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notesSlides/notesSlide3.xml" ContentType="application/vnd.openxmlformats-officedocument.presentationml.notesSlide+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notesSlides/notesSlide4.xml" ContentType="application/vnd.openxmlformats-officedocument.presentationml.notesSlide+xml"/>
  <Override PartName="/ppt/ink/ink97.xml" ContentType="application/inkml+xml"/>
  <Override PartName="/ppt/ink/ink98.xml" ContentType="application/inkml+xml"/>
  <Override PartName="/ppt/ink/ink99.xml" ContentType="application/inkml+xml"/>
  <Override PartName="/ppt/notesSlides/notesSlide5.xml" ContentType="application/vnd.openxmlformats-officedocument.presentationml.notesSlide+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notesSlides/notesSlide6.xml" ContentType="application/vnd.openxmlformats-officedocument.presentationml.notesSlide+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notesSlides/notesSlide7.xml" ContentType="application/vnd.openxmlformats-officedocument.presentationml.notesSlide+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notesSlides/notesSlide13.xml" ContentType="application/vnd.openxmlformats-officedocument.presentationml.notesSlide+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notesSlides/notesSlide14.xml" ContentType="application/vnd.openxmlformats-officedocument.presentationml.notesSlide+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notesSlides/notesSlide15.xml" ContentType="application/vnd.openxmlformats-officedocument.presentationml.notesSlide+xml"/>
  <Override PartName="/ppt/ink/ink265.xml" ContentType="application/inkml+xml"/>
  <Override PartName="/ppt/ink/ink266.xml" ContentType="application/inkml+xml"/>
  <Override PartName="/ppt/ink/ink267.xml" ContentType="application/inkml+xml"/>
  <Override PartName="/ppt/notesSlides/notesSlide16.xml" ContentType="application/vnd.openxmlformats-officedocument.presentationml.notesSlide+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notesSlides/notesSlide17.xml" ContentType="application/vnd.openxmlformats-officedocument.presentationml.notesSlide+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notesSlides/notesSlide18.xml" ContentType="application/vnd.openxmlformats-officedocument.presentationml.notesSlide+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notesSlides/notesSlide19.xml" ContentType="application/vnd.openxmlformats-officedocument.presentationml.notesSlide+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notesSlides/notesSlide20.xml" ContentType="application/vnd.openxmlformats-officedocument.presentationml.notesSlide+xml"/>
  <Override PartName="/ppt/ink/ink297.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notesSlides/notesSlide23.xml" ContentType="application/vnd.openxmlformats-officedocument.presentationml.notesSlide+xml"/>
  <Override PartName="/ppt/ink/ink316.xml" ContentType="application/inkml+xml"/>
  <Override PartName="/ppt/ink/ink317.xml" ContentType="application/inkml+xml"/>
  <Override PartName="/ppt/ink/ink318.xml" ContentType="application/inkml+xml"/>
  <Override PartName="/ppt/notesSlides/notesSlide2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notesSlides/notesSlide25.xml" ContentType="application/vnd.openxmlformats-officedocument.presentationml.notesSlide+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notesSlides/notesSlide26.xml" ContentType="application/vnd.openxmlformats-officedocument.presentationml.notesSlide+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notesSlides/notesSlide27.xml" ContentType="application/vnd.openxmlformats-officedocument.presentationml.notesSlide+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1263" r:id="rId2"/>
    <p:sldId id="1184" r:id="rId3"/>
    <p:sldId id="1197" r:id="rId4"/>
    <p:sldId id="1185" r:id="rId5"/>
    <p:sldId id="1189" r:id="rId6"/>
    <p:sldId id="1194" r:id="rId7"/>
    <p:sldId id="1195" r:id="rId8"/>
    <p:sldId id="1196" r:id="rId9"/>
    <p:sldId id="1198" r:id="rId10"/>
    <p:sldId id="1199" r:id="rId11"/>
    <p:sldId id="1200" r:id="rId12"/>
    <p:sldId id="1201" r:id="rId13"/>
    <p:sldId id="1228" r:id="rId14"/>
    <p:sldId id="1227" r:id="rId15"/>
    <p:sldId id="1202" r:id="rId16"/>
    <p:sldId id="1229" r:id="rId17"/>
    <p:sldId id="1206" r:id="rId18"/>
    <p:sldId id="1208" r:id="rId19"/>
    <p:sldId id="1209" r:id="rId20"/>
    <p:sldId id="1210" r:id="rId21"/>
    <p:sldId id="1211" r:id="rId22"/>
    <p:sldId id="1212" r:id="rId23"/>
    <p:sldId id="1213" r:id="rId24"/>
    <p:sldId id="1214" r:id="rId25"/>
    <p:sldId id="1217" r:id="rId26"/>
    <p:sldId id="1219" r:id="rId27"/>
    <p:sldId id="1220" r:id="rId28"/>
    <p:sldId id="1223" r:id="rId29"/>
    <p:sldId id="1225" r:id="rId30"/>
    <p:sldId id="1226" r:id="rId31"/>
    <p:sldId id="1231" r:id="rId32"/>
    <p:sldId id="1232" r:id="rId33"/>
    <p:sldId id="1237" r:id="rId34"/>
    <p:sldId id="1239" r:id="rId35"/>
    <p:sldId id="1241" r:id="rId36"/>
    <p:sldId id="1246" r:id="rId37"/>
    <p:sldId id="1248" r:id="rId38"/>
    <p:sldId id="1253" r:id="rId39"/>
    <p:sldId id="1254" r:id="rId40"/>
    <p:sldId id="1255" r:id="rId41"/>
    <p:sldId id="1257" r:id="rId42"/>
    <p:sldId id="1258" r:id="rId43"/>
    <p:sldId id="1260" r:id="rId44"/>
    <p:sldId id="1261" r:id="rId45"/>
    <p:sldId id="1262" r:id="rId4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26" autoAdjust="0"/>
    <p:restoredTop sz="94660"/>
  </p:normalViewPr>
  <p:slideViewPr>
    <p:cSldViewPr snapToGrid="0">
      <p:cViewPr>
        <p:scale>
          <a:sx n="100" d="100"/>
          <a:sy n="100" d="100"/>
        </p:scale>
        <p:origin x="-36" y="-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C:\bk\Jade\Vorlesungen\2019SS\Fiwi_AH\FIWI\Daten\2_abb_abw-globale-lufttemp_2018-05-09_1.xlsx" TargetMode="External"/><Relationship Id="rId1" Type="http://schemas.openxmlformats.org/officeDocument/2006/relationships/image" Target="../media/image128.png"/></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Mappe1"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Mappe1"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Mappe1"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Mappe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77173149035564E-2"/>
          <c:y val="7.893998733975266E-2"/>
          <c:w val="0.8618014163496438"/>
          <c:h val="0.68030693138329534"/>
        </c:manualLayout>
      </c:layout>
      <c:scatterChart>
        <c:scatterStyle val="lineMarker"/>
        <c:varyColors val="0"/>
        <c:ser>
          <c:idx val="0"/>
          <c:order val="0"/>
          <c:tx>
            <c:strRef>
              <c:f>Daten!$C$12</c:f>
              <c:strCache>
                <c:ptCount val="1"/>
                <c:pt idx="0">
                  <c:v>Temperatur-Abweichung vom langjährigen Mittel
(Temperature deviation from the long-term average)</c:v>
                </c:pt>
              </c:strCache>
            </c:strRef>
          </c:tx>
          <c:spPr>
            <a:ln w="28575">
              <a:solidFill>
                <a:srgbClr val="5EAD35"/>
              </a:solidFill>
            </a:ln>
          </c:spPr>
          <c:marker>
            <c:symbol val="none"/>
          </c:marker>
          <c:dLbls>
            <c:dLbl>
              <c:idx val="167"/>
              <c:layout>
                <c:manualLayout>
                  <c:x val="-1.5323291282092944E-2"/>
                  <c:y val="2.723325562205902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B26-4ADD-B2AF-8FBA125EB8CD}"/>
                </c:ext>
              </c:extLst>
            </c:dLbl>
            <c:numFmt formatCode="#,##0.00" sourceLinked="0"/>
            <c:spPr>
              <a:solidFill>
                <a:srgbClr val="333333"/>
              </a:solidFill>
              <a:ln>
                <a:noFill/>
              </a:ln>
              <a:effectLst/>
            </c:spPr>
            <c:txPr>
              <a:bodyPr wrap="square" lIns="38100" tIns="19050" rIns="38100" bIns="19050" anchor="ctr">
                <a:spAutoFit/>
              </a:bodyPr>
              <a:lstStyle/>
              <a:p>
                <a:pPr>
                  <a:defRPr sz="800" b="1">
                    <a:solidFill>
                      <a:srgbClr val="FFFFFF"/>
                    </a:solidFill>
                    <a:latin typeface="Meta Offc" panose="020B0604030101020102" pitchFamily="34" charset="0"/>
                    <a:cs typeface="Meta Offc" panose="020B0604030101020102" pitchFamily="34" charset="0"/>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ext>
            </c:extLst>
          </c:dLbls>
          <c:xVal>
            <c:numRef>
              <c:f>Daten!$B$13:$B$180</c:f>
              <c:numCache>
                <c:formatCode>General</c:formatCode>
                <c:ptCount val="168"/>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numCache>
            </c:numRef>
          </c:xVal>
          <c:yVal>
            <c:numRef>
              <c:f>Daten!$C$13:$C$180</c:f>
              <c:numCache>
                <c:formatCode>0.0000</c:formatCode>
                <c:ptCount val="168"/>
                <c:pt idx="0">
                  <c:v>-0.374</c:v>
                </c:pt>
                <c:pt idx="1">
                  <c:v>-0.221</c:v>
                </c:pt>
                <c:pt idx="2">
                  <c:v>-0.224</c:v>
                </c:pt>
                <c:pt idx="3">
                  <c:v>-0.26900000000000002</c:v>
                </c:pt>
                <c:pt idx="4">
                  <c:v>-0.251</c:v>
                </c:pt>
                <c:pt idx="5">
                  <c:v>-0.27300000000000002</c:v>
                </c:pt>
                <c:pt idx="6">
                  <c:v>-0.35299999999999998</c:v>
                </c:pt>
                <c:pt idx="7">
                  <c:v>-0.46</c:v>
                </c:pt>
                <c:pt idx="8">
                  <c:v>-0.46600000000000003</c:v>
                </c:pt>
                <c:pt idx="9">
                  <c:v>-0.28699999999999998</c:v>
                </c:pt>
                <c:pt idx="10">
                  <c:v>-0.34899999999999998</c:v>
                </c:pt>
                <c:pt idx="11">
                  <c:v>-0.41299999999999998</c:v>
                </c:pt>
                <c:pt idx="12">
                  <c:v>-0.52600000000000002</c:v>
                </c:pt>
                <c:pt idx="13">
                  <c:v>-0.28100000000000003</c:v>
                </c:pt>
                <c:pt idx="14">
                  <c:v>-0.49399999999999999</c:v>
                </c:pt>
                <c:pt idx="15">
                  <c:v>-0.27400000000000002</c:v>
                </c:pt>
                <c:pt idx="16">
                  <c:v>-0.249</c:v>
                </c:pt>
                <c:pt idx="17">
                  <c:v>-0.32200000000000001</c:v>
                </c:pt>
                <c:pt idx="18">
                  <c:v>-0.23400000000000001</c:v>
                </c:pt>
                <c:pt idx="19">
                  <c:v>-0.26700000000000002</c:v>
                </c:pt>
                <c:pt idx="20">
                  <c:v>-0.27800000000000002</c:v>
                </c:pt>
                <c:pt idx="21">
                  <c:v>-0.33400000000000002</c:v>
                </c:pt>
                <c:pt idx="22">
                  <c:v>-0.23</c:v>
                </c:pt>
                <c:pt idx="23">
                  <c:v>-0.30399999999999999</c:v>
                </c:pt>
                <c:pt idx="24">
                  <c:v>-0.375</c:v>
                </c:pt>
                <c:pt idx="25">
                  <c:v>-0.39700000000000002</c:v>
                </c:pt>
                <c:pt idx="26">
                  <c:v>-0.38200000000000001</c:v>
                </c:pt>
                <c:pt idx="27">
                  <c:v>-7.5999999999999998E-2</c:v>
                </c:pt>
                <c:pt idx="28">
                  <c:v>3.5999999999999997E-2</c:v>
                </c:pt>
                <c:pt idx="29">
                  <c:v>-0.23200000000000001</c:v>
                </c:pt>
                <c:pt idx="30">
                  <c:v>-0.22900000000000001</c:v>
                </c:pt>
                <c:pt idx="31">
                  <c:v>-0.20699999999999999</c:v>
                </c:pt>
                <c:pt idx="32">
                  <c:v>-0.214</c:v>
                </c:pt>
                <c:pt idx="33">
                  <c:v>-0.29799999999999999</c:v>
                </c:pt>
                <c:pt idx="34">
                  <c:v>-0.41099999999999998</c:v>
                </c:pt>
                <c:pt idx="35">
                  <c:v>-0.39</c:v>
                </c:pt>
                <c:pt idx="36">
                  <c:v>-0.36799999999999999</c:v>
                </c:pt>
                <c:pt idx="37">
                  <c:v>-0.42199999999999999</c:v>
                </c:pt>
                <c:pt idx="38">
                  <c:v>-0.312</c:v>
                </c:pt>
                <c:pt idx="39">
                  <c:v>-0.17299999999999999</c:v>
                </c:pt>
                <c:pt idx="40">
                  <c:v>-0.41699999999999998</c:v>
                </c:pt>
                <c:pt idx="41">
                  <c:v>-0.33500000000000002</c:v>
                </c:pt>
                <c:pt idx="42">
                  <c:v>-0.45600000000000002</c:v>
                </c:pt>
                <c:pt idx="43">
                  <c:v>-0.47299999999999998</c:v>
                </c:pt>
                <c:pt idx="44">
                  <c:v>-0.40500000000000003</c:v>
                </c:pt>
                <c:pt idx="45">
                  <c:v>-0.39</c:v>
                </c:pt>
                <c:pt idx="46">
                  <c:v>-0.184</c:v>
                </c:pt>
                <c:pt idx="47">
                  <c:v>-0.20799999999999999</c:v>
                </c:pt>
                <c:pt idx="48">
                  <c:v>-0.41299999999999998</c:v>
                </c:pt>
                <c:pt idx="49">
                  <c:v>-0.28899999999999998</c:v>
                </c:pt>
                <c:pt idx="50">
                  <c:v>-0.19800000000000001</c:v>
                </c:pt>
                <c:pt idx="51">
                  <c:v>-0.26100000000000001</c:v>
                </c:pt>
                <c:pt idx="52">
                  <c:v>-0.40400000000000003</c:v>
                </c:pt>
                <c:pt idx="53">
                  <c:v>-0.48199999999999998</c:v>
                </c:pt>
                <c:pt idx="54">
                  <c:v>-0.51900000000000002</c:v>
                </c:pt>
                <c:pt idx="55">
                  <c:v>-0.377</c:v>
                </c:pt>
                <c:pt idx="56">
                  <c:v>-0.28399999999999997</c:v>
                </c:pt>
                <c:pt idx="57">
                  <c:v>-0.46600000000000003</c:v>
                </c:pt>
                <c:pt idx="58">
                  <c:v>-0.51100000000000001</c:v>
                </c:pt>
                <c:pt idx="59">
                  <c:v>-0.52300000000000002</c:v>
                </c:pt>
                <c:pt idx="60">
                  <c:v>-0.49099999999999999</c:v>
                </c:pt>
                <c:pt idx="61">
                  <c:v>-0.54300000000000004</c:v>
                </c:pt>
                <c:pt idx="62">
                  <c:v>-0.437</c:v>
                </c:pt>
                <c:pt idx="63">
                  <c:v>-0.42499999999999999</c:v>
                </c:pt>
                <c:pt idx="64">
                  <c:v>-0.245</c:v>
                </c:pt>
                <c:pt idx="65">
                  <c:v>-0.14699999999999999</c:v>
                </c:pt>
                <c:pt idx="66">
                  <c:v>-0.38200000000000001</c:v>
                </c:pt>
                <c:pt idx="67">
                  <c:v>-0.46300000000000002</c:v>
                </c:pt>
                <c:pt idx="68">
                  <c:v>-0.33100000000000002</c:v>
                </c:pt>
                <c:pt idx="69">
                  <c:v>-0.27200000000000002</c:v>
                </c:pt>
                <c:pt idx="70">
                  <c:v>-0.24099999999999999</c:v>
                </c:pt>
                <c:pt idx="71">
                  <c:v>-0.187</c:v>
                </c:pt>
                <c:pt idx="72">
                  <c:v>-0.30099999999999999</c:v>
                </c:pt>
                <c:pt idx="73">
                  <c:v>-0.27200000000000002</c:v>
                </c:pt>
                <c:pt idx="74">
                  <c:v>-0.29199999999999998</c:v>
                </c:pt>
                <c:pt idx="75">
                  <c:v>-0.214</c:v>
                </c:pt>
                <c:pt idx="76">
                  <c:v>-0.105</c:v>
                </c:pt>
                <c:pt idx="77">
                  <c:v>-0.20799999999999999</c:v>
                </c:pt>
                <c:pt idx="78">
                  <c:v>-0.20599999999999999</c:v>
                </c:pt>
                <c:pt idx="79">
                  <c:v>-0.34799999999999998</c:v>
                </c:pt>
                <c:pt idx="80">
                  <c:v>-0.13400000000000001</c:v>
                </c:pt>
                <c:pt idx="81">
                  <c:v>-8.3000000000000004E-2</c:v>
                </c:pt>
                <c:pt idx="82">
                  <c:v>-0.13400000000000001</c:v>
                </c:pt>
                <c:pt idx="83">
                  <c:v>-0.26700000000000002</c:v>
                </c:pt>
                <c:pt idx="84">
                  <c:v>-0.127</c:v>
                </c:pt>
                <c:pt idx="85">
                  <c:v>-0.17199999999999999</c:v>
                </c:pt>
                <c:pt idx="86">
                  <c:v>-0.14000000000000001</c:v>
                </c:pt>
                <c:pt idx="87">
                  <c:v>-2.1999999999999999E-2</c:v>
                </c:pt>
                <c:pt idx="88">
                  <c:v>-3.0000000000000001E-3</c:v>
                </c:pt>
                <c:pt idx="89">
                  <c:v>-4.7E-2</c:v>
                </c:pt>
                <c:pt idx="90">
                  <c:v>1.7999999999999999E-2</c:v>
                </c:pt>
                <c:pt idx="91">
                  <c:v>0.02</c:v>
                </c:pt>
                <c:pt idx="92">
                  <c:v>-2.4E-2</c:v>
                </c:pt>
                <c:pt idx="93">
                  <c:v>0</c:v>
                </c:pt>
                <c:pt idx="94">
                  <c:v>0.14899999999999999</c:v>
                </c:pt>
                <c:pt idx="95">
                  <c:v>2.7E-2</c:v>
                </c:pt>
                <c:pt idx="96">
                  <c:v>-7.1999999999999995E-2</c:v>
                </c:pt>
                <c:pt idx="97">
                  <c:v>-3.7999999999999999E-2</c:v>
                </c:pt>
                <c:pt idx="98">
                  <c:v>-3.6999999999999998E-2</c:v>
                </c:pt>
                <c:pt idx="99">
                  <c:v>-7.1999999999999995E-2</c:v>
                </c:pt>
                <c:pt idx="100">
                  <c:v>-0.17199999999999999</c:v>
                </c:pt>
                <c:pt idx="101">
                  <c:v>-5.0999999999999997E-2</c:v>
                </c:pt>
                <c:pt idx="102">
                  <c:v>3.1E-2</c:v>
                </c:pt>
                <c:pt idx="103">
                  <c:v>9.7000000000000003E-2</c:v>
                </c:pt>
                <c:pt idx="104">
                  <c:v>-0.129</c:v>
                </c:pt>
                <c:pt idx="105">
                  <c:v>-0.19</c:v>
                </c:pt>
                <c:pt idx="106">
                  <c:v>-0.26600000000000001</c:v>
                </c:pt>
                <c:pt idx="107">
                  <c:v>-4.0000000000000001E-3</c:v>
                </c:pt>
                <c:pt idx="108">
                  <c:v>4.5999999999999999E-2</c:v>
                </c:pt>
                <c:pt idx="109">
                  <c:v>1.7000000000000001E-2</c:v>
                </c:pt>
                <c:pt idx="110">
                  <c:v>-4.9000000000000002E-2</c:v>
                </c:pt>
                <c:pt idx="111">
                  <c:v>0.04</c:v>
                </c:pt>
                <c:pt idx="112">
                  <c:v>1.6E-2</c:v>
                </c:pt>
                <c:pt idx="113">
                  <c:v>4.9000000000000002E-2</c:v>
                </c:pt>
                <c:pt idx="114">
                  <c:v>-0.223</c:v>
                </c:pt>
                <c:pt idx="115">
                  <c:v>-0.14000000000000001</c:v>
                </c:pt>
                <c:pt idx="116">
                  <c:v>-6.9000000000000006E-2</c:v>
                </c:pt>
                <c:pt idx="117">
                  <c:v>-7.3999999999999996E-2</c:v>
                </c:pt>
                <c:pt idx="118">
                  <c:v>-0.112</c:v>
                </c:pt>
                <c:pt idx="119">
                  <c:v>3.1E-2</c:v>
                </c:pt>
                <c:pt idx="120">
                  <c:v>-2.7E-2</c:v>
                </c:pt>
                <c:pt idx="121">
                  <c:v>-0.187</c:v>
                </c:pt>
                <c:pt idx="122">
                  <c:v>-6.7000000000000004E-2</c:v>
                </c:pt>
                <c:pt idx="123">
                  <c:v>6.2E-2</c:v>
                </c:pt>
                <c:pt idx="124">
                  <c:v>-0.21299999999999999</c:v>
                </c:pt>
                <c:pt idx="125">
                  <c:v>-0.14699999999999999</c:v>
                </c:pt>
                <c:pt idx="126">
                  <c:v>-0.24</c:v>
                </c:pt>
                <c:pt idx="127">
                  <c:v>4.5999999999999999E-2</c:v>
                </c:pt>
                <c:pt idx="128">
                  <c:v>-6.3E-2</c:v>
                </c:pt>
                <c:pt idx="129">
                  <c:v>5.8000000000000003E-2</c:v>
                </c:pt>
                <c:pt idx="130">
                  <c:v>9.2999999999999999E-2</c:v>
                </c:pt>
                <c:pt idx="131">
                  <c:v>0.14000000000000001</c:v>
                </c:pt>
                <c:pt idx="132">
                  <c:v>1.0999999999999999E-2</c:v>
                </c:pt>
                <c:pt idx="133">
                  <c:v>0.193</c:v>
                </c:pt>
                <c:pt idx="134">
                  <c:v>-1.2999999999999999E-2</c:v>
                </c:pt>
                <c:pt idx="135">
                  <c:v>-0.03</c:v>
                </c:pt>
                <c:pt idx="136">
                  <c:v>4.5999999999999999E-2</c:v>
                </c:pt>
                <c:pt idx="137">
                  <c:v>0.191</c:v>
                </c:pt>
                <c:pt idx="138">
                  <c:v>0.19900000000000001</c:v>
                </c:pt>
                <c:pt idx="139">
                  <c:v>0.11799999999999999</c:v>
                </c:pt>
                <c:pt idx="140">
                  <c:v>0.29599999999999999</c:v>
                </c:pt>
                <c:pt idx="141">
                  <c:v>0.254</c:v>
                </c:pt>
                <c:pt idx="142">
                  <c:v>0.10299999999999999</c:v>
                </c:pt>
                <c:pt idx="143">
                  <c:v>0.14499999999999999</c:v>
                </c:pt>
                <c:pt idx="144">
                  <c:v>0.20599999999999999</c:v>
                </c:pt>
                <c:pt idx="145">
                  <c:v>0.32100000000000001</c:v>
                </c:pt>
                <c:pt idx="146">
                  <c:v>0.18</c:v>
                </c:pt>
                <c:pt idx="147">
                  <c:v>0.38900000000000001</c:v>
                </c:pt>
                <c:pt idx="148">
                  <c:v>0.53600000000000003</c:v>
                </c:pt>
                <c:pt idx="149">
                  <c:v>0.30599999999999999</c:v>
                </c:pt>
                <c:pt idx="150">
                  <c:v>0.29299999999999998</c:v>
                </c:pt>
                <c:pt idx="151">
                  <c:v>0.439</c:v>
                </c:pt>
                <c:pt idx="152">
                  <c:v>0.497</c:v>
                </c:pt>
                <c:pt idx="153">
                  <c:v>0.50800000000000001</c:v>
                </c:pt>
                <c:pt idx="154">
                  <c:v>0.44800000000000001</c:v>
                </c:pt>
                <c:pt idx="155">
                  <c:v>0.54400000000000004</c:v>
                </c:pt>
                <c:pt idx="156">
                  <c:v>0.505</c:v>
                </c:pt>
                <c:pt idx="157">
                  <c:v>0.49199999999999999</c:v>
                </c:pt>
                <c:pt idx="158">
                  <c:v>0.39400000000000002</c:v>
                </c:pt>
                <c:pt idx="159">
                  <c:v>0.50600000000000001</c:v>
                </c:pt>
                <c:pt idx="160">
                  <c:v>0.55600000000000005</c:v>
                </c:pt>
                <c:pt idx="161">
                  <c:v>0.42099999999999999</c:v>
                </c:pt>
                <c:pt idx="162">
                  <c:v>0.46899999999999997</c:v>
                </c:pt>
                <c:pt idx="163">
                  <c:v>0.51200000000000001</c:v>
                </c:pt>
                <c:pt idx="164">
                  <c:v>0.57499999999999996</c:v>
                </c:pt>
                <c:pt idx="165">
                  <c:v>0.76</c:v>
                </c:pt>
                <c:pt idx="166">
                  <c:v>0.77300000000000002</c:v>
                </c:pt>
                <c:pt idx="167">
                  <c:v>0.54200000000000004</c:v>
                </c:pt>
              </c:numCache>
            </c:numRef>
          </c:yVal>
          <c:smooth val="0"/>
          <c:extLst>
            <c:ext xmlns:c16="http://schemas.microsoft.com/office/drawing/2014/chart" uri="{C3380CC4-5D6E-409C-BE32-E72D297353CC}">
              <c16:uniqueId val="{00000001-0B26-4ADD-B2AF-8FBA125EB8CD}"/>
            </c:ext>
          </c:extLst>
        </c:ser>
        <c:dLbls>
          <c:showLegendKey val="0"/>
          <c:showVal val="0"/>
          <c:showCatName val="0"/>
          <c:showSerName val="0"/>
          <c:showPercent val="0"/>
          <c:showBubbleSize val="0"/>
        </c:dLbls>
        <c:axId val="329644016"/>
        <c:axId val="329644800"/>
      </c:scatterChart>
      <c:valAx>
        <c:axId val="329644016"/>
        <c:scaling>
          <c:orientation val="minMax"/>
          <c:max val="2020"/>
          <c:min val="1850"/>
        </c:scaling>
        <c:delete val="0"/>
        <c:axPos val="b"/>
        <c:majorGridlines>
          <c:spPr>
            <a:ln w="6350">
              <a:solidFill>
                <a:srgbClr val="080808"/>
              </a:solidFill>
            </a:ln>
          </c:spPr>
        </c:majorGridlines>
        <c:numFmt formatCode="General" sourceLinked="1"/>
        <c:majorTickMark val="none"/>
        <c:minorTickMark val="none"/>
        <c:tickLblPos val="low"/>
        <c:spPr>
          <a:ln w="12700">
            <a:solidFill>
              <a:srgbClr val="080808"/>
            </a:solidFill>
          </a:ln>
        </c:spPr>
        <c:txPr>
          <a:bodyPr/>
          <a:lstStyle/>
          <a:p>
            <a:pPr>
              <a:defRPr sz="900" baseline="0">
                <a:solidFill>
                  <a:srgbClr val="080808"/>
                </a:solidFill>
                <a:latin typeface="Meta Offc" pitchFamily="34" charset="0"/>
              </a:defRPr>
            </a:pPr>
            <a:endParaRPr lang="de-DE"/>
          </a:p>
        </c:txPr>
        <c:crossAx val="329644800"/>
        <c:crossesAt val="0"/>
        <c:crossBetween val="midCat"/>
        <c:majorUnit val="10"/>
        <c:minorUnit val="10"/>
      </c:valAx>
      <c:valAx>
        <c:axId val="329644800"/>
        <c:scaling>
          <c:orientation val="minMax"/>
          <c:min val="-0.60000000000000009"/>
        </c:scaling>
        <c:delete val="0"/>
        <c:axPos val="l"/>
        <c:majorGridlines>
          <c:spPr>
            <a:ln w="6350">
              <a:solidFill>
                <a:srgbClr val="080808"/>
              </a:solidFill>
            </a:ln>
          </c:spPr>
        </c:majorGridlines>
        <c:numFmt formatCode="General" sourceLinked="0"/>
        <c:majorTickMark val="out"/>
        <c:minorTickMark val="none"/>
        <c:tickLblPos val="nextTo"/>
        <c:spPr>
          <a:ln>
            <a:noFill/>
          </a:ln>
        </c:spPr>
        <c:txPr>
          <a:bodyPr/>
          <a:lstStyle/>
          <a:p>
            <a:pPr>
              <a:defRPr sz="900">
                <a:solidFill>
                  <a:srgbClr val="080808"/>
                </a:solidFill>
                <a:latin typeface="Meta Offc" pitchFamily="34" charset="0"/>
                <a:cs typeface="Meta Offc" pitchFamily="34" charset="0"/>
              </a:defRPr>
            </a:pPr>
            <a:endParaRPr lang="de-DE"/>
          </a:p>
        </c:txPr>
        <c:crossAx val="329644016"/>
        <c:crosses val="autoZero"/>
        <c:crossBetween val="midCat"/>
      </c:valAx>
      <c:spPr>
        <a:blipFill dpi="0" rotWithShape="1">
          <a:blip xmlns:r="http://schemas.openxmlformats.org/officeDocument/2006/relationships" r:embed="rId1"/>
          <a:srcRect/>
          <a:tile tx="0" ty="0" sx="100000" sy="100000" flip="none" algn="tl"/>
        </a:blipFill>
        <a:ln w="9525"/>
      </c:spPr>
    </c:plotArea>
    <c:plotVisOnly val="1"/>
    <c:dispBlanksAs val="zero"/>
    <c:showDLblsOverMax val="0"/>
  </c:chart>
  <c:spPr>
    <a:noFill/>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W1</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strRef>
              <c:f>Tabelle1!$B$4</c:f>
              <c:strCache>
                <c:ptCount val="1"/>
                <c:pt idx="0">
                  <c:v>W1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Tabelle1!$C$3:$E$3</c:f>
              <c:strCache>
                <c:ptCount val="3"/>
                <c:pt idx="0">
                  <c:v>A</c:v>
                </c:pt>
                <c:pt idx="1">
                  <c:v>B</c:v>
                </c:pt>
                <c:pt idx="2">
                  <c:v>C</c:v>
                </c:pt>
              </c:strCache>
            </c:strRef>
          </c:cat>
          <c:val>
            <c:numRef>
              <c:f>Tabelle1!$C$4:$E$4</c:f>
              <c:numCache>
                <c:formatCode>General</c:formatCode>
                <c:ptCount val="3"/>
                <c:pt idx="0">
                  <c:v>30</c:v>
                </c:pt>
                <c:pt idx="1">
                  <c:v>10</c:v>
                </c:pt>
                <c:pt idx="2">
                  <c:v>20</c:v>
                </c:pt>
              </c:numCache>
            </c:numRef>
          </c:val>
          <c:smooth val="0"/>
          <c:extLst>
            <c:ext xmlns:c16="http://schemas.microsoft.com/office/drawing/2014/chart" uri="{C3380CC4-5D6E-409C-BE32-E72D297353CC}">
              <c16:uniqueId val="{00000000-BFDB-45C8-82BA-08A384F3929C}"/>
            </c:ext>
          </c:extLst>
        </c:ser>
        <c:dLbls>
          <c:showLegendKey val="0"/>
          <c:showVal val="0"/>
          <c:showCatName val="0"/>
          <c:showSerName val="0"/>
          <c:showPercent val="0"/>
          <c:showBubbleSize val="0"/>
        </c:dLbls>
        <c:marker val="1"/>
        <c:smooth val="0"/>
        <c:axId val="275346608"/>
        <c:axId val="275341032"/>
        <c:extLst>
          <c:ext xmlns:c15="http://schemas.microsoft.com/office/drawing/2012/chart" uri="{02D57815-91ED-43cb-92C2-25804820EDAC}">
            <c15:filteredLineSeries>
              <c15:ser>
                <c:idx val="1"/>
                <c:order val="1"/>
                <c:tx>
                  <c:strRef>
                    <c:extLst>
                      <c:ext uri="{02D57815-91ED-43cb-92C2-25804820EDAC}">
                        <c15:formulaRef>
                          <c15:sqref>Tabelle1!$B$5</c15:sqref>
                        </c15:formulaRef>
                      </c:ext>
                    </c:extLst>
                    <c:strCache>
                      <c:ptCount val="1"/>
                      <c:pt idx="0">
                        <c:v>W2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extLst>
                      <c:ext uri="{02D57815-91ED-43cb-92C2-25804820EDAC}">
                        <c15:formulaRef>
                          <c15:sqref>Tabelle1!$C$3:$E$3</c15:sqref>
                        </c15:formulaRef>
                      </c:ext>
                    </c:extLst>
                    <c:strCache>
                      <c:ptCount val="3"/>
                      <c:pt idx="0">
                        <c:v>A</c:v>
                      </c:pt>
                      <c:pt idx="1">
                        <c:v>B</c:v>
                      </c:pt>
                      <c:pt idx="2">
                        <c:v>C</c:v>
                      </c:pt>
                    </c:strCache>
                  </c:strRef>
                </c:cat>
                <c:val>
                  <c:numRef>
                    <c:extLst>
                      <c:ext uri="{02D57815-91ED-43cb-92C2-25804820EDAC}">
                        <c15:formulaRef>
                          <c15:sqref>Tabelle1!$C$5:$E$5</c15:sqref>
                        </c15:formulaRef>
                      </c:ext>
                    </c:extLst>
                    <c:numCache>
                      <c:formatCode>General</c:formatCode>
                      <c:ptCount val="3"/>
                      <c:pt idx="0">
                        <c:v>30</c:v>
                      </c:pt>
                      <c:pt idx="1">
                        <c:v>40</c:v>
                      </c:pt>
                      <c:pt idx="2">
                        <c:v>20</c:v>
                      </c:pt>
                    </c:numCache>
                  </c:numRef>
                </c:val>
                <c:smooth val="0"/>
                <c:extLst>
                  <c:ext xmlns:c16="http://schemas.microsoft.com/office/drawing/2014/chart" uri="{C3380CC4-5D6E-409C-BE32-E72D297353CC}">
                    <c16:uniqueId val="{00000001-BFDB-45C8-82BA-08A384F3929C}"/>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Tabelle1!$B$6</c15:sqref>
                        </c15:formulaRef>
                      </c:ext>
                    </c:extLst>
                    <c:strCache>
                      <c:ptCount val="1"/>
                      <c:pt idx="0">
                        <c:v>W3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extLst xmlns:c15="http://schemas.microsoft.com/office/drawing/2012/chart">
                      <c:ext xmlns:c15="http://schemas.microsoft.com/office/drawing/2012/chart" uri="{02D57815-91ED-43cb-92C2-25804820EDAC}">
                        <c15:formulaRef>
                          <c15:sqref>Tabelle1!$C$3:$E$3</c15:sqref>
                        </c15:formulaRef>
                      </c:ext>
                    </c:extLst>
                    <c:strCache>
                      <c:ptCount val="3"/>
                      <c:pt idx="0">
                        <c:v>A</c:v>
                      </c:pt>
                      <c:pt idx="1">
                        <c:v>B</c:v>
                      </c:pt>
                      <c:pt idx="2">
                        <c:v>C</c:v>
                      </c:pt>
                    </c:strCache>
                  </c:strRef>
                </c:cat>
                <c:val>
                  <c:numRef>
                    <c:extLst xmlns:c15="http://schemas.microsoft.com/office/drawing/2012/chart">
                      <c:ext xmlns:c15="http://schemas.microsoft.com/office/drawing/2012/chart" uri="{02D57815-91ED-43cb-92C2-25804820EDAC}">
                        <c15:formulaRef>
                          <c15:sqref>Tabelle1!$C$6:$E$6</c15:sqref>
                        </c15:formulaRef>
                      </c:ext>
                    </c:extLst>
                    <c:numCache>
                      <c:formatCode>General</c:formatCode>
                      <c:ptCount val="3"/>
                      <c:pt idx="0">
                        <c:v>30</c:v>
                      </c:pt>
                      <c:pt idx="1">
                        <c:v>40</c:v>
                      </c:pt>
                      <c:pt idx="2">
                        <c:v>50</c:v>
                      </c:pt>
                    </c:numCache>
                  </c:numRef>
                </c:val>
                <c:smooth val="0"/>
                <c:extLst xmlns:c15="http://schemas.microsoft.com/office/drawing/2012/chart">
                  <c:ext xmlns:c16="http://schemas.microsoft.com/office/drawing/2014/chart" uri="{C3380CC4-5D6E-409C-BE32-E72D297353CC}">
                    <c16:uniqueId val="{00000002-BFDB-45C8-82BA-08A384F3929C}"/>
                  </c:ext>
                </c:extLst>
              </c15:ser>
            </c15:filteredLineSeries>
          </c:ext>
        </c:extLst>
      </c:lineChart>
      <c:catAx>
        <c:axId val="275346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75341032"/>
        <c:crosses val="autoZero"/>
        <c:auto val="1"/>
        <c:lblAlgn val="ctr"/>
        <c:lblOffset val="100"/>
        <c:noMultiLvlLbl val="0"/>
      </c:catAx>
      <c:valAx>
        <c:axId val="275341032"/>
        <c:scaling>
          <c:orientation val="minMax"/>
          <c:max val="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75346608"/>
        <c:crosses val="autoZero"/>
        <c:crossBetween val="between"/>
        <c:majorUnit val="1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W2</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1"/>
          <c:order val="1"/>
          <c:tx>
            <c:strRef>
              <c:f>Tabelle1!$B$5</c:f>
              <c:strCache>
                <c:ptCount val="1"/>
                <c:pt idx="0">
                  <c:v>W2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Tabelle1!$C$3:$E$3</c:f>
              <c:strCache>
                <c:ptCount val="3"/>
                <c:pt idx="0">
                  <c:v>A</c:v>
                </c:pt>
                <c:pt idx="1">
                  <c:v>B</c:v>
                </c:pt>
                <c:pt idx="2">
                  <c:v>C</c:v>
                </c:pt>
              </c:strCache>
            </c:strRef>
          </c:cat>
          <c:val>
            <c:numRef>
              <c:f>Tabelle1!$C$5:$E$5</c:f>
              <c:numCache>
                <c:formatCode>General</c:formatCode>
                <c:ptCount val="3"/>
                <c:pt idx="0">
                  <c:v>30</c:v>
                </c:pt>
                <c:pt idx="1">
                  <c:v>40</c:v>
                </c:pt>
                <c:pt idx="2">
                  <c:v>20</c:v>
                </c:pt>
              </c:numCache>
            </c:numRef>
          </c:val>
          <c:smooth val="0"/>
          <c:extLst>
            <c:ext xmlns:c16="http://schemas.microsoft.com/office/drawing/2014/chart" uri="{C3380CC4-5D6E-409C-BE32-E72D297353CC}">
              <c16:uniqueId val="{00000000-5E69-477F-98F2-8E414464A261}"/>
            </c:ext>
          </c:extLst>
        </c:ser>
        <c:dLbls>
          <c:showLegendKey val="0"/>
          <c:showVal val="0"/>
          <c:showCatName val="0"/>
          <c:showSerName val="0"/>
          <c:showPercent val="0"/>
          <c:showBubbleSize val="0"/>
        </c:dLbls>
        <c:marker val="1"/>
        <c:smooth val="0"/>
        <c:axId val="275346608"/>
        <c:axId val="275341032"/>
        <c:extLst>
          <c:ext xmlns:c15="http://schemas.microsoft.com/office/drawing/2012/chart" uri="{02D57815-91ED-43cb-92C2-25804820EDAC}">
            <c15:filteredLineSeries>
              <c15:ser>
                <c:idx val="0"/>
                <c:order val="0"/>
                <c:tx>
                  <c:strRef>
                    <c:extLst>
                      <c:ext uri="{02D57815-91ED-43cb-92C2-25804820EDAC}">
                        <c15:formulaRef>
                          <c15:sqref>Tabelle1!$B$4</c15:sqref>
                        </c15:formulaRef>
                      </c:ext>
                    </c:extLst>
                    <c:strCache>
                      <c:ptCount val="1"/>
                      <c:pt idx="0">
                        <c:v>W1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extLst>
                      <c:ext uri="{02D57815-91ED-43cb-92C2-25804820EDAC}">
                        <c15:formulaRef>
                          <c15:sqref>Tabelle1!$C$3:$E$3</c15:sqref>
                        </c15:formulaRef>
                      </c:ext>
                    </c:extLst>
                    <c:strCache>
                      <c:ptCount val="3"/>
                      <c:pt idx="0">
                        <c:v>A</c:v>
                      </c:pt>
                      <c:pt idx="1">
                        <c:v>B</c:v>
                      </c:pt>
                      <c:pt idx="2">
                        <c:v>C</c:v>
                      </c:pt>
                    </c:strCache>
                  </c:strRef>
                </c:cat>
                <c:val>
                  <c:numRef>
                    <c:extLst>
                      <c:ext uri="{02D57815-91ED-43cb-92C2-25804820EDAC}">
                        <c15:formulaRef>
                          <c15:sqref>Tabelle1!$C$4:$E$4</c15:sqref>
                        </c15:formulaRef>
                      </c:ext>
                    </c:extLst>
                    <c:numCache>
                      <c:formatCode>General</c:formatCode>
                      <c:ptCount val="3"/>
                      <c:pt idx="0">
                        <c:v>30</c:v>
                      </c:pt>
                      <c:pt idx="1">
                        <c:v>10</c:v>
                      </c:pt>
                      <c:pt idx="2">
                        <c:v>20</c:v>
                      </c:pt>
                    </c:numCache>
                  </c:numRef>
                </c:val>
                <c:smooth val="0"/>
                <c:extLst>
                  <c:ext xmlns:c16="http://schemas.microsoft.com/office/drawing/2014/chart" uri="{C3380CC4-5D6E-409C-BE32-E72D297353CC}">
                    <c16:uniqueId val="{00000001-5E69-477F-98F2-8E414464A261}"/>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Tabelle1!$B$6</c15:sqref>
                        </c15:formulaRef>
                      </c:ext>
                    </c:extLst>
                    <c:strCache>
                      <c:ptCount val="1"/>
                      <c:pt idx="0">
                        <c:v>W3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extLst xmlns:c15="http://schemas.microsoft.com/office/drawing/2012/chart">
                      <c:ext xmlns:c15="http://schemas.microsoft.com/office/drawing/2012/chart" uri="{02D57815-91ED-43cb-92C2-25804820EDAC}">
                        <c15:formulaRef>
                          <c15:sqref>Tabelle1!$C$3:$E$3</c15:sqref>
                        </c15:formulaRef>
                      </c:ext>
                    </c:extLst>
                    <c:strCache>
                      <c:ptCount val="3"/>
                      <c:pt idx="0">
                        <c:v>A</c:v>
                      </c:pt>
                      <c:pt idx="1">
                        <c:v>B</c:v>
                      </c:pt>
                      <c:pt idx="2">
                        <c:v>C</c:v>
                      </c:pt>
                    </c:strCache>
                  </c:strRef>
                </c:cat>
                <c:val>
                  <c:numRef>
                    <c:extLst xmlns:c15="http://schemas.microsoft.com/office/drawing/2012/chart">
                      <c:ext xmlns:c15="http://schemas.microsoft.com/office/drawing/2012/chart" uri="{02D57815-91ED-43cb-92C2-25804820EDAC}">
                        <c15:formulaRef>
                          <c15:sqref>Tabelle1!$C$6:$E$6</c15:sqref>
                        </c15:formulaRef>
                      </c:ext>
                    </c:extLst>
                    <c:numCache>
                      <c:formatCode>General</c:formatCode>
                      <c:ptCount val="3"/>
                      <c:pt idx="0">
                        <c:v>30</c:v>
                      </c:pt>
                      <c:pt idx="1">
                        <c:v>40</c:v>
                      </c:pt>
                      <c:pt idx="2">
                        <c:v>50</c:v>
                      </c:pt>
                    </c:numCache>
                  </c:numRef>
                </c:val>
                <c:smooth val="0"/>
                <c:extLst xmlns:c15="http://schemas.microsoft.com/office/drawing/2012/chart">
                  <c:ext xmlns:c16="http://schemas.microsoft.com/office/drawing/2014/chart" uri="{C3380CC4-5D6E-409C-BE32-E72D297353CC}">
                    <c16:uniqueId val="{00000002-5E69-477F-98F2-8E414464A261}"/>
                  </c:ext>
                </c:extLst>
              </c15:ser>
            </c15:filteredLineSeries>
          </c:ext>
        </c:extLst>
      </c:lineChart>
      <c:catAx>
        <c:axId val="275346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75341032"/>
        <c:crosses val="autoZero"/>
        <c:auto val="1"/>
        <c:lblAlgn val="ctr"/>
        <c:lblOffset val="100"/>
        <c:noMultiLvlLbl val="0"/>
      </c:catAx>
      <c:valAx>
        <c:axId val="275341032"/>
        <c:scaling>
          <c:orientation val="minMax"/>
          <c:max val="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75346608"/>
        <c:crosses val="autoZero"/>
        <c:crossBetween val="between"/>
        <c:majorUnit val="1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W3</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2"/>
          <c:order val="2"/>
          <c:tx>
            <c:strRef>
              <c:f>Tabelle1!$B$6</c:f>
              <c:strCache>
                <c:ptCount val="1"/>
                <c:pt idx="0">
                  <c:v>W3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Tabelle1!$C$3:$E$3</c:f>
              <c:strCache>
                <c:ptCount val="3"/>
                <c:pt idx="0">
                  <c:v>A</c:v>
                </c:pt>
                <c:pt idx="1">
                  <c:v>B</c:v>
                </c:pt>
                <c:pt idx="2">
                  <c:v>C</c:v>
                </c:pt>
              </c:strCache>
            </c:strRef>
          </c:cat>
          <c:val>
            <c:numRef>
              <c:f>Tabelle1!$C$6:$E$6</c:f>
              <c:numCache>
                <c:formatCode>General</c:formatCode>
                <c:ptCount val="3"/>
                <c:pt idx="0">
                  <c:v>30</c:v>
                </c:pt>
                <c:pt idx="1">
                  <c:v>40</c:v>
                </c:pt>
                <c:pt idx="2">
                  <c:v>50</c:v>
                </c:pt>
              </c:numCache>
            </c:numRef>
          </c:val>
          <c:smooth val="0"/>
          <c:extLst>
            <c:ext xmlns:c16="http://schemas.microsoft.com/office/drawing/2014/chart" uri="{C3380CC4-5D6E-409C-BE32-E72D297353CC}">
              <c16:uniqueId val="{00000000-B646-4E49-920D-C5D12A96C982}"/>
            </c:ext>
          </c:extLst>
        </c:ser>
        <c:dLbls>
          <c:showLegendKey val="0"/>
          <c:showVal val="0"/>
          <c:showCatName val="0"/>
          <c:showSerName val="0"/>
          <c:showPercent val="0"/>
          <c:showBubbleSize val="0"/>
        </c:dLbls>
        <c:marker val="1"/>
        <c:smooth val="0"/>
        <c:axId val="275346608"/>
        <c:axId val="275341032"/>
        <c:extLst>
          <c:ext xmlns:c15="http://schemas.microsoft.com/office/drawing/2012/chart" uri="{02D57815-91ED-43cb-92C2-25804820EDAC}">
            <c15:filteredLineSeries>
              <c15:ser>
                <c:idx val="0"/>
                <c:order val="0"/>
                <c:tx>
                  <c:strRef>
                    <c:extLst>
                      <c:ext uri="{02D57815-91ED-43cb-92C2-25804820EDAC}">
                        <c15:formulaRef>
                          <c15:sqref>Tabelle1!$B$4</c15:sqref>
                        </c15:formulaRef>
                      </c:ext>
                    </c:extLst>
                    <c:strCache>
                      <c:ptCount val="1"/>
                      <c:pt idx="0">
                        <c:v>W1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extLst>
                      <c:ext uri="{02D57815-91ED-43cb-92C2-25804820EDAC}">
                        <c15:formulaRef>
                          <c15:sqref>Tabelle1!$C$3:$E$3</c15:sqref>
                        </c15:formulaRef>
                      </c:ext>
                    </c:extLst>
                    <c:strCache>
                      <c:ptCount val="3"/>
                      <c:pt idx="0">
                        <c:v>A</c:v>
                      </c:pt>
                      <c:pt idx="1">
                        <c:v>B</c:v>
                      </c:pt>
                      <c:pt idx="2">
                        <c:v>C</c:v>
                      </c:pt>
                    </c:strCache>
                  </c:strRef>
                </c:cat>
                <c:val>
                  <c:numRef>
                    <c:extLst>
                      <c:ext uri="{02D57815-91ED-43cb-92C2-25804820EDAC}">
                        <c15:formulaRef>
                          <c15:sqref>Tabelle1!$C$4:$E$4</c15:sqref>
                        </c15:formulaRef>
                      </c:ext>
                    </c:extLst>
                    <c:numCache>
                      <c:formatCode>General</c:formatCode>
                      <c:ptCount val="3"/>
                      <c:pt idx="0">
                        <c:v>30</c:v>
                      </c:pt>
                      <c:pt idx="1">
                        <c:v>10</c:v>
                      </c:pt>
                      <c:pt idx="2">
                        <c:v>20</c:v>
                      </c:pt>
                    </c:numCache>
                  </c:numRef>
                </c:val>
                <c:smooth val="0"/>
                <c:extLst>
                  <c:ext xmlns:c16="http://schemas.microsoft.com/office/drawing/2014/chart" uri="{C3380CC4-5D6E-409C-BE32-E72D297353CC}">
                    <c16:uniqueId val="{00000001-B646-4E49-920D-C5D12A96C98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Tabelle1!$B$5</c15:sqref>
                        </c15:formulaRef>
                      </c:ext>
                    </c:extLst>
                    <c:strCache>
                      <c:ptCount val="1"/>
                      <c:pt idx="0">
                        <c:v>W2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extLst xmlns:c15="http://schemas.microsoft.com/office/drawing/2012/chart">
                      <c:ext xmlns:c15="http://schemas.microsoft.com/office/drawing/2012/chart" uri="{02D57815-91ED-43cb-92C2-25804820EDAC}">
                        <c15:formulaRef>
                          <c15:sqref>Tabelle1!$C$3:$E$3</c15:sqref>
                        </c15:formulaRef>
                      </c:ext>
                    </c:extLst>
                    <c:strCache>
                      <c:ptCount val="3"/>
                      <c:pt idx="0">
                        <c:v>A</c:v>
                      </c:pt>
                      <c:pt idx="1">
                        <c:v>B</c:v>
                      </c:pt>
                      <c:pt idx="2">
                        <c:v>C</c:v>
                      </c:pt>
                    </c:strCache>
                  </c:strRef>
                </c:cat>
                <c:val>
                  <c:numRef>
                    <c:extLst xmlns:c15="http://schemas.microsoft.com/office/drawing/2012/chart">
                      <c:ext xmlns:c15="http://schemas.microsoft.com/office/drawing/2012/chart" uri="{02D57815-91ED-43cb-92C2-25804820EDAC}">
                        <c15:formulaRef>
                          <c15:sqref>Tabelle1!$C$5:$E$5</c15:sqref>
                        </c15:formulaRef>
                      </c:ext>
                    </c:extLst>
                    <c:numCache>
                      <c:formatCode>General</c:formatCode>
                      <c:ptCount val="3"/>
                      <c:pt idx="0">
                        <c:v>30</c:v>
                      </c:pt>
                      <c:pt idx="1">
                        <c:v>40</c:v>
                      </c:pt>
                      <c:pt idx="2">
                        <c:v>20</c:v>
                      </c:pt>
                    </c:numCache>
                  </c:numRef>
                </c:val>
                <c:smooth val="0"/>
                <c:extLst xmlns:c15="http://schemas.microsoft.com/office/drawing/2012/chart">
                  <c:ext xmlns:c16="http://schemas.microsoft.com/office/drawing/2014/chart" uri="{C3380CC4-5D6E-409C-BE32-E72D297353CC}">
                    <c16:uniqueId val="{00000002-B646-4E49-920D-C5D12A96C982}"/>
                  </c:ext>
                </c:extLst>
              </c15:ser>
            </c15:filteredLineSeries>
          </c:ext>
        </c:extLst>
      </c:lineChart>
      <c:catAx>
        <c:axId val="275346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75341032"/>
        <c:crosses val="autoZero"/>
        <c:auto val="1"/>
        <c:lblAlgn val="ctr"/>
        <c:lblOffset val="100"/>
        <c:noMultiLvlLbl val="0"/>
      </c:catAx>
      <c:valAx>
        <c:axId val="275341032"/>
        <c:scaling>
          <c:orientation val="minMax"/>
          <c:max val="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75346608"/>
        <c:crosses val="autoZero"/>
        <c:crossBetween val="between"/>
        <c:majorUnit val="1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W1</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strRef>
              <c:f>Tabelle1!$B$4</c:f>
              <c:strCache>
                <c:ptCount val="1"/>
                <c:pt idx="0">
                  <c:v>W1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Tabelle1!$C$3:$E$3</c:f>
              <c:strCache>
                <c:ptCount val="3"/>
                <c:pt idx="0">
                  <c:v>A</c:v>
                </c:pt>
                <c:pt idx="1">
                  <c:v>B</c:v>
                </c:pt>
                <c:pt idx="2">
                  <c:v>C</c:v>
                </c:pt>
              </c:strCache>
            </c:strRef>
          </c:cat>
          <c:val>
            <c:numRef>
              <c:f>Tabelle1!$C$4:$E$4</c:f>
              <c:numCache>
                <c:formatCode>General</c:formatCode>
                <c:ptCount val="3"/>
                <c:pt idx="0">
                  <c:v>30</c:v>
                </c:pt>
                <c:pt idx="1">
                  <c:v>10</c:v>
                </c:pt>
                <c:pt idx="2">
                  <c:v>20</c:v>
                </c:pt>
              </c:numCache>
            </c:numRef>
          </c:val>
          <c:smooth val="0"/>
          <c:extLst>
            <c:ext xmlns:c16="http://schemas.microsoft.com/office/drawing/2014/chart" uri="{C3380CC4-5D6E-409C-BE32-E72D297353CC}">
              <c16:uniqueId val="{00000000-7F1D-486F-9EAB-6620DCC45DE0}"/>
            </c:ext>
          </c:extLst>
        </c:ser>
        <c:ser>
          <c:idx val="1"/>
          <c:order val="1"/>
          <c:tx>
            <c:strRef>
              <c:f>Tabelle1!$B$5</c:f>
              <c:strCache>
                <c:ptCount val="1"/>
                <c:pt idx="0">
                  <c:v>W2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Tabelle1!$C$3:$E$3</c:f>
              <c:strCache>
                <c:ptCount val="3"/>
                <c:pt idx="0">
                  <c:v>A</c:v>
                </c:pt>
                <c:pt idx="1">
                  <c:v>B</c:v>
                </c:pt>
                <c:pt idx="2">
                  <c:v>C</c:v>
                </c:pt>
              </c:strCache>
            </c:strRef>
          </c:cat>
          <c:val>
            <c:numRef>
              <c:f>Tabelle1!$C$5:$E$5</c:f>
              <c:numCache>
                <c:formatCode>General</c:formatCode>
                <c:ptCount val="3"/>
                <c:pt idx="0">
                  <c:v>30</c:v>
                </c:pt>
                <c:pt idx="1">
                  <c:v>40</c:v>
                </c:pt>
                <c:pt idx="2">
                  <c:v>20</c:v>
                </c:pt>
              </c:numCache>
            </c:numRef>
          </c:val>
          <c:smooth val="0"/>
          <c:extLst>
            <c:ext xmlns:c16="http://schemas.microsoft.com/office/drawing/2014/chart" uri="{C3380CC4-5D6E-409C-BE32-E72D297353CC}">
              <c16:uniqueId val="{00000001-7F1D-486F-9EAB-6620DCC45DE0}"/>
            </c:ext>
          </c:extLst>
        </c:ser>
        <c:ser>
          <c:idx val="2"/>
          <c:order val="2"/>
          <c:tx>
            <c:strRef>
              <c:f>Tabelle1!$B$6</c:f>
              <c:strCache>
                <c:ptCount val="1"/>
                <c:pt idx="0">
                  <c:v>W3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Tabelle1!$C$3:$E$3</c:f>
              <c:strCache>
                <c:ptCount val="3"/>
                <c:pt idx="0">
                  <c:v>A</c:v>
                </c:pt>
                <c:pt idx="1">
                  <c:v>B</c:v>
                </c:pt>
                <c:pt idx="2">
                  <c:v>C</c:v>
                </c:pt>
              </c:strCache>
            </c:strRef>
          </c:cat>
          <c:val>
            <c:numRef>
              <c:f>Tabelle1!$C$6:$E$6</c:f>
              <c:numCache>
                <c:formatCode>General</c:formatCode>
                <c:ptCount val="3"/>
                <c:pt idx="0">
                  <c:v>30</c:v>
                </c:pt>
                <c:pt idx="1">
                  <c:v>40</c:v>
                </c:pt>
                <c:pt idx="2">
                  <c:v>50</c:v>
                </c:pt>
              </c:numCache>
            </c:numRef>
          </c:val>
          <c:smooth val="0"/>
          <c:extLst>
            <c:ext xmlns:c16="http://schemas.microsoft.com/office/drawing/2014/chart" uri="{C3380CC4-5D6E-409C-BE32-E72D297353CC}">
              <c16:uniqueId val="{00000002-7F1D-486F-9EAB-6620DCC45DE0}"/>
            </c:ext>
          </c:extLst>
        </c:ser>
        <c:dLbls>
          <c:showLegendKey val="0"/>
          <c:showVal val="0"/>
          <c:showCatName val="0"/>
          <c:showSerName val="0"/>
          <c:showPercent val="0"/>
          <c:showBubbleSize val="0"/>
        </c:dLbls>
        <c:marker val="1"/>
        <c:smooth val="0"/>
        <c:axId val="275346608"/>
        <c:axId val="275341032"/>
      </c:lineChart>
      <c:catAx>
        <c:axId val="275346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75341032"/>
        <c:crosses val="autoZero"/>
        <c:auto val="1"/>
        <c:lblAlgn val="ctr"/>
        <c:lblOffset val="100"/>
        <c:noMultiLvlLbl val="0"/>
      </c:catAx>
      <c:valAx>
        <c:axId val="275341032"/>
        <c:scaling>
          <c:orientation val="minMax"/>
          <c:max val="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75346608"/>
        <c:crosses val="autoZero"/>
        <c:crossBetween val="between"/>
        <c:majorUnit val="1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22:15.77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8A7111A-A90F-47E3-842E-CB0D2DE80500}" emma:medium="tactile" emma:mode="ink">
          <msink:context xmlns:msink="http://schemas.microsoft.com/ink/2010/main" type="writingRegion" rotatedBoundingBox="30993,1229 31670,1229 31670,1976 30993,1976"/>
        </emma:interpretation>
      </emma:emma>
    </inkml:annotationXML>
    <inkml:traceGroup>
      <inkml:annotationXML>
        <emma:emma xmlns:emma="http://www.w3.org/2003/04/emma" version="1.0">
          <emma:interpretation id="{941E1909-BC7A-4857-B404-791A994F2FDF}" emma:medium="tactile" emma:mode="ink">
            <msink:context xmlns:msink="http://schemas.microsoft.com/ink/2010/main" type="paragraph" rotatedBoundingBox="30993,1229 31670,1229 31670,1976 30993,1976" alignmentLevel="1"/>
          </emma:interpretation>
        </emma:emma>
      </inkml:annotationXML>
      <inkml:traceGroup>
        <inkml:annotationXML>
          <emma:emma xmlns:emma="http://www.w3.org/2003/04/emma" version="1.0">
            <emma:interpretation id="{CE807521-43B1-43A2-AFB6-E601567C1583}" emma:medium="tactile" emma:mode="ink">
              <msink:context xmlns:msink="http://schemas.microsoft.com/ink/2010/main" type="line" rotatedBoundingBox="30993,1229 31670,1229 31670,1976 30993,1976"/>
            </emma:interpretation>
          </emma:emma>
        </inkml:annotationXML>
        <inkml:traceGroup>
          <inkml:annotationXML>
            <emma:emma xmlns:emma="http://www.w3.org/2003/04/emma" version="1.0">
              <emma:interpretation id="{9F1097BB-48CE-4A7A-911A-379C46070613}" emma:medium="tactile" emma:mode="ink">
                <msink:context xmlns:msink="http://schemas.microsoft.com/ink/2010/main" type="inkWord" rotatedBoundingBox="30993,1229 31670,1229 31670,1976 30993,1976"/>
              </emma:interpretation>
              <emma:one-of disjunction-type="recognition" id="oneOf0">
                <emma:interpretation id="interp0" emma:lang="" emma:confidence="0">
                  <emma:literal>x</emma:literal>
                </emma:interpretation>
                <emma:interpretation id="interp1" emma:lang="" emma:confidence="0">
                  <emma:literal>X</emma:literal>
                </emma:interpretation>
                <emma:interpretation id="interp2" emma:lang="" emma:confidence="0">
                  <emma:literal>7</emma:literal>
                </emma:interpretation>
                <emma:interpretation id="interp3" emma:lang="" emma:confidence="0">
                  <emma:literal>*</emma:literal>
                </emma:interpretation>
                <emma:interpretation id="interp4" emma:lang="" emma:confidence="0">
                  <emma:literal>6</emma:literal>
                </emma:interpretation>
              </emma:one-of>
            </emma:emma>
          </inkml:annotationXML>
          <inkml:trace contextRef="#ctx0" brushRef="#br0">-2 98 1044 0,'3'-30'341'0,"0"1"49"0,4 5-270 16,4 17-81-16,5 1-10 15,4 6-10-15,5 10 9 16,2 13 1-16,11 19 1 16,-2 3-8-16,10 16-2 15,-17-20-9 1,-1-1-8-16,26 41 2 15,-10-13-4-15,-4-1-9 16,-11-14-12-16,-13-26-38 16,-5-13-22-16,-4-2-31 15,1-6-17-15,-7-2-205 16,-8-5-35-16,-4 5-54 16</inkml:trace>
          <inkml:trace contextRef="#ctx0" brushRef="#br0" timeOffset="320.4427">49 749 1023 0,'-18'-6'346'15,"6"-10"46"-15,10-2-275 16,13-8-40-16,10-2-28 16,16-17 1-16,10-8-11 0,17-10-2 15,2 4-21-15,11-7-8 16,-7 11-10-16,8-7-59 15,-12 4-34-15,2-17-335 16,-15 7 41-16</inkml:trace>
        </inkml:traceGroup>
      </inkml:traceGroup>
    </inkml:traceGroup>
  </inkml:traceGroup>
</inkml:ink>
</file>

<file path=ppt/ink/ink1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33:41.60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B634BE7-1823-43CD-A613-F1DFD9A0230D}" emma:medium="tactile" emma:mode="ink">
          <msink:context xmlns:msink="http://schemas.microsoft.com/ink/2010/main" type="inkDrawing" rotatedBoundingBox="20218,983 23445,4600 21197,6605 17971,2987" semanticType="callout" shapeName="Other">
            <msink:sourceLink direction="with" ref="{E10B05AD-5349-480C-8527-72A4618EC817}"/>
            <msink:sourceLink direction="with" ref="{B7600E32-1171-481C-AC07-AEDE407A3D04}"/>
          </msink:context>
        </emma:interpretation>
      </emma:emma>
    </inkml:annotationXML>
    <inkml:trace contextRef="#ctx0" brushRef="#br0">393 390 869 0,'-10'-3'248'0,"-2"2"56"15,4 4-228-15,-1 6-43 16,0 4 5-16,-1 11 7 16,2 3 10-16,-1 6 1 15,3 0 1-15,2 5-10 16,4-8-5-16,0 1-12 0,3 2-1 16,4 12-11-16,-1-1 3 15,3 17-9-15,-3 5 5 16,-1 19-6-16,-4-6 8 15,-1 10-5-15,0-8 9 16,-1 4-9-16,-1-17 5 16,4-4-9-16,-1-5 5 15,-1-2-6-15,2-7 11 0,1 2-7 16,-2-2 9-16,5-4-9 16,2-1 4-1,-4-1-12-15,-2-7 6 0,-1 4-11 16,-4-4 8-16,-3 8-10 15,-1-1 9-15,1 23-10 16,-3 1 9-16,1 7-8 16,2 0 11-16,3 12-9 15,-1-22 9-15,2 1-8 16,2-15 8-16,0 9-11 16,0-18 10-16,-3 24-9 15,2 3 10-15,-4 21-7 16,-1-18 10-16,-1 17-9 15,1-19 6-15,-2 4-10 16,1-23 8-16,-1 9-9 16,4-15 7-16,1-3-7 15,1-10 9-15,-1-1-8 0,0-7 7 16,-1 2-7-16,-1-7 9 16,1-4-4-16,-1-4 10 15,2-4-7-15,2-2 8 16,-2-5-11-16,1 6 5 15,-1 3-11-15,0-3 8 16,0 3-10-16,2 1 10 16,-4 5-12-16,7-1 12 15,-5 5-10-15,1-5 9 0,-1 1-9 16,5-2 9-16,-8 1-9 16,3-4 10-16,0 7-11 15,-2-1 10-15,-1 2-9 16,2 5 9-16,-2 5-10 15,0 1 9-15,-3 4-8 16,1-6 9-16,2 13-10 16,3-4 10-16,0-4-9 15,2-8 9-15,-1-3-10 16,2-19 11-16,-1-4-8 16,-2 7 7-16,1-4-7 15,1 2 9-15,-4 0-11 16,5 0 8-16,0 0-9 15,2 5 7-15,2-2-11 16,2 0 10-16,3 1-11 16,5 1 11-16,2-7-9 15,4 1 10-15,8-2-9 0,-2-5 11 16,11-1-8-16,-1 3 9 16,5-3-8-16,-2 3 10 15,6-4-9-15,-8 1 9 16,2-2-10-16,0 4 9 15,7-2-10-15,-3 3 9 16,11 3-10-16,2-2 10 16,10 2-11-16,-3-1 10 0,15-21-9 15,-11 24 10-15,16 1-10 16,-8-33 9-16,11 1-9 16,-11 20 9-16,16-25-10 15,-10-1 10-15,9 29-9 16,-12 0 10-16,11 2-9 15,-9 4 9-15,8 0-9 16,-11 3 8-16,17 3-10 16,-13-2 10-16,8 2-8 15,-11-9 9-15,10-1-10 16,-12-5 9-16,11 0-9 16,-9-8 9-16,7-4-10 15,-16 6 10-15,9 5-7 0,-18 8 8 16,9-2-9-16,-13 8 10 15,9-11-11-15,-10 4 9 16,13-15-10-16,-11 7 11 16,9 5-9-16,-12 6 8 15,0-13-9-15,-11 17 10 16,-1-4-25-16,-7-1-2 16,-2-4-32-16,-9 8 1 15,4-16-22-15,-2 7 19 0,0 3-27 16,-7-2 10-16,7-1-349 15,-8 26 96-15</inkml:trace>
  </inkml:traceGroup>
</inkml:ink>
</file>

<file path=ppt/ink/ink10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23:38.94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9D08466-3CD3-433C-89CD-F95A3C4C384C}" emma:medium="tactile" emma:mode="ink">
          <msink:context xmlns:msink="http://schemas.microsoft.com/ink/2010/main" type="inkDrawing" rotatedBoundingBox="1475,997 10619,855 10623,1091 1478,1234" shapeName="Other"/>
        </emma:interpretation>
      </emma:emma>
    </inkml:annotationXML>
    <inkml:trace contextRef="#ctx0" brushRef="#br0">45 143 1015 0,'-14'8'299'0,"-1"-4"58"16,4 1-289-16,5 0-30 15,2-5-34-15,4 0 0 16,5 0-5-16,4-2-3 15,1 2 1-15,2-2 0 16,0 1 2-16,1 1 2 0,-4-3 3 16,4 1 0-16,-3 2 0 15,4 2 3-15,0 1 0 16,5 2 4-16,0-1 1 16,2 2 6-16,6 1-1 15,5 2 1 1,1-1-5-16,10 1-2 0,2-1-5 15,5-2-1-15,-7-3-4 0,5 0 0 16,-11-1-1-16,4-1 1 16,-7 2-1-16,8 0 0 15,-5 1 1 1,8 0 0-16,-6 1 0 0,10-1 1 16,-4 3-1-16,13-1 1 15,-4-3-1-15,6-3 0 16,-21-3-1-1,2 0 0-15,41-8 0 16,-8 0 1-16,4 0-2 16,-5 2 2-16,-18 3-1 15,-7 1 0-15,8-1 0 16,-5 0 0-16,5-4 0 16,-6 1 0-16,1-3 1 15,-7 4-1-15,8 0 1 0,-5 0-1 16,10-2 1-16,-1 2-1 15,8-5 0-15,-7 1 0 16,10-2 0-16,-8 2 0 16,3-2 0-16,-10 3-1 15,4 0 2-15,1 2 0 16,2 2 0-16,2 4-1 16,1 0 1-16,3 0-1 15,-11 0 1-15,8 0-1 16,-4 1 0-16,4-1 0 15,-11 3 0-15,3 2 0 16,-6-2 0-16,10 1 1 16,-10 2-1-16,11 1 0 15,-4 0-1-15,12 1 1 16,-6 0 0-16,11-2 0 16,-5-2 0-16,6-2 1 15,-14-1-1-15,9-3 0 16,-7 5 0-16,8-3 0 15,-2 3-1-15,14 2 2 16,-11-1-1-16,9 1 0 16,-13 1 0-16,9-3-1 0,-9 2 1 15,12 1 0-15,-10-2 0 16,13 1 0-16,-8 2 1 16,9-2-1-16,-12-2 0 15,9-2 0-15,-5-1-1 16,8-1 1-16,-12-1 0 15,19 0 0-15,-10 4-1 16,9-2 2-16,-9 1-1 16,6 1 0-16,-7 1 0 15,6-2 0-15,-10 4 0 0,14-4 0 16,-4 2 0-16,14 2 0 16,-17-1 0-16,16 1 0 15,-13-1-1-15,11-1 1 16,-13-1 0-16,19-1 0 15,-15 1-1-15,10-1 1 16,-12 1 0-16,14-3 0 16,-11 1 0-16,9 0 1 15,-11 0-1-15,11 3 0 16,-15-1-1-16,1 2 1 16,-9 2 0-16,12 3 0 15,-10-2 0-15,7 6 0 16,0-5 1-16,11 6-1 15,-14-3-1-15,5 1 1 16,-10-4 1-16,10 2-1 0,-19-3-1 16,10-3 1-16,-7-1 0 15,3 2 0-15,-10-2 0 16,1 1 1-16,-11 2-1 16,0 0 0-16,-14 2 1 15,-1 0-1-15,-7-2 0 16,2 0 1-16,-4-2 0 15,-1-1 0-15,-6 2 0 16,-6-2-1-16,-6 0 7 0,-3 0 18 16,-4 2 6-16,-1-2 6 15,-1 0 11-15,-4 1 4 16,0-1-17-16,-2 2-32 16,-1-2-38-16,8-5-399 15,8-1 81-15</inkml:trace>
  </inkml:traceGroup>
</inkml:ink>
</file>

<file path=ppt/ink/ink10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24:33.80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A4E8C21-3EAF-418B-9006-6FBF33E0CCC1}" emma:medium="tactile" emma:mode="ink">
          <msink:context xmlns:msink="http://schemas.microsoft.com/ink/2010/main" type="inkDrawing" rotatedBoundingBox="4012,3473 13964,3371 13966,3538 4014,3640" shapeName="Other"/>
        </emma:interpretation>
      </emma:emma>
    </inkml:annotationXML>
    <inkml:trace contextRef="#ctx0" brushRef="#br0">68 106 1087 0,'-20'2'373'0,"6"-4"44"16,-2 5-293-16,7-1-50 15,3 1-41-15,3-6-19 16,3 4-2-16,8-4-13 15,-1 6-3 1,1 0 7-16,17-1-11 16,0 1 6-16,-1 0-8 0,0 0 8 15,-9-4-7-15,-1 4 11 16,-1-5-5-16,-1 5 9 16,2 0-9-16,3-1 8 15,5 0-8-15,4 1 6 16,11-2-7-16,1-1 6 15,11 0-8-15,-4 0 9 16,11-3-7-16,-11 0 8 16,9-2-9-16,-9 2 9 15,8-5-9-15,-10 1 8 0,15-1-8 16,-13-3 9-16,6 0-8 16,-9 7 8-16,4-6-7 15,-7 3 7-15,6 2-6 16,-6 8 6-16,7-8-6 15,-9 7 7-15,7-2-8 16,-1 3 8-16,2-11-9 16,-3 10 9-16,8-1-9 15,-5-2 8-15,3 1-7 16,-2 4 7-16,7-2-8 16,-5 1 8-16,6 5-9 15,-2-3 9-15,-3-4-8 16,-7 2 9-16,8-1-9 0,-12 1 8 15,4-2-8-15,0 6 9 16,6-1-10-16,-6 2 10 16,8 1-9-16,-4-1 8 15,12-1-8-15,-6 0 9 16,9-1-9-16,-4 0 8 16,8 0-8-16,-7 0 9 15,10-1-10-15,-6-2 10 16,9 0-10-16,-6-4 9 0,13-1-9 15,-13-4 9-15,9 1-9 16,-10-2 10-16,6 7-10 16,-16 0 10-16,8 4-8 15,-9 4 7-15,6 1-8 16,-6 1 8-16,12-4-9 16,-10 0 9-16,7-6-7 15,-6 0 7-15,3-3-8 16,-14-2 8-16,3-1-9 15,-11 1 10-15,1-1-10 16,-9 3 9-16,1 1-7 16,-6 2 7-16,3 2-9 15,-4 3 10-15,2 1-8 16,0-3 7-16,1-1-7 16,-3 2 7-16,7-7-7 15,-4 3 6-15,5-5-7 0,-3-1 8 16,8 2-7-16,-7-3 7 15,7-2-8-15,-7 0 7 16,4 4-7-16,-7-3 8 16,7 2-8-16,-5 0 8 15,4 4-8-15,2-2 9 16,11 2-10-16,-3 5 10 16,6-1-9-16,-1-4 7 15,6-1-6-15,-5-1 7 0,1-3-8 16,-2 0 8-16,4 0-7 15,-11 7 8-15,5 0-8 16,-4 5 9-16,2 1-5 16,-4 5 9-16,7-5-8 15,-4 0 8-15,12-2-10 16,-4-4 6-16,6-4-10 16,-5 3 7-16,9-8-7 15,-11 6 8-15,6-5-8 16,-5-2 9-16,0 3-9 15,-10 5 8-15,6-6-8 16,-4 10 9-16,5 1-10 16,-4-4 10-16,8 1-10 15,-4-2 10-15,7 8-9 16,-4-3 8-16,12 5-8 16,-8-3 9-16,5-1-10 0,-5-8 10 15,10 4-10-15,-7-3 9 16,10-1-10-16,0 0 11 15,6-1-10-15,-5 2 10 16,3 0-9-16,-10 1 8 16,2 4-8-16,-15-2 9 15,10 2-9-15,-9-2 9 16,10 3-8-16,-6 3 6 0,10 2-8 16,-11-8 9-16,5-2-9 15,-4-4 8-15,6-5-6 16,-10-3 7-16,4 5-8 15,-10 4 9-15,-1 0-9 16,-5 5 10-16,-2 2-11 16,-4 3 10-16,4-1-9 15,-2 2 9-15,6-2-10 16,-2 2 10-16,6-3-10 16,-2-5 9-16,4 1-9 15,-4-4 9-15,7 2-8 16,-4-3 9-16,6 0-7 15,-7 1 10-15,10 3-10 16,-5 1 8-16,8 1-9 16,-4 3-1-16,12 0 0 15,-8-1 9-15,10-7-9 16,-4-3 9-16,10 7 0 0,-10-1 0 16,9-1-9-16,-6 8 9 15,7-1-10-15,-9-5 10 16,12-4-11-16,-10 2 10 15,4-5-9-15,-8-4 9 16,4 3-8-16,-14-4 10 16,2 10-10-16,-14 1 9 0,4 6-8 15,-7 5 8-15,3-1-4 16,-5-4 12-16,0 1-8 16,-9 1 12-16,-2-9 0 15,-11 5 11-15,1-2 5 16,-9 0 15-16,-1-2 0 15,-1 7 2-15,-4-1-14 16,1-2-7-16,-1 3-19 16,1-4-10-16,-1-7-51 15,1 6-23-15,1-8-83 16,0 7 95-16,0-23-433 16</inkml:trace>
  </inkml:traceGroup>
</inkml:ink>
</file>

<file path=ppt/ink/ink10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25:16.11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4E3B685-ED3C-43D2-B932-416F2803928C}" emma:medium="tactile" emma:mode="ink">
          <msink:context xmlns:msink="http://schemas.microsoft.com/ink/2010/main" type="inkDrawing" rotatedBoundingBox="3956,6468 13272,6365 13273,6508 3958,6611" shapeName="Other"/>
        </emma:interpretation>
      </emma:emma>
    </inkml:annotationXML>
    <inkml:trace contextRef="#ctx0" brushRef="#br0">19 124 805 0,'-7'-9'255'15,"1"-1"40"-15,0 1-195 16,6 4-67-16,1 4-1 16,4 7-15-16,0 0 5 15,1 0-16-15,2 2 7 16,1 0-10-16,7-2 10 16,-4-3-8-16,5 0 8 15,-3 1-10-15,1-4 9 0,1 3-11 16,1 1 12-16,-1-1-9 15,1-1 13-15,1 3-8 16,5-10 12-16,1 0-10 16,7 1 5-1,-2-7-11-15,5 1 6 0,-1 7-12 16,4-4 7-16,-3-4-9 16,3 5 8-16,-1-7-9 0,3-1 8 15,-7 5-8-15,4 1 8 16,-5 3-7-16,5 2 7 15,-5 2-7-15,9 1 7 16,-6 3-7-16,7-3 6 16,-4 6-6-16,3 2 6 15,-6-2-7-15,7 3 7 16,-7-1-6-16,1 0 7 16,-4-2-7-16,3 5 7 15,-4-6-6-15,6 2 6 16,-4 0-6-16,4 0 7 15,-2-2-7-15,5-2 8 16,-4-1-9-16,9-2 8 16,-4-3-8-16,5 3 7 15,-5-2-7-15,8-1 7 16,-9-2-8-16,9 4 7 16,-6-10-7-16,5 1 8 15,-5 7-7-15,4-3 8 0,-6 2-8 16,4 4 8-16,-5 1-5 15,4 1 14-15,-4 4-7 16,3-2 13-16,-2 1-6 16,5-3 8-16,-2 1-12 15,7-5 6-15,-2 2-11 0,8 3 5 16,-11-1-12 0,8-4 7-16,-13 1-7 0,3-5 7 15,-7 2-9-15,10 0 9 16,-5 5-9-16,8 1 8 15,-5 1-6-15,5-5 16 16,-2 7-6-16,7-6 10 16,-1 2-6-16,12 1 6 15,0 1-15-15,0-6 5 16,-1 0-10-16,9-1 7 16,-11-5-8-16,4 0 8 15,-2 3-9-15,3 3 8 16,-8-2-8-16,4 5 9 15,-4 3-9-15,3-1 9 16,-6-1-9-16,6-6 9 16,-3 4-9-16,6-5 8 15,-1 3-8-15,5-2 7 16,-7 2-7-16,10-2 8 0,-13 4-8 16,4-2 9-16,-12-4-9 15,7 9 9-15,-15 1-9 16,8 5 8-16,-6 0-8 15,8 2 9-15,-6-2-10 16,12 0 10-16,-7-7-9 16,7 1 8-16,-9 1-7 0,4-4 8 15,-10 2-9 1,2 1 9-16,-9-5-9 0,7 3 8 16,-6 4-8-16,3-5 9 15,-4-1-9-15,5 7 8 16,-5-2-8-16,5-9 8 15,-3 3-9-15,4-1 9 16,-4-5-8-16,6-3 8 16,-5 2-8-16,4 1 10 15,-10 1-10-15,8 2 0 16,-10 3 1-16,5 0 7 16,-4 5-8-16,6-2 8 15,-7 0 0-15,9 4 0 16,-9-2-8-16,4-1 8 15,-2-1-8-15,3 0 8 0,-4 0-8 16,2-1 8-16,-5-4-8 16,-1 5 8-16,-2-3-7 15,-1-2 8-15,-4 7-9 16,3-1 9-16,-4-1-8 16,3 2 8-16,-3 1-9 15,6-3 8-15,-6-1-9 16,7-3 10-16,-3 1-11 15,4-3 9-15,-2-2-7 0,2 5 8 16,-5 0-8-16,-1 2 9 16,-3 1-8-16,2 3 7 15,-4 0-8-15,6 0 8 16,-6-3-7-16,7 1 7 16,-2 1-7-16,4 0 7 15,-3-1-7-15,7 1 6 16,-4-1-6-16,5-4 7 15,-4 2-8-15,3-1 8 16,-3 0-9-16,0 1 9 16,-6 6-9-16,4-5 10 15,-6 1-10-15,4 4 11 16,-1-2-10-16,6 2 9 16,-1-1-10-16,6-2 10 15,-1 1-10-15,7-3 8 0,-7-2-7 16,7-4 7-16,-3 6-7 15,7-6 8-15,-7 3-6 16,8-2 6-16,-11 0-7 16,6-1 7-16,-6 3-9 15,-1 0 9 1,-5 5-7-16,3 2 7 0,-2 4-8 16,7 4 10-16,1-2-10 15,5 1 8-15,-2-4-8 0,2 4 8 16,-8-5-9-16,5 2 9 15,-5-5-8-15,2 0 8 16,-5-3-9-16,5 5 10 16,-8-3-9-16,4 4 9 15,-5-8-9-15,2-2 9 16,-1-1-9-16,0 3 8 16,-6-10-8-16,4 9 8 15,-3 1-9-15,5 1 9 16,0-7-8-16,5 5 9 15,-2-2-10-15,1-1 10 16,-4 1-10-16,3-2 8 16,-3-1-6-16,6 6 6 15,-3-2-6-15,5-4 7 0,-5 6-8 16,4 1 8 0,-4-2-8-16,2 3 8 0,-7-2-8 15,7-1 9-15,-8 3-9 16,-4-2 10-16,0 2-10 15,-3-3 7-15,-8 2-8 16,0-1 11-16,0 2-12 16,1-3 23-16,-1 3-3 0,1 0 21 15,-5 0-7-15,7 0 21 16,-4 2-23-16,5 4 6 16,0-1-22-16,8 1 4 15,-4 0-36-15,4-1-49 16,-2-1-33-16,4 3-337 15,-14-3 49-15</inkml:trace>
  </inkml:traceGroup>
</inkml:ink>
</file>

<file path=ppt/ink/ink10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26:37.29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9BEA0E6-40EC-47F8-8F8E-12875006FCBA}" emma:medium="tactile" emma:mode="ink">
          <msink:context xmlns:msink="http://schemas.microsoft.com/ink/2010/main" type="inkDrawing" rotatedBoundingBox="4006,9437 12517,9349 12519,9505 4008,9593" shapeName="Other"/>
        </emma:interpretation>
      </emma:emma>
    </inkml:annotationXML>
    <inkml:trace contextRef="#ctx0" brushRef="#br0">43 98 1045 0,'-20'-3'294'0,"11"1"67"16,2-1-284-16,3 5-56 0,1-5-11 16,6 3-10-1,1 4 0-15,3 1-3 0,3-1 1 16,6 7 0-16,-1-3 4 15,-2-5-1-15,-1 5 2 16,-1-3 0-16,0-1 1 16,-5-1-2-16,2 4 2 15,-2-9 2-15,2 2 5 16,0 0 3-16,2 2 7 16,3-1 0-16,2 1 1 15,1-1-7-15,2-1-1 16,7 0-8-16,5 2-1 15,1-2-4-15,8-3 0 16,-1-2-1-16,6-4 0 16,-4-1 1-16,0-5-1 0,-7 2 1 15,7 3 0-15,-10 0-1 16,2 3 3-16,2 3 1 16,7 3 7-16,-6-1 0 15,18 5 2-15,-6-1-3 16,10-4-2-16,-6 2-6 15,8 0-1-15,-9-1-2 16,2-1 1-16,-11 1 0 16,1 1 0-16,-11 1 0 0,7-2 1 15,-7 1-2-15,8 4 1 16,-5 0 0-16,5 0 2 16,-8 4-1-16,5 0 1 15,-4-2-1-15,7 0 0 16,-5-1-2-16,11 3 2 15,-5-4-2-15,12-4 0 16,-11 0 0-16,11 2 0 16,-9-2 0-16,0 3 1 15,-7 3 0-15,11 2 1 16,-12-2-1-16,9 5 1 16,-1-3-1-16,5 1 0 15,-6-1 1-15,9 3-2 0,-6-7 0 16,6-2 2-1,-4 2-2-15,4-4 2 0,-11-1-1 16,5-2 0-16,-4 1 1 16,5-6 2-16,1 4-2 15,9-2 2-15,-5-1 0 16,8-2-3-16,-7 0 1 16,7-2-1-16,-7-3 0 15,8 5 0-15,-12 4 1 0,3 2-2 16,-7 1 2-16,11 9-1 15,-8-4 0-15,9 0 1 16,-5 0 0-16,9 1-1 16,-8 1 0-16,8 6 0 15,-6-5-1-15,13 0 0 16,-11 1 2-16,3 0-1 16,-5-4 1-16,7 2 0 15,-9-2 0-15,13 0-1 16,-1-4-1-16,6-1 1 15,-4-1 0-15,9-2-1 16,-8 1 1-16,2-1 1 16,-4-3-2-16,10 1 1 15,-7-1 1-15,8 0-1 16,-1 2 0-16,5 0-1 16,-7 1 1-16,5-7-1 0,-9 7 0 15,10 0 1-15,-9 4 1 16,9-2 0-16,-1 6-1 15,9-9 1-15,-13-2-1 16,13-1-1-16,-13 1 0 16,7 0 1-16,-11 2 0 15,7 0 0-15,-7 4 2 16,9 2-2-16,-6 2 1 0,8 2-1 16,-13-2-1-16,14 2 0 15,-11-5 1-15,10 1 0 16,-8-5 0-16,17-1 0 15,-11 0 0-15,9 3 1 16,-12 6-2-16,10-2-1 16,-13 6 2-16,6-1-1 15,-11 0 1-15,16 0 0 16,-12-1 0-16,14 1 0 16,-9-3 0-16,7-3 0 15,-11-3-1-15,8 2 1 16,-16-4 0-16,6 3 0 15,-7 1 0-15,1-2 0 16,-9 1 1-16,1-3 1 16,-9 2-2-16,-1 0 1 15,-13-1 3-15,-3-3 17 16,-8 4 10-16,-3-4 12 0,-4 2 9 16,-4 0 4-16,-1 4-18 15,-2-1-9-15,4-1-10 16,-4 0-11-16,3 0-5 15,-4 1 0-15,-5-1-1 16,-1 3-1-16,-1 0 0 16,-1-3-23-16,0 3-28 0,0 0-71 15,-3 3 108-15,-45 5-457 16</inkml:trace>
  </inkml:traceGroup>
</inkml:ink>
</file>

<file path=ppt/ink/ink10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27:28.81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E4013F5-3836-4DFE-8F90-E7C666EA5202}" emma:medium="tactile" emma:mode="ink">
          <msink:context xmlns:msink="http://schemas.microsoft.com/ink/2010/main" type="inkDrawing" rotatedBoundingBox="9626,10977 16364,10995 16363,11108 9625,11089" shapeName="Other"/>
        </emma:interpretation>
      </emma:emma>
    </inkml:annotationXML>
    <inkml:trace contextRef="#ctx0" brushRef="#br0">27 5 985 0,'-7'7'270'16,"1"-4"67"-16,-2-3-273 15,4 4-41-15,2 3-11 16,2-7-10-16,5 11-2 16,1-12 0-16,6 8-1 15,-2-7 0-15,2 0 1 16,-1 0 0-16,3 3 0 16,-2-9 1-16,4 6 1 0,-2-1-1 15,0-1 2-15,-3 1-2 16,4 4 0-16,1-3 0 15,2 1 1-15,1-1-2 16,10-1 1-16,-1-4-1 16,11 2 1-16,-5-5-1 15,10 2 0-15,-7 4 1 0,5-2 0 16,-4-1-2-16,7 13 1 16,-6-7 0-16,11 3 0 15,-4 6-1-15,7-2 1 16,-5-9 1-1,8 1-1-15,-6-7 0 0,2 0 1 16,-5 0-1-16,10 4 1 16,-9 3-1-16,10-1 1 15,-6-1 0-15,10 1 2 16,-6 1 2-16,5-2 4 16,-12 4 3-16,9-2 5 15,-10 0 2-15,9-5 0 16,-6 8-2-16,11 2-1 15,-7 3-7-15,8 4-3 16,-5 2-2-16,8-2-2 16,-4 1-2-16,5-10 1 15,-8-5 0-15,4 2-1 0,-8-3 2 16,5-5-1-16,-7 5-1 16,10 3 6-16,-4-3 0 15,13 2 1-15,-7 5 0 16,9 3 0-16,-7-4-5 15,12 11 0-15,-8-8-2 16,13-3 0-16,-6 0-1 16,15 5 1-16,-14-8 1 0,4 0 0 15,-11 3-1-15,7-3 1 16,-16-6-1-16,10-1 0 16,-8 6 1-16,10-7-2 15,-5 5 1-15,9 0 1 16,-14 3 0-16,5-6-1 15,-11 4 1-15,6-4 0 16,-9 0 0-16,10-10 6 16,-4 10 1-16,8-3 2 15,-11 3 3-15,8 1-1 16,-13 5-4-16,5-2-1 16,-11 1-4-16,6 1 0 15,-6 1-2-15,8 2 0 16,-2 2 0-16,10-3 0 15,-10-4-1-15,7-3 0 16,-10 10 0-16,9-13 0 16,-13 4 0-16,7 5 0 0,-9-1 1 15,5-12 0-15,-8 15-1 16,9 2 0-16,-8-10 0 16,8 7-1-16,-4 10 1 15,9-7 0-15,-8-1-1 16,11 9 1-16,-5-9 0 15,5-4-1-15,-8 0 1 0,3 2 0 16,-9-2 0 0,3 0 0-16,-6 0 0 0,5 3 0 15,-8-8 1-15,7 8-1 16,-9 0 1-16,7-1-1 16,-6 1 0-16,9-1 0 15,-10-1 0-15,4-1-1 16,-7 2 2-16,0-7 0 15,-8 4 0-15,-3-3 0 16,-9 0 1-16,-3 2-1 16,-5 5 0-16,4 0 3 15,-4-3 0-15,2 5 1 16,-1-3-1-16,1-1 1 16,-5 4-3-16,0-4-1 15,0-2 0-15,1 1 0 16,-1 3 0-16,-3-6 2 0,1 3 0 15,-2 5-1-15,1-12 1 16,0 6-2-16,1 4-2 16,-1 2-6-16,0-2-4 15,-1 4-13-15,1-3-8 16,4-4-26-16,-2 1 258 16,-25 15-593-16</inkml:trace>
  </inkml:traceGroup>
</inkml:ink>
</file>

<file path=ppt/ink/ink10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28:37.44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646601C-6642-4558-A08C-6C059C40CECB}" emma:medium="tactile" emma:mode="ink">
          <msink:context xmlns:msink="http://schemas.microsoft.com/ink/2010/main" type="inkDrawing" rotatedBoundingBox="4255,13379 12579,13452 12578,13622 4254,13548" shapeName="Other"/>
        </emma:interpretation>
      </emma:emma>
    </inkml:annotationXML>
    <inkml:trace contextRef="#ctx0" brushRef="#br0">52-4 770 0,'-14'6'261'0,"2"3"28"16,1-6-205-16,5 5-48 16,1-5-21-16,2-1-4 15,2-2 1-15,4 1 2 16,-2-5-6-16,7 1-2 16,1-4 1-16,4 4-2 15,-5-3 0-15,5 4 2 16,-3-1 1-16,-1 2 5 15,-1-2 1-15,1 3 6 16,-1 1 0-16,3 1 3 16,-2-2-4-16,3 1-2 15,1 2-5-15,4-4-4 0,3 2-4 16,3 1-2 0,-2-5-1-16,3 1-1 0,-4 2 1 15,-1-1-1-15,-2-1 0 16,2 4 0-16,-4-1 0 15,1 2 1-15,1 1 0 16,0 2-1-16,3 0 1 16,-1 3 1-16,-1-1 1 0,2 1 1 15,-3 2 0-15,1-5 0 16,-6 2-1-16,7-2-1 16,-7-1-1-16,3-3 0 15,-2-2 0-15,2 1 1 16,-4-1 0-16,0-1 3 15,1 4 2-15,2 1 5 16,-3-2 0-16,3 4 2 16,0-4-4-16,2-1-1 15,-1-1-5-15,2 3-1 16,0-3-2-16,3 2 0 16,1-1-1-16,3-1 2 15,0-1-2-15,4 1 1 16,-7-2 0-16,1-1 0 15,0 0-1-15,3 0 1 16,-10-2-1-16,5 4 0 16,-3-1 0-16,0 2 1 0,-3 2 0 15,8-1-1-15,-2 2 1 16,7-1 2-16,-4 1 1 16,5-4-1-16,-2 4 1 15,10-5-1-15,-5-1-2 16,6 0 0-16,-4 1 0 15,4-7-1-15,-6 1 0 16,1 2 1-16,-4 0-1 16,3 3 1-16,0-2-1 0,0 0 0 15,-3-1 0-15,5 3 0 16,-7-6-1-16,-3 6 1 16,-1-2 2-16,8 5-3 15,-12-3 2-15,7 3 1 16,0-2 2-16,0 2 4 15,-2 0 2-15,5 0 0 16,-5-1 0-16,5 2-2 16,-5-1-4-16,4 2-1 15,-7-4 0-15,5 2-1 16,-4-1-1-16,1 1-1 16,-2 0 1-16,3 3 1 15,-2 2 1-15,2-2 0 16,-2 0-1-16,3 0 0 15,-7 0-1-15,6-1-2 0,-3-2 1 16,0 3 0-16,-4-5 0 16,4 4-1-16,-4-2 2 15,-2 1 0-15,-4 1-1 16,7 1 0-16,0-3 2 16,4 9-2-16,-3-3 0 15,7 1 0-15,-3-7 0 16,1 3 0-16,-4-6 0 0,4-1 1 15,-3 3-1-15,6 1 0 16,-5-2 0-16,2-1 0 16,2 2 0-16,1-1-1 15,-4 2 2-15,4 3-1 16,-1-1 0-16,0-1 0 16,0 1 0-16,4 3 0 15,-1-2 1-15,1 1-2 16,1 1 1-16,-2-3-1 15,-8-4 1-15,262 89 4 94,-269-129-2-94,2 25-3 16,-3 14 4-16,4-2-7 15,12-12 8-15,4 17-7 16,-4 3 8-16,5-3-9 16,-5-1 8-16,3-1-8 15,1-1 4 1,2-2 5-16,-4-1-10 0,-2 5 10 16,0 1-9-16,-8 3 8 15,3-2-9-15,-4 5 10 16,6-2-10-16,-1-1 10 15,4-3-9-15,-1 3 8 16,7-5-8-16,-6 2 8 16,4-1-9-16,-4 1 9 0,8-3-7 15,-5 1 7-15,6-1-9 16,-4 0 10 0,7 0-9-16,-6 3 8 0,3-2-8 15,-4 2 9-15,-1 2-10 16,-5 1 10-16,8 0-10 15,-7 0 10-15,10 6-10 16,-1-4 9-16,9-3-9 16,-4-1 9-16,5 2-8 15,-4-3 9-15,7 3-9 16,-10 3 8-16,8-1-8 16,-6-2 8-16,8-1-10 15,-12-4 11-15,6 4-9 16,-7-2 8-16,3 1-8 15,-2 7 9-15,10 1-10 16,-3-2 10-16,7-1-10 16,-2-2 10-16,4-4-9 15,-6-4 8-15,10 5-9 0,-7-4 10 16,3-1-11-16,-4 4 11 16,4 1-9-16,-6-2 9 15,8 4-10-15,-6-2 9 16,7-1-10-16,-3-1 10 15,7-7-9-15,-6 2 10 16,9 1-9-16,-10-3 9 16,8 2-9-16,-12 1 9 15,4 2-9-15,-6-4 8 0,8 2-9 16,-9 0 10-16,7 1-10 16,-3-3 9-16,8 4-8 15,-6-3 8-15,10 5-8 16,-8-4 8-16,2 3-8 15,-10-2 9-15,5 5-9 16,-8-4 9-16,13 3-10 16,-3 0 10-16,10-3-10 15,-5-2 8-15,6 2-8 16,-11 0 9-16,7 0-9 16,-12 2 10-16,1-1-9 15,-10 2 9-15,4 2-9 16,-12 1 9-16,7 1-9 15,-3 3 9-15,4 0-10 0,-4 3 9 16,4-6-8-16,-4 1 9 16,4 1-9-16,-6-3 9 15,6 3-9-15,-1 5 9 16,3-1-9-16,-2-1 8 16,4-3-8-16,-2-1 9 15,-5-5-9-15,-11 0 10 16,5-2-11-16,-8-2 10 15,-1-1-10-15,1 6 11 0,4-4-11 16,-9 0 15-16,1 3-1 16,-7 0 13-16,-2-3-8 15,-4 3 10-15,-1 2-12 16,-2-4-15-16,-14 30-402 16,-16 26 127-16</inkml:trace>
  </inkml:traceGroup>
</inkml:ink>
</file>

<file path=ppt/ink/ink10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29:11.11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785A3FF-920A-40A5-9E46-C3EDA748E644}" emma:medium="tactile" emma:mode="ink">
          <msink:context xmlns:msink="http://schemas.microsoft.com/ink/2010/main" type="inkDrawing" rotatedBoundingBox="5981,13995 11985,13983 11986,14142 5982,14154" shapeName="Other">
            <msink:destinationLink direction="with" ref="{C4E8171A-8455-46C4-AB1D-E308D1DDF53A}"/>
          </msink:context>
        </emma:interpretation>
      </emma:emma>
    </inkml:annotationXML>
    <inkml:trace contextRef="#ctx0" brushRef="#br0">9 61 965 0,'-1'5'328'0,"-4"0"38"16,5 2-256-16,-3-4-57 15,6 1-29-15,-1-3-17 16,4 1 1-16,2-7-10 16,7 3 6-16,-1-2-9 15,5-2 4-15,-1 2-6 16,-2 3 8-16,-1 1-7 15,-2 3 8-15,-4 2-6 16,0-2 6-16,-1 5-4 16,0-2 7-16,3 0-5 0,0 0 6 15,1 0-5-15,2 1 6 16,3-3-8-16,0 2 7 16,6 1-6-16,1-3 5 15,5-2-7-15,1 1 6 16,8-6-8-16,-2-2 6 15,4 4-7-15,-4-6 7 16,0 1-6-16,-7 5 8 16,5 1-8-16,-6-3 9 0,0 3-8 15,-3 1 7-15,6-4-8 16,-8 1 9-16,5 1-9 16,-2 1 8-16,4 0-4 15,-5 1 8-15,3-1-4 16,0 2 6-16,6 1-7 15,-5-1 4-15,7 1-8 16,-1 1 5-16,1 3-7 16,-3-7 7-16,9 3-6 78,-22-2-1-78,-9-1-1 0,-1 2 4 0,71 2 0 0,0 0 0 15,-1-3 1-15,2 2 0 0,-43-3-1 16,-2-1 0-16,10 1 0 16,-4-3 0-16,7-7 0 15,-16 2-1 17,0 1 1-32,38-9-1 0,-7 2 2 15,0 2-1-15,2 6 0 16,-26 3 1-16,4 3 0 15,-4-2-1-15,7 2 0 16,-5-2 1-16,7 1-1 16,-5-1 0-16,3 1 0 15,-9-1 0-15,4 4 3 16,-4 2 1-16,6 1 2 16,-3-3-2-16,12-1 2 0,-6 1-3 15,11-4-2-15,-5-1-1 16,10 2 1-1,-10 1-1-15,6-2 0 0,-10 5 1 16,6-3-1-16,-10 2 0 16,12-4 0-16,-7-1 0 15,8-3 0-15,-5-4 0 16,7-2-1-16,-10 3 1 16,5 1-1-16,-11 0 1 0,0 2 0 15,-8 3 0-15,-3 1-1 16,-6-1 2-16,-2 2 0 15,-7 1-1-15,1 0 1 16,-5 1 1-16,1 2 2 16,1 2 3-16,6 1 6 15,1 0 1-15,5 4 0 16,0 1-2-16,7-2-2 16,-5-1-7-16,9 1-2 15,-1-4-1-15,5-1 0 16,-2-1-2-16,7-1 1 15,-7 0 0-15,5 2 0 16,-7-1 2-16,2 0-1 16,-10 2 0-16,7 1 1 15,-5 0 0-15,5 1-2 16,-3-4 2-16,4 0-1 16,-8-2 1-16,9-2-1 0,-4-1 0 15,10-1 0-15,-2-1 0 16,12-6 0-16,-6 1-1 15,6 1 1-15,-5 2 0 16,5 1 0-16,-7 5 0 16,5 0 0-16,-5 2 0 15,6-2 1-15,-5-2-1 0,3 2 2 16,-6 0-2-16,4-1 2 16,-9 1-2-16,0 3 0 15,-10-2 1-15,1 4 2 16,-9-5 5-16,1 5 6 15,-6-2 0-15,2-2 3 16,-5 2-3-16,2 5 0 16,-2-3-3-16,0 4 4 15,-5-1-2-15,4 0 0 16,-4-4-3-16,1 3-3 16,1-1-4-16,0-5-2 15,-2 1 0-15,2-4-18 16,-3 1-12-16,1-9-34 15,-4 9-19-15,1-7 276 16,-6-14-612-16,-6-7 295 16</inkml:trace>
  </inkml:traceGroup>
</inkml:ink>
</file>

<file path=ppt/ink/ink10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30:23.68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4E8171A-8455-46C4-AB1D-E308D1DDF53A}" emma:medium="tactile" emma:mode="ink">
          <msink:context xmlns:msink="http://schemas.microsoft.com/ink/2010/main" type="inkDrawing" rotatedBoundingBox="5196,17182 14448,17169 14449,17484 5197,17498" semanticType="callout" shapeName="Other">
            <msink:sourceLink direction="with" ref="{9785A3FF-920A-40A5-9E46-C3EDA748E644}"/>
          </msink:context>
        </emma:interpretation>
      </emma:emma>
    </inkml:annotationXML>
    <inkml:trace contextRef="#ctx0" brushRef="#br0">33 243 1050 0,'-36'61'704'0,"64"-60"-695"15,3-4-10-15,0 0-6 0,4 3-5 16,0-3 0 0,2 2-1-16,1-1 2 0,7 1 3 15,-7-1 6-15,9-4 2 16,-4 7 1-16,4-2 0 16,-5 1-1-16,7 3 1 15,-7 2 0-15,6-5 0 16,-7 4 0-16,10-2 0 15,-3-5 0-15,9 0 0 16,-3-2 0-16,15-3 0 16,-7 2 0-16,6 0 0 15,-3 3-1-15,8-2 0 16,-11-3 0-16,12 2 0 16,-5-2 0-16,7 1-1 15,-3-4 1-15,16-5 1 16,-11 2-1-16,7-4 0 15,-7 2 0-15,6 2 0 16,-8 2 0-16,13 1 1 0,-3 3-1 16,16-6 1-16,-10-3-1 15,7 0 0-15,-9-2 0 16,11 4 0-16,-15-1-1 16,14 6 2-16,-9 2-1 0,10 0 1 15,-14 7-1-15,9 2 0 16,-12 4 0-1,10-1 0-15,-5 3 0 0,11-4 0 16,-10-3 0-16,6 4 0 16,-10 3 0-16,10 3 0 15,-9 1 1-15,12 3 0 16,-1 0-1-16,7 0 0 16,-12-2 0-16,13 1 0 15,-15-1-1-15,10-2 1 16,-5-6 0-16,9 1 0 15,-15 1 0-15,14-3-1 16,-14 3 2-16,11 2-1 16,-11 1 1-16,19-2 0 15,-13 4 0-15,8-2-2 16,-10-3 1-16,10 0 0 16,-16 7 0-16,16-10 0 0,-8 3 0 15,8 3 0-15,-14-6 0 16,14 4 0-16,-17-3 1 15,14 1-1-15,-10-4-1 16,16 4 2-16,-15-3-1 16,10-1 0-16,-12-2 0 15,11-2 1-15,-14-4-2 16,15 1 2-16,-10 1-1 0,2 1 0 16,-9-1-1-1,12 1 0-15,-17-3 0 0,12 1 2 16,-5-3-1-16,7 4 1 15,-13-1-1-15,6 1 1 16,-16 1-1-16,10-3 0 16,-18 3 0-16,12 4 0 15,-12 0 1-15,7 0 1 16,-13 8 4-16,4 2 5 16,-10-5 0-16,-1 1 0 15,-13-1-1-15,3-2-5 16,-10-8-4-16,-1 7 0 15,-9-4-1-15,-3 5 14 16,-7-6 8-16,-6 3 14 16,-2 3 5-16,-4 1 7 15,4-4-13-15,-4-2-7 0,-2 0-20 16,2 1-46-16,-1 2-31 16,-17-1-335-16,-11 5 60 15</inkml:trace>
  </inkml:traceGroup>
</inkml:ink>
</file>

<file path=ppt/ink/ink10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31:22.94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7AC7EEE-3579-427E-A371-0DF6F3BBA662}" emma:medium="tactile" emma:mode="ink">
          <msink:context xmlns:msink="http://schemas.microsoft.com/ink/2010/main" type="inkDrawing" rotatedBoundingBox="13356,3988 20513,4016 20512,4235 13355,4207" shapeName="Other"/>
        </emma:interpretation>
      </emma:emma>
    </inkml:annotationXML>
    <inkml:trace contextRef="#ctx0" brushRef="#br0">7 212 1024 0,'-4'-11'466'0,"1"12"-23"16,4-5-192-16,1 4-234 16,13-3-4-16,7 0-25 15,14-4-6-15,2-2-11 16,17-8 2-16,-6 8-6 16,4-5 10-16,7-2 1 15,2 2 18-15,-3 3 7 16,0-1-6-1,5 7 7-15,-13 5-7 0,6 2 8 16,-1 7-7-16,12-3 8 16,-6-3-8-16,8 4 8 15,-3-3-9-15,9-7 9 16,-6 3-10-16,17 0 9 16,-4-3-10-16,13-3 10 15,-10-3-10-15,10-2 9 16,-9-5-8-16,10 4 8 15,-10-1-9-15,17 4 9 16,-12-8-9-16,4 11 10 16,-8 3-9-16,14 6 9 15,-12 0-9-15,16 16 8 16,-5-5-8-16,10-5 9 0,-13-4-8 16,21 5 7-16,-16-8-7 15,21 10 7-15,-11-9-9 16,14-4 9-16,-18 6-8 15,18-10 8-15,-19-3-8 16,15 10 7-16,-15 1-7 16,20 1 9-16,-21 9-8 15,14 4 7-15,-13-3-7 16,19 8 5-16,-17-10-7 0,24 0 10 16,-16-5-9-16,23-4 7 15,-16-3-6-15,16 0 8 16,-15-3-8-16,15 4 6 15,-21-4-6-15,11 3 8 16,-11 2-9-16,7-7 7 16,-14-3-6-16,10 2 6 15,-20-6-6-15,11 2 11 16,-24 4-7-16,1 3 16 16,-20-3-5-16,-2 6 14 15,-20-2-7-15,4 2 11 16,-16-1-13-16,-3 1 8 15,-10 3-15-15,-4 0 7 16,-9-3-12-16,-2-3 11 0,-8 7-7 16,-4-5 11-16,-4 2-12 15,-6 6-9-15,-5 3-29 16,-9-5-64-16,-1 4-10 16,-4 12-359-16</inkml:trace>
  </inkml:traceGroup>
</inkml:ink>
</file>

<file path=ppt/ink/ink10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32:56.04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4E27EA9-35E9-46F2-B90E-4CC8DED37FAC}" emma:medium="tactile" emma:mode="ink">
          <msink:context xmlns:msink="http://schemas.microsoft.com/ink/2010/main" type="inkDrawing" rotatedBoundingBox="1247,13554 8404,13617 8402,13850 1245,13787" shapeName="Other"/>
        </emma:interpretation>
      </emma:emma>
    </inkml:annotationXML>
    <inkml:trace contextRef="#ctx0" brushRef="#br0">17 140 1410 0,'-10'-40'386'0,"14"35"-288"0,-4 3-60 16,-4 2-18-16,-3 7-6 15,15-9-3-15,-2 4-7 16,10-4-2-16,-2 4-2 0,3-1 0 16,0-1 0-16,5 0 0 15,-8 0 0-15,9 0 0 16,0 0-1-16,2 2 1 16,4 2 1-16,5 1-1 15,1 3 0-15,5 0 0 16,-3-4 0-16,8-1 0 15,0 2-1-15,8-3 1 16,-7-2-1-16,12 0 0 16,-9 3 2-16,6-5-2 15,-7 2 1-15,9 0 0 16,-6 2 0-16,11-7 0 16,-3-3 0-16,9-3 0 0,-4-4 0 15,7-2-1 1,-9 0 1-16,8 0 0 0,-11 3-1 15,8-2 1-15,-8 5 1 16,9-1-1-16,-6 0 1 16,11 5 0-16,-8 3-1 15,12 1 0-15,-7 6-1 16,9 3 1-16,-10 2 0 16,6 1 0-16,-9-1 1 0,10-2-1 15,-10-3 0-15,13-1 0 16,-6-9 0-16,6 6-1 15,-10 1 1-15,11 0 0 16,-10 0 0-16,9 6 0 16,-3-1 0-16,11 1 0 15,-8 2 0-15,6 4 0 16,-7 0-1-16,13 2 1 16,-9 0 1-16,16 0-2 15,-5-6 2-15,14 0-1 16,-12 0-1-16,13-5 1 15,-13-2 0-15,12-1 0 16,-14-1 0-16,17-4-1 16,-14 0 1-16,13 1 0 15,-13 1 1-15,12 1-2 16,-10 2 2-16,12 5-1 0,-9 1 0 16,9 2 0-16,-9-4 1 15,12 4 0-15,-11-5-2 16,13-3 1-16,-11 0 0 15,2-3 0-15,-18-5-1 16,11 1 1-16,-18 0 1 16,12 3-1-16,-9 1 0 0,9 3 1 15,-20 1 0-15,10 2 2 16,-19-3 1-16,6 2 0 16,-15-2 1-16,9 5-1 15,-11-2-2-15,6 4 0 16,-13 1-1-16,1 0 0 15,-10-3 0-15,2 2 1 16,-11-4-1-16,-4-1-1 16,-8 3 1-16,1 2-35 15,-9 3-26-15,-13 19-343 16,-14 7 71-16</inkml:trace>
  </inkml:traceGroup>
</inkml:ink>
</file>

<file path=ppt/ink/ink1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33:56.470"/>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A9E7C20A-508D-4E6C-84EB-B79318135AD9}" emma:medium="tactile" emma:mode="ink">
          <msink:context xmlns:msink="http://schemas.microsoft.com/ink/2010/main" type="inkDrawing" rotatedBoundingBox="19990,3354 22617,4530 22514,4763 19886,3586" semanticType="scratchOut" shapeName="Other">
            <msink:sourceLink direction="with" ref="{3FF351BC-2650-47B3-A203-9EB0CF9AFC58}"/>
            <msink:destinationLink direction="with" ref="{243F70A4-AD8B-44AC-B01A-8809DAB9A397}"/>
          </msink:context>
        </emma:interpretation>
      </emma:emma>
    </inkml:annotationXML>
    <inkml:trace contextRef="#ctx0" brushRef="#br0">-3-2 969 0,'0'-1'286'15,"0"1"60"-15,9 9-249 0,3 0-52 16,7 9-6-16,4 1 8 15,5 14-7-15,-1-15-10 16,2-1-9-16,1-7-2 16,7 5-15-16,-3-18 6 15,9 5-6-15,1 7 3 16,2-3-10-16,-5-3 9 0,1 3-10 16,-8 0 10-16,7-1-9 15,-7-4 9-15,5 5-5 16,5 6 13-16,2 6-6 15,-4 2 12-15,0 5-8 16,-6-2 8-16,2 1-14 16,-5-5 6-16,2-5-13 15,2 2 9-15,8 2-11 16,-7-4 9-16,7-5-10 16,-3 7 10-16,3-7-10 15,-5 8 9-15,5-7-10 16,-9 5 15-16,6 0-5 15,-6-3 12-15,2-9-11 16,-8 2 11-16,6 8-11 16,-10-1 6-16,7 2-10 15,-6 1 12-15,4 3-8 0,-5-6 8 16,5 3-10-16,-2-2 9 16,1 5-11-16,-2 2 8 15,4-5-10-15,-7-5 11 16,2 7-10-16,-3-5 8 15,2 10-9-15,-2-5 9 16,3 4-12-16,-2-3 9 16,2 2-1-16,-1-14 2 15,1 9-11-15,-8-2 9 0,2 2-9 16,-1 0 0-16,-1 5-2 16,1-4 12-16,4-1-11 15,0-3 11-15,0 2-10 16,-3-4 10-16,-1-1-10 15,-4 0 10-15,-2-1-9 16,-4-7 10-16,4 4-11 16,-4-4 10-16,4 1-10 15,-1 4 10-15,2 1-11 16,-3 4 11-16,2-7-10 16,-2 7 10-16,3-4-11 15,-2-1 11-15,2-3-11 16,-4 12 11-16,2-6-10 15,-4-1 10-15,-1 4-10 16,-2-6 10-16,1-6-10 16,-1 0 11-16,0 1-10 0,-1-4 13 15,1 2-9-15,0 4 9 16,0-2-10-16,0 4 13 16,0-2-10-16,1 3 12 15,-2-6-10-15,-1 3 9 16,2 0-12-16,-1-2 8 15,1 2-11-15,-3 2 9 0,1-7-9 16,1 5 8-16,-4 2-10 16,-1-5 10-16,3 1-10 15,-3 4 9-15,0-2-9 16,2-5 9-16,-1 17-46 16,-1 2-20-16,2 7-76 15,1 3-337-15,-15 36 63 16</inkml:trace>
  </inkml:traceGroup>
</inkml:ink>
</file>

<file path=ppt/ink/ink11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34:24.13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491605C-2826-48E6-8279-5CC1F7C58FE3}" emma:medium="tactile" emma:mode="ink">
          <msink:context xmlns:msink="http://schemas.microsoft.com/ink/2010/main" type="inkDrawing" rotatedBoundingBox="284,4177 6805,3956 6813,4196 293,4417" shapeName="Other"/>
        </emma:interpretation>
      </emma:emma>
    </inkml:annotationXML>
    <inkml:trace contextRef="#ctx0" brushRef="#br0">-6 208 953 0,'-8'0'331'0,"4"5"30"16,1 3-249-16,6 4-71 0,6 1-30 16,11 0-13-16,3 5 1 15,8-3-17-15,-1-6 0 16,4 2-9-16,-5-2 4 15,2-4-2-15,-4 0 16 16,-1 1 2-16,-3-3 11 0,2 0-2 16,-2 2 7-16,2-2 1 15,-3-1 9-15,7-1-4 16,-5-1 14 15,0 2-19-31,35-2-9 0,0 0 3 16,16 1-7-16,-5-2 6 0,-7-2-6 15,-4-5 6-15,6-2-6 16,-3 0 6-16,5-3-5 16,-8 1 6-16,4 1-6 15,-4-1 5-15,2-4-6 16,-4 5 6-16,10-3-6 16,-8 5 6-16,9-4-5 0,-26 9 3 31,0-1 2-31,46-4-5 0,-6 0 5 15,8 2-5-15,-12 6 5 16,-10-1-5-16,-4 4 7 16,8-1-6-16,-5 2 7 15,8-1-7-15,10-4 6 16,-1-1-2-16,-4 2-6 16,2-5 7-16,-1-1-8 15,-16 4 7-15,8 3-5 16,-8-3 6-16,10-3-6 15,-9 0 6-15,9 1-6 16,-10-3 6-16,16 2-7 16,-10-2 7-16,14 1-7 15,-4 2 6-15,6-3-6 16,-13 1 7-16,13 0-8 16,-10-2 7-16,12-3-7 15,-1 2 8-15,10-1-8 16,-14 5 7-16,13 2-6 15,-11 2 7-15,10-6-8 16,-8 4 7-16,22-4-6 0,-17 2 6 16,16-4-7-1,-16 4 8-15,9 8-7 0,-15 2 6 16,15 6-7-16,-13 5 8 16,8 2-7-16,-10-6 6 15,11 3-6-15,-14 0 6 16,4-5-7-16,-7 1 6 15,2 1-5-15,-13-5 6 0,2 5-6 16,-17-1 7-16,1-2-6 16,-14 1 6-16,2-1-6 15,-10-5 6-15,3 2-7 16,-6 3 7-16,1-8-7 16,-7 3 11-16,-3-3 2 15,-8-2 11-15,-2-1 0 16,-4 3 7-16,-5-1-11 15,0 2-4-15,-3-1-51 16,-1 0-253-16,-5 5-98 16</inkml:trace>
  </inkml:traceGroup>
</inkml:ink>
</file>

<file path=ppt/ink/ink11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31:24.77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89254D8-0695-4ED7-963B-504EA14CE258}" emma:medium="tactile" emma:mode="ink">
          <msink:context xmlns:msink="http://schemas.microsoft.com/ink/2010/main" type="inkDrawing" rotatedBoundingBox="409,4893 2221,5064 2211,5173 399,5003" shapeName="Other"/>
        </emma:interpretation>
      </emma:emma>
    </inkml:annotationXML>
    <inkml:trace contextRef="#ctx0" brushRef="#br0">17 1 1041 0,'-6'-2'404'0,"1"4"28"16,2-2-272-16,0 1-78 15,3-2-54-15,5 2-10 16,4 3-20-16,6-1 3 15,7 1-8-15,14-1 8 16,0 1-7-16,7 0 9 16,-4-4-7-16,3 0 9 15,-11-4-8-15,7 11 9 16,-7-4-9-16,13 11 12 16,1-1-5-16,11 13 13 15,-2-12-5-15,14 11 13 16,-7-8-10-16,13 2 8 15,-7-4-14-15,9-3 6 16,-27-8-2 0,1-1-14-16,57-3 9 0,-11-3-9 15,14-5 9-15,-14-3-10 16,-29 0 10-16,-38 8-3 16,1 0-7-1,29-2 8-15,-14 5-10 16,0 2 11-16,-10 1-11 0,-7-2 11 15,-8 1-10-15,-1 0 9 16,-7 1-9-16,-2-2 0 16,-6 2-41-16,-2 0-72 15,3 5-353-15,-4-5 60 16</inkml:trace>
  </inkml:traceGroup>
</inkml:ink>
</file>

<file path=ppt/ink/ink11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34:26.38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5A5D96E-E3E5-482C-9FD8-C8A6633C98C2}" emma:medium="tactile" emma:mode="ink">
          <msink:context xmlns:msink="http://schemas.microsoft.com/ink/2010/main" type="inkDrawing" rotatedBoundingBox="1357,16795 9522,16930 9519,17140 1354,17006" shapeName="Other"/>
        </emma:interpretation>
      </emma:emma>
    </inkml:annotationXML>
    <inkml:trace contextRef="#ctx0" brushRef="#br0">-1 44 1138 0,'0'-5'250'0,"5"-1"103"15,3 1-338-15,10 4-5 0,6-2-9 16,5 6 0 0,2 8 0-16,13 4-2 0,-4 2 1 15,16 8 0-15,0-3 0 16,15-4 1 0,-4-2-1-16,9-7-1 0,-10-6 1 15,12-7 0 1,-8-3 3-16,12-2 7 0,-6-2 2 15,20 2 4-15,-5 4 0 16,12-1-1-16,-4 5-7 0,23 4-1 16,-4 0-4-1,25-3-1-15,0 1-1 0,21-5 0 16,-12-9-1-16,22-1-1 16,-19-6 1-16,23 0 1 15,-17 0-2-15,19 7 1 16,-22-1 1-16,22 13-1 15,-17 2 0-15,20 9 1 16,-19 2-1-16,27 7 0 16,-20-2 0-16,23 0 0 15,-22-3 0-15,31-5 1 16,-30-4-1-16,23-5 0 16,-27-3 0-16,22 1-1 0,-32-3 1 15,17 5 0-15,-23 0 1 16,18 7 0-16,-27 0-1 15,14 7 0-15,-18 2 0 16,15 6-1-16,-24-4 1 16,17 4 0-16,-19-5 1 15,15 3-1-15,-26-7 1 16,13-1-1-16,-27-6 0 0,5-3 1 16,-22-6-1-16,-2-5 2 15,-25-1 0-15,1-2 0 16,-21 2 0-16,-9-2 0 15,-11 3-1-15,-6 2 1 16,-6 1-15-16,-3-2-363 16,-7 4 117-16</inkml:trace>
  </inkml:traceGroup>
</inkml:ink>
</file>

<file path=ppt/ink/ink11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34:41.31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D862F6C-F629-46A9-8DC4-D7811E9EA52C}" emma:medium="tactile" emma:mode="ink">
          <msink:context xmlns:msink="http://schemas.microsoft.com/ink/2010/main" type="inkDrawing" rotatedBoundingBox="2494,9695 7174,9744 7173,9896 2492,9847" shapeName="Other"/>
        </emma:interpretation>
      </emma:emma>
    </inkml:annotationXML>
    <inkml:trace contextRef="#ctx0" brushRef="#br0">-9 91 1088 0,'2'-17'605'0,"5"16"-577"0,7 2-8 16,5 6-15-16,9-9 7 16,-2 2-9-16,11-3 7 15,-1-2-9-15,9-1 6 16,-3 1-9-16,8 2 7 16,-2 0-8-16,6 0 7 15,-8-3-6-15,12 0 8 16,-4 3-6-16,10-1 8 0,-7 3-5 15,8 4 6-15,-7 3-9 16,7 2 7-16,-6 0-9 16,10 4 7-16,-7-6-8 15,13 2 9-15,-10-6-7 16,11-4 6-16,-8-1-8 16,8-2 8-16,-8-4-9 15,7-2 8-15,-8 0-5 16,7-3 11-16,-3 4-1 15,10 2 22-15,-4 2-4 0,7 1 3 16,-12 5-1-16,10 1 4 16,-9 4-20-16,3 0 3 15,-4 1-4-15,11-4-4 16,-9 1-10-16,4-5 8 16,-10-1-9-16,9-3 8 15,-12 3-7-15,4-4 6 16,-6 0-7-16,7 5 8 15,-13-1-8-15,13 6 10 16,-8 2-2-16,2 1 12 16,-8 5-7-16,12 4 9 15,-15-8-11-15,9 7 4 16,-5 0-15-16,10-5 9 16,-10 2-9-16,10 6 8 0,-8-10-8 15,3 1 8 1,-10 0-8-16,3-2 7 0,-10-4-8 15,3-1 7-15,-9-4-8 16,4 3 8-16,-7-4-6 16,2 2 7-16,-8 0-8 15,12 2 7-15,-4 2-7 16,12 1-31-16,3 0-31 0,17 5-177 16,-2 3-185-16,0-3-24 15</inkml:trace>
  </inkml:traceGroup>
</inkml:ink>
</file>

<file path=ppt/ink/ink11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34:52.88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7429966-7475-48FA-A807-29C05DD4531C}" emma:medium="tactile" emma:mode="ink">
          <msink:context xmlns:msink="http://schemas.microsoft.com/ink/2010/main" type="inkDrawing" rotatedBoundingBox="2702,8755 9502,8812 9500,9059 2700,9002" shapeName="Other"/>
        </emma:interpretation>
      </emma:emma>
    </inkml:annotationXML>
    <inkml:trace contextRef="#ctx0" brushRef="#br0">18-1 997 0,'-11'4'319'0,"8"3"41"16,-1-1-267-16,8 5-61 16,0-7-25-16,6 3-8 15,3-4 4-15,6 0-5 16,3-2 7-16,3 6-6 16,1-3 5-16,3 2-4 15,-5 1 4-15,5 0-6 16,-4 1 5-16,3-2-4 15,-5 5 5-15,3 0-2 0,-1 3 6 16,5 5-3 0,-1-1 5-16,8-1-5 0,-6-3 2 15,5-1-7-15,-16-10-2 16,2 0 7 0,23 5-4-16,-6-4 7 15,4 4-1-15,1-5 1 0,-6 0-7 16,-5-1 5-1,9-2-5-15,-5 1 10 0,5 1-4 16,-5-2 11-16,8 3-3 16,-9-2 6-16,9 3-7 15,-10-1 3-15,7-5-9 16,-3-3 2-16,1 4-8 16,-4-7 4-16,10 0-8 15,-8 5 6-15,2-1-6 16,3-1 6-16,4 0-6 15,-5-2 6-15,11-3-8 16,-7 1 7-16,8 0-6 16,-6-1 5-16,5 0-5 15,-6 0 7-15,-4 1-7 16,-10 3 7-16,8 0-6 16,-6 1 6-16,-1 2-8 0,0 0 8 15,9 1-7 1,-10-1 6-16,6 1-5 0,-4-1 5 15,7-3-6-15,-5 0 6 16,5 0-6-16,-3-2 7 16,3 0-6-16,-8 5 5 15,6 0-5-15,-7 1 8 16,2-1-8-16,-3 5 8 16,8 1-7-16,-3-1 6 15,8-2-8-15,-2 1 8 0,9-4-8 16,-7-5 7-16,7 5-8 15,-2 2 7-15,7 1-5 16,-6 0 6-16,8 7-4 16,-7-4 10-16,8 4-8 15,-6-1 9-15,11 2-10 16,-4-1 5-16,7 0-9 16,-6-1 8-16,8 0-9 15,-11 0 8-15,9 0-6 16,-6 1 5-16,11-1-6 15,-9-5 6-15,8 2-7 16,-8-1 8-16,4 1-7 16,-10 3 7-16,5 4-8 0,-7-3 8 15,6 4-7 1,-12-5 7-16,7 2-8 0,-9-3 10 16,6 1-9-16,-7-1 6 15,10-7-7-15,-9-1 8 16,10-3-9-16,-7-2 10 15,9 0-7-15,-5 4 6 16,7-3-7-16,-8 0 7 16,3 4-7-16,-5-2 7 15,5-1-7-15,-4 3 6 0,12 0-6 16,-3-1 7-16,12 6-7 16,-6-2 7-16,8 3-7 15,-14 2 7-15,10-2-7 16,-9-3 8-16,7-3-9 15,-6 1 7-15,12-4-7 16,-13 1 7-16,12 1-8 16,-9 4 9-16,3-2-7 15,-10 5 7-15,-1 2-7 16,-11 0 8-16,3 2-9 16,-12 1 8-16,3-2-8 15,-6-3 9-15,-4 2-9 16,-6-3 12-16,-2 1 2 15,-7-2 16-15,-1 4 12 16,-4 0 18-16,-3-2 1 16,0 0 2-16,-2 0-14 0,0 1-11 15,0 1-17-15,-1 1-5 16,1-1-12-16,0-2 7 16,-6 0-10-16,2 0 9 15,0-3-11-15,-4 0 6 16,0 0-35-16,1 3-18 15,-4-1-74-15,-7 6 12 0,-16 4-378 16,-8 5 88-16</inkml:trace>
  </inkml:traceGroup>
</inkml:ink>
</file>

<file path=ppt/ink/ink11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35:07.06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E417662-A7F9-4547-9999-BE18DBB561DB}" emma:medium="tactile" emma:mode="ink">
          <msink:context xmlns:msink="http://schemas.microsoft.com/ink/2010/main" type="inkDrawing" rotatedBoundingBox="1196,11823 6926,11922 6924,12088 1193,11989" shapeName="Other">
            <msink:destinationLink direction="with" ref="{E483C8F4-4C08-4D5A-8B23-FF2263A57C09}"/>
          </msink:context>
        </emma:interpretation>
      </emma:emma>
    </inkml:annotationXML>
    <inkml:trace contextRef="#ctx0" brushRef="#br0">0 147 889 0,'-2'-3'307'0,"2"4"34"16,-1-4-242-16,5 2-49 15,2-2-35-15,5-2-7 16,3-9-6-16,3 5 0 16,0-7-1-16,5 1-1 15,-5 5-1-15,2-2 5 16,-5 4 5 0,0 2-1-16,14-6-1 0,0 2-3 15,4 1-1-15,-1 4 0 16,-1 4 0-1,-4-1-1-15,5 2 1 0,-3-1-1 16,6 1 0-16,-5 0 0 16,7 3 1-16,-5-2 0 15,8 3 0-15,-3 0 0 0,4 1 0 16,-17-2 1 0,2 2-3-16,26 4-1 15,-14-1 1-15,5-5 0 16,-8 5-2-16,-1-2 2 15,-7 0-1-15,10-1 0 16,-5 1-1-16,5 5-1 16,-10-7 2-16,3 10 6 15,1-3 1-15,9 1 6 16,-5-4 2-16,9 3-2 16,4-9-5-16,2 5 0 15,-1-2-4-15,7 0-1 16,-3-1 0-16,6 3 0 15,-6-3-1-15,9-1 0 16,-5-1-1-16,9 1 0 16,-5-5 0-16,13 1 1 15,-8-1-1-15,5-1-1 0,-8 2 0 16,6-2 0-16,-9-2 0 16,10 0 1-16,-7 2 1 15,4-1-2-15,-5 0 0 16,2 1 0-16,-5-1 1 15,2-1-1-15,-10-1 0 16,4-2 1-16,-3 5-1 0,4 1 3 16,-7 1 2-16,6 1 2 15,-3-2 1-15,3 2 1 16,-7 0-2-16,12 3-1 16,-10 0-4-16,7 2 1 15,-8-2-2-15,5-1 1 16,-10-1-1-16,13 1 0 15,-8-2 0-15,11 0 0 16,-6-3-1-16,9-2 0 16,-11 0 1-16,11-1-1 15,-11 3 0-15,8 0-1 16,-11 0 1-16,5 0 1 16,-8 1-1-16,6 1 1 15,-4 4 0-15,12 3 6 16,-7 5 5-16,10 1 5 15,-4 2 1-15,7 0 1 16,-8-3-7-16,8 2-5 0,-12-6-5 16,8-1-2-16,-13-4 0 15,4 1 1-15,-5-4 0 16,6-3 0-16,-10 1-1 16,8 0 1-16,-9 2-1 15,5-2 0-15,-9 1 0 0,7-1 0 16,-6 0 0-1,3-5 0-15,-8 7 0 16,3-3 0-16,-6 3 1 0,5-2 0 16,-3 1-2-16,5-2 2 15,-4 1-1-15,4-2 1 16,-9 2 1-16,1 1 0 16,-7 2 0-16,0 0 1 15,-4 0-2-15,1 2 2 16,-3-2-1-16,-2-2-2 15,-2 1-1-15,-4-1 1 16,-4 1-3-16,-2-3 3 16,-2 6 1-16,-2-2-1 15,1 0-17-15,-6-2-45 16,-5 1 229-16,-19-4-579 16,-8 7 227-16</inkml:trace>
  </inkml:traceGroup>
</inkml:ink>
</file>

<file path=ppt/ink/ink11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35:30.92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483C8F4-4C08-4D5A-8B23-FF2263A57C09}" emma:medium="tactile" emma:mode="ink">
          <msink:context xmlns:msink="http://schemas.microsoft.com/ink/2010/main" type="inkDrawing" rotatedBoundingBox="1219,13717 2923,14185 2869,14381 1165,13913" semanticType="callout" shapeName="Other">
            <msink:sourceLink direction="with" ref="{7E417662-A7F9-4547-9999-BE18DBB561DB}"/>
            <msink:sourceLink direction="with" ref="{78D11522-B4D6-42B9-A393-9E877BA277D2}"/>
          </msink:context>
        </emma:interpretation>
      </emma:emma>
    </inkml:annotationXML>
    <inkml:trace contextRef="#ctx0" brushRef="#br0">11 0 1056 0,'0'0'267'16,"-8"8"81"-16,4 1-301 16,4-1-36-16,3-5-14 15,0 2 5-15,8-4-6 0,3-1 7 16,12 3-6 0,2 2 8-16,12 4-6 0,4 4 5 15,14 10-5-15,1 2 0 16,22 14 0-16,1-1 8 15,16 10-5-15,-27-20 17 32,2 0-8-32,70 20-5 15,-4-4-7-15,-4-9 11 0,-11-8-3 16,-62-23 12-16,3 4-3 16,-18-8 8-16,4 2-10 15,-11-7 2-15,7 0-13 16,-8-1-3-16,3 0-9 15,-7-2-12-15,7-10-359 16,-12-13 114-16</inkml:trace>
  </inkml:traceGroup>
</inkml:ink>
</file>

<file path=ppt/ink/ink11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36:22.50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8D11522-B4D6-42B9-A393-9E877BA277D2}" emma:medium="tactile" emma:mode="ink">
          <msink:context xmlns:msink="http://schemas.microsoft.com/ink/2010/main" type="inkDrawing" rotatedBoundingBox="1158,16033 6394,16202 6389,16365 1153,16197" shapeName="Other">
            <msink:destinationLink direction="with" ref="{E483C8F4-4C08-4D5A-8B23-FF2263A57C09}"/>
          </msink:context>
        </emma:interpretation>
      </emma:emma>
    </inkml:annotationXML>
    <inkml:trace contextRef="#ctx0" brushRef="#br0">37 44 584 0,'-4'5'497'0,"-7"-4"-132"15,-2-1-21-15,4 2-306 16,4-7-34-16,7 2-7 16,6 2 2-16,4-10 1 0,7 0-2 15,9 0 0-15,3 0 1 16,747 171 9 46,-680-157-6-30,-50-2 1-17,1 3-1-15,43-3 3 0,-13 1-8 0,-18-2 9 16,101 0-8-16,-61-10 7 16,15 3-9-16,-10-1 8 15,16-1-8-15,-13-1 10 16,13 7-8-16,-15 3 8 0,19-6-8 15,-14 6 9-15,13 0-10 16,-13 0 8-16,17-2-8 16,-21 1 8-16,18-4-10 15,-8 1 11-15,4-4-7 16,-12 3 10-16,14 4-5 16,-17-1 10-16,14 4-7 15,-17 1 8-15,6 1-5 16,-15 3 10-16,7 5-10 15,-17 0 9-15,16 5-10 16,-12 4 3-16,2 2-11 16,-16-3 8-16,2-1-11 15,-13-4 8-15,4-4-9 16,-12-8 7-16,6 0-7 16,-11 0 8-16,-1-4-7 15,-16 1 7-15,0-2-7 0,-11-1 7 16,-1 2-7-16,-7-1 7 15,1 2-31-15,-5 0-21 16,-2 15-359-16,-11 10 87 16</inkml:trace>
  </inkml:traceGroup>
</inkml:ink>
</file>

<file path=ppt/ink/ink11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36:25.96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BF103A5-0B78-4BF0-9C40-0D817679C170}" emma:medium="tactile" emma:mode="ink">
          <msink:context xmlns:msink="http://schemas.microsoft.com/ink/2010/main" type="inkDrawing" rotatedBoundingBox="12320,6859 16457,7150 16442,7357 12305,7066" shapeName="Other"/>
        </emma:interpretation>
      </emma:emma>
    </inkml:annotationXML>
    <inkml:trace contextRef="#ctx0" brushRef="#br0">47 136 1203 0,'-19'11'338'0,"2"-5"77"0,5-3-332 15,-2-4-60-15,23-4-14 16,8-1-20-16,11 0 5 16,9-4-9-16,21-4 6 15,-6 0-7-15,13-1 4 16,2-2-5-16,4-3 10 16,-7 6-1-16,6-2 11 15,-11 5-5-15,1 5 8 16,-12 5-7-16,0 1 7 15,-3 4-9-15,11 2 10 16,0 2-9-16,22 0 6 16,4 1-7-16,15 0 8 15,-8 1-9-15,13-1 7 0,-10 0-6 16,12 1 7-16,-11 1-8 16,20-2 8-16,-19 2-9 15,15 0 10-15,-15-2-10 16,7 0 8-16,-14-4-7 15,15-1 8-15,-13 1-8 16,4 0 9-16,-11-2-8 16,5 5 7-16,-10-1-7 15,12 6 8-15,-10 2-8 0,16 7 8 16,-9-6-9-16,3 8 10 16,-15-7-10-16,5-4 9 15,-14-9-9-15,5 4 9 16,-11-11-10-16,2 0 9 15,-13 1-7-15,-2 1 8 16,-12 1-8-16,2 0 14 16,-10 3-3-16,2 3 20 15,-1-1-6-15,4 7 13 16,-2 4-16-16,8-2 3 16,0 0-34-16,15 10 383 15,-4 0-803-15,-11 2 380 16</inkml:trace>
  </inkml:traceGroup>
</inkml:ink>
</file>

<file path=ppt/ink/ink11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37:32.24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2A77DB7-CEC5-43BE-9EB2-37DE32C7604F}" emma:medium="tactile" emma:mode="ink">
          <msink:context xmlns:msink="http://schemas.microsoft.com/ink/2010/main" type="inkDrawing" rotatedBoundingBox="11317,13455 16528,13695 16446,15476 11235,15236" hotPoints="16827,14601 13626,15236 10466,14420 13667,13785" semanticType="enclosure" shapeName="Ellipse"/>
        </emma:interpretation>
      </emma:emma>
    </inkml:annotationXML>
    <inkml:trace contextRef="#ctx0" brushRef="#br0">2094 0 930 0,'-31'7'243'0,"0"-1"64"16,-8 5-251-16,8 0-41 31,15-7-6-31,2 2-10 16,-52 13 10-16,5-3-11 16,-5-1 13-16,-1-4-11 15,17-8 4-15,2 5-11 16,-9-4 9-16,-1 1-8 0,-8 4 10 15,7 1-4-15,-11 1 15 16,14 1-8-16,-6-1 11 16,5-7-9-16,-8 1 6 15,9-6-14-15,-12-4 1 16,7 0-12-16,1 2 7 16,7 2-4-16,-6 4 13 15,12 3-1-15,-1 6 8 16,10 5-7-16,-6 2 5 15,9 1-11-15,-9 0 6 16,8 0-8-16,-4 4 9 16,4-3-7-16,-1 6 10 15,9-2-7-15,-3 3 8 16,5-2-8-16,0 5 8 0,4 1-8 16,-1 9 6-16,4-7-9 15,2 6 8-15,3-4-9 16,-1 6 10-16,1-5-7 15,1 11 13-15,2-6-7 16,4 6 8-16,3-6-9 16,6 3 4-16,4-6-12 15,7 7 6-15,-1-4-8 0,7 8 7 16,-4-7-8-16,4 7 8 16,-4-9-7-16,7 6 7 15,-2-5-7-15,10 6 8 16,-3-3-9-16,9 3 8 15,0-8-8-15,4 1 6 16,-7-9-9-16,7-2 7 16,-4-9-6-16,7 0 7 15,-4-8-5-15,14-3 8 16,-5-6-8-16,14 3 8 16,-8-7-6-16,17-3 4 15,-6-1-9-15,10-3 6 16,-5-7-8-16,6-5 8 15,-11-3-5-15,5-4 7 16,-10 1-3-16,5 5 6 16,-3 6-7-16,8 6 9 0,-3 8-8 15,10 3 9-15,-9 2-8 16,16-2 7-16,-6 0-7 16,15-3 5-16,-3-3-8 15,15-3 9-15,-10 1-9 16,7-1 8-16,-14 2-7 15,15 4 7-15,-15 0-8 16,14 6 7-16,-7 0-7 16,9 3 9-16,-13-1-9 0,15 1 8 15,-16 1-7-15,15 2 6 16,-5-1-7-16,14 1 9 16,-11-2-9-16,16-3 8 15,-14-4-7-15,18-3 7 16,-10-1-8-16,13-4 9 15,-16-6-9-15,9 2 7 16,-19-2-5-16,5-4 4 16,-14 1-6-16,4-6 7 15,-22-1-8-15,0-7 2 16,-19-4-7-16,0-11 5 16,-15 4-7-16,0-11 8 15,-14 5-4-15,-4-9 9 16,-13 7-5-16,-8-12 13 15,-4 10-6-15,-9-7 11 16,-2 14-5-16,-7 0 8 0,0 8-9 16,-10 0 7-16,4 9-12 15,-10-7 2-15,-5-1-17 16,-14-4-7-16,-2 0-14 16,-19-11 1-16,1 7-4 15,-13-10 10-15,9 3 3 0,-10-9 13 16,1 5 0-16,-13-2 10 15,9 12-1-15,-18 2 18 16,10 12-2-16,-10 2 13 16,13 7-9-16,-22-1 5 15,12 8-16-15,-16-5 4 16,16 4-13-16,-21-1 11 16,12-1-8-16,-28 1 7 15,13 3-7-15,-39 5 1 16,17 9-18-16,-44 20-143 15,-2 14-199-15,-52 13 11 16</inkml:trace>
  </inkml:traceGroup>
</inkml:ink>
</file>

<file path=ppt/ink/ink1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28:05.55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CA1B7AA-CF8F-4C85-9D81-E27E6146147F}" emma:medium="tactile" emma:mode="ink">
          <msink:context xmlns:msink="http://schemas.microsoft.com/ink/2010/main" type="writingRegion" rotatedBoundingBox="13071,2852 13795,2852 13795,3602 13071,3602"/>
        </emma:interpretation>
      </emma:emma>
    </inkml:annotationXML>
    <inkml:traceGroup>
      <inkml:annotationXML>
        <emma:emma xmlns:emma="http://www.w3.org/2003/04/emma" version="1.0">
          <emma:interpretation id="{063103E4-A56F-4D66-87B9-720E4D2128A3}" emma:medium="tactile" emma:mode="ink">
            <msink:context xmlns:msink="http://schemas.microsoft.com/ink/2010/main" type="paragraph" rotatedBoundingBox="13071,2852 13795,2852 13795,3602 13071,3602" alignmentLevel="1"/>
          </emma:interpretation>
        </emma:emma>
      </inkml:annotationXML>
      <inkml:traceGroup>
        <inkml:annotationXML>
          <emma:emma xmlns:emma="http://www.w3.org/2003/04/emma" version="1.0">
            <emma:interpretation id="{03AC1794-2BCC-41BD-83E9-35531BE60BD8}" emma:medium="tactile" emma:mode="ink">
              <msink:context xmlns:msink="http://schemas.microsoft.com/ink/2010/main" type="line" rotatedBoundingBox="13071,2852 13795,2852 13795,3602 13071,3602"/>
            </emma:interpretation>
          </emma:emma>
        </inkml:annotationXML>
        <inkml:traceGroup>
          <inkml:annotationXML>
            <emma:emma xmlns:emma="http://www.w3.org/2003/04/emma" version="1.0">
              <emma:interpretation id="{7375F56C-FC2A-4F02-A90D-C8C868E9FD06}" emma:medium="tactile" emma:mode="ink">
                <msink:context xmlns:msink="http://schemas.microsoft.com/ink/2010/main" type="inkWord" rotatedBoundingBox="13071,2852 13795,2852 13795,3602 13071,3602"/>
              </emma:interpretation>
              <emma:one-of disjunction-type="recognition" id="oneOf0">
                <emma:interpretation id="interp0" emma:lang="" emma:confidence="1">
                  <emma:literal/>
                </emma:interpretation>
              </emma:one-of>
            </emma:emma>
          </inkml:annotationXML>
          <inkml:trace contextRef="#ctx0" brushRef="#br0">-6479 2049 997 0,'-11'1'302'15,"5"-1"65"-15,-6 0-264 16,5 3-37-16,4-1-18 16,1-2-7-1,5-2-16-15,0-1-5 0,3-1-18 16,2 2 3-16,4-1-10 15,-5-3 12-15,5 5-10 16,-4-4 13-16,-2 1-11 16,-2 1 11-16,-4 3-6 15,325 7 31 48,-307-13-35-63,6 8-1 15,-5-1 3-15,2 1-2 16,17-1-1-16,-2 1 1 16,-9 1 1-16,0-3-1 15,-6 3 1-15,-2 3-1 16,-5-3 1-16,4 4 4 16,-11-1 15-1,2 2-8-15,5 4 0 16,-6-3-6-16,1 12-7 15,-8-6-1-15,-10 16 4 16,-3 6 1-16,-8 12 6 0,-17 17 26 16,-8 3-17-1,-6-13 4 1,-8 2-1-16,-2-8 4 0,10-13 2 16,-5-2 11-16,13-2 0 15,-1-5 7-15,13-5-3 16,1-5-8-16,15 0-14 15,-5-6-5-15,11-2-11 16,0-2-14-16,8-4-12 0,-5-2-29 16,7-1-20-16,-1 1-49 15,5-1 10-15,5-4-365 16,-4-7 104-16</inkml:trace>
        </inkml:traceGroup>
      </inkml:traceGroup>
    </inkml:traceGroup>
  </inkml:traceGroup>
</inkml:ink>
</file>

<file path=ppt/ink/ink12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37:57.95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A9C26BA-8B7D-47B3-B34B-020F74685F3D}" emma:medium="tactile" emma:mode="ink">
          <msink:context xmlns:msink="http://schemas.microsoft.com/ink/2010/main" type="inkDrawing" rotatedBoundingBox="12634,7827 12809,7734 12813,7742 12637,7834" semanticType="callout" shapeName="Other">
            <msink:sourceLink direction="with" ref="{EE3B310E-E742-4ED1-91B6-136E655568E3}"/>
          </msink:context>
        </emma:interpretation>
      </emma:emma>
    </inkml:annotationXML>
    <inkml:trace contextRef="#ctx0" brushRef="#br0">176 0 796 0,'-25'21'309'15,"-5"-7"9"-15,-1 3-178 16,7-2-132-16,-1-6-34 16,9 1-73-16,1-4-219 15,5-6 27-15</inkml:trace>
  </inkml:traceGroup>
</inkml:ink>
</file>

<file path=ppt/ink/ink12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37:59.89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E3B310E-E742-4ED1-91B6-136E655568E3}" emma:medium="tactile" emma:mode="ink">
          <msink:context xmlns:msink="http://schemas.microsoft.com/ink/2010/main" type="inkDrawing" rotatedBoundingBox="11462,7576 17527,7816 17469,9283 11404,9044" hotPoints="17995,8569 14338,9130 10721,8357 14377,7796" semanticType="enclosure" shapeName="Ellipse">
            <msink:destinationLink direction="with" ref="{7A9C26BA-8B7D-47B3-B34B-020F74685F3D}"/>
          </msink:context>
        </emma:interpretation>
      </emma:emma>
    </inkml:annotationXML>
    <inkml:trace contextRef="#ctx0" brushRef="#br0">1162 63 704 0,'-31'-1'309'0,"-3"-1"12"0,-2 4-166 0,-1-4-66 0,0-1-33 16,20 0-20-16,0-2-13 16,-5-3-13-16,2 7-2 15,-3-1-9-15,-2-2 5 16,0 4-8-16,2-2 6 0,-2 1-11 15,0-6 5-15,-3 9-11 16,2-4 5-16,-2 4-7 16,2 0 9-16,-5 2-4 15,3-4 12-15,-3 2-1 16,3 2 11 0,-5 1-3-16,5 1 7 0,0 7-5 15,1-4 5 1,-5 2-9-16,8 3 5 15,-1 1-9-15,5-1 5 0,-4 2-8 16,7-4 7-16,-7 5-8 16,0 2 7-16,0 3-7 15,3 2 7-15,-3 3-7 16,6-6 8-16,0 3-5 16,-1-6 4-16,2 2-3 15,5-4 4-15,-1 3-4 0,3-1 5 16,0 4-5-16,4-4 5 15,-3 6-6-15,1-1 4 16,0 3-5-16,4 1 4 16,-4 2-4-16,5-1 6 15,1 3-5-15,1-5 5 16,1 1-7-16,4-1 6 16,4 2-6-16,0-2 7 0,4 7-6 15,4 1 8-15,2 3-8 16,2-4 6-16,4 4-6 15,-1-7 4-15,2-1-6 16,-3-3 7-16,-1-1-5 16,1-5 5-16,1 2-5 15,0-2 7-15,2 0-7 16,-1-1 7-16,0 1-5 16,0-3 7-16,5 0-8 15,1-3 7-15,8 5-8 16,1-7 6-16,3-1-8 15,1 0 6-15,7-2-6 16,-7-1 6-16,12-5-6 16,-3 3 7-16,9 1-7 15,-7-7 8-15,3-5-9 16,-5 6 8-16,5-5-8 16,-10-1 7-16,7 8-7 0,-3 5 6 15,5-5-6-15,-8 5 7 16,11 0-5-16,-8-1 5 15,8-4-6-15,-8 4 7 16,6 0-7-16,-7-5 7 16,7 3-7-16,-5 2 6 15,11-2-7-15,-2 0 7 16,8-2-6-16,0 0 6 16,7-3-7-16,-13 1 8 0,10 1-10 15,-9 1 6-15,4 0-7 16,-9 0 7-16,15 3-7 15,-10-6 10-15,10 5-6 16,-2-8 2-16,4-3-9 16,-8-3 7-16,9 1-8 15,-8-3 7-15,0 5-2 16,-3 3 8-16,6 1-6 16,-10-1 7-16,10 8-6 15,-12-8 6-15,10 3-6 16,-11-2 7-16,5 5-6 15,-9-1 5-15,7 7-6 16,-6-3 7-16,5 2-8 16,-4 0 8-16,8-5-7 0,-4-2 6 15,10-1-6-15,-9 2 6 16,12-5-6-16,-10-2 6 16,10 5-7-16,-8 2 8 15,8-5-7-15,-10 4 6 16,12-1-6-16,-10 2 7 15,7-4-8-15,-8-1 7 0,8 1-6 16,-11 1 6-16,5-2-7 16,-2-3 6-16,3-2-5 15,-9 0 6-15,8-3-6 16,-5-3 6-16,1-1-5 16,-8-1 6-16,4-2-6 15,-8-1 5-15,3-1-6 16,-6 3 6-16,8-3-8 15,-10-2 3-15,3-3-6 16,-8 2 3-16,1-4-4 16,-8 4 7-16,-1-3-2 15,-10 4 6-15,-3-1-4 16,-7 4 6-16,-4-2-6 16,-6 2 6-16,-3-3-6 15,3 2 4-15,-6-8-7 16,-3 2 6-16,-5-7-6 15,-1 7 6-15,-10-4-5 16,0 9 6-16,-1-6-6 0,1 3 7 16,-7-7-7-16,6-2 7 15,-5-6-5-15,0 7 5 16,-5-2-3-16,7 3 5 16,-8 6-5-16,0 1 6 15,-5 1-6-15,6 3 5 16,-5-3-7-16,3 3 6 0,-6-5-8 15,0 2 8 1,-10-5-8-16,3 6 7 16,-8-6-6-16,7 8 8 0,-3-5-8 15,1 3 8-15,-2-1-6 16,4 6 8-16,-7-3-7 16,10 4 9-16,-7-1-6 15,2 5 7-15,-11-2-9 16,1 6 6-16,-10-1-9 15,4 1 6-15,-10 0-8 16,8 1 6-16,-5 2-7 16,9 0 7-16,-11 7-7 15,8 3 7-15,-15 1-6 16,6 3 9-16,-18 5-8 16,12-5 9-16,-9 2-7 0,11 0 7 15,-12-3-8-15,11-4 7 16,-12 7-8-16,5 2 8 15,-10-2-10-15,15 7 9 16,-7-2-9-16,13-4 6 16,-18-3-14-16,12 5 7 15,-18-1-11-15,6-1 7 16,-11 1-5-16,17-1 12 16,-12-4-6-16,12-4 12 0,-13-1-6 15,12-3 8-15,-12-3-3 16,20 0 10-16,-4-3-6 15,16-3 7-15,-10-4-8 16,13 1 0-16,-18-11-30 16,7-1 134-16,-9-8-463 15,1-13 178-15</inkml:trace>
  </inkml:traceGroup>
</inkml:ink>
</file>

<file path=ppt/ink/ink12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40:49.89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947AA9B-DE4F-4011-BC0A-701C02803AED}" emma:medium="tactile" emma:mode="ink">
          <msink:context xmlns:msink="http://schemas.microsoft.com/ink/2010/main" type="inkDrawing" rotatedBoundingBox="11261,9767 22040,9592 22083,12240 11304,12414" hotPoints="21973,10591 15817,12100 9555,11113 15712,9605" semanticType="enclosure" shapeName="Ellipse"/>
        </emma:interpretation>
      </emma:emma>
    </inkml:annotationXML>
    <inkml:trace contextRef="#ctx0" brushRef="#br0">1367 194 998 0,'-28'-6'268'0,"-6"4"66"15,3 1-265 17,15 1-66-32,1 0 4 0,-55-5 4 0,2 2 12 15,-7 8-4-15,5 1 6 16,22 3-10-16,8 4-4 0,-6 2-10 15,5-7 1-15,-5 1-7 16,-1 2 6-16,-4 0-5 16,6 1 7-16,-6 5-1 15,7 0 12-15,-5 7-6 16,4-1 7-16,-13 6-8 16,6 1 2-16,-6 12-11 15,12-4 8-15,-1 15-4 16,15-3 10-16,2 7-6 15,9-10 7-15,2-1-11 16,5-10 1-16,2 1-13 16,2-4 5-16,6 13-9 15,1-1 9-15,4 6-4 16,4 4 11-16,3 11-5 16,1-7 11-16,6 8-6 15,-1-2 7-15,6 2-7 16,4-5 7-16,4-3-9 0,1-7 4 15,10 3-6-15,-2-10 8 16,10-2-8-16,1-6 6 16,6 2-6-16,-4-5 7 15,8 5-9-15,-3-10 7 16,5 5-9-16,-1-4 6 16,9-7-8-16,-6-1 8 0,13 9-7 15,-10 0 10-15,8 8-6 16,-10 6 8-16,12 0-9 15,-8-8 8-15,10 3-7 16,-4-6 5-16,14 2-5 16,-10-2 6-16,10 3-7 15,-12-4 8-15,5 4-6 16,-7-3 6-16,6-1-11 16,-6-5 6-16,14 0-11 15,-6-14 7-15,8-1-9 16,-8-5 11-16,8 2-5 15,-9-4 10-15,10 6-6 16,-6-4 8-16,18 6-7 16,-9-5 8-16,11 2-7 15,-8-3 6-15,17 3-8 0,-9-8 6 16,20 6-10-16,-7-11 8 16,16 2-10-16,-14-4 5 15,18-1-9-15,-15-4 7 16,20-4-10-16,-20 4 9 15,19 1-5-15,-12-1 12 16,17-8-6-16,-21 5 9 16,23-4-5-16,-15 4 5 15,19-2-5-15,-20 3 7 0,24 2-7 16,-18-2 7-16,22-6-6 16,-22-3 4-16,23-4-6 15,-18 1 7-15,21-8-7 16,-19 5 7-16,16-5-9 15,-22 4 6-15,23 4-7 16,-21 3 3-16,9-2-9 16,-13 8 10-16,16-4-8 15,-26 1 8-15,16-7-4 16,-17 4 9-16,12-17-6 16,-21 1 8-16,15-4-7 15,-19 6 6-15,13-7-6 16,-19 20 8-16,9-4-7 15,-16-1 7-15,10-5-6 16,-13 1 5-16,10-13-7 0,-14 7 9 16,2 3-7-16,-10 1 6 15,8 1-5-15,-12 11 3 16,12 0-5-16,-3 6 5 16,3 7-7-16,-12 9 8 15,9-4-7-15,-18 2 6 16,4-3-6-16,-12 2 6 15,1-10-6-15,-12 5 4 0,4-7-9 16,-13-4 5-16,1-4-11 16,-8-3 7-16,-6-11-6 15,-9 2 10-15,-7-3-2 16,-12 4 12-16,-4-12-4 16,-4 10 8-16,-7-9-6 15,1-1 9-15,-3-4-5 16,0 13 5-16,-3-12-3 15,3 7 2-15,0-2-9 16,3 3 2-16,2-6-7 16,4 10 2-16,0-1-4 15,4 3 5-15,-1 1-4 16,1 5 5-16,-4 6-9 16,-3-6 0-16,-6-1-14 15,-4-1 6-15,-9-11-12 16,3-4 9-16,-7 1 1 0,4 3 15 15,-1-2 4-15,7 11 15 16,-3 0-1-16,3 4 6 16,-9-1-6-16,7 7-1 15,-5-3-11-15,3 3 3 16,-3-1-10-16,3 5 5 16,-15 0-10-16,1 3 6 15,-12 1-10-15,-3 6 9 0,-10 5-6 16,2-1 8-1,-11 0-8-15,8 5 10 0,-8 4-8 16,8-5 5-16,-11-4-9 16,5 2 7-16,-11-10-10 15,0-3 9-15,-15-2-6 16,12 5 12 0,-5-1-3-16,5 1 10 0,-13 3-8 15,10 2 5-15,-18-5-10 16,6 2 4-16,-11-6-11 15,17 1 4-15,-15 0-12 16,10-2 3-16,-17 4-18 16,7 9 4-16,-12-5-8 15,17 5 14-15,-17 4-2 16,18 1 19-16,-20 1-1 16,7 2 9-16,-14-2-54 0,16-2-31 15,-13 7-39-15,11-3 8 16,-16 7 46-16,16 4 84 15,-15 1 50-15,12-5 46 16,-8 7-3-16,14-8-43 16,-13 2-33-16,16 1-12 15,-14 2-11-15,15 1 3 0,-15 5-3 16,13-8 11 0,-9 6-4-16,18-6 8 0,-16 1-8 15,19 1-1-15,-17-2-9 16,7-3 1-16,-4-1-8 15,18-3 9-15,-13-6-6 16,16-2 5-16,-10-2-5 16,4-1 5-16,-9 0-8 15,13-1 8-15,-9 1-8 16,13-1 5-16,-12-1-6 16,12 3 6-16,-12-4-8 15,13 3 9-15,-5-1-9 16,15-3 8-16,-18-1-8 15,14 4 7-15,-20-1-8 16,6 3 8-16,-10 0-8 16,14-3 10-16,-14 1-8 15,12-1 8-15,-15 0-3 16,6 1 13-16,-12 2 2 0,18-2 12 16,-14 4-3-16,13-2 7 15,-14 6-7-15,14-2 0 16,-14 5-12-16,21 5 4 15,-3 2-11-15,19-7 1 16,-4 3-37-16,10-9-142 16,-1-12-194-16,12-16-11 15</inkml:trace>
  </inkml:traceGroup>
</inkml:ink>
</file>

<file path=ppt/ink/ink12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42:05.42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1C96E99-3DDB-4031-A7E5-F64036C49C3E}" emma:medium="tactile" emma:mode="ink">
          <msink:context xmlns:msink="http://schemas.microsoft.com/ink/2010/main" type="inkDrawing" rotatedBoundingBox="10816,15620 22844,16014 22782,17916 10753,17522" hotPoints="11030,15909 11845,15801 21893,16067 22126,17342 12272,17564 10644,17205" semanticType="enclosure" shapeName="Hexagon"/>
        </emma:interpretation>
      </emma:emma>
    </inkml:annotationXML>
    <inkml:trace contextRef="#ctx0" brushRef="#br0">2354 114 764 0,'-16'3'285'0,"1"-2"22"16,2 4-213-16,-1-3-24 0,7-4-46 16,-6 1 9-16,4-3-8 15,-7 0 9-15,4 1-13 16,0-2 3-16,-1 4-17 16,-2-3-2-16,4-2-12 15,1-2 2-15,-3 1-4 16,2-4 3-16,0 2 0 15,0-2 7-15,-3 3 1 16,0-1 10-16,2 2 1 0,-4 0 8 16,-1 4-2-16,2-5 2 15,-4 3-7-15,-1-1 0 16,-2 0-5-16,-4 0 1 16,-2 4-2-16,-3-1 4 15,3 3-2-15,-5 1 2 16,2 1-5-16,-3 1 2 15,2 0-8-15,-7 0 2 16,5 0-5-16,-5 4 4 16,3-3-3-16,-6 1 3 15,5 1-3-15,-8 2 3 16,7-2-3-16,-4-3 0 16,6 2-1-16,-4-1 1 0,4 1-1 15,-6 1 1-15,5 2-1 16,-2 1-2-16,8-1-5 15,-6-2-2-15,6-1-5 16,1-3 0-16,6-1-2 16,-10 1-2-16,2-4 0 15,-6 4 4-15,-4 1 1 16,-6 5 7-16,0-2 5 16,-3 6 6-16,6 2 3 15,-5 3 8-15,5 0-2 16,0 6 5-16,6-1-4 0,-6 6 0 15,5 0-9-15,0 9 2 16,2-1-6-16,3 3 2 16,7-4-5-16,0 9 3 15,2-6-4-15,2 9 4 16,0-2-3-16,-3 9 4 16,5-6-2-16,-1 5 5 15,3-6 0-15,1 5 7 16,5-5 1-16,1 2 13 15,3-7-3-15,2-1 9 16,5-9-9-16,5 4 5 16,4 3-14-16,5 1 2 15,0-3-11-15,7 10 5 16,3-7-8-16,3-3 4 0,4-4-7 16,11 1 5-1,-3-6-6-15,2 0 5 0,3-5-4 16,7 3 4-16,-2-1-5 15,13 0 7-15,0 1-6 16,13-1 6-16,-6 0-5 16,15 0 4-16,-7-2-6 0,16-1-1 15,-6-2-11 1,12 2-4-16,-9-4-8 0,15 1-2 16,-10-4 0-16,9 1 11 15,-11-8 4-15,10-1 8 16,-13-2 3-16,9 3 5 15,-7-5-4-15,8 5 4 16,-8-1-4-16,10 1 5 16,-12-5-6-16,12 2 5 15,-9-5-4-15,14-3 5 16,-8-2-6-16,6-1 6 16,-12-2-6-16,13-1 5 15,-16 4-4-15,13-1 3 16,-4 3-4-16,10-3 6 15,-15-1-6-15,13-5 5 16,-11 0-4-16,13-4 4 16,-10 1-5-16,16-1 5 15,-13 7-4-15,12-4 4 0,-11 3-4 16,7-1 6-16,-11 3-5 16,14-3 4-16,-11 5-5 15,11 1 5-15,-6-3-5 16,14-4-2-16,-9 3-3 15,12-5 4-15,-10-2-6 16,10 1 6-16,-15 2 2 0,13-2 3 16,-15 2-4-16,18-4 4 15,-15 2-4-15,17-4 4 16,-12 2-4-16,14 0 4 16,-16 9-3-16,14-1 3 15,-22 5-5-15,15 4 5 16,-18 3-3-16,12 1 2 15,-13 2-2-15,17 2 4 16,-21-3-5-16,17 1 5 16,-17-3-3-16,13 3 0 15,-11-3-2-15,11 4 5 16,-18-4-7-16,7 5 5 16,-9-1-2-16,12 3 2 15,-14-1-2-15,17-1 4 16,-8-4-5-16,3 1 5 15,-10 0-5-15,8 7 5 16,-10 0-5-16,11 5 5 0,-8 2-5 16,13-8 5-16,-12 1-5 15,11-1 4-15,-13-3-4 16,9-7 3-16,-13 9-3 16,11-10 4-16,-12 0-5 15,8-3 6-15,-12 3-5 16,12-5 4-16,-13-1-3 15,9 1 4-15,-6-3-6 0,15 5 6 16,-15 2-6-16,10-1 5 16,-7 5-6-16,5-1 7 15,-10 1-6-15,8-5 6 16,-5 2-5-16,4-6 5 16,-9 3-5-16,5-9 1 15,-16 1-5-15,-1 2 6 16,-15-1-6-16,1-5 5 15,-10 5-1-15,5 0 5 16,-6-6-4-16,6-1 5 16,-6 0-2-16,4-5 4 15,-4 1-3-15,3-3 1 16,-7 6-4-16,4-4 3 16,-5 6-5-16,0-5 4 15,-7 1-5-15,1-5 3 0,-13 3-8 16,-1-4 0-16,-2 2-6 15,1-3 4-15,-8 2-2 16,-1-5 8-16,-5 2-1 16,-6 4 9-16,0 0-2 15,-3-2 6-15,3 1-4 16,-9-3 5-16,2-1-5 16,-6-2 3-16,0-2-7 15,-3 1 3-15,1 1-5 0,-6-5 1 16,5 3-5-16,-7-1 3 15,2 3-3-15,0-1 3 16,-1 5 1-16,-4-7 4 16,4 5-1-16,-2-1 0 15,-2 2-1-15,2-1 3 16,7 10-1-16,-7-1 6 16,3 6-2-16,-2-1 5 15,5 4-7-15,-9-5 2 16,6 4-7-16,-7-4 2 15,-1-1-5-15,-9 0 4 16,5 5-4-16,-11-4 5 16,2 7-4-16,-6 3 4 15,2-2-2-15,-9 2 2 16,3 3-3-16,-6-5 4 0,3 5-3 16,-6 6 2-16,2 2-2 15,-3-1 2-15,-3 6-3 16,-11-1 4-16,7-1-2 15,-8-5 2-15,8 3-2 16,-8-3 2-16,10 2-3 16,-13-7 0-16,8 2-1 15,-17-1 1-15,12-6-3 16,-3 1 5-16,3 3-2 0,-12-3 3 16,12 1-1-16,-15 2 5 15,8 0-2-15,-9 2 5 16,15-4-3-16,-3-3 4 15,13 3-9-15,-10-7 2 16,11-2-6-16,-13-3 3 16,5 5-5-16,-8-7 6 15,11 5-4-15,-8 2 5 16,9 1-3-16,-12 0 2 16,8 5-3-16,-16 0 3 15,12 1-4-15,-12 0 4 16,13 5-3-16,-12 0 2 15,12 2-2-15,-16-1 2 16,8 1-2-16,-15 1 3 16,16 2-3-16,-18-1 3 15,16 4-2-15,-16 1 3 16,12 1-3-16,-20-1 3 0,22-3-3 16,-16-1 4-16,15-2-4 15,-17 0 3-15,17-1-2 16,-20-1 3-16,15-1-5 15,-11-1 4-15,17-2-3 16,-18-4 1-16,17 0 1 16,-18-1 1-16,11-1-5 0,-6-1 5 15,17 4-3-15,-17-2 1 16,17 4-2-16,-13-4 4 16,9 3-4-16,-7-1 5 15,17 3-4-15,-15 0 3 16,12 3-3-16,-10 1 4 15,6 2-4-15,-10 2 3 16,22-3-3-16,-13 2 3 16,10-1-4-16,-13 0 3 15,8-1-2-15,-21 1 3 16,16-1-4-16,-3-4 4 16,16 2-3-16,-17-1 2 15,14-3-2-15,-12 1 3 16,4 0-4-16,-9 0 4 15,18 2-3-15,-10 1 7 16,10 1-1-16,-14 2 8 16,10 0-3-16,-14 4 7 0,15-1-8 15,-6 0 3-15,12 0-14 16,-17 2-34-16,4-2-347 16,-15 2 97-16</inkml:trace>
  </inkml:traceGroup>
</inkml:ink>
</file>

<file path=ppt/ink/ink12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6:04.10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24F6CE6-E15D-4171-929C-C71D60DC6AFD}" emma:medium="tactile" emma:mode="ink">
          <msink:context xmlns:msink="http://schemas.microsoft.com/ink/2010/main" type="inkDrawing"/>
        </emma:interpretation>
      </emma:emma>
    </inkml:annotationXML>
    <inkml:trace contextRef="#ctx0" brushRef="#br0">31 78 653 0,'-33'-80'739'0,"41"79"-482"15,7 11-232-15,9-2-19 16,10 1-3-16,2-3-2 15,6-2 0-15,-1-8-2 0,5 7 3 16,-7-3-2 0,5 1 3-16,-9 5-3 0,1 11 2 15,-11-9-1-15,5 7-1 16,-7-3 1-16,7 3 1 16,-2-9 0-16,11 3 1 15,-1-5 1-15,11 7 0 16,-2-7-1-16,13 4 0 15,-6 1-2-15,7 1 0 16,-2-2-2-16,6 1 0 16,-5-2 1-16,6 2 1 15,-8-3-2-15,10 2 3 16,-5 1-3-16,9-3 2 16,-5 0-2-16,10-2 1 15,-8-1-2-15,6-7 2 16,-6-2-1-16,8-3 1 15,-8-2 1-15,12-1 1 16,-3 6 0-16,9-1-2 0,-12 1 0 16,11-3 0-1,-10 1 0-15,10 1 0 0,-16-1 0 16,14 7 0-16,-7-1 0 16,7 7 0-16,-14 2 0 15,12 5 1-15,-15-3-1 16,13 6 1-16,-16-1-1 0,19-1 0 15,-10-2 0 1,19 1 1-16,-19-2-1 0,15 1 1 16,-18 2-2-16,14 4 2 15,-15-4-2-15,20 2 1 16,-4-4-1-16,11-2 1 16,-13-5 1-16,13 2-1 15,-12 0 0-15,9 3 2 16,-6 0-2-16,14 3 0 15,-10-4 0-15,8 2 0 16,-10-2 0-16,13 1 1 16,-9-2-1-16,20 5-1 15,-7-7 1-15,14 1 0 16,-10-6-1-16,18-2 1 16,-17-2-2-16,18-1 1 15,-12-1 1-15,17 0 1 16,-17 5-3-16,19-1 3 0,-14 7 0 15,13 7-1-15,-13 1 0 16,16 5 2-16,-20-3-3 16,17 2 0-16,-12-1 3 15,19-1-2-15,-15-6 0 16,22 0 1-16,-17-6 0 16,24-6-2-16,-18-4 1 15,23-2 0-15,-25-3 0 16,25 3 0-16,-23 1-1 0,18 2 1 15,-25 3 0-15,17 6 0 16,-21 5 0-16,12 7 1 16,-22-2 0-16,14 8-1 15,-20-1 1-15,11-4 0 16,-16-2 0-16,14-4-1 16,-13-7 1-16,10-3-3 15,-18-6 3-15,9-6-3 16,-21 5 3-16,6-2-2 15,-15 0 3-15,6 3 1 16,-19 7 4-16,4 1 4 16,-15-2 11-16,1 3 4 15,-12-2-1-15,5-4-4 16,-9-3-3-16,4 5-13 0,-7-7-2 16,2-1-3-16,-11-1 2 15,1-1-2-15,-10 4 1 16,5 1 0-16,-10 4-9 15,4 1 9-15,-8-7-375 16,-6-10 119-16</inkml:trace>
  </inkml:traceGroup>
</inkml:ink>
</file>

<file path=ppt/ink/ink12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6:22.43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FB333C9-4BA2-4365-84D4-364AC12DEDBE}" emma:medium="tactile" emma:mode="ink">
          <msink:context xmlns:msink="http://schemas.microsoft.com/ink/2010/main" type="inkDrawing" rotatedBoundingBox="26463,3187 26834,9084 26781,9087 26409,3190" semanticType="callout" shapeName="Other">
            <msink:sourceLink direction="with" ref="{0B00BC00-C593-4FDA-AD84-0D28A29F80AE}"/>
            <msink:sourceLink direction="with" ref="{6A337C67-2BED-45B1-8647-AA976D517C50}"/>
          </msink:context>
        </emma:interpretation>
      </emma:emma>
    </inkml:annotationXML>
    <inkml:trace contextRef="#ctx0" brushRef="#br0">7 83 881 0,'-7'-37'257'16,"10"5"54"-16,-3 17-248 16,3 15-26-16,-2 20 0 15,2-1-15-15,8 38 3 16,-7 12 28 0,2 15-36-16,-3 18-2 15,0-19-4-15,-1 19-1 16,-1-7-6-16,-1 11 2 15,2-4 2-15,1 8 11 16,0-22 3-16,2 13 8 16,1 4-2-16,0 36 2 15,6-7-10-15,1 8-2 16,1-12-8-16,2 11 0 16,2-42-6-16,-4 19 0 15,-4-5-2-15,-1 19 1 16,-1-27 1-16,-4 20 11 15,-2-13 3-15,2 17 3 16,-1-13 0-16,3 12-2 0,2-20-11 16,2 1-2-16,-2-19-2 15,2 14 0-15,-1-9 0 16,0 1 7-16,-1 0 3 16,-2 9 2-16,-2-12 4 15,1 10 3-15,-1-4-8 16,4-1-4-16,-1-12-2 0,4 8-4 15,-1-14-1 1,-1 13-1-16,-3-9 0 0,-1 15 0 16,-2-12-1-16,-3 11 0 15,-2-10 0-15,-1 7 4 16,0-16 1-16,2 4 4 16,1-17-1-16,1-5 3 15,4-17-2-15,-1-3-2 16,-1-10-2-16,2-2 2 15,-2-8-2-15,-2 9 2 16,-2-3-1-16,2 6-1 16,-1 1-4-16,2 2 1 15,1-9-4-15,1-1-41 16,1-13-35-16,1-5-53 16,0-11-82-16,-2-14-258 15,-4-5 48-15</inkml:trace>
  </inkml:traceGroup>
</inkml:ink>
</file>

<file path=ppt/ink/ink12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6:12.72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6E3FE1B-5B21-4784-93F2-CA1D1E554595}" emma:medium="tactile" emma:mode="ink">
          <msink:context xmlns:msink="http://schemas.microsoft.com/ink/2010/main" type="inkDrawing" rotatedBoundingBox="13961,13215 21705,13246 21701,14291 13956,14260" semanticType="enclosure" shapeName="Other"/>
        </emma:interpretation>
      </emma:emma>
    </inkml:annotationXML>
    <inkml:trace contextRef="#ctx0" brushRef="#br0">7114 242 701 0,'-9'-12'321'0,"-5"3"-15"0,4-2-136 16,1 4-144-16,-2 1-14 16,1 1-11-16,-4-1-1 15,-2 3-3-15,-4 2 1 16,-1-2-1-16,-3 4 2 16,0-2 1-16,-6 4 2 15,6-3-1-15,-3 1 2 16,2-1 1-1,-2-1-3-15,5-4 1 16,-5 2-2-16,2-6 2 16,1 2-2-16,-3-1 2 15,0 1-1-15,0-2 1 16,3 3-1-16,-5-2 1 0,5-1-2 16,-4-3 1-16,1 3-1 15,-3 2 1-15,0-2-1 16,-2 3 0-16,4 1 0 15,-7-1 1-15,5-1-1 16,-6 1 2-16,5 4 0 16,-4-1 0-16,2 0-1 15,-8 3 0-15,5 0 0 16,-9 3 0-16,3 0-1 16,-6 3 2-16,3 2-2 0,-6 1 1 15,5-6-1-15,-8 6 0 16,6-2 1-16,-6 4 0 15,7-2 0-15,-4 1 1 16,6-4-1-16,-6-1 2 16,7-1-3-16,-5 2 3 15,2-3-2-15,-1 0 3 16,6-3-3-16,-4 2 3 16,5-2-3-16,-4-5 1 15,2 5-2-15,-5 0 1 16,6-1-2-16,-6-2 1 15,8 3 0-15,-9-2 0 16,4 2-1-16,-11 0 3 16,4 3-1-16,-13 2 0 15,10-4-1-15,-11 4 1 0,4-1-2 16,-5-4 1-16,4-1-1 16,-16 2-1-16,9-1 1 15,-16 2 4-15,5-1 1 16,-10 4 4-16,11-1 1 15,-1 2-1-15,14-4-4 16,-15-1 2-16,12 1-5 16,-11-1 2-16,1-4-2 0,-8 3 1 15,13 0-3-15,-6-4 3 16,9-5-4-16,-7-3 8 16,10-3 1-16,-7-8 6 15,8 10 0-15,-4-2 4 16,11 3-4-16,-5 3-3 15,9 4-6-15,1-5-1 16,11 1-3-16,-6 1 1 16,6 2 0-16,-6 2 1 15,0-1-1-15,-6 4 1 16,4-2-2-16,-2 0 1 16,5-2-1-16,-7 8-1 15,6-3 0-15,2 6 1 16,8-3-1-16,-4 5 1 0,6-7 0 15,-6 4 1 1,-2-7-1-16,-10 7 0 16,5-4 0-16,-7 4 1 0,7 2-1 15,-10 2 0-15,13-3 1 16,-8 0-1-16,7-3-1 16,-10-4 1-16,9-2 0 15,-14 0 1-15,8-3 0 16,-9 1 0-16,12 7-1 15,-9-1 1-15,11 2-1 0,-5 8 2 16,10 1-2-16,-1 1 2 16,9-4-1-16,-3 8 0 15,6-2-1-15,-8 0 2 16,4-5-2-16,-7 7 2 16,5-7-1-16,-4 2 1 15,8-4-2-15,-4 1 1 16,8-2-1-16,1 2-1 15,9 0 0-15,4 0 0 16,7 0-2-16,5 5 1 16,5 1 0-16,5 12 0 15,4-2 0-15,6 11 0 16,0-1 1-16,9 5 0 16,-3-1 0-16,4 2 1 15,-2-9 1-15,4 2-1 0,-2-8-1 16,4-5 1-16,-4-3-1 15,8 3 1-15,-3-6-1 16,6 4 1-16,-1-2 1 16,8 4 0-16,-5 0-1 15,4 4-2-15,-6-1 1 16,11 3-1-16,-5-3 0 16,13 2 2-16,1-5 0 15,13 3 2-15,-6-5-1 0,10-1 0 16,-5-1-1-16,5-4-1 15,-5-1 0-15,12-3 1 16,-10-4 0-16,13-1 1 16,-2-2 1-16,13-1 0 15,-7-1-1-15,12 0-1 16,-9 0 0-16,11 0 1 16,-9-1-1-16,14 1 1 15,-5 1 1-15,16-1-1 16,-12 0-2-16,14-1 2 15,-13-2-1-15,13-2 2 16,-13 1-2-16,14 1 1 16,-18-3-2-16,14 1 2 15,-14-2-1-15,20-1 1 16,-16-1-1-16,19 0 1 16,-14 0-3-16,14-1 3 0,-16 1-1 15,17 1 1-15,-16-1-2 16,13 0 2-16,-16 3-1 15,8 0 1-15,-14 2 0 16,10 2 0-16,-18 4-2 16,10 2 1-16,-11-1-2 15,10 2 3-15,-10 1-1 16,13-3 2-16,-11-2-2 16,4-1 1-16,-11 0-3 0,14 0 3 15,-17 3-2-15,12 0 2 16,-6 2-1-16,10 2 0 15,-16-1-1-15,14 0 1 16,-12 0-1-16,8-1 2 16,-10-1 2-16,17-1-2 15,-13 0-1-15,5-1 1 16,-10-1-2-16,9-4-1 16,-16 0 1-16,8-6 2 15,-4-3-1-15,7-4 1 16,-11 1-2-16,4-3 0 15,-16 3-1-15,5-2 2 16,-14 4-1-16,0-4 2 16,-8 4 0-16,2-2 0 15,-13 1-1-15,0-1 1 0,-7 2-1 16,-2-2 1-16,-9 3 0 16,-3-3 0-16,-8 0-1 15,-5-2 2-15,-5-1 0 16,-6-4 0-16,-3-2 0 15,-6-6 2-15,0 1-3 16,-6-7 4-16,-2 1 0 16,-7-1 2-16,3 9 0 0,-9-6 1 15,-1 9-5-15,-13-1 0 16,-1 4-2-16,-21-2 0 16,-2 7-3-16,-20 1-6 15,1 1-19-15,-35 7-334 16,2 4 97-16</inkml:trace>
  </inkml:traceGroup>
</inkml:ink>
</file>

<file path=ppt/ink/ink12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6:23.17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B00BC00-C593-4FDA-AD84-0D28A29F80AE}" emma:medium="tactile" emma:mode="ink">
          <msink:context xmlns:msink="http://schemas.microsoft.com/ink/2010/main" type="inkDrawing" rotatedBoundingBox="26353,8621 31927,8467 31934,8700 26360,8854" semanticType="underline" shapeName="Other">
            <msink:sourceLink direction="with" ref="{27C91698-46F3-4EDD-962A-7D10506C4458}"/>
            <msink:destinationLink direction="with" ref="{8FB333C9-4BA2-4365-84D4-364AC12DEDBE}"/>
          </msink:context>
        </emma:interpretation>
      </emma:emma>
    </inkml:annotationXML>
    <inkml:trace contextRef="#ctx0" brushRef="#br0">67 270 1086 0,'-25'-1'289'0,"2"-4"91"16,11 4-301-16,5-1-8 15,7 8-19-15,3-4-9 16,9-1-14-16,9 2-14 16,7-3-14-16,16-6 0 15,4-6 0-15,12-6 2 16,2-7-1-16,13-11 2 15,-8-2-1-15,14-3 0 16,-9 4-2-16,15 13-1 16,-10 9-1-16,15 15 2 15,-10 10-1-15,20 11 2 16,-12-3-2-16,17 5 0 16,-8-7-1-16,15-2 2 15,-9-5-1-15,23-7 0 0,-10-7-1 16,23-4 1-16,-7-3-1 15,24 0 1-15,-17 6 0 16,21 4 1-16,-17 7 0 16,21 2-1-16,-27 4 0 15,25 0 0-15,-22-5 1 16,21-2-1-16,-22-5 0 16,21-1 1-16,-23-5-1 0,24-3 0 15,-25-2-2-15,13 2 3 16,-20-1-2-16,12 1 2 15,-26 1-1-15,9 0 0 16,-20 1 0-16,-1 2 1 16,-19 3-1-16,-2 5 1 15,-22-2 0-15,-2 3 1 16,-15 0-1-16,-3-2 0 16,-15-1 0-16,-2 2 0 15,-8-1-1-15,-4 2 3 16,-5-1-3-16,-1 2 2 15,-4-4 0-15,0 0 0 16,0 0-1-16,-3-3 2 16,2 3-1-16,1-3 1 15,-2-3-10-15,5 0-61 0,5-3 185 16,-5-6-535-16,0 2 178 16</inkml:trace>
  </inkml:traceGroup>
</inkml:ink>
</file>

<file path=ppt/ink/ink12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6:44.47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59BCDEE-4EC7-4C3E-AA84-4C996E4EF618}" emma:medium="tactile" emma:mode="ink">
          <msink:context xmlns:msink="http://schemas.microsoft.com/ink/2010/main" type="inkDrawing" rotatedBoundingBox="24358,5718 30417,-36 33799,3524 27740,9278" semanticType="enclosure" shapeName="Other">
            <msink:sourceLink direction="with" ref="{0B56A75E-66B5-48C3-ABDB-DFB388F836EB}"/>
            <msink:sourceLink direction="with" ref="{D6A16F3B-B574-448E-8D88-14E2829F367E}"/>
            <msink:sourceLink direction="with" ref="{15BAC666-7DCC-4F9D-A368-71EE085B7D73}"/>
            <msink:destinationLink direction="with" ref="{F974078C-83E5-46A9-8DA8-DC74C93BF1C6}"/>
            <msink:destinationLink direction="from" ref="{1630182F-4969-4229-AA17-532B240C2E43}"/>
          </msink:context>
        </emma:interpretation>
      </emma:emma>
    </inkml:annotationXML>
    <inkml:trace contextRef="#ctx0" brushRef="#br0">8 4772 283 0,'-3'2'112'15,"0"-5"34"-15,2 0-41 16,1 1-6-16,-2-5 17 16,2 7-14-16,0 1 14 0,0-1-20 15,0 0 11-15,0 6-12 16,0-6-11-16,2 2-31 15,-1-2-15-15,2 0-23 16,2-2-7-16,-2 2-6 16,6-1-1-16,-2 1 1 15,5-2-1-15,-1-4 3 16,2 3-1-16,-1 2 2 0,2-1-2 16,-2-1 2-1,3 6-3-15,-5-3-2 16,2-3 2-16,2-1-2 15,1 5 2-15,-3-2 0 16,3-5 5-16,0 1 0 16,-6 1 5-16,1-7-3 15,-2 7 1-15,-1 1-3 16,1 4 0-16,5-1-5 16,-4 0 3-16,8-6-4 15,-2 8 2-15,3-5-4 16,-4 3 3-16,5 0-2 15,-7-3 1-15,3-6-1 16,0 3 2-16,0 0 0 16,-4 1 4-16,1 4-1 0,-2 4 1 15,2-5-1-15,-1 1-2 16,4-4-2-16,-2 4 1 16,4-5-1-16,-5 1 1 15,1-1-2-15,-1 5 1 16,0-5-1-16,-3 4 1 15,2 1-2-15,-2 4 2 16,0-5-1-16,1 5 1 16,2-1 0-16,-3 1-1 0,2 0 1 15,-2-2-1-15,1-2 0 16,1 2 0-16,1-1 0 16,-2 0 2-16,4-3-2 15,-2 6 0-15,0-3 0 16,-3 0 1-16,0 5-2 15,1-5 2-15,2 1-1 16,-1-2 0-16,2 4-1 16,2-6 3-16,-3 4-4 15,-1-4 4-15,-1 0-3 16,1-4 3-16,-1 2-4 16,4 1 5-16,-1-1-6 15,2 1 5-15,-1-1-4 16,1 1 3-16,0-1-2 15,-2 2 2-15,0-4-2 0,2 4 3 16,3 0-2-16,-3 0 2 16,1-2-3-16,-4 5 3 15,2-1-2-15,-4-2 2 16,4 0-1-16,-2 0 0 16,1-2 1-16,-4 1 2 15,0-1 0-15,2 3 2 16,-2-1 1-16,0 2-2 0,3-1 0 15,-3 1-3-15,3-1-1 16,-3 1 0-16,3-1 0 16,0 1-1-16,1 1 1 15,-1-3-1-15,3-2 0 16,-1 2 1-16,-1-1-1 16,-1-1 1-16,3-2-1 15,0 2 1-15,0-1-1 16,0-1 1-16,5 1-2 15,-1 0 2-15,-2-2-2 16,2 2 3-16,-1 0-4 16,-3 0 4-16,-3 0-4 15,-1 2 3-15,-1 1-2 16,4-2 3-16,-4 4-3 16,1 1 3-16,5-3-3 15,-1-2 3-15,0 1-4 16,4-4 4-16,6 1-4 0,-5-2 3 15,1 1-2 1,-3 2 2-16,1-1-2 0,-5 2 2 16,1-2-1-16,-3 2 0 15,3-1 1-15,-5 2-1 16,8-4 4-16,-1 2 1 16,5-4 0-16,-2 1 1 15,7 0 0-15,-6 0-3 0,3-2-2 16,-5 4 0-1,7-1-1-15,-5 4 2 0,-2-2-3 16,1 3 3-16,-2 0-2 16,-8 4 2-16,2-1-2 15,2 2 3-15,-5-1-4 16,-2-1 3-16,5-1-2 16,-3-1 2-16,0-2-4 15,0-1 4-15,-1 1-3 16,-1-1 4-16,4 1-5 15,-5-1 5-15,1 5-5 16,5-3 4-16,-1 0-3 16,-2-4 3-16,0 1-5 15,1 0 5-15,3 0-4 16,-6 0 4-16,7 3-4 16,-1-2 4-16,1-5-3 0,-2 4 3 15,3-5-3-15,-2 1 3 16,2-1-3-16,0 7 2 15,3-10-2-15,-1 8 3 16,1-4-3-16,-2 1 3 16,2-6-3-16,-3 6 3 15,2-5-3-15,-2 4 1 16,1-2 0-16,1 0 0 16,1 0-1-16,-2 0 2 0,1 0-1 15,-4 1 0-15,2-1 1 16,-6 0 0-16,8-1-1 15,-4 1 1-15,4-5-2 16,-2 2 3-16,4-2-4 16,-5-2 4-16,4 2-3 15,-2 4 4-15,1-5-5 16,-5 3 4-16,3 1 0 16,-6 1 0-16,1-1-4 15,-2 4 5-15,2-1-3 16,-1 1-1-16,2-2 0 15,1 0 2-15,3-2-3 16,-3 2 3-16,3-4-3 0,0 1 3 16,3-2-1-1,-3 1 1-15,2-5-2 0,-1 7 2 16,1-2-2-16,-2 2 2 16,-2-5-2-16,2 8 3 15,3-7-2-15,-3 0 2 16,3-4-2-16,2 7 1 15,-4-9-1-15,1 3 1 16,-2-2 0-16,-3 5 0 16,0-3-1-16,-5 3 0 0,4 0 1 15,-4 5-1-15,7-4 0 16,-4 0 1-16,5-2-2 16,0-1 1-16,2-1-1 15,-1 2 2-15,2-4-1 16,-3 2 2-16,2 0-3 15,-1 3 3-15,-5-3-3 16,-2 2 3-16,1-2-3 16,-2 3 4-16,5-8-4 15,2 8 4-15,-3-1-3 16,-3 2 3-16,2-2-4 16,-4 5 5-16,-4-8-5 15,5 1 4-15,2-12-4 16,-1 4 3-16,4-4-3 15,-1 0 3-15,1-4-2 0,-1 10 1 16,3-7-2-16,-1 6 2 16,1-1-1-16,-5 7 2 15,2-8 10-15,-4 4 4 16,2-7 3-16,-1 5 1 16,3-8-2-16,-1 6-8 15,4-5-5-15,-3 8-2 16,3-3-3-16,-2 6 3 0,2-4-3 15,0 5 2-15,0-8-2 16,-3 4 1-16,2 0-2 16,-5 3 2-16,0 0-1 15,-2 6 1-15,5-2 0 16,-3 0 0-16,6-7-1 16,0 0 1-16,3-6-1 15,0-1-1-15,-3-4 1 16,-1 10 1-16,-1-11-3 15,-4 10 4-15,0-2 0 16,3 4 0-16,0 1-3 16,2 11 3-16,1-9-4 15,0 2 4-15,4-2-4 16,2-3 3-16,0-9-3 16,0 6 4-16,2 4-4 15,-5-43 4-15,-1-12-2 0,1-5 1 16,-2-11-1-1,-2-7 1-15,1 44-2 0,0 15 2 16,1 12-2-16,2 11 2 16,3-2-2-16,0 1 2 15,2-2-2-15,-2 1 2 16,-2-11-1-16,-4 5-1 16,0-8 1-16,-4-1 1 0,-1-6-1 15,-2 6 1-15,1-4-1 16,-2 13 2-16,5-11-3 15,0 7 2-15,6-10-3 16,-3 4 2-16,3-10-1 16,-3 14 1-16,-1-10-2 15,-7 13 3-15,2 3-2 16,-4 10 3-16,-4-3-3 16,-1 16 3-16,3-4-2 15,-1-1-8-15,4-3-40 16,1-1-16-16,4-4-335 15,1 7 69-15</inkml:trace>
    <inkml:trace contextRef="#ctx0" brushRef="#br0" timeOffset="-12301.1191">166-234 655 0,'3'18'201'0,"-2"15"44"15,4-8-160-15,1 7-4 16,0-16 76 15,1 2-24-31,5 9-102 0,5-7-13 16,-2-1-8-16,0-8-6 15,-6-1 1-15,1 5-4 16,-5 0 4-16,2 9-4 16,1-3 4-16,2 15 3 15,-2 1 4-15,2 5-1 16,1-8 4-16,3 20-3 15,-4-13-3-15,5-2-4 16,-3-5 0-16,-1 2-4 16,-5-15 5-16,0 6 7 15,-5 2 6-15,-1 1 6 0,0-2 6 16,3 4-2-16,-3-7-9 16,5 4-4-16,-2 2-6 15,3-1-3-15,0-1 0 16,3 1 1-16,-2-7 1 15,2-5-1-15,0-6-2 16,0 3-1-16,-4-5 0 0,2 4 7 16,-1-5 5-16,-1 6 5 15,1-3 3-15,1 0 0 16,-1 1-6-16,3 2-6 16,-1-4-3-16,1 8-5 15,0 1 1-15,3-5-2 16,-3 7 0-16,1 8-1 15,1-7 1-15,-2 7 6 16,-2 3 3-16,4 0 6 16,-4-9 2-16,-1 43 5 15,0-17-4-15,0-1 2 16,0-8-5-16,2 3-2 16,-1-40-4-16,2 13-5 15,2-1-3-15,1 8-3 16,-2-3 2-16,2 0-3 15,2-3 3-15,-2 3-4 16,-2-6 5-16,4 6-6 0,-5 2 4 16,6 8-4-16,-8-1 6 15,8 9-7-15,-3 2 5 16,3 4-2-16,-7-6 6 16,8 4-4-16,-8-7 8 15,-2-1-5-15,1-10 3 0,4 6-5 16,-4-4 4-1,4 0-5-15,1-2 4 0,3 7-4 16,-5-5 6-16,1 1-6 16,1-1 6-16,-1 2-5 15,-5-5 3-15,4 7-4 16,1-7 3-16,-2 3-6 16,0 2 5-16,3 1-5 15,1-8 3-15,-1 10-4 16,3-7 4-16,0 2-3 15,-3-4 2-15,2 2-1 16,-1-5 1-16,-1 5-2 16,0-2 2-16,0 4-2 15,0-4 2-15,0 4-3 16,-1-5 2-16,2-1-1 16,1 0 1-16,1 0-2 15,-3-1 4-15,3 1-4 0,-3-5 4 16,0 1-4-16,-3-2 4 15,1-2-4-15,-1-1 5 16,0 9-5-16,0-3 4 16,3 2-3-16,-1-2 6 15,-2 3-4-15,0-9 6 16,1 3-4-16,-5-3 2 0,5 0-5 16,-4-3 4-1,2 4-6-15,-4-2 5 16,8 4-6-16,-4-2 5 0,5 2-6 15,-1-1 6-15,2 2-7 16,-7-1 8-16,2 2-6 16,-4-1 5-16,1 4-6 15,-2-2 7-15,2 1-7 16,6-2 6-16,-1 0-6 16,-1-2 7-16,-2 0-7 15,1-2 7-15,0 1-8 16,0-2 6-16,0 1-5 15,6 1 7-15,-3 1-7 16,-1-3 6-16,2 1-5 16,1 2 5-16,-2-3-7 15,0-1 7-15,1-1-7 0,-4 2 6 16,0-4-5-16,0-1 6 16,0-1-5-16,-1 2 5 15,1-4-5-15,0 2 5 16,0 3-5-16,0-1 4 15,1-1-5-15,2 5 5 16,2-4-5-16,-2 1 5 16,3 0-5-16,-3 0 6 15,1-5-6-15,-2 4 5 0,4-1-4 16,-5 2 4-16,2 0-3 16,-3-1 4-16,3-1-3 15,-3-2 3-15,2 1-4 16,-1-2 2-16,2 4-2 15,-1-2 3-15,1 1-5 16,-2 1 3-16,2-2-2 16,0-3 1-16,2 3-3 15,-4-2 7-15,2 2-5 16,-1-3 5-16,-4 2-4 16,-4-2 5-16,5-2-6 15,-2 2 6-15,0 0-5 16,-2-1 5-16,2 1-5 15,-1 0 6-15,-1 0-8 0,1 0 5 16,2 1-6-16,1-2 7 16,1 1-7-16,-2-2 7 15,2 1-8-15,0-2 5 16,8 1-4-16,-5-1 4 16,9 2-5-16,-3-1 8 15,6 2-4-15,-4-3 4 16,7 3-4-16,-6-3 3 15,6 2-2-15,-5-2 1 0,5 1-4 16,-3-2 2-16,5-1-1 16,-5 1 2-16,4-2-2 15,-5 1 5-15,7 1-2 16,-6 1 2-16,0 1-2 16,-5 1 2-16,4 1-3 15,-5 0 4-15,0-2-5 16,-3 1 4-16,-2 1-4 15,-2-3 2-15,1 1-3 16,-3-1 4-16,-2-1-7 16,4-1 5-16,-1 1-5 15,-5-2 5-15,2 1-3 16,2 1 6-16,0-2-3 16,0 3 5-16,0-2-5 15,0 1 3-15,0-1-3 16,-1 1 3-16,-2-2-5 15,3 0 1-15,2 0-3 0,-1 0 0 16,2-2-1-16,-1 1 2 16,2-1 1-16,-1-1 1 15,2-1 1-15,-2-1 3 16,3 1-1-16,-3-1 1 16,3 1 1-16,-2-1-2 15,4 1-1-15,-4-4 0 16,5 1-2-16,-1-1-2 0,1-2-1 15,-2 4 1-15,5-5 0 16,-3 2 4-16,5-3-1 16,-4 5 3-16,4-7-4 15,-4 5 4-15,7-1-6 16,-5-2 4-16,3 0-5 16,-8 0 6-16,5-2-5 15,-7 2 6-15,-2 0-3 16,-2 0 4-16,8-3-3 15,-4 3 5-15,1-3-6 16,4 5 4-16,-1-4-4 16,-4 4 2-16,1-1-4 15,0-2 3-15,-3 1-4 16,2-2 3-16,-1 0-1 16,-2 2 2-16,1 0-2 15,-2 3 3-15,1-1-2 16,-2 1 1-16,3-2-1 0,0 1 1 15,1-2-1-15,1 1 0 16,2-4-1-16,-1 0 1 16,2-3-3-16,-1-1 2 15,2-2-2-15,-3 1 3 16,3-1-3-16,-3 2 4 16,2 2-2-16,-1 1 4 15,4 4-4-15,-4 1 5 0,5-2-5 16,-3-1 3-16,5-2-5 15,-7-5 4-15,7-6-5 16,-8 4 5-16,1-4-4 16,-2 6 6-16,-4 0-4 15,2 5 5-15,2-2-4 16,-1 4 3-16,-4-3-5 16,9 2 5-16,-6-4-5 15,2 1 4-15,-4-5-4 16,4 4 4-16,-2-5-5 15,3 6 4-15,-1-6-2 16,-1 7 2-16,1-2-2 16,-5 2 3-16,1-2-3 15,-1 8 4-15,3-2-4 16,-1 4 3-16,-2-3-3 0,-2 3 4 16,4-2-4-16,-4 1 3 15,1-2-4-15,-2 3 3 16,1-5-4-16,-2 2 4 15,1-1-3-15,1-2 3 16,2 0-1-16,-3 6 2 16,2-5-2-16,-1 2 1 15,1 3-2-15,-1-4 2 0,4-2-2 16,-4 3 2-16,5-3-1 16,-1 2-1-16,1-6 0 15,0-1 0-15,3-2-3 16,-3-1 3-16,6-8-2 15,-2 8 2-15,-1-4-1 16,-1 5 4-16,-1-5-4 16,-2 4 4-16,4-1-4 15,0 5 4-15,1-4-6 16,-1 8 6-16,2-3-5 16,-7 2 6-16,2 2-5 15,-1 4 5-15,-2-5-4 16,-3 9 5-16,1-3-4 15,-1 0 3-15,-1-3-3 16,5 1 3-16,2-2-5 0,-3 5 3 16,3 4-3-1,3-55 3-15,-4-1-3 0,0-9 4 16,2-11-4-16,-2-14 3 16,-1 47-2-16,4 7 3 15,1 7-4-15,-2 10 4 16,5 10-3-16,0 5 3 15,0-1-4-15,-3 0 2 16,6-4-2-16,-4 2 4 16,1-8-4-16,-2 2 3 0,2-5-1 15,-1 8 1-15,1-15-3 16,-2 7 5-16,4-8-4 16,-1 6 2-16,2-20-1 15,2 17 1-15,-2-6-3 16,1 0 3-16,2-3-2 15,-4 9 3-15,-4-4-3 16,-1 2 4-16,-1 4-4 16,-5 1 3-16,-2-5-4 15,-5 8 5-15,5-3-1 16,2 5 0-16,2-11-5 16,4 10 6-16,4-8-6 15,-1 5 0-15,0-6 1 16,-1 11 4-16,3-1-4 15,-5 7 3-15,0-2-2 0,0 7 4 16,1 4-4-16,-4-5 3 16,3-4-3-16,-1-10 2 15,2-25-3-15,-2-11 4 16,1-47-4-16,0 4 4 16,1 10-2-16,1 23 1 15,-1 3-2-15,-1 50 1 0,0-6-2 16,-3 6 3-1,0-4-2-15,-1 2 2 0,-1-4-2 16,1 8 3-16,1-8-3 16,1 3 3-16,4-6-3 15,-4-2 3-15,2-4-3 16,0 3 3-16,-4-3-3 16,-2 9 3-16,0 2-4 15,-3 1 6-15,-5 0-6 16,7 3 5-16,-4-5-5 15,-2 7 5-15,-1 2-6 16,4 2 6-16,-5 3-8 16,4 4-11-16,-4-2-91 15,2-1-48-15,-16 1-350 16,-5-4 17-16</inkml:trace>
  </inkml:traceGroup>
</inkml:ink>
</file>

<file path=ppt/ink/ink12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7:03.274"/>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B5F34F78-8CEA-44EB-AA34-E0401F10E56E}" emma:medium="tactile" emma:mode="ink">
          <msink:context xmlns:msink="http://schemas.microsoft.com/ink/2010/main" type="inkDrawing" rotatedBoundingBox="29663,7329 31330,3522 31612,3645 29945,7452" semanticType="verticalRange" shapeName="Other">
            <msink:sourceLink direction="with" ref="{D6A16F3B-B574-448E-8D88-14E2829F367E}"/>
            <msink:destinationLink direction="with" ref="{F974078C-83E5-46A9-8DA8-DC74C93BF1C6}"/>
            <msink:destinationLink direction="to" ref="{1630182F-4969-4229-AA17-532B240C2E43}"/>
          </msink:context>
        </emma:interpretation>
      </emma:emma>
    </inkml:annotationXML>
    <inkml:trace contextRef="#ctx0" brushRef="#br0">2 3772 366 0,'0'-1'406'16,"2"-1"-103"-16,-5-2-3 15,1 1-173-15,5 0-54 16,2-2-4-16,-4-1-15 0,10-1 1 31,2-1-17-31,2-5 8 0,-1-2-11 0,5-6-1 16,-1 3-10-16,0-6-5 15,-1 3-15-15,2-2 2 16,-2 2-4-16,1-1 1 16,-3 2-2-16,1-1 0 15,-2 5 2-15,-1 1 14 16,-2 7 5-16,1-2 10 15,-2 1 2-15,1 0 0 16,-1-2-13-16,1-1-5 16,1-3-4 15,-6 8-9-31,1 1-2 0,22-26 1 16,-2-1-2-16,3-3 3 0,0 2 4 15,-17 14 5-15,-2 6 1 16,1-4 2-16,-3 5-3 15,-3-5-4-15,4 3-6 16,2-8-1-16,-3 5 0 16,0-4 0-16,3 1-1 15,2 1 1-15,-4 4 0 16,5-4 1-16,-4 5-1 16,-2-3 0-16,-2 3-1 0,1-1 0 15,-2 4 0-15,5-3 1 16,-4 1-2-16,5-1 2 15,-3 3 0-15,0-4-1 16,-1 5 0-16,4 2 1 16,-6 3 0-16,-2-6 0 15,1 6 0-15,-1-6 1 16,-1-1-2-16,2 1 1 16,-1 3-2-16,2-5 2 15,-1 1-1-15,1 2 1 16,-2-5-1-16,5-5 1 15,-3 4-1-15,2-2 1 16,-2-2 0-16,0-2-1 16,-2 5 1-16,1-3-1 15,-2 3 0-15,3-5 1 0,0 5 0 16,4-4-1-16,-1 2 0 16,5-1 0-16,-4 2-1 15,5-2 0-15,-4 1 0 16,1-2 1-16,-2 4 0 15,2-3 0-15,-3 1 0 16,5-4 1-16,1 8-2 0,0-10 1 16,1 8-1-1,1-6 0-15,-4 5 1 0,-1-7 1 16,-1 7-1-16,-4-10 1 16,-1 10-1-16,2-2 0 15,-1 1 0-15,1-4 1 16,2 8-2-16,1-8 1 15,-1 4 0-15,-1 2 0 16,0-6 0-16,-3 0 1 16,0-2-1-16,2-8 0 15,-2-1 0-15,1 4 0 16,5 1-1-16,-1-8 1 16,-1 10 0-16,5-5 0 15,-1 7 0-15,-1 7 0 16,1-1 0-16,-4 1 0 15,0 2 1-15,-3 1-1 0,-1-7 1 16,0 5-1-16,0 2 0 16,3-4 1-16,3 2-2 15,2-1 2-15,1 1-1 16,3-39 0-16,0 1-1 16,3-12 1-16,-5-5 0 15,-1-14 0-15,-3 37 0 16,2-2 0-16,-7 10 0 15,4 12 0-15,-4 10-1 16,4 2 2-16,-1 9-2 0,4-3 2 16,2 0-2-16,5-3 0 15,-1 0 2-15,-2-6-1 16,0-1 0-16,0-4 1 16,-8 10-1-16,1-16 1 15,-4 5-2-15,4-3 2 16,-8 4-2-16,3-5 1 15,-5 13 0-15,4-2 0 16,-7 2 1-16,4 0-1 16,-4 3 2-16,4-4-1 15,-4 2 1-15,-1 7-1 16,-1-2 0-16,2-3-1 16,1 7-1-16,-1-2 2 15,2-4-2-15,6 1 0 0,-1 1 1 16,1-3-1-16,1 0-1 15,1-5 1-15,-5 8 2 16,1-4-1-16,-2 4 0 16,-2-3 0-16,4 9 1 15,-4-5-1-15,-1 1 0 16,2-2 1-16,2 0 0 16,-4-3-1-16,8 1 0 15,-4-1 0-15,0 2-1 0,0-8 1 16,-1-2-1-16,1 5 2 15,1-2-1-15,-1 2 0 16,0 12 0-16,-1 0 0 16,-8 0-1-16,6 5 1 15,0 2-1-15,0-8 1 16,0 5-1-16,1 1 1 16,-2-1-1-16,4-2 1 15,-2 5-1-15,-1-1 0 16,3 0-1-16,-1-1-1 15,-5 2-1-15,4 2 0 16,4 0-2-16,-10-3 0 16,-2 3-40-16,-11 2-401 15</inkml:trace>
  </inkml:traceGroup>
</inkml:ink>
</file>

<file path=ppt/ink/ink1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34:46.220"/>
    </inkml:context>
    <inkml:brush xml:id="br0">
      <inkml:brushProperty name="width" value="0.09333" units="cm"/>
      <inkml:brushProperty name="height" value="0.09333" units="cm"/>
      <inkml:brushProperty name="color" value="#177D36"/>
      <inkml:brushProperty name="fitToCurve" value="1"/>
    </inkml:brush>
  </inkml:definitions>
  <inkml:traceGroup>
    <inkml:annotationXML>
      <emma:emma xmlns:emma="http://www.w3.org/2003/04/emma" version="1.0">
        <emma:interpretation id="{7E51DBB0-F535-428A-859A-A33E81890CD3}" emma:medium="tactile" emma:mode="ink">
          <msink:context xmlns:msink="http://schemas.microsoft.com/ink/2010/main" type="inkDrawing" rotatedBoundingBox="19894,4197 22873,3947 22887,4108 19907,4358" semanticType="scratchOut" shapeName="Other">
            <msink:sourceLink direction="with" ref="{3FF351BC-2650-47B3-A203-9EB0CF9AFC58}"/>
          </msink:context>
        </emma:interpretation>
      </emma:emma>
    </inkml:annotationXML>
    <inkml:trace contextRef="#ctx0" brushRef="#br0">33 282 959 0,'-9'0'318'0,"0"-3"47"16,2 1-275-16,2 4-30 15,2 1-48-15,3 0 2 16,3 0-17-16,2-6 12 15,-2 3-6-15,6 1 22 16,-2-1-5-16,2-3 18 16,0 6-10-16,2-7 9 15,-2 2-23-15,1-2 6 16,1 5-18-16,4 1 8 16,-2-1-13-16,4 4 10 15,1-4-11-15,3-2 10 16,-6-4-11-16,6 7 12 15,-3-5-12-15,4-6 0 16,-5-2 1-16,6-5 10 0,-1 1-9 16,5-5 11-16,-4 10 2 15,4 1 1-15,-5 4-12 16,2 1 11-16,-6 5-12 16,3 2 10-16,-3 2-12 0,0-2 10 15,-1 1-10-15,2-1 10 16,-1-4-11-16,3 2 12 15,-1 1-12-15,-1-1 12 16,-1-2-11-16,3-1 11 16,-3 1-11-16,5-2 11 15,2 1-11-15,2 2 11 16,-3 5-12-16,5-2 10 16,-4 4-11-16,-4-1 11 15,0-3-10-15,5 0 10 16,-3-3-10-16,1 0 11 15,3-3-10-15,1 2 9 16,-2-5-9-16,2 3 10 16,-1-3-11-16,3 1 11 15,-3 1-11-15,5 1 11 16,-2 0-12-16,3 0 12 16,-5 1-12-16,7 1 12 15,-7-2-11-15,4-2 10 0,-4 2-10 16,4-1 11-16,-10-2-12 15,5 1 12-15,-3-1-11 16,-4-1 10-16,3 1-10 16,5 1 11-16,-4-2-12 15,5 2 11-15,2 1-11 16,-1 1 12-16,-4 0-12 0,5 4 12 16,-7 1-12-16,3 4 11 15,-4-5-11-15,1 4 12 16,-5-2-11-16,5 0 10 15,-4-6-10-15,7 6 11 16,0-3-12-16,6-3 12 16,-5 1-11-16,2 1 11 15,-3-8-11-15,-1 0 12 16,-7 4-12-16,4-5 11 16,2 5-11-16,0 1 11 15,2 2-12-15,4 2 11 16,-4-3-10-16,2 0 10 15,-2 2-11-15,1-4 12 16,-5 1-12-16,8 5 12 16,-4-11-11-16,2 2 10 15,-2 5-10-15,3-4 12 0,-5-1-13 16,4 7 12-16,-1-1-11 16,5-7 11-16,-3-3-11 15,0 6 11-15,-3 5-11 16,3 2 11-16,-6 2-13 15,1 5 13-15,-4-7-13 16,0 2 12-16,-5-7-10 16,1 7 12-16,-2-5-14 0,0 5 13 15,-5-1-12-15,1-4 12 16,-2 1-11-16,-2-2 11 16,-1 3-12-16,2 0 12 15,-2 3-13-15,-2-3 12 16,1 4-10-16,-2-5 11 15,-2 2-11-15,1-2 12 16,-1 1-12-16,-1-8 12 16,0 11-11-16,-1-3 12 15,1-1-11-15,-2-2 12 16,2 4-13-16,-1-1 21 16,-1-7-9-16,2 8 14 15,-1 5-12-15,-1-3 12 16,1-6-21-16,-2 11 9 15,1-7-14-15,-2 1 10 0,1-5-11 16,-5 7 11 0,2-2-11-16,-4-2 11 0,-2 1-11 15,-3 2 11-15,0-1-11 16,-5 2 10-16,1-5-12 16,-4 7 11-16,4-2-13 15,-1-7 9-15,3 5-12 16,2 8 0-16,3-8 1 15,-12 1 13-15,5 10-12 16,-7-5 12-16,-1-7 2 0,-9 5-1 16,12 3-10-16,-13-1 13 15,4-4-10-15,-8 10 11 16,7-8-11-16,-8-3 11 16,10 0-11-16,-2 0 10 15,8 0-10-15,1 1 10 16,7 2-10-16,-2-4 11 15,5 4-12-15,3-3 11 16,2-2-11-16,1 1 9 16,3 1-10-16,1-2 10 15,-1-2-11-15,2 1 11 16,2 0-12-16,1-3 3 16,4 0-16-16,3 1-4 15,3 1-17-15,4 1-7 0,5 4-16 16,11 4 471-16,4 4-810 15,6-6 420-15</inkml:trace>
  </inkml:traceGroup>
</inkml:ink>
</file>

<file path=ppt/ink/ink13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2:43.33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1D5D9DA-06C9-481E-8B5D-ABEE0121369A}" emma:medium="tactile" emma:mode="ink">
          <msink:context xmlns:msink="http://schemas.microsoft.com/ink/2010/main" type="writingRegion" rotatedBoundingBox="19050,5448 25481,2900 26121,4514 19689,7062"/>
        </emma:interpretation>
      </emma:emma>
    </inkml:annotationXML>
    <inkml:traceGroup>
      <inkml:annotationXML>
        <emma:emma xmlns:emma="http://www.w3.org/2003/04/emma" version="1.0">
          <emma:interpretation id="{B479BC4C-DA78-473D-AE91-CA7C7A433D53}" emma:medium="tactile" emma:mode="ink">
            <msink:context xmlns:msink="http://schemas.microsoft.com/ink/2010/main" type="paragraph" rotatedBoundingBox="19050,5448 25481,2900 26121,4514 19689,7062" alignmentLevel="1"/>
          </emma:interpretation>
        </emma:emma>
      </inkml:annotationXML>
      <inkml:traceGroup>
        <inkml:annotationXML>
          <emma:emma xmlns:emma="http://www.w3.org/2003/04/emma" version="1.0">
            <emma:interpretation id="{F62EF687-CE23-4D39-B749-DB2AF5AA8A19}" emma:medium="tactile" emma:mode="ink">
              <msink:context xmlns:msink="http://schemas.microsoft.com/ink/2010/main" type="line" rotatedBoundingBox="19050,5448 25481,2900 26121,4514 19689,7062"/>
            </emma:interpretation>
          </emma:emma>
        </inkml:annotationXML>
        <inkml:traceGroup>
          <inkml:annotationXML>
            <emma:emma xmlns:emma="http://www.w3.org/2003/04/emma" version="1.0">
              <emma:interpretation id="{3D0F1F2D-586E-4D57-AA5D-8B3D7011C333}" emma:medium="tactile" emma:mode="ink">
                <msink:context xmlns:msink="http://schemas.microsoft.com/ink/2010/main" type="inkWord" rotatedBoundingBox="19095,5561 22197,4332 22791,5833 19689,7062"/>
              </emma:interpretation>
              <emma:one-of disjunction-type="recognition" id="oneOf0">
                <emma:interpretation id="interp0" emma:lang="" emma:confidence="1">
                  <emma:literal/>
                </emma:interpretation>
              </emma:one-of>
            </emma:emma>
          </inkml:annotationXML>
          <inkml:trace contextRef="#ctx0" brushRef="#br0">-5108 3397 1043 0,'6'58'238'0,"6"16"96"0,1 25-303 16,6 3-10-16,3 14 6 15,1-10 16-15,1 10 9 16,0-20 13 0,7-12-2-16,-2-22-4 0,-5-13-14 15,-6-28-7-15,-3-13 4 16,-11-10 19-16,-8-20 7 15,-7-13 7-15,-8-31-12 16,-5-16-13-16,-2-43-29 16,2-4-9-16,5-32-14 15,13 16 8-15,10-7-9 16,8 36 6-16,11 13-10 16,1 40 7-16,1 19-15 15,-4 28 4-15,5 16-8 16,-8 12 7-16,-3 25 2 15,-5 10 7-15,-10 19-1 0,-10 3 9 16,-8 19-6 0,-6-17 2-16,-12 7-1 0,1-12 9 15,1-6-7-15,4-19 8 16,9-7-8-16,9-23 15 16,10-16-116-16,10-11-27 15,17-16-358-15,1-17 1 16</inkml:trace>
          <inkml:trace contextRef="#ctx0" brushRef="#br0" timeOffset="594.7045">-4676 3098 1016 0,'3'-15'356'0,"0"18"20"16,-1 18-265-16,4 21-66 15,4 12-34-15,4 23 5 16,-2 1 18-16,3 6 0 15,0-15 7-15,1-7-8 16,-2-23 0-16,-1-18-12 16,-1-21 9-16,3-26 4 15,-6-20 6-15,5-25-9 16,-5-9 6-16,-11-13-19 16,-8 12-5-16,-2 12-9 0,-9 21 7 15,1 18-12-15,10 20 1 16,-2 13-10-16,6 15 7 15,9 18-8-15,0 7 11 16,3 14-3-16,7 0 9 16,-2 3-9-16,-1-13 8 15,4-7-9-15,-2-19 8 16,7-13-8-16,1-25 12 16,7-23-7-16,-1-16 12 0,2-13-9 15,-7 6 9-15,3 5-13 16,-6 19 8-16,0 9-14 15,-4 18 6-15,1 7-12 16,1 7 9-16,5 13-11 16,0 6 12-16,3 13-5 15,-3 2 11-15,0 6-8 16,-3-7 9-16,-1-7-9 16,-1-14 9-16,4-19-7 15,-2-17 12-15,4-16-7 16,4-10 10-16,4-7-9 15,0 7 7-15,0 3-13 16,-6 16 5-16,0 11-14 16,-11 14 9-16,2 10-12 15,-1 6 12-15,-2 4-6 0,-5-1 2 16,-1 0-106-16,-4-7 468 16,-10-13-825-16,-13-16 328 15</inkml:trace>
          <inkml:trace contextRef="#ctx0" brushRef="#br0" timeOffset="769.239">-4170 2538 1409 0,'2'12'292'0,"8"11"138"16,4 8-435-16,4 5 288 15,3-7-708-15,-2-1 315 16</inkml:trace>
          <inkml:trace contextRef="#ctx0" brushRef="#br0" timeOffset="1632.7249">-3529 2561 637 0,'5'-44'378'0,"7"4"-26"16,0 19-87-16,1 9-168 15,2 10-25-15,2 8-15 16,-1 8-21-16,7 16-11 16,-1 18 12-16,2 25 14 15,-3 7 21-15,0 16 9 16,-1-12 6-16,2-10-15 0,-4-25-12 15,2-11-23-15,-4-25-4 16,-2-20 10-16,-8-20 9 16,0-26-10-16,-2-20 8 15,-5-27-13-15,-7 3-17 16,-8-2-16-16,-8 19 8 16,-14 8-11-16,-1 27 5 15,2 12-10-15,10 18 6 16,1 9-11-16,19 8 7 15,5 14-8-15,10 5 10 0,7 0-10 16,6 5 13-16,7 5-9 16,1-13 8-16,5-6-13 15,-4-7 13 1,6-20-11-16,-6-15 12 0,4-14-7 16,-7-7 15-16,0-31-1 15,-11 3-1-15,-1 0-8 16,-10 13 9-16,-5 6-13 15,0 37-5-15,0 34-1 16,3 23 6-16,6 43-11 16,4 11 13-16,5 19-7 15,0-12 13-15,2 22-8 16,2-26 9-16,1 7-9 16,2-14 9-16,1-14-10 0,-2-33 8 15,0-21-24-15,-6-23-73 16,-6-31 44-16,0-10-483 15,-9-14 99-15</inkml:trace>
          <inkml:trace contextRef="#ctx0" brushRef="#br0" timeOffset="2194.3055">-2648 1791 941 0,'-7'-8'391'0,"-16"19"8"16,1 14-209-16,-1 35-134 15,11 33-20-15,5 21 11 16,7-1 3-16,15 7-2 16,9-21 7-16,10-16-14 15,4-17-13-15,10-12-16 16,-5-20 4-16,6-20-8 16,-6-23 15-16,5-32-2 15,-10-1 14-15,-8-4-5 16,-14 1 9-16,-11 0-9 15,-16 15 5-15,-11 1-9 16,-8 5 1-16,-12 9-12 16,4 11 3-16,1 10-13 15,4 7 3-15,7 7-10 16,12 4 9-16,2 1-11 0,8-5 10 16,8-2-15-16,5-8 13 15,9-13-12-15,5-9 13 16,10-16-10-16,2-11 14 15,7-12-10-15,-2-17 8 16,1-10-9-16,-11 10 7 16,-8 16-10-16,-8 2 9 0,-4 40-13 15,-4 25 5-15,-1 33-9 16,1 7 9-16,0 25-9 16,-2-8 17-16,2 5-1 15,0-19 6-15,3 4 4 16,0-19 8-16,0-4-11 15,-1-21 3-15,2-30-17 16,1-16-29-16,2-16-131 16,2-10 448-16,0-15-822 15,-9-3 311-15</inkml:trace>
        </inkml:traceGroup>
        <inkml:traceGroup>
          <inkml:annotationXML>
            <emma:emma xmlns:emma="http://www.w3.org/2003/04/emma" version="1.0">
              <emma:interpretation id="{C29A5F74-9A8E-4F76-A0BF-B35D9798F8A3}" emma:medium="tactile" emma:mode="ink">
                <msink:context xmlns:msink="http://schemas.microsoft.com/ink/2010/main" type="inkWord" rotatedBoundingBox="22291,4164 22873,3934 23274,4945 22692,5176"/>
              </emma:interpretation>
              <emma:one-of disjunction-type="recognition" id="oneOf1">
                <emma:interpretation id="interp1" emma:lang="" emma:confidence="0">
                  <emma:literal>61</emma:literal>
                </emma:interpretation>
                <emma:interpretation id="interp2" emma:lang="" emma:confidence="0">
                  <emma:literal>6</emma:literal>
                </emma:interpretation>
                <emma:interpretation id="interp3" emma:lang="" emma:confidence="0">
                  <emma:literal>611</emma:literal>
                </emma:interpretation>
                <emma:interpretation id="interp4" emma:lang="" emma:confidence="0">
                  <emma:literal>G</emma:literal>
                </emma:interpretation>
                <emma:interpretation id="interp5" emma:lang="" emma:confidence="0">
                  <emma:literal>H</emma:literal>
                </emma:interpretation>
              </emma:one-of>
            </emma:emma>
          </inkml:annotationXML>
          <inkml:trace contextRef="#ctx0" brushRef="#br0" timeOffset="2889.1849">-1996 1391 1168 0,'-9'23'293'0,"-11"26"92"0,5 17-314 16,-7 13-10-16,7 2 15 15,10 22 13-15,10-11 6 16,13 20-16-16,9-16-27 16,6 3-26-16,-2-37-11 15,5-12-12-15,-3-38 9 16,11-8-4-16,-6-14 11 15,2-7-9-15,-8 2 10 16,-4-24-7-16,-13 3 10 0,-4-2 1 16,-7 8 12-16,-8-7 2 15,-7 22 8-15,-11-2-3 16,-10 2-1-16,-14 8-15 16,-2 7-3-16,4 3-14 15,11 12-2-15,3 27-10 16,16-8 9-16,10 1-13 15,4 2 6-15,7-9-10 16,11-53 9-16,18-20-9 16,8-25 13-16,10-20-9 15,5-8 9-15,4 11-16 16,-14 15 4-16,-7 14-14 16,-15 20 8-16,-9 11-11 15,-12 20 10-15,-7 26-3 16,-5 14 15-16,-2 20-2 15,1 20 15-15,2 44 8 0,2-12 14 16,6 9-6-16,0-14 6 16,6-21-14-16,2-47-3 15,4-7-5-15,0-20-157 16,-9-22-417-16</inkml:trace>
        </inkml:traceGroup>
        <inkml:traceGroup>
          <inkml:annotationXML>
            <emma:emma xmlns:emma="http://www.w3.org/2003/04/emma" version="1.0">
              <emma:interpretation id="{540A3767-3135-4065-ABF1-9E22665AD961}" emma:medium="tactile" emma:mode="ink">
                <msink:context xmlns:msink="http://schemas.microsoft.com/ink/2010/main" type="inkWord" rotatedBoundingBox="24805,3726 25672,3383 25909,3980 25042,4323"/>
              </emma:interpretation>
              <emma:one-of disjunction-type="recognition" id="oneOf2">
                <emma:interpretation id="interp6" emma:lang="" emma:confidence="1">
                  <emma:literal/>
                </emma:interpretation>
              </emma:one-of>
            </emma:emma>
          </inkml:annotationXML>
          <inkml:trace contextRef="#ctx0" brushRef="#br0" timeOffset="-376551.4278">973 857 1006 0,'-3'3'270'0,"-1"7"77"16,-1 31-268-16,2 10-30 0,2 26 10 15,1-1 3 1,3 5 9-16,4-22-13 0,2-2-5 16,2-18-20-16,1-6-10 15,-2-11-14-15,2-8-4 16,0-16 1-16,5-25 3 16,2-7-1-16,7-26 4 15,-2-12 1 1,0-18-4-16,-8 13 0 0,-4 4-2 15,-6 23-3-15,-3 20-5 16,-6 16-21-16,-4 16-83 16,-2 5-10-16,-14 22-328 15</inkml:trace>
          <inkml:trace contextRef="#ctx0" brushRef="#br0" timeOffset="-376360.3905">1126 1054 1308 0,'8'4'339'16,"-2"5"92"-16,-2 6-372 16,8 8-43-16,2 7-15 15,7 6-1-15,10 4-70 16,10 2-363 0</inkml:trace>
          <inkml:trace contextRef="#ctx0" brushRef="#br0" timeOffset="-376880.1528">646 1177 626 0,'2'-80'388'0,"7"7"-10"15,-5 5-150-15,-4 38-22 16,-7 13-90-16,-6 14-18 16,-6 9-47-16,-7 20-12 15,1 18-26-15,-7 17-2 16,1 7-7-16,-4 8 5 16,7 4 7-1,4-8-8-15,13-11 1 16,11 4-2-1,14-8-1-15,13-23-5 0,9-7-1 16,0-10-4-16,6-15 3 16,-6-5-2-16,-5 3 4 0,-8-16 0 15,-5-5 7 1,-10 6-1-16,-11-6 5 0,-9-6-2 16,-8 15 5-16,-6-1-5 15,-5 1 6-15,4 4-4 16,-2 8 5-16,7 2-6 15,8 5 6-15,7-1-7 0,4 2-1 16,10-4-8-16,10-1-2 16,7-7-7-16,13-10 4 15,8-7-1-15,11-13 7 16,-11-4-10-16,0 4-24 16,-12 5-6-16,-12 7 0 15,-12 11-1-15,-6 10 12 16,-9 4 28-16,-3 7 6 15,-1 8 1-15,-4 3 6 16,4 3 3-16,2 5 7 16,2-2-1-16,3-2-1 15,8-4-7-15,-1-7-4 16,7-2-7-16,-1-6-21 16,2 0-30-16,2-8-78 15,-4-1 207-15,5-7-545 16,-4-5 193-16</inkml:trace>
        </inkml:traceGroup>
      </inkml:traceGroup>
    </inkml:traceGroup>
  </inkml:traceGroup>
</inkml:ink>
</file>

<file path=ppt/ink/ink13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8:06.045"/>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F974078C-83E5-46A9-8DA8-DC74C93BF1C6}" emma:medium="tactile" emma:mode="ink">
          <msink:context xmlns:msink="http://schemas.microsoft.com/ink/2010/main" type="inkDrawing" rotatedBoundingBox="29836,7195 31368,3533 31629,3642 30097,7304" semanticType="callout" shapeName="Other">
            <msink:sourceLink direction="with" ref="{159BCDEE-4EC7-4C3E-AA84-4C996E4EF618}"/>
            <msink:sourceLink direction="with" ref="{B5F34F78-8CEA-44EB-AA34-E0401F10E56E}"/>
          </msink:context>
        </emma:interpretation>
      </emma:emma>
    </inkml:annotationXML>
    <inkml:trace contextRef="#ctx0" brushRef="#br0">1536 51 836 0,'-3'-3'180'15,"12"-4"77"-15,0-4-246 16,3 5-1-16,-3-9-1 0,0 11 6 15,-5 4 3-15,-2-5 12 16,-4 5 5-16,1 2 16 16,1 2 3-16,-3 1 4 15,-6 8-10-15,-3 13-7 16,-5 6-17-16,-7 14-5 16,-6 5-7-16,0 12 2 15,14-18 17 1,-1 0-16-16,-20 59 0 15,7-14-3-15,4 6-1 16,7-12-4-16,4-34-1 16,4-16-2-16,-1 1 8 15,-1 2 4-15,-4 35 5 16,-1 39-1-16,-1 3 0 16,1 0-8-16,-2 1-6 0,1-33-5 15,-4-34 0 1,-1 0-1-16,-1 14 2 0,-1-5 0 15,-1 7 6-15,9-7 5 16,-2 8 5-16,1-16 1 16,-1 9 1-16,-1-9-5 15,-9 7-4-15,-1-10-6 16,-5 7-1-16,3-7-2 16,-3 7 0-16,4-5-1 0,2 7 1 15,6-8 0-15,0 2 1 16,8-10 1-16,-1-1 2 15,5-7 0-15,0 4 0 16,2-6-1-16,-1 5-2 16,1 1-1-16,-5 4-2 15,3-9 0-15,-6 9 1 16,0-3 1-16,-8 4-1 16,5-2 1-16,-5 11 0 15,4-2-1-15,-4 2-1 16,7-5 0-16,-4 4 0 15,-2-5 7-15,-1 4 5 16,2-6-1-16,-7 1 1 16,4-9 1-16,0 0-7 15,4-11-5-15,-2-2 2 0,7-8-2 16,-2 1 1-16,5-4-1 16,-1 3 0-16,2-1-1 15,4 7 0-15,-1-2 0 16,1 1 1-16,2 2-1 15,4-2-1-15,-1-4 0 16,2-2-3-16,5-5 1 16,-1-2-2-16,4-2 0 15,2-4 1-15,5 1 2 0,2-7 2 16,1-7 2-16,4-7 0 16,2-4 1-16,6-10-2 15,-1 2 1-15,10-19 0 16,3 1 0-16,0-19-1 15,1-1 1-15,8-17-2 16,-4 7 0-16,4-4 1 16,0 13-1-16,3-11 1 15,-6 10 0-15,8-10 0 16,-7 4-2-16,10-14 0 16,-5 11-1-16,0-14-1 15,-12 13 0-15,1-15 2 16,-7 10 0-16,0-9 1 0,-6 13 2 15,2-8-1 1,-2 22 0-16,-4 4 0 0,-4 19 0 16,1-6 0-16,-1 12-1 15,4 0 2-15,-2-45-1 16,6-37 0-16,-3 12-1 16,4-1 0-16,-8 1-1 15,2 40 2-15,-4 37-1 16,2-5 0-16,-7-2 1 15,7-10 0-15,-4 4-1 0,10-7 0 16,-4 4-1-16,4 1 0 16,1 1 0-16,-2 10-2 15,-7 4-2-15,-1-2-3 16,-7 2 0-16,-5 7-1 16,-5-4 2-16,-2 7 1 15,-4 11 3-15,-4 2-1 16,-1 8-1-16,-1 5-2 15,6-1-2-15,-1-1-19 16,5 2-10-16,2-1-23 16,2-1-8-16,-2 4-18 15,4 7 96-15,-10-4-392 16,-6-3 164-16</inkml:trace>
  </inkml:traceGroup>
</inkml:ink>
</file>

<file path=ppt/ink/ink13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33.440"/>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931B018D-EEE5-44A0-BD1C-5CEC56AB43C8}" emma:medium="tactile" emma:mode="ink">
          <msink:context xmlns:msink="http://schemas.microsoft.com/ink/2010/main" type="writingRegion" rotatedBoundingBox="30698,5731 31495,5731 31495,9490 30698,9490"/>
        </emma:interpretation>
      </emma:emma>
    </inkml:annotationXML>
    <inkml:traceGroup>
      <inkml:annotationXML>
        <emma:emma xmlns:emma="http://www.w3.org/2003/04/emma" version="1.0">
          <emma:interpretation id="{DF5F2510-793D-433D-90B9-DDCD1B3B14B6}" emma:medium="tactile" emma:mode="ink">
            <msink:context xmlns:msink="http://schemas.microsoft.com/ink/2010/main" type="paragraph" rotatedBoundingBox="30698,5731 31495,5731 31495,9490 30698,9490" alignmentLevel="1"/>
          </emma:interpretation>
        </emma:emma>
      </inkml:annotationXML>
      <inkml:traceGroup>
        <inkml:annotationXML>
          <emma:emma xmlns:emma="http://www.w3.org/2003/04/emma" version="1.0">
            <emma:interpretation id="{2B25114B-50D8-4C8C-B0BD-4457DF6CA2DF}" emma:medium="tactile" emma:mode="ink">
              <msink:context xmlns:msink="http://schemas.microsoft.com/ink/2010/main" type="line" rotatedBoundingBox="30698,5731 31495,5731 31495,9490 30698,9490"/>
            </emma:interpretation>
          </emma:emma>
        </inkml:annotationXML>
        <inkml:traceGroup>
          <inkml:annotationXML>
            <emma:emma xmlns:emma="http://www.w3.org/2003/04/emma" version="1.0">
              <emma:interpretation id="{3FE6C256-CCA2-459A-BF6A-3F7141AAB01C}" emma:medium="tactile" emma:mode="ink">
                <msink:context xmlns:msink="http://schemas.microsoft.com/ink/2010/main" type="inkWord" rotatedBoundingBox="30698,5731 31495,5731 31495,9490 30698,9490"/>
              </emma:interpretation>
            </emma:emma>
          </inkml:annotationXML>
          <inkml:trace contextRef="#ctx0" brushRef="#br0">-1067-2266 575 0,'-9'-8'410'0,"7"13"-84"0,1 4-57 16,2 10-220-16,2 7-34 15,5 14-5-15,1 5-3 16,12 13-3-16,0-1-3 15,3 7 0-15,11 8 0 16,2 2 2-16,-1 5 5 16,5 1 1-16,-1 17 10 15,-5-8 2-15,2 9 3 16,-5-8 1-16,2 13 5 16,-5-19-6-16,-1 12 2 15,-1-6 1-15,-1 13 2 16,-7-15-4-16,1 13 0 15,-5-16-3-15,0 4-2 16,-6-14-9-16,3 6-2 16,-3-17-2-16,-2 3-2 15,-2-15-2-15,-2-5 1 16,-3-13-2-16,1-2 1 16,-2-11 0-16,-2-3 1 15,-2-6 2-15,2-5 8 16,-3-5 4-16,5-1 9 15,-4-2 4-15,7-2 0 16,-4-3-7-16,4 4-6 0,-5 1-8 16,3-1-6-16,-5 2-4 15,5 6-4-15,-1-4-2 16,4 4-1-16,-2 1 1 16,1-5 2-16,-2-1 3 15,-2-1 2-15,-2-3 1 16,4 3 2-16,-2 5 0 0,-1-5 2 15,3 6-2 1,0 0 0-16,-3 1-1 16,0 7 0-16,6 2 0 0,-1 5 2 15,-2 2 0-15,0 4 1 16,3 1-2-16,-2 8 0 16,2 0-1-16,-1 8-3 15,1-1 1-15,-3 7 0 16,1-5 0-16,-4 6 0 15,0-7 0-15,-1 4 0 16,-2-3-1-16,1 6 1 16,2-3 1-16,0 4-2 15,-1-11 0-15,4 2 1 16,0-11-1-16,0-1 0 16,-2-8 1-16,5 5 0 15,2-4 0-15,-5 1 0 0,0-3 0 16,1 1 0-16,-1-2 0 15,-4 1 0-15,1-7-1 16,1 3 3-16,2-4 0 16,-3-4 2-16,5-7 2 15,-1 2 2-15,-5-5-3 16,-1-5-21-16,2-10-39 16,-7-10 44-16,7-14-457 15,-20-21 131-15</inkml:trace>
          <inkml:trace contextRef="#ctx0" brushRef="#br0" timeOffset="606.381">-1210-1775 1018 0,'-15'22'317'0,"6"-5"57"0,6-5-246 15,5-8-81-15,-2-5-4 16,4-14-5-16,10-14 0 15,1-14-13-15,6-31 4 16,-3-14-2-16,1-31 8 16,-7 3-2-16,-1-1 2 15,-8 33-4-15,0 17 3 16,-8 34-8-16,4 12-8 16,1 21-7-16,6 4-4 15,3 5-7-15,7 6-1 16,1 6 3-16,5 0 1 15,2 3 0-15,5 6 1 16,-3 2-2-16,4 1 1 16,-2 3-2-16,2 1-29 0,-1 4-57 15,-1 7-382-15,-4-3 80 16</inkml:trace>
        </inkml:traceGroup>
      </inkml:traceGroup>
    </inkml:traceGroup>
  </inkml:traceGroup>
</inkml:ink>
</file>

<file path=ppt/ink/ink13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8:13.310"/>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92C2F9E8-98CD-4F6C-A437-C59A219268FC}" emma:medium="tactile" emma:mode="ink">
          <msink:context xmlns:msink="http://schemas.microsoft.com/ink/2010/main" type="inkDrawing" rotatedBoundingBox="7649,14734 7682,13588 7693,13589 7659,14735" semanticType="callout" shapeName="Other">
            <msink:sourceLink direction="with" ref="{0824FD47-6DC3-4350-BEDB-E0CC88BB5671}"/>
            <msink:sourceLink direction="with" ref="{238EC23B-7F20-4501-A42D-7BDE24333498}"/>
          </msink:context>
        </emma:interpretation>
      </emma:emma>
    </inkml:annotationXML>
    <inkml:trace contextRef="#ctx0" brushRef="#br0">5 1062 621 0,'-3'27'298'15,"1"-5"7"-15,2-8-160 0,0-1-24 16,2-7-54-1,1-4-5-15,-2-4-14 16,1-10 8-16,-2-7-7 0,1-23-2 16,1-11-11-16,-4-16-10 15,1-7-15-15,1-22-3 16,3 9-3-16,0-19-1 16,3 11-2-16,-2-7 0 15,2 23-1-15,-6 2 1 16,0 21-1-16,2 12 1 15,-1 14-1-15,1 10-1 16,-2 11-3-16,3 7-2 16,-3 2 0-16,-2 5 1 15,1-1 1-15,2-2-10 0,-2 0-13 16,-1-2 0-16,1-5-163 16,4-10-192-16,1-4 21 15</inkml:trace>
  </inkml:traceGroup>
</inkml:ink>
</file>

<file path=ppt/ink/ink13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8:13.729"/>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EF55A0A0-54BF-462B-9E55-F92450F76A3F}" emma:medium="tactile" emma:mode="ink">
          <msink:context xmlns:msink="http://schemas.microsoft.com/ink/2010/main" type="inkDrawing" rotatedBoundingBox="7414,13630 7632,12958 7884,13040 7666,13712" semanticType="callout" shapeName="Other">
            <msink:sourceLink direction="with" ref="{0824FD47-6DC3-4350-BEDB-E0CC88BB5671}"/>
            <msink:sourceLink direction="with" ref="{238EC23B-7F20-4501-A42D-7BDE24333498}"/>
          </msink:context>
        </emma:interpretation>
      </emma:emma>
    </inkml:annotationXML>
    <inkml:trace contextRef="#ctx0" brushRef="#br0">35 655 407 0,'-12'9'437'0,"-3"-2"-109"15,7-2-9-15,8-1-200 16,0-2-66-16,8-13-9 16,-1-4-19-16,8-16-2 15,-1-10-7-15,4-26 2 16,-2-4-4-16,7-14-1 16,-5 1-7-16,-3-8 1 15,1 23-3-15,-2 9-2 16,-2 21-5-16,-2 22-9 15,1 26-1-15,1 27 3 16,1 14 1-16,1 17 5 16,1 6 10-16,3 2 1 0,3-20 8 15,-2-16-373 1,1-40 128-16</inkml:trace>
  </inkml:traceGroup>
</inkml:ink>
</file>

<file path=ppt/ink/ink13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8:19.336"/>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6B77C1CF-CCB3-4944-81B9-0C653D69BF8B}" emma:medium="tactile" emma:mode="ink">
          <msink:context xmlns:msink="http://schemas.microsoft.com/ink/2010/main" type="inkDrawing" rotatedBoundingBox="3936,13952 16077,9448 16132,9595 3990,14099" semanticType="callout" shapeName="Other">
            <msink:sourceLink direction="with" ref="{EE4D9D01-5F0D-40FB-8552-5249812241D2}"/>
            <msink:sourceLink direction="with" ref="{A488E004-8C15-4EFB-ABFD-4E2F2DBA0480}"/>
          </msink:context>
        </emma:interpretation>
      </emma:emma>
    </inkml:annotationXML>
    <inkml:trace contextRef="#ctx0" brushRef="#br0">-5 4444 474 0,'-5'-13'266'0,"8"1"-35"16,11 3-74-16,11 4-136 0,11-1-15 15,-1-6-3-15,7 0-1 16,-3-4 1-16,7 2 2 15,-7-2 0-15,7 8 0 16,-7-4 0-16,9 3-1 16,-3-6 0-16,12 0-1 15,1-4 1-15,11-7 0 16,-1 0 0-16,10 1-2 16,-6 2-2-16,7 1 0 15,-8 5-3-15,16-4 3 16,-9 3-1-16,17-6 0 15,1 0 1-15,15-6 2 16,-9 0-1-16,21-9 4 16,-7 0-3-16,13-4-1 15,-8 2-1-15,16-4-1 16,-17 5 0-16,17-7 6 16,-16 2-2-16,16-6 1 0,-13 1-3 15,21-4-3-15,-16 3-2 16,19-4 2-16,-13 4 1 15,16-9 5-15,-19 7 0 16,18-2 3-16,-23 4-3 16,16-12-2-16,-11 9-2 15,20-10 1-15,-20 7 0 0,25-9 2 16,-15 12 0-16,11-7 0 16,-17 8-1-16,14-8 0 15,-18 5-1-15,20-10 0 16,-14 6 2-16,14-6 0 15,-13 3-2-15,15-2 2 16,-22 11 3-16,15-3 0 16,-20 6-2-16,13-9 2 15,-17 11-2-15,17-2-2 16,-23 4 0-16,13-1 0 16,-13 14-1-16,17-9-2 15,-18 6 1-15,22-8-2 16,-9 7 1-16,18-7-2 15,-12 3 0-15,23-10 0 16,-20 8 1-16,19-19 3 0,-12 5 2 16,21-13-2-1,-20 5 0-15,25-8 0 0,-7 10 0 16,20-4 2-16,-17 13 1 16,21-1 2-16,-17 13 0 15,7-4-2-15,-17 11 0 16,19-18-1-16,-15-3-1 15,15-15 1-15,-16-3 0 16,10-6 2-16,-31 16 0 0,-7 4-1 16,-34 16 1-16,-9 3 0 15,-31 9-2-15,-2 3 0 16,-13 6-1-16,1 6-3 16,-11 6 0-16,8 1 3 15,-6 8-2-15,0 3 28 16,-4-1-300-16,-5-1 109 15</inkml:trace>
  </inkml:traceGroup>
</inkml:ink>
</file>

<file path=ppt/ink/ink13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8:21.45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619AA1D6-159E-43DC-AB8C-35C59D1E31BC}" emma:medium="tactile" emma:mode="ink">
          <msink:context xmlns:msink="http://schemas.microsoft.com/ink/2010/main" type="writingRegion" rotatedBoundingBox="16731,8420 18257,8091 18432,8901 16905,9230">
            <msink:destinationLink direction="with" ref="{EE4D9D01-5F0D-40FB-8552-5249812241D2}"/>
          </msink:context>
        </emma:interpretation>
      </emma:emma>
    </inkml:annotationXML>
    <inkml:traceGroup>
      <inkml:annotationXML>
        <emma:emma xmlns:emma="http://www.w3.org/2003/04/emma" version="1.0">
          <emma:interpretation id="{470539FC-E32F-49EB-875C-3791E218F326}" emma:medium="tactile" emma:mode="ink">
            <msink:context xmlns:msink="http://schemas.microsoft.com/ink/2010/main" type="paragraph" rotatedBoundingBox="16731,8420 18257,8091 18432,8901 16905,9230" alignmentLevel="1"/>
          </emma:interpretation>
        </emma:emma>
      </inkml:annotationXML>
      <inkml:traceGroup>
        <inkml:annotationXML>
          <emma:emma xmlns:emma="http://www.w3.org/2003/04/emma" version="1.0">
            <emma:interpretation id="{818183FB-DE0D-43FC-9D23-5C239E21DC05}" emma:medium="tactile" emma:mode="ink">
              <msink:context xmlns:msink="http://schemas.microsoft.com/ink/2010/main" type="line" rotatedBoundingBox="16731,8420 18257,8091 18432,8901 16905,9230"/>
            </emma:interpretation>
          </emma:emma>
        </inkml:annotationXML>
        <inkml:traceGroup>
          <inkml:annotationXML>
            <emma:emma xmlns:emma="http://www.w3.org/2003/04/emma" version="1.0">
              <emma:interpretation id="{4CD11A6E-1EDB-4B82-B25D-C9DBA6E578DE}" emma:medium="tactile" emma:mode="ink">
                <msink:context xmlns:msink="http://schemas.microsoft.com/ink/2010/main" type="inkWord" rotatedBoundingBox="16731,8420 18257,8091 18432,8901 16905,9230">
                  <msink:destinationLink direction="with" ref="{9908DD1A-1796-4C53-BA7E-3809E0F0A03D}"/>
                </msink:context>
              </emma:interpretation>
              <emma:one-of disjunction-type="recognition" id="oneOf0">
                <emma:interpretation id="interp0" emma:lang="" emma:confidence="0">
                  <emma:literal>soz</emma:literal>
                </emma:interpretation>
                <emma:interpretation id="interp1" emma:lang="" emma:confidence="0">
                  <emma:literal>so Z</emma:literal>
                </emma:interpretation>
                <emma:interpretation id="interp2" emma:lang="" emma:confidence="0">
                  <emma:literal>SOZ</emma:literal>
                </emma:interpretation>
                <emma:interpretation id="interp3" emma:lang="" emma:confidence="0">
                  <emma:literal>so z</emma:literal>
                </emma:interpretation>
                <emma:interpretation id="interp4" emma:lang="" emma:confidence="0">
                  <emma:literal>Soz</emma:literal>
                </emma:interpretation>
              </emma:one-of>
            </emma:emma>
          </inkml:annotationXML>
          <inkml:trace contextRef="#ctx0" brushRef="#br0">1132-1754 1031 0,'-1'-9'323'16,"-2"-2"83"-16,-3 8-275 0,-8 8-40 15,-3 13-14-15,-4 7-42 16,-4 16-16-16,-4 3-12 15,5-2-2-15,6-8-2 16,5-2-1-16,10-14-2 16,7-6-3-16,7 0 1 15,8-9 0-15,4-6 1 16,5 0 1-16,2-2 3 16,5-1-2-16,-8 8-1 0,-1-1 0 15,-7 5-2-15,-5 3-1 16,-5-1-1-16,-3 5 0 15,-5-2 0-15,-7 2 1 16,-1 4 3-16,-8 2 0 16,-2-4 1-16,-4 6 9 15,0-1 3-15,-6-1 2 16,-2-7 0-16,2 0 0 16,8-6-6-16,1-4-52 15,7-5-41-15,13-5-353 16,8-4 55-16</inkml:trace>
          <inkml:trace contextRef="#ctx0" brushRef="#br0" timeOffset="313.7442">1455-1721 979 0,'-6'-3'313'15,"-11"10"52"-15,-5 7-275 16,-7 15-37-16,1 2-36 15,1 11 0-15,6-3-5 16,7-4 4-16,8-8 1 0,6-3 2 16,9-8-8-16,6-7 1 15,5-6-3 1,10-10 8-16,3-7-1 0,6-13 5 16,-3-3-4-16,1-1 2 31,-11 1-6-31,-11-5 9 0,-11 7-1 0,-10-1 0 15,-12 6-2-15,-7 4-9 16,-1 8-36-16,-4 7-69 16,5 5-61-16,8 5-272 15,10 0 13-15</inkml:trace>
          <inkml:trace contextRef="#ctx0" brushRef="#br0" timeOffset="956.6199">1522-1626 1212 0,'0'0'313'16,"6"-2"88"-16,8-2-351 15,10-10-17-15,7-2-21 16,10-5-1-16,2-1 0 0,7-6 8 15,0 2-58-15,8-2-371 16,-7 2 113-16</inkml:trace>
          <inkml:trace contextRef="#ctx0" brushRef="#br0" timeOffset="723.1683">1519-1804 620 0,'21'-24'389'0,"5"-4"-27"16,-1 1-138-16,4 1-49 16,-4 10-85-16,-1 2-16 0,-7 8-33 15,-1 3-14-15,-2 3-21 16,-7 2-4-16,1 1-3 16,-1-2-1-16,-2 4 1 15,-4-1 3-15,2 1 4 16,2 7 10-16,-7 1 4 15,-2 11 3-15,-5 0-4 16,-2 15-1-16,-10 5-9 16,0 13 0-16,5-6-3 0,4 0 3 15,-5-13-2-15,14-10-1 16,6-11-1-16,3-7 1 16,3-4 1-16,5-9 4 15,-2 2 1-15,4-10 2 16,-4-1-2-16,5-3-3 15,-4 5-3-15,3-2-2 16,-6 4-2-16,5 1-1 16,0 1 0-16,-1-3 0 15,-2 1-3-15,0-2-62 16,-8 1-38-16,-1-3-348 16,-1-2 41-16</inkml:trace>
          <inkml:trace contextRef="#ctx0" brushRef="#br0" timeOffset="-790.6498">751-1937 1093 0,'-20'13'247'0,"-2"14"96"16,-8 23-317-16,-2 13-20 15,-11 22-4-15,5 3 2 16,-1 9 2-16,11-16 3 15,3-1 1-15,13-22 1 0,-1-7 0 16,7-15-4-16,1-7-2 16,2-14-4-16,0-18-1 15,6-17-22-15,8-22-335 16,4-15 104-16</inkml:trace>
          <inkml:trace contextRef="#ctx0" brushRef="#br0" timeOffset="-358.1792">542-1476 1064 0,'-10'-5'312'0,"7"4"63"16,9-2-306-16,4-2-24 16,5-2-32-16,14-1-9 15,4-5-1-15,9-1 1 16,1 2-9-16,8 3 62 16,-6-3-435-16,-1-3 158 15</inkml:trace>
          <inkml:trace contextRef="#ctx0" brushRef="#br0" timeOffset="-576.701">712-2071 1089 0,'-9'14'261'0,"-5"14"95"15,-1 5-315-15,0 20-18 16,6-5-6-16,6 13-1 16,9-4-5-16,9 8 0 15,6-9-4-15,9 4 0 0,-3-17-3 16,5 1 1-16,-8-13 0 15,-2-4-13-15,-7-7-22 16,-3-1-74-16,-7-2-268 16,-4-7 43-16</inkml:trace>
        </inkml:traceGroup>
      </inkml:traceGroup>
    </inkml:traceGroup>
  </inkml:traceGroup>
</inkml:ink>
</file>

<file path=ppt/ink/ink13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8:15.067"/>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9908DD1A-1796-4C53-BA7E-3809E0F0A03D}" emma:medium="tactile" emma:mode="ink">
          <msink:context xmlns:msink="http://schemas.microsoft.com/ink/2010/main" type="inkDrawing" rotatedBoundingBox="14729,10575 14750,12171 14214,12178 14193,10582" semanticType="callout" shapeName="Other">
            <msink:sourceLink direction="with" ref="{21CCEAD8-D4E5-458C-9FE8-B398B5B2C7E2}"/>
            <msink:sourceLink direction="with" ref="{4CD11A6E-1EDB-4B82-B25D-C9DBA6E578DE}"/>
          </msink:context>
        </emma:interpretation>
      </emma:emma>
    </inkml:annotationXML>
    <inkml:trace contextRef="#ctx0" brushRef="#br0">-2259 804 1132 0,'-6'6'271'16,"0"-6"92"-16,7-3-320 15,7-2-35-15,8-13 4 16,7-7 0-16,4-19 1 16,9-7 1-16,3-16 0 15,-3 1-8-15,0-9 0 16,-3 9-3-16,-7-2-1 16,-8 19-1-16,-3 5 0 15,-5 18-1-15,-5 10-5 16,-1 13-2-16,5 13 1 15,-4 5 1-15,4 22 4 16,1-3 6-16,2 14 4 16,-1-3-1-16,7 15-2 0,1-9-1 15,5 11-1 1,2-8-1-16,4 0 434 0,-2-17-820 16</inkml:trace>
    <inkml:trace contextRef="#ctx0" brushRef="#br0" timeOffset="-430.6871">-1969 1780 693 0,'0'1'336'0,"3"-1"-4"16,1 0-128-16,-2-1-114 15,-4-2-1-15,5-2-16 16,-4-13 9-16,4-10-14 16,0-25-5-16,0-17-22 15,7-40-11-15,5-12-18 0,2-25-4 16,-2 15-4-16,6 0 0 15,-8 39-2-15,-2 18 0 16,-5 37-3-16,1 14-10 16,-2 20 0-16,-4 14 4 15,-1 13 1-15,-3 11 3 16,2 1 10-16,-2 6 0 16,1-2-3-16,4 3-1 15,-1-8-1-15,4 4-1 16,-1-13 0-16,1-2 1 15,1-14-12-15,-2-3-43 16,1 0-18-16,-2 0-30 16,-3 0-15-16,-3 7-298 15,1 2 113-15</inkml:trace>
  </inkml:traceGroup>
</inkml:ink>
</file>

<file path=ppt/ink/ink13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7:17.103"/>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F59B69DF-D815-4704-BBAC-39E33F5ADC61}" emma:medium="tactile" emma:mode="ink">
          <msink:context xmlns:msink="http://schemas.microsoft.com/ink/2010/main" type="inkDrawing" rotatedBoundingBox="16303,11235 17152,10281 17809,10866 16959,11820" semanticType="enclosure" shapeName="Other"/>
        </emma:interpretation>
      </emma:emma>
    </inkml:annotationXML>
    <inkml:trace contextRef="#ctx0" brushRef="#br0">794 181 221 0,'-1'-35'80'0,"1"1"7"0,-2 10-57 15,-4-5 2-15,-3 10 19 16,-6-1 41-16,-3 10 16 15,-10-1 16-15,-2 14-16 16,-14 11-18-16,-2 7-41 16,-16 18-17-16,3 12-15 15,-13 22 0-15,30-20 4 16,0 1-10-16,-43 62-3 16,14-13-3-16,5-4-4 15,15-16-3-15,29-31-3 16,8-8-2-16,8 7-2 15,8-4 0-15,11 7-1 16,5-8-2-16,15 4-1 16,6-13-1-16,18-1 12 15,5-13 5-15,14 1 5 16,-2-12 3-16,19-15 14 16,-7-15-2-16,11-24 24 15,-10-12 5-15,14-17 15 16,-22 4-7-16,-2-11 3 15,-17 13-24-15,-2-9-2 16,-18 11-9-16,-10-6 9 16,-12 17-5-16,-12-10 1 0,-17 14-6 15,-10-7 0 1,-6 11-14-16,-14-5-1 0,-1 13-5 16,-7-4 0-16,-1 15-7 15,-11 1-3-15,5 13-22 16,-16 19-328-16,-1 19 102 15</inkml:trace>
  </inkml:traceGroup>
</inkml:ink>
</file>

<file path=ppt/ink/ink13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8:35.21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4CB570C-5EBA-4AF9-A4FD-7E4CDEA2715D}" emma:medium="tactile" emma:mode="ink">
          <msink:context xmlns:msink="http://schemas.microsoft.com/ink/2010/main" type="inkDrawing"/>
        </emma:interpretation>
      </emma:emma>
    </inkml:annotationXML>
    <inkml:trace contextRef="#ctx0" brushRef="#br0">766 0 939 0,'-84'25'291'0,"6"-11"56"0,-11 2-253 16,13-10-57-16,-12-3-31 15,4-7-27-15,-6-4-124 16,6-2-201-16,-9 4 13 15</inkml:trace>
  </inkml:traceGroup>
</inkml:ink>
</file>

<file path=ppt/ink/ink1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34:56.00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40E8286-DBDA-4AB9-A614-860D287D1C5D}" emma:medium="tactile" emma:mode="ink">
          <msink:context xmlns:msink="http://schemas.microsoft.com/ink/2010/main" type="inkDrawing" rotatedBoundingBox="26964,7147 27159,1862 27381,1871 27187,7155" semanticType="callout" shapeName="Other">
            <msink:sourceLink direction="with" ref="{F77015D2-E509-40C6-BC9A-C2E2E5467539}"/>
          </msink:context>
        </emma:interpretation>
      </emma:emma>
    </inkml:annotationXML>
    <inkml:trace contextRef="#ctx0" brushRef="#br0">120 3 648 0,'0'-6'284'0,"0"5"8"16,3 5-172-16,-3-1-17 15,3 2-55-15,1 8 8 16,4 4-20-16,-1 11 6 16,4 10-24-16,-1 14 8 15,2 1-18-15,-1 10 12 16,-1-6-16-16,-1 13 22 15,0-2-7-15,-1 18 19 16,-4 1-10-16,-4 9 15 16,-3-15-22-16,0 10 5 0,3-32-19 15,0 67 9-15,5 2-14 16,-4 2 9-16,-1-11-13 16,-4 38 11-16,-1-70-12 15,-2 14 12-15,1 6-11 16,0 16 13-16,6-20-11 15,3 10 9-15,4-22-12 0,4-11 11 16,1-8-13-16,-6 26 11 16,-5-11-13-16,-4 31 12 15,0 4-11-15,-3 0 11 16,2-29-10-16,-4 4 11 16,-1-28-10-16,-3 18-1 15,2-6 0-15,-1 12 11 16,1-6-10-16,-4 4 11 15,4-42 16 1,-1 2-26-16,-11 60 10 16,-3-9-11-16,0 6 0 15,5-3 0-15,5-20 10 16,5-18-11-16,5 7 11 16,1-16-10-16,4 2 10 15,-2-10-11-15,2 7 12 16,-3-12-11-16,3 9 11 0,0-6-11 15,3 1 11-15,-1-2-12 16,4 4 10-16,-3-13-10 16,-2-2 11-16,-2-8-11 15,1-4 13-15,-3-10-12 16,3-4 13-16,0-5-11 16,3-2 13-16,-3-3-13 0,3 3 12 15,-5 4-12 1,1 4 12-16,-2-2-14 0,-5 3 12 15,2 4-12-15,3 1 10 16,-1-5-8-16,5-2-29 16,10-2-381-16,4-22 117 15</inkml:trace>
  </inkml:traceGroup>
</inkml:ink>
</file>

<file path=ppt/ink/ink14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8:35.41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5F8AA84-80A3-480D-9A02-5D2848B7D072}" emma:medium="tactile" emma:mode="ink">
          <msink:context xmlns:msink="http://schemas.microsoft.com/ink/2010/main" type="inkDrawing"/>
        </emma:interpretation>
      </emma:emma>
    </inkml:annotationXML>
    <inkml:trace contextRef="#ctx0" brushRef="#br0">962 0 701 0,'-78'11'319'0,"-9"2"-3"15,16-1-163-15,1 5-85 16,11-7-37-16,-8 1-8 16,13-5-3-16,-8-8 1 15,8 4 7-15,0-4 2 16,16-2 1-16,-1-5-9 15,9 3-2-15,0-6-11 16,3 6-7-16,-3-2-22 0,2 7-2 16,1 4-16-16,6 0-2 15,0 0-317-15,6 0 109 16</inkml:trace>
  </inkml:traceGroup>
</inkml:ink>
</file>

<file path=ppt/ink/ink14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9:08.79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E4D9D01-5F0D-40FB-8552-5249812241D2}" emma:medium="tactile" emma:mode="ink">
          <msink:context xmlns:msink="http://schemas.microsoft.com/ink/2010/main" type="inkDrawing" rotatedBoundingBox="16374,7674 18550,7378 18817,9341 16640,9637" hotPoints="18668,8706 17646,9728 16624,8706 17646,7683" semanticType="enclosure" shapeName="Circle">
            <msink:sourceLink direction="with" ref="{619AA1D6-159E-43DC-AB8C-35C59D1E31BC}"/>
            <msink:destinationLink direction="with" ref="{6B77C1CF-CCB3-4944-81B9-0C653D69BF8B}"/>
          </msink:context>
        </emma:interpretation>
      </emma:emma>
    </inkml:annotationXML>
    <inkml:trace contextRef="#ctx0" brushRef="#br0">561 466 958 0,'-9'3'250'0,"-3"1"80"15,3 1-279-15,0 1-12 16,1-2-20-16,1 2-3 15,1-1-11-15,1-2 0 16,2-3-4-16,-1 1 4 16,-1-1 1-16,-1 0 12 15,-3 2 2-15,-3-1 11 0,2 2-4 16,-4 3 10-16,2 2-11 16,-3 3 5-16,4-2 16 15,1 1-34 1,-17 13 3-16,1-4-12 15,-4 7 4-15,-3 1-3 16,9-6-6 0,2-2 6-16,1 5-6 0,-2-1 4 15,8-10-6-15,-3 14 8 16,0 0-5-16,-1 5 4 16,2-2-2-16,1 10 5 15,2-10-4-15,2 2 3 16,2-7-2-16,-1 7 0 15,4-4-3-15,-1 4 2 16,4-2-3-16,-1 4 1 16,2-2-3-16,2 3 5 15,1-2-5-15,1 1 3 16,-1-5-4-16,3 4 6 16,2 0-3-16,-1 3 5 15,4 0-4-15,2 4 4 16,2-4-4-16,2 6 2 15,1-10-4-15,3 4 3 16,1-5-2-16,7 5 2 0,-1-9-4 16,5 8 5-16,-1-5-4 15,-1 0 4-15,2-4-4 16,0 1 4-16,-6-5-5 16,5-2 5-16,-4-2-8 15,-1 1 8-15,1-2-7 16,6-5 6-16,-7 0-4 0,6-2 5 15,-1-7-5-15,2 0 6 16,-4 2-7-16,8-5 6 16,-10 1-6-16,8-4 6 15,-6-1-5-15,2-4 4 16,-5 1-6-16,7-1 7 16,-4 4-5-16,3 1 5 15,-3-2-5-15,2-5 6 16,-4 5-7-16,4-1 7 15,-7-4-8-15,4 5 8 16,-1 4-6-16,6-7 5 16,-1-1-7-16,6 6 7 15,-2-1-7-15,7-2 5 16,-5-6-3-16,4 1 2 16,-1-2-3-16,9-11 3 0,-3 6-5 15,6-3 4-15,-3-2-4 16,3-4 5-16,-10 6-5 15,4-8 6-15,-6 4-4 16,6-8 5-16,-4 3-4 16,7-9 3-16,-5-2-5 15,2-4 4-15,-7 5-5 16,2-5 5-16,-7 4-3 16,2 1 2-16,-8 5-5 0,-2-14 2 15,-4 4-6-15,-6-13 0 16,-10 0-2-16,-2-14 6 15,-5 10-1-15,-7-7 7 16,-1 11-1-16,-4 2 5 16,-2 8-4-16,-7-6 5 15,-5 8-3-15,-7-10 5 16,-1 3-3-16,-12 2 6 16,-3 8-4-16,-7-5 7 15,2 10-2-15,-19-7 5 16,3 5-7-16,-14-7 4 15,-2 7-5-15,-25-7 7 16,8 2-6-16,-16 3 7 16,5 15-19-16,-27 21-36 15,1 32 309-15,-40 58-690 0,11 22 296 16</inkml:trace>
  </inkml:traceGroup>
</inkml:ink>
</file>

<file path=ppt/ink/ink14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8:35.07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488E004-8C15-4EFB-ABFD-4E2F2DBA0480}" emma:medium="tactile" emma:mode="ink">
          <msink:context xmlns:msink="http://schemas.microsoft.com/ink/2010/main" type="inkDrawing" rotatedBoundingBox="6087,13663 6722,13739 6718,13770 6084,13693" shapeName="Other">
            <msink:destinationLink direction="with" ref="{6B77C1CF-CCB3-4944-81B9-0C653D69BF8B}"/>
          </msink:context>
        </emma:interpretation>
      </emma:emma>
    </inkml:annotationXML>
    <inkml:trace contextRef="#ctx0" brushRef="#br0">632 94 947 0,'-53'-9'290'0,"-11"0"66"15,5 2-266-15,-5 5-30 16,7 2-25-16,-11-4-25 0,13-2-27 16,-16-6-6-16,8-6-336 15,-15-9 96-15</inkml:trace>
  </inkml:traceGroup>
</inkml:ink>
</file>

<file path=ppt/ink/ink14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8:35.04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824FD47-6DC3-4350-BEDB-E0CC88BB5671}" emma:medium="tactile" emma:mode="ink">
          <msink:context xmlns:msink="http://schemas.microsoft.com/ink/2010/main" type="inkDrawing" rotatedBoundingBox="7296,13707 8016,13792 8013,13821 7292,13736" shapeName="Other">
            <msink:destinationLink direction="with" ref="{EF55A0A0-54BF-462B-9E55-F92450F76A3F}"/>
            <msink:destinationLink direction="with" ref="{92C2F9E8-98CD-4F6C-A437-C59A219268FC}"/>
          </msink:context>
        </emma:interpretation>
      </emma:emma>
    </inkml:annotationXML>
    <inkml:trace contextRef="#ctx0" brushRef="#br0">724 61 1093 0,'-87'9'266'16,"9"-10"87"-16,-8-7-325 16,17-2-50-16,-3-7-34 15,11 0-13-15,-13 4-21 16,11 7 10-16,-6 6-246 16,4 7 94-16</inkml:trace>
  </inkml:traceGroup>
</inkml:ink>
</file>

<file path=ppt/ink/ink14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9:31.50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0273198-3741-454B-9176-909AA8C3D6A1}" emma:medium="tactile" emma:mode="ink">
          <msink:context xmlns:msink="http://schemas.microsoft.com/ink/2010/main" type="writingRegion" rotatedBoundingBox="9305,12285 10347,11386 10975,12114 9934,13013">
            <msink:destinationLink direction="with" ref="{C91DB52B-D15D-4268-9451-C9973FF729E4}"/>
            <msink:destinationLink direction="with" ref="{5AF8C969-8664-4405-B805-F07BFA833714}"/>
          </msink:context>
        </emma:interpretation>
      </emma:emma>
    </inkml:annotationXML>
    <inkml:traceGroup>
      <inkml:annotationXML>
        <emma:emma xmlns:emma="http://www.w3.org/2003/04/emma" version="1.0">
          <emma:interpretation id="{0FAFB27A-B198-4B8A-A6AE-A92A94A53A26}" emma:medium="tactile" emma:mode="ink">
            <msink:context xmlns:msink="http://schemas.microsoft.com/ink/2010/main" type="paragraph" rotatedBoundingBox="9305,12285 10347,11386 10975,12114 9934,13013" alignmentLevel="1"/>
          </emma:interpretation>
        </emma:emma>
      </inkml:annotationXML>
      <inkml:traceGroup>
        <inkml:annotationXML>
          <emma:emma xmlns:emma="http://www.w3.org/2003/04/emma" version="1.0">
            <emma:interpretation id="{FC976183-5C57-47DB-A7B2-C8EC3BEE1394}" emma:medium="tactile" emma:mode="ink">
              <msink:context xmlns:msink="http://schemas.microsoft.com/ink/2010/main" type="line" rotatedBoundingBox="9305,12285 10347,11386 10975,12114 9934,13013"/>
            </emma:interpretation>
          </emma:emma>
        </inkml:annotationXML>
        <inkml:traceGroup>
          <inkml:annotationXML>
            <emma:emma xmlns:emma="http://www.w3.org/2003/04/emma" version="1.0">
              <emma:interpretation id="{238EC23B-7F20-4501-A42D-7BDE24333498}" emma:medium="tactile" emma:mode="ink">
                <msink:context xmlns:msink="http://schemas.microsoft.com/ink/2010/main" type="inkWord" rotatedBoundingBox="9305,12285 10014,11673 10642,12402 9934,13013">
                  <msink:destinationLink direction="with" ref="{EF55A0A0-54BF-462B-9E55-F92450F76A3F}"/>
                  <msink:destinationLink direction="with" ref="{92C2F9E8-98CD-4F6C-A437-C59A219268FC}"/>
                </msink:context>
              </emma:interpretation>
              <emma:one-of disjunction-type="recognition" id="oneOf0">
                <emma:interpretation id="interp0" emma:lang="" emma:confidence="0">
                  <emma:literal>E:</emma:literal>
                </emma:interpretation>
                <emma:interpretation id="interp1" emma:lang="" emma:confidence="0">
                  <emma:literal>E</emma:literal>
                </emma:interpretation>
                <emma:interpretation id="interp2" emma:lang="" emma:confidence="0">
                  <emma:literal>Er</emma:literal>
                </emma:interpretation>
                <emma:interpretation id="interp3" emma:lang="" emma:confidence="0">
                  <emma:literal>E.</emma:literal>
                </emma:interpretation>
                <emma:interpretation id="interp4" emma:lang="" emma:confidence="0">
                  <emma:literal>Y /</emma:literal>
                </emma:interpretation>
              </emma:one-of>
            </emma:emma>
          </inkml:annotationXML>
          <inkml:trace contextRef="#ctx0" brushRef="#br0">-179-1242 687 0,'2'-19'276'0,"4"-16"7"15,6-10-175-15,6-12-59 16,0-1-21-16,8 4-307 15,-2 9 103-15</inkml:trace>
          <inkml:trace contextRef="#ctx0" brushRef="#br0" timeOffset="-241.3579">-168-1267 810 0,'-3'1'277'0,"1"-2"41"0,2-7-221 15,3-14-39-15,3-5-29 16,2-11-12-16,4-1-17 16,1-1-116-1,-4 13-206-15,3 7 23 0</inkml:trace>
          <inkml:trace contextRef="#ctx0" brushRef="#br0" timeOffset="-711.1339">105-1057 757 0,'-1'6'226'0,"-1"-4"56"0,1-1-175 16,1-1-43-16,0-1 11 16,0-8-10-16,3-2-8 15,0-2-24-15,-2-11-7 16,4-3-15-16,-2-10-2 15,0-2-5-15,3-15 0 16,-2 5-2-16,2-7-8 16,-1 10-10-16,-2 1-20 15,-2 13-17-15,1 5-182 16,-4 11-102-16,-4 2-32 16</inkml:trace>
          <inkml:trace contextRef="#ctx0" brushRef="#br0" timeOffset="-1506.0471">423-712 709 0,'-2'2'302'15,"-2"-2"18"-15,4 1-180 16,2-5-47-16,-1-7-45 0,2-10-12 16,4-4-19-1,-1-17-12-15,-3-5-19 0,2-11-162 16,-4 7-160-16,-2-15-14 15</inkml:trace>
          <inkml:trace contextRef="#ctx0" brushRef="#br0" timeOffset="-432.3582">65-1470 739 0,'-8'14'300'16,"5"-2"33"-16,2-8-193 15,-1-2-26-15,2-5-46 16,3-12-15-16,3-3-26 15,3-17-8-15,0-2-25 16,2-7-20-16,-4 5-333 0,-2-12 91 16</inkml:trace>
          <inkml:trace contextRef="#ctx0" brushRef="#br0" timeOffset="-1275.1468">462-1416 531 0,'-2'0'212'16,"7"0"5"-16,-1-6-126 16,-1 2-67-16,-1-7-14 15,5-5-8-15,-2-10-127 16,2 5-92-16,8-10-11 16</inkml:trace>
          <inkml:trace contextRef="#ctx0" brushRef="#br0" timeOffset="-1158.4569">507-1710 692 0,'-5'3'273'0,"1"0"21"0,1-3-190 16,4-10-30-16,-4-4-44 0,8-7-13 16,1-3-11-16,1 1 0 15,-1 7-14 1,2-2-61-16,-2 9-45 0,-3 1-185 15,-5 4-16-15</inkml:trace>
        </inkml:traceGroup>
        <inkml:traceGroup>
          <inkml:annotationXML>
            <emma:emma xmlns:emma="http://www.w3.org/2003/04/emma" version="1.0">
              <emma:interpretation id="{B33A5F53-31A9-42F0-9479-48EE3283EB41}" emma:medium="tactile" emma:mode="ink">
                <msink:context xmlns:msink="http://schemas.microsoft.com/ink/2010/main" type="inkWord" rotatedBoundingBox="10451,11723 10558,11630 10677,11768 10570,11861"/>
              </emma:interpretation>
              <emma:one-of disjunction-type="recognition" id="oneOf1">
                <emma:interpretation id="interp5" emma:lang="" emma:confidence="1">
                  <emma:literal/>
                </emma:interpretation>
              </emma:one-of>
            </emma:emma>
          </inkml:annotationXML>
          <inkml:trace contextRef="#ctx0" brushRef="#br0" timeOffset="-2212.4931">976-1793 508 0,'-4'-7'256'0,"2"4"9"15,1 0-132-15,-1 0-23 16,-2-2-49-16,7 2-24 16,-5-7-22-16,4-8-4 15,-1 0-9-15,2-9 0 0,0 1-2 16,0 2-1-16,-3 5 0 16,2 4 1-16,-4 9 0 15,1 4 4-15,-4 7 2 16,4 4 11-16,1 0 3 15,-2-3 9-15,1 0 0 16,4-6 7-16,-3-6-6 16,0-2-3-16,3-1-5 0,1-3-6 15,-1 0-7-15,-3 2 12 16,-6 1-349-16,-9 4 121 16</inkml:trace>
        </inkml:traceGroup>
      </inkml:traceGroup>
    </inkml:traceGroup>
  </inkml:traceGroup>
</inkml:ink>
</file>

<file path=ppt/ink/ink14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8:33.60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C3832A0-ACF1-4493-BBA0-DC0C0AA13E40}" emma:medium="tactile" emma:mode="ink">
          <msink:context xmlns:msink="http://schemas.microsoft.com/ink/2010/main" type="inkDrawing" rotatedBoundingBox="10893,15541 10921,16334 10914,16335 10885,15542" semanticType="callout" shapeName="Other">
            <msink:sourceLink direction="with" ref="{5C795469-E776-4332-9D88-669208C07337}"/>
          </msink:context>
        </emma:interpretation>
      </emma:emma>
    </inkml:annotationXML>
    <inkml:trace contextRef="#ctx0" brushRef="#br0">-2 0 926 0,'1'59'193'0,"-1"4"88"16,2-4-273-16,1 7-14 15,0-5 0-15,-2 10-3 16,2-8 1-16,2 13 0 16,-1-8 6-16,-1 7-149 15,-3-8-123-15,-3-2-10 16</inkml:trace>
  </inkml:traceGroup>
</inkml:ink>
</file>

<file path=ppt/ink/ink14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8:33.85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C68D7E7-222E-43AD-8B2E-21293A7FA52C}" emma:medium="tactile" emma:mode="ink">
          <msink:context xmlns:msink="http://schemas.microsoft.com/ink/2010/main" type="inkDrawing" rotatedBoundingBox="10817,17508 10868,16837 10889,16839 10838,17510" semanticType="callout" shapeName="Other">
            <msink:sourceLink direction="with" ref="{5C795469-E776-4332-9D88-669208C07337}"/>
          </msink:context>
        </emma:interpretation>
      </emma:emma>
    </inkml:annotationXML>
    <inkml:trace contextRef="#ctx0" brushRef="#br0">54 0 621 0,'-9'84'340'0,"-4"14"-27"0,2-15-119 16,2-1-125-16,5-19-34 15,1-9-15-15,3-21-10 16,-2-6-5-16,2-13-1 15,0-5-9-15,2-5 3 16,-4-1-3-16,1-1 4 16,1 7-3-16,-3 3 7 15,4 7-3-15,1 4 2 16,1 4-322-16,0-2 107 0</inkml:trace>
  </inkml:traceGroup>
</inkml:ink>
</file>

<file path=ppt/ink/ink14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9:35.43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AF8C969-8664-4405-B805-F07BFA833714}" emma:medium="tactile" emma:mode="ink">
          <msink:context xmlns:msink="http://schemas.microsoft.com/ink/2010/main" type="inkDrawing" rotatedBoundingBox="11255,11223 11713,13714 9497,14121 9039,11630" hotPoints="9104,12237 11301,11152 10929,13872" semanticType="enclosure" shapeName="IsoscelesTriangle">
            <msink:sourceLink direction="with" ref="{D0273198-3741-454B-9176-909AA8C3D6A1}"/>
            <msink:sourceLink direction="with" ref="{BE3E4906-0FE0-4338-B2A9-4AEC7506DA59}"/>
            <msink:destinationLink direction="with" ref="{82C03ACC-33AF-46B4-A876-BFF6B5F1C01E}"/>
          </msink:context>
        </emma:interpretation>
      </emma:emma>
    </inkml:annotationXML>
    <inkml:trace contextRef="#ctx0" brushRef="#br0">183 890 655 0,'-7'-3'318'16,"0"-3"12"-16,0 2-126 15,4 1-58-15,3 0-22 16,0 1-40-16,1 2-18 16,5 3-26-16,2 0-26 0,1 0-6 15,8-3-4-15,1 2 0 16,1-10 1-16,10-1 1 15,4-10 0-15,1-1 0 16,8-2 0-16,0-1-1 16,3-8 0-16,0 10-3 15,3-8 0-15,-7 2 0 16,8-2 0-16,-4 11-2 16,3-10 1-16,-7 5 1 0,3-1-2 15,-10 0 0-15,10-1 1 16,-7 2-1-16,10-2 1 15,-4 2 0-15,8-2 0 16,-4 2 0-16,4-4 0 16,-8 3-1-16,10 2 0 15,-10 4-1-15,4 1 1 16,-8 7-2-16,-3-1 2 16,-7-1 0-16,7 0 0 15,-6 0 1-15,6-6 0 16,0-6 2-16,4 0-2 15,-4 0 1-15,3 0-2 16,-4 2 1-16,4 7 0 16,-6-2 0-16,4 7-2 15,-5 1 2-15,-2 4-1 16,-9 1-2-16,-2 5 0 16,-8-2 2-16,1-1-1 0,-2 7 2 15,1-5 1-15,1 1 0 16,3-4 0-16,-3 0-1 15,3-4 0-15,-3 0 0 16,-3 4-1-16,-4 0-3 16,1 5-2-16,-9 1 1 15,1 5 2-15,1 2 2 0,-1 5 6 16,-1-1 2-16,0 10 0 16,-2 0-3-16,-1 9-2 15,0 3-1-15,2 15-1 16,2 0 0-16,-2 7 1 15,-2-4 0-15,1 11 0 16,1-7 1-16,-7 7-1 16,4-5 0-16,2 8-1 15,-2-7 0-15,1 14 0 16,6-7 0-16,-8 14 5 16,2-2 4-16,2 5 2 15,1-11 0-15,-3 4 2 16,3-12-6-16,1 14-1 15,-1-14-3-15,-4 10-1 16,1-2 0-16,-3 8 1 16,-2-17-2-16,2 13 2 15,-3-15-1-15,2 9 0 0,-1-13-1 16,-1 7 0-16,3-15-1 16,0 4 1-16,2-13 0 15,1 5 1-15,0-10 2 16,1 5 2-16,-1-7-1 15,0-1 0-15,-1-4-2 16,1-4 0-16,0-9-2 0,3-2 1 16,0-5 0-1,-2-1 2-15,1 0-1 0,-2-3 3 16,-2-3 2-16,1 0 11 16,1-3 1-16,1 0 2 15,1 0-3-15,1 2-1 16,1 1-12-16,2 0-3 15,-3-3-2-15,2 0-1 16,-1 1 0-16,-1 1 2 16,3 1-1-16,-3-3 0 15,0 1 1-15,-3-2-2 16,2-4 0-16,-5-5 1 16,-2 1 1-16,-1 0 0 15,0-3 1-15,-6-2 0 16,2-1-1-16,-5-5-1 15,-2-4-1-15,-2-4 1 16,1-1-1-16,-3-4-1 0,3 2 1 16,-8-10-1-16,-1 5 0 15,-9-10 0-15,-3 4 1 16,-8-9 0-16,7 6 0 16,-7-2 1-16,8 10-1 15,-9-4 1-15,9 14-2 16,-12-1 1-16,11 4-1 0,-2-2 1 15,3 3-1 1,-8-5-1-16,11 1 2 0,-11-6-1 16,4-3 0-16,-1-8-1 15,7 4 1-15,-1-11-1 16,7 7 1-16,-2-2 0 16,7 5 1-16,-4-2-1 15,6 7 1-15,-1 0-1 16,2 1 1-16,-2 4 0 15,5 0 0-15,-5 0 0 16,-1 2 0-16,0 2-1 16,7 3 0-16,-2 3 1 15,12 3 0-15,-2 2 1 16,7 1 0-16,-1 3-1 16,2 0 0-16,2 3 1 15,1 3 0-15,0 1 2 0,3 2-2 16,-2 2 1-16,4 1-2 15,1 0-1-15,0 0-1 16,-2 0 0-16,2-2 0 16,2 2 1-16,-1-1-1 15,2-5-1-15,0 3 3 16,5-2-57-16,-1-2-46 16,1-10-391-16,-4 4 60 15</inkml:trace>
  </inkml:traceGroup>
</inkml:ink>
</file>

<file path=ppt/ink/ink14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9:39.53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F73EC17-283E-4858-A420-73889F6C7817}" emma:medium="tactile" emma:mode="ink">
          <msink:context xmlns:msink="http://schemas.microsoft.com/ink/2010/main" type="writingRegion" rotatedBoundingBox="19790,9859 25991,6811 27837,10566 21636,13615"/>
        </emma:interpretation>
      </emma:emma>
    </inkml:annotationXML>
    <inkml:traceGroup>
      <inkml:annotationXML>
        <emma:emma xmlns:emma="http://www.w3.org/2003/04/emma" version="1.0">
          <emma:interpretation id="{C463AB3C-51F9-4C0E-9546-57EE6E59EEFA}" emma:medium="tactile" emma:mode="ink">
            <msink:context xmlns:msink="http://schemas.microsoft.com/ink/2010/main" type="paragraph" rotatedBoundingBox="19992,10491 24710,7273 25313,8158 20595,11375" alignmentLevel="1"/>
          </emma:interpretation>
        </emma:emma>
      </inkml:annotationXML>
      <inkml:traceGroup>
        <inkml:annotationXML>
          <emma:emma xmlns:emma="http://www.w3.org/2003/04/emma" version="1.0">
            <emma:interpretation id="{CE9F15C8-78F5-446A-8A81-B9A57D1CE0F9}" emma:medium="tactile" emma:mode="ink">
              <msink:context xmlns:msink="http://schemas.microsoft.com/ink/2010/main" type="line" rotatedBoundingBox="19992,10491 24710,7273 25313,8158 20595,11375"/>
            </emma:interpretation>
          </emma:emma>
        </inkml:annotationXML>
        <inkml:traceGroup>
          <inkml:annotationXML>
            <emma:emma xmlns:emma="http://www.w3.org/2003/04/emma" version="1.0">
              <emma:interpretation id="{15606723-A3B5-460E-8C51-FEDD710C88ED}" emma:medium="tactile" emma:mode="ink">
                <msink:context xmlns:msink="http://schemas.microsoft.com/ink/2010/main" type="inkWord" rotatedBoundingBox="19999,10502 21267,9638 21693,10264 20426,11128"/>
              </emma:interpretation>
              <emma:one-of disjunction-type="recognition" id="oneOf0">
                <emma:interpretation id="interp0" emma:lang="" emma:confidence="1">
                  <emma:literal/>
                </emma:interpretation>
              </emma:one-of>
            </emma:emma>
          </inkml:annotationXML>
          <inkml:trace contextRef="#ctx0" brushRef="#br0">957-542 1157 0,'-5'-12'336'0,"2"15"69"16,3 23-320-16,5 11-58 15,4 28-20-15,4 10 4 16,4 13 0-16,1-9 11 0,1-4-7 15,4-21 6-15,-5-14-10 16,3-19 2-16,2-9-11 16,-1-10 9-16,1-13-3 15,-1-8 8-15,-2-11-7 16,-7-6 8-16,-1 0-10 16,-6 10-2-1,0 19-15-15,-1 16 5 0,-1 18-4 16,-1 6 11-16,3 9-3 15,-4-9 16-15,2 4-8 16,1-7 6-16,2-4-11 16,-1-13 5-16,3-5-42 15,-3-17-46-15,3-15-364 16,-4-12 69-16</inkml:trace>
          <inkml:trace contextRef="#ctx0" brushRef="#br0" timeOffset="-874.6116">16 372 1057 0,'-11'20'225'16,"4"18"97"-16,8 10-313 16,2 21-1-16,3 1 5 0,6 7 5 15,2-8 9-15,4-3 1 16,4-23-6-1,4-11-6-15,-1-16-1 0,4-29 7 16,-2-23 4-16,0-38-1 16,-2-14 4-16,4-31-7 15,-10 8-10-15,-4 0-4 16,-10 33 12-16,-7 16 14 16,-5 34 12-16,1 16-5 15,-2 31 2-15,10 20-16 16,1 9-11-16,6 17-15 15,4 4 6-15,10-9-9 16,-1-13 8-16,11-11-12 16,-7-15 10-16,10-23-7 15,-4-16 13-15,4-30-6 16,-8-12 11-16,5-27-7 0,-13 6 12 16,-5-2 6-16,-12 20 14 15,-9 5 8-15,-9 25 10 16,-6 4-12-16,-3 11-10 15,1 9-18-15,4 8-7 16,-1 2-14-16,5 5 9 16,5 8-47-16,5 2-38 15,3 4 331-15,19 2-746 16,10 5 315-16</inkml:trace>
          <inkml:trace contextRef="#ctx0" brushRef="#br0" timeOffset="-547.2692">855 137 910 0,'-6'3'400'0,"-17"13"3"15,1 10-186-15,-1 5-148 16,5 1-25-16,5 1-7 16,10-6-16-16,9-9-12 15,4-3-1-15,11-5-8 16,2-2 2-16,7-19-3 15,0-4 6-15,6-24 0 16,-3-4 9-16,-5-13 0 0,-7 10 10 16,-6-4 9-1,-9 20 15-15,-9 2 9 0,-6 16 4 16,-12 4-10-16,-3 10-9 16,-6 2-21-16,3 8-11 15,2 3-9-15,11-3 4 16,5 2-6-16,5-4-28 15,5-1-116-15,8-6-355 16,-7-4 48-16</inkml:trace>
        </inkml:traceGroup>
        <inkml:traceGroup>
          <inkml:annotationXML>
            <emma:emma xmlns:emma="http://www.w3.org/2003/04/emma" version="1.0">
              <emma:interpretation id="{9ECBF0F1-E1E7-42FE-A335-E746B9C465D3}" emma:medium="tactile" emma:mode="ink">
                <msink:context xmlns:msink="http://schemas.microsoft.com/ink/2010/main" type="inkWord" rotatedBoundingBox="21405,9527 24710,7273 25313,8158 22009,10411"/>
              </emma:interpretation>
              <emma:one-of disjunction-type="recognition" id="oneOf1">
                <emma:interpretation id="interp1" emma:lang="" emma:confidence="0">
                  <emma:literal>Florbest</emma:literal>
                </emma:interpretation>
                <emma:interpretation id="interp2" emma:lang="" emma:confidence="0">
                  <emma:literal>Gerbest</emma:literal>
                </emma:interpretation>
                <emma:interpretation id="interp3" emma:lang="" emma:confidence="0">
                  <emma:literal>Garbest</emma:literal>
                </emma:interpretation>
                <emma:interpretation id="interp4" emma:lang="" emma:confidence="0">
                  <emma:literal>Feuerbest</emma:literal>
                </emma:interpretation>
                <emma:interpretation id="interp5" emma:lang="" emma:confidence="0">
                  <emma:literal>triebest</emma:literal>
                </emma:interpretation>
              </emma:one-of>
            </emma:emma>
          </inkml:annotationXML>
          <inkml:trace contextRef="#ctx0" brushRef="#br0" timeOffset="2744.0889">2487-1573 1102 0,'-8'6'301'16,"1"10"74"-16,-1 8-305 15,7 16-28-15,4-1-10 16,9 10 1-16,6 2 7 16,7 0-11-16,2-6-3 15,8 6-11-15,-2-6-5 0,6-1-9 16,-5-5 7-16,2-5-9 16,-10-16 7-16,-4-1-4 15,-11-11 6-15,-1-6 0 16,-11-3 17-16,-5-5 11 15,-6-8 9-15,-9-11 1 16,-8-3 3-16,-8-8-12 16,-2 1-9-16,-9-4-11 15,6 13-1-15,1-1-9 16,14 13 2-16,6 4-11 16,15 12 4-16,8-3-12 15,7 9 6-15,9-2-9 16,7 4 10-16,13-7-16 0,4 1-3 15,9-14-54-15,0-2-13 16,4-14-23-16,-7 4 17 16,-7-15 9-16,-11 10 55 15,-9-1 18-15,-15 15 42 16,-15 6 10-16,-3 18 14 16,-12 17-3-16,-3 2 4 15,1 7-18-15,10-5-7 0,2-3-14 16,10-15 3-1,7-2-8-15,6-7 0 0,9-3-8 16,1-4 8-16,11 1-8 16,-1 0 1-16,2-2-17 15,-4 5 3-15,2 3-10 16,-8 2 7-16,-1 2-7 16,-7 10 15-16,-8 5 1 15,-10 5 18-15,-5 6 18 16,-6 2 20-16,0 2 7 15,2-5 4-15,-1-4-16 16,8-8-14-16,-5-5-17 16,4-9-1-16,4-9-118 15,2-15 415-15,10-14-801 16,8-13 297-16</inkml:trace>
          <inkml:trace contextRef="#ctx0" brushRef="#br0" timeOffset="3928.5619">3054-1593 1157 0,'-9'29'270'16,"2"13"118"-16,5 0-331 15,5 6-12-15,2-12 1 16,8 0-18-16,2-12-9 0,9-4-11 16,0-14 2-16,11 1-8 15,-1-8 10-15,4-7-8 16,-4-10 10-16,-4-1-7 15,-10-8 6-15,-8-6-4 16,-9-3 10-16,-6 1 6 16,-5 5 14-16,-7 4-1 15,-4 8 2-15,-5 6-9 16,-2 9-10-16,2 5-12 16,8 7 1-16,2 3-10 15,10 1 3-15,7 5-7 16,3-4 3-16,4-2-7 15,5-6 9-15,6-7-3 16,-1-8 8-16,4-8-3 16,-3-4 8-16,-2-6-7 15,-10 6 5-15,-4-5-1 16,-7 5-3-16,-5 3-7 0,-4 9 2 16,-1 2-8-16,0 13-2 15,2 6 2-15,4 1 6 16,6 5-6-16,3-6 5 15,10-3-2-15,5-7 5 16,9-10-4-16,5-4 8 16,7 0-14-16,1 3 2 0,2 3-12 15,-7 14 5-15,-4 10-10 16,-4 6 16-16,-15 1-2 16,-6 5 11-16,0-4-7 15,-6-8 15-15,-3-9 17 16,3-7 16-16,-3-16 1 15,-4-9 8-15,-1-17-9 16,2-7-13-16,-3-16-20 16,-1 3-4-16,-4-3-30 15,-4 15 7-15,-3 3-9 16,6 23 7-16,6 10-8 16,6 7 25-16,8 7-9 15,2 4 8-15,11-2-9 16,2-1 15-16,4-1-4 15,0-10 13-15,6-16-6 16,-8-6 9-16,1-15-8 0,-3-3 7 16,-10-6-10-16,-7 10 7 15,-10 4-10-15,-5 14 5 16,-12 7-11-16,-1 16 9 16,-3 12-11-16,2 12 8 15,-1 15-8-15,12 12 12 16,8 11-10-16,2-7 8 0,16 11-7 15,1-15 12-15,7 0-11 16,4-15 9-16,11-3-6 16,1-13 7-16,12-7-8 15,-5-11 8-15,3-11-12 16,-9-6 5-16,-8-12-7 16,-8 1 8-16,-11-2-5 15,-11 5 15-15,-4 5 3 16,-4 12 9-16,-5 0-6 15,3 12 8-15,-2 3-10 16,8 9-1-16,-1 3-7 16,5 5 10-16,7-7-10 15,2-1 9-15,10-12-6 16,4-7 6-16,12-14-9 16,0-5 9-16,7-13-9 15,-1-1 5-15,0-14-22 0,-10 7 3 16,-7 1-23-16,-13 9 8 15,-7 9-12 1,-8 19 17-16,-2 13-7 0,-2 8 21 16,2 22-4-16,5 6 17 15,-1 5 8-15,4-7 11 16,9-2-4-16,3-18 4 16,7-9-13-16,2-8-1 15,2-5-10-15,-2-8-23 0,0-11 192 16,-3-5-662-16,10-13 257 15</inkml:trace>
          <inkml:trace contextRef="#ctx0" brushRef="#br0" timeOffset="4293.0376">4249-2220 1133 0,'-27'1'358'16,"7"4"78"-16,-7 4-310 15,6 1-44-15,-3 2-19 16,9 2-28-16,-4 1-18 16,11-2 2-16,7 0-14 15,8-4 1-15,8-5-8 16,5-7 9-16,4-6-10 0,3-5-1 16,6-2-32-16,-3 4-3 15,8 1-20-15,-2 8 6 16,-2 9 1-16,-10 3 28 15,2 9 0-15,-17 7 18 16,-6 11 11-16,-6-3 22 16,-9 7 22-16,-5-7 21 15,-4 2 8-15,3-11-5 16,-3-2-18-16,8-7-17 0,2-6-18 16,10-7-24-16,2-14-90 15,7-14-31-15,11-26-360 16,4-11 26-16</inkml:trace>
          <inkml:trace contextRef="#ctx0" brushRef="#br0" timeOffset="4648.3524">4363-2736 1206 0,'-12'21'307'0,"2"12"106"15,7 6-331-15,4 6-23 16,8 0-7-16,8 3-9 15,10-8-10-15,12 4-17 16,3-2-4-16,7 1-9 0,-4-4 5 16,3 2-8-16,-15-11 7 15,-3 0-8-15,-15-5 7 16,-15-8-4-16,-15-7 7 16,-12-10-3-16,-7-9 8 15,-14-13-5-15,3-4 3 16,-6-11-4-16,3 1 7 15,0-8 3-15,13 11 12 16,4-1 5-16,10 7 8 16,15-2-12-16,12 8-3 0,15-1-15 15,9-1-3-15,16-1-11 16,4 3-36-16,7-10 39 16,-11-4-506-16,-7-5 139 15</inkml:trace>
          <inkml:trace contextRef="#ctx0" brushRef="#br0" timeOffset="263.375">1266-654 1291 0,'-9'18'306'15,"3"12"104"-15,3 7-361 16,5 10-37-16,4-1 3 0,10 7-7 16,7-10 7-1,8 8-8-15,4-6 2 0,5 12-8 16,-4-10 8-16,0 3-48 15,-9-17-32-15,-9-9-357 16,-16-20 66-16</inkml:trace>
          <inkml:trace contextRef="#ctx0" brushRef="#br0" timeOffset="1359.6631">1671-759 712 0,'-1'-80'384'16,"-7"14"-8"-16,1 9-120 15,-1 27-119-15,-4 7-31 0,-1 16-33 16,-5 14-28-16,4 11-21 15,1 17-18-15,5 13 0 16,10 20-6-16,13 4 9 16,6 15-6-16,6-3 9 15,6 10-6-15,1-10 8 16,9 12-8-16,-4-15 6 16,6-2-10-16,-5-21 7 15,-2-5-8-15,-10-22 9 0,-5-10-10 16,-10-6 15-1,-4-6 18-15,-6-4 38 0,-10-4 18 16,-8-4 13-16,-14-13-15 16,-8-10-16-16,-19-20-37 15,1-10-20-15,-13-2-11 16,14 5 5-16,1 11-10 16,17 18 6-16,8 10-10 15,16 8 6-15,4 8-10 16,13 1 5-16,10 1-9 15,3 1 9-15,16-8-40 16,5-3-25-16,14-9-89 16,1-12-28-16,9-18-351 15,-10-2 55-15</inkml:trace>
          <inkml:trace contextRef="#ctx0" brushRef="#br0" timeOffset="1661.9471">1957-681 949 0,'-14'4'363'0,"-2"5"19"0,1 11-242 15,0 10-72-15,6-2-36 16,3 13-8-16,6-7 3 16,3-1-5-16,4-10-1 15,5-5-6-15,3-14-2 16,2-13-1-16,1-13 8 0,3-19-4 16,-2-7 6-16,-4-6-8 15,-7 5 0-15,-8-1-10 16,-6 19 7-16,-3 13-3 15,0 10 4-15,0 17-8 16,6 21 6-16,0 11-9 16,3-1 2-16,6 11-5 15,4-9 7-15,8-7-7 16,5-13 7-16,5-8-4 16,-2-22 8-16,5-19-48 15,-4-12-40-15,3-22-367 16,-15-10 63-16</inkml:trace>
          <inkml:trace contextRef="#ctx0" brushRef="#br0" timeOffset="2090.9452">2023-1147 1139 0,'-8'27'264'0,"5"6"111"15,5 6-322-15,5 2-18 16,11 5-4-16,5-7 1 15,11 2-16-15,2-3-3 16,8-1-8-16,-10-8 3 0,2-2-7 16,-13-9 3-1,-4-8 11-15,-8-10 13 0,2-12-4 16,-7-9 11-16,5-10-5 16,-2-5-9-16,3-2-15 15,-3 9 3-15,2 7-15 16,-5 16 3-16,6 10-10 15,-6 13 9-15,4 7-5 16,-1 5 13-16,3-2-6 16,-1-3 9-16,1-11-8 15,3-5 6-15,6-14-6 16,-2-11 9-16,4-13-6 16,1 2 7-16,-5-10-6 15,-7 9 3-15,-1 4-5 16,-8 10 4-16,-3 4-6 15,-5 4-1-15,-1-4-43 16,-1 1-27-16,-1-19-64 16,2-8-295-16,2-22 52 0</inkml:trace>
        </inkml:traceGroup>
      </inkml:traceGroup>
    </inkml:traceGroup>
    <inkml:traceGroup>
      <inkml:annotationXML>
        <emma:emma xmlns:emma="http://www.w3.org/2003/04/emma" version="1.0">
          <emma:interpretation id="{8C282CFD-48DA-40A5-A234-0EFC65392A16}" emma:medium="tactile" emma:mode="ink">
            <msink:context xmlns:msink="http://schemas.microsoft.com/ink/2010/main" type="paragraph" rotatedBoundingBox="21564,10496 24450,9078 24896,9987 22011,11405" alignmentLevel="2"/>
          </emma:interpretation>
        </emma:emma>
      </inkml:annotationXML>
      <inkml:traceGroup>
        <inkml:annotationXML>
          <emma:emma xmlns:emma="http://www.w3.org/2003/04/emma" version="1.0">
            <emma:interpretation id="{F2191ED9-A203-4CDA-B1FD-4D6051CC6622}" emma:medium="tactile" emma:mode="ink">
              <msink:context xmlns:msink="http://schemas.microsoft.com/ink/2010/main" type="line" rotatedBoundingBox="21564,10496 24450,9078 24896,9987 22011,11405"/>
            </emma:interpretation>
          </emma:emma>
        </inkml:annotationXML>
        <inkml:traceGroup>
          <inkml:annotationXML>
            <emma:emma xmlns:emma="http://www.w3.org/2003/04/emma" version="1.0">
              <emma:interpretation id="{F77B2373-7399-4B6C-AC72-44C115C2C312}" emma:medium="tactile" emma:mode="ink">
                <msink:context xmlns:msink="http://schemas.microsoft.com/ink/2010/main" type="inkWord" rotatedBoundingBox="21564,10496 24450,9078 24896,9987 22011,11405"/>
              </emma:interpretation>
              <emma:one-of disjunction-type="recognition" id="oneOf2">
                <emma:interpretation id="interp6" emma:lang="" emma:confidence="0">
                  <emma:literal>das</emma:literal>
                </emma:interpretation>
                <emma:interpretation id="interp7" emma:lang="" emma:confidence="0">
                  <emma:literal>des</emma:literal>
                </emma:interpretation>
                <emma:interpretation id="interp8" emma:lang="" emma:confidence="0">
                  <emma:literal>dass</emma:literal>
                </emma:interpretation>
                <emma:interpretation id="interp9" emma:lang="" emma:confidence="0">
                  <emma:literal>dies</emma:literal>
                </emma:interpretation>
                <emma:interpretation id="interp10" emma:lang="" emma:confidence="0">
                  <emma:literal>dus</emma:literal>
                </emma:interpretation>
              </emma:one-of>
            </emma:emma>
          </inkml:annotationXML>
          <inkml:trace contextRef="#ctx0" brushRef="#br0" timeOffset="8769.5427">3685-281 194 0,'1'-16'515'16,"-1"1"-181"-16,-1-2-90 16,-1 7 133-16,-2-1-261 15,-7 8-32-15,-4 5-23 16,0 10-22-16,-9 9-20 16,-2 10-12-16,-1 16-9 15,5-3 7-15,1 8 0 16,7-7 13-16,2-4-1 15,11-14 11-15,5-6-8 16,7-15 4-16,11-9-7 16,8-20 6-16,15-32-10 15,2-10 10-15,6-24-10 0,-8-8 0 16,-5 1-9-16,-17 24 6 16,-14 12-8-16,-12 22 13 15,-12 16-6-15,-3 22 9 16,-11 19-9-16,2 14 7 15,-4 15-14-15,7 9 6 16,3 11-11-16,12-7 10 16,6 2-10-16,6-5 11 0,7-7-12 15,7-14 10-15,4-7-9 16,3-12 13-16,6-12-117 16,4-24-352-16,-4-22 85 15</inkml:trace>
          <inkml:trace contextRef="#ctx0" brushRef="#br0" timeOffset="9127.6435">3905-320 1169 0,'-10'5'348'0,"-4"7"75"16,5 9-330-16,3 13-34 15,2 12-26-15,5 2-22 16,8-9-2-16,5-8-8 15,4-13 7-15,7-16-5 0,2-14 10 16,6-14-6-16,-4-13 9 16,2-15-8-16,-7 0 6 15,-6-5-10-15,-13 16 6 16,1 8 9-16,-9 16 14 16,-5 7-4-16,4 13 8 15,-4 10-9-15,-2 4-10 16,2 9-14-16,1 4 4 15,-2 8-10-15,4-3 9 0,7 5-10 16,1-5 8-16,9-6-10 16,0-13 3-16,12-11-110 15,-2-15 451-15,10-23-823 16,2-6 320-16</inkml:trace>
          <inkml:trace contextRef="#ctx0" brushRef="#br0" timeOffset="9476.4354">4380-603 1112 0,'-6'-6'373'0,"-8"4"57"15,1 10-310-15,-8 11-36 16,0 5-38-16,-3 11-27 16,4 2-2-16,3 1-5 0,7-5 8 15,2-5-12-15,7-10 6 16,4-3-11-16,3-7 6 15,13-10-7 1,10-7 11-16,7-4-8 0,3-2 7 16,3 1-9-16,-9 5 4 15,-6 5-12-15,-10 5 5 16,-4 7-11-16,-8 4 6 16,-5 9-5-16,-5 3 13 0,-4 12 9 15,-6 3 20-15,-6 4 0 16,-1 0 11-16,-5-1-9 15,3-9-5-15,-5-11-12 16,5-8-9-16,6-10-225 16,8-17-279-16,-5-17 14 15</inkml:trace>
          <inkml:trace contextRef="#ctx0" brushRef="#br0" timeOffset="5959.9698">1831 851 546 0,'-3'-22'421'0,"-6"-2"-80"16,-3 9-34-16,-9 9-228 0,-3 4-31 15,-8 19-8-15,5 5-11 16,1 14-9-16,4 6 5 16,8 11 7-16,11-10 13 15,0 4 5-15,3-15 5 16,12-4-12-16,-4-14-7 0,-2-14-6 16,7-14 1-16,10-19-6 15,-4-21 8-15,18-41-7 16,-4-10-1-16,-5-18-16 15,-11 11 2-15,-7 11-10 16,-16 47 5-16,0 19-16 16,-1 29 2-16,-2 32-8 15,1 15 7-15,2 23-6 16,0 11 16-16,3 20 5 16,3-14 18-16,5 3 6 15,4-24 12-15,6-9-7 16,1-26-2-16,5-8-15 15,5-23-5-15,2-20-7 16,-1-19 9-16,2-19-5 16,-4-4 6-16,-5-4-17 15,-11 9-3-15,-6 12-14 16,-6 21 5-16,-2 12-16 16,-2 15 14-16,2 23-5 0,4 8 14 15,1 16-9-15,3 4 18 16,1 7 0-16,4-11 12 15,2-10-4-15,5-13 7 16,5-16-6-16,2-19 5 16,8-23-7-16,-1-5 7 15,1-30-6-15,-6 0 5 16,-5-5-10-16,-11 20 0 0,-5 2-19 16,-6 27 5-16,0 15-22 15,-5 16 9-15,5 17-7 16,2 13 20-16,2 13-8 15,-1 2 21-15,9 3-6 16,-1-10 12-16,4-8-8 16,0-18 8-16,7-6-5 15,-2-15 7-15,10-14-11 16,0-4 11-16,8-6-9 16,-4-6 6-16,7 5-10 15,-10 13 6-15,-1 6-12 16,-7 6 9-16,-8 6-8 15,-5 0 9-15,-1-3-6 16,-6-3 20-16,-6-9 7 0,-1-5 14 16,-10-7 1-1,-4-5 8-15,-10-2-18 0,-1 5-6 16,-2 4-16-16,7 10 0 16,4 6-12-16,11 1 8 15,12 10-27-15,4-1-8 16,11 5-63-16,11-3-25 15,12 0-81-15,2-7 16 16,16-17-326-16,-2-6 93 16</inkml:trace>
          <inkml:trace contextRef="#ctx0" brushRef="#br0" timeOffset="6384.0034">2821 53 908 0,'-7'10'365'0,"-1"14"17"16,4 9-206-16,2 17-41 15,5-4-17-15,6 7 0 16,2-14-6-16,8-11-25 16,4-22-40-16,4-16-27 15,3-23-6-15,6-21-9 16,-8-6 9-16,3-11-12 16,-10 7 6-16,-12-14-11 15,-12 6 7-15,-12-14-9 16,-8 5 6-16,-12-5-12 15,2 31 6-15,-7 10-18 16,4 28 7-16,-6 19-9 0,10 16 11 16,-4 25-4-1,8 17 17-15,1 15 12 0,10-4 19 16,5 0-5-16,11-28 10 16,10-10-11-16,6-22-8 15,12-8-14-15,6-3 6 16,15-6-9-16,-2-12 4 15,14 1-17-15,-3 5-2 0,4 6-14 16,-13 9 8-16,-2 15-8 16,-14 8 16-16,-7 2 2 15,-13-1-10-15,-4 5-101 16,-2-4-356-16,-5-8 64 16</inkml:trace>
        </inkml:traceGroup>
      </inkml:traceGroup>
    </inkml:traceGroup>
    <inkml:traceGroup>
      <inkml:annotationXML>
        <emma:emma xmlns:emma="http://www.w3.org/2003/04/emma" version="1.0">
          <emma:interpretation id="{7F468FC2-3625-4737-998E-18A9E18753B2}" emma:medium="tactile" emma:mode="ink">
            <msink:context xmlns:msink="http://schemas.microsoft.com/ink/2010/main" type="paragraph" rotatedBoundingBox="23035,10769 27433,9471 27784,10658 23386,11957" alignmentLevel="3"/>
          </emma:interpretation>
        </emma:emma>
      </inkml:annotationXML>
      <inkml:traceGroup>
        <inkml:annotationXML>
          <emma:emma xmlns:emma="http://www.w3.org/2003/04/emma" version="1.0">
            <emma:interpretation id="{13C4A3EC-A05C-4F0C-9CDD-0386F2FB6635}" emma:medium="tactile" emma:mode="ink">
              <msink:context xmlns:msink="http://schemas.microsoft.com/ink/2010/main" type="line" rotatedBoundingBox="23035,10769 27433,9471 27784,10658 23386,11957"/>
            </emma:interpretation>
          </emma:emma>
        </inkml:annotationXML>
        <inkml:traceGroup>
          <inkml:annotationXML>
            <emma:emma xmlns:emma="http://www.w3.org/2003/04/emma" version="1.0">
              <emma:interpretation id="{FE6FD0FD-E016-47E9-B54E-117ED3183AB4}" emma:medium="tactile" emma:mode="ink">
                <msink:context xmlns:msink="http://schemas.microsoft.com/ink/2010/main" type="inkWord" rotatedBoundingBox="23066,10874 25037,10292 25357,11375 23386,11957"/>
              </emma:interpretation>
              <emma:one-of disjunction-type="recognition" id="oneOf3">
                <emma:interpretation id="interp11" emma:lang="" emma:confidence="1">
                  <emma:literal/>
                </emma:interpretation>
              </emma:one-of>
            </emma:emma>
          </inkml:annotationXML>
          <inkml:trace contextRef="#ctx0" brushRef="#br0" timeOffset="10128.6781">2989 1053 1072 0,'-13'6'272'0,"5"4"76"15,8 13-303-15,2 8-30 16,5 10-3-16,8 16-1 15,-2 6 19-15,2 6 8 16,0 0 12-16,0 1 2 16,-5-7 4-16,2-3-2 15,-4-10 0-15,-4-8-3 16,-1-12 5-16,-3-13 10 16,-3-11 17-16,-3-18-11 15,-1-21-2-15,-2-28-18 16,6-18-18-16,4-38-32 15,7 1 4-15,8-2-9 16,1 20 8-16,-1 11-8 16,1 39 8-16,-2 9-9 15,-3 16 4-15,-3 14-18 0,-5 14 6 16,-4 10-7-16,-6 10 8 16,-4 11-6-16,-5-3 20 15,-5 11-7-15,-2-3 8 16,-7 4-6-16,2 3 9 15,0 7-10-15,6-10 9 16,4-4-8-16,8-13 7 16,6-11-48-16,5-14-31 0,7-12-82 15,6-11 363-15,18-19-716 16,0-9 322-16</inkml:trace>
          <inkml:trace contextRef="#ctx0" brushRef="#br0" timeOffset="10714.353">3245 821 1059 0,'-8'-3'287'16,"-1"23"81"-16,0 11-277 15,2 7-41-15,1 11 7 16,3-7 7-16,3 0-2 16,1-11-5-16,5-7-14 15,0-9-10-15,-1-2-15 16,-1-1-4-16,2-3-11 15,-3-4 7-15,2-10-1 0,-1-2 8 16,1-16-6-16,-2-5 9 16,-3-13-9-16,0 3 1 15,0-7-9-15,-2 12 5 16,2 6-10-16,2 17 2 16,-1 5-15-16,2 16 4 15,-1 1-5-15,4 3 8 16,3 7-3-16,1-1 15 15,4-4-7-15,-1-5 6 0,5-3-5 16,-4-11 10-16,5-7-5 16,-2-4 11-16,5-8-7 15,-7 0 6-15,5-5-10 16,-7 13 3-16,2 1-13 16,-3 15 2-16,5 7-8 15,-7 10 9-15,7 2-8 16,-4-1 15-16,-1 0-5 15,-3-4 10-15,5-7-9 16,-4-5 10-16,1-10-6 16,4-10 11-16,7-13-9 15,4-2 8-15,6-11-9 16,-2 8 2-16,-3 5-10 16,-8 11 5-16,-2 7-12 15,-7 11 6-15,-4 14-6 0,-1 3 10 16,-2-1-4-16,-5-2 11 15,1-2-82-15,-4-17-23 16,1-17-360-16,-1-3 32 16</inkml:trace>
          <inkml:trace contextRef="#ctx0" brushRef="#br0" timeOffset="10958.7824">3620 575 713 0,'-11'11'417'0,"8"4"-58"0,6-3-96 16,9 3-235-16,8-3-18 15,9-6 4-15,11-3-34 16,1-9 30-16,5-11-371 16,-4-7 106-16</inkml:trace>
          <inkml:trace contextRef="#ctx0" brushRef="#br0" timeOffset="11600.4298">3976 575 1021 0,'-5'18'282'0,"-1"14"72"16,2 8-278-16,-1 22-7 15,2-10 0-15,5 2 2 16,1-10 1-16,7-7-13 16,7-22-22-16,7-13-14 15,1-8-5-15,14-35-4 0,-6-10 5 16,3-22-7-16,-9 4 0 16,-4-8-26-16,-11 32-5 15,-9 8-20-15,-8 22 1 16,-2 15-8-16,-2 19 23 15,-3 16 4-15,10 8 24 16,2 16 11-16,2-11 16 16,7 4 1-16,3-10 6 15,4-10-9-15,5-35 4 0,19-18 1 16,-1-26 3-16,3-25-7 16,-6-6 5-16,0-9-15 15,-21 9-8-15,-6-8-9 16,-11 19 6-16,-7 5-11 15,-3 28 3-15,-4 13-7 16,2 37 4-16,1 20-9 16,1 12 9-16,1 24-5 15,4 8 13-15,1-9 4 16,4-5 12-16,8-8-6 16,3-19 8-16,8-7-13 15,-1-5-1-15,5-18-10 16,-3-8 8-16,2-7-7 15,-5-7 10-15,-3-17-7 16,-5-3 8-16,-4-3-9 16,-6-3 8-16,-3 1-10 15,-3 16 5-15,3 7-11 0,2 7 6 16,2 17-10-16,5 5 10 16,3 5-10-16,3 1 11 15,8-4-11-15,4-8 11 16,9-8-9-16,1-8 10 15,11-13-7-15,-1-9 11 16,1-7-9-16,-8-1 9 0,-7-7-8 16,-12 12 7-16,-6 7-7 15,-12 13 7-15,-3 7-11 16,0 12 8-16,-3 16-11 16,0 8 9-16,2 14-10 15,1 1 11-15,1 2-10 16,7-14 12-16,7 1-11 15,9-13 9-15,9-9-57 16,10-13 346-16,11-25-801 16</inkml:trace>
        </inkml:traceGroup>
        <inkml:traceGroup>
          <inkml:annotationXML>
            <emma:emma xmlns:emma="http://www.w3.org/2003/04/emma" version="1.0">
              <emma:interpretation id="{3EA5980C-07CA-4E77-A3A2-29ADD8AA8A09}" emma:medium="tactile" emma:mode="ink">
                <msink:context xmlns:msink="http://schemas.microsoft.com/ink/2010/main" type="inkWord" rotatedBoundingBox="25510,10039 27433,9471 27781,10647 25858,11215"/>
              </emma:interpretation>
              <emma:one-of disjunction-type="recognition" id="oneOf4">
                <emma:interpretation id="interp12" emma:lang="" emma:confidence="1">
                  <emma:literal/>
                </emma:interpretation>
              </emma:one-of>
            </emma:emma>
          </inkml:annotationXML>
          <inkml:trace contextRef="#ctx0" brushRef="#br0" timeOffset="12362.7651">5373-75 1025 0,'3'-27'382'0,"0"12"54"0,0 17-294 16,2 16-26-16,-2 18-57 16,1 25-24-16,-2-1-21 15,1 30 15-15,-3 2 5 16,6 8 9-16,-5-14-5 16,7-3 2-16,-2-34-15 0,0-14-5 15,-6-19-6-15,7-23 7 16,-1-19-1-16,-4-32 0 15,-1-11 1-15,-2-37-2 16,-17 4-10-16,-11-3-3 16,-1 26-3-16,-4 5-4 15,4 37-2-15,10 13-3 16,11 15-8-16,11 15-3 16,7 7 1-16,9 8 1 15,3 0 3-15,7 5 6 16,5-10 5-16,11-2 2 15,1-16 1-15,12-8 3 16,0-8 4-16,3-21 1 16,-10-15 0-16,-7-5 1 15,-17 1-3-15,-11-1 1 16,-14 21-2-16,-5 19-10 16,-7 20-2-16,-1 28-1 15,0 20-4-15,2 15 2 0,-1 6 8 16,4 11 0-16,5-10-1 15,7 8 1-15,5-2 0 16,14 5 0-16,5-14 0 16,8 1-39-16,-2-28-63 15,4-17-403-15,-15-30 75 0</inkml:trace>
          <inkml:trace contextRef="#ctx0" brushRef="#br0" timeOffset="12968.666">6354-365 1128 0,'-29'-18'367'0,"-8"21"52"15,1 21-328-15,0 24-24 16,1 18-52-16,3 17 4 16,7-6 14-16,1 8 36 15,6-16 7-15,10 6 4 0,8-12-15 16,11 5-17-16,13-16-35 16,6-1-7-16,2-24-2 15,7-8 1-15,-5-19-1 16,-4-15 5-16,-6-14 1 15,-4-21 1-15,-10 5-1 16,-8-6 1-16,-8 6-2 0,-6 3-3 16,-6 24-2-16,-11-3-3 15,2 15-3-15,-4 9-2 16,2 5 0-16,9 8 1 16,8 4 1-16,9-2-1 15,12 12-3-15,10-3-1 16,5-24 3-16,15-5 1 15,3-4 1-15,7-30 3 16,-1-7-1-16,2 10-7 16,-11-3-3-16,-8 1 1 15,-11 16 0-15,-8 7-4 16,-9 10 1-16,-6 17 0 16,-2 9 0-16,-2 15 1 15,-1 20 5-15,2 13 8 16,0-5 5-16,8-5-1 15,5-14 1-15,10-19 3 0,2-22-5 16,13-33-125-16,10-23-374 16,6-16 80-16</inkml:trace>
          <inkml:trace contextRef="#ctx0" brushRef="#br0" timeOffset="13513.1004">6909-480 1269 0,'-28'37'287'16,"-8"22"125"-16,6 8-369 0,1 14-6 16,12-13-3-16,5-2-1 15,14-15-7-15,-1-1 0 16,10-8-7-16,-1 4 4 16,5-7 0-16,1 18 5 15,5-9-5-15,3-3-2 16,1-9-7-16,5-4-2 15,-3-25-5-15,3-7 2 16,-3-9 2-16,-1-9 4 16,-5-16 0-16,0-13 1 15,-6-4-4-15,-8-4 0 16,-5 4-4-16,-10 13-2 16,-11 16-4-16,-11 10-2 15,-3 15 1-15,-8 10 7 0,7 10 4 16,2 7 9-16,14 4 5 15,9-5 0-15,15-7-9 16,14-5-2-16,10-11-7 16,13-9-1-16,8-11 0 15,11-16 1-15,-4-4 0 16,7-7-1-16,-17 1-2 16,-9 5-1-16,-15 16-3 15,-9 5-6-15,-17 11-2 0,-5 12-1 16,-4 9 0-16,-7 20 2 15,-3 8 6-15,0 31 2 16,2 4 1-16,5 12 10 16,8-11-19-16,3-3-513 15,-1-27 175-15</inkml:trace>
        </inkml:traceGroup>
      </inkml:traceGroup>
    </inkml:traceGroup>
  </inkml:traceGroup>
</inkml:ink>
</file>

<file path=ppt/ink/ink14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9:36.99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1CCEAD8-D4E5-458C-9FE8-B398B5B2C7E2}" emma:medium="tactile" emma:mode="ink">
          <msink:context xmlns:msink="http://schemas.microsoft.com/ink/2010/main" type="inkDrawing" rotatedBoundingBox="10629,12077 19981,11783 20005,12560 10654,12854" semanticType="connector" shapeName="Other">
            <msink:destinationLink direction="with" ref="{9908DD1A-1796-4C53-BA7E-3809E0F0A03D}"/>
          </msink:context>
        </emma:interpretation>
      </emma:emma>
    </inkml:annotationXML>
    <inkml:trace contextRef="#ctx0" brushRef="#br0">-2 1068 1001 0,'-20'-12'274'0,"8"-15"68"0,17-6-286 15,19-17-27 1,9-7-22-16,19-22-3 0,8 1-5 16,20-11-1-16,-7 9 1 15,20 2-2-15,-7 23 1 16,12 4 0-16,-14 22 0 0,9 11-2 15,-15 17 0-15,9 13-1 16,-8 13 0-16,7 11-1 16,-2 0 4-16,17 8 0 15,-10-8 2-15,29-8 4 16,-1-11-1-16,19-4 1 16,-10-11 0-16,22-4-1 15,-18 1-2-15,19 2 0 16,-13 4 0-16,20 10 0 15,-15 4-2-15,17 7 1 16,-16 4 0-16,20 0 1 16,-15-1 2-16,20-8 1 15,-17-8 1-15,22-8 2 16,-12-13-1-16,21-17 0 16,-19-4-1-16,22-10 1 15,-22 1-4-15,7 5 0 16,-27 14-2-16,9 14-1 0,-25 16-2 15,11 16 12-15,-19 12 2 16,20 7 2-16,-14 0 2 16,23-4 2-16,-14-18-9 15,19-15 1-15,-11-21-2 16,19-30 2-16,-22-10-3 16,16-15 0-16,-19 14-3 15,4 5-2-15,-27 23-4 16,3 23-2-16,-24 25 9 0,11 8 19 15,-19 14 7-15,20 3 7 16,2-15 4-16,25-16-7 16,-8-26-17-16,33-33-4 15,-12-26-13-15,19-31-28 16,-25-4-16-16,9-17-16 16,-33 16-7-16,-14 15 6 15,-35 35 25-15,-15 27 4 16,-27 36 17-16,-8 21 8 15,-5 8 6-15,8-20-339 16,2-24 126-16</inkml:trace>
  </inkml:traceGroup>
</inkml:ink>
</file>

<file path=ppt/ink/ink1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34:56.94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77015D2-E509-40C6-BC9A-C2E2E5467539}" emma:medium="tactile" emma:mode="ink">
          <msink:context xmlns:msink="http://schemas.microsoft.com/ink/2010/main" type="inkDrawing" rotatedBoundingBox="26591,6600 32083,6769 32079,6893 26587,6725" semanticType="underline" shapeName="Other">
            <msink:destinationLink direction="with" ref="{A40E8286-DBDA-4AB9-A614-860D287D1C5D}"/>
            <msink:destinationLink direction="with" ref="{52F1095D-48D3-4ADB-B3FA-669C8B780697}"/>
            <msink:destinationLink direction="with" ref="{47946F7B-E942-4A44-A349-84631B57E5EB}"/>
          </msink:context>
        </emma:interpretation>
      </emma:emma>
    </inkml:annotationXML>
    <inkml:trace contextRef="#ctx0" brushRef="#br0">18 96 791 0,'-15'-1'380'0,"8"1"-18"16,2 0-182-16,2 1-115 15,3-1-54 1,8 0 5-16,1 3-17 0,9-3 15 15,6 0-11-15,12-3 13 16,1-4-12-16,16-2 9 16,-2-2-14-16,13-1 9 15,-4 3-12-15,9-3 10 16,-3 3-10-16,10 0 10 16,-10 3-11-16,12 0 10 15,-6 5-10-15,13 1 10 16,-13 1-10-16,18 2 10 15,-6 0-9-15,16 0 10 16,-13-1-11-16,25-1 10 16,-11 2-10-16,19 0 12 0,-11 2-13 15,18 2 12-15,-16 4-12 16,19 2 12-16,-17-2-12 16,17 5 12-16,-12-2-11 15,18-2 11-15,-11-2-12 16,20-1 12-16,-16-6-12 15,19-3 11-15,-18-4-10 16,14-2 11-16,-24 1-11 16,12 2 10-16,-16 5-10 0,10 4 10 15,-21 1-11-15,12 7 12 16,-15-2-11-16,6 0 11 16,-17-2-11-16,11 0 11 15,-14-6-12-15,8 1 12 16,-13-5-1-16,5 1 1 15,-17-1-12-15,0-1 12 16,-13 1-11-16,-1 1-1 16,-12 1 1-16,0 1 11 15,-10 0-11-15,-4 0 11 16,-1 1-11-16,-3-2 11 16,-4-1-11-16,1-1 11 15,-3-3-10-15,-5-3 11 16,-4 2-11-16,-1-1 11 15,-5 2-13-15,-3 0 38 16,-2 5-1-16,-1-1 23 16,-1-1-11-16,-2 3 14 15,-2-1-38-15,1-1 2 0,-1 1-26 16,5-1-19-16,-1 2-34 16,4 0-22-16,1 0 69 15,2 5-412-15,-10-7 162 16</inkml:trace>
  </inkml:traceGroup>
</inkml:ink>
</file>

<file path=ppt/ink/ink15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9:59.71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D169BFB-7DC3-4190-BF0A-F91AE8356FE2}" emma:medium="tactile" emma:mode="ink">
          <msink:context xmlns:msink="http://schemas.microsoft.com/ink/2010/main" type="inkDrawing"/>
        </emma:interpretation>
      </emma:emma>
    </inkml:annotationXML>
    <inkml:trace contextRef="#ctx0" brushRef="#br0">9 50 528 0,'-9'-50'0'0</inkml:trace>
  </inkml:traceGroup>
</inkml:ink>
</file>

<file path=ppt/ink/ink15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00.12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2747B86-3B5D-4E29-8180-28AFA102D984}" emma:medium="tactile" emma:mode="ink">
          <msink:context xmlns:msink="http://schemas.microsoft.com/ink/2010/main" type="inkDrawing"/>
        </emma:interpretation>
      </emma:emma>
    </inkml:annotationXML>
    <inkml:trace contextRef="#ctx0" brushRef="#br0">155 314 541 0,'12'-105'322'16,"-4"27"-30"-16,1 8-59 15,-3 30-150-15,1 19-1 16,-4 28-19-16,0 37-3 16,-1 28-26-16,-2 39-3 15,-3 17-14-15,-5 34-5 16,-2-8-9-16,-5 21 13 15,0-21 0-15,-3-10 11 16,4-37-1-16,-1-17 7 16,3-40-9-16,-1-23 7 15,4-12-9-15,-2-26 4 16,2-13-9-16,-3-29 3 0,3-10-14 16,2-36 1-16,4-1-7 15,7-20 5-15,5 16-7 16,2-5 5-16,1 23-5 15,1-1 5-15,-2 24-5 16,-1 9 4-16,-1 18-6 16,-3 13-3-16,-6 25-4 15,-1 20 1-15,-4 10-2 16,-2 17 4-16,-5 7 5 16,-5 4 8-16,2 0 3 0,-3 12 8 15,3-7-6-15,5 8 6 16,8-5-5-16,10-7-246 15,7-26-179-15,0-25-19 16</inkml:trace>
  </inkml:traceGroup>
</inkml:ink>
</file>

<file path=ppt/ink/ink15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00.73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C5709D7-04DA-4218-906B-949C56723F5E}" emma:medium="tactile" emma:mode="ink">
          <msink:context xmlns:msink="http://schemas.microsoft.com/ink/2010/main" type="inkDrawing"/>
        </emma:interpretation>
      </emma:emma>
    </inkml:annotationXML>
    <inkml:trace contextRef="#ctx0" brushRef="#br0">0 0 1222 0,'9'18'267'0,"7"22"115"0,1 5-359 15,16 18-5-15,-4-3-6 16,7 6 22-16,-5-10-4 16,11 3 9-16,-9-14-10 15,8-6 4-15,-5-12-22 16,-2-8 0-16,-8-7-38 0,-8-9-394 15,-9-1 120-15</inkml:trace>
  </inkml:traceGroup>
</inkml:ink>
</file>

<file path=ppt/ink/ink15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01.03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0442933-55E7-45A5-8CF4-7930A7F9F6F1}" emma:medium="tactile" emma:mode="ink">
          <msink:context xmlns:msink="http://schemas.microsoft.com/ink/2010/main" type="inkDrawing"/>
        </emma:interpretation>
      </emma:emma>
    </inkml:annotationXML>
    <inkml:trace contextRef="#ctx0" brushRef="#br0">11 520 1264 0,'-11'-8'262'0,"8"-4"125"16,6-1-380-16,13-8 2 16,-1-5-6-16,9-13 16 15,0 0-6-15,9-8 6 16,0-4-9-16,7-7 6 16,4 5-9-16,2-7-58 15,-5 9-353-15,2 9 104 0</inkml:trace>
  </inkml:traceGroup>
</inkml:ink>
</file>

<file path=ppt/ink/ink15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01.34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8FEF913-C7EA-45C3-9402-819A8205B69B}" emma:medium="tactile" emma:mode="ink">
          <msink:context xmlns:msink="http://schemas.microsoft.com/ink/2010/main" type="inkDrawing"/>
        </emma:interpretation>
      </emma:emma>
    </inkml:annotationXML>
    <inkml:trace contextRef="#ctx0" brushRef="#br0">81-2 1269 0,'-9'-3'330'16,"6"17"92"-16,-1 24-344 15,1 8-64-15,-5 26 5 16,2 6-13-16,-1 9 7 16,4-12-12-16,-2-12 10 15,5-27-10-15,-3-9 4 16,-1-24-12-16,-2-18-53 15,3-13-38-15,-5-28-335 16,-1-13 42-16</inkml:trace>
  </inkml:traceGroup>
</inkml:ink>
</file>

<file path=ppt/ink/ink15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01.59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5972219-6C3F-4423-8CF0-141FC4CEC2B3}" emma:medium="tactile" emma:mode="ink">
          <msink:context xmlns:msink="http://schemas.microsoft.com/ink/2010/main" type="inkDrawing"/>
        </emma:interpretation>
      </emma:emma>
    </inkml:annotationXML>
    <inkml:trace contextRef="#ctx0" brushRef="#br0">86 0 961 0,'5'14'285'0,"5"15"68"0,-1 7-273 15,3 10-22-15,2 2-28 16,1 3 11-16,1-9-13 15,8-3 14-15,0-9-8 16,2-4 4-16,-2-8-19 16,-2-5 1-16,-7-4-14 15,-1-3 4-15,-8-6-8 16,-3 3 9-16,-8 0-4 0,-4-1 4 16,-6 2-5-16,-6-4-15 15,-7-1-21-15,-5-10-21 16,0-4-13-16,-3-13 0 62,0 1 16-62,3-2 19 0,7 8 26 0,0 5 27 0,10 11 7 0,8 4 6 0,10 1-8 16,8 1-4-16,16 2-21 0,10-6-2 16,12-1-7-16,11-11-16 15,4-3-359-15,-6-11 113 16</inkml:trace>
  </inkml:traceGroup>
</inkml:ink>
</file>

<file path=ppt/ink/ink15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02.14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91DB52B-D15D-4268-9451-C9973FF729E4}" emma:medium="tactile" emma:mode="ink">
          <msink:context xmlns:msink="http://schemas.microsoft.com/ink/2010/main" type="inkDrawing" rotatedBoundingBox="9038,12295 9137,13485 9121,13487 9022,12296" semanticType="verticalRange" shapeName="Line">
            <msink:sourceLink direction="with" ref="{D0273198-3741-454B-9176-909AA8C3D6A1}"/>
            <msink:sourceLink direction="with" ref="{BE3E4906-0FE0-4338-B2A9-4AEC7506DA59}"/>
          </msink:context>
        </emma:interpretation>
      </emma:emma>
    </inkml:annotationXML>
    <inkml:trace contextRef="#ctx0" brushRef="#br0">1 0 774 0,'-2'27'303'0,"2"15"6"16,3 29-161-16,2 12-138 15,4 32 1-15,-2-1-6 16,7 18 2-16,-1-13-5 0,-1 1 6 16,0-22-6-16,-1 5 137 15,-7-17-455-15,-8-4 196 16</inkml:trace>
  </inkml:traceGroup>
</inkml:ink>
</file>

<file path=ppt/ink/ink15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02.48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F75DA1A-83E2-4226-BCBB-DD77DE1E614D}" emma:medium="tactile" emma:mode="ink">
          <msink:context xmlns:msink="http://schemas.microsoft.com/ink/2010/main" type="inkDrawing" rotatedBoundingBox="8979,15004 9079,14328 9104,14332 9005,15008" shapeName="Other"/>
        </emma:interpretation>
      </emma:emma>
    </inkml:annotationXML>
    <inkml:trace contextRef="#ctx0" brushRef="#br0">98 0 1024 0,'-20'91'273'16,"-4"-9"69"-16,2 22-273 15,10-5-62-15,1 10 212 16,5-16-563-16,2 5 260 16</inkml:trace>
  </inkml:traceGroup>
</inkml:ink>
</file>

<file path=ppt/ink/ink15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02.49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743AAE5-FA7E-45DA-87D6-B3405AD35F03}" emma:medium="tactile" emma:mode="ink">
          <msink:context xmlns:msink="http://schemas.microsoft.com/ink/2010/main" type="inkDrawing"/>
        </emma:interpretation>
      </emma:emma>
    </inkml:annotationXML>
    <inkml:trace contextRef="#ctx0" brushRef="#br0">39 0 804 0,'-7'83'208'16,"-4"10"63"-16,4-15-233 15,1 10-11-15,4-16 1 16,-2 0-295-16,2-13 100 16</inkml:trace>
  </inkml:traceGroup>
</inkml:ink>
</file>

<file path=ppt/ink/ink15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02.78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8A35884-FAB5-4D9B-A5CB-311B18C7F6DA}" emma:medium="tactile" emma:mode="ink">
          <msink:context xmlns:msink="http://schemas.microsoft.com/ink/2010/main" type="inkDrawing"/>
        </emma:interpretation>
      </emma:emma>
    </inkml:annotationXML>
    <inkml:trace contextRef="#ctx0" brushRef="#br0">32 0 507 0,'-8'56'306'0,"2"-5"-17"16,2-6-119-16,-1-3-31 16,1-17-72-16,1 7-20 15,-2-4-24-15,8 8-11 16,0 5-11-16,8 17 4 15,-1-7-5-15,7 6 36 16,-5 2-350-16,7 1 126 16</inkml:trace>
  </inkml:traceGroup>
</inkml:ink>
</file>

<file path=ppt/ink/ink1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34:29.112"/>
    </inkml:context>
    <inkml:brush xml:id="br0">
      <inkml:brushProperty name="width" value="0.09333" units="cm"/>
      <inkml:brushProperty name="height" value="0.09333" units="cm"/>
      <inkml:brushProperty name="color" value="#177D36"/>
      <inkml:brushProperty name="fitToCurve" value="1"/>
    </inkml:brush>
  </inkml:definitions>
  <inkml:traceGroup>
    <inkml:annotationXML>
      <emma:emma xmlns:emma="http://www.w3.org/2003/04/emma" version="1.0">
        <emma:interpretation id="{243F70A4-AD8B-44AC-B01A-8809DAB9A397}" emma:medium="tactile" emma:mode="ink">
          <msink:context xmlns:msink="http://schemas.microsoft.com/ink/2010/main" type="inkDrawing" rotatedBoundingBox="20011,3294 23807,4259 23759,4447 19963,3482" semanticType="callout" shapeName="Other">
            <msink:sourceLink direction="with" ref="{E10B05AD-5349-480C-8527-72A4618EC817}"/>
            <msink:sourceLink direction="with" ref="{A9E7C20A-508D-4E6C-84EB-B79318135AD9}"/>
          </msink:context>
        </emma:interpretation>
      </emma:emma>
    </inkml:annotationXML>
    <inkml:trace contextRef="#ctx0" brushRef="#br0">381 2655 603 0,'-1'-6'343'16,"-4"3"-36"-16,5 2-80 15,0-1-161-15,2 4 13 16,-4 2-25-16,4-4 17 16,-1 2-18-16,2 1 16 15,2-9-24-15,5-2 23 16,-1 1-15-16,5 1 23 16,-2 0-17-16,1 4 12 15,-2-2-27-15,2 4 9 16,1 0-27-16,-4 1 6 15,4 5-21-15,1 8 10 16,-2-8-19-16,4 1 10 16,1 2-15-16,5-6 11 15,-4-3-13-15,8 0 11 0,-3 5-10 16,3-7 10-16,-6 2-9 16,3-1 9-16,-4 2-9 15,1-4 10-15,-5 5-13 16,2 1 13-16,-6-3-11 15,2 0 12-15,-4 0-10 16,2-2 11-16,2 1-12 16,4-1 12-16,-3 4-13 15,3-1 11-15,0 5-11 0,0-1 10 16,0 4-10-16,4-3 11 16,1-2-12-16,4 1 12 15,-3-2-12-15,0-2 11 16,0 1-11-16,-3-2 12 15,0 6-12-15,1 1 11 16,1-4-11-16,-3 2-2 16,2 2 1-16,-1 1 11 15,-3-4-11-15,2 2 12 16,1 2-1-16,-2-4 2 16,-1-1-12-16,2-3 10 15,1 11-11-15,-2-11 13 16,1 4-12-16,1-4 10 15,-2 9-9-15,2-13 10 16,-3 4-11-16,3 0 11 0,-1 10-11 16,2-7 10-16,-2-3-10 15,2 10 10-15,-1-9-11 16,3-4 12-16,-4 5-12 16,2 10 12-16,-5-8-11 15,-1 14 1-15,-4-10-2 16,2 2 11-16,-2 2-12 15,4-7 13-15,-1-2-1 0,10 4 1 16,-6-2-11-16,8-4 12 16,-3 5-13-16,3 2 11 15,-6-2-10-15,5-2 11 16,-7 4-12-16,4-2 11 16,-2 0-11-16,3-3 11 15,-3 3-11-15,4-3 12 16,-1 0-12-16,2 0 12 15,-1 9-12-15,2-6 12 16,-1 1-11-16,1 1 10 16,-2-2-10-16,5-6-1 15,-3 6 0-15,3-5 11 16,-4 7-11-16,2 1 11 16,-4-6 2-16,8 7-1 15,-6 1-11-15,2-5 11 16,1 3-12-16,-1 0 12 0,-4-3-13 15,6-3 13-15,-4 4-12 16,4-4 13-16,-3 3-13 16,4-4 12-16,-7-1-12 15,5 2 12-15,-7-1-12 16,7 1 11-16,-7 4-10 16,5-2 11-16,-3-2-12 15,0 3 12-15,-1 1-12 16,-1-7 12-16,-1 9-11 0,-1-12 10 15,-1 9-11-15,-1-3 13 16,-1 5-13-16,3-7 11 16,1 16-10-16,-2-17 11 15,2 1-13-15,2 7 14 16,-5-2-13-16,3 0 12 16,-3 4-12-16,-2 1 12 15,1-4-12-15,1 5 12 16,-5-3-12-16,5-1 13 15,-3 1-14-15,3-2 13 16,-1-1-12-16,2 2 12 16,-4 1-11-16,2 0 11 15,-1-2-12-15,4 5 13 16,-1-1-13-16,2-1 12 0,0-7-11 16,3 6 11-16,-4 11-11 15,4-16 12-15,-8 13-12 16,2-8 11-16,-1-6-12 15,1-9 11-15,-6 15-10 16,10-8 11-16,-3 11-12 16,2-15 12-16,-2 12-12 15,7 2 12-15,-7-3-12 16,10 4 11-16,-7 16-12 0,4-16 13 16,-2-3-13-1,1-1 13-15,-2 2-10 0,-2-4 10 16,-2-1-11-16,1 1 12 15,-5-2-14-15,1-2 13 16,-1 1-12-16,0 3 12 16,-3-5-12-16,0 1 13 15,-1-1-12-15,-2-1 11 16,-3-1-11-16,1 1 11 16,-2 1-11-16,-1 1 12 15,-1 1-12-15,0-3 20 16,-3 4-8-16,0-2 20 15,-3-2-8-15,2-2 14 16,-1 7-17-16,4-5 7 16,-1-2-19-16,-2 2 6 0,4 3-13 15,-2-3 10-15,-1-1-12 16,-1 7 12-16,4-6-13 16,-5 1 13-16,1-1-11 15,-2 2 0-15,-2-2-52 16,-8 1-105-16,-7-4-375 15</inkml:trace>
  </inkml:traceGroup>
</inkml:ink>
</file>

<file path=ppt/ink/ink16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03.32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052CB68-8DB8-48ED-AE82-C80B0842DAA5}" emma:medium="tactile" emma:mode="ink">
          <msink:context xmlns:msink="http://schemas.microsoft.com/ink/2010/main" type="inkDrawing"/>
        </emma:interpretation>
      </emma:emma>
    </inkml:annotationXML>
    <inkml:trace contextRef="#ctx0" brushRef="#br0">0 0 1137 0,'6'15'259'0,"6"13"110"15,11 7-329-15,11 14-9 16,4 1-6-16,8-1 12 15,-3-7-13-15,5 3 6 16,-6-7-12-16,7-6 4 16,-10-4-13-16,5-5 3 15,-8-7-10-15,-5-4 6 16,-10-1-18-16,-1-2-48 16,-13-2 65-16,-7 2-411 15,-7-1 106-15</inkml:trace>
  </inkml:traceGroup>
</inkml:ink>
</file>

<file path=ppt/ink/ink16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03.60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65391BB-F66C-4C24-9239-FC4550FD67BD}" emma:medium="tactile" emma:mode="ink">
          <msink:context xmlns:msink="http://schemas.microsoft.com/ink/2010/main" type="inkDrawing"/>
        </emma:interpretation>
      </emma:emma>
    </inkml:annotationXML>
    <inkml:trace contextRef="#ctx0" brushRef="#br0">16 413 1108 0,'-10'-6'293'0,"2"0"84"0,11-7-326 16,11-5-13-16,5-11-27 15,11-13-4-15,2 0-7 16,9-8 5-16,-2-2-5 0,6 1 8 15,-6 7-21-15,6 10-364 16,-6 8 118-16</inkml:trace>
  </inkml:traceGroup>
</inkml:ink>
</file>

<file path=ppt/ink/ink16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04.51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308E4BB-B0B1-4927-A3D4-946632BFE68C}" emma:medium="tactile" emma:mode="ink">
          <msink:context xmlns:msink="http://schemas.microsoft.com/ink/2010/main" type="inkDrawing"/>
        </emma:interpretation>
      </emma:emma>
    </inkml:annotationXML>
    <inkml:trace contextRef="#ctx0" brushRef="#br0">221 24 1056 0,'-7'-17'328'16,"-8"10"92"-16,1 7-300 0,-5 6-7 15,2 3-37-15,-4 10-5 16,3-2-37-16,-3 4-2 15,5 4-16-15,-4 7 5 16,4-4-13-16,1 8 2 16,3-7-5-16,4 1 4 15,7-9-10-15,4-5 3 16,4-5-5-16,8-5 1 16,3-6-5-16,6-6 2 15,3-3-5-15,8-5 6 16,-2 2-3-16,3-1 1 15,-3 2 4-15,-4 2 4 16,-11 5-5-16,0 4 6 16,-8 4-2-16,-4 10 1 15,-4 2-8-15,-4 7 8 0,-4-2-7 16,-6 12 10-16,-3-5-6 16,-3 4 22-16,-6-4-2 15,-5 1 10-15,7-11-7 16,1-8 6-16,6-2-17 15,6-7-28-15,6-7-52 16,6 5-56-16,6-4-25 16,3-5-60-16,6-5-247 0,7-8 94 15</inkml:trace>
  </inkml:traceGroup>
</inkml:ink>
</file>

<file path=ppt/ink/ink16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04.84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4A8015A-E437-4FD4-BBA4-E790B8BA6780}" emma:medium="tactile" emma:mode="ink">
          <msink:context xmlns:msink="http://schemas.microsoft.com/ink/2010/main" type="inkDrawing"/>
        </emma:interpretation>
      </emma:emma>
    </inkml:annotationXML>
    <inkml:trace contextRef="#ctx0" brushRef="#br0">30-1 1053 0,'-3'-4'328'0,"-6"11"67"16,4 13-304-16,-2 13-15 16,2 9-43-16,8 9 10 15,0 1-12-15,9-1 12 16,6-10-12-16,9-8 4 16,-6-17-21-16,6-10 2 15,-7-12-15-15,-4-15 10 16,-5-10-4-16,-5-11 7 15,-3-2-7-15,-11-1 6 16,-1 9-8-16,-6 12 9 0,-1 11-8 16,-2 7 6-16,3 10-8 15,0 2 1-15,7 2-17 16,2 4-32-16,3-2-30 16,5-2-44-16,4-4 82 15,-3-2-411-15,7-7 154 16</inkml:trace>
  </inkml:traceGroup>
</inkml:ink>
</file>

<file path=ppt/ink/ink16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05.22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F226FE7-BD12-4971-A223-02D3DE835994}" emma:medium="tactile" emma:mode="ink">
          <msink:context xmlns:msink="http://schemas.microsoft.com/ink/2010/main" type="inkDrawing"/>
        </emma:interpretation>
      </emma:emma>
    </inkml:annotationXML>
    <inkml:trace contextRef="#ctx0" brushRef="#br0">0 26 708 0,'9'-13'350'15,"-5"7"-6"-15,7 2-115 16,-1 1-150-16,1 3-1 16,-1 4-31-16,1 7 4 15,-1 3-19-15,2 8 9 16,-3 5-12-16,2 6 6 15,-5-1-13-15,0 4 8 16,-2-3-9-16,1 4 10 16,-1-5-8-16,2 2 4 15,3-4-13-15,5-4 2 16,-4-7-12-16,2-5 5 16,-1-8-7-16,1-9 7 15,-6-5-6-15,0-11 7 0,-3-5-6 16,-2-8 7-16,-4 2-6 15,2 3 3-15,-4 12-5 16,2 3 3-16,-1 9-5 16,-1 2 4-16,-1 2-4 15,0 2 5-15,-1 2-7 16,-1 1 5-16,1 0-4 0,1 1 3 16,3-4-7-1,0 3-51-15,3-3-44 0,0 3-360 16,-2-3 52-16</inkml:trace>
  </inkml:traceGroup>
</inkml:ink>
</file>

<file path=ppt/ink/ink16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05.86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63A2A67-B869-4CEC-92AC-569C797F90B9}" emma:medium="tactile" emma:mode="ink">
          <msink:context xmlns:msink="http://schemas.microsoft.com/ink/2010/main" type="inkDrawing"/>
        </emma:interpretation>
      </emma:emma>
    </inkml:annotationXML>
    <inkml:trace contextRef="#ctx0" brushRef="#br0">75 182 962 0,'-21'6'276'15,"4"5"76"-15,4-1-236 16,4-5-48-16,3-1 24 16,4-2-11-16,1-4 2 15,4 4-27-15,3-2-5 0,1-3-31 16,5-3-6 0,6 0-14-16,2-8 10 0,-1-1-4 15,5-10 10-15,-3-1-6 16,6-7 5-16,-4 6-10 15,1 1 5-15,-6 8-11 16,-2 5 3-16,-5 10-3 16,-5 0 8-16,-3 1-9 15,-3 7 10-15,-3 5-3 16,-5 2 4-16,-2 0-7 0,-7 13 8 16,-1-1-9-16,-9 4 7 15,0-1-9-15,-1 8 6 16,-1-7-7-16,1 5 5 15,4-4-5-15,4 2 5 16,7-4-6-16,4-3 6 16,4-7-7-16,7-5 5 15,1-11-7-15,6-4 5 16,1-4-6-16,11-11 6 16,0-5-3-16,9-11 6 15,-1-1-5-15,2-10 5 16,-5 8-4-16,-2 1 5 15,-8 10-5-15,-2 2 7 16,-8 12-6-16,-3 6 7 16,-5 3-6-16,-4 8 6 15,-4 4-7-15,-7 7 7 0,-2 2-7 16,-5 9 6-16,1-4-4 16,-2 4 8-16,5-6-6 15,-1 1 6-15,8-5-7 16,-1-4 4-16,7-4-8 15,5-6-10-15,4-7-49 16,2-10 416-16,10-5-823 0,2-5 369 16</inkml:trace>
  </inkml:traceGroup>
</inkml:ink>
</file>

<file path=ppt/ink/ink16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06.43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5F36CC7-97CF-4B74-A5DA-D1748983FEFA}" emma:medium="tactile" emma:mode="ink">
          <msink:context xmlns:msink="http://schemas.microsoft.com/ink/2010/main" type="inkDrawing"/>
        </emma:interpretation>
      </emma:emma>
    </inkml:annotationXML>
    <inkml:trace contextRef="#ctx0" brushRef="#br0">41 89 823 0,'-13'0'320'16,"-2"0"33"-16,7-3-212 16,2 3-65-16,5-7-37 15,1 0-5-15,4-2-21 16,4-3 13-16,4-3-5 15,4 0 8-15,1 3-10 0,4 3 3 16,-2 6-16-16,5 9 4 16,-6 1-10-16,3 8 9 15,-4 5-5-15,-2 14 11 16,-5 4-6-16,-4 13 9 16,-6-1-7-16,-3 1 6 15,-1-9-5-15,-5-2 11 16,3-8-6-16,3-4 3 15,0-8-6-15,6-2-1 16,4-8-12-16,7-2 2 16,4-5-5-16,6-3 5 15,3-6-5-15,4-8 6 16,1-5-26-16,-2-8-61 16,-5-3-205-16,-13 3-135 0,-9 4-87 15</inkml:trace>
  </inkml:traceGroup>
</inkml:ink>
</file>

<file path=ppt/ink/ink16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06.73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57B5E03-1CBB-4304-83FE-51081A4542E5}" emma:medium="tactile" emma:mode="ink">
          <msink:context xmlns:msink="http://schemas.microsoft.com/ink/2010/main" type="inkDrawing"/>
        </emma:interpretation>
      </emma:emma>
    </inkml:annotationXML>
    <inkml:trace contextRef="#ctx0" brushRef="#br0">35 389 1111 0,'-16'6'294'0,"2"2"108"15,8-5-326-15,8-3-5 16,7-6-29-16,12-15-8 15,7-12-29-15,16-21 0 16,2-8-6-16,8-11 32 16,-10-3-440-16,-16-5 155 15</inkml:trace>
  </inkml:traceGroup>
</inkml:ink>
</file>

<file path=ppt/ink/ink16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6:25.279"/>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2109A280-6BAE-4F0C-AF53-F45D8AC5DFB9}" emma:medium="tactile" emma:mode="ink">
          <msink:context xmlns:msink="http://schemas.microsoft.com/ink/2010/main" type="writingRegion" rotatedBoundingBox="24526,2519 29669,2001 29799,3289 24656,3806"/>
        </emma:interpretation>
      </emma:emma>
    </inkml:annotationXML>
    <inkml:traceGroup>
      <inkml:annotationXML>
        <emma:emma xmlns:emma="http://www.w3.org/2003/04/emma" version="1.0">
          <emma:interpretation id="{CF40409B-31CB-4C57-AC31-6A069A368C93}" emma:medium="tactile" emma:mode="ink">
            <msink:context xmlns:msink="http://schemas.microsoft.com/ink/2010/main" type="paragraph" rotatedBoundingBox="24526,2519 29669,2001 29799,3289 24656,3806" alignmentLevel="1"/>
          </emma:interpretation>
        </emma:emma>
      </inkml:annotationXML>
      <inkml:traceGroup>
        <inkml:annotationXML>
          <emma:emma xmlns:emma="http://www.w3.org/2003/04/emma" version="1.0">
            <emma:interpretation id="{F102351D-48EB-4844-9454-D9C0013B827A}" emma:medium="tactile" emma:mode="ink">
              <msink:context xmlns:msink="http://schemas.microsoft.com/ink/2010/main" type="line" rotatedBoundingBox="24526,2519 29669,2001 29799,3289 24656,3806"/>
            </emma:interpretation>
          </emma:emma>
        </inkml:annotationXML>
        <inkml:traceGroup>
          <inkml:annotationXML>
            <emma:emma xmlns:emma="http://www.w3.org/2003/04/emma" version="1.0">
              <emma:interpretation id="{6A337C67-2BED-45B1-8647-AA976D517C50}" emma:medium="tactile" emma:mode="ink">
                <msink:context xmlns:msink="http://schemas.microsoft.com/ink/2010/main" type="inkWord" rotatedBoundingBox="24534,2591 26674,2376 26791,3535 24650,3750">
                  <msink:destinationLink direction="with" ref="{8FB333C9-4BA2-4365-84D4-364AC12DEDBE}"/>
                </msink:context>
              </emma:interpretation>
              <emma:one-of disjunction-type="recognition" id="oneOf0">
                <emma:interpretation id="interp0" emma:lang="" emma:confidence="1">
                  <emma:literal/>
                </emma:interpretation>
              </emma:one-of>
            </emma:emma>
          </inkml:annotationXML>
          <inkml:trace contextRef="#ctx0" brushRef="#br0">-5981 468 988 0,'-23'-11'292'0,"9"-4"63"16,14-3-281-16,14-4-33 16,10 2-20-1,0 2-21-15,44-24 1 16,5 3-1-16,13 15-2 15,5 14-8 1,-23 25 4-16,-16 13 0 0,-4 5 2 16,-15 0 6-16,-18-3 3 15,-6-1 5-15,-7-2 12 16,-8-3 27-16,-5 27 6 16,-10 12 27-16,-7 6 3 15,-11 24-2-15,-2 5-25 16,-8-32-8-16,5-9-28 0,2-12-4 15,12-27-10 1,5-8-1-16,10-4-5 0,6-10-15 16,6 1-29-16,12-8-44 15,4-13-30-15,10-33-344 16,1-12 75-16</inkml:trace>
          <inkml:trace contextRef="#ctx0" brushRef="#br0" timeOffset="-306.3045">-5641 315 1173 0,'-16'19'272'16,"-4"-1"101"-16,5 11-338 0,8-1-25 0,2 2-6 15,5-4 0-15,6 29-4 16,3-8 3-16,3 7-1 16,0-9-15-16,-4 8-45 15,-10-34 41-15,-13-10-360 16,-7-10 90-16</inkml:trace>
          <inkml:trace contextRef="#ctx0" brushRef="#br0" timeOffset="320.3298">-5303 102 1077 0,'2'21'277'15,"-2"18"94"-15,-6 15-287 16,-3-2-38-16,1 7-3 16,2-7-6-16,2-13-5 0,7-7-13 15,6 35-1-15,1-12-3 16,1-9-1-1,2 2-6-15,4-15-3 0,1-73 3 16,7-4 2-16,5-9 3 16,11-17-2-16,-1 1 2 15,10 22-3-15,-7-11-3 16,2-2-4-16,-13 18 2 16,-5 1-3-16,-12 19-3 0,-8 20-9 15,-8 16-22-15,-4 14-55 16,-4 5-15-16,-9 0-323 15,-1 3 58 1</inkml:trace>
          <inkml:trace contextRef="#ctx0" brushRef="#br0" timeOffset="517.3182">-5061 382 1087 0,'12'3'298'15,"1"8"70"-15,8 5-281 16,3-1-69-16,11 5-2 15,-4 1-2-15,5-6 0 16,-4 33-12-16,2 14-382 16,-5-7 126-16</inkml:trace>
          <inkml:trace contextRef="#ctx0" brushRef="#br0" timeOffset="-1000.679">-4521 1176 958 0,'-6'6'235'0,"5"2"95"0,5-4-274 16,8-5-10-16,5-10-2 15,13-10-11-15,12-10-14 16,21-29-1-16,16-86 9 16,-1-8-18-1,-7-4 2-15,-12 3-5 16,-26 10 0 0,-26 74-3-16,-5 20 3 0,-8 15-3 15,-3 12 3-15,4 26 1 0,4 25 4 16,1 6-1-16,9 10 5 15,6-2-4-15,10 4 0 16,5-6-5-16,9-3 4 16,-1-8-37-16,2-8-350 15</inkml:trace>
        </inkml:traceGroup>
        <inkml:traceGroup>
          <inkml:annotationXML>
            <emma:emma xmlns:emma="http://www.w3.org/2003/04/emma" version="1.0">
              <emma:interpretation id="{01D476F9-D33C-41FC-AF31-29305E06E22D}" emma:medium="tactile" emma:mode="ink">
                <msink:context xmlns:msink="http://schemas.microsoft.com/ink/2010/main" type="inkWord" rotatedBoundingBox="27644,2205 29669,2001 29799,3289 27773,3493"/>
              </emma:interpretation>
              <emma:one-of disjunction-type="recognition" id="oneOf1">
                <emma:interpretation id="interp1" emma:lang="" emma:confidence="1">
                  <emma:literal/>
                </emma:interpretation>
              </emma:one-of>
            </emma:emma>
          </inkml:annotationXML>
          <inkml:trace contextRef="#ctx0" brushRef="#br1" timeOffset="57895.5963">-2403 525 1002 0,'-3'50'346'0,"9"-41"30"16,-3-11-256-16,14 1-80 16,5-45-32-16,2-2 7 15,0 41-6-15,3-7 4 16,-10-2-11-16,-1-7 6 15,-2 4-5-15,-8-4 10 16,-12 13 9 15,3 4 7-31,1 1-19 0,-13-10 6 16,-6 17-10-16,-3 16 5 16,3 13-10-16,11 53 4 15,10 11-7-15,6 4 8 16,1-12-9-16,11-6 7 15,5-58-9-15,4-38 9 16,4-60-6-16,7-18 9 0,-8-3-7 16,2-7 9-1,-13 25-8-15,-5 39 6 0,-10 11-7 16,-1 7 17-16,-4 15 0 16,-1 9 9-16,-2 12-5 15,1 19 7-15,1 1-13 16,5 4 10-16,2 31-7 15,7 3 4-15,6-16-5 0,7-17 0 16,7-41-14-16,11-64 5 16,4-15-5-16,4-19 5 15,-9 8-5-15,-2 19 6 16,-14 19-9-16,-11 10 6 16,-6 20-4-16,-11 16 15 15,-7 25-6-15,3 15 12 16,-1 6-8-16,-5 7 18 15,9-7-10-15,3-4 11 16,3-14-11-16,15-12 9 16,1-15-20-16,11-14 1 15,0-13-13-15,5-22 9 16,-8-7-10-16,1-10 8 16,-8 9-8-16,-2 5 6 15,-7 26-8-15,-5 23 6 16,-5 23-8-16,1 20 7 0,-1 19-6 15,2 8 8-15,3-2-5 16,5-5 7-16,-2-18-9 16,4-17 8-16,1-8-9 15,1-8 10-15,-3-5-37 16,-5-13-119-16,-2-27-372 16,-2-13 53-16</inkml:trace>
          <inkml:trace contextRef="#ctx0" brushRef="#br1" timeOffset="58123.8472">-1751-173 915 0,'-29'0'600'0,"4"4"-109"16,16 5-111-16,-3-6-330 16,18-3-57-16,15 0-102 15,6-4 437-15,25-1-816 16,5 8 317-16</inkml:trace>
          <inkml:trace contextRef="#ctx0" brushRef="#br1" timeOffset="58523.5689">-1217-73 1480 0,'-21'19'314'0,"6"-3"151"0,6-4-440 16,8-15-4-16,8-4-5 15,8-13-2-15,5-12-13 16,7-14 5-16,1 4-5 16,-2-14 6-16,-7 8-6 15,-2 3 6-15,-11 17-7 0,-3 1 8 16,-8 16-8-16,1 8 10 16,-7 8-6-16,-1 7 8 15,-6 7-8-15,-4 10 7 16,-5 2-10-16,-5 25 6 15,-1 2-4 1,-1 22 18-16,8-2 3 0,7 15 15 16,11-18-9-16,20-7 4 15,15-31-19-15,20-13-2 16,5-22-15-16,13-25 7 16,-4-10-5-16,4-7-20 15,-13-7-60-15,4-11-437 16,-12 14 101-16</inkml:trace>
          <inkml:trace contextRef="#ctx0" brushRef="#br1" timeOffset="56954.4663">-2806 210 962 0,'-71'-72'245'0,"56"66"82"15,10 1-279-15,2 13 0 16,9 16-8-16,3 16 14 16,2 11-11-16,-1 14 4 0,2-5-19 15,0 58 1-15,-3 9-17 16,1-1 14-1,-1-14-3-15,-3-5 18 16,1-68-7-16,4-29 18 0,-1-16-11 16,7-54 5-16,5-45-16 15,10-28 4-15,-1-5-22 16,5-32 5-16,-3 33-11 16,-3 29 4-16,-10 23-8 15,-5 10 6-15,-11 36-8 0,-4 28-6 16,-6 28-25-16,-6 29-66 15,-4 16-28-15,-5 13-328 16,1 0 41-16</inkml:trace>
          <inkml:trace contextRef="#ctx0" brushRef="#br1" timeOffset="57174.2953">-2649 427 972 0,'5'26'241'0,"7"67"86"15,4 18-284-15,5 6-9 16,2-13-14-16,5 4-4 16,-1-69-9-16,5-23 2 0,-2-14-16 15,10-20-324 1,-7-38 105-16</inkml:trace>
        </inkml:traceGroup>
      </inkml:traceGroup>
    </inkml:traceGroup>
  </inkml:traceGroup>
</inkml:ink>
</file>

<file path=ppt/ink/ink16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7:11.042"/>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D6A16F3B-B574-448E-8D88-14E2829F367E}" emma:medium="tactile" emma:mode="ink">
          <msink:context xmlns:msink="http://schemas.microsoft.com/ink/2010/main" type="writingRegion" rotatedBoundingBox="30942,4018 29922,5886 28757,5250 29776,3382">
            <msink:destinationLink direction="with" ref="{159BCDEE-4EC7-4C3E-AA84-4C996E4EF618}"/>
            <msink:destinationLink direction="with" ref="{B5F34F78-8CEA-44EB-AA34-E0401F10E56E}"/>
          </msink:context>
        </emma:interpretation>
      </emma:emma>
    </inkml:annotationXML>
    <inkml:traceGroup>
      <inkml:annotationXML>
        <emma:emma xmlns:emma="http://www.w3.org/2003/04/emma" version="1.0">
          <emma:interpretation id="{F83A16E5-BE74-40F1-8F03-4690B4682A32}" emma:medium="tactile" emma:mode="ink">
            <msink:context xmlns:msink="http://schemas.microsoft.com/ink/2010/main" type="paragraph" rotatedBoundingBox="30942,4018 29922,5886 28757,5250 29776,3382" alignmentLevel="1"/>
          </emma:interpretation>
        </emma:emma>
      </inkml:annotationXML>
      <inkml:traceGroup>
        <inkml:annotationXML>
          <emma:emma xmlns:emma="http://www.w3.org/2003/04/emma" version="1.0">
            <emma:interpretation id="{DA4C4659-5B63-4333-A21F-D1B1B04A767F}" emma:medium="tactile" emma:mode="ink">
              <msink:context xmlns:msink="http://schemas.microsoft.com/ink/2010/main" type="line" rotatedBoundingBox="30942,4018 29922,5886 28757,5250 29776,3382"/>
            </emma:interpretation>
          </emma:emma>
        </inkml:annotationXML>
        <inkml:traceGroup>
          <inkml:annotationXML>
            <emma:emma xmlns:emma="http://www.w3.org/2003/04/emma" version="1.0">
              <emma:interpretation id="{B4E2C86B-FF50-4248-BC45-77881229ED80}" emma:medium="tactile" emma:mode="ink">
                <msink:context xmlns:msink="http://schemas.microsoft.com/ink/2010/main" type="inkWord" rotatedBoundingBox="30942,4018 29922,5886 28757,5250 29776,3382"/>
              </emma:interpretation>
            </emma:emma>
          </inkml:annotationXML>
          <inkml:trace contextRef="#ctx0" brushRef="#br0">-92 1397 835 0,'0'-18'367'16,"0"2"13"-16,-5 5-162 15,2 17-136-15,-1 12-19 16,-4 8-22-16,-5 13-17 16,-2 7-15-16,-8 16-4 0,-2-1 4 15,-10 17-3-15,5-4 0 16,-8 6-1-16,7-17 7 16,1-6-4-16,21-38 21 31,4-10-6-16,1 2-10-15,-10 14-12 0,17-19 5 16,9-15-20-16,12-9-5 0,6-19-44 16,2-4-11-16,4-22-29 15,-3 0 8-15,2-9 5 16,-7 3 42-16,-4 3 14 16,-6 25 27-16,-4 4 15 15,-8 14 14-15,-3 13 22 16,-5 1 15-16,1 3-4 15,-4 9-4-15,5 4-15 16,0-2-21-16,6 11-16 16,2 2 1-16,5 12-4 15,1 5 9-15,4 22 1 16,-3 4 9-16,1 11-1 16,-2-10 4-16,1-3-7 15,-3-17-1-15,1-8-7 0,-2-10 4 16,-1-7-6-16,-1-4 6 15,-1-5-5-15,-5-7 7 16,-2-2-1-16,-4-4-5 16,-7-7-62-16,-7 0 80 15,-7-3-423-15,-6-3 106 16</inkml:trace>
          <inkml:trace contextRef="#ctx0" brushRef="#br0" timeOffset="158.1134">-233 1938 1029 0,'-24'-2'329'0,"12"-2"65"0,10-1-284 15,16-8-50-15,20-7-21 16,14-14-24-16,23-15-9 16,5-2 3-16,23 0 298 15,-7 18-703-15</inkml:trace>
          <inkml:trace contextRef="#ctx0" brushRef="#br0" timeOffset="8539.3285">-1323 2016 921 0,'-15'-24'325'0,"3"15"59"16,7 6-257-16,8 4-11 15,9 7-45-15,14 32-8 0,11 23-31 16,17 54-3-16,0 9-12 15,11 9-5-15,-5-29-7 16,3-16 1-16,-12-48-4 16,9 9 2-1,-15-9-2-15,5 16 1 0,-11-4-2 16,-2 6 2-16,-13-16-3 16,-1-7-16-16,-13-16-13 15,-7-6-38-15,-9-10-8 0,-7-13-350 16,-8-5 95-16</inkml:trace>
          <inkml:trace contextRef="#ctx0" brushRef="#br0" timeOffset="8872.2916">-1188 2852 1151 0,'0'12'277'0,"1"9"91"15,10 0-336-15,14 13-19 16,5 4-13-16,17 14 1 16,-1 2 1-16,16 17 1 15,-11-8 0-15,6 0 2 0,-12-10 5 16,-1-4 12-16,-13-17 5 16,-2-4 7-16,-7-16 3 15,1-12 10-15,-4-12-3 16,2-19 10-16,0-22-1 15,6-41 7-15,-1-17-15 16,5-25-6-16,5-9 5 16,-1 13-45-16,-1-3-7 15,-2 24-467 1</inkml:trace>
        </inkml:traceGroup>
      </inkml:traceGroup>
    </inkml:traceGroup>
  </inkml:traceGroup>
</inkml:ink>
</file>

<file path=ppt/ink/ink17.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07:33:40.05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80E4642-5A9F-4841-894A-40625CA64B0E}" emma:medium="tactile" emma:mode="ink">
          <msink:context xmlns:msink="http://schemas.microsoft.com/ink/2010/main" type="inkDrawing" rotatedBoundingBox="33917,11743 33932,11743 33932,11758 33917,11758" shapeName="Other"/>
        </emma:interpretation>
      </emma:emma>
    </inkml:annotationXML>
    <inkml:trace contextRef="#ctx0" brushRef="#br0">0 0 0</inkml:trace>
  </inkml:traceGroup>
</inkml:ink>
</file>

<file path=ppt/ink/ink17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27.359"/>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1630182F-4969-4229-AA17-532B240C2E43}" emma:medium="tactile" emma:mode="ink">
          <msink:context xmlns:msink="http://schemas.microsoft.com/ink/2010/main" type="inkDrawing" rotatedBoundingBox="29662,7406 31105,3879 31358,3983 29915,7510" semanticType="callout" shapeName="Other">
            <msink:sourceLink direction="from" ref="{159BCDEE-4EC7-4C3E-AA84-4C996E4EF618}"/>
            <msink:sourceLink direction="to" ref="{B5F34F78-8CEA-44EB-AA34-E0401F10E56E}"/>
          </msink:context>
        </emma:interpretation>
      </emma:emma>
    </inkml:annotationXML>
    <inkml:trace contextRef="#ctx0" brushRef="#br0">-4 3482 674 0,'-7'0'182'15,"8"-4"44"-15,7-5-174 16,1-3-35-16,10-12 12 15,4-6 9-15,8-14 8 16,1-2-4-16,10-13-5 16,-5 5-15-16,8-18 16 15,-3 5-2-15,11-10 5 16,-8 8-3-16,3-14 1 16,-8 11-21-16,11-9-7 0,-22 23-4 31,1 1-5-31,39-78 1 0,-4 6 1 15,8-17 0-15,-10 14 0 16,-7 30 2-16,-14 13-2 16,6-2 1-16,-8 10-3 15,-1-14 11-15,-12 11 2 16,2 3 13-16,-19 40 33 16,2 1-38-1,9-37-3-15,-1 16-12 0,1-1-2 16,0-28-3-16,2-5-1 15,-5-5-2-15,4-11 1 16,-5 7 0-16,2 35 0 16,-4 20-1-16,0 14 1 15,-3 13-1-15,-1-4 1 16,-5 5 0-16,0-1-1 16,1-1 2-16,1-6-1 15,-1 4-2-15,4-10 2 16,2 1-1-16,1-7 0 15,2 7 0-15,2-2 0 16,-3 10 0-16,0 1-1 16,-4 5 1-16,-2 8 0 0,-6 6 0 15,0-1 2-15,-2 2 2 16,-1-4 2-16,-1 8-1 16,1-1-1-16,0-1-2 15,-3 2-3-15,3 13-2 16,-2-11 3-16,2-1 2 15,0 8 1-15,0-8 2 16,0-2 0-16,0 7-1 16,-3-5-1-16,2-5-1 0,-2 8 1 15,0-1-1-15,-3-2-1 16,3-2-2-16,-2 10-1 16,-1-5-2-16,-1 0 0 15,2-3 0-15,-4 13 0 16,2-4 1-16,-5 15 1 15,-2 5 1-15,-4 14-1 16,2-2 0-16,-10 11 2 16,4-2 0-16,-4 7 0 15,2-6 1-15,-3 29 2 16,3 5-1-16,-3 47 1 16,6-6 0-16,-3 9-1 15,4-25 0-15,-1-9-1 16,2-38 0-16,-13 19-1 15,2-2 0-15,-12 14 0 16,2 2-1-16,-4 1 2 0,5-15 0 16,-6 10 0-1,11-11 0-15,-10 4 1 0,5-11-1 16,-3 4 0-16,6-13 0 16,-1 1-1-16,2-8 0 15,-1 11 1-15,1-6 0 16,1 9 0-16,-4-7-1 15,4 5 1-15,1-11 0 16,1 2-1-16,8-11 1 0,3-2 0 16,6-13-1-16,3-1-1 15,3-8 1-15,0-1 0 16,0-7 0-16,0 2 1 16,-1-5 0-16,-2 0 1 15,1 3-2-15,-5 3 0 16,4-2 1-16,1 4-3 15,5-7 0-15,2-2-1 16,5-8-1-16,2 1 0 16,0-4 1-16,6 0-1 15,-3-3 2-15,3-1 1 16,3-1 1-16,6-7 1 16,-1-3 2-16,7-12-2 15,4-1 0-15,8-19 0 16,0-8 0-16,6-19 0 15,-6 1 0-15,9-21-1 0,-6 7 0 16,2-6 0-16,-7 15 0 16,7-10 1-16,-11 10 0 15,8-12 0-15,-5 9 0 16,7-19 0-16,-2 9-1 16,8-8 1-16,-2 7-1 15,7-16-1-15,-9 11 1 16,4-18 0-16,-5 7-1 0,-2 3 1 15,-9 20 1-15,1-2 0 16,-4 24-1-16,2 7 1 16,-2-41-1-16,6-34 0 15,-1 11 1-15,1-2-2 16,-5-1 0-16,4 35 2 16,-8 47-1-16,0-23 0 15,-5 2 1-15,-1-3 0 16,-6 17-1-16,-3-13 0 15,-6 37 0-15,-4 0 1 16,-5 6 0-16,-2 4 2 16,4 10-1-16,-4-10 0 15,2 7-1-15,5 5-1 16,-2-1 0-16,1 0-1 16,4 2-1-16,-1-1 1 15,2-1 0-15,0-1-1 0,-1-2 1 16,-2 1-1-16,1 5-1 15,-2 0 0-15,-2 2 0 16,0 1 1-16,-2-3 1 16,-1 3 0-16,0-2 1 15,-1 8 1-15,1 2-1 16,-5 8-1-16,2-2 0 16,-3 7 0-16,2-3 0 15,-5 13 0-15,0-4 0 0,-5 12 0 16,2-5-2-16,-4 11 0 15,1-14-1-15,-9 26 0 16,0 8 2-16,-5 53 0 16,3-7 3-16,-2 17 0 15,8-26 1-15,2-9-1 16,5-45 1-16,-4 12 0 16,5-4 0-16,-3 8-1 15,0 2 0-15,-1 8 0 16,-1-12 1-16,-2 4-2 15,-2-6 1-15,-2 0 0 16,4-9 0-16,-7 12-1 16,1-11 0-16,-2 10 1 15,6-5-1-15,-3 4 0 0,4-14 0 16,-2 7 1-16,5-10 0 16,-7 7 0-16,4-5 0 15,-2 17 0-15,1-6-2 16,-6 15 0-16,0-6-1 15,-5 9 0-15,1-10 0 16,-1 1 1-16,5-15 1 16,8-7 0-16,7-16-1 15,4-8 0-15,7-13-2 16,2-7-3-16,4-1 2 0,4-13 2 16,3-4 0-16,4 0 3 15,2 0 1-15,0-1-2 16,-1 4-2-16,-2 3-18 15,-2 1-12-15,-1 2-334 16,-6-6 90-16</inkml:trace>
  </inkml:traceGroup>
</inkml:ink>
</file>

<file path=ppt/ink/ink17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6:50.48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7C91698-46F3-4EDD-962A-7D10506C4458}" emma:medium="tactile" emma:mode="ink">
          <msink:context xmlns:msink="http://schemas.microsoft.com/ink/2010/main" type="writingRegion" rotatedBoundingBox="29054,7432 33146,5699 33672,6943 29580,8676">
            <msink:destinationLink direction="with" ref="{0B00BC00-C593-4FDA-AD84-0D28A29F80AE}"/>
          </msink:context>
        </emma:interpretation>
      </emma:emma>
    </inkml:annotationXML>
    <inkml:traceGroup>
      <inkml:annotationXML>
        <emma:emma xmlns:emma="http://www.w3.org/2003/04/emma" version="1.0">
          <emma:interpretation id="{A7E82EFD-8AFA-4622-87D4-BE5085B32E8C}" emma:medium="tactile" emma:mode="ink">
            <msink:context xmlns:msink="http://schemas.microsoft.com/ink/2010/main" type="paragraph" rotatedBoundingBox="29054,7432 33146,5699 33672,6943 29580,8676" alignmentLevel="1"/>
          </emma:interpretation>
        </emma:emma>
      </inkml:annotationXML>
      <inkml:traceGroup>
        <inkml:annotationXML>
          <emma:emma xmlns:emma="http://www.w3.org/2003/04/emma" version="1.0">
            <emma:interpretation id="{5378FBAB-0C58-4B1A-A2A6-624DA6D93086}" emma:medium="tactile" emma:mode="ink">
              <msink:context xmlns:msink="http://schemas.microsoft.com/ink/2010/main" type="line" rotatedBoundingBox="29054,7432 33146,5699 33672,6943 29580,8676"/>
            </emma:interpretation>
          </emma:emma>
        </inkml:annotationXML>
        <inkml:traceGroup>
          <inkml:annotationXML>
            <emma:emma xmlns:emma="http://www.w3.org/2003/04/emma" version="1.0">
              <emma:interpretation id="{72C07E5B-3CD5-4E6A-911C-F8536885D86D}" emma:medium="tactile" emma:mode="ink">
                <msink:context xmlns:msink="http://schemas.microsoft.com/ink/2010/main" type="inkWord" rotatedBoundingBox="29085,7505 30222,7024 30718,8194 29580,8676"/>
              </emma:interpretation>
              <emma:one-of disjunction-type="recognition" id="oneOf0">
                <emma:interpretation id="interp0" emma:lang="" emma:confidence="1">
                  <emma:literal/>
                </emma:interpretation>
              </emma:one-of>
            </emma:emma>
          </inkml:annotationXML>
          <inkml:trace contextRef="#ctx0" brushRef="#br0">-741 5048 892 0,'3'15'325'0,"9"-1"15"16,9-7-217-16,18-2-96 16,11-7-22-16,17-8 4 15,-2-5-2-15,8 0 4 16,-10 3-8-16,2 6 2 16,-18 10-3-16,-4 10 3 15,-14 7-10-15,-14 10-44 16,-12 7-301-16,-6-10 76 15</inkml:trace>
          <inkml:trace contextRef="#ctx0" brushRef="#br0" timeOffset="-736.7106">-989 4877 1105 0,'-13'7'261'15,"5"5"90"-15,5 11-314 16,0 7-33-16,-3 12 0 16,8 6-4-16,1 12 3 15,0-15 1 16,-2-22-50-31,1 1-56 0,10 70-252 16,-2-13 38-16</inkml:trace>
          <inkml:trace contextRef="#ctx0" brushRef="#br0" timeOffset="-469.3306">-1008 5706 988 0,'-12'48'205'16,"-2"6"98"-16,7-5-295 15,5-5-3-15,2-16-3 16,-3-4-1-16,6-9-3 16,3-10-1-16,-6-5-1 15,2 1 4-15,5 1 1 16,-1 2 3-16,-1 8 0 0,4 6 2 16,-6 5-2-16,0 7 12 15,-2 0 6-15,-1 6 18 16,-3-5 1-16,-1-2 9 15,4-7-15-15,-2-4-7 16,5-7-16-16,2-7 120 16,10 1-487-16,0-4 203 15</inkml:trace>
          <inkml:trace contextRef="#ctx0" brushRef="#br0" timeOffset="483.2276">-666 5234 1128 0,'-3'9'258'0,"6"6"107"15,3-3-327-15,6 0-6 16,-3 2-9-16,3-7 18 16,-6-8 7-16,0 1 36 15,-4-6 3-15,-5-3 16 16,-6-2-18-16,-3-5-13 15,-5-7-41-15,-5-2-8 16,1-4-18-16,0 1 1 16,3 1-7-16,1 1 3 15,8 5-4-15,2-1 3 16,1-1-3-16,4-3 2 16,4 2-2-16,2-9 1 15,2 3 0-15,2 0 1 0,1 9-3 16,1 0 1-16,1 14-3 15,4 4-1-15,4 6-1 16,5 6 3-16,0 4-1 16,8 2 4-16,-2 5 1 15,6 2-38-15,0 1-62 16,9-8-378-16,1-9 65 16</inkml:trace>
        </inkml:traceGroup>
        <inkml:traceGroup>
          <inkml:annotationXML>
            <emma:emma xmlns:emma="http://www.w3.org/2003/04/emma" version="1.0">
              <emma:interpretation id="{8553386A-BDBD-406F-A148-11F9F6FA11FC}" emma:medium="tactile" emma:mode="ink">
                <msink:context xmlns:msink="http://schemas.microsoft.com/ink/2010/main" type="inkWord" rotatedBoundingBox="30568,6791 33146,5699 33573,6708 30995,7800"/>
              </emma:interpretation>
              <emma:one-of disjunction-type="recognition" id="oneOf1">
                <emma:interpretation id="interp1" emma:lang="" emma:confidence="1">
                  <emma:literal/>
                </emma:interpretation>
              </emma:one-of>
            </emma:emma>
          </inkml:annotationXML>
          <inkml:trace contextRef="#ctx0" brushRef="#br0" timeOffset="1282.3628">137 4725 993 0,'-6'-40'305'16,"8"8"49"-16,19-20-239 16,7-2-75-16,8-6 7 15,6 13-7-15,11 2 1 16,-8 27-16-16,6 15-13 15,-7 15-14-15,-8 14 3 16,-15 13-2-16,-12 9 11 16,-14 0 5-16,-14 13 25 0,-10-7 16 15,-11 2 36-15,4-11-3 16,1-5 3-16,12-17-26 16,8-11-15-16,15-14-37 15,9-8-6-15,5-7-10 16,9-2 5-16,2 1-5 15,5 4 2-15,-4 11-3 16,1 12 0-16,-9 5-5 16,0 10 2-16,-8 1 0 15,-4 5 3-15,-6-1 2 0,2 8 0 16,-5-2 1-16,-2 4 3 16,-2-3-2-16,-5 2 4 15,-2-10 2-15,-4 1 7 16,2-8-3-16,1-6 5 15,0-6-8-15,0-3 4 16,3-12-17-16,0-8-60 16,0-4-45-16,0-12-64 15,6 0-339-15,9 3 57 16</inkml:trace>
          <inkml:trace contextRef="#ctx0" brushRef="#br0" timeOffset="828.347">277 4641 1035 0,'-32'-81'703'0,"34"69"-625"15,5 20-31-15,4 13-44 16,2 30 3-16,5 9-4 16,5 12 7-16,-1-2-4 15,9 7 4-15,-3-20-29 16,-4-6 32-16,-7-19-392 16,-5-19 117-16</inkml:trace>
          <inkml:trace contextRef="#ctx0" brushRef="#br0" timeOffset="1606.159">577 4892 567 0,'30'-23'402'16,"-4"7"-55"-16,-1-1-57 0,-4 2-192 15,-1-3-20 1,-4-1-36-16,-2-7-10 0,-7-1-18 16,-7-3 15-16,-4 3-4 15,-11 3 21-15,-5 9 0 16,-5 11 13-16,4 8-18 0,-3 14 3 15,3 11-20-15,4 13 4 16,5 4-7-16,5 5 6 16,5-7-9-16,10-2 1 15,4-15-8-15,9-6-2 16,3-11-7-16,10-10 4 16,-1-10-23-16,3-17-43 15,-6-9-45-15,-4-15-25 16,-13 0 115-16,-14-17-431 15,-10 2 207-15</inkml:trace>
          <inkml:trace contextRef="#ctx0" brushRef="#br0" timeOffset="2249.7822">796 4279 866 0,'6'-7'236'0,"5"2"70"15,4 8-247-15,-5 12-10 16,-1 9-12-16,0 23 4 15,-4 9-8-15,-8 16 12 0,1 0-3 16,-1 7 27-16,-1-14-3 16,4-5 5-16,1-23-15 15,4-10-4-15,4-21-35 16,10-15-3-16,2-15-10 16,6-15 4-16,-3-1-6 0,2-7-13 15,-11 8-4 1,-4 8 3-16,-8 20-4 0,-3 1 7 15,-6 16 14-15,-2 12 13 16,1 7-1-16,1 10 14 16,-1 2 3-16,6 1 13 15,4-7-14-15,3-7 2 16,3-16-16-16,6-8-1 16,0-9-15-16,3-11 5 15,2-13-4-15,-1-4 6 16,-4 2-7-16,-3-2 4 15,-6 7-7-15,-1 13 2 16,-5 7-7-16,-3 10 1 16,0 7-6-16,0 8 6 15,-2 2 2-15,1 2 17 16,4-1 1-16,0-4 6 16,1-5-5-16,8-6 2 0,3-5-17 15,8-10 3-15,5-3-7 16,7-13-15-16,-2-1-18 15,0-2-7-15,-11 4-5 16,-5 9 2-16,-10 9 15 16,-4 15 14-16,-6 7 6 15,0 17 11-15,0 2 3 16,-1 7 23-16,1-5 4 0,4-4 9 16,1-12-10-16,7-6 1 15,4-12-20-15,5-13-2 16,3-7-14-16,3-20-64 15,-3-1-44-15,-13-19-350 16,-13 2 36-16</inkml:trace>
          <inkml:trace contextRef="#ctx0" brushRef="#br0" timeOffset="2742.2082">1397 4026 594 0,'0'15'442'0,"-6"10"-78"16,1 22-12-16,-4 4-270 16,3 13 4-16,3-8-22 15,5 4-8-15,4-15-29 16,0-3-6-16,0-13-17 0,3-4 1 16,1-16-6-16,-4-1 3 15,2-8-2-15,1 0 4 16,-2-2-2-16,-2 8 1 15,-4 2-2-15,4 4 3 16,-5 7-5-16,-6 5 5 16,0-4-3-16,-2 1 5 15,-2-3-4-15,-4-8 22 16,5-2 2-16,-3 1 5 16,-3-8-6-16,-3-5 0 15,3-1-45-15,-3-5-83 16,3-4 456-16,3-4-805 0,6 5 344 15</inkml:trace>
          <inkml:trace contextRef="#ctx0" brushRef="#br0" timeOffset="2482.7792">1187 4110 1171 0,'-11'-15'293'16,"5"9"88"-16,11 3-329 16,7 4-61-16,7 2 58 15,5 2-431-15,2 4 153 0</inkml:trace>
          <inkml:trace contextRef="#ctx0" brushRef="#br0" timeOffset="3096.4337">1595 4266 1163 0,'-20'-2'306'0,"5"8"91"15,3 5-313-15,0 4-53 0,3 0 2 16,5 0-21 0,1 0-1-16,3-2-12 0,4-5 4 15,-4-2-5-15,3-2 5 16,6-1-5-16,2 0 5 16,2 4-5-16,7 5 3 15,-1 4-3-15,4 7 3 16,-5 1-3-16,-1 9 4 15,-7-6-2-15,-4-3 3 16,-6-9-1-16,-9 1 31 16,-4-8 9-16,-5 2 19 15,-4 2 1-15,-3 3 11 16,7-7-34-16,3-1-6 16,7-4-20-16,4-6-47 0,11 2-46 15,5-10-58-15,3-2-345 16,14-16 59-1</inkml:trace>
          <inkml:trace contextRef="#ctx0" brushRef="#br0" timeOffset="3399.7555">1759 4251 1101 0,'-15'13'282'16,"-3"17"109"-16,1 5-307 0,2 11 19 15,6 3-9-15,5-1-5 16,7-12-26-16,7-9-14 15,4-8-36-15,5-10-6 16,-1-13-6-16,8-16 5 16,-5-8-3-16,1-20 5 15,-8-2-3-15,-5-4 5 16,-12 10-3-16,-5 10 0 16,-4 13-3-16,-1 12-1 15,2 13-5-15,-2 16-1 16,4 7 0-16,-2 9 2 15,4 0 0-15,4-3 4 16,4-10-10-16,7-11-83 16,2-14-28-16,4-14-346 15,-1-11 21-15</inkml:trace>
          <inkml:trace contextRef="#ctx0" brushRef="#br0" timeOffset="3863.6181">1868 4213 1065 0,'-6'33'339'15,"0"15"98"-15,2-1-285 16,1 9-3-16,1-11-40 16,4 0-16-16,-1-17-47 15,4 8-17-15,-1-13-26 16,1 2 3-16,-4-4-6 0,2 11 5 16,-4-8-6-16,-1 4 4 15,1-2-5-15,-2-1 7 16,1-13-6-16,1-4 5 15,1-14-4-15,-2-21 6 16,2-3-4-16,3-23 7 16,0-11-6-16,3-16 4 15,2 8-6-15,-1-9 3 16,1 18-6-16,-2 12 3 16,-2 24-5-16,-1 9 0 15,-1 10-2-15,-1 5 3 16,1 2-1-16,1 2 1 15,0 1-1-15,3 4 2 16,-2 3-2-16,1 6 2 16,-2 3 0-16,-5 7 4 0,-2 2 1 15,-5 6 5-15,-3 0-1 16,-2 2 2-16,2-2-4 16,-1-6 1-16,2-9-18 15,2-6-57-15,-1-12-39 16,2-16-56-16,4-5-178 15,2-18-141-15,5-8-6 16</inkml:trace>
          <inkml:trace contextRef="#ctx0" brushRef="#br0" timeOffset="4734.9705">1922 3847 1164 0,'-3'33'319'16,"0"-1"100"-16,5 11-292 15,7-1-40-15,7 8 0 16,2-10-30-16,8 7-10 16,-1-5-38-16,-2 0 0 15,-10-12-9-15,-2-3 7 16,-5-12-7-16,-2-3 9 16,-2-12-6-16,2-9 9 15,-2-9-6-15,-2-14 6 16,0-10-7-16,0-3 6 0,-6 5-8 15,4 5 4 1,-1 14-7-16,-1 11 5 0,-2 10-9 16,-2 6 7-16,1 7-5 15,5 7 8-15,-4 2-6 16,11 7 7-16,4-8-7 16,4-2 6-16,-2-7-7 15,10-9 5-15,-3-9-7 16,9-15 6-16,0-9-5 0,6-9 6 15,-8 2-5-15,-1-2 7 16,-10 13-6-16,-6 8 4 16,-5 11-6-16,-3 10 3 15,-6 10-5-15,-2 13 16 16,-4 5 7-16,-2 10 20 16,4-5-1-16,5-6 6 15,5-11-19-15,9-7-4 16,6-13-21-16,11-14 2 15,1-8-5-15,11-11 4 16,-4-10-8-16,1 4-5 16,-10 5-4-16,-4 5 4 15,-10 12-4-15,-5 14 8 16,-6 4 5-16,-9 12 8 16,-2 7-3-16,-1 11 20 15,2-3 4-15,-1 5 9 0,7-8-7 16,8-5 4-16,2-16-22 15,12-7-1-15,8-11-12 16,8-12 3-16,1-3-3 16,7-12-22-16,-3 6-27 15,-3 1-9-15,-14 10-5 16,-7 10 0-16,-7 15 23 0,-16 16 31 16,-8 7 14-16,-1 11 26 15,-4 1 9-15,-1 4 23 16,4-14-7-16,9 1 0 15,6-13-24-15,9-11-7 16,7-11-22-16,10-11 4 16,10-5-16-16,4-20-41 15,-5 0-38-15,-4-8-73 16,-8 8-26-16,-11 8 7 16,-6 17 37-16,-8 22 38 15,-1 19 73-15,-10 16 23 16,-4 5 0-16,-11 11-325 15,2-11 110-15</inkml:trace>
          <inkml:trace contextRef="#ctx0" brushRef="#br0" timeOffset="4948.4857">2541 3308 1622 0,'-14'0'371'16,"2"-1"141"-16,11 4-480 16,1-2-40-16,1 10 232 15,-10 7-734-15</inkml:trace>
        </inkml:traceGroup>
      </inkml:traceGroup>
    </inkml:traceGroup>
  </inkml:traceGroup>
</inkml:ink>
</file>

<file path=ppt/ink/ink17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34.894"/>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9878C700-A05F-4333-8008-ED83417E5F35}" emma:medium="tactile" emma:mode="ink">
          <msink:context xmlns:msink="http://schemas.microsoft.com/ink/2010/main" type="writingRegion" rotatedBoundingBox="29562,10181 33264,9163 33850,11292 30148,12310"/>
        </emma:interpretation>
      </emma:emma>
    </inkml:annotationXML>
    <inkml:traceGroup>
      <inkml:annotationXML>
        <emma:emma xmlns:emma="http://www.w3.org/2003/04/emma" version="1.0">
          <emma:interpretation id="{C2EA1403-2408-47FB-A1BD-89A085C7B9E5}" emma:medium="tactile" emma:mode="ink">
            <msink:context xmlns:msink="http://schemas.microsoft.com/ink/2010/main" type="paragraph" rotatedBoundingBox="29742,10072 33337,9306 33568,10389 29972,11154" alignmentLevel="1"/>
          </emma:interpretation>
        </emma:emma>
      </inkml:annotationXML>
      <inkml:traceGroup>
        <inkml:annotationXML>
          <emma:emma xmlns:emma="http://www.w3.org/2003/04/emma" version="1.0">
            <emma:interpretation id="{60A25ABE-A721-4528-8C0A-2B337C56E8DE}" emma:medium="tactile" emma:mode="ink">
              <msink:context xmlns:msink="http://schemas.microsoft.com/ink/2010/main" type="line" rotatedBoundingBox="29742,10072 33337,9306 33568,10389 29972,11154"/>
            </emma:interpretation>
          </emma:emma>
        </inkml:annotationXML>
        <inkml:traceGroup>
          <inkml:annotationXML>
            <emma:emma xmlns:emma="http://www.w3.org/2003/04/emma" version="1.0">
              <emma:interpretation id="{0D321748-F913-4ED0-AF1F-E49A77E89BDE}" emma:medium="tactile" emma:mode="ink">
                <msink:context xmlns:msink="http://schemas.microsoft.com/ink/2010/main" type="inkWord" rotatedBoundingBox="29742,10072 31497,9698 31727,10780 29972,11154"/>
              </emma:interpretation>
              <emma:one-of disjunction-type="recognition" id="oneOf0">
                <emma:interpretation id="interp0" emma:lang="" emma:confidence="1">
                  <emma:literal/>
                </emma:interpretation>
              </emma:one-of>
            </emma:emma>
          </inkml:annotationXML>
          <inkml:trace contextRef="#ctx0" brushRef="#br0">9631 524 926 0,'-14'8'259'0,"5"-8"66"15,6 3-256-15,6-9-28 16,3 10-9-16,8-2-1 16,4-7 6-16,12-7-1 15,4-12 4-15,10-21-5 16,-22 0 19-1,2 0-33-15,20-50-11 16,-14 1 5-16,-11 4-8 16,-26 58 28-1,-1 2 12 1,-23 24-22-16,-14 35-14 16,-6 8-5-16,-6 58-8 15,21 7 7-15,4 19-9 0,11-21 9 16,12 8-6-16,12-48 5 15,9-17-8-15,8-23 6 16,8-11-8-16,7-18-3 16,14-17-50-16,-5-11 151 15,14-29-506-15,-2-9 174 16</inkml:trace>
          <inkml:trace contextRef="#ctx0" brushRef="#br0" timeOffset="251.3356">10275-69 653 0,'-2'17'493'16,"-14"-1"-105"-16,-13 26-22 16,-5 9-331-16,-8 38-11 15,0 11 3-15,-6 29-10 16,7-13-1-16,7 6-7 16,8-26 2-16,5-14-9 15,13-34-2-15,5-7-13 16,6-19-27-16,5-50-372 15,7-19 109-15</inkml:trace>
          <inkml:trace contextRef="#ctx0" brushRef="#br0" timeOffset="531.0952">10023 276 1077 0,'-2'11'276'0,"5"28"88"15,5-11-282-15,2 5-48 16,8 10-7-16,2-7 7 15,7-2-15-15,4-13-10 16,10-9-9-16,-2-16 8 16,7-13-9-16,-7-11 2 15,0-20-34-15,-7-23-9 16,-4-19-181-16,-16-2-163 0,-3-19-14 16</inkml:trace>
          <inkml:trace contextRef="#ctx0" brushRef="#br0" timeOffset="1261.3924">10407-269 584 0,'-9'-42'459'0,"-2"27"-83"15,2 18-88-15,-4 30-158 16,2 17-69-16,1 21-30 16,5 4-8-16,8 18-8 15,3 3 9-15,6 7-8 16,6-8 4-16,6 2-10 16,-1-11 6-16,5-18-12 31,-2-19 6-31,-7-11-9 0,-5-16 10 0,-7-11 2 15,-7-16 22-15,-1-11-2 16,-1-17 8-16,-4-23-9 16,0-10-4-16,-1-26-21 15,4 7 1-15,-2 11-10 0,7 26 7 16,-1 14-16-16,4 28 7 16,1 9-9-16,3 4 9 15,7-1-8-15,2 0 16 16,6 2-9-16,-1-8 8 15,6-6-6-15,-7-8 8 16,2-10-7-16,-7-7 12 16,-8-1-7-16,-11 1 8 0,-7 2-8 15,-4 16 6-15,-5 7-10 16,1 9 5-16,-2 18-11 16,6 12 9-16,1 7-9 15,2 23 9-15,7 3-7 16,6-10 12-16,9-8-12 15,7-12 7-15,15-38-8 16,2-11 9-16,12-32-6 16,-5-6 10-16,2-6-5 15,-7 4 5-15,-7 8-8 16,-10 33 2-16,-4 18-8 16,-10 15 8-16,-5 33-6 15,-4 11 9-15,-1 13-4 16,2 1 9-16,2-3-8 15,4-30 8-15,2-11-8 0,7-23 8 16,4-20-3-16,3-17 10 16,4-26-10-16,4-25 11 15,-1-6-10-15,-8 7 4 16,-2 10-11-16,-11 23 8 16,-2 30-7-16,-5 5 11 15,0 13-10-15,-2 9 11 0,1 25-11 16,1 2 8-16,3 5-12 15,0-7 10-15,3-8-13 16,3-29 10-16,9-33-8 16,0-6 10-16,10-17-9 15,1 1 13-15,-2-2-10 16,-9 24 7-16,-1 9-13 16,-13 15 8-16,-2 13-9 15,-4 13 8-15,2 32-7 16,2-25 10-16,1 38-6 15,4-7 13-15,8-7-121 16,9-42-375-16</inkml:trace>
        </inkml:traceGroup>
        <inkml:traceGroup>
          <inkml:annotationXML>
            <emma:emma xmlns:emma="http://www.w3.org/2003/04/emma" version="1.0">
              <emma:interpretation id="{8A5AE575-78E9-42F7-B837-EC846A859AA5}" emma:medium="tactile" emma:mode="ink">
                <msink:context xmlns:msink="http://schemas.microsoft.com/ink/2010/main" type="inkWord" rotatedBoundingBox="31888,9740 33363,9426 33566,10379 32091,10692"/>
              </emma:interpretation>
              <emma:one-of disjunction-type="recognition" id="oneOf1">
                <emma:interpretation id="interp1" emma:lang="" emma:confidence="0">
                  <emma:literal>Nufer</emma:literal>
                </emma:interpretation>
                <emma:interpretation id="interp2" emma:lang="" emma:confidence="0">
                  <emma:literal>Nutzer</emma:literal>
                </emma:interpretation>
                <emma:interpretation id="interp3" emma:lang="" emma:confidence="0">
                  <emma:literal>Nuber</emma:literal>
                </emma:interpretation>
                <emma:interpretation id="interp4" emma:lang="" emma:confidence="0">
                  <emma:literal>Nuterz</emma:literal>
                </emma:interpretation>
                <emma:interpretation id="interp5" emma:lang="" emma:confidence="0">
                  <emma:literal>Nuller</emma:literal>
                </emma:interpretation>
              </emma:one-of>
            </emma:emma>
          </inkml:annotationXML>
          <inkml:trace contextRef="#ctx0" brushRef="#br0" timeOffset="2918.621">11707-333 1179 0,'-5'22'279'0,"-1"16"95"16,8 21-327-16,1-13-37 15,1 2-2-15,8 71 3 16,-1-4-4-16,1-1-2 16,0-12-1-16,-2-30 0 15,-2-26-1-15,-1-16 2 16,1-11 0-16,-8-19 6 15,0-9 3-15,-5-27-1 16,-7-3 0-16,0-38-3 16,0-1-12-16,-12-19-22 15,5 11-5-15,1-11-2 16,-2 23 2-16,-4-2 6 16,17 17 17-16,2 9 7 15,4 25 3-15,4 14 3 16,3 23-9-16,6 20 2 0,3 14 0 15,7 10-3-15,2 4-2 16,6 2 10-16,-1-8-1 16,2-2 1-16,-1-11 1 15,6-5 0-15,-1-12-2 16,-2-9 11-16,-6-11 9 16,-1-11 24-16,-10-14 10 0,-1-15 15 15,-3-8-7-15,-7-29-4 16,-4-7-26-16,-5-16-8 15,-5 7-14-15,-5-1-3 16,1 30-7-16,-1 17-1 16,4 29-2-16,1 17-3 15,6 17 0-15,3 16-1 16,3 9 4-16,7 10-37 16,5-2-53-16,8 7-376 15,-2-21 71-15</inkml:trace>
          <inkml:trace contextRef="#ctx0" brushRef="#br0" timeOffset="3161.9665">12217-10 1160 0,'8'46'317'16,"-11"-10"76"-16,3 2-279 0,0-4-80 15,6-8 0-15,1-17 1 16,13-11-2-16,-1-13-22 15,10-18-3-15,-2-7 0 16,-2-16 2-16,-10-4-1 16,0-3-2-16,-10 17-3 15,-7 10-3-15,4 16-4 16,-1 29 0-16,-2 20-1 16,4 16 0-16,-3 6 2 0,3 10 8 15,0-13 5 1,3-1 5-16,1-16 0 15,10-8 0-15,-7-16-5 0,10-11-5 16,7-17-15-16,0-20-63 16,-3-8-32-16,3-35-158 15,-12-9-188-15,-4-25-10 16</inkml:trace>
          <inkml:trace contextRef="#ctx0" brushRef="#br0" timeOffset="3802.8537">12472-216 948 0,'-25'-1'377'0,"7"-10"48"15,7 5-219-15,16-6-109 16,4 0-29-16,12-11-15 15,6 5-38-15,14-13-9 16,-4 2 2-16,7-4-75 16,-8 5-55-16,1 8-318 0,-14 13 12 15</inkml:trace>
          <inkml:trace contextRef="#ctx0" brushRef="#br0" timeOffset="3482.6625">12566-665 637 0,'-11'33'434'0,"-1"26"-50"15,2 5-62-15,2 10-194 16,5-7-31-16,6-7-11 16,9-19-33-16,6-13-16 0,2-17-28 15,7-8-3 1,-5-9-2-16,1 0 0 0,-5 6-1 16,0 15 0-16,-11 14-3 15,-4 13 1-15,-4 6 0 16,-8 10 1-1,0-7 0-15,0-4 2 0,1-8-3 16,4-5 6-16,5-14 0 16,2-8 2-16,6-11 0 0,9-16 7 15,6-6-5-15,6-9 1 16,0-3-1-16,3-4 0 16,-4 11-8-16,-5 2-4 15,-9 8-25-15,-11 2-76 16,-8 2 205-16,-13-4-567 15,-4-5 187-15</inkml:trace>
          <inkml:trace contextRef="#ctx0" brushRef="#br0" timeOffset="4239.8366">12864-126 979 0,'0'26'384'0,"-1"-11"23"15,2-9-241-15,5-8-84 16,2-4-34-16,4-10 2 16,3-10-14-16,6-17-2 15,-2-1-10-15,-1-15-8 16,-12 5-8-16,-4 0-1 0,-8 15-1 15,-8 8 1-15,2 14-2 16,0 14 0-16,2 17-2 16,-4 17-1-16,4 13-1 15,-1 17-1-15,4 2 1 16,1 7 2-16,4-21 2 16,7-8 0-16,5-17 0 0,11-17 0 15,6-22-2-15,6-18 1 16,-4-9 0-16,-1-15 3 15,-8 3-1 1,-8 6 1-16,-8 18-3 0,1 13 0 16,-5 16-2-16,-2 14 5 15,1 13-1-15,1 14 3 16,-3-1 0-16,1-1 3 16,2-8-3-16,3-6-3 15,0-19-1-15,6-16 1 16,0-10-2-16,2-13 2 15,-2-4-15-15,4-7 30 16,2 16-504-16,2 11 161 16</inkml:trace>
        </inkml:traceGroup>
      </inkml:traceGroup>
    </inkml:traceGroup>
    <inkml:traceGroup>
      <inkml:annotationXML>
        <emma:emma xmlns:emma="http://www.w3.org/2003/04/emma" version="1.0">
          <emma:interpretation id="{D86AC97F-26D7-4855-AB2D-7781B49B5B00}" emma:medium="tactile" emma:mode="ink">
            <msink:context xmlns:msink="http://schemas.microsoft.com/ink/2010/main" type="paragraph" rotatedBoundingBox="29840,11191 33519,10179 33827,11298 30148,12310" alignmentLevel="1"/>
          </emma:interpretation>
        </emma:emma>
      </inkml:annotationXML>
      <inkml:traceGroup>
        <inkml:annotationXML>
          <emma:emma xmlns:emma="http://www.w3.org/2003/04/emma" version="1.0">
            <emma:interpretation id="{0C79870F-2E1F-4AB8-B9DA-819AAAC7C62B}" emma:medium="tactile" emma:mode="ink">
              <msink:context xmlns:msink="http://schemas.microsoft.com/ink/2010/main" type="line" rotatedBoundingBox="29840,11191 33519,10179 33827,11298 30148,12310">
                <msink:destinationLink direction="with" ref="{594A0479-1F8A-4AA2-A205-879CED899E79}"/>
              </msink:context>
            </emma:interpretation>
          </emma:emma>
        </inkml:annotationXML>
        <inkml:traceGroup>
          <inkml:annotationXML>
            <emma:emma xmlns:emma="http://www.w3.org/2003/04/emma" version="1.0">
              <emma:interpretation id="{41DDC294-685D-4D03-B670-3B6B760028D9}" emma:medium="tactile" emma:mode="ink">
                <msink:context xmlns:msink="http://schemas.microsoft.com/ink/2010/main" type="inkWord" rotatedBoundingBox="29840,11191 32527,10452 32834,11571 30148,12310"/>
              </emma:interpretation>
              <emma:one-of disjunction-type="recognition" id="oneOf2">
                <emma:interpretation id="interp6" emma:lang="" emma:confidence="1">
                  <emma:literal/>
                </emma:interpretation>
              </emma:one-of>
            </emma:emma>
          </inkml:annotationXML>
          <inkml:trace contextRef="#ctx0" brushRef="#br0" timeOffset="8317.3166">11557 751 1035 0,'-5'0'325'15,"2"1"65"-15,6 31-275 16,2 4-62-16,4 15-8 15,4 10-26-15,7 10-5 16,4-8 9 0,1 3-17-16,-2-6-1 15,-4-9-1-15,-2-7 1 16,-10-17-1-16,-5-11 1 16,-4-13 1-16,1-13-44 15,-7-16-25-15,-7-16-348 16,-1-10 65-16</inkml:trace>
          <inkml:trace contextRef="#ctx0" brushRef="#br0" timeOffset="8605.062">11549 781 1215 0,'2'-3'360'0,"2"-5"80"0,4-4-343 16,11-3-31-16,5-1-34 15,9-7-11-15,-1-2-10 16,13-5-1-16,-6 7-8 15,-2 1-34-15,-4 5-36 16,-4 10 93-16,-19 8-477 16,-2 19 156-16</inkml:trace>
          <inkml:trace contextRef="#ctx0" brushRef="#br0" timeOffset="8679.8619">11588 1056 1255 0,'-3'1'281'0,"12"2"126"16,6-7-359-16,15-9 3 16,0-5 3-16,5-6 3 15,-7-3-14-15,2 0-9 16,-6 11-16-16,0 4-55 16,-7 6-48-16,-7 4-365 15,4 7 60-15</inkml:trace>
          <inkml:trace contextRef="#ctx0" brushRef="#br0" timeOffset="8972.1685">11738 1378 1052 0,'-1'15'314'0,"2"-4"67"0,8-14-276 16,3-12-32-16,3-14-19 15,11-14 3-15,1-4-11 16,-2 1-14-16,4 5-10 15,-2 1-85-15,-10 8-195 16,8-5-169-16,-5 0-86 16</inkml:trace>
          <inkml:trace contextRef="#ctx0" brushRef="#br0" timeOffset="9046.9703">12094 770 1268 0,'-4'6'316'0,"-7"27"110"16,2 9-361-16,-1 17-19 15,-1 7-10-15,-2 8-4 16,5-22-8-16,-1 5-4 16,5-13-9-16,1-8-1 15,3-8-4-15,0-13 5 16,-2-13-23-16,-4-14-79 16,-3-8 62-16,-1-5-425 15,1-1 77-15</inkml:trace>
          <inkml:trace contextRef="#ctx0" brushRef="#br0" timeOffset="9343.6893">11935 1095 977 0,'3'24'305'0,"0"-3"57"15,8 0-235-15,1-6-73 16,6 1-1-16,1-2-14 16,8-7-3-16,0-1-17 15,3 2-6-15,-3-4-4 16,-1-1 0-16,-7 2-2 0,-4-1-46 15,-6 1 7 1,-4-2-369-16,-8 3 79 0</inkml:trace>
          <inkml:trace contextRef="#ctx0" brushRef="#br0" timeOffset="9854.8382">11949 475 1257 0,'-2'31'311'15,"8"2"97"-15,8 18-336 16,2 8-54-16,8 26 11 16,0 1 3-16,8 5 2 0,-1-13-11 15,4-4-4-15,-2-30-11 16,-3-1-2-16,-6-7-2 15,-3-9 0 1,-8-4 0-16,-5-7 1 0,-5-7-1 16,-8-22-5-16,-4-4-9 15,-4-10-13-15,-2 0-10 16,-5-16-24-16,2 5 0 16,0-4 9-16,3 9 11 0,3 1 7 15,6 14 24-15,5 17 6 16,4 10 1-16,7 9 6 15,1 1 2-15,5 7 3 16,1-8-2 0,1 2 1-16,1-10-3 0,-1 2 1 15,-1-9 0-15,4-9 3 16,-3-9 1-16,-3-6-1 16,0-8-2-16,0 1-2 15,-12 8-3-15,4 8-6 16,-2 14 2-16,-2 13 1 15,0 9 5-15,4 8 11 16,-5-5 11-16,1 3 8 16,1-12 0-16,-4-8-3 15,2-7-9-15,2-4-1 16,-2-7-8-16,2-5 0 0,4-5-1 16,-4-5-2-16,4-2-8 15,-2 0-24-15,-5 12-21 16,2 7-48-16,-6 10-22 15,3 10-30-15,0 2 16 16,3 1-300-16,3-3 42 16,5-11-90-16</inkml:trace>
          <inkml:trace contextRef="#ctx0" brushRef="#br0" timeOffset="5400.7239">9667 1131 664 0,'6'-27'391'0,"4"1"-13"15,-2 5-138-15,-2-2-73 16,-3 1-70-16,0 5-11 16,-3 2-43-16,0 5-9 15,1 2-31-15,-2-1 2 16,-1 5-11-16,1 8 8 15,-1 7-9-15,-4 11 12 16,2 14-6-16,2 13 12 0,4 8-8 16,4 24 13-16,3-3-6 15,7 13 19-15,1-2-8 16,5-4 13-16,-11-49 12 31,-7-18-25-15,2 2-19-16,15 42 11 0,-7-25-3 0,-14-17 17 15,-8-19-8 1,-11-35 11-16,-7-12-12 0,-7-17 1 16,5-3-16-16,-4-10 7 15,7 14-12-15,8 10 7 16,10 20-9-16,7 14-7 16,10 20-7-16,10 16 6 15,2 7-6-15,13 13 9 16,-1-2 5-16,5-2 9 15,-4-10-9-15,4-10 8 16,-12-13-11-16,0-11 14 16,-6-8-8-16,-6-9 13 15,-6-2-6-15,-6-5 12 16,-5 4-14-16,-4 6 12 16,3 13-14-16,-1 10 7 15,4 16-11-15,3 13 10 16,3 2-15-16,1 6 12 0,1-3-10 15,4-7 9-15,3-11-10 16,5-14 8-16,-1-11-7 16,8-20 10-16,2-11-6 15,-1-13 10-15,-2 5-6 16,-1 1 5-16,-5 21-13 16,-2 13 5-16,-3 22-10 15,0 16 9-15,0 10-7 0,0 7 12 16,-3-4-6-16,4-2 9 15,-4-11-9-15,5-9 6 16,-4-14-7-16,4-5 11 16,-5-8-9-16,3-6 11 15,0-5-6-15,-8-1-41 16,-2 0-65-16,-7-1-388 16,-8 10 61-16</inkml:trace>
          <inkml:trace contextRef="#ctx0" brushRef="#br0" timeOffset="5636.0995">10176 1030 1232 0,'-14'0'423'0,"2"0"60"16,5 0-340-16,4 1-64 16,6-4-54-16,9-3-54 0,6-3-75 15,10-6-376-15,-1-3 66 16</inkml:trace>
          <inkml:trace contextRef="#ctx0" brushRef="#br0" timeOffset="6035.1562">10531 1116 1223 0,'-6'40'288'0,"0"13"131"15,9 5-367-15,3 4 7 16,9-11-21-16,3 0-4 15,6-14-30-15,-1 7 6 16,0-8-12-16,-1 10 9 16,-2-1-10-16,-7 10 11 15,-1-9-9-15,-4 4 9 16,-4-13-10-16,-4-7 12 16,-1-15 4-16,-4-10 41 15,-4-17-3-15,-1-15 13 16,-4-12-13-16,-4-32-2 15,5-10-44-15,7-24 4 16,3-5-13-16,6 1 9 0,6 28-10 16,3 7 9-1,-2 31-10-15,4 8 7 0,1 10-10 16,4 8 7-16,-2 5-8 16,2 6 7-16,-4 6-7 15,-3 7 9-15,-4 3-7 16,-8 6 11-16,-8-1-6 15,-10 12 12-15,-6 6-7 16,-12 17 13-16,6-1-9 16,2 5 8-16,10-9-13 0,8-13 9 15,15-17-15-15,10-11-85 16,3-8-55-16,15-17-351 16,0 7 8-16</inkml:trace>
          <inkml:trace contextRef="#ctx0" brushRef="#br0" timeOffset="6338.9524">10943 1113 924 0,'-11'1'453'0,"-7"8"-13"15,-3 5-198-15,0 19-133 16,5 7-49-16,8 7 1 16,7-1-29-16,7 1 3 15,6-22-26-15,6-5-2 16,-2-16-10-16,4-13 13 15,-7-15-6-15,1-16 16 0,-7-7 2 16,-4 1 19-16,-7 7-8 16,-4 7 15-1,-5 16-15-15,-2 4 2 0,1 7-22 16,4 2 3-16,2 11-17 16,4 2 5-16,5 2-8 15,4 0 6-15,4 0-36 16,13-7-82-16,8-7-38 0,9-8 140 15,0-8-516 1,3-12 214-16</inkml:trace>
          <inkml:trace contextRef="#ctx0" brushRef="#br0" timeOffset="6651.2182">11201 932 1113 0,'-12'8'375'0,"-5"14"66"16,-4 11-317-16,-3 11-16 15,0 0-45-15,8 1-6 16,-1-12-17-16,10-5 7 15,4-14-25-15,9-8-7 16,1-12-9-16,8-3-3 16,-4-8-15-16,7 1 12 15,0 1-6-15,0 4 7 16,0 2-12-16,1 8 11 16,-5 7-10-16,-4 7 12 15,-1 4-11-15,-4 8 14 0,-8 8-7 16,-2 6 6-16,-2 0 6 15,-10 5 31 1,2-7-6-16,-3-5 14 0,2-14-6 16,2-6-5-16,4-8-30 15,-4-11-31-15,4-5-50 16,-1-8-26-16,7-4-426 16,2 6 93-16</inkml:trace>
          <inkml:trace contextRef="#ctx0" brushRef="#br0" timeOffset="7111.8683">11381 1369 1582 0,'-18'3'479'16,"3"5"96"-16,6-4-442 0,6 1-68 16,3-5-45-16,3 0-9 15,5-2-23-15,2-14-120 16,5-2-445-16,-1 10 103 15</inkml:trace>
        </inkml:traceGroup>
        <inkml:traceGroup>
          <inkml:annotationXML>
            <emma:emma xmlns:emma="http://www.w3.org/2003/04/emma" version="1.0">
              <emma:interpretation id="{AE354C29-95B2-441F-958C-85B4B67165E0}" emma:medium="tactile" emma:mode="ink">
                <msink:context xmlns:msink="http://schemas.microsoft.com/ink/2010/main" type="inkWord" rotatedBoundingBox="32580,10462 33526,10202 33742,10990 32797,11251"/>
              </emma:interpretation>
              <emma:one-of disjunction-type="recognition" id="oneOf3">
                <emma:interpretation id="interp7" emma:lang="" emma:confidence="0">
                  <emma:literal>abtäte</emma:literal>
                </emma:interpretation>
                <emma:interpretation id="interp8" emma:lang="" emma:confidence="0">
                  <emma:literal>Artöt</emma:literal>
                </emma:interpretation>
                <emma:interpretation id="interp9" emma:lang="" emma:confidence="0">
                  <emma:literal>Uhrtüt</emma:literal>
                </emma:interpretation>
                <emma:interpretation id="interp10" emma:lang="" emma:confidence="0">
                  <emma:literal>Uhrtöt</emma:literal>
                </emma:interpretation>
                <emma:interpretation id="interp11" emma:lang="" emma:confidence="0">
                  <emma:literal>Achträte</emma:literal>
                </emma:interpretation>
              </emma:one-of>
            </emma:emma>
          </inkml:annotationXML>
          <inkml:trace contextRef="#ctx0" brushRef="#br0" timeOffset="10477.6715">12513 739 957 0,'-6'12'300'0,"-3"24"73"15,4 7-258-15,1 10-29 16,1-1-14-16,3 5 1 16,-2-28-19-16,5-5-5 15,-4-13-15-15,5-13-3 16,2-18-17-16,6-8-2 16,1-28-1-16,2-5 1 15,-3 1-10-15,-5 7-20 16,-1 11-2-16,-1 29-14 15,-4 13-3-15,1 12 3 16,-2 28 19-16,1 7 6 0,1 2 18 16,-1 4 16-1,-1-8 9-15,3-24 4 0,0-6-5 16,2-17-7-16,4-16-3 16,3-30-7-16,3-12-3 15,-2-18 1-15,-1-1 1 16,-4-11-8-16,-7 24-3 15,-7-8-19-15,-1 20-8 16,-2 13-3-16,0 22-9 16,1 17 2-16,4 28 18 0,1 22 14 15,0 6 10-15,-3 20 36 16,3-10 13-16,1-4 10 16,4 6-6-16,5-10-8 15,2-23-27-15,2-2-15 16,1-5-11-16,1-28-2 15,-2-23 0-15,2-1 1 16,-1-5-1-16,0-7-3 16,-4 5 0-16,-1 24-11 15,-1 8-5-15,-1 8 0 16,-2 31 5-16,0 1 2 16,3 4 10-16,-3 1 4 15,1-8 0-15,4-27-6 16,1-9-4-16,1-9-43 0,2-38-36 15,5-19-54 1,1-10 100-16,1-14-424 0,5-9 163 16</inkml:trace>
          <inkml:trace contextRef="#ctx0" brushRef="#br0" timeOffset="11645.1259">12720 520 1296 0,'5'0'341'0,"5"-8"102"15,10-13-352-15,2 2-60 16,8-7-1-16,-3 5-14 15,5-5 265-15,-5 13-731 0,-5-4 334 16</inkml:trace>
          <inkml:trace contextRef="#ctx0" brushRef="#br0" timeOffset="11402.2228">12893 239 959 0,'-20'81'346'0,"4"1"62"16,2 22-195-16,8-27-79 0,6-1 1 15,8-25-41-15,4 17-21 16,3-26-45-16,1-3-15 16,-5-9-11-16,4 0-1 15,-6-30-22-15,-9-26 1 16,-2-5-1-16,-4-11 0 16,-7-6 0-16,-7-11 23 15,5 28-4-15,-3 2-2 16,6 8-3-16,-1 8 0 15,8 13-1-15,2 7 0 16,8 4 3-16,7 2 1 16,3 4 3-16,4-7-44 15,10 1-28-15,-2-16-32 16,3-2-7-16,-3-10-13 16,-3-4 39-16,-14 0 29 0,-2 8 32 15,-7-2 25-15,-7 10 18 16,0 16 16-16,2 4 10 15,1 13 18-15,3 8-2 16,-2 2 28-16,2 17 2 16,8-4 0-16,-8-10-18 15,6-10-15-15,4-32-32 16,1-38-12-16,-5-8-7 16,4-13 1-16,-7-7 1 0,6 23-13 15,-3 2-31-15,3 3-33 16,-1 18-5-16,-1 8-3 15,-4 8 12-15,2 14 35 16,-5 8 40-16,3 4 24 16,-3-3 7-16,3-6 2 15,1-11-2-15,4-22-6 16,1-15-19-16,7-22-5 16,0-27-1-16,2-8-3 15,-2 12-3-15,-5-4 3 16,-5 22-15-16,-2 27-3 15,-5 15-10-15,-1 18 1 16,1 15-1-16,-2 22 19 16,-3 5 10-16,1 50 35 0,-1 1 18 15,3 10 21-15,3-14-3 16,5 1-8-16,2-46-26 16,5-13-17-16,0-13-23 15,5-4-1-15,-4-4-16 16,-1-11-2-16,-4-4-4 15,-4-5-6-15,-5-4-10 16,-5-2 11-16,-5 2 1 16,-5 1 5-16,-4 4 6 15,-7 0 8-15,0-9 5 0,-6-5 1 16,3 4-1-16,3-8 2 16,12 1 3-16,3 12 11 15,6 5 3-15,6-3 0 16,3 3-3-16,3 2-5 15,6-26-12-15,13 0-4 16,4 6 1-16,10 6 1 16,-1 24 8-16,-2 27-90 15,-14-2-58-15,-7 2-354 16,-15 2 8-16</inkml:trace>
          <inkml:trace contextRef="#ctx0" brushRef="#br0" timeOffset="11969.2942">12933 146 1513 0,'-9'-9'422'0,"2"3"101"15,2 3-413-15,7 4-80 16,5 1-36-16,2 4-82 15,14 1-436-15,-2 1 98 16</inkml:trace>
          <inkml:trace contextRef="#ctx0" brushRef="#br0" timeOffset="12289.1204">13041 102 1431 0,'-6'2'334'0,"2"5"123"16,-4 4-421-16,5 1-17 15,5-3-13-15,1 1-50 16,1-2 406-16,4-2-819 16,-17-2 363-16</inkml:trace>
        </inkml:traceGroup>
      </inkml:traceGroup>
    </inkml:traceGroup>
  </inkml:traceGroup>
</inkml:ink>
</file>

<file path=ppt/ink/ink17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6:23.54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8A4B29E-FB17-498E-B6A2-803C243BF28A}" emma:medium="tactile" emma:mode="ink">
          <msink:context xmlns:msink="http://schemas.microsoft.com/ink/2010/main" type="writingRegion" rotatedBoundingBox="31908,8257 32390,8257 32390,9975 31908,9975"/>
        </emma:interpretation>
      </emma:emma>
    </inkml:annotationXML>
    <inkml:traceGroup>
      <inkml:annotationXML>
        <emma:emma xmlns:emma="http://www.w3.org/2003/04/emma" version="1.0">
          <emma:interpretation id="{17C27118-7E9A-4A51-A527-58F52EBC5EC4}" emma:medium="tactile" emma:mode="ink">
            <msink:context xmlns:msink="http://schemas.microsoft.com/ink/2010/main" type="paragraph" rotatedBoundingBox="31908,8257 32390,8257 32390,9975 31908,9975" alignmentLevel="1"/>
          </emma:interpretation>
        </emma:emma>
      </inkml:annotationXML>
      <inkml:traceGroup>
        <inkml:annotationXML>
          <emma:emma xmlns:emma="http://www.w3.org/2003/04/emma" version="1.0">
            <emma:interpretation id="{F0C72861-AC68-486C-B13E-AF5BB9E585DA}" emma:medium="tactile" emma:mode="ink">
              <msink:context xmlns:msink="http://schemas.microsoft.com/ink/2010/main" type="line" rotatedBoundingBox="31908,8257 32390,8257 32390,9975 31908,9975"/>
            </emma:interpretation>
          </emma:emma>
        </inkml:annotationXML>
        <inkml:traceGroup>
          <inkml:annotationXML>
            <emma:emma xmlns:emma="http://www.w3.org/2003/04/emma" version="1.0">
              <emma:interpretation id="{A0BDD8D4-C45D-4A1F-928D-BBE367449643}" emma:medium="tactile" emma:mode="ink">
                <msink:context xmlns:msink="http://schemas.microsoft.com/ink/2010/main" type="inkWord" rotatedBoundingBox="31908,8257 32390,8257 32390,9975 31908,9975"/>
              </emma:interpretation>
            </emma:emma>
          </inkml:annotationXML>
          <inkml:trace contextRef="#ctx0" brushRef="#br0">116 8 1229 0,'-9'-7'347'16,"4"5"82"-16,5 2-357 0,0 0-15 16,0 0-32-16,9 2-7 15,-1 1-5-15,8 1-1 16,5 2-7-16,15 0-2 15,2-3-2-15,6 0 1 16,-4-3 0-16,1 0 0 16,-10 0-1-16,-2 5-2 15,-10 4-6-15,-4 4 0 16,-9 8-1-16,-7 14 4 16,-8 8 7-16,-14 11 10 15,-2 8 24-15,-14 14 26 16,-2-7 4-16,-4 1 2 15,1-15-6-15,2-2-21 16,11-22-26-16,2-1-15 0,4-10-41 16,-1-4-111-16,-5-1-364 15,-13-12 51-15</inkml:trace>
          <inkml:trace contextRef="#ctx0" brushRef="#br0" timeOffset="25051.2054">385 861 847 0,'-24'7'396'0,"-11"26"-26"16,2 20-151-16,-12 31-205 16,19-24-7-1,1 2-4-15,-29 71 1 16,7-10 0-16,-2-4 2 0,19-25-1 16,12-47-1-16,12-19 1 15,0-15-32-15,10-21 35 16,-13-27-385-16,0-11 110 15</inkml:trace>
          <inkml:trace contextRef="#ctx0" brushRef="#br0" timeOffset="25245.6842">11 1181 1035 0,'15'21'273'0,"-2"1"75"15,11 5-286-15,5 12-42 16,7-3-9-16,15 6 1 15,-2-4-4-15,9 4 2 16,-4-9-11-16,1 9-353 16,-19-11 118-16</inkml:trace>
        </inkml:traceGroup>
      </inkml:traceGroup>
    </inkml:traceGroup>
  </inkml:traceGroup>
</inkml:ink>
</file>

<file path=ppt/ink/ink17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0:47.576"/>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594A0479-1F8A-4AA2-A205-879CED899E79}" emma:medium="tactile" emma:mode="ink">
          <msink:context xmlns:msink="http://schemas.microsoft.com/ink/2010/main" type="inkDrawing" rotatedBoundingBox="32363,11717 33679,11080 33723,11170 32406,11806" semanticType="underline" shapeName="Other">
            <msink:sourceLink direction="with" ref="{0C79870F-2E1F-4AB8-B9DA-819AAAC7C62B}"/>
          </msink:context>
        </emma:interpretation>
      </emma:emma>
    </inkml:annotationXML>
    <inkml:trace contextRef="#ctx0" brushRef="#br0">-10 622 1156 0,'-6'12'325'16,"9"-12"76"-16,15-9-298 15,12-5-61-15,23-14 5 16,4-10-4-16,24-20 1 16,0-2-12-16,21-17-7 0,-7 11-12 15,29 6-4 1,-55 29-2 0,2 1-6-16,76-29 2 0,-20 21-1 15,-8 4 3-15,-36 5-1 16,-46 25 0-16,-19 5 0 15,-13 4 7-15,-11 1-7 16,-6-2 361-16,-3-2-820 16</inkml:trace>
  </inkml:traceGroup>
</inkml:ink>
</file>

<file path=ppt/ink/ink17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2:32.76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024A593-DA2A-4329-8F67-7ED775FFAD6D}" emma:medium="tactile" emma:mode="ink">
          <msink:context xmlns:msink="http://schemas.microsoft.com/ink/2010/main" type="inkDrawing" rotatedBoundingBox="10973,9616 13620,7020 13853,7258 11206,9854" semanticType="callout" shapeName="Other">
            <msink:sourceLink direction="with" ref="{9870CAA5-6402-486B-ACDC-C6007F9321B0}"/>
            <msink:sourceLink direction="with" ref="{1E1EDD35-69B6-4C8A-B611-1E3F1B882AA8}"/>
          </msink:context>
        </emma:interpretation>
      </emma:emma>
    </inkml:annotationXML>
    <inkml:trace contextRef="#ctx0" brushRef="#br0">-2 2669 1100 0,'-9'-9'340'0,"3"-7"50"0,7-14-274 0,13-8-113 0,11-23-4 16,13-4-12-1,1 1 5-15,68-106 5 16,16 0-1-16,19-35 7 31,14 4-6-31,-19 34 5 0,-12 33-2 0,13-13 3 16,-18 35-5-16,10-1 7 15,-17 29-6 1,12-3 9-16,-22 22-4 16,17-2 8-1,-15 11-4-15,7-4 11 0,-13 5 4 16,7-22-7-16,-14 5-8 0,-1-9 4 0,-14 4-12 15,-11 5-7-15,-24 23 6 16,-8 8-11-16,-21 20-28 16,-18 20-26-16,-16 17-342 15,-32 26 80-15</inkml:trace>
  </inkml:traceGroup>
</inkml:ink>
</file>

<file path=ppt/ink/ink17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2:33.32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440180C-B56A-4503-977A-BD77993DC5E0}" emma:medium="tactile" emma:mode="ink">
          <msink:context xmlns:msink="http://schemas.microsoft.com/ink/2010/main" type="inkDrawing" rotatedBoundingBox="10516,10463 10999,9036 11950,9357 11466,10785" semanticType="callout" shapeName="Other">
            <msink:sourceLink direction="with" ref="{9870CAA5-6402-486B-ACDC-C6007F9321B0}"/>
          </msink:context>
        </emma:interpretation>
      </emma:emma>
    </inkml:annotationXML>
    <inkml:trace contextRef="#ctx0" brushRef="#br0">403 41 1359 0,'0'-24'353'0,"3"9"101"0,-3 12-399 15,1 17-13-15,1 13-28 16,-2 25 1-16,-2 19-7 16,-8 32 8-16,-7 10-18 15,-16 27 0-15,-3-7-5 0,-15 20 6 16,-1-22-6-16,-4 3 13 16,10-29 2-16,1-6 13 15,15-36-6-15,8-9 10 16,13-21-11-16,11-9 5 15,9-15-15-15,14-5 7 16,11-7-10-16,23-16 9 16,8-10-10-16,32-23 7 15,8-13-10-15,25-29 9 16,-4-14-7-16,29-38-42 16,-8 0-47-16,26-29-396 15,-14 14 68-15</inkml:trace>
  </inkml:traceGroup>
</inkml:ink>
</file>

<file path=ppt/ink/ink17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8:34.77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FE19E76-EF08-450C-9CC4-392E1A0045FB}" emma:medium="tactile" emma:mode="ink">
          <msink:context xmlns:msink="http://schemas.microsoft.com/ink/2010/main" type="inkDrawing" rotatedBoundingBox="9591,13704 9992,13652 9995,13675 9595,13728" shapeName="Other"/>
        </emma:interpretation>
      </emma:emma>
    </inkml:annotationXML>
    <inkml:trace contextRef="#ctx0" brushRef="#br0">399 0 1126 0,'-89'25'265'16,"12"-7"96"-16,-8-6-329 16,-1-9-51-16,24-10-339 15</inkml:trace>
  </inkml:traceGroup>
</inkml:ink>
</file>

<file path=ppt/ink/ink17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9:13.59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2C03ACC-33AF-46B4-A876-BFF6B5F1C01E}" emma:medium="tactile" emma:mode="ink">
          <msink:context xmlns:msink="http://schemas.microsoft.com/ink/2010/main" type="inkDrawing" rotatedBoundingBox="10837,14036 10882,13424 11002,13433 10958,14045" semanticType="callout" shapeName="Other">
            <msink:sourceLink direction="with" ref="{9870CAA5-6402-486B-ACDC-C6007F9321B0}"/>
            <msink:sourceLink direction="with" ref="{5AF8C969-8664-4405-B805-F07BFA833714}"/>
          </msink:context>
        </emma:interpretation>
      </emma:emma>
    </inkml:annotationXML>
    <inkml:trace contextRef="#ctx0" brushRef="#br0">1326-17 341 0,'-9'26'299'15,"-1"-2"-28"-15,-2 2-18 16,0-5-88-16,3-1-16 16,3-7-61-16,3-7-15 15,3-6-39-15,2-9-7 16,1-9-19-16,1-17 1 16,2-4-6-16,1-17 7 15,1 3-3-15,-1 3 4 16,-2 16-5-16,-1 6 5 15,-2 19-7-15,-2 12 8 16,0 15-2-16,-3 23 2 16,1 15-3-16,-1 20 3 15,2 4-11-15,-1 6 4 0,2-20-4 16,-1-11 3-16,2-25-2 16,2-15 4-16,5-18-6 15,0-17 4-15,3-13-6 16,2-21 5-16,-6-11-3 15,-1-11 5-15,-1 11 0 16,-5 8 4-16,-3 22-5 16,0 17 10-16,-2 23-5 0,1 16 1 15,-2 12-2-15,2 23 1 16,-1 1-9-16,2 7 5 16,2-5-5-16,-1-5 4 15,4-21-4-15,2-7 0 16,4-14-8-16,0-30 4 15,1-15-5-15,-1-25 2 16,-1-11 0-16,-1-25 5 16,-4 14 1-16,-1 4 5 15,-2 25-2-15,-2 15-2 16,-2 27 0-16,1 16 2 16,-2 16-3-16,1 22 3 15,1 13 3-15,-2 20 0 16,3-5-4-16,-1 4 3 15,2-15-5-15,2-15 5 0,0-25-6 16,5-17 1-16,0-17-6 16,4-30 4-16,-1-11-6 15,-1-27 4-15,-2 1 4 16,0-7 3-16,-3 22-1 16,-1 13 2-16,-2 30-5 15,-3 19 6-15,-1 19-2 16,-1 16 3-16,2 11-1 15,-1 18 8-15,2 0-6 0,-1 4 10 16,2-16-4-16,2-9 7 16,2-21-8-16,2-13-2 15,4-19-12-15,1-29 4 16,-1-12-7-16,1-24 0 16,-6-1 0-16,-4 1 3 15,-2 28-4-15,-3 21 1 16,-4 29 4-16,-2 25 2 15,0 18 0-15,0 22 3 16,3 10-1-16,0 10 8 16,3-8-4-16,1 6 7 15,0-21-4-15,1-15 5 16,4-17-9-16,4-21-11 16,1-22-44-16,0-23-353 15,-5-8 90-15</inkml:trace>
  </inkml:traceGroup>
</inkml:ink>
</file>

<file path=ppt/ink/ink17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9:15.12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E3E4906-0FE0-4338-B2A9-4AEC7506DA59}" emma:medium="tactile" emma:mode="ink">
          <msink:context xmlns:msink="http://schemas.microsoft.com/ink/2010/main" type="writingRegion" rotatedBoundingBox="9907,14207 10786,11133 11832,11433 10954,14507">
            <msink:destinationLink direction="with" ref="{C91DB52B-D15D-4268-9451-C9973FF729E4}"/>
            <msink:destinationLink direction="with" ref="{5AF8C969-8664-4405-B805-F07BFA833714}"/>
          </msink:context>
        </emma:interpretation>
      </emma:emma>
    </inkml:annotationXML>
    <inkml:traceGroup>
      <inkml:annotationXML>
        <emma:emma xmlns:emma="http://www.w3.org/2003/04/emma" version="1.0">
          <emma:interpretation id="{11C1A19B-1709-4160-953C-A5F52F6C2516}" emma:medium="tactile" emma:mode="ink">
            <msink:context xmlns:msink="http://schemas.microsoft.com/ink/2010/main" type="paragraph" rotatedBoundingBox="9907,14207 10786,11133 11832,11433 10954,14507" alignmentLevel="1"/>
          </emma:interpretation>
        </emma:emma>
      </inkml:annotationXML>
      <inkml:traceGroup>
        <inkml:annotationXML>
          <emma:emma xmlns:emma="http://www.w3.org/2003/04/emma" version="1.0">
            <emma:interpretation id="{03E437DD-EAB6-42B2-BB5C-A24F77B74523}" emma:medium="tactile" emma:mode="ink">
              <msink:context xmlns:msink="http://schemas.microsoft.com/ink/2010/main" type="line" rotatedBoundingBox="9907,14207 10786,11133 11832,11433 10954,14507"/>
            </emma:interpretation>
          </emma:emma>
        </inkml:annotationXML>
        <inkml:traceGroup>
          <inkml:annotationXML>
            <emma:emma xmlns:emma="http://www.w3.org/2003/04/emma" version="1.0">
              <emma:interpretation id="{9870CAA5-6402-486B-ACDC-C6007F9321B0}" emma:medium="tactile" emma:mode="ink">
                <msink:context xmlns:msink="http://schemas.microsoft.com/ink/2010/main" type="inkWord" rotatedBoundingBox="9907,14207 10786,11133 11832,11433 10954,14507">
                  <msink:destinationLink direction="with" ref="{F024A593-DA2A-4329-8F67-7ED775FFAD6D}"/>
                  <msink:destinationLink direction="with" ref="{82C03ACC-33AF-46B4-A876-BFF6B5F1C01E}"/>
                  <msink:destinationLink direction="with" ref="{D440180C-B56A-4503-977A-BD77993DC5E0}"/>
                </msink:context>
              </emma:interpretation>
              <emma:one-of disjunction-type="recognition" id="oneOf0">
                <emma:interpretation id="interp0" emma:lang="" emma:confidence="1">
                  <emma:literal/>
                </emma:interpretation>
              </emma:one-of>
            </emma:emma>
          </inkml:annotationXML>
          <inkml:trace contextRef="#ctx0" brushRef="#br0">1405-1278 64 0</inkml:trace>
          <inkml:trace contextRef="#ctx0" brushRef="#br0" timeOffset="8909.6053">1513-2354 450 0,'0'0'300'0,"0"3"-25"16,-2 2-101-16,1-5-38 15,1 13-63 1,-2 5-4-16,2 5-27 0,-1 14 3 16,2 2-22-16,-2-4 2 15,2-10-16-15,-1-8 7 16,2-14-9-16,2-17 10 15,1-7-6-15,1-10 8 16,1-2-10-16,-1-5 6 16,-1 14-12-16,-2 2 7 15,-3 10-5-15,-2 4 15 16,4 5-7-16,-5 0 9 16,1 11-10-16,1 5 5 15,-1 8-15-15,2 12 6 16,-1 6-10-16,-1 5 9 0,-1-4-9 15,3-4 8-15,-1-9-8 16,1-10 8-16,1-11-9 16,5-14 12-16,-1-11-7 15,-1-23 8-15,4 0-7 16,1-12 9-16,-3 12-13 16,1 3 8-16,-4 19-9 0,0 5 10 15,-3 14-5-15,0-4 8 16,0 8-9-16,0 6 11 15,0 3-13-15,0 5 7 16,0 8-8-16,2 4 7 16,-7-5-8-16,5 0 8 15,-1-8-9-15,1-8 9 16,-2-10-10-16,8-14 11 16,-3-8-8-16,3-8 10 15,0-4-9-15,-3-1 9 16,0 13-10-16,-3 0 8 15,-2 9-8-15,1 4 16 16,2 10-9-16,-2 2 10 16,-1 8-8-16,-2 2 8 15,-1 2-17-15,1 4 10 0,0-1-11 16,2 5 8 0,2-3-8-16,0-9 9 0,0-1-11 15,0-5 10-15,2-6-7 16,-1-9 9-16,4 0-9 15,-1-9 10-15,-1 0-10 16,1-3 8-16,1 7-9 16,-4 10 8-16,1 4-10 15,-1 0 10-15,-2 4-9 16,-2 7 10-16,0-5-10 0,-3 12 11 16,1-3-11-16,3 6 10 15,-3-2-10-15,2 4 11 16,0-7-11-16,2-1 9 15,-1-9-8-15,4-7 10 16,-1-8-9-16,2-5 10 16,2-1-9-16,-4 0 8 15,1 8-10-15,-1 1 9 16,-1 3-9-16,-3 0 7 16,0 6-10-16,3 0 9 15,-3-3-10-15,2 4 11 16,-1 2-10-16,2 3 10 15,-1-3-9-15,1 3 9 16,-2-1-9-16,1 4 9 16,-1-2-11-16,-4 2 10 15,3 8-10-15,-4 1 12 0,1 4-10 16,0 4 9-16,1-1-9 16,1-10 10-16,4-3-10 15,0-7 7-15,3-4-7 16,-2-5 4-16,1 2-9 15,-1-5 9-15,-2-8-11 16,2-9-15-16,2 3-12 16,-3-8-18-16,-1 10-24 0,1 5 207 15,-6 14-521-15,-8 15 237 16</inkml:trace>
          <inkml:trace contextRef="#ctx0" brushRef="#br0" timeOffset="540.2832">1541-2247 885 0,'-7'31'206'16,"1"5"75"-16,4 11-255 15,1-8-19-15,5 1-1 16,-1-13-5-16,5 2 4 16,-2-2-2-16,6 12 3 0,-5 3-3 15,2 13-286 1,-6 4 94-16</inkml:trace>
          <inkml:trace contextRef="#ctx0" brushRef="#br0" timeOffset="795.2955">1490-1534 542 0,'-6'22'407'0,"-3"17"-94"15,0 6-28-15,2 6-267 16,5 0-15-16,-1-6 1 16,5-7-3-16,1-5 1 15,0-12 0-15,0-3-3 16,0-6 3-16,0 1-2 15,-3-5 1-15,3 6-3 16,-5-1 3-16,1 7-5 16,-2-5 4-16,0 7-8 15,-2 2-5-15,1 6-59 16,1 2-101-16,0 10-142 16,0-2-38-16</inkml:trace>
          <inkml:trace contextRef="#ctx0" brushRef="#br0" timeOffset="11249.5612">1372 57 357 0,'-3'-2'258'16,"1"-1"-6"-16,-4-1-29 16,3-1-75-16,-4-1-6 0,1 3-45 15,-2 0-14-15,-1 0-29 16,-1-3-2-16,2 0-15 15,-4-4 2-15,0-1-9 16,-3-4 0-16,1 0-7 16,-4-1 2-16,0-1-6 15,-5-1 5-15,4 2-3 16,-5-1 5-16,4 2-2 0,1 0-1 16,2 2-3-1,-2-2-3-15,4 1-5 0,-6-4-2 16,0 2-2-16,-2-2 5 15,4 1 0-15,-2 1 4 16,6 4 0-16,0 3 0 16,3 1-6-16,3 4-2 15,2 1-5-15,2 0-1 16,-1 0-2-16,3 1 0 16,2 1 0-16,-1-1-1 15,1 4 1-15,-1-5 0 16,4 4-2-16,-4-8-24 15,-1 4-26-15,5-8-47 16,-1 2-15-16,1-4-319 16,1 8 81-16</inkml:trace>
          <inkml:trace contextRef="#ctx0" brushRef="#br0" timeOffset="-41711.0967">1339-9 1054 0,'-3'-8'269'0,"-2"10"83"16,1 5-309-16,1 19-8 0,-2 7-17 15,1 19-9-15,1 12 0 16,3 18-2-16,1-4 0 15,4 9-4-15,1-9 3 16,3 3-4-16,-2-16-9 16,2 5-52-16,-3-5-304 15,-1 15 74-15</inkml:trace>
          <inkml:trace contextRef="#ctx0" brushRef="#br0" timeOffset="-40579.3507">1195-102 1163 0,'-15'-6'304'0,"0"1"91"0,0 7-328 16,2-1-40-16,-2 4-11 16,-3 1-15-16,3 0-46 15,-3-5-16-15,-11-1-337 16,-5-3 67-16</inkml:trace>
          <inkml:trace contextRef="#ctx0" brushRef="#br0" timeOffset="1147.0717">1421-297 193 0,'-1'27'42'0,"-1"0"18"16,1-6-55-16,-1 3 48 15,-1-8 24-15,-1 1 34 16,1-4 19-16,-3 4 13 16,0-2-47-16,0 7-22 15,1-1-37-15,5 5-16 16,2-2-17-16,4 1-212 15,0-11 70-15</inkml:trace>
          <inkml:trace contextRef="#ctx0" brushRef="#br0" timeOffset="13532.2677">807-632 294 0,'2'0'209'0,"-1"0"-27"16,1-2-18-16,-2 1-81 15,1-2 6-15,-1 0-13 16,2-2 2-16,-2 1-20 16,3-4-9-16,-2-1-22 15,2-3-5-15,-3-1-10 0,5-7-2 16,-4 1-5-16,2-2-1 15,-1-2-2-15,1 2-1 16,-3 5-5-16,0-4-27 16,0 4-33-16,1-2-176 15,-2-2-32 1,1 2-78-16</inkml:trace>
          <inkml:trace contextRef="#ctx0" brushRef="#br0" timeOffset="13055.9912">791-465 494 0,'0'-3'228'0,"0"3"30"16,1 1-126-16,-1 7-3 15,2-2-35-15,-2 4-17 16,1-5-31-16,2 1-7 16,-1-3-16-16,-2 0-3 15,1-5-7-15,-1 1 0 16,0-2-2-16,0 0 3 16,3 1 0-16,-3-1 1 0,0 5-1 15,0 1-1-15,0-6-5 16,0 4 0-16,-1-1-1 15,2 0 4-15,-1-3 1 16,2 6 7-16,-4-3 0 16,4 3 4-16,-2-3-4 15,0 0-4-15,0-1-5 16,1 2-3-16,-2-2-5 0,1 1-1 16,0 0 0-16,0 3 0 15,0-3 0-15,1-2 0 16,1 5-1-16,-2 0 1 15,1-6-1-15,1 0 0 16,-2 5 0-16,-2-7 0 16,1-1 1-16,1 5 0 15,0 1 0-15,0 0 0 16,0-2 1-16,1 4 0 16,-1-4 0-16,-1-1 0 15,-1-1 1-15,2 2-1 16,0 4 0-16,0-2-1 15,0 0-1-15,0-3 0 16,2 4 0-16,-2-4 1 16,0 5-1-16,-2-2 0 0,2 1 0 15,0-2-1-15,2 2 2 16,-4-2-2-16,4 1 2 16,-2 0-1-16,0-2 0 15,-2 1 0-15,2-1 1 16,-1 2 1-16,1 2-1 15,-3-5 1-15,3-2 0 16,0 4-1-16,0-5 0 16,0 3 0-16,1 1-1 15,-1-2 1-15,2 1-1 0,-2 0 0 16,0-5 0-16,0 8 0 16,0-4 1-16,-2-6-1 15,1 9 0-15,-1-4 1 16,1-5-1-16,-2-2 0 15,1 4 0-15,2-4 0 16,0 2 0-16,2 1 0 16,-1 3 1-16,-1-2-1 15,0 2 0-15,0 3 1 16,0-4-1-16,0 1 1 16,-1 3-1-16,-1-3 1 15,2 1-2-15,0 2 2 16,-1 2-2-16,1-2 0 15,-2 1 0-15,2 1 0 0,0-1 0 16,0 1 1 0,0-2-1-16,2 0-6 0,-2 0-8 15,0-3-15-15,1-2-11 16,-2 1-92-16,-4-2-229 16,2-3 46-16</inkml:trace>
          <inkml:trace contextRef="#ctx0" brushRef="#br0" timeOffset="11689.0711">867-276 657 0,'-3'4'250'0,"-1"-1"44"16,1-1-167-16,0-2-15 15,3 3-24-15,-3-5 6 16,3 1-24-16,-2-5-1 15,-1-2-19-15,-3-5-7 16,2-2-17-16,-5-9-4 16,-2 6-10-16,-2-2 0 15,-1 4-3-15,1 2-2 16,1 7-2-16,0-5 1 16,7 3-1-16,1 4 0 15,1 1-1-15,3 1-2 16,1 6-1-16,-2-5-2 15,-1-1-2-15,7 2 0 16,1-4-2-16,6 4-2 0,3 4 1 16,9 3 0-16,-2 3 2 15,5 1 1-15,-3 4 4 16,2-5 2-16,-2-5-17 16,-5-7-372-16,-13-7 119 15</inkml:trace>
          <inkml:trace contextRef="#ctx0" brushRef="#br0" timeOffset="13808.8431">863-1194 568 0,'3'-10'216'16,"-3"-10"24"-16,1-1-156 15,4-15-23-15,-1 0-33 16,1-13-6-16,1 4-96 16,1-3-168-16,-2 13 31 0</inkml:trace>
        </inkml:traceGroup>
      </inkml:traceGroup>
    </inkml:traceGroup>
  </inkml:traceGroup>
</inkml:ink>
</file>

<file path=ppt/ink/ink1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33:45.885"/>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177D36"/>
      <inkml:brushProperty name="fitToCurve" value="1"/>
    </inkml:brush>
    <inkml:context xml:id="ctx1">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5T07:33:55.350"/>
    </inkml:context>
    <inkml:brush xml:id="br2">
      <inkml:brushProperty name="width" value="0.09333" units="cm"/>
      <inkml:brushProperty name="height" value="0.09333" units="cm"/>
      <inkml:brushProperty name="color" value="#3165BB"/>
      <inkml:brushProperty name="fitToCurve" value="1"/>
    </inkml:brush>
    <inkml:brush xml:id="br3">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164FD724-B651-4A92-8552-0E08B6570131}" emma:medium="tactile" emma:mode="ink">
          <msink:context xmlns:msink="http://schemas.microsoft.com/ink/2010/main" type="writingRegion" rotatedBoundingBox="18723,538 30925,-796 31429,3814 19227,5149"/>
        </emma:interpretation>
      </emma:emma>
    </inkml:annotationXML>
    <inkml:traceGroup>
      <inkml:annotationXML>
        <emma:emma xmlns:emma="http://www.w3.org/2003/04/emma" version="1.0">
          <emma:interpretation id="{CDEF25CB-8BDD-4375-ABAC-745853FBF993}" emma:medium="tactile" emma:mode="ink">
            <msink:context xmlns:msink="http://schemas.microsoft.com/ink/2010/main" type="paragraph" rotatedBoundingBox="22346,1036 18865,1678 18700,786 22181,144" alignmentLevel="3"/>
          </emma:interpretation>
        </emma:emma>
      </inkml:annotationXML>
      <inkml:traceGroup>
        <inkml:annotationXML>
          <emma:emma xmlns:emma="http://www.w3.org/2003/04/emma" version="1.0">
            <emma:interpretation id="{C7DB934F-2044-4761-A2C3-F49A3219F2A8}" emma:medium="tactile" emma:mode="ink">
              <msink:context xmlns:msink="http://schemas.microsoft.com/ink/2010/main" type="line" rotatedBoundingBox="22346,1036 18865,1678 18700,786 22181,144"/>
            </emma:interpretation>
          </emma:emma>
        </inkml:annotationXML>
        <inkml:traceGroup>
          <inkml:annotationXML>
            <emma:emma xmlns:emma="http://www.w3.org/2003/04/emma" version="1.0">
              <emma:interpretation id="{B7600E32-1171-481C-AC07-AEDE407A3D04}" emma:medium="tactile" emma:mode="ink">
                <msink:context xmlns:msink="http://schemas.microsoft.com/ink/2010/main" type="inkWord" rotatedBoundingBox="20138,1443 18865,1678 18700,786 19973,551">
                  <msink:destinationLink direction="with" ref="{3B634BE7-1823-43CD-A613-F1DFD9A0230D}"/>
                </msink:context>
              </emma:interpretation>
              <emma:one-of disjunction-type="recognition" id="oneOf0">
                <emma:interpretation id="interp0" emma:lang="" emma:confidence="1">
                  <emma:literal/>
                </emma:interpretation>
              </emma:one-of>
            </emma:emma>
          </inkml:annotationXML>
          <inkml:trace contextRef="#ctx0" brushRef="#br0">-820 1 492 0,'-7'-21'422'0,"5"5"-70"16,7 2-41-16,-4 8-166 15,4 11-54-15,-1 17-6 16,-2 14-13-16,2 41-11 16,2 13-2-16,0 33-13 15,0-1-8-15,9 5-23 16,-3-26-2-16,6-13-12 16,-6-34 10-16,3-13-6 15,-7-25 14-15,-2-19-5 0,-4-16 14 16,8-31-9-1,-7-22 6-15,5-40-14 0,-2-11 4 16,4-11-14-16,-4 23 7 16,-1 18-12-16,-2 40 9 15,-2 25-13-15,-1 16 7 16,-1 9-16-16,7 6 9 16,0 4-12-16,6-1 13 15,4 8-9-15,4 1 17 16,8 1-9-16,1-2 12 0,2-2-10 15,-8-6 12-15,-2-3-9 16,-11-3 8-16,-5 4-11 16,-10 5 18-16,-10 12 13 15,-6 12 18-15,-12 18 1 16,-1 8 18-16,-7 10-12 16,7-6-12-16,1-1-18 15,9-16 2-15,1-5-12 16,9-19-23-16,2-11-140 15,11-22-210-15,-1-31-162 16,2-15-151-16</inkml:trace>
          <inkml:trace contextRef="#ctx0" brushRef="#br0" timeOffset="-2779.8645">8 624 1089 0,'-5'0'241'0,"2"-3"110"16,5 2-314-16,-2-7-2 15,0 8 9-15,4-6 1 16,4-3 2-16,4-16-6 15,4-5-2-15,14-24-14 16,2-6-7-16,8-20-14 0,1 7 3 16,5-6-9-16,-8 21 8 15,1 2-9-15,-8 22 8 16,-2 7-10-16,-10 13 5 16,-1 8-10-16,-6 8 8 15,0 7-9-15,-4 10 12 0,1 14-4 16,-3 3 12-16,1 18-7 15,-2-1 11-15,5 7-10 16,-1-9 8-16,-3-1-58 16,8-17-210-16,-7-15-153 15</inkml:trace>
        </inkml:traceGroup>
        <inkml:traceGroup>
          <inkml:annotationXML>
            <emma:emma xmlns:emma="http://www.w3.org/2003/04/emma" version="1.0">
              <emma:interpretation id="{F1D8AA78-5569-4130-8CF4-E086DEDA6D81}" emma:medium="tactile" emma:mode="ink">
                <msink:context xmlns:msink="http://schemas.microsoft.com/ink/2010/main" type="inkWord" rotatedBoundingBox="22331,953 21350,1134 21202,335 22183,155"/>
              </emma:interpretation>
              <emma:one-of disjunction-type="recognition" id="oneOf1">
                <emma:interpretation id="interp1" emma:lang="" emma:confidence="0">
                  <emma:literal>.</emma:literal>
                </emma:interpretation>
                <emma:interpretation id="interp2" emma:lang="" emma:confidence="0">
                  <emma:literal>0</emma:literal>
                </emma:interpretation>
                <emma:interpretation id="interp3" emma:lang="" emma:confidence="0">
                  <emma:literal>%</emma:literal>
                </emma:interpretation>
                <emma:interpretation id="interp4" emma:lang="" emma:confidence="0">
                  <emma:literal>1</emma:literal>
                </emma:interpretation>
                <emma:interpretation id="interp5" emma:lang="" emma:confidence="0">
                  <emma:literal>g</emma:literal>
                </emma:interpretation>
              </emma:one-of>
            </emma:emma>
          </inkml:annotationXML>
          <inkml:trace contextRef="#ctx0" brushRef="#br0" timeOffset="-896.1695">2593-599 773 0,'3'-5'267'0,"0"-2"59"15,-2-4-202-15,-1-2 0 16,-6 1-9-16,-7 0-2 16,-5 4-10-16,-9 13-13 15,-3-2-21-15,-8 9-25 16,2 12-19-16,-3 13-19 15,6 1 3-15,0 19-4 16,4-2 16-16,4 5-5 16,5-7 12-16,4 10-11 15,8-7 3-15,7 1-17 16,8-8 5-16,10-1-11 16,4-15 10-16,6-4-9 15,1-13 11-15,4-5-12 0,-2-11 11 16,4-9-8-16,4-8 10 15,-3-8-9-15,-1-4 11 16,-5-7-9-16,-8 5 9 16,-11-2-8-16,-8 9 12 15,-13 6-3-15,-7 10 7 16,-13 10-8-16,-1 10 7 16,-10 13-13-16,4 2 3 0,2 11-8 15,9-5 9-15,8-8-12 16,8-8 8-16,13-4-12 15,5-13 7-15,10-9-12 16,2-4 10-16,5-14-11 16,-3-8 10-16,5-2-9 15,-5 5 13-15,3 4-11 16,-6 11 12-16,2 8 1 16,-8 6-2-16,1 6-12 15,-4 3 11-15,3 3-10 16,-3 0-10-16,5 0 14 15,-4-1 11-15,4-4-10 16,-4-2 10-16,4-2 10 16,-4 3-11-16,1 1-8 15,-5 5 7-15,-5 11-9 16,-2 4-1-16,-5 10 1 0,-3 2 11 16,0 6-10-16,3-7 20 15,4-1-133-15,13-4-362 16,2-4 87-16</inkml:trace>
          <inkml:trace contextRef="#ctx0" brushRef="#br0" timeOffset="-2011.8706">1762-424 1001 0,'5'3'296'16,"-5"11"55"-16,-3 13-257 15,3 14-77-15,0 16-8 16,-3 1 10-16,4 13-3 16,5-7 9-16,2-4-8 15,-1-13 6-15,4-4-10 0,-5-16 2 16,0-4-10-16,-5-10 5 16,-2-5-1-16,2-7 24 15,-7-5 11-15,5-7 8 16,-8-14-10-16,-2-8-1 15,-1-18-25-15,6-5-10 16,-6-4-10-16,8 12 7 16,2 3-8-16,-1 15 11 15,5 5-14-15,4 7 11 0,1 1-14 16,7 5 10-16,4 2-13 16,-2 4 13-16,10 0-10 15,-2 0 12-15,5-2-8 16,-2 1 10-16,0 2-7 15,-11 1 7-15,-2 4-11 16,-7 4 10-16,-8 14-2 16,-5 9 14-16,-5 20 6 15,-4 10 17-15,-7 10-2 16,-1-5 7-16,-1-8-3 16,5-14 6-16,0-10-7 15,6-12 4-15,-4-9-13 16,5-4-1-16,-6-7-51 15,2-5-32-15,-4-7-80 16,7 4-18-16,-1 1-348 0,11-6 71 16</inkml:trace>
        </inkml:traceGroup>
      </inkml:traceGroup>
    </inkml:traceGroup>
    <inkml:traceGroup>
      <inkml:annotationXML>
        <emma:emma xmlns:emma="http://www.w3.org/2003/04/emma" version="1.0">
          <emma:interpretation id="{2283822A-6DD8-47E5-9C8A-75A2B4FB61A7}" emma:medium="tactile" emma:mode="ink">
            <msink:context xmlns:msink="http://schemas.microsoft.com/ink/2010/main" type="paragraph" rotatedBoundingBox="20487,1473 26475,779 26585,1733 20598,2426" alignmentLevel="2"/>
          </emma:interpretation>
        </emma:emma>
      </inkml:annotationXML>
      <inkml:traceGroup>
        <inkml:annotationXML>
          <emma:emma xmlns:emma="http://www.w3.org/2003/04/emma" version="1.0">
            <emma:interpretation id="{C28F6995-94EE-4143-97B4-DC31B207082D}" emma:medium="tactile" emma:mode="ink">
              <msink:context xmlns:msink="http://schemas.microsoft.com/ink/2010/main" type="line" rotatedBoundingBox="20487,1473 26475,779 26585,1733 20598,2426"/>
            </emma:interpretation>
          </emma:emma>
        </inkml:annotationXML>
        <inkml:traceGroup>
          <inkml:annotationXML>
            <emma:emma xmlns:emma="http://www.w3.org/2003/04/emma" version="1.0">
              <emma:interpretation id="{9F338152-9C0A-4A69-B788-1263BBEBA985}" emma:medium="tactile" emma:mode="ink">
                <msink:context xmlns:msink="http://schemas.microsoft.com/ink/2010/main" type="inkWord" rotatedBoundingBox="20487,1473 22899,1193 22980,1895 20569,2174"/>
              </emma:interpretation>
              <emma:one-of disjunction-type="recognition" id="oneOf2">
                <emma:interpretation id="interp6" emma:lang="" emma:confidence="1">
                  <emma:literal/>
                </emma:interpretation>
              </emma:one-of>
            </emma:emma>
          </inkml:annotationXML>
          <inkml:trace contextRef="#ctx0" brushRef="#br1" timeOffset="46038.4647">964 755 459 0,'-2'-29'188'15,"4"4"60"-15,2 2-93 16,1 2 11-16,2 11 6 16,-1 2-37-16,2 1-31 15,-4 7-31-15,4 13-23 0,-2 13-11 16,-5 20-18 0,-4 16 2-16,0 22-9 0,-3 2 5 15,-3 11-14 1,2-17 7-16,2-11-15 0,1-23 22 15,1-13-2-15,1-24 15 16,4-12 2-16,2-12 16 16,8-28-25-16,8-11 3 15,1-23-15-15,7 1-3 0,-1 4-12 16,-10 26 9-16,-2 16-15 16,-6 26 8-16,-5 16-11 15,2 7 12-15,-1 12-9 16,-4 2 14-16,2 6-7 15,-4-5 10-15,1 5-11 16,1-12 10-16,-2 0-10 16,2-9 9-16,1-4-11 15,-1-5 11-15,-1 0-53 16,2-9-21-16,2 0-358 16,4-9 66-16</inkml:trace>
          <inkml:trace contextRef="#ctx0" brushRef="#br1" timeOffset="46443.0685">1383 843 1036 0,'0'-9'276'0,"-8"8"71"16,-2 8-284-16,-5 14-46 0,-2 5-6 15,-1 15-1-15,3 1 12 16,0 12 6-16,11-5 15 0,2 5-6 15,10-9 5 1,4-3-17-16,3-15-6 0,3-7-9 16,0-14 14-16,3-18 5 15,-2-12 13-15,1-17-7 16,-7-8 7-16,-4-11-19 31,-7 9-2-31,-11 6-3 0,-6 13 12 0,-8 11-9 16,2 14 9-16,-3 10-17 15,5 10 0-15,4 10-14 16,7 2 9-16,2 5-12 16,8-1 13-16,4-4-13 15,-5-8 10-15,4-5-13 16,-1-11 10-16,1-8-12 16,1-8 15-16,1-8-31 15,-4-4-40-15,-3 5-403 16,0 2 97-16</inkml:trace>
          <inkml:trace contextRef="#ctx0" brushRef="#br1" timeOffset="48200.7639">2195 840 1010 0,'-3'14'269'16,"-5"7"79"-16,1 3-277 15,1 5-37-15,4-5-2 0,4-2-12 16,4-8-1-16,4-4-13 15,4-7 7-15,5-7-11 16,1-7 9-16,2-5-6 16,-1 1 11-16,2-5-10 15,-7 5 8-15,-1 3-11 16,-3 9 8-16,0 3-10 16,0 6 11-16,0 6-7 15,-1 3 9-15,4 5-8 16,-6-2 11-16,-2 0-10 15,1-3 8-15,-2-5-10 16,-3-5 8-16,6 1-8 16,-3-6 7-16,6-2-11 15,3-1 8-15,2-3-11 16,-4-1 7-16,5-8-29 16,-3-6-11-16,-3-11-52 15,3-1-198-15,-6-17-120 16,0-2-53-16</inkml:trace>
          <inkml:trace contextRef="#ctx0" brushRef="#br1" timeOffset="47668.5507">1968 678 1002 0,'11'11'231'0,"4"7"98"15,0 3-283 1,-3 9-1-16,-2-2 10 16,1 4-7-16,-5-2 3 0,-2 10-13 0,-7-2-5 15,-4 10-6-15,-4-4 11 16,-4 1 2-16,2-9 16 16,2-5-2-16,5-14 0 15,5 2-22-15,4-13-6 16,4-3-18-16,4 2 3 15,7-1-13-15,-2-8 12 0,10-1-11 16,-2-5 10 0,6-8-12-16,0-6 15 0,0-2-34 15,-6 4-22-15,-5-1-66 16,-10 5-236-16,-10 2-109 16,-10 5-80-16</inkml:trace>
          <inkml:trace contextRef="#ctx0" brushRef="#br1" timeOffset="47848.5876">1973 953 1122 0,'-11'3'315'15,"7"0"73"-15,5 3-313 16,5-3-53-16,8-3-19 16,2-1 7-16,8-7-12 15,0-1 13-15,9-6-53 16,-4 0 27-16,1 2-377 0,-9 2 89 15</inkml:trace>
          <inkml:trace contextRef="#ctx0" brushRef="#br1" timeOffset="47352.2948">1758 714 989 0,'-6'-6'350'0,"0"0"54"16,0 2-259-16,-2 5-66 16,2-1-28-16,3 6-27 15,-4-1-14-15,5 2-10 16,2-1-19-16,3 2 279 15,2-1-668-15,11 7 290 16</inkml:trace>
          <inkml:trace contextRef="#ctx0" brushRef="#br1" timeOffset="47192.725">1549 753 1230 0,'-4'3'295'0,"-4"17"101"16,4 8-347-16,1 23-30 15,0 2 4-15,1 19-7 16,4-10 11-16,4 7-8 16,3-15 5-16,4-8-12 0,-1-13 5 15,2-10-8 1,-5-16 15-16,-3-10 20 0,-3-6 18 15,-3-7-1-15,-3-11 8 16,-2-17-14-16,-2 2-16 16,-2-6-21-16,-3-4 2 15,0 7-13-15,1 15 7 16,4 6-14-16,1 10 8 16,3 8-14-16,4 9 8 0,4 8-13 15,4 4 14-15,6 7-10 16,3 4 15-16,4-1-11 15,-1-4 10-15,3-7-13 16,-4-8 11-16,1-8-13 16,-5-7 11-16,-1-9-10 15,-3-3 11-15,3-6-7 16,-7 0 11-16,-4 6-8 16,-2 6 9-16,-5 6-14 15,1 9 5-15,1 12-9 16,2 6 8-16,5 11-9 15,2 7 15-15,4 9-7 16,1-2 9-16,-1 1-10 16,2-14 10-16,7 0-12 15,-12-15 10-15,6-5-11 16,0-5 10-16,-3-5-11 0,-6-6-6 16,5-3-80-16,-8-8-27 15,-5-13-15-15,-1-6-369 16,-1-16 101-16</inkml:trace>
          <inkml:trace contextRef="#ctx0" brushRef="#br1" timeOffset="49262.7335">2572 491 1016 0,'-3'9'267'15,"-2"19"75"-15,4 8-276 16,-1 17-29-16,5 4 6 16,5 6 7-16,4-6 12 0,4 6-10 15,2-10-2-15,5-2-20 16,-2-12-8-16,0-5-18 15,-5-16 6-15,-4-7-4 16,-6-11 20-16,-4-12-5 16,-7-12 10-16,-7-12-6 15,-3-3 5-15,-4-14-21 16,-2 6 5-16,3 5-14 16,1 15 8-16,4 8-14 15,5 14 10-15,2 14-13 16,5 6 14-16,4 6-11 15,3 0 13-15,3 0-11 16,1-7 11-16,5-7-16 16,2-5 10-16,2-7-18 15,1-5-7-15,4-13-3 16,-5 1 17-16,-2-7-10 0,-5 10 19 16,-5-1 4-1,-8 14 0-15,-1 8-13 0,-1 5 9 16,-1 10-12-16,-1 4 15 15,1 4-5-15,2-1 12 16,1 5-8-16,4-11 13 16,3-5-10-16,-2-7 7 15,4-4-7-15,-2-7 8 0,3-7-10 16,-2-3 11-16,5-3-9 16,-4 3 8-16,-1 3-13 15,-2 8 6-15,-1 10-13 16,1 12 7-16,-1 9-9 15,1 5 14-15,5 8-6 16,-1-8 14-16,5-2-8 16,-1-9 11-16,7-12-1 15,-4-14 15-15,10-19-7 16,-5-12 10-16,9-22-8 16,-3-7 0-16,-2-10-17 15,-7 10 7-15,-1-10-28 16,-11 12 3-16,-9 6-17 15,-2 14 7-15,-5 11-22 16,-2 26 19-16,-3 15-3 0,1 14 17 16,-5 14-8-16,1 2 22 15,-5 5-5-15,7-7 11 16,-1 1-7 0,10-7 14-16,5 5-11 0,13-6 11 15,1 3-12-15,9-3 5 16,3-3-12-16,-3-9 8 15,1-3-11-15,-1-6 10 16,-1-6-5-16,-4-6 10 0,0-3-6 16,-4-4 12-16,1-5-10 15,-5 0 9-15,-2-8-10 16,-2-4 7-16,-1-1-12 16,-3-2 11-16,0 0-11 15,2 10 8-15,-1 10-10 16,-2 1 7-16,-2 9-12 15,-3 10 10-15,1 5-10 16,1 0 12-16,4 12-9 16,3 0 12-16,3 0-12 15,3-4 11-15,0 1-12 16,4-9 12-16,1 0-13 16,4-8 11-16,3-5-9 15,0-8 12-15,3-5-8 0,0-5 13 16,-2 2-69-16,-7 4-47 15,2 10-369-15,-10 4 43 16</inkml:trace>
        </inkml:traceGroup>
        <inkml:traceGroup>
          <inkml:annotationXML>
            <emma:emma xmlns:emma="http://www.w3.org/2003/04/emma" version="1.0">
              <emma:interpretation id="{9BDB2442-9C44-4A37-9842-2CC28AE89EBE}" emma:medium="tactile" emma:mode="ink">
                <msink:context xmlns:msink="http://schemas.microsoft.com/ink/2010/main" type="inkWord" rotatedBoundingBox="26159,865 26480,828 26585,1733 26264,1770">
                  <msink:destinationLink direction="with" ref="{47946F7B-E942-4A44-A349-84631B57E5EB}"/>
                </msink:context>
              </emma:interpretation>
              <emma:one-of disjunction-type="recognition" id="oneOf3">
                <emma:interpretation id="interp7" emma:lang="" emma:confidence="1">
                  <emma:literal/>
                </emma:interpretation>
              </emma:one-of>
            </emma:emma>
          </inkml:annotationXML>
          <inkml:trace contextRef="#ctx0" brushRef="#br0" timeOffset="101995.7158">6686 105 1060 0,'-16'30'569'16,"-2"13"-542"-1,7 17-18-15,7 10 3 0,7 8-10 16,9-9 9-16,4 4-12 16,5-8 9-16,0 4-11 15,-1-12 9-15,-8-3-9 16,-3-9 9-16,-6-2-1 16,-6-14 17-16,-3-6 9 15,0-7 23-15,-5-11 15 16,-1-11 4-16,-3-15-14 15,0-8-8-15,-3-27-24 16,3-2-14-16,6-35-14 16,3-2 7-16,5-25-10 15,7 11 10-15,3-3-11 16,3 33 9-16,6 16-10 16,-3 24 10-16,6 15-14 15,3 10 10-15,3 10-10 16,-5 4 9-16,5 12-8 0,-3 1 11 15,-3 10-8 1,-3-2 8-16,-3 4-8 0,-6-1 9 16,-6 2-7-16,-3-2 8 15,-9 3-4-15,-3-3 10 16,-3 6-3-16,0-4 7 16,-9 4-5-16,2-6 5 15,-7-3-8-15,1-8 6 0,-10-7-6 16,5-10 7-16,0-13-21 15,12-8-44-15,5-10-384 16,11 1 98-16</inkml:trace>
        </inkml:traceGroup>
      </inkml:traceGroup>
    </inkml:traceGroup>
    <inkml:traceGroup>
      <inkml:annotationXML>
        <emma:emma xmlns:emma="http://www.w3.org/2003/04/emma" version="1.0">
          <emma:interpretation id="{B3CBE8B9-F084-4448-8B46-5F5B99A9E5C5}" emma:medium="tactile" emma:mode="ink">
            <msink:context xmlns:msink="http://schemas.microsoft.com/ink/2010/main" type="paragraph" rotatedBoundingBox="21849,2079 31128,1065 31283,2482 22004,3497" alignmentLevel="3"/>
          </emma:interpretation>
        </emma:emma>
      </inkml:annotationXML>
      <inkml:traceGroup>
        <inkml:annotationXML>
          <emma:emma xmlns:emma="http://www.w3.org/2003/04/emma" version="1.0">
            <emma:interpretation id="{EA92A273-F1F1-422A-9FE0-F3A5AF77CDFC}" emma:medium="tactile" emma:mode="ink">
              <msink:context xmlns:msink="http://schemas.microsoft.com/ink/2010/main" type="line" rotatedBoundingBox="21849,2079 31128,1065 31283,2482 22004,3497"/>
            </emma:interpretation>
          </emma:emma>
        </inkml:annotationXML>
        <inkml:traceGroup>
          <inkml:annotationXML>
            <emma:emma xmlns:emma="http://www.w3.org/2003/04/emma" version="1.0">
              <emma:interpretation id="{2B43919C-51D4-4B3E-9C3D-89A8B111275F}" emma:medium="tactile" emma:mode="ink">
                <msink:context xmlns:msink="http://schemas.microsoft.com/ink/2010/main" type="inkWord" rotatedBoundingBox="21852,2103 24386,1826 24516,3013 21982,3290"/>
              </emma:interpretation>
              <emma:one-of disjunction-type="recognition" id="oneOf4">
                <emma:interpretation id="interp8" emma:lang="" emma:confidence="1">
                  <emma:literal/>
                </emma:interpretation>
              </emma:one-of>
            </emma:emma>
          </inkml:annotationXML>
          <inkml:trace contextRef="#ctx0" brushRef="#br1" timeOffset="54851">4615 1460 872 0,'-2'66'334'0,"-4"-10"32"0,3-5-194 15,2-10-90-15,2-22-7 16,4-23-20-16,10-26-8 16,6-15-19-1,6-21-5-15,4 4-17 0,5-3-57 16,-4 22-16-16,-5 14-11 16,-6 23-4-16,-6 18 8 15,-11 15 52-15,-1 15 15 16,-6 8 11-16,-4 7 3 15,-4-4-2-15,1 1 249 16,2-14-593-16,-8-29 280 16</inkml:trace>
          <inkml:trace contextRef="#ctx0" brushRef="#br1" timeOffset="51183.1533">2480 1415 1088 0,'-7'14'277'16,"-9"14"77"-16,3 25-299 15,-2 15-47-15,-3 11-4 16,1-4 5-16,1 3 3 16,2-21-2-16,4-10 3 15,5-14-1-15,-1-12 1 16,5-11 0-16,-1-10 3 0,-1-12-1 15,2-15-1-15,5-12-2 16,8-25-13-16,0-2-6 16,6-11-3-16,5 8-1 15,-4 9-4-15,-8 21 9 16,-1 7 2-16,-1 20-1 16,-7 11-7-16,1 8 5 15,-3 22-2-15,-2 9 2 0,5 13 1 16,0 6 6-16,7 13 3 15,3-8 4-15,5-10 5 16,-4-8 2-16,4-10 6 16,-5-17-1-16,-1-5-1 15,-1 0-4-15,-4-6-2 16,-5-5-3-16,-7 1 3 16,-8-8-7-16,-13-6-29 15,-7-2-6-15,-5-11-17 16,-1-10-4-16,0 1 7 15,9 5 27-15,9 2 20 16,6 14 25-16,9 5 4 16,9 7 1-16,9-5 0 15,8 1-16-15,11-2-9 16,2-1-4-16,12 5-3 16,1 0 2-16,2 3 2 0,-3 5-27 15,4 1-362-15,-14-14 115 16</inkml:trace>
          <inkml:trace contextRef="#ctx0" brushRef="#br1" timeOffset="52233.9616">2767 1572 1062 0,'-8'-3'239'0,"-2"9"94"16,1 1-312-16,3 13-9 15,0 2-7-15,3 7 0 16,3 1 0-16,3 6 2 16,1 1-1-16,-2-4 10 15,2-10 7-15,1-13 7 16,-1-2 0-16,2-11 4 16,3-2-7-16,3-8-2 15,2 4-7-15,2-20-1 16,-2 1-5-16,-1-8-1 15,-7 9-5-15,0-5-1 16,-3 13-1-16,-4-4 0 16,-2 17-3-16,-6 6-2 15,-2 6-4-15,-2 14 2 0,-1 7-1 16,-1 7 5-16,6 2 2 16,0 3 2-16,3-3 0 15,-1-9-1-15,5-10-1 16,2-5-4-16,6-5 0 15,3-13 0-15,6 0 1 16,3-9-2-16,0-6 6 16,2-7 1-16,-8-1-1 15,0 5 1-15,-6 3 0 0,-3 5-1 16,-6 5-3-16,0 2-1 16,0 3 0-16,-2 5-3 15,1-1-1-15,2 1-1 16,-1 2 1-16,3 1 1 15,0-1 1-15,0 1 3 16,0 1 1-16,2-3 0 16,-4 0-1-16,4-2-1 15,-4-1 0-15,2 0 2 16,0 5-1-16,2-1-2 16,-5-1 1-16,1 5 0 15,1-4-1-15,-2 1 1 16,1 1 3-16,4-2-2 15,-2-1 0-15,1 6-2 0,-1 3-1 16,2 11-2 0,1 13-1-16,3 7 0 0,4 2 4 15,2 3 3-15,2-7 3 16,2-5 1-16,-1 0 1 16,0-6 0-16,-3-2-4 15,5-2 5-15,-7-7 1 16,-1-5 1-16,-3-2 2 15,-1-6 1-15,-4 6-3 0,-1-6-1 16,-1-5-1-16,-2 4 1 16,0 2 1-16,-6-4 1 15,1-1-1-15,-4 34-1 16,2-32-3-16,-4 31-2 16,-1 0-2-16,-1 1 1 15,-1-27 1-15,-5 27 1 16,2-33 2-16,-2-5-3 15,-1-23 1-15,2-8-3 16,5-3-2-16,2-13-1 16,8 4 0-16,8 20 1 15,4 1 1-15,4 4 0 16,5 11-1-16,2 0 1 16,1 5-2-16,1 2 0 0,1-2 1 15,-2 2-26 1,-3 1-29-16,-3 1 22 0,-6-9-399 15,0-3 110-15</inkml:trace>
          <inkml:trace contextRef="#ctx0" brushRef="#br1" timeOffset="53202.6881">2980 1608 768 0,'1'1'297'0,"-4"4"13"15,-1 4-191-15,2 10-53 16,-1 4-28-16,-1 7 11 16,2 1-4-16,7 4 1 15,1-1-18-15,6-2-6 16,3-8-9-16,-3-8-5 15,1-1-3-15,1-19 1 16,-5-13 4-16,3-11 0 16,1-4 2-16,-4-13 0 15,-1 3-1-15,-7 8-4 16,-4 13-2-16,-1 6-3 16,1 12-1-16,-6 18-6 0,7 12 1 15,2 7 0-15,3 11 2 16,2 5 5-16,4-7 6 15,0-2-1-15,3-8 1 16,2-3-1-16,2-5-2 16,4 2-3-16,-1 0 0 15,1 2-1-15,-1-8-1 16,-2 30 0-16,-7-7 1 0,-5-1-2 16,-5 1-1-16,-8 8 7 15,-1-35 7-15,-9-4 18 16,2 7 9-16,-7-31 4 15,2-41-6-15,5-7-7 16,7-1-18-16,4-32-8 16,10 14-4-16,5 32 0 15,1-4 1-15,1 2-2 16,3 15 1-16,-5 0 0 16,1 8 0-16,-2-2-2 15,-3 15-1-15,-3 4-3 16,0 10-2-16,-3-2-1 15,-2 18 0-15,-2 1 1 16,-4 5 4-16,2-6 5 0,0-1 1 16,3-11 1-1,0-6 1-15,2-6-2 0,2-3-2 16,2-5 0-16,0-7 2 16,3-7-1-16,2 2 2 15,2 5-1-15,-2 6 0 16,4 8-3-16,0 8-1 15,0 2-1-15,3 9 1 16,-2-1 2-16,-2-7 1 0,-2-5 1 16,-2-2 0-16,-2-15 1 15,1-5 0-15,-2-8 1 16,1-4-1-16,-2-4 2 16,-2 8-1-16,-1 3-1 15,-3 13-3-15,0 9-5 16,0 11-2-16,-3 10-2 15,0 8 0-15,2 8 3 16,-1 4 3-16,1 11 1 16,4-5 4-16,1 2-2 15,2-8 1-15,3-2 1 16,3-17-2-16,2 1-4 16,1-19-2-16,9-11-52 15,1-10-23-15,8-16-20 16,-3-9-329-16,3-7 81 15</inkml:trace>
          <inkml:trace contextRef="#ctx0" brushRef="#br1" timeOffset="53582.4817">3498 1471 1030 0,'-17'27'271'16,"-1"18"85"-16,3 3-299 16,2 18 5-16,5-10-16 15,4-1-5-15,7-17-10 16,3-2-3-16,6-23-18 15,3-7-2-15,4-4-2 0,4-11 2 16,-2-3 1-16,4-2 2 16,-5 4-4-16,5 4-2 15,-5 16-4-15,-2 5-1 16,-2 3 0-16,-2 5 0 16,-8-4 1-16,-2 1 2 15,-1 1-1-15,-7-2-1 16,-1-1 7-16,-2 3 14 15,-5-6 4-15,-3-6 10 16,-2-3 5-16,1-4-2 16,-5-11-13-16,3 0-7 15,1-6-13-15,7-9-5 16,4 0-16-16,9-5-43 16,4-4-20-16,5-18-30 15,-1 5-10-15,2-8-114 0,1 3-42 16,-2-6-92-16,-2 16-84 15</inkml:trace>
          <inkml:trace contextRef="#ctx0" brushRef="#br1" timeOffset="54323.0218">3628 1483 372 0,'-1'-3'334'0,"1"10"-66"15,-2 13-30-15,-1 7-130 16,8 15-11-16,-5 0-29 16,3 9 10-16,4-10-7 15,7-5-9-15,-7-14-25 0,5-7 5 16,2-16-4-16,-5-23 8 15,1-8-2-15,2-20-2 16,3-5-13-16,-2-9-9 16,-4 11-10-16,-8 3-12 15,-4 17-4-15,-4 8-9 16,-4 14-7-16,3 17-1 16,1 13 11-16,1 10 4 15,3 13 6-15,4 8 5 16,4-8 2-16,-4-3 4 15,8-8 1-15,0-19 3 16,2-11 12-16,1-22 6 16,9-17-4-16,0-21 4 15,0-5-3-15,-1-12-11 16,-8 6-8-16,-8 3-1 0,-2 18-5 16,-7 14-6-16,1 14-7 15,-1 25-2-15,1 19-1 16,-4 19 2-16,-1 5 5 15,2 18 8-15,-1-4 1 16,4 11 3-16,4-11-1 16,6 5 2-16,1-15-1 15,7-4-1-15,-1-21-1 0,2-9-3 16,-1-15-2-16,2-18 3 16,-2-12 1-16,-4-14 2 15,-2-1 3-15,-7-2 4 16,-5 11-1-16,-2 5-2 15,-3 14 0-15,1 8-3 16,2 11-4-16,2 7-2 16,1 12 0-16,1 7 1 15,4 4 5-15,4-2 2 16,3-9 0-16,4 0-1 16,4-12-5-16,2-10-2 15,-1-10 1-15,3-6 0 16,-1-10 2-16,1-1 4 15,-5 4-1-15,1 6-3 16,-7 10-3-16,-1 10-7 16,-3 8-1-16,-1 10 0 0,-2 8 1 15,3 8 5 1,-2-2 5-16,-1 2 1 0,2-9 1 16,-5-11-1-16,1-13-4 15,4-18-16-15,1-10-56 16,3-22-374-16,0-6 93 15</inkml:trace>
          <inkml:trace contextRef="#ctx0" brushRef="#br1" timeOffset="54482.1245">4191 1145 1135 0,'-18'33'268'0,"2"5"95"15,4 1-324-15,6-8-29 16,4-8-7-16,10-5-22 15,1-11-16-15,9 1-329 16,-2-4 82-16</inkml:trace>
          <inkml:trace contextRef="#ctx0" brushRef="#br1" timeOffset="54637.3443">4320 1489 1095 0,'-13'36'275'0,"5"5"90"15,2-11-313-15,8-8-27 16,2-20-7-16,10-26-4 0,4-15-6 16,18-17-31-16,0-1-72 15,8-3-276-15,1 19 35 16</inkml:trace>
        </inkml:traceGroup>
        <inkml:traceGroup>
          <inkml:annotationXML>
            <emma:emma xmlns:emma="http://www.w3.org/2003/04/emma" version="1.0">
              <emma:interpretation id="{80A61F91-0B3C-49B8-BC0B-8807C81C3AAF}" emma:medium="tactile" emma:mode="ink">
                <msink:context xmlns:msink="http://schemas.microsoft.com/ink/2010/main" type="inkWord" rotatedBoundingBox="28058,2819 28073,2817 28075,2833 28060,2834"/>
              </emma:interpretation>
              <emma:one-of disjunction-type="recognition" id="oneOf5">
                <emma:interpretation id="interp9" emma:lang="" emma:confidence="1">
                  <emma:literal/>
                </emma:interpretation>
              </emma:one-of>
            </emma:emma>
          </inkml:annotationXML>
          <inkml:trace contextRef="#ctx1" brushRef="#br2">8468 1989 0,'0'0'0,"0"0"16</inkml:trace>
        </inkml:traceGroup>
        <inkml:traceGroup>
          <inkml:annotationXML>
            <emma:emma xmlns:emma="http://www.w3.org/2003/04/emma" version="1.0">
              <emma:interpretation id="{B3813161-9904-44DE-83AD-1315CD77E797}" emma:medium="tactile" emma:mode="ink">
                <msink:context xmlns:msink="http://schemas.microsoft.com/ink/2010/main" type="inkWord" rotatedBoundingBox="28346,1369 31128,1065 31234,2028 28451,2332"/>
              </emma:interpretation>
              <emma:one-of disjunction-type="recognition" id="oneOf6">
                <emma:interpretation id="interp10" emma:lang="" emma:confidence="0">
                  <emma:literal>ertikale</emma:literal>
                </emma:interpretation>
                <emma:interpretation id="interp11" emma:lang="" emma:confidence="0">
                  <emma:literal>ertikahe</emma:literal>
                </emma:interpretation>
                <emma:interpretation id="interp12" emma:lang="" emma:confidence="0">
                  <emma:literal>ertikah</emma:literal>
                </emma:interpretation>
                <emma:interpretation id="interp13" emma:lang="" emma:confidence="0">
                  <emma:literal>ertikak</emma:literal>
                </emma:interpretation>
                <emma:interpretation id="interp14" emma:lang="" emma:confidence="0">
                  <emma:literal>ertikaee</emma:literal>
                </emma:interpretation>
              </emma:one-of>
            </emma:emma>
          </inkml:annotationXML>
          <inkml:trace contextRef="#ctx0" brushRef="#br0" timeOffset="178801.1449">9328 1183 797 0,'3'4'353'16,"-4"2"10"-16,4-1-163 16,6-4-114-16,-6-7-17 15,7-6-20-15,2-9-13 16,2-9-11-16,-1-21-11 15,5 0-2-15,-3-9-7 16,-3 8 1-16,-3 6-5 16,-9 21 6-16,-7 14-8 15,-7 22 7-15,-4 19-8 16,-1 17 5-16,-2 22-6 16,3 9 8-16,4 3-6 0,7-20 6 15,4-7-6-15,7-22 5 16,7-17-7-16,7-14 6 15,15-14-2-15,1-16 7 16,13-25-5-16,1-7 7 16,-3 4-8-16,-9 15 2 0,-4 19-11 15,-13 31 8-15,-8 22-9 16,-8 9 9-16,-5 7-6 16,-4-4 11-16,-1-1-9 15,1-16 10-15,3-8 7 16,0-10 16-16,-2-10-5 15,5-15 8-15,3-21-9 16,2-13-8-16,8-10-16 16,5 4 6-16,2 10-11 15,-2 25 5-15,1 25-12 16,-2 17 14-16,2 10-67 16,-1 5-20-16,3-11-354 15,-3-23 55-15</inkml:trace>
          <inkml:trace contextRef="#ctx0" brushRef="#br0" timeOffset="179285.3835">9969 612 990 0,'-15'12'230'0,"-1"14"94"16,1 11-277-16,3 8-11 16,3 15 2-16,6 3 11 15,4 13-10-15,5-4-4 16,3 7-11-16,0-16-5 15,9 6-11-15,-1-19 1 0,-2-5-7 16,-6-21 4-16,0-9 1 16,-9-12 15-16,0-18-2 15,-3-18 5-15,3-17 0 16,-2-10-1-16,1-12-15 16,1 9 2-16,0 18-9 15,-3 17 0-15,7 20-7 16,-4 17 4-16,-1 17-4 15,4 4 7-15,3 7-4 16,0-5 7-16,3-2-6 16,3-15 6-16,7-8-7 15,5-10 8-15,2-13-6 16,1-11 8-16,2-12-7 16,-8-3 7-16,-6 0-8 15,-5 12 7-15,-4 12-12 16,-4 21 8-16,-5 22-9 0,-2 11 10 15,-2 20-1 1,2-1 18-16,1-1 0 0,4-10 10 16,3-5-9-16,4-23 1 15,5 1-13-15,5-14-10 16,2-24 387-16,2-27-818 16,0-18 396-16</inkml:trace>
          <inkml:trace contextRef="#ctx0" brushRef="#br0" timeOffset="179526.7377">10334 527 1042 0,'-15'24'330'0,"-4"3"45"16,1-8-256-16,7 5-112 16,8-12 5-16,9 2-150 15,3-11-237-15,5-14 37 16</inkml:trace>
          <inkml:trace contextRef="#ctx0" brushRef="#br0" timeOffset="179864.997">10459 353 1030 0,'-3'27'271'0,"-11"21"86"0,7 7-265 16,4 14-44-16,6 3 5 15,4 23-5-15,1-11-6 16,1 17-17-16,-2-2-6 16,4-3-6-16,-4-24 4 15,7-9-7-15,-8-29 4 16,4-11 9-16,-2-16 22 16,-2-14 10-16,-3-16 4 0,10-32-5 15,4-17-11-15,1-33-26 16,3-2-11-16,6-9-6 15,-3 31 3-15,0 2-5 16,-5 37 6-16,1 13-10 16,-10 21 5-16,-2 12-7 15,-6 9 5-15,-2 7-6 16,-6-1-9-16,-4 12-72 16,-2-7-22-16,2 13-353 15,-2-3 41 1</inkml:trace>
          <inkml:trace contextRef="#ctx0" brushRef="#br0" timeOffset="180052.4953">10636 928 1057 0,'-6'37'272'0,"9"5"90"16,-2 5-300-16,10-2-32 16,2 3-7-16,5-9-5 15,-3-6 144-15,6-8 153 16,1-17-678-16,-4-22 427 15</inkml:trace>
          <inkml:trace contextRef="#ctx0" brushRef="#br0" timeOffset="180770.9071">10929 846 945 0,'-18'9'326'15,"-5"6"40"-15,1 5-237 16,7 4-90-16,1 8-19 15,10 1-6-15,4 3-11 16,4-8 5-16,2-2-9 16,3-11 9-16,3-12-4 15,0-12 15-15,2-15-7 16,2-9 11-16,4-15-10 16,-4 0 3-16,-1-4-14 15,-4 18 6-15,-4 7-11 16,-4 16 6-16,-6 20-9 15,-1 17 10-15,-2 17-5 0,-2 15 15 16,5 14 4 0,0-5 15-16,8-1-1 0,2-16 9 15,7-13-12-15,1-17-3 16,12-13-9-16,3-19 0 16,15-28-8-16,-2-17 6 15,10-29-6-15,-13-11 2 16,7-10-9-16,-16 21 5 15,-2 2-8-15,-14 27 7 16,0 9-9-16,-13 21 8 0,-7 9-9 16,-3 17 8-16,-1 10-9 15,-7 12 9-15,-2 7-2 16,3 1 8 0,0-2-4-16,1-3 5 0,5-5-6 15,8-13 2-15,-1 5-7 16,4-8 4-16,4 4-5 15,0 1 4-15,-2 13-4 16,4 3 3-16,1 18-5 16,-2 1 4-16,5 15-4 15,-1-1 5-15,-1 3-5 16,1-9 7-16,-1-3-6 16,1-12 6-16,3-14-7 15,-2-14 9-15,3-16 0 16,0-13 11-16,3-25-4 15,1-4 9-15,2-19-10 0,-3 3 2 16,-1-3-10-16,-10 18 5 16,-5 7-9-16,-4 23 8 15,-2 9-9-15,-5 11 8 16,-2 14-9-16,2 7 9 16,-4 11-8-16,4 8 8 15,4 6-7-15,5-4 7 16,9 4-9-16,6-6 9 15,8 6-11-15,7-7 16 0,6-4-109 16,-3-22-385-16,-3-21 103 16</inkml:trace>
          <inkml:trace contextRef="#ctx0" brushRef="#br0" timeOffset="178185.6073">8839 873 695 0,'-3'0'327'0,"-1"11"-6"15,1 24-151-15,0 13-96 16,6 25-36-16,-6 4-8 15,6 10-11-15,1-42 16 16,1 1-16-16,8 35-6 16,-1-25 2-16,8-11-6 15,1-24 10-15,-2-42 3 16,-2-14 8-16,5-17-6 16,-2-7 3-16,-1-23-3 15,-4 8 6-15,0-1 6 16,-6 15 11-16,-3 5-4 15,-1 28 3-15,-5 6-14 16,0 12-8-16,1 4-16 16,1 5 4-16,1 2-13 15,0-2 4-15,3 1-9 16,0-2 13-16,3-4-10 16,0-2 14-16,0-1-78 15,-2-3 312-15,-10 5-686 0,0 6 261 16</inkml:trace>
        </inkml:traceGroup>
      </inkml:traceGroup>
    </inkml:traceGroup>
    <inkml:traceGroup>
      <inkml:annotationXML>
        <emma:emma xmlns:emma="http://www.w3.org/2003/04/emma" version="1.0">
          <emma:interpretation id="{1A227072-8870-41CF-9C79-8FD824CF79D3}" emma:medium="tactile" emma:mode="ink">
            <msink:context xmlns:msink="http://schemas.microsoft.com/ink/2010/main" type="paragraph" rotatedBoundingBox="19126,3523 22525,3379 22589,4882 19190,5026" alignmentLevel="1"/>
          </emma:interpretation>
        </emma:emma>
      </inkml:annotationXML>
      <inkml:traceGroup>
        <inkml:annotationXML>
          <emma:emma xmlns:emma="http://www.w3.org/2003/04/emma" version="1.0">
            <emma:interpretation id="{3FF351BC-2650-47B3-A203-9EB0CF9AFC58}" emma:medium="tactile" emma:mode="ink">
              <msink:context xmlns:msink="http://schemas.microsoft.com/ink/2010/main" type="line" rotatedBoundingBox="19126,3523 22525,3379 22589,4882 19190,5026">
                <msink:destinationLink direction="with" ref="{7E51DBB0-F535-428A-859A-A33E81890CD3}"/>
                <msink:destinationLink direction="with" ref="{A9E7C20A-508D-4E6C-84EB-B79318135AD9}"/>
              </msink:context>
            </emma:interpretation>
          </emma:emma>
        </inkml:annotationXML>
        <inkml:traceGroup>
          <inkml:annotationXML>
            <emma:emma xmlns:emma="http://www.w3.org/2003/04/emma" version="1.0">
              <emma:interpretation id="{F2E37BFD-171B-4377-839C-8272B717985D}" emma:medium="tactile" emma:mode="ink">
                <msink:context xmlns:msink="http://schemas.microsoft.com/ink/2010/main" type="inkWord" rotatedBoundingBox="19154,4188 21574,4085 21592,4500 19172,4603"/>
              </emma:interpretation>
            </emma:emma>
          </inkml:annotationXML>
          <inkml:trace contextRef="#ctx0" brushRef="#br0" timeOffset="19325.4977">258 3412 767 0,'-1'0'275'16,"-4"7"32"-16,2-8-182 16,0 4-66-16,3-5-8 15,0-4-13-15,2-4 4 16,-2 1-5-16,1-2 6 16,1 8-4-16,-2 2 1 15,1 1-10-15,1 9-7 16,-1-6-10-16,4 6-3 15,-2-5-5-15,1 4-1 16,2-13-2-16,3 7 1 16,-3-1-1-16,5-2 3 15,-4-5 2-15,5 1 4 16,-4 2 0-16,1-7 0 16,-3 8-3-16,3 2-2 0,-5 0-3 15,4 6-2-15,-1-3 0 16,2 9 2-16,-1-13-1 15,1 1 8 1,1-3 3-16,1-2 2 0,-1-8 1 16,1 11 2-16,1 2-8 15,-3-1-3-15,-2 11-2 16,-1-11-1-16,-3 1-2 16,6-3 1-16,0 0 0 0,0-11 2 15,-1 16 1 1,5-10 0-16,-7 8-1 0,-3-3 1 15,5 5-4-15,1-2 0 16,-5 9 0-16,1-11-1 16,1 7-1-16,-1-5 1 15,-1-3-1-15,2 1 0 16,-1 5 1-16,4-1-2 16,0-2 2-16,4 4-1 15,-4-2 0-15,8-2 1 16,-4 0 0-16,-1 1 0 15,-3 1 0-15,3 10-1 16,-3-3 1-16,2 0-1 16,-1 0 0-16,2-2 1 15,-1-8 0-15,-1 4-1 16,-1-9 0-16,2 4 2 0,-1 5-1 16,2-4 0-16,-1-1 1 15,1 8 0-15,1-12-1 16,1-1 0-16,-1-2 0 15,2 0 0-15,-1 3 0 16,-1 3 0-16,-2 1-1 16,1 2 0-16,-2-1 1 15,1 2-2-15,-2 1 1 16,1-2 0-16,-1-2 1 0,0 2-2 16,-3-1 1-16,3-1 0 15,-1 1-1-15,1-2 0 16,0 1 2-16,0-4 0 15,-3 3-1-15,4-1 2 16,-4 1-1-16,2 0-1 16,1 4 0-16,0 2 1 15,-2-1-2-15,5-2 1 16,0 0-1-16,-3-2 1 16,3-2 0-16,-1 2 1 15,-5 5 0-15,4-9-2 16,-2 3-1-16,-4 2 2 15,4-4 2-15,2 4-3 16,-2 2 2-16,1-1 2 16,3-1-3-16,-3 2-2 15,-1-5 2-15,1-1 0 0,3 4 1 16,-2 1-1-16,4-3 0 16,-1 1 0-16,-1 4 1 15,2-7-1-15,-1 2 0 16,1-1 1-16,-2-1 0 15,1-4 0-15,-2 2-1 16,-1 1 2-16,-1 0-2 0,2 1 0 16,-2 4 0-16,1 2-1 15,-1 1 0-15,2 1 0 16,-2 1 0-16,3 2 1 16,-3-3 0-1,1-1 1-15,2-2 1 0,0-6-1 16,-3 3-1-16,2-2 0 15,-1 4 0-15,-1-2 0 16,-1 7 0-16,1-1 0 16,-2 0 0-16,1 3 0 15,1 2 0-15,0-5 0 16,0 3 0-16,-2-3 0 16,2 1 0-16,-3-4 0 15,0 2 0-15,2-1 1 16,1 2-1-16,-3-1 1 15,0-2-1-15,1-3 1 16,1 1-2-16,-4-1 2 0,4 0-1 16,1 0 0-16,-2 5 0 15,1-4 0-15,-4 4-1 16,1-2 2-16,-1 0-2 16,-1-2 1-16,0 1 0 15,3-2 0-15,6 1 0 16,-4 2 0-16,-4-4 0 0,7-1 0 15,-4 2-1-15,-1 2 1 16,-1-4 1-16,8 4-1 16,-7 2 0-16,0-5 0 15,-1-2 0-15,1 10-1 16,-3-1 1-16,5-1 0 16,-2 4 1-16,1-3-1 15,1-6 0-15,-1 1 0 16,-1 2 0-16,0-3 0 15,0 2 1-15,0 1-1 16,3-5 0-16,-4 2 0 16,1 3 0-16,0 2 0 15,0-2 0-15,-3 1 1 16,3 1-1-16,-3-2 0 16,1 0 0-16,-1 0 1 15,-1 0-1-15,2-2 1 0,-2 4-1 16,1-2 0-16,3 3 0 15,0-3 0-15,-2 4 0 16,-1-7 1-16,2 3-1 16,-7-4 0-16,4 5 1 15,-1-2 0-15,1 1-1 16,-1 1 2-16,1 1-5 16,-7-1-67-16,-2 5 455 15,1 9-819-15</inkml:trace>
          <inkml:trace contextRef="#ctx0" brushRef="#br0" timeOffset="20818.0738">-414 3397 556 0,'-6'-11'427'0,"1"7"-98"16,1 5-39-16,-1 10-249 15,5 5-25-15,3 13-16 0,0 3 4 16,2 8-7-16,2-1 3 16,1 5 8-16,1-14 17 15,3 9-3-15,-2-9 7 16,1-3 3-16,-5-6-3 16,-2-2-3-16,-2-14 10 0,-2-5 6 15,-2 6 9-15,-1-24-11 16,-3-3-1-16,0-11-18 15,0 2-6-15,-1-15-14 16,4 14 6-16,0-1-12 16,1 10 11-1,2-4-10-15,3 8 9 0,0 0-10 16,0 8 9-16,2-1-10 16,-1 2 10-16,2 2-10 15,0 3 9-15,3 0-9 16,-1 4 8-16,2 1-9 15,-2-2 10-15,-1-1-9 16,1 2 9-16,-1 0-11 16,-1 5 10-16,2 1-10 15,-1 2 11-15,-2 4-8 16,-1 3 15-16,-2 3-1 16,-4 3 16-16,-1 0-2 0,-3-6 17 15,3 0 8-15,-1-5 13 16,-1-5 4-16,2-5 8 15,-3 0-15-15,-3 0-11 16,-1-5-23-16,-1 1-9 16,-2 1-21-16,2-2-1 15,2-2-39-15,3 2-12 16,0 1-85-16,2 1 63 0,1 3-420 16,-2 0 111-1</inkml:trace>
        </inkml:traceGroup>
        <inkml:traceGroup>
          <inkml:annotationXML>
            <emma:emma xmlns:emma="http://www.w3.org/2003/04/emma" version="1.0">
              <emma:interpretation id="{F1715F5A-B616-4A0E-8759-CF2DC493FCEA}" emma:medium="tactile" emma:mode="ink">
                <msink:context xmlns:msink="http://schemas.microsoft.com/ink/2010/main" type="inkWord" rotatedBoundingBox="19366,3513 22525,3379 22589,4882 19430,5016"/>
              </emma:interpretation>
            </emma:emma>
          </inkml:annotationXML>
          <inkml:trace contextRef="#ctx0" brushRef="#br0" timeOffset="22622.845">-198 3197 504 0,'1'-15'465'0,"-2"15"-122"16,-2 2-13-16,1 1-275 15,2 3-42-15,3 3-4 16,2 0-5-16,2 4 1 16,2 8 1-16,-3-6-1 15,3 2 0-15,-1 1 0 16,-1-3-16-16,-1 0-338 15,2-2 109-15</inkml:trace>
          <inkml:trace contextRef="#ctx0" brushRef="#br0" timeOffset="25507.5622">949 3302 445 0,'0'-1'304'0,"-3"-1"-44"16,3 2-38-16,0-1-149 15,1-2-8-15,1 3-30 16,1 0 5-16,0 1-25 0,1 5 8 31,-1 0-14-31,2 3 12 0,1 5-10 16,-2 2 14-16,2 7-12 0,-1 10 15 15,-5-3-15-15,1 5 10 16,-1-7-14-16,0 1 13 16,0-13-17-16,2-1 11 15,-1-9-13-15,1 2 10 16,1-10-14-16,-3-1 12 16,3-4-10-16,1-8 11 15,1-3-9-15,1-9 9 16,0-9-12-16,1-8 10 15,-1-6-13-15,2 1 9 16,-2 8-9-16,-2 8 9 16,1 15-10-16,-4 11 8 0,-4 5-12 15,-1 13 9-15,-1 7-11 16,-1 9 11-16,-1 4-9 16,-1 17 1-16,1-7 5 15,2 1 16-15,2-4-12 16,3 5 11-16,3-14 1 15,-1-4-3-15,1-2-15 16,-3-7 11-16,0-10-9 16,-2-3 10-16,2-3-9 0,-3-4 12 15,2-4-11-15,-1-1 10 16,1-4-10-16,-4 1 9 16,-1-5-11-16,2 2 10 15,-1 3-12-15,-1 6 1 16,5 0-17-16,2 6-3 15,-1 5-15-15,2-1 2 16,-1 4-5-16,2 4-4 16,-1-8-64-16,-4 2-219 15,-2-3 42-15</inkml:trace>
          <inkml:trace contextRef="#ctx0" brushRef="#br1" timeOffset="34324.2342">381 3475 581 0,'-6'-1'298'0,"0"1"19"15,0 0-136-15,2-3-30 16,-1 1-43-16,5 1 12 15,-1 4-37-15,1-3 12 16,0 3-31-16,-2-2 3 16,2-2-34-16,0 4 2 15,-1-2-25-15,4 4 7 0,0-2-18 16,0 3 11-16,0-5-12 16,-2 2 12-16,-2-4-10 15,-1-1 13-15,2-1-9 16,0 0 17-16,0 2-10 15,-1-1 11-15,2 4-12 16,-1 1 7-16,2 1-18 16,-1-5 8-16,2 5-13 0,-3-4 11 15,0-1-10-15,2-1 10 16,1 4-9-16,-3-4 11 16,1 1-12-16,-1-1 10 15,2 1-10-15,-2-1 12 16,1-1-13-16,2 3 13 15,0-1-12-15,-1-5 13 16,-1 0-11-16,1 3 13 16,-2 0-10-16,1 0 12 15,-1 1-11-15,0 2 11 16,-1 0-13-16,1-1 10 16,-3 1-11-16,1 4 10 15,1-5-12-15,2 2 12 16,-1-1-12-16,0 2 11 15,2-2-11-15,-1 1 12 16,-1-1-13-16,2-1 12 0,-2-1-11 16,0-2 11-16,0 4-11 15,0 0 13-15,1 0-8 16,-1 1 21-16,0 2-9 16,-3-4 14-16,3-5-11 15,0 4 6-15,0 1-21 16,0 1 10-16,5 1-18 15,-2 7 11-15,1-7-11 0,5-1 11 16,3 2-11 0,2-4 12-16,5-2-12 0,-5 2 13 15,2 1-12-15,1-2 11 16,-7 1-11 0,-1 2 11-16,3 0-10 0,-1-1 10 15,-7-4-11-15,1 7 1 16,-2-4-2-16,-2 2 12 15,-7 2-10-15,8 2 12 16,-7-4 2-16,8 0 1 16,-6-1-12-16,6 1 12 15,-1 0-14-15,1-3 13 16,-5 6-1-16,2-17-1 16,2 15-12-16,-10-1 12 0,13 0-13 15,-7-3 0-15,4 20 1 16,-1-21 11-16,4-2 0 15,-10 9 12-15,7-3-24 16,-4-2 12-16,2 5 0 16,-1 2-12-16,2-8-14 15,-1 6 23-15,-6-2-13 16,2 1-17-16,-2 4-22 16,-2 4-65-16,-2 4-45 15,1 5-331-15</inkml:trace>
          <inkml:trace contextRef="#ctx0" brushRef="#br0" timeOffset="27824.5032">2009 3094 720 0,'0'-3'313'0,"-3"4"-2"16,1 5-188-16,2 8-58 15,-1 2-56-15,-1 8 2 16,2 5-13-16,0 7 10 16,2-8-9-16,-1 10 15 15,2-10-10-15,0-1 10 16,-1-10 0-16,-1-2 8 16,-1-8-6-16,0-1 19 15,-1-4-7-15,1-1 3 0,0-1-7 16,0-1 7-16,0-1-20 15,-2-1 7-15,2 2-13 16,-1-1 5-16,2-1-12 16,-1-6 10-16,-1-1-12 15,2-8 9-15,-1-6-9 16,0-17 8-16,0 8-10 16,0-6 10-16,0 11-9 15,-1 7 9-15,1 16-8 16,-2-2 6-16,1 13-10 0,-4 7 5 15,-1 11-13-15,0 18 13 16,-1 9-8-16,2 8 13 16,1-4-4-16,5-2 13 15,1-14-12-15,-1-4 12 16,2-10-13-16,-1-8 10 16,-1-13-12-16,2-4 14 15,2-12-10-15,-2-15 11 16,1-3-11-16,1-18 12 15,-2-2-13-15,-2-2 8 16,-2 11-10-16,-1 8 10 16,-2 18-9-16,-2 11 10 15,1 8-9-15,2 7 9 16,-1 1-12-16,2 3 12 16,-1-2-12-16,3 4 10 0,0-10-10 15,2 5 11-15,-2 2-12 16,3-4 0-16,-2-2 0 15,1 13 5-15,1 4-28 16,0 9-346-16,1-1 115 16</inkml:trace>
          <inkml:trace contextRef="#ctx0" brushRef="#br3" timeOffset="37153.3925">341 3430 516 0,'-5'-3'392'0,"1"1"-64"16,1 8-54-16,0-6-184 16,0 0-39-16,0-1 1 15,1 4-9-15,1 1-6 16,1-4-4-16,1 2-2 15,2-4-12-15,2 1-9 16,1 1 0-16,1 3 1 0,2-1-1 16,-1 1 2-16,1-2-2 15,1-1 2-15,1 2-3 16,4-4 6-16,-2 7-3 16,4-8 3-16,-4 1 2 15,1 4-4-15,-7-2-6 16,5-8 0-16,-3 8-3 15,2 5-3-15,2-8 2 16,-4 4-1-16,-1 2 0 16,2-1-2-16,-1-4 0 0,-3 4 0 15,8-2 0 1,1 1 1-16,-7-2 1 0,1-2-1 16,0 0 0-16,0 1 0 15,-3-1 0-15,9 0-2 16,-3-9 2-16,0 13 0 15,-5 5-1-15,4-3 0 16,-4 5 1-16,4 7-1 16,-4-10 0-16,2-7 0 15,0 2 1-15,0-1-1 16,0-1 1-16,0 1 0 16,2 1 0-16,-4 0-1 15,1 0 1-15,-1-2-1 0,2 1 1 16,-1-1-1-1,1 1 0-15,0-9 1 0,-2 9 0 16,2 2-1-16,-1-1 0 16,1 2 0-16,-2 4 0 15,4-6 0-15,-2-3 1 16,0 0 0-16,-2 1-1 16,2 2 1-16,-1-1-1 15,-1-1 0-15,2-2 0 16,0 2 1-16,-1 1-1 15,1-8 1-15,-5 9 0 0,1 3-1 16,-5-9 0-16,4 1 1 16,-4 5-1-16,2 3 0 15,-1-3 1-15,1 0 1 16,-4-1-1-16,4 5 1 16,-2-2-1-16,1-2 0 15,-1 6 0-15,2-3 0 16,-1-5-1-16,1-2 1 15,-2-4 1-15,1 5 4 16,1 9 2-16,-2-3 0 16,0-3-1-16,1 0 1 15,-1 0-5-15,0-4-1 16,3-4-2-16,2 5 2 16,-4 14-1-16,1-11 0 15,2 1 0-15,-4 10 0 16,-1-16 1-16,-1 4 0 0,-1 5 0 15,2-4 0-15,1 0-1 16,0 3 0-16,1-3 2 16,-2-1-64-16,-5 2 452 15,-14 8-820-15</inkml:trace>
          <inkml:trace contextRef="#ctx0" brushRef="#br3" timeOffset="39192.9495">2078 3307 614 0,'-3'-2'266'15,"-2"-1"34"-15,2 3-160 0,0-7-12 16,0 2-44-16,3 2 8 16,0-6-36-16,-1 3 14 15,2 3-20-15,-1 2 13 16,0 1-21-16,2 4 9 16,-1-2-20-16,2 2 5 15,0-5-20-15,0 1 7 16,0 1-17-16,2-2 9 15,-2-1-13-15,3 5 12 16,1-1-11-16,4-5 11 16,-2-3-11-16,4 4 8 15,-2-5-12-15,2 2 9 16,-2-4-13-16,1 8 11 16,-2-2-11-16,2 0 10 15,-1 4-9-15,1 5 10 16,-2-1-11-16,2-5 11 15,0 0-10-15,3-2 9 0,-1-2-11 16,2 4 11-16,-2 3-11 16,2 7 9-16,-4-1-11 15,2 2 12-15,-2-4-9 16,1 4 0-16,-2-7 2 16,1 2 11-16,-3 0-13 0,0-1 12 15,-3-4 0-15,1 1 0 16,1-2-11-16,2-2 12 15,2 2-12-15,5-3 11 16,-3-1-12-16,2 4 12 16,-2-2-12-16,1 2 12 15,-5 3-12-15,5 2 12 16,-4-1-11-16,2 1 10 16,-2-4-10-16,2 4 10 15,-2-4-11-15,2 2 10 16,-4-7-9-16,3 7 9 15,-1-2-9-15,1 1 10 16,-2-2-11-16,1 1 11 16,-4-4-10-16,4 0 8 15,-4 0-8-15,4 0 9 16,-1 0-11-16,2 2 12 16,-6-1-10-16,5-1 10 15,-5 2-11-15,3-2 10 0,-5 1-10 16,4-1 11-16,-4 3-11 15,-1 0 12-15,0-1-10 16,2-1 9-16,-4 1-10 16,-1 1 10-16,0-2-10 15,-1 2 10-15,1 3-11 0,1-1 10 16,1-4-10-16,1 1 10 16,1 1-11-16,-2-5 12 15,1 4-11-15,0-1 10 16,1 2-9-16,1-4 11 15,-2 5-12 1,0-4 11-16,1 5-11 0,1-2 11 16,-1 0-11-16,2-3 10 15,0 1-10 1,0-2 11-16,3-2-11 16,-1 1 11-16,-1 4-11 0,-1 1 11 15,0-3-11-15,-1 4 11 16,-1-1-12-16,-1 0 11 15,3-1-13-15,-1 4 13 16,1-2-11-16,-2 4 12 16,1-5-10-16,-2 3 12 15,-2-3-12-15,-1 1 11 0,3-1-12 16,-3 3 12-16,-1 0-11 16,2-1 12-16,-2-4-11 15,-1 2 19-15,2-1-8 16,2-1 20-16,-2 2-10 15,-2 5 19-15,4-5-15 16,-5-3 9-16,-2 3-19 16,1 3 8-16,-2-3-19 15,-2 1 6-15,2 5-14 0,3 0-39 16,-1-6-55-16,-2 14-374 16,-3-1 61-16</inkml:trace>
          <inkml:trace contextRef="#ctx0" brushRef="#br3" timeOffset="7673.9755">330 2694 577 0,'-1'-9'319'0,"-1"2"-2"16,2 1-145-16,0 1-27 15,0 1-64-15,3 1-15 16,0 3-20-16,2 0 7 16,-1 3-5-16,5 0 6 15,0 0-6-15,6 6-4 16,2 1-17-16,8 10-6 15,-1 5-11-15,5 7-3 16,-4-1-3-16,5 10 0 16,-4-3 1-16,6-1 0 15,-8-1-1-15,9-1 0 16,-3-2-1-16,1-2-1 0,-2 2-1 16,4-4 0-16,-8-4 1 15,1 4 3-15,-1-2 2 16,1 3-1-16,-2 1 1 15,6 7-1-15,-3 7-2 16,6-2-2-16,-3-4 1 16,9 8-1-16,-6-3 1 15,3-10-1-15,-8 4 1 16,-1-2 0-16,-6-9 2 0,5 0 2 16,-6-2 0-16,2-4 5 15,-1 2 0-15,-1 2 0 16,-7 2-2-16,4-3 1 15,-4-3-4-15,1-3-2 16,-4-1-2-16,2-5 0 16,-3 0-1-16,0 3 0 15,-1-5 1-15,1 7-2 16,-2-4 0-16,1 1 0 16,-1 16 0-16,1-2-1 15,-1-4 2-15,-2-3 0 16,-1 2 0-16,-1-23 2 15,-1 2 1-15,1-4-1 16,-2 4 0-16,1-4 1 0,-4 2-2 16,4 3 0-1,-2 0-1-15,4 0-1 0,-1 2-1 16,2-1 1-16,-1-2 0 16,1 1 1-16,-4 1 3 15,1-4 3-15,-1 0 1 16,-2 0 0-16,2 0 0 15,-2-1-2-15,1 2-3 0,-6-2-9 16,-2-4-34-16,-5 4 251 16,-1-7-677-16,-1-19 276 15</inkml:trace>
        </inkml:traceGroup>
      </inkml:traceGroup>
    </inkml:traceGroup>
  </inkml:traceGroup>
</inkml:ink>
</file>

<file path=ppt/ink/ink18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2:35.07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1071FC2-590C-444C-895E-5546A23C810D}" emma:medium="tactile" emma:mode="ink">
          <msink:context xmlns:msink="http://schemas.microsoft.com/ink/2010/main" type="writingRegion" rotatedBoundingBox="14453,6527 22830,2523 23433,3785 15056,7788"/>
        </emma:interpretation>
      </emma:emma>
    </inkml:annotationXML>
    <inkml:traceGroup>
      <inkml:annotationXML>
        <emma:emma xmlns:emma="http://www.w3.org/2003/04/emma" version="1.0">
          <emma:interpretation id="{96ADD391-DA71-4A10-9C6D-B6F7F3BF8474}" emma:medium="tactile" emma:mode="ink">
            <msink:context xmlns:msink="http://schemas.microsoft.com/ink/2010/main" type="paragraph" rotatedBoundingBox="14453,6527 22830,2523 23433,3785 15056,7788" alignmentLevel="1"/>
          </emma:interpretation>
        </emma:emma>
      </inkml:annotationXML>
      <inkml:traceGroup>
        <inkml:annotationXML>
          <emma:emma xmlns:emma="http://www.w3.org/2003/04/emma" version="1.0">
            <emma:interpretation id="{D744025E-51E5-4BB1-8991-A721B40CD14C}" emma:medium="tactile" emma:mode="ink">
              <msink:context xmlns:msink="http://schemas.microsoft.com/ink/2010/main" type="line" rotatedBoundingBox="14453,6527 22830,2523 23433,3785 15056,7788"/>
            </emma:interpretation>
          </emma:emma>
        </inkml:annotationXML>
        <inkml:traceGroup>
          <inkml:annotationXML>
            <emma:emma xmlns:emma="http://www.w3.org/2003/04/emma" version="1.0">
              <emma:interpretation id="{1E1EDD35-69B6-4C8A-B611-1E3F1B882AA8}" emma:medium="tactile" emma:mode="ink">
                <msink:context xmlns:msink="http://schemas.microsoft.com/ink/2010/main" type="inkWord" rotatedBoundingBox="14504,6633 16407,5723 16724,6387 14821,7297">
                  <msink:destinationLink direction="with" ref="{F024A593-DA2A-4329-8F67-7ED775FFAD6D}"/>
                </msink:context>
              </emma:interpretation>
              <emma:one-of disjunction-type="recognition" id="oneOf0">
                <emma:interpretation id="interp0" emma:lang="" emma:confidence="1">
                  <emma:literal/>
                </emma:interpretation>
              </emma:one-of>
            </emma:emma>
          </inkml:annotationXML>
          <inkml:trace contextRef="#ctx0" brushRef="#br0">33 180 1167 0,'13'-27'253'0,"5"-6"107"15,5-2-339-15,-1 2-19 16,-4 5 4-16,-6 11 6 15,-6 10 21-15,-6 13 0 16,-4 7 7-16,-8 20-6 16,-3 3-7-16,-5 20-19 15,-1 1 1-15,-1 15 3 0,2-9 15 16,5 9 7-16,3-16 11 16,9 1-6-16,6-20-2 15,9-7-16-15,6-18-6 16,8-12-9-16,1-10 7 15,10-13-6-15,-1-8 10 0,3-17-11 16,-7-2 7 0,2-13-9-16,-17 6 7 0,-5 1-9 15,-8 17 8-15,-5 8-8 16,-8 16 14-16,3 10-10 16,-5 14 9-16,-4 15-9 15,5 9 6-15,-1 14-14 16,7 4 7-16,2 5-8 15,8-10 9-15,8-5-8 16,2-20 8-16,4-12-9 16,1-15 10-16,3-26-7 15,0-13 11-15,3-19-9 16,2-4 10 0,-1-9-11-1,-5 19 8 1,-8 7-10-1,-8 24 8-15,-5 12-7 0,-8 18 9 16,0 19-10-16,3 13 10 0,1 14-8 0,2 7 8 0,5 11-9 16,2-9 9-16,7-7-12 0,4-17 10 15,12-14-10-15,1-23 0 16,11-35-162-16,-4-13-327 16,-8-20 48-16</inkml:trace>
          <inkml:trace contextRef="#ctx0" brushRef="#br0" timeOffset="1245.2947">818 51 999 0,'-2'-18'280'15,"-2"6"83"-15,-1 9-259 16,-2 4-46-16,1 8 0 16,1 12 12-16,1 6-10 0,2 17-4 15,5 2-5-15,6 8-9 16,5-4-8-16,5-1-11 15,4-9-2-15,5-7-7 16,-5-18 10-16,7-9 1 16,-6-11 11-16,0-19-3 15,-7-9 9-15,4-9-12 16,-14-5-4-16,-1-7-12 16,-7 11 9-16,-4 2 3 15,-7 8 12-15,-1 5-5 16,-1 13 8-16,-1 7-16 15,0 5-8-15,6 14-13 16,9 7 2-16,0 7-12 16,6 2 10-16,7 3-10 15,1-6 9-15,0-4-12 16,7-16 12-16,6-10-10 16,3-12 12-16,6-16-9 0,-2-7 12 15,-4-5-10-15,-9 8 11 16,-7 2-10-16,-11 14 11 15,-2 8-11-15,-4 8 8 16,-1 5-11-16,1 11 9 16,0 13-10-16,0 4 10 15,3 13-8-15,1 1 11 0,7-1-11 16,2-8 10-16,5-10-10 16,5-13 8-16,8-19-9 15,2-17 11-15,8-23-10 16,1-4 11-16,0-10-8 15,-11 5 7-15,-2 5-9 16,-14 18 10-16,-5 9-13 16,-7 17 9-16,-4 17-13 15,-5 16 8-15,-2 14-8 16,-1 8 11-16,0 9-7 16,9-3 13-16,5 0-8 15,4-9 8-15,15-9-11 16,1-13 8-16,11-17-10 15,0-18 11-15,5-21-8 16,-11-9 11-16,6-9-9 16,-10 3 10-16,-2 0-12 15,-2 18 10-15,-2 1-10 0,-13 7 10 16,1-2-10-16,-2 4 11 16,-3-14-11-16,1-4 9 15,5-15-10-15,2-2 7 16,-2-7-9-16,-3 16 9 15,-2 2-9-15,-2 17 9 16,-7 18-10-16,-4 8 10 0,-4 8-11 16,-4 8 12-16,-4 15-11 15,0-1 11-15,-1 19-10 16,3 1 10-16,3 23-11 16,1-1 11-16,7 15-10 15,10-8 10-15,4 4-11 16,7-19 12-16,5-4-10 15,3-20 9-15,5-14-10 16,3-16 9-16,7-12-10 16,1-10 11-16,4-8-8 15,-5 1 10-15,-5 4-17 16,-10 4-14-16,-7 3-97 16,-8 6-68-16,-6-3-364 15,-5-3 16-15</inkml:trace>
          <inkml:trace contextRef="#ctx0" brushRef="#br0" timeOffset="1615.8762">1085-433 1624 0,'-10'0'365'0,"5"2"137"0,10 1-453 16,4-2-151-16,12-1-162 0,6 0-246 31,-2-4-83-31</inkml:trace>
        </inkml:traceGroup>
        <inkml:traceGroup>
          <inkml:annotationXML>
            <emma:emma xmlns:emma="http://www.w3.org/2003/04/emma" version="1.0">
              <emma:interpretation id="{EEFAADDE-CD9D-4372-ADD0-B67300C93CE1}" emma:medium="tactile" emma:mode="ink">
                <msink:context xmlns:msink="http://schemas.microsoft.com/ink/2010/main" type="inkWord" rotatedBoundingBox="16647,5478 20522,3627 21124,4888 17249,6739"/>
              </emma:interpretation>
              <emma:one-of disjunction-type="recognition" id="oneOf1">
                <emma:interpretation id="interp1" emma:lang="" emma:confidence="1">
                  <emma:literal/>
                </emma:interpretation>
              </emma:one-of>
            </emma:emma>
          </inkml:annotationXML>
          <inkml:trace contextRef="#ctx0" brushRef="#br0" timeOffset="2993.0457">2254-368 821 0,'0'-15'353'16,"-1"1"19"-16,2-2-164 15,7 4-106-15,-2 1-13 16,0 8-17-16,14 9-18 15,-1 14-14-15,10 17-19 16,2 11 1-16,4 17-2 16,-8 3 8-16,3 7 2 15,-5-8 11-15,2 2-9 16,-1-15 2-16,1-1-11 16,-6-14 0-16,-2-9-3 0,-7-12 8 15,-3-5-4-15,-4-8 12 16,-7-7 22-16,-2-4 6 15,-7-9-7-15,-4-4 3 16,-3-10-16-16,0-1-24 16,0-3-17-16,6 6 4 0,2-1-10 15,5 7 8-15,1 6-10 16,1 0 10-16,0-3-12 16,1 6 10-16,1-11-9 15,-4-5 9-15,4-8-9 16,-1-2 9-16,2-11-8 15,2 4 9-15,2-5-9 16,2 8 9-16,3-5-8 16,-1 8 8-16,-1 0-8 15,-1 3 9-15,2-1-9 16,-2 2 8-16,4 8-10 16,1 6 7-16,1 9-11 15,-3 8 8-15,0 7-11 16,-5 3 11-16,-1 6-9 15,-1-5 13-15,-2 5-6 16,-2-1 10-16,1-5-9 16,-2 0 9-16,-3-2-8 0,1-4 8 15,-1-1-9-15,-1 2 9 16,2-2-9-16,1 1 7 16,-1 1-8-16,4 1 8 15,-1 1-10-15,4 0 8 16,-2 1-8-16,0-2 8 15,1 2-8-15,1-1 11 16,1-1-10-16,-3-2 9 0,3 0-9 16,-3-2 6-16,3-4-9 15,0 0 10 1,3-3-8-16,0 3 9 0,3-3-8 16,-3 0 11-16,0-1-10 15,0 2 10-15,1-2-9 16,-2 2 8-16,-2 5-8 15,3-1 8-15,-5 4-10 16,1-2 10-16,-2 1-9 16,1 1 9-16,-1-2-10 15,0 4 9-15,-1-7-8 16,2 8 9-16,-1-3-10 16,2 3 11-16,-1-1-10 15,2 4 9-15,3-5-9 16,-3 1 9-16,2 7-11 15,1-9 11-15,0 4-10 0,-2 2 10 16,2 5-11-16,0-5 10 16,5 13-11-16,-1 2 10 15,1 6-9-15,-1 2 10 16,-1 2-8-16,-1-4 8 16,-5-1-8-16,0-5 9 15,-6-6-8-15,1-3 9 16,-4-5-7-16,0 1 9 15,-4-4-6-15,1 2 11 0,-5-1-8 16,-4-1 7-16,-1 4-9 16,-1-2 5-16,-2 4-11 15,4 1 8-15,0 1-10 16,3 2 9-16,0 1-8 16,3-2 9-16,-3 4-10 15,0-5 10-15,-5 0-8 16,4 0 7-16,-2-5-7 15,3-2 9-15,1-4-9 16,1-5 9-16,1-5-10 16,3 0 8-16,1 0-9 15,2 4 8-15,3 2-24 16,3 2-12-16,6 5-110 16,3 4-40-16,8 1-77 15,10-3-284-15,4-12 50 16</inkml:trace>
          <inkml:trace contextRef="#ctx0" brushRef="#br0" timeOffset="3722.6601">2826-725 868 0,'3'-6'463'0,"-4"3"-49"15,2 4-169-15,8 7-173 16,0 7-41-16,2 6 0 16,1 7 10-16,1 11 0 15,4 5 9-15,4 7-9 16,2-3-6-16,4-2-10 16,0-8 2-16,-3-8-11 15,-5-17 8-15,-1-13 5 16,-6-10 9-16,-1-19-4 15,-5-10 8-15,-5-10-12 16,-5-2-6-16,-11-2-16 16,-11 11 4-16,-8 3-12 15,2 11 9-15,-5 8-13 16,13 8 7-16,6 8-11 0,8 7 9 16,3 7-16-16,11 4-1 15,10 2-49-15,1-1-23 16,18-6-53-1,6-4 0-15,11-11-21 0,-2-11 36 16,10-10 16-16,-8-4 49 16,-4-4 8-16,-14 5 31 15,-7 3 28-15,-17 9 37 16,-8 5 42-16,-9 7 21 0,-5 6 23 16,-1 6-12-16,0 15-26 15,0 6-37-15,5 13-23 16,7-1-19-16,4 3-10 15,10-9 7-15,8-4-9 16,7-11 7-16,7-17-6 16,-2-8 9-16,11-17-3 15,-4-12 11-15,-5-18-7 16,-14 4 8-16,-1-5-12 16,-15 10 14-16,-12 6 4 15,-9 16 7-15,-3 6-11 16,-9 13 8-16,-3 7-18 15,6 6-7-15,11 12-9 16,7 2 8-16,10 1-6 0,13-8-12 16,11-5-73-16,5-17-12 15,15-21-51-15,-4-11-17 16,7-16-150-16,-9-3-106 16,-1-8 2-16</inkml:trace>
          <inkml:trace contextRef="#ctx0" brushRef="#br0" timeOffset="4357.5237">3661-1276 713 0,'-12'19'359'0,"-4"13"-15"0,1 16-117 16,7 3-165-16,-2 13 19 16,8-7 6-16,5 1 14 15,0-15 4-15,3-8-16 16,11-20-25-16,2-27-13 16,10-24-21-16,13-44-14 15,3-16 5-15,7-11-5 16,-7 8-5-16,-9-4-9 15,-18 34 5-15,-15-6-19 16,-13 13 3-16,-10 15-13 16,-4 26 7-16,2 29-8 15,4 29 19-15,3 22-3 16,6 4 13-16,3 15 7 16,6-10 20-16,3 8 4 15,6-14 10-15,10-8-8 16,10-18-7-16,14-27-18 15,7-29-1-15,14-23-9 16,-7-13 8-16,0-13-8 0,-13 9 8 16,-8 2-12-16,-21 14 2 15,-9 10-10-15,-9 17 7 16,-4 11-12-16,-4 20 10 16,4 13-7-16,1 9 10 15,0 16-6-15,1 4 17 16,1 2 5-16,4-7 15 15,6-7-12-15,9-23 11 0,12-30-13 16,9-29-3-16,9-16-13 16,1-9 11-16,5-13-10 15,-13 17 6-15,-8 8-28 16,-15 15-4-16,-9 8-10 16,-9 22 4-16,-6 1-8 15,0 13 23-15,-2 13 2 16,5 9 10-16,2 6-3 15,2 7 10-15,7-2-2 16,4-11 10-16,4-11-10 16,2-8 9-16,6-11-10 15,-1-6 8-15,4-3-60 16,-5-3-52-16,1-12-114 16,-5-3-288-16,-8-9-3 0</inkml:trace>
          <inkml:trace contextRef="#ctx0" brushRef="#br0" timeOffset="4660.5041">4692-1766 915 0,'30'-25'372'0,"-6"2"30"15,2 1-204-15,-10 10-122 16,-10 4-3-16,5 16-19 16,1 14-19-16,-10 11 2 0,-2 20-6 15,-3 7 0-15,-11 6 0 16,-3-9 16-16,2 3 3 15,8-21 5-15,4-6-9 16,3-9-4-16,6-10-21 16,6-8-3-16,3-6-11 15,9-6 4-15,15-12-8 16,0-2 11-16,8-10-7 16,-2-1-2-16,-5-2-148 15,-11-12-299-15,-14 1-77 16,-15 14-218-16</inkml:trace>
          <inkml:trace contextRef="#ctx0" brushRef="#br0" timeOffset="5077.96">4733-1531 1333 0,'1'1'291'0,"7"-5"129"0,4-1-380 15,9-4-20-15,14-21 7 16,7-14-9-16,6-2 3 15,10-17 99-15,-7-5-551 16,-4 1 220-16</inkml:trace>
          <inkml:trace contextRef="#ctx0" brushRef="#br0" timeOffset="5091.9245">5146-1955 1259 0,'-9'60'348'0,"1"30"114"16,4-7-361-16,2-4-10 15,8-22-17-15,6-10-35 16,5-32-16-16,11-12-9 16,4-6 2-16,4-10-88 15,-5-29-49-15,-1-8-363 16,-15 11 21-16</inkml:trace>
          <inkml:trace contextRef="#ctx0" brushRef="#br0" timeOffset="5894.8171">5263-1842 1123 0,'13'6'288'16,"10"-5"92"-16,5-8-320 15,5-8-24-15,-1-5-7 16,10-10-16-16,-4-6 1 16,-5 3-8-16,-2 6 6 15,-8-7-9-15,-13 7 6 16,-10 10 1-16,-4 4 14 15,-10 5 1-15,2 10 11 0,-6 10-9 16,5 1-2-16,-2 17-15 16,1-1 1-16,7 5-10 15,8-4 9 1,7 0-7-16,5-18 9 0,16-6-7 16,-1-15 7-16,8-12-7 15,-3-6-1-15,8-6-39 16,-8-6-1-16,3-1-14 15,-8 4-5 1,-1-5 12-16,-9 7 35 0,-7 4 20 16,-8 2 24-16,-6-2 17 15,-3 3-3-15,3-6-4 16,3 2-12-16,4-10-23 16,7-1-3-16,4-6-11 15,0-3 8-15,3-3-9 16,-3 6 8-16,-5 11-11 0,-7 14-3 15,-7 22-3 1,-5 17 6-16,-3 17-6 0,3 2 11 16,4 14 3-16,10 7 7 15,10 10 4-15,1-2 22 16,5 13 2-16,-1-11 14 16,2-1-5-16,-8-16-1 15,5-5-24-15,-5-13 1 16,4-10-18-16,-5-10 7 0,1-7-7 15,-8-7 10-15,1 0-8 16,-11-3 13-16,-8-4-15 16,-5-1 9-16,-13-1-19 15,-7-3-3-15,-14-4-21 16,0 1 9-16,-9-6-10 16,6 1 17-16,4-1-2 15,17 9 23-15,9 3 3 16,15-5 10-16,15-2-7 15,12-1 9-15,18-7-13 16,12-7-2-16,18 5-9 16,-3 11 20-16,5-3-101 15,-19 6 416-15,-8 8-823 16,-40 1 314-16</inkml:trace>
          <inkml:trace contextRef="#ctx0" brushRef="#br0" timeOffset="5899.8039">5300-2587 1235 0,'-30'18'432'15,"20"-24"27"-15,16 8-343 16,12-8-555-16,4 3 97 0</inkml:trace>
        </inkml:traceGroup>
        <inkml:traceGroup>
          <inkml:annotationXML>
            <emma:emma xmlns:emma="http://www.w3.org/2003/04/emma" version="1.0">
              <emma:interpretation id="{48129DD2-ED83-40E1-A35F-394334476F30}" emma:medium="tactile" emma:mode="ink">
                <msink:context xmlns:msink="http://schemas.microsoft.com/ink/2010/main" type="inkWord" rotatedBoundingBox="21238,3486 22908,2687 23248,3399 21577,4197"/>
              </emma:interpretation>
              <emma:one-of disjunction-type="recognition" id="oneOf2">
                <emma:interpretation id="interp2" emma:lang="" emma:confidence="0">
                  <emma:literal>durch</emma:literal>
                </emma:interpretation>
                <emma:interpretation id="interp3" emma:lang="" emma:confidence="0">
                  <emma:literal>auch</emma:literal>
                </emma:interpretation>
                <emma:interpretation id="interp4" emma:lang="" emma:confidence="0">
                  <emma:literal>doch</emma:literal>
                </emma:interpretation>
                <emma:interpretation id="interp5" emma:lang="" emma:confidence="0">
                  <emma:literal>dach</emma:literal>
                </emma:interpretation>
                <emma:interpretation id="interp6" emma:lang="" emma:confidence="0">
                  <emma:literal>duck</emma:literal>
                </emma:interpretation>
              </emma:one-of>
            </emma:emma>
          </inkml:annotationXML>
          <inkml:trace contextRef="#ctx0" brushRef="#br0" timeOffset="7249.0972">6920-2735 719 0,'-13'-8'346'0,"-4"-7"4"15,5 6-151-15,-1 2-80 16,4 2-28-16,-2 10-3 16,1 10-22-16,-2 12-16 15,4 4-19-15,-1 17-17 16,3 0-5-16,5 6-7 15,2-4 8-15,8 2-8 16,3-13 8-16,6-6-9 0,3-16 7 16,9-26 2-16,2-21 8 15,8-32-4-15,-1-22 8 16,5-30-7-16,-7 0-2 16,-7-3-9-16,-15 18 6 15,-9 13-5-15,-13 31 12 16,-10 23-5-16,-1 20 10 15,-7 30-9-15,-1 20 3 16,2 20-12-16,8-2 4 16,2 31-11-16,10-4 9 0,8 8 0 15,5-10 11-15,9-1-3 16,2-37 7-16,13-13-9 16,6-27 3-16,12-25-10 15,-2-20 7-15,4-17-8 16,-11-8 9-16,-3-7-7 15,-19 11 6-15,-10 10-10 16,-8 17 10-16,-10 14-11 16,-4 14 8-16,1 13-12 15,2 8 8-15,5 22-12 16,7 4 11-16,-3 21-9 16,3 11 12-16,3-10-4 15,3-13 12-15,2-15-11 16,7-21 11-16,7-27-7 0,1-10 6 15,4-26-7-15,0-8 9 16,-2-8-8-16,-10 3 6 16,-6 10-10-16,-7 15 7 15,-7 20-9-15,-4 7 8 16,2 9-13-16,-1 12 7 16,5 15-10-16,0 6 8 15,5 13-9-15,-1 4 12 0,5-3-8 16,3-11 7-16,5-12-9 15,2-11 8-15,10-14-9 16,2-10 11-16,8-10-7 16,0-9 9-16,2-3 2 15,-8 6 0-15,0 3-9 16,-18 6 11-16,-3 9 0 16,-8 1 6-16,-2-1 5 15,-7 0 12-15,-2-1-12 16,-5-2 1-16,-6-3-16 15,-6 6 1-15,-5 1-15 16,5 4-6-16,2 2-51 16,5 7-45-16,8 1-116 15,12-3 493-15,17 6-810 16,10-3 369-16</inkml:trace>
          <inkml:trace contextRef="#ctx0" brushRef="#br0" timeOffset="7771.2248">8106-3138 955 0,'-10'6'333'0,"-5"-1"42"16,-3 8-233-16,-2 5-69 15,5 5-6-15,5 1 1 0,2 4 14 16,7-1 4 0,5-1-15-16,8-13-8 0,11-11-17 15,8-14-13-15,10-12-16 16,2-21 6-16,4-42-9 15,-8-21 4 1,-8-8-14-16,-13 2 6 0,-13 9-8 16,-19 36 7-16,-14 31-10 15,-8 11 7-15,-8 3-14 16,7 18 4-16,2 6-8 16,10 5 8-16,-1 13-8 15,8 6 13-15,3 1-5 16,8 1 7-16,2-1-10 15,11-10 8-15,9-3-11 16,5 2 12-16,11 23-11 16,2 3 12-16,9 5-7 15,-1 12 10-15,7 6-10 16,-8-6 9-16,2 1-7 0,-6-8 8 16,-3-2-44-16,-12-11-57 15,-3-10-395-15,-12-4 74 16</inkml:trace>
        </inkml:traceGroup>
      </inkml:traceGroup>
    </inkml:traceGroup>
  </inkml:traceGroup>
</inkml:ink>
</file>

<file path=ppt/ink/ink18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36:46.423"/>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BC45B337-82D4-427E-ACA1-83EA1BF81FEB}" emma:medium="tactile" emma:mode="ink">
          <msink:context xmlns:msink="http://schemas.microsoft.com/ink/2010/main" type="writingRegion" rotatedBoundingBox="27466,3813 33014,628 33614,1673 28066,4858"/>
        </emma:interpretation>
      </emma:emma>
    </inkml:annotationXML>
    <inkml:traceGroup>
      <inkml:annotationXML>
        <emma:emma xmlns:emma="http://www.w3.org/2003/04/emma" version="1.0">
          <emma:interpretation id="{A27AAF46-54FB-455C-830F-BAC2AA96C7E4}" emma:medium="tactile" emma:mode="ink">
            <msink:context xmlns:msink="http://schemas.microsoft.com/ink/2010/main" type="paragraph" rotatedBoundingBox="27466,3813 33014,628 33614,1673 28066,4858" alignmentLevel="1"/>
          </emma:interpretation>
        </emma:emma>
      </inkml:annotationXML>
      <inkml:traceGroup>
        <inkml:annotationXML>
          <emma:emma xmlns:emma="http://www.w3.org/2003/04/emma" version="1.0">
            <emma:interpretation id="{5E31B73B-5CEC-496B-9534-42A3FC692EC7}" emma:medium="tactile" emma:mode="ink">
              <msink:context xmlns:msink="http://schemas.microsoft.com/ink/2010/main" type="line" rotatedBoundingBox="27466,3813 33014,628 33614,1673 28066,4858"/>
            </emma:interpretation>
          </emma:emma>
        </inkml:annotationXML>
        <inkml:traceGroup>
          <inkml:annotationXML>
            <emma:emma xmlns:emma="http://www.w3.org/2003/04/emma" version="1.0">
              <emma:interpretation id="{0B56A75E-66B5-48C3-ABDB-DFB388F836EB}" emma:medium="tactile" emma:mode="ink">
                <msink:context xmlns:msink="http://schemas.microsoft.com/ink/2010/main" type="inkWord" rotatedBoundingBox="30224,2509 33135,838 33614,1673 30704,3344">
                  <msink:destinationLink direction="with" ref="{159BCDEE-4EC7-4C3E-AA84-4C996E4EF618}"/>
                </msink:context>
              </emma:interpretation>
              <emma:one-of disjunction-type="recognition" id="oneOf0">
                <emma:interpretation id="interp0" emma:lang="" emma:confidence="1">
                  <emma:literal/>
                </emma:interpretation>
              </emma:one-of>
            </emma:emma>
          </inkml:annotationXML>
          <inkml:trace contextRef="#ctx0" brushRef="#br0">895 214 1125 0,'-6'17'282'0,"2"-11"85"16,7 10-315-16,3-2-48 15,1 5-5-15,1-4 4 16,11 5-2-16,-2-5-23 0,11-5-344 16,1-14 106-16</inkml:trace>
          <inkml:trace contextRef="#ctx0" brushRef="#br0" timeOffset="783.1451">1460-759 1039 0,'-3'-49'238'0,"13"5"94"15,20-5-300-15,12 1-11 16,12-9-2 0,4 10-3-16,6 7-4 0,-5 11-2 15,2 13-6-15,-11 19-1 16,-2 24-2-16,-15 6 1 0,-9 12-2 16,-18 6 4-16,-6 15 7 15,-12-8 12 16,-11 16 20-31,-2-5 15 16,-4 5 23-16,-2-14 7 0,-2-2 1 0,7-11-14 0,-4-2-7 16,2-12-23-16,-7-8-11 15,4-5-9-15,-10-8-9 16,8-8-2-16,-2-7-9 16,10 0 1-16,4-9-22 15,10-7-43-15,8-11-83 16,12-2-340-16,12-16 41 15</inkml:trace>
          <inkml:trace contextRef="#ctx0" brushRef="#br0" timeOffset="455.3611">1705-892 1059 0,'0'6'239'0,"-3"16"90"16,1 11-310-16,2 17-8 16,2 7-7-16,1 12 2 15,3-4 2-15,1-1 0 16,4-11-3-16,-1-5-1 15,-5-12-13-15,-8-9-329 16,-5-2 105-16</inkml:trace>
          <inkml:trace contextRef="#ctx0" brushRef="#br0" timeOffset="1295.8212">2404-1215 988 0,'-12'12'264'0,"-6"24"77"16,3 14-279-16,-4 17-18 15,4 8-17-15,-2 14-5 16,8-14-7-16,6 1-5 15,6-14-1-15,5-11 2 16,1-19 5-16,7-14 8 16,1-20 12-16,11-23 18 0,4-20 0 15,17-29-4-15,2 0-5 16,12-22-16-16,-9 11-17 16,0-2-7-16,-15 22 4 15,-7 5-51-15,-19 30-30 16,-19 26-354-16,-19 22 59 15</inkml:trace>
          <inkml:trace contextRef="#ctx0" brushRef="#br0" timeOffset="1503.7948">2551-847 1360 0,'-4'1'279'0,"4"7"130"16,7 7-404-16,7 12-9 15,2 10 4-15,8 11 3 16,2 11-24-16,-7 9-389 16,-11-10 125-16</inkml:trace>
          <inkml:trace contextRef="#ctx0" brushRef="#br0" timeOffset="-535.0228">514 123 749 0,'-13'-47'309'0,"-11"7"24"15,-3 17-197-15,-12 11-34 16,1 12-47-16,-10 17-17 15,3 13-17-15,-11 21-4 16,22-5 13 15,1 1 23-31,-29 49-23 0,14 30-4 16,11-5-5-16,25-6-6 16,33-34-7-16,13-8-4 15,10-46 0-15,2-16-3 16,-2-16 3-16,2-20-2 0,-7-50 4 15,-4-3-3-15,-5 7 4 16,-7 0-2-16,-11 7 2 16,-6 49-2-16,-11 0 2 15,-7 3 1-15,-5 1 4 16,-7 7 2-16,2 7 3 16,-1 9-3-16,4 1 2 0,4 1-8 15,9-1-6-15,3-2-2 16,6-4 4-16,12-5-7 15,4 1 6-15,14-9 0 16,3-6 0-16,10-6-2 16,-6-2 4-16,1-4-4 15,-16 5 3-15,-4 5-3 16,-13 8 0-16,-5 8-3 16,-8 4 2-16,-1 12-3 15,-6 0 4-15,-1 9-1 16,-1-8 4-16,4 4-2 15,5-11 2-15,7-2-1 16,4-8 0-16,4 47-17 16,4 0-37-16,1-3-373 15,1-44 97-15</inkml:trace>
          <inkml:trace contextRef="#ctx0" brushRef="#br0" timeOffset="-196.1145">652 60 1066 0,'-18'0'250'0,"3"3"91"0,5 18-309 16,5 1-23-16,7 14-4 16,2 2-3-16,2 7-1 15,3-8 1-15,3 8 1 16,-3-18 4-16,5 8 0 15,-2-10 2-15,1-4 5 16,-1-10 1-16,5-2 0 16,-1-20 8-16,8-11 6 15,3-5 0-15,9-17-3 16,-3-8-1-16,2-13-10 16,-4 4-7-16,1-13-4 15,-10 13 0 1,0 8-10-16,-6 25-18 15,-10 5 282-15,-7 23-646 0,-1 13 288 16</inkml:trace>
        </inkml:traceGroup>
        <inkml:traceGroup>
          <inkml:annotationXML>
            <emma:emma xmlns:emma="http://www.w3.org/2003/04/emma" version="1.0">
              <emma:interpretation id="{15BAC666-7DCC-4F9D-A368-71EE085B7D73}" emma:medium="tactile" emma:mode="ink">
                <msink:context xmlns:msink="http://schemas.microsoft.com/ink/2010/main" type="inkWord" rotatedBoundingBox="27566,3986 29617,2809 29953,3395 27903,4573">
                  <msink:destinationLink direction="with" ref="{159BCDEE-4EC7-4C3E-AA84-4C996E4EF618}"/>
                </msink:context>
              </emma:interpretation>
              <emma:one-of disjunction-type="recognition" id="oneOf1">
                <emma:interpretation id="interp1" emma:lang="" emma:confidence="1">
                  <emma:literal/>
                </emma:interpretation>
              </emma:one-of>
            </emma:emma>
          </inkml:annotationXML>
          <inkml:trace contextRef="#ctx0" brushRef="#br1" timeOffset="38240.6832">-2749 1980 636 0,'-11'14'448'16,"7"-11"-84"-16,2 1-38 15,8-2-267-15,6 1 8 0,5-8-18 16,5-2 5-16,4-7-18 15,4-20 0-15,-5-2-21 16,2-20 3-16,-9-6-9 16,-6-5 6-16,-12 8-8 15,-6 7 12-15,-6 17 3 16,-6 14 18 0,0 18-5-16,-4 23 4 0,2 8-15 15,-2 31-6-15,5 1-18 16,2 10 5-16,9-8-5 0,8-2 8 15,2-25-6-15,7-7 6 16,2-13-9-16,10-3 7 16,2-13-4-16,8-4-50 15,0-4-50-15,8-13-373 16,-10-10 54-16</inkml:trace>
          <inkml:trace contextRef="#ctx0" brushRef="#br1" timeOffset="38448.1198">-2320 1506 1261 0,'-8'1'301'0,"-8"13"111"15,-1 11-368-15,4 29-19 16,-1 8-16-16,4 7 5 16,2-5-12-16,1-2 5 0,5-20-8 15,2-10 5-15,2-8-7 16,-1-3 8-16,1-6-7 15,-4-8 1-15,2-1-45 16,-6-10-368-16,-6-10 103 16</inkml:trace>
          <inkml:trace contextRef="#ctx0" brushRef="#br1" timeOffset="38723.7704">-2514 1729 955 0,'8'5'378'0,"1"4"8"16,4 4-225-16,10 7-100 15,4 4-34-15,6-5 7 16,-2-1-10-16,11-2 2 16,-3-9-22-16,2-7-9 15,-5 0-34-15,2-1-40 16,-10-4 56-16,-2-15-388 16,-11-2 114-16</inkml:trace>
          <inkml:trace contextRef="#ctx0" brushRef="#br1" timeOffset="39097.8608">-2332 1213 1002 0,'0'-11'285'16,"4"2"92"-16,-5 9-279 0,4-3 2 15,-3 5-25-15,0-4-2 16,0 2-33-16,0 3-7 15,-2 11-31-15,2 3 4 16,5 1-9-16,5 13 13 16,5 4-4-16,5 8 14 15,7 5-6-15,3 11 9 16,-6 1-12-16,3-8 6 16,-1-4-13-16,-2-7 7 15,-9-10-10-15,0-11 5 16,-2-2-4-16,-8-9 5 15,-1-8-5-15,-2 2 5 0,-2-3-3 16,-3-4-9-16,-2-2-35 16,-7-5 125-16,-4-1-534 15,-2-1 188-15</inkml:trace>
          <inkml:trace contextRef="#ctx0" brushRef="#br1" timeOffset="38820.0258">-2343 1190 295 0,'-4'0'87'15,"-4"8"13"-15,10-7-95 16,-5 9-102-16,6-12 14 15</inkml:trace>
          <inkml:trace contextRef="#ctx0" brushRef="#br1" timeOffset="39899.0072">-2265 1544 1097 0,'2'-1'314'0,"-1"-4"86"15,7 4-313-15,10-2 1 16,-3-2-35-16,9-1 8 16,8-1-26-16,2 1-1 15,-1-11-24-15,2-1 2 16,-10-7-10-16,1-2 8 16,-10-6-7-16,-5 9 7 15,-10 1-4-15,-5 8 6 16,-7 9-7-16,-2 11-3 15,-1 7-6-15,1 18 7 16,4 4 2-16,-2 8 18 16,8-3 5-16,6 0 10 15,6-18-13-15,9 0 0 16,8-16-19-16,8-7 5 16,7-16-10-16,5-10 12 15,-2-10-9-15,-4-7 8 16,-5 2-9-16,-8 2 7 0,-12 13-10 15,-5 5 6 1,-2 16-8-16,-7 7 4 0,-4 9-8 16,2 12 9-16,1 6-6 15,0 9 13-15,0-6-4 16,10 1 9-16,2-11-10 16,-1-4 9-16,4-14-12 0,6 4 9 15,-8-12-10-15,2-11 10 16,-1-2-9-16,-4 2 8 15,-4-5-12-15,0 10 7 16,-1 6-8-16,-1 9 7 16,-1 1-8-16,2 8 8 15,0-6-5-15,-1 9 6 16,2-7-8-16,0-8 10 16,2-8-7-16,2-13 7 15,1-10-6-15,2-20 10 16,1 7-7-16,1 1 6 15,-5 13-6-15,-2 4 9 16,-5 20-6-16,3 4 5 16,-5 4-6-16,5 13 6 15,0 6-10-15,3 5 8 16,0-1-8-16,5 1 5 0,-1-14-6 16,2-9-2-16,0-9-47 15,6-21-33-15,-9-8-452 16</inkml:trace>
          <inkml:trace contextRef="#ctx0" brushRef="#br1" timeOffset="40433.3102">-1275 1064 1036 0,'0'0'256'0,"4"-2"85"16,2 4-295-16,3 2-18 15,-1 1-8-15,-2-5 16 16,-3 1-1-16,0-1 20 16,-3 0 1-16,-3-3 8 15,0 2-16-15,1-2 0 16,-4-3-24-16,2 0-9 15,-1-2-13-15,1 2 5 16,-1 5-3-16,2 2 7 16,0 4-8-16,2 4 8 0,1-2-6 15,0 5 3-15,3-1-8 16,4 1 6-16,4-3-10 16,5-5 7-16,2-7-6 15,8-9 7-15,-8-6 6 16,1 0-7-1,16-36 6-15,-5-4-8 16,-6-1 6-16,-9 8-9 16,-15 36 3-16,-3 29-7 15,-2 25 11-15,4 7-2 0,-2 7 24 16,1-13 4-16,2-5 20 16,2-17-9-16,1-6 4 15,4-3-22-15,2-8 2 16,5-4-20-16,8-10 7 15,-2-2-8-15,-1-14 6 16,1 2-11-16,-2-22 8 16,-9 5-10-16,-1-1 8 15,-5 14-7-15,1 5 6 16,-2 26-8-16,-1 18 8 16,-1 9-8-16,2 11 8 15,1-5-7-15,-2-2 7 16,4-13-11-16,8-18-31 15,-1-30-44-15,6-22-74 0,6-52-347 16,5-4 56-16</inkml:trace>
        </inkml:traceGroup>
        <inkml:traceGroup>
          <inkml:annotationXML>
            <emma:emma xmlns:emma="http://www.w3.org/2003/04/emma" version="1.0">
              <emma:interpretation id="{B2A2F2EA-FAD9-4853-AC1E-4F3619E0C7F4}" emma:medium="tactile" emma:mode="ink">
                <msink:context xmlns:msink="http://schemas.microsoft.com/ink/2010/main" type="inkWord" rotatedBoundingBox="29728,2514 31263,1633 31506,2058 29972,2939"/>
              </emma:interpretation>
              <emma:one-of disjunction-type="recognition" id="oneOf2">
                <emma:interpretation id="interp2" emma:lang="" emma:confidence="1">
                  <emma:literal/>
                </emma:interpretation>
              </emma:one-of>
            </emma:emma>
          </inkml:annotationXML>
          <inkml:trace contextRef="#ctx0" brushRef="#br1" timeOffset="40772.5044">-753 55 1209 0,'-6'-4'341'16,"3"4"89"-16,3 10-350 0,5 17-18 15,2 12-25-15,2 17-8 16,2-4-13-16,2 5 6 16,1-12-15-16,1-6 1 15,-2-13-8-15,-1-2 6 16,-3-9-6-16,5-12 11 15,-2-5-3-15,6-13 10 16,4-10-7-16,8-14 7 16,-1-2-9-16,5-25 2 15,-5 3-10-15,-4-3 8 16,-10 12-30-16,-3 6-59 16,-10 27-12-16,-10 11-375 15,2 16 56-15</inkml:trace>
          <inkml:trace contextRef="#ctx0" brushRef="#br1" timeOffset="41004.4757">-483 342 1312 0,'0'4'305'16,"5"2"114"-16,8-10-380 16,4 7-29-16,-1-3-2 15,7 0-62-15,-1-3 455 16,8-2-818-16,-1-10 358 0</inkml:trace>
          <inkml:trace contextRef="#ctx0" brushRef="#br1" timeOffset="41595.8925">-200-27 1185 0,'-26'39'287'0,"-2"15"118"16,7 10-339-16,4-4 17 15,6-12-19-15,7-10 0 16,7-14-25-16,6-12-10 16,5-11-26-16,7-2 6 15,-2-4-7-15,7-29 5 16,-4-10-13-16,2-17-20 0,-7-7-28 16,-8-10-46-16,-9 21-18 15,-6 9-101-15,-8 22 12 16,-1 13 48-16,0 14 73 15,2 13 67-15,-1 2 128 16,5 10 42-16,3-2-24 16,2-1-21-16,4-10-52 15,3 1-15-15,0-14-30 16,4-6-1-16,1-3-6 0,1-5 6 16,-2 1-5-1,-1-2 2-15,-3 3-3 0,-3 1 3 16,-1 6-1-16,-1 2 14 15,-1 5 0-15,0 2 2 16,2 2-3-16,-1 11 0 16,2 3-14-16,2 2 0 15,-1-2-3-15,-1 1 2 16,3-12-4-16,2-3 3 16,2-9-3-16,10-6 3 15,2-3-3-15,7-2 3 16,2-7-2-16,1 11 2 15,-7 8-4-15,1 5 2 16,-11 6-1-16,-3 15 10 16,-5 2 11-16,-4-1 33 15,-4 1 7-15,-1 2 29 0,-2-7-1 16,-7 2 16-16,2-5-25 16,-6 0 7-16,-1-2-32 15,-2 2-3-15,1-13-31 16,-1-2-8-16,9-6-30 15,2-5-42-15,5-2-42 16,10-7-57-16,5 2-31 16,5-16-327-16,11-14 87 0</inkml:trace>
          <inkml:trace contextRef="#ctx0" brushRef="#br1" timeOffset="42255.3187">143-421 1034 0,'-3'-22'351'0,"-7"10"76"15,-4 12-277-15,1 16-41 16,2 8-28-16,-1 20-1 16,3-2-34-16,5 12 2 15,1-11-18-15,7 8-2 16,1-12-21-16,2 5 4 16,2-8-11-16,0 2 6 15,0-11-8-15,-3-5 9 16,3-11-5-16,3-13 12 15,-1-19-5-15,-1-13 9 0,1-12-10 16,-4-12 7-16,-7 1-12 16,-1 10 5-1,2 11-8-15,-4 12 7 0,2 17-11 16,-1 8 6-16,4 7-5 16,1 7 11-16,7 4-5 15,4-2 12-15,4-2-7 16,4-6 4-16,1-9-10 0,-1-11 6 15,-1-2-8-15,2-7 7 16,-5-1-6 0,-7 0 6-16,-5 6-7 0,-3 3 7 15,-6 8-8-15,-5 7 4 16,2 10-9-16,-2 10 9 16,-1-1-9-16,8 8 10 15,7-4-5-15,8-7 8 16,4-11-8-16,9-16 7 15,3-8-6-15,4-19 6 16,-2-2-5-16,1-4 5 16,-8 5-7-16,-2 3 5 15,-10 11-7-15,-4 7 5 16,-6 10-9-16,-6 19 7 16,-1 5-6-16,-2 17 14 15,-2-3 2-15,4 2 18 0,4-11-8 16,7-3 7-16,5-20-15 15,15-11 1-15,5-8-17 16,11-17 9-16,-4-11-11 16,2-7-15-16,-13 7-28 15,-5 1-44-15,-16 19-30 16,-8 28-79-16,-17 25-41 16,-12 28-249-16,-6 13 33 15</inkml:trace>
        </inkml:traceGroup>
      </inkml:traceGroup>
    </inkml:traceGroup>
  </inkml:traceGroup>
</inkml:ink>
</file>

<file path=ppt/ink/ink182.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09:41:20.687"/>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EDBEDA96-C2CD-4792-8D66-E2E255579566}" emma:medium="tactile" emma:mode="ink">
          <msink:context xmlns:msink="http://schemas.microsoft.com/ink/2010/main" type="inkDrawing" rotatedBoundingBox="15167,17126 15182,17126 15182,17141 15167,17141" shapeName="Other"/>
        </emma:interpretation>
      </emma:emma>
    </inkml:annotationXML>
    <inkml:trace contextRef="#ctx0" brushRef="#br0">0 0 0,'0'0'32</inkml:trace>
  </inkml:traceGroup>
</inkml:ink>
</file>

<file path=ppt/ink/ink18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1:25.259"/>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ACF93375-81DC-4DC2-8E3F-FE38EE210BBA}" emma:medium="tactile" emma:mode="ink">
          <msink:context xmlns:msink="http://schemas.microsoft.com/ink/2010/main" type="inkDrawing" rotatedBoundingBox="7072,16979 18587,12533 18650,12697 7135,17142" semanticType="underline" shapeName="Other">
            <msink:sourceLink direction="with" ref="{2E4CF45B-45F0-406A-ACE4-408FAB5A2264}"/>
            <msink:destinationLink direction="with" ref="{97743B60-8CF2-488C-B363-7F172FBB5D61}"/>
            <msink:destinationLink direction="with" ref="{E262FE5A-2435-4F8C-B6D1-B747744E158E}"/>
          </msink:context>
        </emma:interpretation>
      </emma:emma>
    </inkml:annotationXML>
    <inkml:trace contextRef="#ctx0" brushRef="#br0">-2 4398 596 0,'-3'-1'291'16,"6"2"-25"-16,4 1-151 15,8-1-47-15,2 4-55 16,10-5 2-16,3-5 3 15,4 1 3-15,1-5-6 0,14-2-1 16,7-5 7 0,3 1-15-16,4-8-2 15,1-1 0-15,1-3-2 16,-7 1 0-16,13-11-1 16,-1 2 1-16,13-5-1 15,-4-1 1-15,16-5-1 16,-6 7 1-16,14-6-1 15,-4 3-1-15,21-3 2 16,-12 7 0-16,20-10 1 16,-12 5-2-16,19-11 1 15,-15-1 0-15,18-9 0 16,-16 7-1-16,17-8 0 16,-16 10 1-16,20-4-1 15,-11 7 0-15,20-7-1 16,-14 8 0-16,19-7 0 0,-14 2 0 15,18-10 1-15,-16 6 2 16,20-9 6-16,-15 3 4 16,20-9 3-16,-17 12 0 15,24-9 0-15,-13 4-7 16,22-11-2-16,-16 6-4 16,17-9-1-16,-22 10 0 0,22-5 0 15,-25 16 0-15,19-7 0 16,-15 11 0-16,23-3 0 15,-24 6 1-15,24-13-1 16,-16 5 0-16,19-6-1 16,-18 5 1-16,24-9-1 15,-18 12 1-15,21-3-1 16,-22 5 1-16,21-13 0 16,-28 7-1-16,25-14 1 15,-24 4 0-15,25-7-1 16,-20 10 1-16,25-4 7 15,-23 14-1-15,20-7 1 16,-23 10 2-16,18-5-2 16,-27 9-5-16,15-8-1 15,-31 11-1-15,18-6 0 16,-35 10-1-16,9-5 1 0,-23 10 0 16,6 0 1-16,-34 4 0 15,-3 4 3-15,-24 5-1 16,-18 2 0-16,-21 11 0 15,-11 4-5-15,-14 0 106 16,-14 18-450-16,-6-9 180 16</inkml:trace>
  </inkml:traceGroup>
</inkml:ink>
</file>

<file path=ppt/ink/ink18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1:27.404"/>
    </inkml:context>
    <inkml:brush xml:id="br0">
      <inkml:brushProperty name="width" value="0.09333" units="cm"/>
      <inkml:brushProperty name="height" value="0.09333" units="cm"/>
      <inkml:brushProperty name="color" value="#ED1C24"/>
      <inkml:brushProperty name="fitToCurve" value="1"/>
    </inkml:brush>
    <inkml:brush xml:id="br1">
      <inkml:brushProperty name="width" value="0.09333" units="cm"/>
      <inkml:brushProperty name="height" value="0.09333" units="cm"/>
      <inkml:brushProperty name="fitToCurve" value="1"/>
    </inkml:brush>
  </inkml:definitions>
  <inkml:traceGroup>
    <inkml:annotationXML>
      <emma:emma xmlns:emma="http://www.w3.org/2003/04/emma" version="1.0">
        <emma:interpretation id="{8C567695-0512-4860-9A85-FEE112E63B1A}" emma:medium="tactile" emma:mode="ink">
          <msink:context xmlns:msink="http://schemas.microsoft.com/ink/2010/main" type="writingRegion" rotatedBoundingBox="18536,11760 31976,4148 33994,7712 20554,15323"/>
        </emma:interpretation>
      </emma:emma>
    </inkml:annotationXML>
    <inkml:traceGroup>
      <inkml:annotationXML>
        <emma:emma xmlns:emma="http://www.w3.org/2003/04/emma" version="1.0">
          <emma:interpretation id="{20C46A8E-4BB8-4749-8A49-886A398AE837}" emma:medium="tactile" emma:mode="ink">
            <msink:context xmlns:msink="http://schemas.microsoft.com/ink/2010/main" type="paragraph" rotatedBoundingBox="18536,11760 31976,4148 32779,5566 19339,13178" alignmentLevel="1"/>
          </emma:interpretation>
        </emma:emma>
      </inkml:annotationXML>
      <inkml:traceGroup>
        <inkml:annotationXML>
          <emma:emma xmlns:emma="http://www.w3.org/2003/04/emma" version="1.0">
            <emma:interpretation id="{8289D01E-F390-4044-8653-4A9FBDD35F03}" emma:medium="tactile" emma:mode="ink">
              <msink:context xmlns:msink="http://schemas.microsoft.com/ink/2010/main" type="line" rotatedBoundingBox="18536,11760 31976,4148 32779,5566 19339,13178"/>
            </emma:interpretation>
          </emma:emma>
        </inkml:annotationXML>
        <inkml:traceGroup>
          <inkml:annotationXML>
            <emma:emma xmlns:emma="http://www.w3.org/2003/04/emma" version="1.0">
              <emma:interpretation id="{9076F6FB-5F71-4AC1-AB0F-B25630EE1024}" emma:medium="tactile" emma:mode="ink">
                <msink:context xmlns:msink="http://schemas.microsoft.com/ink/2010/main" type="inkWord" rotatedBoundingBox="18750,12138 20693,11038 21172,11884 19229,12984">
                  <msink:destinationLink direction="with" ref="{2D8007A4-5322-4F0D-B03B-675B71F535BA}"/>
                </msink:context>
              </emma:interpretation>
              <emma:one-of disjunction-type="recognition" id="oneOf0">
                <emma:interpretation id="interp0" emma:lang="" emma:confidence="1">
                  <emma:literal/>
                </emma:interpretation>
              </emma:one-of>
            </emma:emma>
          </inkml:annotationXML>
          <inkml:trace contextRef="#ctx0" brushRef="#br0">896-663 520 0,'-3'-45'513'0,"-3"13"-107"16,-5 14-6-16,-10 14-288 0,-4 10-54 15,-22 25-10-15,-2 8-40 16,-8 11 1-16,12-1-8 16,4 2 6-16,20-16-6 15,6-5 3-15,14-12-7 16,5-3 1-16,7-9-2 15,11-11 3-15,8-4-3 0,11-4 5 16,5-2-1 0,11 0 3-16,-12 7-5 0,0 8 4 15,-15 6-9-15,-6 9 2 16,-13 3-8-16,-2 9 6 16,-9 0-7-16,-6 6 11 15,-3 0-2-15,-11 8 16 16,-1-6-2-16,-9-5 21 15,2-5-6-15,-8-7 11 16,3-13-15-16,4-2 5 16,8-3-15-16,6 0-47 15,14-3-52-15,8-3-347 16,14-14 49-16</inkml:trace>
          <inkml:trace contextRef="#ctx0" brushRef="#br0" timeOffset="572.632">1195-635 1066 0,'-18'5'285'15,"-11"17"82"-15,-1 11-303 16,0 9-22-16,6 2-15 16,5 1 7-16,14-12-13 15,10-8 7-15,8-11-16 16,8-11 6-16,8-11-11 15,4-11 10-15,0-8-6 0,4-14 7 16,-4 4-10-16,-3-10 5 16,-9 10-8-16,-12-2 4 15,-10 9-7-15,-10 1 3 16,-10 11-7-16,-3 6-16 16,5 8-29-16,1 2-21 15,4 5-13-15,13-1-13 16,7-10 12-16,9-4 20 15,7-3 23-15,11-6 13 16,3-4 14-16,11 5 16 16,-2 2 7-16,3-1 24 15,-12 1 4-15,3 4 24 16,-15 4-5-16,-9 5 13 0,-8 10-20 16,6 7 13-16,-16 3-21 15,0 13 14-15,-7 5-21 16,3 8 12-16,-7 1-23 15,2 7 6-15,3-11-21 16,6-2 7-16,-3-11-17 16,11 1 10-16,4-11-12 15,6-5 12-15,3-4-9 16,17-6 12-16,-4-7-11 16,5-2 9-16,-3 0-10 15,-1 0 9-15,-16 1-13 0,-2 4-30 16,-11-1-29-16,-11 1 56 15,-5-1-446-15,-11 4 145 16</inkml:trace>
          <inkml:trace contextRef="#ctx0" brushRef="#br0" timeOffset="800.5499">1459-665 912 0,'-9'-9'369'0,"10"0"10"15,10 5-245-15,7-4-58 16,9 5-60-16,12-13-5 15,8-4-11-15,14 1-266 16,-5 4-116-16</inkml:trace>
          <inkml:trace contextRef="#ctx0" brushRef="#br0" timeOffset="-1058.8413">311 0 937 0,'-20'44'204'0,"-6"13"84"0,-7 19-255 16,2 1-13-16,-7 12 9 16,7-5-4-16,-4 1 8 15,10-13-20 1,-1-7 0-16,5-22-7 0,6-13 2 16,6-15 0-16,3-18 9 15,6-13-8-15,5-20-130 16,-1-11-203-16,4-19 14 15</inkml:trace>
          <inkml:trace contextRef="#ctx0" brushRef="#br0" timeOffset="-669.0113">133 406 1035 0,'9'-5'310'0,"6"-1"59"16,5 2-284-16,11-7-50 16,1-1-28-16,11-1 8 15,3 2-13-15,2-7 5 16,-8 3 101-16,8-5-478 15,-13 1 195-15</inkml:trace>
          <inkml:trace contextRef="#ctx0" brushRef="#br0" timeOffset="-844.0706">237-168 879 0,'10'-3'300'0,"-7"32"37"0,-1 17-224 15,-10 25-73-15,7 8-20 16,-4 16 14-16,11-8-10 15,9 0 10-15,8-24-11 16,12-3 5-16,8-16-17 16,1-13 4-16,-4-13-11 15,-2-10-16-15,-11-13-12 16,-9-5-347-16,-12-4 90 0</inkml:trace>
        </inkml:traceGroup>
        <inkml:traceGroup>
          <inkml:annotationXML>
            <emma:emma xmlns:emma="http://www.w3.org/2003/04/emma" version="1.0">
              <emma:interpretation id="{9CB07E18-A258-4849-AE95-0C96DF37F737}" emma:medium="tactile" emma:mode="ink">
                <msink:context xmlns:msink="http://schemas.microsoft.com/ink/2010/main" type="inkWord" rotatedBoundingBox="23944,8697 25463,7837 26090,8945 24571,9805">
                  <msink:destinationLink direction="with" ref="{2D8007A4-5322-4F0D-B03B-675B71F535BA}"/>
                </msink:context>
              </emma:interpretation>
              <emma:one-of disjunction-type="recognition" id="oneOf1">
                <emma:interpretation id="interp1" emma:lang="" emma:confidence="1">
                  <emma:literal/>
                </emma:interpretation>
              </emma:one-of>
            </emma:emma>
          </inkml:annotationXML>
          <inkml:trace contextRef="#ctx0" brushRef="#br1" timeOffset="43711.0186">5233-3449 1081 0,'4'-2'295'0,"-11"28"67"16,4 28-308-16,9 40-26 15,-2 10-21-15,7 31-7 16,1-5 10-16,9 13-8 15,-5-27 8-15,8-4-9 16,-4-31 6-16,4-21-10 16,-3-37 8-16,8-55-6 0,-4-38 8 15,7-79-8-15,1-35 8 16,-5-54-6-16,-7 10 2 16,-3-9-6-16,-9 61 7 15,-9 37-6-15,-3 62 15 16,-6 40 8-16,-3 46 5 15,-3 43-8-15,3 20 8 16,5 42-17-16,2 12-5 0,1 28-7 16,5-18 7-16,5 14-5 15,2-30 7-15,7-6-7 16,6-37 7-16,4-14-7 16,-2-31 5-16,-4-25-3 15,-11-14 7-15,-7-23-5 16,-13-9 8-16,-12-17-7 15,-3 3 5-15,-10-10-8 16,-5 12 3-16,4-1-5 16,5 20 7-16,8 5-9 15,10 17 4-15,16 19-8 16,7 12 4-16,16 13-8 16,6 7 9-16,10 1-6 15,-1-12 10-15,12-14-8 16,-3-19 8-16,9-30-4 15,-4-18 8-15,7-24-4 0,-12-3 9 16,-8-16-9-16,-14 14 6 16,-8 10-7-16,-14 22 9 15,-7 11-9-15,-4 30 8 16,2 28-10-16,-4 18 9 16,0 21-12-16,5 15 8 15,2 23-6-15,-1-14 7 16,9 1-8-16,2-16 10 0,4-19-11 15,3-29 9-15,9-26-3 16,1-29 9-16,15-40-9 16,-6-10 12-16,1-22-9 15,-8 5 2-15,-8 5-6 16,-13 28 6-16,-3 13-4 16,-4 26 5-16,-4 19-10 15,1 19 6-15,-2 27-10 16,3 12 6-16,-6 15-7 15,0 2 11-15,-2 5-7 16,5-14 11-16,2-10-9 16,4-16 5-16,10-19-6 15,7-23 11-15,5-27-8 16,7-12 9-16,14-21-7 16,1 4 5-16,11 2-11 15,-1 24 5-15,6 13-10 16,-10 25 9-16,-1 19-8 0,-14 12 11 15,-7 9-5-15,-7-3 13 16,-6 2-6-16,-3-10 12 16,2-7-11-16,-3-15 21 15,-7-19 12-15,-2-17 12 16,-5-26-6-16,-5-10 12 16,-10-20-21-16,3 7-14 0,-9 5-13 15,-9 13 3-15,-6 17-21 16,9 23-10-16,-8 14-86 15,11 13-40-15,5 16-360 16,8-2 37-16</inkml:trace>
          <inkml:trace contextRef="#ctx0" brushRef="#br1" timeOffset="43928.9641">6276-4130 1218 0,'-28'-9'465'0,"-1"-1"21"15,8 2-315-15,11 5-91 16,11 2-116-16,11-5-447 16,0 0 127-16</inkml:trace>
        </inkml:traceGroup>
        <inkml:traceGroup>
          <inkml:annotationXML>
            <emma:emma xmlns:emma="http://www.w3.org/2003/04/emma" version="1.0">
              <emma:interpretation id="{94715E39-056E-4850-9470-F1A4B4A80855}" emma:medium="tactile" emma:mode="ink">
                <msink:context xmlns:msink="http://schemas.microsoft.com/ink/2010/main" type="inkWord" rotatedBoundingBox="26108,7734 28082,6616 28510,7372 26537,8490"/>
              </emma:interpretation>
              <emma:one-of disjunction-type="recognition" id="oneOf2">
                <emma:interpretation id="interp2" emma:lang="" emma:confidence="1">
                  <emma:literal/>
                </emma:interpretation>
              </emma:one-of>
            </emma:emma>
          </inkml:annotationXML>
          <inkml:trace contextRef="#ctx0" brushRef="#br1" timeOffset="44981.1942">7148-4217 1004 0,'20'-52'338'0,"-11"5"69"16,0 4-252-16,6 13-58 16,-3 12-22-16,-3 16-37 0,4 14-19 15,-2 14-21-15,-4 23 2 16,2 11 3-16,0 20 5 16,-6 0 0-16,3 14 1 15,-1-10-3-15,4-6 1 16,-3-21-5-16,5-13 1 15,4-31-2-15,9-29 4 16,0-20 1-16,7-39 0 16,-1-18-1-16,5-36 3 15,-8 7-4-15,-6-7 1 16,-9 36-1-16,-9 18 3 16,-8 42-1-16,-2 22-8 15,2 29-5-15,2 36-1 16,2 17-1-16,7 28 1 15,3 4 7-15,10 7 4 16,2-30 0-16,15-13-3 0,0-31-2 16,8-19 2-16,-5-26 1 15,4-24 7-15,-13-24 7 16,2-29 12-16,-16-7 11 16,-4-15 13-16,-10 18-4 15,-8 10-3-15,-11 31-9 16,-1 13-16-16,6 24-21 15,2 12-2-15,7 12-5 16,6 21-1-16,6 6 4 0,-2 7 6 16,4-5 1-16,4-5-4 15,0-23 2-15,9-20 1 16,0-17 0-16,5-20 1 16,-8-2 6-16,-6-8 0 15,-9 9-1-15,-9 4 0 16,-5 16 1-16,1 8-4 15,2 13-9-15,2 17-2 16,3 13-1-16,5 16-1 16,-4 1 3-16,2 10 8 15,6-13 1-15,6-8-5 16,3-19 1-16,11-17 0 16,2-22 1-16,10-17 1 15,-2-1 4-15,4 2-1 16,-4 8-1-16,5 17-8 0,-11 19-13 15,1 11-4-15,-8 7 1 16,-5 14-2-16,-12-1 10 16,1 0 11-16,-7-9 5 15,3-6-1-15,-3-13 11 16,0-17 18-16,-1-9 2 16,-8-15 1-16,-2-8 3 15,-2-16-8-15,-8 0-19 0,-9-9 0 16,3 16-2-16,-2 4-3 15,5 19-9-15,6 15-78 16,12 12-67-16,3-2-361 16,0 2 22-16</inkml:trace>
          <inkml:trace contextRef="#ctx0" brushRef="#br1" timeOffset="45247.4812">8261-5131 1350 0,'-36'5'337'0,"-3"5"102"16,15 1-388-16,13 1-43 16,16-2-16-16,14 2-74 15,11-6 462-15,8 9-819 16,1 6 362-16</inkml:trace>
          <inkml:trace contextRef="#ctx0" brushRef="#br1" timeOffset="45588.6144">8792-5114 998 0,'-22'-23'422'15,"-14"22"7"-15,-8 4-237 16,-4 30-122-16,11 13-42 0,1 28-2 16,16 8-10-1,6 17-1-15,13-19-2 0,19-12-3 16,11-28-4-16,8-25-1 15,8-27 1-15,15-37 3 16,-6-20 0-16,0-32-1 16,-9 0-1-16,-1-17 22 15,-20 17 12-15,-11-7 19 16,-16 18 2-16,-9 0 3 16,-7 27-24-16,-4 21-24 15,4 31-22-15,-1 40-3 16,7 26-2-16,-2 34 0 15,3 9 10-15,7 17 2 16,8-16 1-16,17-1-2 16,8-26-2-16,20-12-26 0,5-27-82 15,19-17-403-15,-8-19 82 16</inkml:trace>
        </inkml:traceGroup>
        <inkml:traceGroup>
          <inkml:annotationXML>
            <emma:emma xmlns:emma="http://www.w3.org/2003/04/emma" version="1.0">
              <emma:interpretation id="{0D3A853A-F1BF-445B-A733-B03274AD3F67}" emma:medium="tactile" emma:mode="ink">
                <msink:context xmlns:msink="http://schemas.microsoft.com/ink/2010/main" type="inkWord" rotatedBoundingBox="28549,6272 32055,4286 32779,5566 29273,7552"/>
              </emma:interpretation>
              <emma:one-of disjunction-type="recognition" id="oneOf3">
                <emma:interpretation id="interp3" emma:lang="" emma:confidence="0">
                  <emma:literal>preis.</emma:literal>
                </emma:interpretation>
                <emma:interpretation id="interp4" emma:lang="" emma:confidence="0">
                  <emma:literal>prei</emma:literal>
                </emma:interpretation>
                <emma:interpretation id="interp5" emma:lang="" emma:confidence="0">
                  <emma:literal>prei.</emma:literal>
                </emma:interpretation>
                <emma:interpretation id="interp6" emma:lang="" emma:confidence="0">
                  <emma:literal>prim</emma:literal>
                </emma:interpretation>
                <emma:interpretation id="interp7" emma:lang="" emma:confidence="0">
                  <emma:literal>priv.</emma:literal>
                </emma:interpretation>
              </emma:one-of>
            </emma:emma>
          </inkml:annotationXML>
          <inkml:trace contextRef="#ctx0" brushRef="#br1" timeOffset="47713.6161">11819-6746 1238 0,'-11'-5'280'0,"5"31"107"15,6 17-360-15,6 30-18 16,5 6-5-16,2 23 13 16,2-1 6-16,0 22 11 15,-1-8 6-15,-2 4 9 16,1-23-8-1,-1-6-1-15,-1-33-10 0,-1-21-6 16,-2-21-12-16,1-22 8 16,0-17-2-16,1-36 0 15,2-20-1-15,2-44 0 16,-1-1-10-16,2-33-3 16,-4 20-1-16,-1 3 0 15,-2 41-1-15,-2 8 0 0,-3 35-1 16,4 10-1-1,4 23-2-15,5 12-5 0,2 17-1 16,3 8-1-16,-3 13 1 16,-3 5 2-16,-9 4 5 15,-7 3 1-15,-13 4 4 16,-13 6 2-16,-6-2 1 16,-9-2 2-16,3-10 0 15,-1-2 1-15,10-23 0 0,4-11-47 16,14-5-43-1,9-14-63-15,12-11 484 0,6-8-822 16,2 1 420-16</inkml:trace>
          <inkml:trace contextRef="#ctx0" brushRef="#br1" timeOffset="48492.3964">12222-6886 1236 0,'38'-39'728'0,"-1"0"-671"0,-46 59-26 16,-6 34-15-16,6 25-7 15,5 14 6-15,5-14 13 16,-1-16 6-16,5-6 11 16,-5-23 1-16,1-10-6 15,5-18-6-15,2-27 3 0,1-13-10 16,4-29-2-16,4-12-4 15,-4-23-5-15,-2 17-10 16,-10 3 0-16,-2 28 0 16,-8 16 0-16,-2 26-4 15,1 11-4-15,1 17-3 16,3 11-1-16,1 10 0 0,7 7 2 16,5 3 3-16,2-6 2 15,0-9-1 1,11-11-3-16,-2-11 0 0,8-34 4 15,4-19 0-15,6-27 3 16,-5-1 1-16,-4-8 4 16,-6 22-2-16,-9 10-1 15,-7 23-1-15,-7 7 1 16,1 8-6-16,-4 10-5 16,1 7-2-16,-1 19 0 15,1 10 1-15,2 13 1 16,2 0 5-16,3 6 3 15,3-17-3-15,8-13-2 16,1-18-1-16,13-25 3 16,5-31 1-16,14-19 3 0,1-1 1 15,4-1 3 1,-11 20-4-16,-4 18-1 0,-14 15-4 16,-13 11-3-16,-5 10-2 15,-8 13 2-15,-2 14 0 16,-2 24 3-16,1 2 4 15,-2 10 1-15,5-15 0 16,6-9-2-16,3-26-3 16,8-20 9-16,4-20 6 0,9-23 5 15,0-14 3-15,7-11 1 16,-5 7-7-16,-2 1-6 16,-7 20-5-16,-7 5 0 15,-10 18 1-15,-3 0 1 16,-7 8 1-16,-8-5-2 15,0 7 0-15,-8-1-26 16,-7 6-32-16,-2 0-119 16,5 3 5-16,-9 0-361 15,2 2 29-15</inkml:trace>
          <inkml:trace contextRef="#ctx0" brushRef="#br1" timeOffset="48756.6402">12700-7767 1393 0,'-8'-6'451'0,"-8"2"69"15,7 4-355-15,9 1-128 16,4 5 1-16,7-6-47 16,7 3 308-16,-3 0-820 15</inkml:trace>
          <inkml:trace contextRef="#ctx0" brushRef="#br1" timeOffset="48993.9216">13356-6911 1761 0,'81'39'405'0,"-83"-45"154"16,-7 0-507-16,-3-6-38 16,2 4-473-1,1 2-100-15</inkml:trace>
          <inkml:trace contextRef="#ctx0" brushRef="#br1" timeOffset="46415.1353">9872-5623 1144 0,'-15'-18'765'31,"7"9"-573"-31,2 1-136 0,-24 2-26 16,-5 29-26-16,5 32-4 15,6 31 0-15,24 5 0 16,2-11 4-16,10-5-4 0,1-28-2 16,11-19-1-16,8-32 4 15,10-41 3-15,6-26 0 16,8-40 5 0,-10-11-1-16,-2-22-1 0,-17 20-3 15,-18 1 5-15,-18 34-1 16,-9 18 1-16,-8 38-6 15,-5 36-12-15,4 33-6 0,3 41 0 16,1 13 1-16,1 30 4 16,10-4 12-16,13 8 5 47,7-23 0-32,13-5-1-15,12-31 0 0,13-19 0 0,-1-31-4 0,15-31 4 0,-4-23 1 0,-1-36 2 16,-13-10 0-16,-6-15 3 15,-21 16-6-15,-15 4 4 16,-6 32-2-16,-10 12-2 16,-1 26-8-16,2 14-5 15,6 20-7-15,2 23 0 16,2 8 2-16,2 16 6 16,6-7 7-16,6-1 1 15,2-21-2-15,8-15 0 0,4-22 0 16,1-25 5-1,-3-17 1-15,13-22 2 0,-8-4 2 16,1-4-2-16,-2 13-5 16,0 7 0-16,-13 22-1 15,3 14-6-15,-5 10-1 16,2 17-1-16,2 8 2 16,5 11 1-16,1-4 4 15,5 4 1-15,1-14-1 0,2-9 1 16,-2-17 6-16,1-13 32 15,-6-10 13-15,-3-5 9 16,-3-5 0-16,-2-5-5 16,-5 4-32-16,-4-2-8 15,-7 5-9-15,-4 2 1 16,-4 10-13-16,-4 6-48 16,3 10-35-16,2 5 381 15,8 5-822-15,7-7 378 16</inkml:trace>
          <inkml:trace contextRef="#ctx0" brushRef="#br1" timeOffset="46889.6314">11208-6263 760 0,'-32'2'392'0,"-5"20"-43"0,2 14-131 16,-3 17-179-16,8 7-9 15,9 12 24-15,6-7 7 16,12-2 0-16,18-21-12 16,9-15-11-16,8-23-24 15,15-23-2-15,1-19 4 16,4-26 7-16,-1-11 0 0,3-26 10 31,-12 8 11-31,-4-8 19 0,-16 16-5 0,-16-8 0 16,-15 27-11-16,-15-2-15 15,-9 17-32-15,-10 27-17 16,2 27-5-16,-4 25-2 16,3 22-1-16,-3 21 9 15,9-5 14-15,7-5 2 16,14-14 1-16,18-10 0 16,15-25-1-16,14-9 3 15,6-7 0-15,5-10 2 16,-4-1 2-16,8 3-1 15,-7 6-3-15,5 12-4 16,-7 14-2-16,-1 19-3 16,-11 16 0-16,-4 19 15 15,-10-1-42-15,-4 2-443 0,-8-26 150 16</inkml:trace>
        </inkml:traceGroup>
      </inkml:traceGroup>
    </inkml:traceGroup>
    <inkml:traceGroup>
      <inkml:annotationXML>
        <emma:emma xmlns:emma="http://www.w3.org/2003/04/emma" version="1.0">
          <emma:interpretation id="{B702ABED-D31D-4284-8DF5-1325CB5D2B5F}" emma:medium="tactile" emma:mode="ink">
            <msink:context xmlns:msink="http://schemas.microsoft.com/ink/2010/main" type="paragraph" rotatedBoundingBox="24963,9811 30736,7030 31770,9177 25998,11958" alignmentLevel="2"/>
          </emma:interpretation>
        </emma:emma>
      </inkml:annotationXML>
      <inkml:traceGroup>
        <inkml:annotationXML>
          <emma:emma xmlns:emma="http://www.w3.org/2003/04/emma" version="1.0">
            <emma:interpretation id="{A7DD833A-F80F-4F81-937E-0F8845E8CFA3}" emma:medium="tactile" emma:mode="ink">
              <msink:context xmlns:msink="http://schemas.microsoft.com/ink/2010/main" type="line" rotatedBoundingBox="24963,9811 30615,7088 31247,8399 25595,11122"/>
            </emma:interpretation>
          </emma:emma>
        </inkml:annotationXML>
        <inkml:traceGroup>
          <inkml:annotationXML>
            <emma:emma xmlns:emma="http://www.w3.org/2003/04/emma" version="1.0">
              <emma:interpretation id="{9817F375-AFEB-4933-87CB-F35B4E4628B2}" emma:medium="tactile" emma:mode="ink">
                <msink:context xmlns:msink="http://schemas.microsoft.com/ink/2010/main" type="inkWord" rotatedBoundingBox="24981,9847 26628,9053 27031,9890 25384,10684"/>
              </emma:interpretation>
              <emma:one-of disjunction-type="recognition" id="oneOf4">
                <emma:interpretation id="interp8" emma:lang="" emma:confidence="0">
                  <emma:literal>MGla</emma:literal>
                </emma:interpretation>
                <emma:interpretation id="interp9" emma:lang="" emma:confidence="0">
                  <emma:literal>MGG</emma:literal>
                </emma:interpretation>
                <emma:interpretation id="interp10" emma:lang="" emma:confidence="0">
                  <emma:literal>MGE</emma:literal>
                </emma:interpretation>
                <emma:interpretation id="interp11" emma:lang="" emma:confidence="0">
                  <emma:literal>MAG</emma:literal>
                </emma:interpretation>
                <emma:interpretation id="interp12" emma:lang="" emma:confidence="0">
                  <emma:literal>Mala</emma:literal>
                </emma:interpretation>
              </emma:one-of>
            </emma:emma>
          </inkml:annotationXML>
          <inkml:trace contextRef="#ctx0" brushRef="#br1" timeOffset="49786.9404">6015-2414 1180 0,'-11'23'287'0,"8"19"90"0,2 30-331 16,5 9-45-16,12 14-2 15,5-7 3-15,3-1 2 16,1-6-1-16,-1 0 0 15,-6-13-3-15,-1-8 8 32,-11-20 6-32,-5-19 43 0,-2-18 26 0,-10-22 10 15,-1-29-7-15,-3-20-6 16,-7-11-43-16,-7-16-24 16,4-1-9-16,-13-1-1 15,6 17 0-15,2 5 0 16,9 22-2-16,0 20-3 15,21 30-6-15,-1 20-4 16,8 14 0-16,10 11 1 16,10 7 2-16,3-1 4 15,6-18 1-15,8-12-4 0,-2-26 3 16,0-31 4-16,-8-18 3 16,-2-18 3-16,-11-3 6 15,-6 3 0-15,-11 24 2 16,-5 12 18-16,-4 27-2 15,-2 21-5-15,1 19-5 16,3 29-6-16,4 18-17 16,8 21 0-16,6-4 4 15,5 3 2-15,2-14-1 0,8-6 0 16,-3-26 1-16,9 8 7 16,-6-33-69-16,-9-18-434 15,-15-19 131-15</inkml:trace>
          <inkml:trace contextRef="#ctx0" brushRef="#br1" timeOffset="50337.164">6701-2709 1260 0,'-21'-23'342'0,"0"17"84"16,4 18-368-16,-1 29-29 0,0 20-30 16,5 32-3-16,2 5 1 15,8 23 7 1,3-17 5-16,11-6 4 0,10-34-2 16,7-7-1-16,1-28-4 15,16-13 1-15,-4-17 3 16,5-13 17-16,-4-17 6 15,0-16 3-15,-13-2-1 16,-10-2-1-16,-13 10-9 0,-12 5 11 16,-9 18-2-16,-9 10-1 15,-1 13-6-15,-5 11-11 16,3 7-15-16,0 18-3 16,10-2 0-1,4 1 0-15,10-8 1 0,9-10-5 16,10-14 1-16,10-17 3 15,5-23 1-15,10-22 2 16,-2-6 5-16,6-23 1 16,-8 10-3-16,-2 11-1 15,-10 23-1-15,-2 15-4 16,-13 23-5-16,1 20-2 16,-4 22-4-16,-2 25 1 15,-1 13 4-15,-1 9 4 0,-1-12 4 16,5-8 4-16,-2-26 5 15,1-26-71 1,9-19-58-16,3-31-374 0,-5-23 32 16</inkml:trace>
          <inkml:trace contextRef="#ctx0" brushRef="#br1" timeOffset="50980.5956">7351-3080 1121 0,'-15'16'279'0,"-1"23"90"0,-7 26-305 16,5 10-30-16,-2 12 7 16,8-7-2-16,2 5 4 15,8-19-9-15,4 0-10 16,8-10-11-16,4 1-3 16,2-11-4-16,10-2-3 15,1-13 0-15,5-7-2 16,-1-10 5-16,4-10 2 15,-7-8-2-15,-1-16 30 16,-7-7 6-16,-2-16 1 16,-6-4-4-16,-5-7 4 15,-4 9-29-15,-9 2 3 0,-6 20-3 16,-13 16 2 0,-2 13-2-16,-8 19-2 0,7 13-8 15,-1 11-2-15,14 1-1 16,6 4-1-16,12-14 1 15,8-5-5-15,8-20-1 16,8-20 2-16,5-19 3 16,4-21 2-16,1-12 5 15,1-9 0-15,-5 6-1 16,-6 0-2-16,-6 17-2 0,-6 10 2 16,-9 15-1-16,-3 9-6 15,-2 15 0-15,-1 16-3 16,2 14 0-16,-2 17 8 15,0-1 15-15,4 14 18 16,-2-10 7-16,5-5 1 16,4-17-7-16,1-4-10 15,0-21-18-15,3-10-9 16,1-10-104-16,-11-8-419 16,-8 1 101-16</inkml:trace>
        </inkml:traceGroup>
        <inkml:traceGroup>
          <inkml:annotationXML>
            <emma:emma xmlns:emma="http://www.w3.org/2003/04/emma" version="1.0">
              <emma:interpretation id="{549BE4B0-9C49-4AAC-A234-2781EA3242D9}" emma:medium="tactile" emma:mode="ink">
                <msink:context xmlns:msink="http://schemas.microsoft.com/ink/2010/main" type="inkWord" rotatedBoundingBox="27359,8657 30334,7223 30746,8077 27771,9511"/>
              </emma:interpretation>
              <emma:one-of disjunction-type="recognition" id="oneOf5">
                <emma:interpretation id="interp13" emma:lang="" emma:confidence="0">
                  <emma:literal>wenig</emma:literal>
                </emma:interpretation>
                <emma:interpretation id="interp14" emma:lang="" emma:confidence="0">
                  <emma:literal>weil</emma:literal>
                </emma:interpretation>
                <emma:interpretation id="interp15" emma:lang="" emma:confidence="0">
                  <emma:literal>weit</emma:literal>
                </emma:interpretation>
                <emma:interpretation id="interp16" emma:lang="" emma:confidence="0">
                  <emma:literal>weiß</emma:literal>
                </emma:interpretation>
                <emma:interpretation id="interp17" emma:lang="" emma:confidence="0">
                  <emma:literal>wenig.</emma:literal>
                </emma:interpretation>
              </emma:one-of>
            </emma:emma>
          </inkml:annotationXML>
          <inkml:trace contextRef="#ctx0" brushRef="#br1" timeOffset="52973.596">9654-3985 1344 0,'4'-47'387'16,"-14"38"83"-16,-14 26-367 15,-2 16-80-15,16 31-18 16,4 11 1-16,7 20-10 15,7-8 14-15,4 10-10 16,3-20 7-16,9-12-12 16,-2-28 8-16,7-26-8 15,-1-35 10-15,8-36-7 0,-3-23 11 16,-1-25-7-16,-8 9 8 16,-10-9-9-16,-16 25 9 15,-8 11-7-15,-4 26 9 16,0 11-13-16,7 31 1 15,7 29-17-15,3 22 8 16,1 23-9-16,7 7 14 16,3 20-3-16,-1-13 15 15,4 5-9-15,2-23 7 0,4-9-12 16,-4-25 9-16,4-19-8 16,-4-22 19-16,2-20 3 15,-3-19 15-15,3-25-6 16,-9-8 9-16,-3-5-13 15,-9 8-1-15,-12 0-9 16,-6 20 8-16,-4 11-10 16,1 16 2-16,1 14-18 15,10 28 4-15,4 17-13 16,4 11 8-16,7 15-8 16,5-3 17-16,5-3-8 15,2-18 8-15,10-10-8 16,1-20 10-16,7-21-9 15,1-14 12-15,7-20-7 16,-7-7 11-16,0-13-10 16,-12 7 9-16,-4-4-11 0,-14 18 10 15,-11 3-8-15,-5 18 8 16,-4 9-13-16,-4 18 3 16,-1 18-16-16,7 15 5 15,-2 32-12-15,5 11 12 16,0 16 1-16,3-8 13 15,8 3-6-15,4-22 12 16,10-14-10-16,8-21 4 0,8-14-9 16,-2-16 13-16,7-18-9 15,-5-13 13-15,2-20-8 16,-5-3 9-16,4-6-12 16,-7 7 7-16,-1 11-9 15,-7 24 7-15,-3 18-14 16,-4 22 8-16,-2 20-10 15,1 11 10-15,2 10-6 16,-3-9 13-16,2-4-8 16,-1-17 11-16,4-12-13 15,-4-15 11-15,8-18-5 16,-1-11 10-16,2-19-8 16,-1-7 10-16,3-19-10 15,-4 9 4-15,-1-2-9 16,-4 16 8-16,0 12-9 15,-6 22 2-15,3 20-12 0,-4 20 5 16,2 19-6-16,2 7 5 16,2 17 0-16,-2 0 13 15,6 4-7-15,-3-21 9 16,4-2-5-16,4-22 6 16,2-16-9-16,-4-10 8 15,8-5-8-15,-7-6 13 16,4-9-10-16,-5 0 16 0,1-9-90 15,-5-3-31-15,-1-12-401 16,-8 2 39-16</inkml:trace>
          <inkml:trace contextRef="#ctx0" brushRef="#br1" timeOffset="53238.211">10814-4728 1360 0,'0'0'477'0,"-6"-5"35"16,-3 4-337-16,9-1-143 16,5 2-18-16,5 0-97 15,-1 2 301-15,-4-2-733 16,-8 0 260-16</inkml:trace>
          <inkml:trace contextRef="#ctx0" brushRef="#br1" timeOffset="53539.1814">11293-4640 1218 0,'-21'-16'374'16,"-9"-8"66"-16,5 4-336 0,-2 5-57 16,9 9-29-1,0 12-23-15,6 5 4 16,3 10-7-16,1-3 10 0,1 1-4 15,5-4 13-15,-1-4-1 16,2-7 11-16,2-2-2 16,-2-4 13-16,1-2-2 15,0-2 6-15,0-3-7 16,-2-2 10-16,4-1 1 16,-1 2 8-16,1 4 1 15,-1 6 4-15,2 4-20 16,2 8-6-16,4 15-21 15,0 5-3-15,0 23-10 16,0 11 14-16,0 23-6 16,-2-5 10-16,7 13-8 0,1-17 8 15,3-6-9-15,1-29 6 16,1-9-9-16,-8-26 11 16,-2-14-82-16,-7-20-73 15,-6-17-400-15,-3-11 33 16</inkml:trace>
          <inkml:trace contextRef="#ctx0" brushRef="#br1" timeOffset="53803.6006">11115-4894 942 0,'-15'-16'638'16,"4"8"-123"-16,2 5-91 15,6 6-393-15,6 6-20 16,3 2-28-16,6 5-134 15,6 1-358-15,8-4 53 16</inkml:trace>
          <inkml:trace contextRef="#ctx0" brushRef="#br1" timeOffset="51733.1321">8382-3128 1152 0,'-4'-39'352'0,"-1"-2"83"16,16-17-294-16,7-5-69 0,9-12-5 15,1 10-10-15,5 8-26 16,-6 27-6-16,-3 27-21 15,-4 28-1-15,-6 34-13 16,-10 10 10-16,-7 27-3 16,-4-1 16-16,-7 16-9 15,0-17 10-15,7 5-9 16,4-23 4-16,7-10-13 16,7-30 6-16,9-18-10 15,2-33 12-15,10-38-8 16,2-21 11-16,10-35-5 15,-5-4 8-15,-2-22-10 0,-10 20 7 16,-9 8-7-16,-13 38 9 16,-5 12-6-16,-8 43 4 15,-1 31-16-15,0 23 3 16,3 27-6-16,3 9 7 16,3 23-3-16,3-6 14 15,8-1-3-15,1-22 3 0,9-11-15 16,3-35 10-1,13-36-3-15,-1-30 12 0,8-33-3 16,-5-12 19-16,-2-24 10 16,-14 13 14-16,-5 8-8 15,-12 21 7-15,-3 15-13 16,-6 33-16-16,-3 18-26 16,4 24 4-16,4 31-11 15,-2 15 10-15,4 17-8 16,1 1 18-16,2 5-77 15,-1-16-70-15,24-17-387 16,-7-24 35-16</inkml:trace>
        </inkml:traceGroup>
        <inkml:traceGroup>
          <inkml:annotationXML>
            <emma:emma xmlns:emma="http://www.w3.org/2003/04/emma" version="1.0">
              <emma:interpretation id="{79A75570-B65C-4E94-904F-2F40EDEAACBB}" emma:medium="tactile" emma:mode="ink">
                <msink:context xmlns:msink="http://schemas.microsoft.com/ink/2010/main" type="inkWord" rotatedBoundingBox="30397,7495 30733,7333 31247,8399 30911,8561"/>
              </emma:interpretation>
            </emma:emma>
          </inkml:annotationXML>
          <inkml:trace contextRef="#ctx0" brushRef="#br1" timeOffset="54252.1227">11460-4790 608 0,'13'-5'476'16,"-16"1"-71"-16,-1-1-19 15,-2 7-275-15,-3 10-20 16,0 9-35-16,0 18-26 16,1 8-14-16,1 10 4 15,2-3 19-15,5-2-3 0,5-14 6 16,7-10-14-16,6-14-5 16,6-11-14-16,3-17 4 15,6-8-7-15,-3 1 12 16,-3-5-14-1,-9 13 5-15,1 10-15 0,-2 12 7 16,-4 12-13-16,1 18 12 0,5 19-10 16,-1 14 13-1,0 23-12-15,1-4 13 0,-6 3-6 16,-2-16 24-16,-8 1 17 16,-5-20 20-16,-1 2-3 15,2-10 7-15,-4-4-22 16,4-19-15-16,-5-7-13 15,0-15 4-15,-10-16-8 16,0-14 9-16,-11-18-8 16,-2-9 6-16,-8-15-13 15,2-2 6-15,5-16-12 16,15 6 6-16,14-8-14 16,16 10 11-16,13 4-11 15,4 19 17-15,4 10-112 16,-2 16-81-16,10-17-370 0</inkml:trace>
        </inkml:traceGroup>
      </inkml:traceGroup>
      <inkml:traceGroup>
        <inkml:annotationXML>
          <emma:emma xmlns:emma="http://www.w3.org/2003/04/emma" version="1.0">
            <emma:interpretation id="{F7A4715A-E325-4539-ADD1-A9A7C2AD0A2E}" emma:medium="tactile" emma:mode="ink">
              <msink:context xmlns:msink="http://schemas.microsoft.com/ink/2010/main" type="line" rotatedBoundingBox="28862,9405 31349,8290 31780,9253 29294,10369"/>
            </emma:interpretation>
          </emma:emma>
        </inkml:annotationXML>
        <inkml:traceGroup>
          <inkml:annotationXML>
            <emma:emma xmlns:emma="http://www.w3.org/2003/04/emma" version="1.0">
              <emma:interpretation id="{09CE9CB5-3FA2-4BD5-93E8-6015594E8924}" emma:medium="tactile" emma:mode="ink">
                <msink:context xmlns:msink="http://schemas.microsoft.com/ink/2010/main" type="inkWord" rotatedBoundingBox="28862,9405 31349,8290 31780,9253 29294,10369"/>
              </emma:interpretation>
            </emma:emma>
          </inkml:annotationXML>
          <inkml:trace contextRef="#ctx0" brushRef="#br1" timeOffset="55012.6377">9882-2861 1233 0,'-13'3'422'0,"10"12"27"0,10 21-336 16,14 29-69-16,5 11-46 15,11 31-10-15,-2-4 16 16,7 19-5-16,-6-16 9 16,0-5-11-16,-8-26 8 15,-5-1-8-15,-13-31 10 16,-4-1-7-16,-9-10 10 0,-7-5-3 16,-5-18 18-16,-6-17 1 15,-5-14 7-15,-4-19-12 16,0-13 4-16,-4-48-20 15,8-6-6-15,10-30-8 16,7 7 8-16,6 5-9 16,9 42 13-16,4 17-9 15,2 34 6-15,15 12-14 16,6 10 8-16,17 14-9 16,-20 9 0 30,-15-6 11-46,1 2 3 0,35 26 14 0,-24 17 1 16,-15 6 15-16,-33 14-7 16,-25-17 7-16,-1-6-11 15,8-17-8-15,6-10-134 0,17-21-270 16,10-18-101-16,9-4-186 16</inkml:trace>
          <inkml:trace contextRef="#ctx0" brushRef="#br1" timeOffset="55292.4083">10326-2715 1004 0,'11'12'262'16,"1"13"87"-16,-5 14-269 15,7 23-6-15,-1 1 0 16,-4 10 5-16,5-10 1 0,4-1-21 16,-3-25-10-1,0-11-18-15,2-26 5 0,-5-23 8 16,-2-22 6-16,-2-21-8 15,-5-7 7-15,-11-7-22 16,-7 16-13-16,-15-5-9 16,1 21 8-16,2 9-12 15,8 16 3 1,4 8-24 0,13 23 2-1,4 17-25-15,1 4-6 0,7 4-47 0,4-6-7 0,7 0-363 16,1-23 88-16</inkml:trace>
          <inkml:trace contextRef="#ctx0" brushRef="#br1" timeOffset="55490.8756">10639-2829 744 0,'-8'42'302'15,"5"10"32"-15,6-7-180 16,9 6-30-16,0-10-30 15,6-7-19-15,2-13-20 0,4-7-2 16,-5-22 5-16,2-13 18 16,-1-7 17-16,-5-8-1 15,-5-11-9-15,-7-4-23 16,-4 6-25-16,-11-3-15 16,-8 6 0-16,-10 10-21 31,2 19-19-31,-4 8-60 0,7 17-23 0,7 15-44 15,10 14 7-15,5 1 4 16,11-6 67-16,4-12-325 16,6-22 149-16</inkml:trace>
          <inkml:trace contextRef="#ctx0" brushRef="#br1" timeOffset="56127.8013">10997-3122 653 0,'-16'31'363'0,"-2"5"-33"16,3 20-97 0,6 4-171-16,-2 12 5 0,4-12 3 15,13 0-8-15,3-22-6 16,9-14-15-16,3-27-10 16,6-29-8-16,-3-17 7 15,7-28-3-15,-4-12 9 0,4-16 4 16,-7 14 12-16,-9-1-7 15,-15 19 6-15,-5 11-8 16,-4 23-13-16,-3 17-32 16,3 25 0-16,2 21-11 15,-1 15 6-15,-1 28-7 16,0 7 15-16,6 14-1 16,4-5 18-16,7 4-1 15,6-21 12-15,5-10-9 16,1-22 3-16,2-17-16 15,2-20 2-15,5-23-3 16,-2-10 10-16,1-8-9 16,-5-1 10-16,-7-3-8 15,-8 11 1-15,-5 7-9 16,-6 10 8-16,-2 16-17 16,1 17 4-16,1 17-10 0,1 11 9 15,4 14-7-15,1-4 15 16,9-1-7-1,0-17 9 1,7-12-11-16,2-24 9 16,8-22-2-16,-2-21 11 15,9-15-8-15,-6-4 12 0,3-7-11 0,-6 14 3 16,-6 4-10-16,-9 21 10 0,-5 7-10 16,-5 14 7-16,-2 15-15 15,0 15 8-15,0 15-11 16,0 12 11-16,0 14-3 15,3-5 16-15,3 0-10 16,1-17 10 0,10-11-10-16,4-16-61 15,15-19-446-15,1-10 127 0</inkml:trace>
          <inkml:trace contextRef="#ctx0" brushRef="#br1" timeOffset="56575.4539">11787-3199 1422 0,'-69'-82'747'0,"89"5"-617"0,17 20-29 16,4 15-43-16,10 26-33 16,-20 46-15-16,-5 12-11 15,-14 6 10-15,-6 13-10 16,-12-1 11-16,-12 15-5 15,-5-7 9-15,-4 4-8 16,5-18 11-16,2-9-8 16,8-21 3-16,9-12-12 15,12-18 5-15,11-15-7 16,7-11 8-16,13-16-6 16,4 0 10-16,8-4-8 15,-4 2 8-15,-3 5-8 16,-12 14 12-16,-12 2-90 15,-22 11-72-15,-25 14-377 16,-13 10 17-16</inkml:trace>
          <inkml:trace contextRef="#ctx0" brushRef="#br1" timeOffset="56839.2993">11688-3190 1160 0,'4'3'298'15,"10"0"90"-15,7-1-319 16,14-4-43-16,2 2-3 15,16-10-12-15,-1-1 4 16,10-10-6-16,-5-4-12 16,1-14-397-16,-10-5 133 0</inkml:trace>
          <inkml:trace contextRef="#ctx0" brushRef="#br1" timeOffset="56912.9317">12228-3726 1277 0,'-7'24'320'0,"1"21"104"15,-2 17-347-15,4 22-40 16,-4 0 13-16,2 14 0 16,0-16 8-16,8-8-16 15,5-23-4-15,8-8-10 16,-1-29-15-16,4-19-19 16,-5-16-41-16,-2-18-437 15,-1-16 116-15</inkml:trace>
        </inkml:traceGroup>
      </inkml:traceGroup>
    </inkml:traceGroup>
  </inkml:traceGroup>
</inkml:ink>
</file>

<file path=ppt/ink/ink185.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09:41:35.235"/>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6E86B60A-45D3-4DB8-B743-6093ADB2C56F}" emma:medium="tactile" emma:mode="ink">
          <msink:context xmlns:msink="http://schemas.microsoft.com/ink/2010/main" type="inkDrawing" rotatedBoundingBox="19153,15985 19168,15985 19168,16000 19153,16000" shapeName="Other"/>
        </emma:interpretation>
      </emma:emma>
    </inkml:annotationXML>
    <inkml:trace contextRef="#ctx0" brushRef="#br0">0 0 0,'0'0'16,"0"0"15,0 0 0,0 0-15</inkml:trace>
  </inkml:traceGroup>
</inkml:ink>
</file>

<file path=ppt/ink/ink18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1:37.01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5CEA7238-C4EC-4ED3-88C3-68D2B83787EF}" emma:medium="tactile" emma:mode="ink">
          <msink:context xmlns:msink="http://schemas.microsoft.com/ink/2010/main" type="inkDrawing"/>
        </emma:interpretation>
      </emma:emma>
    </inkml:annotationXML>
    <inkml:trace contextRef="#ctx0" brushRef="#br0">35 13 775 0,'-15'-7'426'0,"1"1"-30"15,7 9-132-15,8 12-197 16,5 4-29-16,14 19-14 16,5 4-16-16,10 4-6 15,2-4 6-15,10 5-4 16,-4-8 4-16,0 0-8 16,-6-4 7-16,4 2-7 15,-13-8 6-15,-1-4-7 16,-3-5 7-16,-7-2-6 15,-10-8 8-15,-7-1-66 0,-7-3-17 16,-14-1-335-16,-2-5 43 16</inkml:trace>
  </inkml:traceGroup>
</inkml:ink>
</file>

<file path=ppt/ink/ink18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1:37.19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2BE74FBE-6F11-4D9F-9A5C-FC3182CF351B}" emma:medium="tactile" emma:mode="ink">
          <msink:context xmlns:msink="http://schemas.microsoft.com/ink/2010/main" type="inkDrawing"/>
        </emma:interpretation>
      </emma:emma>
    </inkml:annotationXML>
    <inkml:trace contextRef="#ctx0" brushRef="#br0">1 379 1118 0,'-3'-18'297'0,"5"0"89"0,2-3-307 15,5-3-39-15,8-11-6 16,1 6-3-16,9-2-10 16,-3 2-2-16,3-7-10 15,-4 6 2-15,-1-4-65 16,-5 4 324-16,8 4-681 16,-4 8 277-16</inkml:trace>
  </inkml:traceGroup>
</inkml:ink>
</file>

<file path=ppt/ink/ink18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1:38.015"/>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FC0B8C7D-8950-4D4F-9604-0DB3947AA8CA}" emma:medium="tactile" emma:mode="ink">
          <msink:context xmlns:msink="http://schemas.microsoft.com/ink/2010/main" type="inkDrawing"/>
        </emma:interpretation>
      </emma:emma>
    </inkml:annotationXML>
    <inkml:trace contextRef="#ctx0" brushRef="#br0">151 10 1094 0,'0'-11'327'0,"0"13"67"16,2 5-294-16,-4 8-67 0,2 7-12 16,3 8-6-16,-4 7-6 15,1 5 5 1,4 3-6-16,-2-4 2 0,-1 1-6 15,1-11 3-15,-4-1-5 16,1-12 4-16,-2-3-2 16,-5-9 4-16,1-6-9 15,-5-10-2-15,-5-11-31 16,4-6-6-16,-1-8-10 16,5 2 8-16,2-3 1 15,2 8 29-15,1 2 6 16,1 13 10-16,1 1 3 15,2 9 5-15,2 3-5 16,2 6 4-16,5 1-7 16,5 7 0-16,5 4-7 15,7 4 7-15,5 7-5 16,1-4 5-16,2 1-4 16,-2-5 5-16,-1-5-5 0,-7-5 5 15,-1-4-5-15,-11-1 7 16,-5-4 7-16,-2-2 13 15,-11-3 4-15,-3-3 6 16,-11-3-7-16,-2 0-7 16,-14-5-14-16,0-1-5 15,-9 0-16-15,4 3-4 0,1 0-6 16,7 5 3-16,1 2-4 16,14 5 13-16,5-1 4 15,5 2 8-15,5-1-8 16,5-1 3-16,2-2-6 15,7 0 5-15,5-5-6 16,5-2 10-16,8-5-3 16,2 0 8-16,7-3-7 15,-2 4 6-15,3 8-6 16,-3 6 4-16,6 2-3 16,-3 10 14-16,1 4-402 15,-17-1 140-15</inkml:trace>
  </inkml:traceGroup>
</inkml:ink>
</file>

<file path=ppt/ink/ink18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1:54.24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2575E83-D851-4C6F-92DB-EA83B9855060}" emma:medium="tactile" emma:mode="ink">
          <msink:context xmlns:msink="http://schemas.microsoft.com/ink/2010/main" type="writingRegion" rotatedBoundingBox="11147,11650 15729,9394 16442,10842 11861,13099"/>
        </emma:interpretation>
      </emma:emma>
    </inkml:annotationXML>
    <inkml:traceGroup>
      <inkml:annotationXML>
        <emma:emma xmlns:emma="http://www.w3.org/2003/04/emma" version="1.0">
          <emma:interpretation id="{74F2F059-09E2-4242-BFE6-A5C4375A01C2}" emma:medium="tactile" emma:mode="ink">
            <msink:context xmlns:msink="http://schemas.microsoft.com/ink/2010/main" type="paragraph" rotatedBoundingBox="11153,11638 13627,10459 13978,11195 11504,12374" alignmentLevel="1"/>
          </emma:interpretation>
        </emma:emma>
      </inkml:annotationXML>
      <inkml:traceGroup>
        <inkml:annotationXML>
          <emma:emma xmlns:emma="http://www.w3.org/2003/04/emma" version="1.0">
            <emma:interpretation id="{BF408281-F319-4109-9624-9FEC082DA2B2}" emma:medium="tactile" emma:mode="ink">
              <msink:context xmlns:msink="http://schemas.microsoft.com/ink/2010/main" type="line" rotatedBoundingBox="11153,11638 13627,10459 13978,11195 11504,12374"/>
            </emma:interpretation>
          </emma:emma>
        </inkml:annotationXML>
        <inkml:traceGroup>
          <inkml:annotationXML>
            <emma:emma xmlns:emma="http://www.w3.org/2003/04/emma" version="1.0">
              <emma:interpretation id="{FB8BFE7E-62C7-4531-AEC9-12AC593EB908}" emma:medium="tactile" emma:mode="ink">
                <msink:context xmlns:msink="http://schemas.microsoft.com/ink/2010/main" type="inkWord" rotatedBoundingBox="11153,11638 13627,10459 13978,11195 11504,12374"/>
              </emma:interpretation>
              <emma:one-of disjunction-type="recognition" id="oneOf0">
                <emma:interpretation id="interp0" emma:lang="" emma:confidence="0">
                  <emma:literal>sozialer</emma:literal>
                </emma:interpretation>
                <emma:interpretation id="interp1" emma:lang="" emma:confidence="0">
                  <emma:literal>Sozineher</emma:literal>
                </emma:interpretation>
                <emma:interpretation id="interp2" emma:lang="" emma:confidence="0">
                  <emma:literal>Sozireher</emma:literal>
                </emma:interpretation>
                <emma:interpretation id="interp3" emma:lang="" emma:confidence="0">
                  <emma:literal>Sozieder</emma:literal>
                </emma:interpretation>
                <emma:interpretation id="interp4" emma:lang="" emma:confidence="0">
                  <emma:literal>Soziseher</emma:literal>
                </emma:interpretation>
              </emma:one-of>
            </emma:emma>
          </inkml:annotationXML>
          <inkml:trace contextRef="#ctx0" brushRef="#br0">314 0 1133 0,'-41'30'269'15,"-14"30"96"-15,5 2-329 16,-1 11-22-16,9-10-12 16,8-4 5-16,13-19-8 15,4 1 4-15,14-23-7 16,14-8 5-16,5-5-8 16,13-14-12-16,5-9-13 0,13-8-2 15,-2-2-3-15,4-5 5 16,-5 10 15-16,2 7 10 15,-10 8 6-15,0 11 1 16,-10 8-2-16,-10 16 14 16,-10 7 9-16,-10 19 21 15,-10 7 7-15,-10 18 34 16,-4-3-1-16,-7 8 24 16,2-11-15-16,-3-5 1 15,8-22-34-15,2-12-8 16,8-16-35-16,5-16-28 15,7-11-50-15,9-14-67 16,6-5-342-16,7-4 51 16</inkml:trace>
          <inkml:trace contextRef="#ctx0" brushRef="#br0" timeOffset="324.175">622 179 1325 0,'-12'28'286'0,"4"17"133"16,2 2-392-16,8 13 10 15,7-8-9-15,1-2 10 16,4-20-15-16,13-9 4 16,-2-18-22-16,7-13 8 15,-1-14-11-15,4-11 9 16,-13-4-7-16,-2-5 7 15,-11 5-7-15,-8 2 7 16,-7 10-5-16,-9 3 8 16,-6 4-8-16,-9 2 7 15,-1 5-8-15,-5 2-15 16,9 2-36-16,-3 5-68 16,15 4 17-16,4 3-367 15,8 0 75-15</inkml:trace>
          <inkml:trace contextRef="#ctx0" brushRef="#br0" timeOffset="816.7055">911 257 1076 0,'-12'-5'323'0,"3"2"72"0,9 2-311 16,9 1-27-16,0-3-36 15,12-2-9-15,2 1-15 16,10-5 5-16,1 0-1 16,8-6-36-16,-10-2-26 15,4-4-332-15,-12 2 64 16</inkml:trace>
          <inkml:trace contextRef="#ctx0" brushRef="#br0" timeOffset="624.8757">748-55 875 0,'22'-24'296'15,"1"-3"60"-15,2 10-237 16,7-4-31-16,-4 12-31 16,2 2 1-16,-3 7-29 15,0 6 9-15,-6 3-11 16,-4 7 15-16,-5 11-12 15,-6 24 9-15,-8 6-15 0,-2 20 2 16,-4-4-17-16,-1 7 5 16,-3-23-10-16,5-5 6 15,5-16-8-15,7-12 7 16,4-10-8-16,10-5 6 16,5-6-7-16,5-8 6 15,-2-2-8-15,6-10-13 16,-8-1-33-16,-4-1-42 15,-10-2 133-15,-10 9-476 16,-14 3 177-16</inkml:trace>
          <inkml:trace contextRef="#ctx0" brushRef="#br0" timeOffset="963.5101">1240-142 572 0,'3'10'442'0,"5"10"-90"16,-1 4-45-16,4 21-236 15,-2 7-36-15,3 4 13 0,-2-5-21 32,7 6 3-32,1-23-16 15,3-11 3-15,-3-11-26 0,3-14 224 0,-6-14-599 16,-3-11 260-16</inkml:trace>
          <inkml:trace contextRef="#ctx0" brushRef="#br0" timeOffset="1187.4366">1153-402 1330 0,'-2'7'280'0,"1"7"130"0,5 2-400 15,8 4-6-15,3-1-7 16,1-1-30-16,0-6-35 15,19-3-337 1,1-7 69-16</inkml:trace>
          <inkml:trace contextRef="#ctx0" brushRef="#br0" timeOffset="2077.8585">1527-225 1048 0,'-2'22'249'0,"2"16"106"0,3-2-304 0,8 14 8 16,2-2-12 0,10 1 0-16,-1-11-18 0,8-7 3 15,-1-29-22-15,4-22 8 16,0-16-7 0,0-15 5-16,-6 0-9 0,-5-6 7 15,-13 9-11-15,-15 3 13 16,-4 13-1-16,-11 4 19 15,-2 17-5-15,-1 19 8 16,9 8-11-16,3 13 0 16,8 5-20-16,5 4 5 0,5-5-6 15,5 3 9-15,5-12-8 16,8-7 10-16,0-10-9 16,6-11 10-16,-4-16-13 15,0-14 10-15,-4-10-9 16,-1-15 8-16,-6-2-12 15,-4-11 8-15,-10 6-8 0,-11 0 8 16,-5 19-9-16,-8 4 9 16,7 16-8-16,-1 21 5 15,5 10-8-15,5 17 5 16,7 15-9-16,0 15 8 16,-2 2 2-16,13 10 0 15,-2-14-7-15,3-4 8 16,6-12-10-16,12-7 0 15,-3-13 1-15,12-5 7 16,-3-8-7-16,1-12 10 16,-7-3-6-16,-4-3 6 15,-11-3-4-15,-5-5 6 16,-5 5-6-16,-4-4 5 16,-2 4-4-16,-5 1 11 15,-3 8-4-15,-6 2 8 16,1 10-7-16,-2 4 3 0,1 5-11 15,4 11 3-15,7 2-9 16,7 2 6-16,6 2-7 16,7-2 4-16,1-14-6 15,11-4 7-15,-1-9-6 16,11-10 9-16,1-8-4 16,12-3 5-16,-8 1-7 15,7 4 7-15,-14 7-8 16,-6 4 7-16,-14 10-8 0,-2-2 10 15,-8 0-8-15,-1 1 17 16,-2-2 3-16,1-5 36 16,-4-5-4-16,-4-10 10 15,-8-6-16-15,-5-13-2 16,-7-1-37-16,-5-5 4 16,1 11-11-16,2 2 8 15,4 14-10-15,7 8 1 16,7 14-7-16,10 0-3 15,10 8-31-15,10 1-85 16,8-8-59-16,14-7-350 16,-2-21 13-16</inkml:trace>
        </inkml:traceGroup>
      </inkml:traceGroup>
    </inkml:traceGroup>
    <inkml:traceGroup>
      <inkml:annotationXML>
        <emma:emma xmlns:emma="http://www.w3.org/2003/04/emma" version="1.0">
          <emma:interpretation id="{0C53EDFB-6082-4A34-8DC0-445E79974DF8}" emma:medium="tactile" emma:mode="ink">
            <msink:context xmlns:msink="http://schemas.microsoft.com/ink/2010/main" type="paragraph" rotatedBoundingBox="12354,12004 16105,10157 16442,10842 12692,12689" alignmentLevel="2"/>
          </emma:interpretation>
        </emma:emma>
      </inkml:annotationXML>
      <inkml:traceGroup>
        <inkml:annotationXML>
          <emma:emma xmlns:emma="http://www.w3.org/2003/04/emma" version="1.0">
            <emma:interpretation id="{E3F4782E-C3D7-4B2B-AAF5-A6B07ABF842B}" emma:medium="tactile" emma:mode="ink">
              <msink:context xmlns:msink="http://schemas.microsoft.com/ink/2010/main" type="line" rotatedBoundingBox="12354,12004 16105,10157 16442,10842 12692,12689"/>
            </emma:interpretation>
          </emma:emma>
        </inkml:annotationXML>
        <inkml:traceGroup>
          <inkml:annotationXML>
            <emma:emma xmlns:emma="http://www.w3.org/2003/04/emma" version="1.0">
              <emma:interpretation id="{C0CA9A66-3C67-4959-8D18-61D4ED65385F}" emma:medium="tactile" emma:mode="ink">
                <msink:context xmlns:msink="http://schemas.microsoft.com/ink/2010/main" type="inkWord" rotatedBoundingBox="12379,12053 14444,11036 14728,11612 12663,12630">
                  <msink:destinationLink direction="with" ref="{DDA05CCC-5630-4C95-B4C9-55941438EB4E}"/>
                </msink:context>
              </emma:interpretation>
              <emma:one-of disjunction-type="recognition" id="oneOf1">
                <emma:interpretation id="interp5" emma:lang="" emma:confidence="1">
                  <emma:literal/>
                </emma:interpretation>
              </emma:one-of>
            </emma:emma>
          </inkml:annotationXML>
          <inkml:trace contextRef="#ctx0" brushRef="#br0" timeOffset="5215.8976">2235 138 773 0,'-4'-4'328'16,"1"2"5"-16,1 1-154 15,4-1-139-15,-2 1-3 16,1 5-14-16,2 1-2 16,0 2-2-16,2 7 10 15,-1 1 2-15,2 0 12 16,2 3 4-16,-1-2 10 16,-2-4-8-16,1-3 2 0,-3-6-10 15,-2-1 2-15,-1-1-14 16,0-1 1-16,0 0-5 15,-3 0 2-15,2 2-8 16,-1-2 0-16,-2-2-5 16,-1 1-4-16,-1 2-4 15,0-4-2-15,2 2-1 16,-1-1-1 15,1 2-1-31,2-1 0 16,1-1-1-16,-1 2 0 0,2-1-1 0,-1 2 2 0,1-4-1 0,0 5-6 15,0-1-12-15,-2 1-20 16,2-4-7-16,-1 1-16 16,-1-1-3-16,2-1 2 15,-1-1 10-15,-2 2-13 16,1 4 6-16,1-1-10 16,1 1-74-16,-3-1-234 15,1 4 56-15</inkml:trace>
          <inkml:trace contextRef="#ctx0" brushRef="#br0" timeOffset="3973.3288">2247 216 902 0,'-7'-6'212'0,"-2"0"78"16,6-1-270-16,-2 1 0 16,2 1-12-16,0 1-297 15,3 4 98-15</inkml:trace>
          <inkml:trace contextRef="#ctx0" brushRef="#br0" timeOffset="2807.5997">1197 851 1116 0,'-8'-10'288'0,"3"5"92"16,4 8-321-16,1 6-28 15,0 9-16-15,11 14-4 16,-1 5-7-16,10 7 5 16,2-4 4-16,8-4 2 0,0-13-1 15,5-13 0-15,-4-14-2 16,2-17 3-16,-3-18 3 16,-1-20 3-16,-7-4-3 15,-2-13-1-15,-11 8-5 16,-6 7-2-16,-9 20-4 15,-3 11 7-15,-2 21-2 16,1 23-1-16,8 16-3 16,5 16 1-16,6 7-9 0,8 7 2 15,5-11 1-15,8-5 3 16,0-20 1-16,5-14 4 16,-2-22 2-16,1-24 16 15,-4-13 4-15,-3-25 8 16,-9 5-2-16,-12 3 10 15,-12 15-7-15,-15 9 1 16,-9 26-9-16,-10 4-8 16,5 16-15-16,-2 4-11 15,8 11-7-15,10 13-9 16,13 1-33-16,7 0-104 16,13 1-346-16,5 1 44 15</inkml:trace>
          <inkml:trace contextRef="#ctx0" brushRef="#br0" timeOffset="3374.8588">1973 707 1201 0,'-9'0'318'0,"3"5"88"15,4 5-331-15,-1 4-56 16,3 1-4-16,5-3-10 0,1 0 5 15,1-3-1-15,4-6 2 16,-1-3 2-16,-1-6 6 16,0-5 2-16,0-11 10 15,-4-7-1-15,-5-7 8 16,-2 3-3-16,-5 5 5 16,-4 5-6-16,-2 7 2 15,1 8-7-15,0 8-6 16,1 0-12-16,7 11-2 15,4 4-6-15,9 3-2 16,3-3 1-16,7-2-3 16,-1-5 0-16,11-10 1 15,-5-10 3-15,7-10 0 16,-4-2 2-16,2-15 0 16,-10-3-1-16,-1-11 2 15,-9 6-3-15,-7-10 1 16,-10 14 0-16,-4 8 1 0,-7 11 1 15,-7 11 1-15,4 10-2 16,-2 10-1-16,3 7-1 16,6 13-3-16,9 6 0 15,4 12 0-15,7 0-1 16,5 3 1-16,5-9 0 16,5-1 0-16,-1-16 0 15,10-4 2-15,-2-9-2 0,4-4 4 16,-2-5-3-16,1-5-72 15,-9 1-60-15,-5 1-372 16,-10 4 30-16</inkml:trace>
          <inkml:trace contextRef="#ctx0" brushRef="#br0" timeOffset="5737.1019">2007 230 984 0,'-3'-9'288'16,"0"3"81"-16,5 4-284 0,4 7-7 16,3 1-18-16,3 16 4 15,3 2 0-15,4 14-2 16,-1 1-8-16,5 10-5 15,-4-5-16-15,-1 1-8 16,-3-9 3-16,2-1 2 16,-4-10 1-16,-2-5 5 15,-4-8-9-15,-2-5 4 16,-2-4-3-16,-5-15 0 16,2-3-6-16,-1-6-4 15,1-4-6-15,1-10-2 16,2 5-8-16,2 0 0 0,1 7-2 15,1 5-1-15,-1 9-4 16,5 14-1-16,1 10-1 16,1 6 0-16,4 9 3 15,-1 2 3-15,-1-2 2 16,-1-3 2-16,-4-3 1 16,-2-8 0-16,-4-8-1 15,-2-8 4-15,-4 0-3 16,-2-12-101-16,-2-3-53 15,-6-6-353-15,-3-5-4 0</inkml:trace>
          <inkml:trace contextRef="#ctx0" brushRef="#br0" timeOffset="7224.1318">2352 75 1067 0,'-4'-31'344'16,"-2"14"70"-16,1 5-269 16,1 12-66-16,5 12-12 15,4 12-31-15,7 17-7 16,1 5-13-16,8 11 2 16,2-1 2-16,4 5 15 0,-3-8 3 15,5 4 3 1,-2-15-6-16,1 0-1 0,-4-10-17 15,0-8-6-15,-6-11-5 16,-7-2 4-16,-5-10 5 16,-8-2 22-16,-4-4 4 15,-3-4 0-15,-7-4-5 16,-10-10-5-16,-1-8-23 16,-3-12-3-16,-6 1-2 0,0 2 0 15,7 8-2-15,7 13 0 16,7 10-4-16,9 7-5 15,9 7-1-15,9 4 0 16,4 0 0-16,5-3-2 16,3-3-12-16,5-5-54 15,1-8-28-15,0-14-46 16,-1 1-7-16,-1-7 12 16,-5 2 54-16,-10 1 28 15,-8 9 47-15,-7 3 44 16,-8 9 23-16,-2 9 16 15,0 7 4-15,3 16 9 16,6 4-24-16,4 9 7 16,5 0-6-16,8-2 4 15,-1-8-7-15,5-11-5 16,0-11-22-16,3-14-6 0,-3-13-7 16,5-16 1-16,-2-7-4 15,0-11 0-15,-5 6-5 16,-7 3-1-16,-4 18-3 15,-7 12-6-15,-1 18-4 16,-3 18 0-16,2 9 0 16,1 12 0-16,3 1 6 15,3-2 3-15,3-10 0 0,4-7-1 16,1-13 0-16,2-11 1 16,-1-8 0-1,5-17 3-15,-4-8-2 0,7-20-46 16,-5-2-29-16,0-11-44 15,-5 3-19-15,-2 3-10 16,-10 15 47-16,-5 4 28 16,-2 14 48-16,-5 9 38 15,2 6 28-15,2 5 26 16,2 5 12-16,1 1 7 16,2 4-20-16,1 0-16 15,4-2-27-15,0 5-11 16,6 5-13-16,7 2-1 15,7 8 0-15,10 14-1 16,4 8 0-16,5 8 2 16,-4-1 1-16,1 4-1 0,-9-12 0 15,-1-12 1 1,-13-12-1-16,-1-5 2 0,-7-11 4 16,-10-8 9-16,-1-5 7 15,-3-10 17-15,-3-9 4 16,-15-9 6-16,6-3-7 15,-17-7-3 1,2 8-16-16,2 8-4 0,8 12-8 16,4 8 1-16,13 11-5 0,7 1-2 15,7 2-3-15,5 7-2 16,5-4-1-16,11 4-35 16,-1-4-32-16,11-1-64 15,-6-12-22-15,3-7-38 16,-4 2 19-16,-3-7-9 15,-10 3 58-15,-4-3 77 16,-6 11 57-16,-3-4 65 16,-3 11 73-16,-4-2 61 15,-1 8-48-15,-1 11-9 16,-4 1-46 0,-4 3-24-1,5 3-54-15,3 3-4 0,3-12-11 0,2 2-5 16,5-7-4-16,1-8 0 15,1 1-3-15,1-8-4 0,7-4-2 16,4 2-9-16,0 2-3 16,3-2-2-16,-2 7 3 15,1 4-2-15,-5 5 8 16,0 3 0-16,-9 6 3 16,1 6 12-16,-7-3 12 15,-4 12 11-15,-1 2 8 16,-4 2 2-16,-3-5-11 0,0 1 4 15,-1-15-20-15,4-6-15 16,4-5-502-16,4-5 153 16</inkml:trace>
        </inkml:traceGroup>
        <inkml:traceGroup>
          <inkml:annotationXML>
            <emma:emma xmlns:emma="http://www.w3.org/2003/04/emma" version="1.0">
              <emma:interpretation id="{9EA9E46E-EFC1-4225-A2FA-E848988EEAC2}" emma:medium="tactile" emma:mode="ink">
                <msink:context xmlns:msink="http://schemas.microsoft.com/ink/2010/main" type="inkWord" rotatedBoundingBox="14499,10947 16105,10157 16442,10842 14837,11633"/>
              </emma:interpretation>
              <emma:one-of disjunction-type="recognition" id="oneOf2">
                <emma:interpretation id="interp6" emma:lang="" emma:confidence="0">
                  <emma:literal>verlegt</emma:literal>
                </emma:interpretation>
                <emma:interpretation id="interp7" emma:lang="" emma:confidence="0">
                  <emma:literal>Verlegt</emma:literal>
                </emma:interpretation>
                <emma:interpretation id="interp8" emma:lang="" emma:confidence="0">
                  <emma:literal>zerlegt</emma:literal>
                </emma:interpretation>
                <emma:interpretation id="interp9" emma:lang="" emma:confidence="0">
                  <emma:literal>verhunzt</emma:literal>
                </emma:interpretation>
                <emma:interpretation id="interp10" emma:lang="" emma:confidence="0">
                  <emma:literal>verheizt</emma:literal>
                </emma:interpretation>
              </emma:one-of>
            </emma:emma>
          </inkml:annotationXML>
          <inkml:trace contextRef="#ctx0" brushRef="#br0" timeOffset="8928.7097">3301-215 904 0,'0'-18'386'0,"3"0"16"0,2 5-198 15,2 1-111-15,1 4-52 16,-2 11-1-16,-3 9-25 16,0 11-18-16,1 8 13 15,2 5 9-15,2 1-8 16,5 6 10-16,4-7-6 0,2 2 7 16,1-8-5-16,5-11 7 15,-1-19-8-15,5-21 6 16,-1-13-10-16,5-16 6 15,-1-2-11-15,-7-10 6 16,-7 9-11-16,-9 1 8 16,-10 13-1-16,-11 9 4 15,-3 16-10-15,-6 13 7 16,3 8-9-16,1 13-3 16,8 4-1-16,3 9 4 15,12-2-4-15,5-2 7 16,7-2-5-16,4-5 9 15,4-11-6-15,-1-8 9 16,-1-9-7-16,3-21 10 16,1-14-8-16,-3-8 7 15,-5-5-11-15,-2 3 8 16,-5 13-10-16,-5 14 5 0,-7 15-15 16,4 14 6-16,-5 13-8 15,0 16 6-15,0 5-5 16,3 11 15-16,-2-4-5 15,5-1 13-15,-4-12-8 16,2-10 10-16,-1-14-6 16,5-12 10-16,-2-15-11 0,6-14 9 15,0-1-11-15,1-7 4 16,1 5-10-16,-1 10 3 16,1 10-10-16,-1 9 2 15,-1 9-7-15,2 0 7 16,-5 1-2-16,1-2 10 15,-2-11 1-15,4-15 7 16,-2-11-6-16,2-20 5 16,-1-10-9-16,-2-13 8 15,-3 8-8-15,-6 1 6 16,-3 17-5-16,-6 15 3 16,-3 20-12-1,0 17 0-15,4 17-7 0,-1 10 6 16,6 9-4-16,2 9 10 15,2-4 0-15,2-1 7 0,3-4-8 16,0-6 8-16,3-9-7 16,5-4 7-16,1-5-9 15,7 0 9-15,2-6-8 16,6 3 9-16,-6-3-9 16,0-2 8-16,-4-2-7 15,-5-1 8-15,-8-1-8 16,1-3 9-16,-2-6-4 0,0-16 6 15,1-10-7-15,-1-10 8 16,-1 2-8-16,-4-1 6 16,-1 17-8-16,-1 11 4 15,-2 13-15-15,3 9 7 16,1 16-7-16,4 13 8 16,2 5-4-16,8 5 14 15,0-3-8-15,3-10 8 16,-1-14-9-1,1-15 11-15,-1-14-8 0,2-20 10 16,2-8-12-16,2-20-39 16,-5 5-38-16,-8-4-48 15,-7 17-23-15,-7 11-2 16,-1 19 36-16,-5 14 32 16,1 17 50-16,4 7 33 15,1 9 12-15,-5 5 34 0,4-4 8 16,7-8 21-16,-2-4-16 15,1-10 2-15,5-18-24 16,3-9 0-16,-3-9-11 16,6-13-43-16,3-10-28 15,3 4-28-15,-1 6-15 16,1 10-12-16,-3 9 41 16,-3 12 28-16,-6 14 31 0,0 14 42 15,-5 3 13-15,1 11 33 16,-2 3 6-16,1 4 29 15,2-10-33-15,3 2-3 16,0-14-33-16,0-9-11 16,-1-12-31-16,1-8 7 15,-3-2-11-15,1-1 7 16,1-2-5-16,5 5 0 16,1 4-12-16,2 8 5 15,1 1-7-15,-2 8 5 16,-3 4-4-16,-5 2 5 15,-2 1-7-15,-5 7 1 16,-3 1 4-16,-5 4 6 16,-2-4-2-16,-7-2 7 15,-1-11-13-15,-7-5-84 16,1-8-44-16,0-16-345 16,12-8 19-16</inkml:trace>
          <inkml:trace contextRef="#ctx0" brushRef="#br0" timeOffset="9365.1386">4402-823 1330 0,'3'-10'360'0,"12"-8"88"16,12-2-378-16,19-16-47 16,7-4-25-16,20-19-59 0,1 4-385 15,-5-10 2-15,-17-2-193 16</inkml:trace>
          <inkml:trace contextRef="#ctx0" brushRef="#br0" timeOffset="9168.6662">4652-1058 1178 0,'8'40'308'0,"-2"5"109"0,9 17-317 16,0-8-28-16,4 8 20 15,1-17-37-15,7 0 1 16,-5-18-23-16,7 0-3 15,-7-11-22 1,-2-4 10-16,-7-3-33 0,-11-7-81 16,-13-8 78-16,-13 0-453 15,-7 3 83-15</inkml:trace>
        </inkml:traceGroup>
      </inkml:traceGroup>
    </inkml:traceGroup>
  </inkml:traceGroup>
</inkml:ink>
</file>

<file path=ppt/ink/ink1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36:25.129"/>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52F1095D-48D3-4ADB-B3FA-669C8B780697}" emma:medium="tactile" emma:mode="ink">
          <msink:context xmlns:msink="http://schemas.microsoft.com/ink/2010/main" type="inkDrawing" rotatedBoundingBox="27058,4933 29166,6645 29081,6749 26974,5037" semanticType="callout" shapeName="Other">
            <msink:sourceLink direction="with" ref="{84F3ED08-0E43-4AA1-989C-8C6949CFB7D1}"/>
            <msink:sourceLink direction="with" ref="{F77015D2-E509-40C6-BC9A-C2E2E5467539}"/>
          </msink:context>
        </emma:interpretation>
      </emma:emma>
    </inkml:annotationXML>
    <inkml:trace contextRef="#ctx0" brushRef="#br0">2120 1696 549 0,'-6'1'428'15,"2"-1"-90"-15,2 0-55 16,1-3-212-16,1-3-52 15,-2-4 17-15,1-1-12 16,-4 2 3-16,5 3 13 0,-1 2 19 16,-1 1-20-16,1 3 12 15,1 0-7-15,0-2-16 16,-2 2-21-16,4 0 9 16,-4 0-18-16,-1-1 9 15,2 1-7-15,-1-3 27 16,1 1-6-16,1-1 15 15,0 3-10-15,-2-1 7 16,2 1-26-16,-1 0 5 16,1-2-15-16,-2 1 10 15,1-2-11-15,-1 0 13 16,-4-3-4-16,0 0 27 16,1-2-3-16,-1 1 18 15,-3 1-11-15,2-3-4 16,-1 1-16-16,-2 1 2 15,1 2-18-15,1-2 8 0,2 1 5 32,0 1-15-32,-6-5 11 0,2-4-1 15,-8-1-8 1,4-1 6 0,5 4-9-16,-7-5 8 0,2 7-7 15,-1-4 12-15,-4 4-5 16,-7-1 13-16,5 2-8 15,-3 0 10-15,5 5-12 16,-4-2 7-16,5 0-15 0,2-5 10 16,2 1-12-16,-5-7 10 15,5 4-11-15,-4-2 11 16,3 1-12-16,-6 1 11 16,6 2-9-16,-1-4 12 15,-1 2-10-15,-2-2 14 16,2 0-10-16,-5-5 12 15,2 4-9-15,-5-8 13 16,2 1-11-16,-1-1 8 16,3 3-12-16,0-3 9 15,4 3-12-15,-2-2 6 16,1 1-7-16,-2-1 6 16,1 5-7-16,-4 0 6 15,5 3-7-15,-4-3 5 0,2 5-6 16,-4-4 8-16,5 1-8 15,-4-1 8-15,4 1-6 16,-2-4 7-16,3 5-10 16,-2 0 8-16,1-3-8 15,-1 0 7-15,1-1-9 16,-7-8 10-16,2 0-8 16,-6 0 8-16,0 3-7 15,-4 1 12-15,2 5-8 16,-9-3 9-16,11 3-4 0,-3-3 5 15,5 6-8-15,-7-9 5 16,4 0-8-16,-4-6 6 16,1 1-10-16,-4-10 9 15,11 8-10-15,0-2 8 16,3 0-8-16,0-2 9 16,6 7-10-16,0-2 8 15,5 12-6-15,-2 1 6 16,4 11-7-16,-4 2 8 15,2 1-7-15,-2 1 6 16,1-8-7-16,-2 1 8 16,2 3-8-16,-2 4 8 15,-1-5-8-15,1 5 8 0,1 1-6 16,-2-5 5 0,4 0-5-16,-3 1 5 0,1-1-7 15,0-4 7-15,2-1-6 16,-2 1 5-16,3 1-6 15,-2 0 6-15,1 6-7 16,4 7 4-16,0-7-3 16,1 2 6-16,-1 4-5 15,5-3 6-15,-2-6-4 16,4 3 3-16,1 4-6 0,2-1 4 16,2-1-8-16,-3 1 7 15,0 4-4-15,-1-5 6 16,4 1-20-16,1 4-55 15,5 2-81-15,-4 8-403 16,1 2 47-16</inkml:trace>
  </inkml:traceGroup>
</inkml:ink>
</file>

<file path=ppt/ink/ink19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1:21.146"/>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B2173526-9ECF-4404-B056-3A8ED55E5BD9}" emma:medium="tactile" emma:mode="ink">
          <msink:context xmlns:msink="http://schemas.microsoft.com/ink/2010/main" type="writingRegion" rotatedBoundingBox="7382,15688 7844,15688 7844,16611 7382,16611"/>
        </emma:interpretation>
      </emma:emma>
    </inkml:annotationXML>
    <inkml:traceGroup>
      <inkml:annotationXML>
        <emma:emma xmlns:emma="http://www.w3.org/2003/04/emma" version="1.0">
          <emma:interpretation id="{EA4AC724-9AA4-41EE-814A-53DEF794DF8D}" emma:medium="tactile" emma:mode="ink">
            <msink:context xmlns:msink="http://schemas.microsoft.com/ink/2010/main" type="paragraph" rotatedBoundingBox="7382,15688 7844,15688 7844,16611 7382,16611" alignmentLevel="1"/>
          </emma:interpretation>
        </emma:emma>
      </inkml:annotationXML>
      <inkml:traceGroup>
        <inkml:annotationXML>
          <emma:emma xmlns:emma="http://www.w3.org/2003/04/emma" version="1.0">
            <emma:interpretation id="{CE0996DE-F169-4DD3-8F25-73E4D625D07E}" emma:medium="tactile" emma:mode="ink">
              <msink:context xmlns:msink="http://schemas.microsoft.com/ink/2010/main" type="line" rotatedBoundingBox="7382,15688 7844,15688 7844,16611 7382,16611"/>
            </emma:interpretation>
          </emma:emma>
        </inkml:annotationXML>
        <inkml:traceGroup>
          <inkml:annotationXML>
            <emma:emma xmlns:emma="http://www.w3.org/2003/04/emma" version="1.0">
              <emma:interpretation id="{81E3C073-83BC-4688-8D92-4C523DD69027}" emma:medium="tactile" emma:mode="ink">
                <msink:context xmlns:msink="http://schemas.microsoft.com/ink/2010/main" type="inkWord" rotatedBoundingBox="7382,15688 7844,15688 7844,16611 7382,16611"/>
              </emma:interpretation>
              <emma:one-of disjunction-type="recognition" id="oneOf0">
                <emma:interpretation id="interp0" emma:lang="" emma:confidence="0">
                  <emma:literal>l</emma:literal>
                </emma:interpretation>
                <emma:interpretation id="interp1" emma:lang="" emma:confidence="0">
                  <emma:literal>I</emma:literal>
                </emma:interpretation>
                <emma:interpretation id="interp2" emma:lang="" emma:confidence="0">
                  <emma:literal>b</emma:literal>
                </emma:interpretation>
                <emma:interpretation id="interp3" emma:lang="" emma:confidence="0">
                  <emma:literal>J</emma:literal>
                </emma:interpretation>
                <emma:interpretation id="interp4" emma:lang="" emma:confidence="0">
                  <emma:literal>N</emma:literal>
                </emma:interpretation>
              </emma:one-of>
            </emma:emma>
          </inkml:annotationXML>
          <inkml:trace contextRef="#ctx0" brushRef="#br0">13 17 972 0,'-5'-9'261'0,"1"7"87"16,4-1-273-16,-2 0-4 15,2 3-12-15,-3 2 3 16,5 1-14-16,-2 6-1 16,0 1-15-16,1 11-4 15,2 9-11-15,-1 9-2 16,2 3-6-16,1 8 0 16,1-7-3-16,1 4 2 0,1-7 0 15,1 2 0 1,-2-3 0-16,2-3 1 0,-3-6-4 15,0-6 0-15,-1-9-2 16,-2-1 0-16,-2-10 2 16,-2-5-24-16,-2-2-42 15,-3-9-363-15,3-9 84 0</inkml:trace>
          <inkml:trace contextRef="#ctx0" brushRef="#br0" timeOffset="367.9493">-223 548 1039 0,'-3'15'256'0,"0"6"94"16,7 1-305-16,10 9-6 16,2-3-15-16,7 13-5 15,0-2-9-15,2 4-1 0,-1-4-4 16,2-1-1-16,-5-14-2 16,3-2 4-16,-2-13 5 15,1-6 5-15,-5-10 3 16,6-14 4-16,-2-14-3 15,1-20-4-15,-1-4-5 16,7-14-20-16,-4 3-25 0,5-14-352 16,-6 17 92-1</inkml:trace>
        </inkml:traceGroup>
      </inkml:traceGroup>
    </inkml:traceGroup>
  </inkml:traceGroup>
</inkml:ink>
</file>

<file path=ppt/ink/ink19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1:36.149"/>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97743B60-8CF2-488C-B363-7F172FBB5D61}" emma:medium="tactile" emma:mode="ink">
          <msink:context xmlns:msink="http://schemas.microsoft.com/ink/2010/main" type="inkDrawing" rotatedBoundingBox="11310,17401 11465,16543 11531,16555 11376,17413" semanticType="callout" shapeName="Other">
            <msink:sourceLink direction="with" ref="{ACF93375-81DC-4DC2-8E3F-FE38EE210BBA}"/>
            <msink:sourceLink direction="with" ref="{2F3C09D9-FB83-4E09-93D2-321E4C125421}"/>
          </msink:context>
        </emma:interpretation>
      </emma:emma>
    </inkml:annotationXML>
    <inkml:trace contextRef="#ctx0" brushRef="#br0">156 0 375 0,'-5'40'194'0,"-1"2"-2"16,0-4-100-16,-1 1 4 15,1 0-19-15,0 0 17 16,-2-6-9-16,2 6 8 16,-1-8-25-16,-2 5-18 15,-2-2-31-15,1 3 4 16,-1-4-10-16,-2 5 11 16,-1-5-6-16,4 1 5 0,1-5-10 15,-2-1 4-15,10-2-14 16,2 1 4-16,2 0-7 15,0 4 4-15,2-1-1 16,1 0 1-16,-2-7-6 16,1-4 6-16,-4-11 44 15,2-16-368-15,-4-13 143 16</inkml:trace>
  </inkml:traceGroup>
</inkml:ink>
</file>

<file path=ppt/ink/ink19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1:50.034"/>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2E4CF45B-45F0-406A-ACE4-408FAB5A2264}" emma:medium="tactile" emma:mode="ink">
          <msink:context xmlns:msink="http://schemas.microsoft.com/ink/2010/main" type="writingRegion" rotatedBoundingBox="11573,13696 12699,13696 12699,14979 11573,14979">
            <msink:destinationLink direction="with" ref="{ACF93375-81DC-4DC2-8E3F-FE38EE210BBA}"/>
          </msink:context>
        </emma:interpretation>
      </emma:emma>
    </inkml:annotationXML>
    <inkml:traceGroup>
      <inkml:annotationXML>
        <emma:emma xmlns:emma="http://www.w3.org/2003/04/emma" version="1.0">
          <emma:interpretation id="{C6120E8A-6488-44B9-9E89-C2DFD5FF3521}" emma:medium="tactile" emma:mode="ink">
            <msink:context xmlns:msink="http://schemas.microsoft.com/ink/2010/main" type="paragraph" rotatedBoundingBox="11573,13696 12699,13696 12699,14979 11573,14979" alignmentLevel="1"/>
          </emma:interpretation>
        </emma:emma>
      </inkml:annotationXML>
      <inkml:traceGroup>
        <inkml:annotationXML>
          <emma:emma xmlns:emma="http://www.w3.org/2003/04/emma" version="1.0">
            <emma:interpretation id="{AE56FC6B-FC91-4659-8CCA-ED8CE6D0977C}" emma:medium="tactile" emma:mode="ink">
              <msink:context xmlns:msink="http://schemas.microsoft.com/ink/2010/main" type="line" rotatedBoundingBox="11573,13696 12699,13696 12699,14979 11573,14979"/>
            </emma:interpretation>
          </emma:emma>
        </inkml:annotationXML>
        <inkml:traceGroup>
          <inkml:annotationXML>
            <emma:emma xmlns:emma="http://www.w3.org/2003/04/emma" version="1.0">
              <emma:interpretation id="{2F3C09D9-FB83-4E09-93D2-321E4C125421}" emma:medium="tactile" emma:mode="ink">
                <msink:context xmlns:msink="http://schemas.microsoft.com/ink/2010/main" type="inkWord" rotatedBoundingBox="11573,13696 12699,13696 12699,14979 11573,14979">
                  <msink:destinationLink direction="with" ref="{DDA05CCC-5630-4C95-B4C9-55941438EB4E}"/>
                  <msink:destinationLink direction="with" ref="{97743B60-8CF2-488C-B363-7F172FBB5D61}"/>
                </msink:context>
              </emma:interpretation>
              <emma:one-of disjunction-type="recognition" id="oneOf0">
                <emma:interpretation id="interp0" emma:lang="" emma:confidence="1">
                  <emma:literal/>
                </emma:interpretation>
              </emma:one-of>
            </emma:emma>
          </inkml:annotationXML>
          <inkml:trace contextRef="#ctx0" brushRef="#br0">1371 3562 849 0,'-20'6'360'16,"8"-12"-7"-16,3-10-168 15,3-4-170-15,2-14-9 16,2-7 10-16,5-20-1 16,2-10 5-16,1-19-6 15,1 3 3-15,-2-24-11 16,-1 10 1-16,2-8-7 15,-3 10 5-15,-3-11-4 16,0 29 4-16,-1 2-5 16,-7 19 4-16,1 16-27 0,4 21-10 15,1 10-43-15,-1 14-299 16,6 26 72-16</inkml:trace>
          <inkml:trace contextRef="#ctx0" brushRef="#br0" timeOffset="1598.8757">1378 2285 1098 0,'-9'12'230'16,"2"15"100"-16,2 1-325 0,4 19-6 16,-1 9-2-16,4 20 0 15,-1-4 8-15,5 21-4 16,-1-7 6-16,-2 4-2 16,-3-14 2-16,-6 12-4 31,-3-16 4-31,0 1-5 0,1-13 4 0,4 8-5 15,2-17 4-15,4 3-7 16,4-6-9-16,3 6-332 16,1-21 104-16</inkml:trace>
          <inkml:trace contextRef="#ctx0" brushRef="#br0" timeOffset="1032.3438">374 2608 810 0,'-5'-15'267'16,"7"9"43"-16,5 4-205 16,5 7-51-16,11 7-5 15,5 4-7-15,11 1-6 16,3-2-3-16,7-2-11 15,-1-10-5-15,7-9-12 16,-4-6 4-16,8-13-7 16,-2-5 5-16,7-8-6 0,-5 5 6 15,8 0-6 1,-8 9-5-16,2 5-25 16,-9 11-5-16,-3 5-324 0,-11 6 84 15</inkml:trace>
          <inkml:trace contextRef="#ctx0" brushRef="#br1" timeOffset="-14346.5872">257 2792 945 0,'-3'0'227'0,"3"5"87"16,-2-1-278-16,2 8 0 15,2 5-11-15,2 10 3 16,-1 7-11-16,3 10 1 15,-1-2-10-15,-1 8 2 16,-2-7-8-16,1 5 4 16,-3-4-2-16,1 4-83 15,-2-8-257-15,1 2 59 16</inkml:trace>
          <inkml:trace contextRef="#ctx0" brushRef="#br0" timeOffset="571.6381">417 2656 781 0,'2'7'245'16,"1"8"54"-16,4 0-216 0,13 9-20 16,5 5-17-16,16 10-9 15,4 0-7-15,17 10-5 16,1 1-2-16,13-4-10 16,-2-6 0-16,16 8-8 15,-6-11 2-15,3 2-6 16,-14 0 6-16,1 5-17 15,-23-17-140 1,-7-5-187-16,-14-8 2 0</inkml:trace>
        </inkml:traceGroup>
      </inkml:traceGroup>
    </inkml:traceGroup>
  </inkml:traceGroup>
</inkml:ink>
</file>

<file path=ppt/ink/ink19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1:52.92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DA05CCC-5630-4C95-B4C9-55941438EB4E}" emma:medium="tactile" emma:mode="ink">
          <msink:context xmlns:msink="http://schemas.microsoft.com/ink/2010/main" type="inkDrawing" rotatedBoundingBox="12337,14300 12644,12577 12711,12589 12404,14312" semanticType="callout" shapeName="Other">
            <msink:sourceLink direction="with" ref="{2F3C09D9-FB83-4E09-93D2-321E4C125421}"/>
            <msink:sourceLink direction="with" ref="{C0CA9A66-3C67-4959-8D18-61D4ED65385F}"/>
          </msink:context>
        </emma:interpretation>
      </emma:emma>
    </inkml:annotationXML>
    <inkml:trace contextRef="#ctx0" brushRef="#br0">1022 2857 554 0,'5'13'260'0,"-2"-2"36"15,0-4-144-15,1-2-5 16,2-4-46-16,3-7-3 15,3-9-34-15,5-22 4 16,-2-16-15-16,6-41 3 0,1-16-25 16,7-43-10-16,-2-9-13 15,2-32 5-15,-2 14-10 16,0-26-56-16,-9 31-194 16,0-13-138-16,-2 35-84 15</inkml:trace>
  </inkml:traceGroup>
</inkml:ink>
</file>

<file path=ppt/ink/ink19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1:35.884"/>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E262FE5A-2435-4F8C-B6D1-B747744E158E}" emma:medium="tactile" emma:mode="ink">
          <msink:context xmlns:msink="http://schemas.microsoft.com/ink/2010/main" type="inkDrawing" rotatedBoundingBox="11486,15712 11560,15121 11579,15124 11506,15715" semanticType="callout" shapeName="Other">
            <msink:sourceLink direction="with" ref="{ACF93375-81DC-4DC2-8E3F-FE38EE210BBA}"/>
          </msink:context>
        </emma:interpretation>
      </emma:emma>
    </inkml:annotationXML>
    <inkml:trace contextRef="#ctx0" brushRef="#br0">72 0 837 0,'-13'58'245'0,"-4"19"56"0,4-2-235 15,1 4-32-15,4-8-20 16,4-1-50-16,-1-11-123 16,4-4-141-16,1-8-40 15</inkml:trace>
  </inkml:traceGroup>
</inkml:ink>
</file>

<file path=ppt/ink/ink19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2:05.29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3506578-3033-4699-9822-C239329ED2B7}" emma:medium="tactile" emma:mode="ink">
          <msink:context xmlns:msink="http://schemas.microsoft.com/ink/2010/main" type="inkDrawing"/>
        </emma:interpretation>
      </emma:emma>
    </inkml:annotationXML>
    <inkml:trace contextRef="#ctx0" brushRef="#br0">20 0 536 0,'-5'41'229'16,"-4"20"1"-16,3 4-110 15,5 17-94-15,1-5-6 16,6 17-5-16,3-11 4 0,3 8-120 16,-2-12-133-16,-1 8 9 15</inkml:trace>
  </inkml:traceGroup>
</inkml:ink>
</file>

<file path=ppt/ink/ink19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2:05.40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0FDBC83-29D7-46C8-AC0E-09C45133BBBA}" emma:medium="tactile" emma:mode="ink">
          <msink:context xmlns:msink="http://schemas.microsoft.com/ink/2010/main" type="inkDrawing"/>
        </emma:interpretation>
      </emma:emma>
    </inkml:annotationXML>
    <inkml:trace contextRef="#ctx0" brushRef="#br0">51 0 349 0,'-19'78'354'0,"4"23"-97"15,3-17-26-15,6 12-146 16,9-5-40-16,-5 9-299 16,1-19 100-16</inkml:trace>
  </inkml:traceGroup>
</inkml:ink>
</file>

<file path=ppt/ink/ink19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2:05.57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9A566DE-F698-4AB2-91E1-ECF5510EE6B6}" emma:medium="tactile" emma:mode="ink">
          <msink:context xmlns:msink="http://schemas.microsoft.com/ink/2010/main" type="inkDrawing"/>
        </emma:interpretation>
      </emma:emma>
    </inkml:annotationXML>
    <inkml:trace contextRef="#ctx0" brushRef="#br0">32 0 552 0,'-12'34'276'0,"3"2"-15"16,5-3-119-16,-2-6-71 0,4-7-28 15,5-5-3-15,0-5-4 16,-3-5-4-16,6-4 26 16,8-1-346-16,-8-22 123 15</inkml:trace>
  </inkml:traceGroup>
</inkml:ink>
</file>

<file path=ppt/ink/ink19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1:22.862"/>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2F975591-5B08-435F-A260-3C57360C8F63}" emma:medium="tactile" emma:mode="ink">
          <msink:context xmlns:msink="http://schemas.microsoft.com/ink/2010/main" type="writingRegion" rotatedBoundingBox="15840,12627 16263,12627 16263,13387 15840,13387"/>
        </emma:interpretation>
      </emma:emma>
    </inkml:annotationXML>
    <inkml:traceGroup>
      <inkml:annotationXML>
        <emma:emma xmlns:emma="http://www.w3.org/2003/04/emma" version="1.0">
          <emma:interpretation id="{1A944ADD-8D9E-4EC2-A485-BBE04E4AE4A9}" emma:medium="tactile" emma:mode="ink">
            <msink:context xmlns:msink="http://schemas.microsoft.com/ink/2010/main" type="paragraph" rotatedBoundingBox="15840,12627 16263,12627 16263,13387 15840,13387" alignmentLevel="1"/>
          </emma:interpretation>
        </emma:emma>
      </inkml:annotationXML>
      <inkml:traceGroup>
        <inkml:annotationXML>
          <emma:emma xmlns:emma="http://www.w3.org/2003/04/emma" version="1.0">
            <emma:interpretation id="{69E29DB0-A591-4E1F-8887-44BDB78DF026}" emma:medium="tactile" emma:mode="ink">
              <msink:context xmlns:msink="http://schemas.microsoft.com/ink/2010/main" type="line" rotatedBoundingBox="15840,12627 16263,12627 16263,13387 15840,13387"/>
            </emma:interpretation>
          </emma:emma>
        </inkml:annotationXML>
        <inkml:traceGroup>
          <inkml:annotationXML>
            <emma:emma xmlns:emma="http://www.w3.org/2003/04/emma" version="1.0">
              <emma:interpretation id="{C0823F55-420C-42BF-A841-CF54D8C817FC}" emma:medium="tactile" emma:mode="ink">
                <msink:context xmlns:msink="http://schemas.microsoft.com/ink/2010/main" type="inkWord" rotatedBoundingBox="15840,12627 16263,12627 16263,13387 15840,13387"/>
              </emma:interpretation>
            </emma:emma>
          </inkml:annotationXML>
          <inkml:trace contextRef="#ctx0" brushRef="#br0">10 0 527 0,'-10'17'440'0,"7"-7"-107"16,3 7 7-16,3 2-317 16,4 15 2-16,4 0-10 15,5 7 4-15,2-1-8 16,9 4 8-16,-3-16-9 0,6-1 8 16,0-10-6-16,3-14 9 15,-3-11-6-15,6-13 6 16,-7-9-8-16,7-10-10 15,-6-5-30-15,6-21-345 16,-9-2 95-16</inkml:trace>
          <inkml:trace contextRef="#ctx0" brushRef="#br0" timeOffset="-267.6589">229-369 651 0,'5'-16'320'0,"-2"5"-4"0,1-2-106 16,1 5-129-16,-1 2 7 15,1 0-28-15,-2 8 7 16,0 5-19-16,0 11 4 16,-2 8-22-16,-1 13 2 15,-3 4-20-15,-1 11 2 16,-5-1-12-16,0 4 7 16,0-6-7-16,1-2 3 15,4-8-5-15,2-8-21 16,2-9-34-16,0-5-109 15,0-12-237-15,-3-15 14 16</inkml:trace>
        </inkml:traceGroup>
      </inkml:traceGroup>
    </inkml:traceGroup>
  </inkml:traceGroup>
</inkml:ink>
</file>

<file path=ppt/ink/ink19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2:05.99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8C126FB-B10A-4EF3-82D2-4C451BB5B4CF}" emma:medium="tactile" emma:mode="ink">
          <msink:context xmlns:msink="http://schemas.microsoft.com/ink/2010/main" type="inkDrawing"/>
        </emma:interpretation>
      </emma:emma>
    </inkml:annotationXML>
    <inkml:trace contextRef="#ctx0" brushRef="#br0">9 34 877 0,'-9'-21'316'0,"6"5"32"15,3 8-209-15,3 10-104 16,9 22-8-16,6 3-5 16,9 1-11-16,1-1 4 15,7 3-5-15,-2-7 0 16,5 1-7-16,-7-3 4 0,4 0-6 16,-7-8 5-16,-2 4-6 15,-10-4 7-15,-5 2-30 16,-13-3-17-16,-7 6-327 15,-7 3 76-15</inkml:trace>
  </inkml:traceGroup>
</inkml:ink>
</file>

<file path=ppt/ink/ink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28:04.64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B218C61-B754-4CFA-8B9C-79708E1B7533}" emma:medium="tactile" emma:mode="ink">
          <msink:context xmlns:msink="http://schemas.microsoft.com/ink/2010/main" type="inkDrawing" rotatedBoundingBox="9740,3217 13478,2976 13487,3114 9749,3355" shapeName="Other"/>
        </emma:interpretation>
      </emma:emma>
    </inkml:annotationXML>
    <inkml:trace contextRef="#ctx0" brushRef="#br0">-2 314 1023 0,'0'6'269'0,"0"-9"72"16,2 5-291-16,1-2-25 15,3 0-12-15,4-2-14 16,4 7 7-16,5-4-9 16,2 5 8-16,3-6-8 15,2 3 8-15,2-12-7 16,-2 0 9-16,4-3-4 15,-6-6 15-15,5 0-1 16,-7 6 14-16,8-4-7 16,-3 4 6-16,9 6-14 15,-1-5 0-15,8 8-15 0,-2 6 6 16,11-3-11-16,-5 3 9 16,13-3-9-16,-3-1 10 15,9-7-11-15,-6 5 11 16,11-3-11-16,-8 6 10 15,9 2-10-15,-6 2 11 0,10-5-11 16,-7 2 10-16,9-5-9 16,-4-2 9-16,5 0-10 15,-8 0 10-15,7 4-9 16,-9 5 8-16,11 3-9 16,-5 3 10-16,12-1-10 15,-11 1 10-15,14-8-9 16,-13-2 8-16,9-5-8 15,-14 0 9-15,10-3-10 16,-11 12 10-16,8-5-10 16,-11 4 11-16,7-1-11 15,-13-1 11-15,8-4-11 16,-8-2 10-16,8 1-10 16,-8-2 11-16,8-2-12 15,-8 0 11-15,5-6-9 0,-11 3 10 16,1-2-11-1,-10 5 10-15,-1-1-9 0,-8 2 10 16,1-14-10-16,-6 7 12 16,3-5-8-16,-8 5 13 15,1 1-5-15,-8 16 13 16,0-2-4-16,-9 0 12 16,-2-2-5-16,-4 5 5 15,0 8-12-15,-4-11 2 16,-2 0-15-16,0 1 3 0,0-2-14 15,0 1-1-15,-2-2-39 16,1 15-9-16,-1-15-37 16,1 16-138-16,-7-13-179 15,1 14 15-15</inkml:trace>
  </inkml:traceGroup>
</inkml:ink>
</file>

<file path=ppt/ink/ink2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36:47.59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F2A7B6F-BAF7-4D7A-AE9A-3B005FA02378}" emma:medium="tactile" emma:mode="ink">
          <msink:context xmlns:msink="http://schemas.microsoft.com/ink/2010/main" type="writingRegion" rotatedBoundingBox="28872,2825 32410,2235 32667,3776 29129,4366"/>
        </emma:interpretation>
      </emma:emma>
    </inkml:annotationXML>
    <inkml:traceGroup>
      <inkml:annotationXML>
        <emma:emma xmlns:emma="http://www.w3.org/2003/04/emma" version="1.0">
          <emma:interpretation id="{66E648AD-C22E-46D4-A2CB-F109B7F56AA9}" emma:medium="tactile" emma:mode="ink">
            <msink:context xmlns:msink="http://schemas.microsoft.com/ink/2010/main" type="paragraph" rotatedBoundingBox="28872,2825 32410,2235 32667,3776 29129,4366" alignmentLevel="1"/>
          </emma:interpretation>
        </emma:emma>
      </inkml:annotationXML>
      <inkml:traceGroup>
        <inkml:annotationXML>
          <emma:emma xmlns:emma="http://www.w3.org/2003/04/emma" version="1.0">
            <emma:interpretation id="{9C3A6115-8B93-4129-8766-740A3863464F}" emma:medium="tactile" emma:mode="ink">
              <msink:context xmlns:msink="http://schemas.microsoft.com/ink/2010/main" type="line" rotatedBoundingBox="28872,2825 32410,2235 32667,3776 29129,4366"/>
            </emma:interpretation>
          </emma:emma>
        </inkml:annotationXML>
        <inkml:traceGroup>
          <inkml:annotationXML>
            <emma:emma xmlns:emma="http://www.w3.org/2003/04/emma" version="1.0">
              <emma:interpretation id="{5198DF8B-9B01-4FED-A6D4-6A2D8C11E2D9}" emma:medium="tactile" emma:mode="ink">
                <msink:context xmlns:msink="http://schemas.microsoft.com/ink/2010/main" type="inkWord" rotatedBoundingBox="28872,2825 32410,2235 32667,3776 29129,4366">
                  <msink:destinationLink direction="with" ref="{742B92AC-5493-4A97-A2EE-362F650A7A62}"/>
                  <msink:destinationLink direction="to" ref="{EF69C87D-6C07-4F6C-9FF5-5A7A34EE9856}"/>
                </msink:context>
              </emma:interpretation>
              <emma:one-of disjunction-type="recognition" id="oneOf0">
                <emma:interpretation id="interp0" emma:lang="" emma:confidence="1">
                  <emma:literal/>
                </emma:interpretation>
              </emma:one-of>
            </emma:emma>
          </inkml:annotationXML>
          <inkml:trace contextRef="#ctx0" brushRef="#br0">9713 1933 963 0,'4'-9'269'16,"-10"9"77"-16,-10 14-270 15,-4 8-30-15,-8 17-13 0,-1 54-11 16,-4 44 1-16,2-2 15 16,-2 6 10-16,16-64 91 15,1-1-68 1,-14 19-15-1,8-46-13-15,10-9-15 0,12-33-13 16,21-35-8-16,7-12 6 16,6-11-8-16,-1-22 4 15,2-64-30-15,-8 10 5 16,-6 1-10-16,-8 8 8 16,-4 25-9-16,-6 80 27 0,-6 11-10 15,-3 11 11-15,-1 5-12 16,2 41 13-16,4 34-8 15,5 9 9-15,10 11-10 16,4 1 9-16,6-38-7 16,1-26 9-16,5-5-8 15,-1-7 10-15,-1-5-7 16,-5 10 8-16,-5-7-8 16,-8-16 10-16,-8-17-6 15,-8 2 7-15,-11-23-8 16,-5-9 10-16,-8-3-10 15,0 8 6-15,-6-11-8 0,7 11 8 16,1 7-11-16,7 2 9 16,7 13-8-16,8 5 8 15,9-2-12-15,8-1 7 16,11 8-9-16,4-3 8 16,10-1-6-16,0 1 13 15,10-2-60-15,-1-4-17 16,6 2-365-16</inkml:trace>
          <inkml:trace contextRef="#ctx0" brushRef="#br0" timeOffset="827.6695">10459 2433 767 0,'1'-24'318'0,"-2"5"24"16,-1-10-184-16,-2 11-70 15,-2-42-30-15,0 5-26 0,0 52-13 16,0 3-13-16,0 1 8 15,0 47-3-15,3 5 15 16,-2-49 7-16,4 2 12 16,1-3-5-16,0-6 3 15,-2-43-16-15,4-11-7 16,-2 51-16-16,3-50 3 16,-2 9-10-16,1 88 9 0,-2 7-9 15,1-93 10-15,-1 99-10 16,-1-9 10-16,2-97-7 15,-1 5 9-15,0 91-11 16,-1-47 10-16,1-43-11 16,0 105 7-16,-3-3-71 15,-3-43 317-15,-3 2-669 16,-5 44 264-16</inkml:trace>
          <inkml:trace contextRef="#ctx0" brushRef="#br0" timeOffset="407.9959">10172 2330 975 0,'-21'12'296'15,"0"0"73"-15,2 18-264 16,2-2-30-16,-3 20-21 15,11 0-18-15,2-3-14 16,4-10-5-16,9-2-8 16,3-18 5-16,6 0-8 15,3-9 4-15,5-2-6 16,-2-8 5-16,6-8-4 16,-6-14 8-16,0-13-8 15,-6-10 5-15,-8-13-8 16,-4 7 6-16,-6 16-9 15,-4 18 7-15,-5 34-10 0,0 22 9 16,0 19-10-16,1-3 9 16,5 4-5-16,5-19 9 15,4-3-3-15,1-19 10 16,5-2-8-16,2-5 5 16,4 1-7-16,-2-10 4 15,7 4-9-15,-4-2 10 16,5-2-18-16,-3-1-3 0,-1 0-40 15,-8-1-12-15,-3 1-354 16,-9-2 2-16,-5 2-123 16</inkml:trace>
          <inkml:trace contextRef="#ctx0" brushRef="#br0" timeOffset="1465.4511">10151 2627 856 0,'-16'-8'326'16,"4"1"42"-16,1 1-196 15,4 0-68-15,2 9-23 0,1-3-23 16,-3 9-23-16,3 1-20 15,2 8-12-15,2 0 0 16,3 14-6-16,2-5 10 16,6-2-4-16,1-2 7 15,1 2-5-15,5-6 8 0,6-18-6 16,-1-5 6-16,2-13-6 16,-2-12 9-16,1-10-10 15,-8 11 6-15,-4-5-10 16,-10 13 4-16,-4 2-10 15,-7 8 5-15,-4 8-12 16,-2 13 8-16,0 8-9 16,-2 11 10-16,4 9-4 15,4 14 15-15,6 16 1 16,6-1 16-16,4 1-1 16,5 0 9-16,3-8-10 15,-1-11-3-15,4 2-14 16,-5-7 3-16,1 3-9 15,-10-1 7-15,-2-14-7 16,-10-11 10-16,-5-4-5 0,-7-16 12 16,-5-22-3-16,-4-5 7 15,-7-14-8-15,5-8 5 16,-4-7-14-16,11-3 0 16,4-18-9-16,11 11 6 15,14-13-7-15,7 10 6 16,10 8-47-16,1 20-18 15,9 0-72-15,-8 18 11 16,4 1-351-16,-5 5 96 0</inkml:trace>
          <inkml:trace contextRef="#ctx0" brushRef="#br0" timeOffset="2326.1847">10447 2427 361 0,'-2'-7'499'16,"-5"8"-143"-16,-7 16-214 15,1 22 224-15,-2 3-305 16,0 0-30-16,1 1-13 16,4-5 7-16,2-16-2 15,5-8 7-15,6-1-9 16,5-8 2-16,7-5-11 16,-2-6 2-16,11-9-8 15,0-11 7-15,5-25-9 16,-5-9 5-16,-3-4-16 15,-9 8 5-15,-2 17-13 0,-11 42 7 16,-4 39-10-16,-1 14 14 16,2 8 2-16,-4-1 19 15,7 2 14-15,7-23 20 16,1 10 3-16,2-2 1 16,6 6-9-16,-3-8-13 15,-1 6-15-15,4-11-6 16,3 8-7-16,-8-15 2 0,4 8-7 15,-7-8 6-15,-7-5-3 16,-1 2 4-16,-11 0-4 16,-3-10 5-16,-3 17-7 15,3-25 6-15,-11-7-6 16,8-4 7-16,-3-10-5 16,2-33 7-16,2 2-9 15,7-17-7-15,8-38-61 16,7-4-1-16,8-15-9 15,5 17 10-15,6 5 4 16,-3 36 61-16,3 14-2 16,-4 21 8-16,-7 6-11 15,-4 11 7-15,-1 4-11 16,-5 1 8-16,-6 5-4 0,3 9 10 16,-2 0 0-1,2-3 12-15,0 6-2 0,6-7 7 16,6-10-1-16,6-5 6 15,6-5-4-15,9-12 8 16,5 3-6-16,-3-3 1 16,-1-3-10-16,-7-17 0 15,-6-23-11-15,-9-1 6 16,-7-2-8-16,-10 8 7 0,-5 25-5 16,-4 32 8-1,-2 31-8-15,1 22 11 0,4 4-2 16,4-2 8-16,2-2-4 15,5-26 7-15,3-16-9 16,0-1 1-16,3-5-10 16,2-5 3-16,2-4-3 15,1-3 7-15,1-9-7 16,-3 0 8-16,0-25-8 16,-5 2 4-16,-2 5-11 15,-2 3 7-15,-3 14-11 16,-3 38 7-16,0 17-10 15,1-6 8-15,-1 6-7 16,3-3 10-16,2-10-5 16,4-16 7-16,7 7-7 15,4-4 12-15,5-2-114 16,1-2-371-16</inkml:trace>
          <inkml:trace contextRef="#ctx0" brushRef="#br0" timeOffset="3813.1756">11214 2273 1066 0,'-8'-92'292'0,"-2"27"84"0,-2 17-309 16,-3 120-14-16,0 7-29 15,-5 27 6-15,13-47 6 32,-1 1-21-32,-2 57 13 0,4-53-13 15,9-11 6-15,10-29-11 16,10-20 6-16,4-8 0 16,1-5-10-16,-4-11 7 15,-4 13-11-15,-8-2 2 16,-5 10-10-16,-1 16 6 15,-1 14-6-15,-1 11 15 16,4 11 5 0,1 15 22-16,0-7 4 0,1 4 23 15,-4-11-9-15,-6 1 8 16,-4-16-18 0,-7 3 10-16,-1-15-17 0,0-6 6 15,0-10-9-15,2-11 4 16,-1-20-17-16,-10-14 0 15,-1-11-14-15,5-23 2 16,1-1-11-16,2-9-11 16,17 11-34-16,9 3-65 0,0 25-51 15,12 3-367 1,6 17 50-16</inkml:trace>
          <inkml:trace contextRef="#ctx0" brushRef="#br0" timeOffset="4622.5806">11415 2382 1182 0,'-16'45'275'16,"-2"-1"125"-16,6 10-341 15,2-2-3-15,6-10-12 0,8-27 6 16,7-3-29-16,4-4 0 16,5-1-17-16,5-10 7 15,-1-3-7-15,3-31 10 16,-3-23-11-16,-1-56 2 15,-7 4-34-15,-5-2-23 16,-10 34-12-16,-1 26 4 16,-3 54-7-16,-3 84 37 15,3 18 20-15,2 6 26 16,2 3 3-16,2 0 23 16,5-81-8-16,2-12 10 15,2-12-17-15,6-10 10 16,3-10-15-16,14-100 6 15,1-9-12-15,4-21 6 16,-2 1-18-16,-4-7 7 16,-17 87-11-16,-8-3 7 0,-8 26-10 15,-4 13 1-15,-4 39-10 16,-7 16 7-16,4 19-7 16,-1 16 12-16,1-3 2 15,-1 61 26-15,10 16 3 16,-2-5 19-16,6-10-8 15,7-7 4-15,4-79-24 0,2-24-1 16,5-7-16-16,2-14 8 16,-7-26-7-16,4-85 9 15,-8-4-8-15,3-10 5 16,-9 8-12-16,0 21 6 16,-6 85-13-16,0 16 4 15,-5 13-9-15,2 13 8 16,-1 2-6-16,-1 71 9 15,7 13 1-15,-7 3 10 16,7-7-3-16,2 1 5 16,1-74-6-16,5-19 6 15,10-25-9-15,7-32 7 16,1-59-8-16,10-2-5 16,-9-5-31-16,-4 10-15 15,-7 32-10-15,-7 58 5 16,-11 5 4-16,-2 15 30 0,-2 6 15 15,-1 59 19-15,1 16 1 16,4 24 28-16,3-3 0 16,4 0 14-16,1-57-16 15,5-19 3-15,1-29-28 16,4 0 2-16,1-8-12 16,5-10 4-16,-1-25-31 15,1-35-80-15,-6-45-49 0,-11-12-350 16,-8-14 14-1</inkml:trace>
          <inkml:trace contextRef="#ctx0" brushRef="#br0" timeOffset="4824.2069">12202 1854 1199 0,'-12'16'307'0,"-3"1"105"16,7-1-359-16,5 1-2 15,6-5-31-15,8 6-7 16,5-17-58-16,5-5-364 15,-6-13 101-15</inkml:trace>
          <inkml:trace contextRef="#ctx0" brushRef="#br0" timeOffset="5259.7659">12500 2011 593 0,'-16'81'505'0,"-1"-7"-95"16,4-3 15-16,-1-4-319 15,14 4-9-15,3-59-45 16,12-65-10-16,-1-7-36 16,10-10 6-16,-3-6-6 15,3 4 5-15,-3 62-11 16,3 2 4-16,-8 14-13 0,-5 3 9 16,1 2-8-16,-4 70 10 15,-5 8-6-15,3 8 13 16,-3-4-8-16,1 0 8 15,2-72-7-15,8-45 13 16,2-72-10-16,14 0 10 16,2-6-9-16,5-2 6 15,-4 31-13-15,-1 61 6 16,-10 1-13-16,-1 13 7 16,-7 5-3-16,-1 13 21 15,-4-13-3-15,0 70 26 16,-1 13-3-16,-1 11 4 15,-1 1-21-15,2 9 12 16,-1-75-66-16,-8-56-464 16</inkml:trace>
        </inkml:traceGroup>
      </inkml:traceGroup>
    </inkml:traceGroup>
  </inkml:traceGroup>
</inkml:ink>
</file>

<file path=ppt/ink/ink20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2:06.18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8AB496B-B78D-477C-9855-07846EA44B33}" emma:medium="tactile" emma:mode="ink">
          <msink:context xmlns:msink="http://schemas.microsoft.com/ink/2010/main" type="inkDrawing"/>
        </emma:interpretation>
      </emma:emma>
    </inkml:annotationXML>
    <inkml:trace contextRef="#ctx0" brushRef="#br0">21 469 876 0,'-12'-5'363'0,"1"-5"11"15,13-1-214-15,11-5-91 16,13-11-38-16,8-9-14 15,7-11-7-15,12-13-5 16,-4 2 5-16,5-1-4 16,-4 4-14-16,-2 10-73 0,-12 22-301 15,-3 6 60 1</inkml:trace>
  </inkml:traceGroup>
</inkml:ink>
</file>

<file path=ppt/ink/ink20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2:06.55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291D9E4-5600-45FF-8DA4-E34EB9BE50BE}" emma:medium="tactile" emma:mode="ink">
          <msink:context xmlns:msink="http://schemas.microsoft.com/ink/2010/main" type="inkDrawing"/>
        </emma:interpretation>
      </emma:emma>
    </inkml:annotationXML>
    <inkml:trace contextRef="#ctx0" brushRef="#br0">177 40 1021 0,'5'-15'334'0,"-13"3"74"0,-1 5-258 16,-4 1-60-16,-4 9-12 16,-4 7-28-16,-9 13-20 15,3 5-10-15,3 8-12 16,6-4 0-16,6-2-6 15,9-11 2-15,5-5-6 16,2-8 5-16,8-3-5 16,3-2 5-16,9-8-7 15,2-4 7-15,10 2-6 16,-8-4 6-16,4-1-7 16,-11 10 6-16,0 7-8 15,-12 1 6-15,2 14-8 16,-11 0 8-16,-2 5-6 15,-2-1 9-15,-4 4-7 16,-9-8 9-16,1 1-1 0,-4-3 13 16,-11-3-5-16,2-7 9 15,4 2-4-15,2-4-13 16,4-8-88-16,11-1-30 16,8-7-342-16,6 2 22 15</inkml:trace>
  </inkml:traceGroup>
</inkml:ink>
</file>

<file path=ppt/ink/ink20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2:07.03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F61D205-CEB8-4DEE-AC19-0D61934E1E76}" emma:medium="tactile" emma:mode="ink">
          <msink:context xmlns:msink="http://schemas.microsoft.com/ink/2010/main" type="inkDrawing"/>
        </emma:interpretation>
      </emma:emma>
    </inkml:annotationXML>
    <inkml:trace contextRef="#ctx0" brushRef="#br0">62 136 606 0,'-6'-4'503'16,"-4"5"-120"-16,-1 13-17 16,2 7-331-16,-4 12-11 15,5 6 11-15,4 3 8 16,4-11 14-16,9-1-7 15,3-10-5-15,6-14-17 16,4-5-9-16,8-4-10 16,-6-10 10-16,8-16-9 15,-7-1 6-15,1-13-8 16,-10-1 2-16,-2 1-7 16,-11 13 5-16,-8 6-13 15,-7 12-4-15,-1 3-38 0,-1 6-12 16,7 0-38-16,7-3-5 15,9-5 2-15,7-1 34 16,8-3 12-16,0 0 36 16,5 2 13-16,-7 5 5 15,2 4 2-15,-4 8 6 16,-2 8 12-16,-6 6 11 16,-2 12 12-16,-5 6 6 15,-2 18-5-15,-2-4-5 0,-1 5-8 16,2-8-3-16,1 1 0 15,0-17 5-15,0-6-5 16,1-10 0-16,1-3-9 16,-2-14-1-16,1-10-19 15,-1 2-40-15,-4-8-392 16,-7 5 103-16</inkml:trace>
  </inkml:traceGroup>
</inkml:ink>
</file>

<file path=ppt/ink/ink20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2:07.25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DF91418-06EE-4C1A-A75F-7324B7C746A4}" emma:medium="tactile" emma:mode="ink">
          <msink:context xmlns:msink="http://schemas.microsoft.com/ink/2010/main" type="inkDrawing"/>
        </emma:interpretation>
      </emma:emma>
    </inkml:annotationXML>
    <inkml:trace contextRef="#ctx0" brushRef="#br0">0 270 1156 0,'12'-6'252'0,"13"-9"107"15,11-6-332-15,17-14-23 16,5-4 7-16,10-7-7 16,0 2 4-16,7 5-371 15,-14 14 123-15</inkml:trace>
  </inkml:traceGroup>
</inkml:ink>
</file>

<file path=ppt/ink/ink20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2:08.75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D8007A4-5322-4F0D-B03B-675B71F535BA}" emma:medium="tactile" emma:mode="ink">
          <msink:context xmlns:msink="http://schemas.microsoft.com/ink/2010/main" type="inkDrawing" rotatedBoundingBox="16709,15527 23779,10140 23869,10258 16799,15646" semanticType="callout" shapeName="Other">
            <msink:sourceLink direction="with" ref="{9076F6FB-5F71-4AC1-AB0F-B25630EE1024}"/>
            <msink:sourceLink direction="with" ref="{9CB07E18-A258-4849-AE95-0C96DF37F737}"/>
          </msink:context>
        </emma:interpretation>
      </emma:emma>
    </inkml:annotationXML>
    <inkml:trace contextRef="#ctx0" brushRef="#br0">-10 5390 824 0,'-11'-7'290'0,"10"-5"25"16,13-5-215-16,27-11-63 15,13-8-24-15,38-18-7 16,10-11 4-16,35-10-4 15,0 0 5-15,37-27-6 16,-8 0 2 0,42-29-6-16,-14-2 4 0,41-41-6 15,-11 10 4-15,34-33-6 16,-15 8 4-16,42-38-6 0,-21 26 8 16,36-40-4-16,-19 21 5 15,35-20-4-15,-35 30 5 16,32-30-6-16,-36 39 6 15,25-29-5-15,-42 26 4 16,20-5-5-16,-39 32 6 16,11-18-7-16,-39 36 5 15,5-12-5-15,-41 12 5 16,-3 7-5-16,-40 35 5 16,-20 12 6-16,-34 42 16 0,-18 16 10 15,-28 23 17-15,-13 5 6 16,-17 13-3-16,-14 4-16 15,-11 13-54-15,-29 17-365 16,-13 11 91-16</inkml:trace>
  </inkml:traceGroup>
</inkml:ink>
</file>

<file path=ppt/ink/ink20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2:09.26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E4C54A5-C4E9-42AF-AFD0-E37231DBBFD4}" emma:medium="tactile" emma:mode="ink">
          <msink:context xmlns:msink="http://schemas.microsoft.com/ink/2010/main" type="inkDrawing"/>
        </emma:interpretation>
      </emma:emma>
    </inkml:annotationXML>
    <inkml:trace contextRef="#ctx0" brushRef="#br0">701 94 1086 0,'-6'-54'292'16,"-4"29"74"-16,-2 10-312 16,0 23-38-16,-15 37-19 15,-9 17 3-15,-21 37-5 16,-9 16 12-16,-23 23-7 15,5-10 5-15,-3 15-2 16,10-20 5-16,10 0-7 16,26-26 7-16,16-10-6 15,22-31 2-15,25-22-9 16,25-31 8-16,32-37-5 16,16-25 7-16,33-29-5 15,-2-8 10-15,24-17-9 16,-18 17 5-16,16-6-8 15,-18 25 5-15,20 5-5 16,-18 21 5-16,27 9-5 0,-21 18-2 16,29 5-370-16,-13 4 121 15</inkml:trace>
  </inkml:traceGroup>
</inkml:ink>
</file>

<file path=ppt/ink/ink206.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09:42:09.85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FC1EF1F-7715-4F89-9091-1FF2C37498CD}" emma:medium="tactile" emma:mode="ink">
          <msink:context xmlns:msink="http://schemas.microsoft.com/ink/2010/main" type="inkDrawing" rotatedBoundingBox="33238,10416 33253,10416 33253,10431 33238,10431" shapeName="Other"/>
        </emma:interpretation>
      </emma:emma>
    </inkml:annotationXML>
    <inkml:trace contextRef="#ctx0" brushRef="#br0">0 0 0,'0'0'0,"0"0"15,0 0 1</inkml:trace>
  </inkml:traceGroup>
</inkml:ink>
</file>

<file path=ppt/ink/ink207.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09:42:16.67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E1ABD6D-E25C-40BA-B998-928A5911A73F}" emma:medium="tactile" emma:mode="ink">
          <msink:context xmlns:msink="http://schemas.microsoft.com/ink/2010/main" type="writingRegion" rotatedBoundingBox="33275,12859 33290,12859 33290,12874 33275,12874"/>
        </emma:interpretation>
      </emma:emma>
    </inkml:annotationXML>
    <inkml:traceGroup>
      <inkml:annotationXML>
        <emma:emma xmlns:emma="http://www.w3.org/2003/04/emma" version="1.0">
          <emma:interpretation id="{C774403F-90D3-40A6-AB20-52BF42DDA467}" emma:medium="tactile" emma:mode="ink">
            <msink:context xmlns:msink="http://schemas.microsoft.com/ink/2010/main" type="paragraph" rotatedBoundingBox="33275,12859 33290,12859 33290,12874 33275,12874" alignmentLevel="1"/>
          </emma:interpretation>
        </emma:emma>
      </inkml:annotationXML>
      <inkml:traceGroup>
        <inkml:annotationXML>
          <emma:emma xmlns:emma="http://www.w3.org/2003/04/emma" version="1.0">
            <emma:interpretation id="{45D14A2D-773E-48C3-A455-CCF39A04E282}" emma:medium="tactile" emma:mode="ink">
              <msink:context xmlns:msink="http://schemas.microsoft.com/ink/2010/main" type="line" rotatedBoundingBox="33275,12859 33290,12859 33290,12874 33275,12874"/>
            </emma:interpretation>
          </emma:emma>
        </inkml:annotationXML>
        <inkml:traceGroup>
          <inkml:annotationXML>
            <emma:emma xmlns:emma="http://www.w3.org/2003/04/emma" version="1.0">
              <emma:interpretation id="{C68258E2-0906-4634-8CC5-EE55C791E0E1}" emma:medium="tactile" emma:mode="ink">
                <msink:context xmlns:msink="http://schemas.microsoft.com/ink/2010/main" type="inkWord" rotatedBoundingBox="33275,12859 33290,12859 33290,12874 33275,12874"/>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l</emma:literal>
                </emma:interpretation>
              </emma:one-of>
            </emma:emma>
          </inkml:annotationXML>
          <inkml:trace contextRef="#ctx0" brushRef="#br0">0 0 0</inkml:trace>
        </inkml:traceGroup>
      </inkml:traceGroup>
    </inkml:traceGroup>
  </inkml:traceGroup>
</inkml:ink>
</file>

<file path=ppt/ink/ink20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2:25.097"/>
    </inkml:context>
    <inkml:brush xml:id="br0">
      <inkml:brushProperty name="width" value="0.09333" units="cm"/>
      <inkml:brushProperty name="height" value="0.09333" units="cm"/>
      <inkml:brushProperty name="fitToCurve" value="1"/>
    </inkml:brush>
  </inkml:definitions>
  <inkml:trace contextRef="#ctx0" brushRef="#br0">-4 642 700 0,'0'39'420'16,"4"-12"-51"-16,2-6-100 16,5-11-201-16,8-14-11 15,8-14-6-15,4-17 0 16,8-26-8-16,0-7-5 0,-5-10-16 15,-7 10-7-15,-7 11-24 16,-14 26-2-16,-9 17-16 16,-5 26 5-16,-7 23-7 15,0 11 18-15,2 20 8 16,2 0 23-16,5 1 9 16,6-16 16-16,8-8-7 15,2-17-1-15,7-16-11 16,8-17-5-16,7-25-15 15,-1-13 9-15,8-19-6 16,0-10 6-16,2-13-12 16,-8 12 7-16,-2-8-10 15,-11 11 9-15,-5 0-10 16,-8 21 9-16,-4 11-9 0,-3 16 10 16,2 9-8-1,-4 15 8-15,4 7-13 0,-2 4 10 16,-3 5-1-16,0 10 12 15,4 8 5-15,-4 4 4 16,8 13-8-16,-1 0 0 16,7 12-13-16,-2-6-4 15,7 7 0-15,-5-11 9 16,4 1-11-16,-3-12 9 0,0-6-9 16,-5-12 8-16,5-6-9 15,-3-9 10-15,-3-6-9 16,-4-1 10-16,1-8-6 15,-11 0 9-15,-1-12-35 16,0-5-14-16,-6-8-58 16,-1-3-18-16,-11-11-40 15,0 6 33-15,-9-6 17 16,0 6 61-16,-2 0 55 16,16 9 66-16,1 2 52 15,13 11 24-15,10 1 0 16,10 4-23-16,12-8-35 15,10 8-48-15,13-4-28 16,7 1-6-16,13-6-14 16,-2 9 7-16,3-9-45 15,-11-6 249-15,-15-14-741 0</inkml:trace>
</inkml:ink>
</file>

<file path=ppt/ink/ink20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6:45.98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D3DD540-2A7C-4D73-9099-52A371C50AE0}" emma:medium="tactile" emma:mode="ink">
          <msink:context xmlns:msink="http://schemas.microsoft.com/ink/2010/main" type="inkDrawing" rotatedBoundingBox="1658,6309 1972,15087 1849,15092 1535,6314" semanticType="strikethrough" shapeName="Other">
            <msink:sourceLink direction="with" ref="{FE17E662-7289-4DE4-A227-E813E15DE50A}"/>
            <msink:destinationLink direction="with" ref="{FF83F528-1227-442F-A97D-F3D4620628B4}"/>
          </msink:context>
        </emma:interpretation>
      </emma:emma>
    </inkml:annotationXML>
    <inkml:trace contextRef="#ctx0" brushRef="#br0">76 2 626 0,'0'-6'375'0,"1"9"-32"15,-2-3-125-15,-1 6-111 16,1 0-59-16,-2 5-5 16,-2-2-27-16,4 7 2 15,-2-7-12-15,0 8 7 16,3-4-9-16,0 7 7 15,0-10-9-15,0 14 6 16,0-3-9-16,-2 6 9 16,1-1-6-16,-2 8 17 15,0-7-6-15,-3 3 9 16,0-1 0-16,0 2-5 16,1-2-14-16,1 7 4 15,2-3-9-15,-1 9 3 0,0-6 6 16,0 8 14-16,2-2-4 15,-1-2 9-15,2-8-12 16,-3 8 4 15,2-4-15-31,-2-1 8 0,1 2-7 0,-1 5 12 16,2-9-7-16,1 5 11 0,-2-4-8 16,1 4 5-16,1-4-14 15,1 4 8-15,1-2-11 0,-1 6 7 16,2-6-10-16,0 3 9 15,2-3-9-15,-2 0 9 16,3-1-10-16,-2 2 9 16,1-1-8-16,-1 5 8 15,-1-4-8-15,2 2 8 16,-4-3-9-16,4 5 8 16,-4-5-6-16,4 4 6 15,-1-1-7-15,2 5 8 16,-1-6-9-16,1-1 9 15,-3-2-9-15,1-2 9 16,-1-8-9-16,0 8 8 16,2-1-8-16,-2 7 8 15,-2 1-9-15,2 13 9 16,-1-10-8-16,1 8 9 16,-2-7-8-16,2 5 7 15,-3-11-8-15,2 7 8 0,-2-4-8 16,3 2 9-16,-2-10-9 15,1 11 10-15,1-4-10 16,-3 8 8-16,0-1-8 16,-2 7 8-16,1-5-9 15,2 8 9-15,2-6-8 16,-1 8 9-16,4-2-9 16,0 5 8-16,0-8-8 15,1 9 8-15,-1-5-8 0,0 5 8 16,1-12-9-16,-3 17 10 15,1-10-9-15,-1 14 17 16,2-5-4-16,-1 9 12 16,-1-19-9-16,-4 5 11 15,3-13-18-15,0 10 9 16,-4-2-11-16,-2 16 13 16,3-4-8-16,-3 9 9 15,-2-11-12-15,10 12 8 16,-4-10-15-16,4 11 9 15,-2-10-12-15,1 13 10 16,-5-13-9-16,5 5 9 16,-5-10-9-16,5 7 11 15,1-9-12-15,-1 12 10 0,-1-6-8 16,5 6 10-16,-4-7-12 16,4 5 12-16,-4-17-11 15,-1 5 10-15,3-6-12 16,-3 9 12-16,-3-8-11 15,8 23 11-15,-4-10-10 16,1 12 12-16,-1-7-12 0,2 8 12 16,-3-17-12-1,3 13 10-15,-1-18-10 0,-2 12 10 16,-2-12-11-16,1 8 11 16,-2-8-11-16,0 10 12 15,1-11-13-15,4 7 12 16,-4-9-12-16,5 5 12 15,-4-8-11-15,-1 7 10 16,-2-5-10-16,4 10 11 16,-3-3-11-16,1 9 11 15,-1-9-11-15,2 12 11 16,-1-14-11-16,-4 7 10 16,2-8-11-16,2 6 12 15,-4-10-11-15,0 5 10 16,2-5-10-16,-2 2 12 15,1-8-12-15,2 5 11 16,-3-8-9-16,0 2 8 0,2-10-9 16,-1 5 8-16,-2-2-9 15,1 6 9-15,0-6-8 16,3 9 9-16,-5-9-10 16,7 0 11-16,-2-6-9 15,1 3 10-15,-1-6-9 16,2 5 10-16,-5-8-11 15,4 3 10-15,-2-6-12 16,-4 0 11-16,2-3-10 0,3-2 10 16,-3-7-12-16,-1 1 12 15,2-9-9-15,2-2 9 16,-1-2-8-16,-1 0 11 16,5-2-13-16,-1 2 0 15,-4-1-48-15,1-4 391 16,8 11-824-16,-8 0 364 15</inkml:trace>
  </inkml:traceGroup>
</inkml:ink>
</file>

<file path=ppt/ink/ink2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37:03.71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4159991-A835-4BCD-91F9-50B8B393FA93}" emma:medium="tactile" emma:mode="ink">
          <msink:context xmlns:msink="http://schemas.microsoft.com/ink/2010/main" type="writingRegion" rotatedBoundingBox="28903,71 30156,264 30016,1169 28764,976"/>
        </emma:interpretation>
      </emma:emma>
    </inkml:annotationXML>
    <inkml:traceGroup>
      <inkml:annotationXML>
        <emma:emma xmlns:emma="http://www.w3.org/2003/04/emma" version="1.0">
          <emma:interpretation id="{F6F640EF-587E-4A82-8130-6F36E63D0C56}" emma:medium="tactile" emma:mode="ink">
            <msink:context xmlns:msink="http://schemas.microsoft.com/ink/2010/main" type="paragraph" rotatedBoundingBox="28903,71 30156,264 30016,1169 28764,976" alignmentLevel="1"/>
          </emma:interpretation>
        </emma:emma>
      </inkml:annotationXML>
      <inkml:traceGroup>
        <inkml:annotationXML>
          <emma:emma xmlns:emma="http://www.w3.org/2003/04/emma" version="1.0">
            <emma:interpretation id="{F7FC939C-7EC7-4ED8-944F-FAF280562C7B}" emma:medium="tactile" emma:mode="ink">
              <msink:context xmlns:msink="http://schemas.microsoft.com/ink/2010/main" type="line" rotatedBoundingBox="28903,71 30156,264 30016,1169 28764,976"/>
            </emma:interpretation>
          </emma:emma>
        </inkml:annotationXML>
        <inkml:traceGroup>
          <inkml:annotationXML>
            <emma:emma xmlns:emma="http://www.w3.org/2003/04/emma" version="1.0">
              <emma:interpretation id="{3EF0E30E-5F4A-4E15-9883-4F604DE127A0}" emma:medium="tactile" emma:mode="ink">
                <msink:context xmlns:msink="http://schemas.microsoft.com/ink/2010/main" type="inkWord" rotatedBoundingBox="28861,343 29137,385 29040,1014 28764,971"/>
              </emma:interpretation>
              <emma:one-of disjunction-type="recognition" id="oneOf0">
                <emma:interpretation id="interp0" emma:lang="" emma:confidence="1">
                  <emma:literal/>
                </emma:interpretation>
              </emma:one-of>
            </emma:emma>
          </inkml:annotationXML>
          <inkml:trace contextRef="#ctx0" brushRef="#br0">9471-206 585 0,'2'-18'355'16,"-7"3"-16"-16,1 2-137 0,-10 4-29 15,-9 9-3 1,-8 3-124-16,-4 12-18 15,-4 10-11-15,2 11-14 16,7 3 5-16,3 9-8 16,6 0 6-16,9 3-8 15,12-6 8-15,10-3-9 16,8-10 8-16,6-8-10 16,3-14 8-16,5-8-3 15,-2-16 12-15,7-8 10 16,-4-8 15-16,-1-12 9 15,-8-5 7-15,-3-2 5 16,-12 4-1-16,-3 0 0 16,-9 12-5-16,-6 4-7 15,-3 10-9-15,-6 2-14 0,0 11-4 16,1 2-12-16,1 1 4 16,4 4-6-16,1 1 7 15,8-1-65-15,2 1-46 16,1 4-398-16,6-3 57 15</inkml:trace>
          <inkml:trace contextRef="#ctx0" brushRef="#br0" timeOffset="246.3522">9325-422 1030 0,'-7'-9'289'0,"-2"1"90"16,10 5-293-16,1 2-23 16,-1 4-19-16,2 6-23 15,8 3-14-15,-5 4-7 16,6 4 8-16,3 1-52 16,-5-7-36-16,7-7-42 15,5-7-263-15,-1-7 31 16</inkml:trace>
          <inkml:trace contextRef="#ctx0" brushRef="#br0" timeOffset="488.7003">9483-454 927 0,'-1'0'323'0,"-4"-1"53"0,2 1-241 15,0 9-60-15,0-5-26 16,2-1-21-16,1 6-16 16,6-3-8-16,1-1-13 15,10-2-378-15,1 1 122 16</inkml:trace>
        </inkml:traceGroup>
        <inkml:traceGroup>
          <inkml:annotationXML>
            <emma:emma xmlns:emma="http://www.w3.org/2003/04/emma" version="1.0">
              <emma:interpretation id="{4635872F-072F-4EC6-AEA7-2953FECEE9C2}" emma:medium="tactile" emma:mode="ink">
                <msink:context xmlns:msink="http://schemas.microsoft.com/ink/2010/main" type="inkWord" rotatedBoundingBox="29584,176 30156,264 30016,1169 29444,1081"/>
              </emma:interpretation>
              <emma:one-of disjunction-type="recognition" id="oneOf1">
                <emma:interpretation id="interp1" emma:lang="" emma:confidence="0">
                  <emma:literal>G</emma:literal>
                </emma:interpretation>
                <emma:interpretation id="interp2" emma:lang="" emma:confidence="0">
                  <emma:literal>g</emma:literal>
                </emma:interpretation>
                <emma:interpretation id="interp3" emma:lang="" emma:confidence="0">
                  <emma:literal>m</emma:literal>
                </emma:interpretation>
                <emma:interpretation id="interp4" emma:lang="" emma:confidence="0">
                  <emma:literal>a</emma:literal>
                </emma:interpretation>
                <emma:interpretation id="interp5" emma:lang="" emma:confidence="0">
                  <emma:literal>M</emma:literal>
                </emma:interpretation>
              </emma:one-of>
            </emma:emma>
          </inkml:annotationXML>
          <inkml:trace contextRef="#ctx0" brushRef="#br0" timeOffset="1373.1872">10249-494 1006 0,'6'-30'287'0,"0"0"93"15,-3 12-276-15,-2-6-7 16,-4 16-10-16,-3-1-10 16,-3 12-19-16,-9-4-20 15,-1 16-14-15,-16 13-13 16,1 14-5-16,-11 20-7 16,4 11 9-16,-12 18-6 15,14 0 6-15,0 13-7 16,12-14 5-16,11 1-9 0,14-20 7 15,14-11-9-15,14-23 5 16,11-14-6-16,7-21 8 16,20-22-6-16,-2-15 10 15,7-14-4-15,-7-4 7 16,-7-8-6-16,-20 10 7 16,-14 1-6-16,-20 19 14 0,-16 1 0 15,-12 19 8-15,-13 16-9 16,-5 11 6-16,-9 10-13 15,10 7-2-15,-1 1-6 16,13-5 7-16,11-8-7 16,14-6 0-16,11-9-7 15,16-8 5-15,18-10-4 16,4-6 5-16,18-21-2 16,1-4 9-16,5-5-7 15,-12 6 7-15,-3 4-7 16,-21 17 6-16,-3 11-12 15,-18 14 4-15,-6 13-9 16,-9 10 7-16,-3 19-6 16,-9 7 10-16,0 4-2 15,2 1 7-15,1-2-7 16,3-13 8-16,9-4-7 0,3-6 6 16,7-7-90-16,7-6-385 15,-5-8 99-15</inkml:trace>
        </inkml:traceGroup>
      </inkml:traceGroup>
    </inkml:traceGroup>
  </inkml:traceGroup>
</inkml:ink>
</file>

<file path=ppt/ink/ink21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6:47.61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BD28702-B08C-44A8-835B-A0B034CCA283}" emma:medium="tactile" emma:mode="ink">
          <msink:context xmlns:msink="http://schemas.microsoft.com/ink/2010/main" type="inkDrawing" rotatedBoundingBox="1366,14800 10901,14994 10896,15226 1361,15033" shapeName="Other">
            <msink:destinationLink direction="with" ref="{FF83F528-1227-442F-A97D-F3D4620628B4}"/>
            <msink:destinationLink direction="with" ref="{38376ACE-0DAA-4892-877C-973852F9E3FB}"/>
          </msink:context>
        </emma:interpretation>
      </emma:emma>
    </inkml:annotationXML>
    <inkml:trace contextRef="#ctx0" brushRef="#br0">4 143 966 0,'-6'-4'275'15,"3"1"62"-15,3 4-258 0,0 1-57 16,6-1 2 0,3 1-15-16,2 1 14 0,2 1-6 15,7-2 12-15,-1-1-10 16,5-1 6-1,-1 3-15-15,5-3 6 0,-1 0-12 16,8-6 7-16,-4 3-10 16,10-7 7-16,-1-1-6 31,4-1 6-31,-3 5-9 0,4-5 8 16,-6 3-9-16,4 0 8 0,-2 3-7 15,5 3 7-15,1 0-6 16,2 6 7-16,-2-3-8 0,10 0 8 15,-5-3-8-15,8 0 7 16,-3-5-8-16,4-1 8 31,-10 0-10-31,9 3 9 0,-9 2-9 16,9 2 8-16,-3 4-8 0,10 1 8 16,-8 1-8-16,10 1 8 15,-8-1-7-15,9-1 7 16,-13 2-8-16,7-4 8 15,-8 2-6-15,4 0 5 16,-9 0-7-16,12 0 8 16,-8 2-8-16,5-5 7 15,-3 0-6-15,11-3 7 16,-8 0-7-16,6-3 8 0,-7 4-8 16,8-1 7-16,-7 0-8 15,11 0 7-15,-7 0-8 16,13-1 9-16,-10-1-8 15,8-2 8-15,-7 1-7 16,10 0 7-16,-9 1-8 16,11 1 6-16,-7 1-5 0,13 3 7 15,-13-2-8-15,11 2 9 16,-11-1-9-16,9 2 8 16,-13-2-8-16,14 1 7 15,-11 1-8-15,15 1 9 16,-9 1-7-16,6 1 8 15,-10 5-8-15,13 3 7 16,-14 0-7-16,8 5 9 16,-1-1-7-16,11-2 10 15,-10-7-8-15,9-1 8 16,-7-6-10-16,7-1 7 16,-12 1-9-16,12 0 7 15,-9 4-8-15,12 4 8 16,-10-1-8-16,13 5 8 15,-12-1-7-15,11-2 6 16,-11-6-6-16,13 7 7 16,-8-3-8-16,11 0 9 15,-11-2-9-15,10 2 8 0,-10 1-8 16,4-5 8-16,-8 1-8 16,16 7 7-16,-16-2-7 15,12-5 8-15,-13 2-7 16,9 2 7-16,-11-8-8 0,13 3 9 15,-13 1-9 1,8-1 8-16,-14-1-8 0,9-1 8 16,-16-1-7-16,8-4 7 15,-11 5-9-15,9 4 10 16,-9 2-9-16,7 4 8 16,-13-2-8-16,8 0 8 15,-6-9-8-15,1-2 8 16,-6-4-8-16,12 0 9 15,-6 5-9-15,4-5 9 16,-5 0-9-16,11 4 9 16,-13 2-9-16,5-4 8 15,-6 5-7-15,4 2 7 16,-11-3-8-16,10 0 8 16,-8-1-8-16,3-5 8 15,-9 1-8-15,6-4 9 16,-11 3-8-16,5 2 8 0,-9 2-9 15,2-2 9-15,-8 1-10 16,2-2 10-16,-7 1-9 16,4 2 10-16,-8-1-10 15,1 5 10-15,-7 1-10 16,-3-3 9-16,-7-5-9 16,1 4 19-16,-6-1-7 15,0 5 11-15,0-3-9 16,0 3 10-16,-3 0-18 15,1-3-14-15,-1-1-35 0,-1-1-4 16,-4-1-361-16,7-3 90 16</inkml:trace>
  </inkml:traceGroup>
</inkml:ink>
</file>

<file path=ppt/ink/ink21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6:56.69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4DEC63A-3DE9-417E-970D-117C0BED59FF}" emma:medium="tactile" emma:mode="ink">
          <msink:context xmlns:msink="http://schemas.microsoft.com/ink/2010/main" type="inkDrawing" rotatedBoundingBox="7084,1261 9178,1181 9184,1331 7090,1411" semanticType="strikethrough" shapeName="Other">
            <msink:sourceLink direction="with" ref="{C365E2B5-9E82-4113-AFE8-A8B47A4BC815}"/>
            <msink:sourceLink direction="with" ref="{E1E58C54-ECCB-4CB8-A3B5-96607392F993}"/>
            <msink:sourceLink direction="with" ref="{D0FD5650-13C4-4F34-A404-FE9B7FDBB7A1}"/>
          </msink:context>
        </emma:interpretation>
      </emma:emma>
    </inkml:annotationXML>
    <inkml:trace contextRef="#ctx0" brushRef="#br0">35 75 708 0,'-16'15'407'0,"2"-3"-55"16,8-1-121-16,11 2-184 15,5 2-36-15,17 3-9 16,3-6-2-16,18-6 0 15,2-3 1-15,14-4 1 16,-28-7 2 0,2 1-2-16,48-4 0 15,-2 1-1-15,-3 1 0 16,-2 1-1-16,-14 13 0 16,2 2 0-16,-4 2-1 15,12 2 0-15,-3 1 1 16,11-5 0-16,-8-4 0 15,9-3 0-15,-4-4 0 0,10-7 0 16,-8 1 1-16,10-8 0 16,-15 0 0-16,4-5 0 15,-12 4 1-15,4-4 0 16,-11 4-7-16,5 1 15 16,-13 6-365-16,-10 7 119 15</inkml:trace>
  </inkml:traceGroup>
</inkml:ink>
</file>

<file path=ppt/ink/ink21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9:31.41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BFF2831-6126-4C8D-B09D-2D6714EA9C3F}" emma:medium="tactile" emma:mode="ink">
          <msink:context xmlns:msink="http://schemas.microsoft.com/ink/2010/main" type="writingRegion" rotatedBoundingBox="9795,1271 7095,1846 6864,766 9565,191"/>
        </emma:interpretation>
      </emma:emma>
    </inkml:annotationXML>
    <inkml:traceGroup>
      <inkml:annotationXML>
        <emma:emma xmlns:emma="http://www.w3.org/2003/04/emma" version="1.0">
          <emma:interpretation id="{E5EFD32A-A0C6-4887-BEA8-8CC11E0381BC}" emma:medium="tactile" emma:mode="ink">
            <msink:context xmlns:msink="http://schemas.microsoft.com/ink/2010/main" type="paragraph" rotatedBoundingBox="9795,1271 7095,1846 6864,766 9565,191" alignmentLevel="1"/>
          </emma:interpretation>
        </emma:emma>
      </inkml:annotationXML>
      <inkml:traceGroup>
        <inkml:annotationXML>
          <emma:emma xmlns:emma="http://www.w3.org/2003/04/emma" version="1.0">
            <emma:interpretation id="{39A1622F-576E-473F-AD15-9509AEF84B36}" emma:medium="tactile" emma:mode="ink">
              <msink:context xmlns:msink="http://schemas.microsoft.com/ink/2010/main" type="line" rotatedBoundingBox="9795,1271 7095,1846 6864,766 9565,191"/>
            </emma:interpretation>
          </emma:emma>
        </inkml:annotationXML>
        <inkml:traceGroup>
          <inkml:annotationXML>
            <emma:emma xmlns:emma="http://www.w3.org/2003/04/emma" version="1.0">
              <emma:interpretation id="{3085FE29-808E-431D-B861-144E8DC27A65}" emma:medium="tactile" emma:mode="ink">
                <msink:context xmlns:msink="http://schemas.microsoft.com/ink/2010/main" type="inkWord" rotatedBoundingBox="9737,1000 9409,1070 9308,597 9636,527"/>
              </emma:interpretation>
              <emma:one-of disjunction-type="recognition" id="oneOf0">
                <emma:interpretation id="interp0" emma:lang="" emma:confidence="1">
                  <emma:literal/>
                </emma:interpretation>
              </emma:one-of>
            </emma:emma>
          </inkml:annotationXML>
          <inkml:trace contextRef="#ctx0" brushRef="#br0">109 195 2292 0,'1'51'10'0,"-1"4"-9"16,5-8 3-16,-4 1-6 15,-1-8 5-15,2-2 1 16,-5-13 0-16,1-4 0 15,-1-10 0-15,-1-8-1 16,1-11-16-16,-2-10-57 16,-5-9-25-16,-2-13-31 0,-3-5-12 15,-2-11-29-15,5 7 50 16,0-8 24 0,0 13 37-16,6 5 45 15,3 17 58-15,1 5 24 0,7 17 3 16,-1 8 17-16,2 10-21 15,3 10 0-15,3 4-10 16,1 7 7-16,3-3-19 0,2-2-5 16,3-7-13-16,2-1-6 15,4-7-10-15,1 1-1 16,-1-1-8-16,-3-4 0 16,-4-4-2-16,-7-4 3 15,-5-5 7-15,1-10 25 16,-3-2 14-16,4-14 12 15,-1-2-1-15,2-14-5 16,-5-10-24-16,0-14-11 16,-6 2-10-16,-2-4 9 15,-4 17-1-15,0 11 1 16,-1 23-5-16,-7 14-2 16,-1 14-13-16,-4 8-131 15,2 6 119-15,10-9-518 16</inkml:trace>
        </inkml:traceGroup>
        <inkml:traceGroup>
          <inkml:annotationXML>
            <emma:emma xmlns:emma="http://www.w3.org/2003/04/emma" version="1.0">
              <emma:interpretation id="{C365E2B5-9E82-4113-AFE8-A8B47A4BC815}" emma:medium="tactile" emma:mode="ink">
                <msink:context xmlns:msink="http://schemas.microsoft.com/ink/2010/main" type="inkWord" rotatedBoundingBox="8963,1448 7095,1846 6943,1133 8811,735">
                  <msink:destinationLink direction="with" ref="{F4DEC63A-3DE9-417E-970D-117C0BED59FF}"/>
                </msink:context>
              </emma:interpretation>
              <emma:one-of disjunction-type="recognition" id="oneOf1">
                <emma:interpretation id="interp1" emma:lang="" emma:confidence="1">
                  <emma:literal/>
                </emma:interpretation>
              </emma:one-of>
            </emma:emma>
          </inkml:annotationXML>
          <inkml:trace contextRef="#ctx0" brushRef="#br0" timeOffset="183304.8174">-2119 579 1072 0,'-12'-6'341'15,"-3"2"51"-15,1-1-290 16,5 2-61-16,5 2-28 16,2-1-8-16,4 2-3 15,2-1-2-15,4 1-2 16,4 0 0-16,3 0-1 15,7-3 2-15,-1 1 0 0,6-1 1 16,-4 0 1-16,4 0-1 16,-6 1 0-16,3-1 1 15,-5 0-1-15,5 2 1 16,0 2 1 0,5 7 8-16,-3 0 4 0,4 5 3 15,0 2 0-15,6 3 0 16,1-1-9-16,14 1-3 15,2-6-4-15,7-5 0 16,-2-5-1-16,7-4 1 16,-10-4 0-16,7-3 0 15,-17 0 0-15,0 2 1 16,-13 2 0-16,2-1 1 16,-10 6 2-16,6 2 9 15,-1-1 3-15,8 2 4 0,-2 2-1 16,8 1-3-16,-1 0-7 15,8-2-4-15,-7 1-4 16,13-2-1-16,-11-2 0 16,7-4-1-16,-10 0 0 15,-1 0 1-15,-12-1-1 16,2-1 1-16,-13 2 0 16,-1 0 1-16,-2-1 0 15,-3 1 0-15,-6 3 0 16,1 1 4-16,-1 1 3 0,-1 1 2 15,1-2 1-15,-2 1 0 16,-2-2-4-16,-1 0-2 16,-1 0 2-16,-4 1 3 15,1 2 1-15,-11 0 1 16,-1 0-1-16,-7 3-8 16,-5-1-6-16,-12-1 0 15,-3 2-3-15,-14 5 4 16,-4-2 4-16,-11 4 4 15,4-1-1-15,-7 2 3 16,22-5 3 0,1 0-7-1,-51 9-4-15,-3-2-1 16,-2 1 1-16,0-2 2 16,38-8 0-16,-12-1 8 0,15 3 4 15,-9 6 8-15,8-4 1 16,-10 2-1-16,14-2-7 15,-8-2-3-15,14-9-11 16,3 1 0-16,18-1-2 16,0-1-1-16,9 1-1 15,0 0 2-15,6-3-3 16,2-3 2-16,2 1 1 16,4 2 2-16,8 2-2 0,2-1 0 15,2 4 0-15,2 1-2 16,5-2-2-16,5-4-1 15,5 5 1-15,10 1 1 16,7 3 0-16,10-3 1 16,1 4 0-16,8-4-2 15,1 5 3-15,8-8-1 16,-5 0 1-16,7 1 2 16,-7-4 1-16,11 3-2 15,-10 3 1-15,11 0 1 16,-4 2-1-16,13 5-1 15,-7-1 0-15,10 6 0 16,-10 2 0-16,10-1-1 16,-11-2 1-16,8-7-1 15,-8-7-3-15,6-1-2 0,-14-5 1 16,2 1-1-16,-13 2 0 16,-4 2 5-16,-13 1-1 15,-6-5 0-15,-10-2 0 16,-6 2 0-16,-8 2 1 15,0-3 4-15,0 5 7 16,-8 1 9-16,2 1 2 16,-3-4 2-16,-6 3-2 0,-5 2-9 15,-1 1-12-15,-9-6-9 16,-4 3-6-16,-8-3-6 16,-3 1 2-16,-14 1 2 15,2 2 6-15,-12 5 2 16,3-4 4-16,-6-1 0 15,6-1 2-15,-13-4-2 16,5-4-6-16,-12 7-6 16,5-5 0-16,-6-3 0 15,14 6 3-15,-2 0 7 16,18-9 7-16,-9 6-20 16,12 0-21-16,-4-5-42 15,7 1-18-15,-9-2-24 16,15-3 10-16,-6 0-70 15,9 1-195-15,-7-5 54 16</inkml:trace>
        </inkml:traceGroup>
        <inkml:traceGroup>
          <inkml:annotationXML>
            <emma:emma xmlns:emma="http://www.w3.org/2003/04/emma" version="1.0">
              <emma:interpretation id="{D0FD5650-13C4-4F34-A404-FE9B7FDBB7A1}" emma:medium="tactile" emma:mode="ink">
                <msink:context xmlns:msink="http://schemas.microsoft.com/ink/2010/main" type="inkWord" rotatedBoundingBox="8805,900 8593,945 8481,422 8694,376">
                  <msink:destinationLink direction="with" ref="{F4DEC63A-3DE9-417E-970D-117C0BED59FF}"/>
                </msink:context>
              </emma:interpretation>
              <emma:one-of disjunction-type="recognition" id="oneOf2">
                <emma:interpretation id="interp2" emma:lang="" emma:confidence="0">
                  <emma:literal>I</emma:literal>
                </emma:interpretation>
                <emma:interpretation id="interp3" emma:lang="" emma:confidence="0">
                  <emma:literal>8</emma:literal>
                </emma:interpretation>
                <emma:interpretation id="interp4" emma:lang="" emma:confidence="0">
                  <emma:literal>.</emma:literal>
                </emma:interpretation>
                <emma:interpretation id="interp5" emma:lang="" emma:confidence="0">
                  <emma:literal>,</emma:literal>
                </emma:interpretation>
                <emma:interpretation id="interp6" emma:lang="" emma:confidence="0">
                  <emma:literal>i</emma:literal>
                </emma:interpretation>
              </emma:one-of>
            </emma:emma>
          </inkml:annotationXML>
          <inkml:trace contextRef="#ctx0" brushRef="#br0" timeOffset="190272.8501">-746 315 530 0,'-3'6'281'0,"2"0"10"0,1 1-99 16,0-2-65-16,0-5-11 15,1 0-44-15,-1 0-12 16,2 0-22-16,1-6-3 16,3-2-13-16,6-17-4 15,3-10-5-15,7-26 0 16,-2-4-7-16,-2-16 0 16,-8 11-2-16,-1 8-1 15,-9 23-1-15,0 9-1 16,-1 19-1-16,-4 13 2 15,1 13-2-15,-5 13 1 0,-5 9 1 16,4 11-1-16,2 6-1 16,1 4 1-16,8-2-1 15,8 1 1-15,3-12-1 16,5 0 2-16,4-11-19 16,0-2-351-16,-1-5 113 15</inkml:trace>
        </inkml:traceGroup>
        <inkml:traceGroup>
          <inkml:annotationXML>
            <emma:emma xmlns:emma="http://www.w3.org/2003/04/emma" version="1.0">
              <emma:interpretation id="{E1E58C54-ECCB-4CB8-A3B5-96607392F993}" emma:medium="tactile" emma:mode="ink">
                <msink:context xmlns:msink="http://schemas.microsoft.com/ink/2010/main" type="inkWord" rotatedBoundingBox="8871,1378 8634,1429 8552,1044 8789,994">
                  <msink:destinationLink direction="with" ref="{F4DEC63A-3DE9-417E-970D-117C0BED59FF}"/>
                </msink:context>
              </emma:interpretation>
              <emma:one-of disjunction-type="recognition" id="oneOf3">
                <emma:interpretation id="interp7" emma:lang="" emma:confidence="1">
                  <emma:literal/>
                </emma:interpretation>
              </emma:one-of>
            </emma:emma>
          </inkml:annotationXML>
          <inkml:trace contextRef="#ctx0" brushRef="#br0" timeOffset="189598.4476">-723 668 679 0,'-6'-2'331'0,"-2"-1"-7"15,4 3-170-15,2-1-50 16,2 2-62-16,0-4-12 15,5 2-16-15,2-5-4 16,2-5-4-16,3-5 0 16,3-4 0-16,2-7 0 15,-4 3-1-15,2-2-1 16,-3 7 0-16,0 2-2 16,-1 8-1-16,-2 3-3 0,-5 8 0 15,3 2-2-15,-1 5-1 16,3 11 0-16,-2 4 3 15,4 8 2-15,-4 5 3 16,2 1 1-16,-6-11 2 16,6-11-10-16,2-14-340 15,17-28 110-15</inkml:trace>
          <inkml:trace contextRef="#ctx0" brushRef="#br0" timeOffset="189331.9025">-589 528 399 0,'-5'-5'343'16,"5"1"-40"-16,-3 2-36 15,3 2-119-15,-3 8-39 0,-5 4-45 16,-2 15-29-16,-1 6-20 16,1 11-5-16,4-2-5 15,3 7-1-15,7-11-1 16,-2 1 1-16,5-14-2 0,-2-4 1 16,4-9 0-1,-8 0-3-15,4-13-7 0,-2 4-13 16,-3-3-128-16,-6-8-197 15,1-16 13-15</inkml:trace>
        </inkml:traceGroup>
      </inkml:traceGroup>
    </inkml:traceGroup>
  </inkml:traceGroup>
</inkml:ink>
</file>

<file path=ppt/ink/ink21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52:51.47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F83F528-1227-442F-A97D-F3D4620628B4}" emma:medium="tactile" emma:mode="ink">
          <msink:context xmlns:msink="http://schemas.microsoft.com/ink/2010/main" type="inkDrawing" rotatedBoundingBox="1638,8217 8820,15181 8649,15357 1467,8393" semanticType="callout" shapeName="Other">
            <msink:sourceLink direction="with" ref="{CBD28702-B08C-44A8-835B-A0B034CCA283}"/>
            <msink:sourceLink direction="with" ref="{4D3DD540-2A7C-4D73-9099-52A371C50AE0}"/>
          </msink:context>
        </emma:interpretation>
      </emma:emma>
    </inkml:annotationXML>
    <inkml:trace contextRef="#ctx0" brushRef="#br0">9 8 471 0,'-4'-5'285'0,"-1"1"-10"16,5 5-109-16,0 2-34 16,2-1-52-16,4 5-28 15,1-4-14-15,2-4-7 16,2 4 3-16,4 6-8 15,-2-2 4-15,8 8-13 0,-1 5 0 16,8 7-13-16,-2-3 3 16,4 6-8-16,-3 1 6 15,0 2-7-15,-3-3 8 16,-3 3-8-16,2-4 10 16,4 7-7-16,-3-3 9 15,6 7-4-15,0 1 11 0,3 6-6 16,-5-8 8-16,10 1-9 15,-7-5 5-15,11 5-12 16,-1-5 6-16,8 8-10 16,-4-2 8-16,9 7-10 15,-7-8 9-15,3 4-9 16,-14-10 9-16,3 5-4 16,-6-7 11-16,3 5-7 15,-6 0 12-15,7 6-1 16,-2-2 6-16,5-1-6 15,-7-10 8-15,8 6-11 16,-7-7 3-16,7 5-13 16,-5 1 5-16,10 11-9 15,-3-5 9-15,5 4-7 16,-5-9 10-16,1 9-8 16,-8-9 9-16,6 10-11 0,-5 0 8 15,5 8-7-15,-3-9 14 16,5 3-4-16,-10-14 13 15,8 2-2-15,-6-12 9 16,5 12-8-16,-2-7 6 16,6 13-11-16,-6-5 3 15,6 13-11-15,-7-7 3 16,5 11-12-16,-2-3 6 16,5 5-9-16,-5-14 8 0,10 8-11 15,-6-11 9-15,4 1-8 16,-5-2 9-16,7 13-4 15,-6-6 15-15,3 3-7 16,-6-6 11-16,0 4-11 16,-6-8 6-16,9 4-15 15,-6-3 8-15,8 3-10 16,-2-6 10-16,4 8-11 16,-5-7 9-16,8 11-10 15,-5-1 9-15,8 5-11 16,-4-5 10-16,0 7-10 15,-7-11 10-15,1 4-11 16,-13-7 12-16,11 4-11 16,-5-4 11-16,4 5-11 15,0-4 11-15,4 4-12 0,-10-6 11 16,9 8-11-16,-4-7 10 16,7 10-10-16,-5-4 11 15,10 5-11-15,-11-9 12 16,5 5-12-16,-7-8 11 15,7 4-10-15,-11-1 11 16,9 3-11-16,-2 1 11 16,7 5-11-16,-5-6 12 0,7 6-13 15,-4-2 10-15,6 5-9 16,-7-7 10-16,2 7-11 16,-7-9 11-16,4 9-10 15,-10-9 10-15,6 4-9 16,-5-5 9-16,5 3-9 15,-3-13 10-15,5 8-10 16,-10-7 8-16,11 7-8 16,-4-5 9-16,7 8-9 15,-6-7 10-15,6 5-9 16,-5-4 8-16,2 5-9 16,-7-7 9-16,3 7-10 15,-4-7 10-15,1 2-10 16,-4-9 10-16,8 4-10 15,-4-7 11-15,-1-2-10 16,-4 2 11-16,3 5-12 0,-7-4 11 16,5 4-12-16,-5-2 10 15,4-2-9-15,-2-1 11 16,4 5-10-16,-5-4 11 16,7 5-11-16,-8-3 10 15,3 5-12-15,-7-7 11 16,8 4-11-16,-6-4 10 15,12 2-10-15,-4-3 10 16,4 5-10-16,-9-8 11 0,1 0-10 16,-7-4 11-16,6 2-11 15,-4-5 9-15,8 7-9 16,-4 1 9-16,8 4-10 16,-4-2 11-16,7 1-13 15,-10-4 11-15,4-1-11 16,-6-4 10-16,-2-1-10 15,-8-4 11-15,10 4-8 16,-4-2 11-16,2 5-9 16,5 0 9-16,5 5-10 15,-7-4 9-15,3 2-10 16,-7-4 8-16,1-4-10 16,-11-2 9-16,7-2-10 15,-8-2 8-15,6 1-8 16,-5-2 13-16,4 1-10 0,-5-4 11 15,0 2-8-15,-2 2-2 16,2-2 0-16,-3-2 10 16,3 9-10-16,0-6 10 15,3 0 0-15,-4 6-1 16,4-1-10-16,-6-7 10 16,1 8-11-16,0-3 8 15,0 5-33-15,-4-1-18 16,0 7-92-16,2-2-240 0,-7 12-120 15,-5-9-101-15</inkml:trace>
  </inkml:traceGroup>
</inkml:ink>
</file>

<file path=ppt/ink/ink21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53:26.14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1B8E6AC-BEB2-4D0E-AE13-348C4E11039C}" emma:medium="tactile" emma:mode="ink">
          <msink:context xmlns:msink="http://schemas.microsoft.com/ink/2010/main" type="inkDrawing" rotatedBoundingBox="1823,13532 8111,8163 8237,8311 1949,13680" semanticType="strikethrough" shapeName="Other">
            <msink:sourceLink direction="with" ref="{A4C67AD4-095A-4F7C-A6F1-FE539F59511A}"/>
            <msink:sourceLink direction="with" ref="{A8ACF985-ABE8-4CD8-B0AF-53ED2C11F0C4}"/>
            <msink:destinationLink direction="with" ref="{7B0B8E8D-2F17-4DC5-8B81-B179F66E1CA0}"/>
            <msink:destinationLink direction="with" ref="{6144A387-CF24-49F8-817C-A00734C341B6}"/>
          </msink:context>
        </emma:interpretation>
      </emma:emma>
    </inkml:annotationXML>
    <inkml:trace contextRef="#ctx0" brushRef="#br0">2 5425 520 0,'-3'-2'222'0,"6"1"13"16,-3-2-142-16,1 1-21 15,-1 2-40-15,0-3-13 16,-1 2-12-16,2-1-2 16,4 1-3-16,-4-1 0 15,-1 4-1-15,3-1 0 16,0-1 0-16,-3 2-1 16,5-4 1-16,-1 1 2 15,2-2 0-15,0 0 7 0,0-3 2 16,-1 1 8-16,2-2 0 15,1-2 4-15,-2 3-5 16,3-2-1-16,-2 5-6 16,1 2-3-16,-4-2-4 15,4 0-1-15,-4 1-2 16,2-1 0-16,0-1 0 16,0 1 0-16,-1 0-1 0,1 0 1 15,0 0-2-15,-2-2 1 16,1 2 0-16,-2-3 0 15,0 2 0-15,1-2 2 16,2 0 1-16,-1 0 4 16,2 0 0-16,2-2 2 15,-4 1-1-15,2-2-3 16,1 1-2-16,-2-2-1 16,0 2-1-16,0 1-2 15,0 1 2-15,1 1-2 16,-1 2 0-16,2-1 1 15,-1 2 0-15,2-4 0 16,0-1-1-16,0-4 1 16,-1 2-1-16,-1-1 1 15,-1 2 0-15,0-1-1 16,-1 5 1-16,-1-2 1 16,-1 0-2-16,5 3 1 0,-5 3-1 15,3-3 0-15,1 0 1 16,4 0-1-16,-2 0 0 15,3-5 1-15,-2 1 0 16,-2 1-1-16,-2 0 1 16,3-3-1-16,-3 7 0 15,3-1 0-15,-2 2 1 0,2-5-1 16,-3 4 0-16,2-2 0 16,-2-8 0-16,3 4 0 15,-2-1 0-15,5 0 0 16,1-1 0-16,0 4 0 15,-1-2 0-15,3 1 0 16,-4-2 0-16,-2-3 1 16,1-1 0-16,2-5-1 15,-1 6 0-15,-1-4 0 16,4 2 0-16,-4-2 0 16,1 2 0-16,1-2 0 15,1 2 0-15,1 1 0 16,2 2 0-16,1-2 0 15,-4 1 0-15,4-2 0 16,-4 1 0-16,2-4 0 16,0 4 0-16,2-2-1 0,-4 3 2 15,4 1-1-15,-5 1 0 16,1-1 1-16,-1 4-1 16,-1-4 0-16,-2 4 0 15,3 1 0-15,-5 0-1 16,4 1 1-16,-4 2 0 15,4-1 1-15,-2-1-1 16,6-1 0-16,-3-3 1 0,6-3-1 16,-3-1 0-16,4-5 0 15,-1 3 1-15,3 0-1 16,-4 1 1-16,2-1-1 16,-1 0 1-16,5 2-1 15,-5 4-1-15,3-3 1 16,-3 4-1-16,0 5 1 15,-3-4 0-15,2-7 0 16,-2 2 0-16,3-3 1 16,1-4 0-16,2-1 0 15,-4 5 0-15,2-3-2 16,-2 0 2-16,-1 3-1 16,-1 3 0-16,3-3 0 15,-1 3 1-15,-1-3-2 16,1 0 1-16,1-2 1 15,1 2-1-15,1 0 0 0,-1 0 0 16,4 0 0-16,-4 2 0 16,5-4 0-16,0 1 0 15,3-2 0-15,-3-2 0 16,6-4 0-16,-4 3 1 16,6-1-1-16,-5 2 0 15,-2 4 0-15,-4 4 0 16,2-6-1-16,-7 4 2 15,7-1-1-15,-4-3 0 0,10-3 0 16,-7 3 0-16,4 3 1 16,-1-4-1-16,4 2 0 15,-8-2 1-15,9 2-1 16,-6-7 0-16,3-1 0 16,0-1-1-16,3-1 2 15,-3-3-1-15,7-3 1 16,-4 3-1-16,3 0 0 15,-3 3 0-15,4-2 0 16,-9 11 0-16,5-7 0 16,-9 4 0-16,6-11 0 15,0-1 0-15,8-10 0 16,-2 5-1-16,7-10 1 16,-1 11 1-16,3 1-2 15,-7 9 2-15,2-3 0 0,-2 9-1 16,2-4 0-16,-5 6 0 15,5-5 0-15,-2 6 0 16,4-9 0-16,-4 4 0 16,1-4 0-16,-3 3 0 15,6-9 0-15,-5 2 1 16,4 1-1-16,-4 0 1 16,5-6-1-16,-7 3 0 0,4-5 0 15,-2 4 0-15,5-5 0 16,-3 3 0-16,6-6 0 15,-1 10 0-15,4-9 0 16,-3 5 0-16,0-3 1 16,-3 8-1-16,6-11-1 15,-6 4 1-15,11-4 0 16,-2 2 1-16,6-4-1 16,-3 10 0-16,9-5 0 15,-6 6-1-15,10-17 1 16,-7 4 1-16,4-19-1 15,-4 8 0-15,3-12 0 16,-3 15 0-16,7-11 0 16,1 11 0-16,4-7 0 0,-5 10 0 15,8-12 0 1,-10 12 0-16,3-12 0 0,-7 6 0 16,8-7 0-16,-12 12 0 15,12-11 0-15,-10 10 1 16,5-7-1-16,-8 9 0 15,5-3 0-15,-5 12-1 16,5-12 1-16,-8 8 1 16,7-11-1-16,-10 3 0 0,7-11 0 15,-8 14 1-15,8-9-1 16,-10 9 0-16,5-6 0 16,-8 10 0-16,2 1 0 15,-7 10 0-15,3 6 0 16,-9 10 0-16,-1 1 0 15,-5 5-1-15,-3 2 1 16,-7-1 0-16,-2-1-1 16,0 8 1-16,-8 3 7 15,1 3-303-15,-17-10 105 16</inkml:trace>
  </inkml:traceGroup>
</inkml:ink>
</file>

<file path=ppt/ink/ink21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1:33.695"/>
    </inkml:context>
    <inkml:brush xml:id="br0">
      <inkml:brushProperty name="width" value="0.09333" units="cm"/>
      <inkml:brushProperty name="height" value="0.09333" units="cm"/>
      <inkml:brushProperty name="color" value="#3165BB"/>
      <inkml:brushProperty name="fitToCurve" value="1"/>
    </inkml:brush>
    <inkml:context xml:id="ctx1">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5T09:58:27.652"/>
    </inkml:context>
    <inkml:brush xml:id="br1">
      <inkml:brushProperty name="width" value="0.09333" units="cm"/>
      <inkml:brushProperty name="height" value="0.09333" units="cm"/>
      <inkml:brushProperty name="color" value="#ED1C24"/>
      <inkml:brushProperty name="fitToCurve" value="1"/>
    </inkml:brush>
    <inkml:brush xml:id="br2">
      <inkml:brushProperty name="width" value="0.09333" units="cm"/>
      <inkml:brushProperty name="height" value="0.09333" units="cm"/>
      <inkml:brushProperty name="fitToCurve" value="1"/>
    </inkml:brush>
  </inkml:definitions>
  <inkml:traceGroup>
    <inkml:annotationXML>
      <emma:emma xmlns:emma="http://www.w3.org/2003/04/emma" version="1.0">
        <emma:interpretation id="{A23300C8-8C4D-443B-8729-CE365B03B218}" emma:medium="tactile" emma:mode="ink">
          <msink:context xmlns:msink="http://schemas.microsoft.com/ink/2010/main" type="writingRegion" rotatedBoundingBox="13520,11412 10992,16413 9648,15733 12176,10733"/>
        </emma:interpretation>
      </emma:emma>
    </inkml:annotationXML>
    <inkml:traceGroup>
      <inkml:annotationXML>
        <emma:emma xmlns:emma="http://www.w3.org/2003/04/emma" version="1.0">
          <emma:interpretation id="{C7DDD140-794C-4B29-AE3C-CD9F17523C93}" emma:medium="tactile" emma:mode="ink">
            <msink:context xmlns:msink="http://schemas.microsoft.com/ink/2010/main" type="paragraph" rotatedBoundingBox="13520,11412 10992,16413 9648,15733 12176,10733" alignmentLevel="1"/>
          </emma:interpretation>
        </emma:emma>
      </inkml:annotationXML>
      <inkml:traceGroup>
        <inkml:annotationXML>
          <emma:emma xmlns:emma="http://www.w3.org/2003/04/emma" version="1.0">
            <emma:interpretation id="{1A226CE2-4216-4371-94C6-68B93B27B700}" emma:medium="tactile" emma:mode="ink">
              <msink:context xmlns:msink="http://schemas.microsoft.com/ink/2010/main" type="line" rotatedBoundingBox="13520,11412 10992,16413 9648,15733 12176,10733"/>
            </emma:interpretation>
          </emma:emma>
        </inkml:annotationXML>
        <inkml:traceGroup>
          <inkml:annotationXML>
            <emma:emma xmlns:emma="http://www.w3.org/2003/04/emma" version="1.0">
              <emma:interpretation id="{B4B4AC14-8362-43B1-A2D3-5159CB1CC319}" emma:medium="tactile" emma:mode="ink">
                <msink:context xmlns:msink="http://schemas.microsoft.com/ink/2010/main" type="inkWord" rotatedBoundingBox="13520,11412 13197,12051 12626,11762 12949,11124"/>
              </emma:interpretation>
              <emma:one-of disjunction-type="recognition" id="oneOf0">
                <emma:interpretation id="interp0" emma:lang="" emma:confidence="1">
                  <emma:literal/>
                </emma:interpretation>
              </emma:one-of>
            </emma:emma>
          </inkml:annotationXML>
          <inkml:trace contextRef="#ctx0" brushRef="#br0">4451-4766 1271 0,'5'-4'327'0,"11"-8"103"0,8 0-349 15,9-4-28 1,3 3-7-16,5 1-11 0,-7 9-4 16,4 6-17-16,-11 4-3 15,-6 17-12-15,-15 4 10 16,-14 21-5-16,-13 8 11 16,-15 23-6-16,-3-4 17 15,-6 13 10-15,8-16 12 0,-2-4-4 16,12-21 8-16,6-9-15 15,12-15-14-15,10-7-16 16,11-11 2-16,15-10-11 16,9-8 9-16,20-10-7 15,1-5 7-15,7-9-8 16,-3 3-2-16,0 2-114 16,-14 5-24-16,4 8-387 15,-8 9 13-15</inkml:trace>
        </inkml:traceGroup>
        <inkml:traceGroup>
          <inkml:annotationXML>
            <emma:emma xmlns:emma="http://www.w3.org/2003/04/emma" version="1.0">
              <emma:interpretation id="{6BBF93A9-3B19-43EF-A036-FDFCCF62F616}" emma:medium="tactile" emma:mode="ink">
                <msink:context xmlns:msink="http://schemas.microsoft.com/ink/2010/main" type="inkWord" rotatedBoundingBox="11588,12273 11306,12833 11154,12756 11436,12197"/>
              </emma:interpretation>
              <emma:one-of disjunction-type="recognition" id="oneOf1">
                <emma:interpretation id="interp1" emma:lang="" emma:confidence="1">
                  <emma:literal/>
                </emma:interpretation>
              </emma:one-of>
            </emma:emma>
          </inkml:annotationXML>
          <inkml:trace contextRef="#ctx1" brushRef="#br1">2741-3303 0,'0'0'0,"0"0"16,0 0-1,64 49-15,-26-27 16,3 1 15</inkml:trace>
          <inkml:trace contextRef="#ctx1" brushRef="#br2" timeOffset="-293584.6003">3128-3780 0</inkml:trace>
        </inkml:traceGroup>
        <inkml:traceGroup>
          <inkml:annotationXML>
            <emma:emma xmlns:emma="http://www.w3.org/2003/04/emma" version="1.0">
              <emma:interpretation id="{62A449CA-294E-49A3-A5A1-FEAFA28A6129}" emma:medium="tactile" emma:mode="ink">
                <msink:context xmlns:msink="http://schemas.microsoft.com/ink/2010/main" type="inkWord" rotatedBoundingBox="11566,14927 10851,16341 10274,16050 10990,14636"/>
              </emma:interpretation>
              <emma:one-of disjunction-type="recognition" id="oneOf2">
                <emma:interpretation id="interp2" emma:lang="" emma:confidence="1">
                  <emma:literal/>
                </emma:interpretation>
              </emma:one-of>
            </emma:emma>
          </inkml:annotationXML>
          <inkml:trace contextRef="#ctx0" brushRef="#br2" timeOffset="-882635.4626">2127 147 1248 0,'0'-3'287'16,"8"-3"126"-16,8-4-361 15,10-11 11-15,7-8-7 16,20-20 12-16,5-8-23 16,14-17-1-16,3-1-23 0,12-12-103 15,-18 6-380-15,-18-2 95 16</inkml:trace>
          <inkml:trace contextRef="#ctx0" brushRef="#br2" timeOffset="-882807.5249">2225-359 1052 0,'3'0'333'15,"-1"17"48"-15,-1 7-282 0,4 11-75 16,2 4-26-16,11 15 6 16,-4-6-7-16,10 7 9 15,1-7-9-15,7-3 8 16,-1-12-8-16,4-4 7 16,-10-13-6-16,4-1 8 15,-13-9-7-15,1 0 6 16,-8-3-25-16,-5-1-33 15,-7-1 25-15,-3-1-352 16,-7 0 90-16</inkml:trace>
          <inkml:trace contextRef="#ctx0" brushRef="#br2" timeOffset="-885664.2309">2518-1300 924 0,'-2'-1'338'0,"2"-1"39"16,2 7-252-16,2-1-42 15,4 2-42-15,2 0 6 0,2-3-18 16,8-3 6-16,1-1-12 15,6-5 2-15,1 0-20 16,7 1 4-16,-5 1-9 16,1 2 6-16,-5 5-7 15,-1 6 3-15,-7 0-5 16,-3 8 8-16,-6 2-10 0,-4 5 23 16,-10 5 1-16,-1 8 27 31,-6 2-3-31,-7 9 20 0,-4-3-17 0,-2 10 6 15,-4-9-29-15,-2 5 3 16,8-6-19-16,-4-3 5 16,6-15-32-16,3-6-89 15,8-15-377-15,1-10 73 16</inkml:trace>
        </inkml:traceGroup>
      </inkml:traceGroup>
    </inkml:traceGroup>
  </inkml:traceGroup>
</inkml:ink>
</file>

<file path=ppt/ink/ink21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9:32.721"/>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context xml:id="ctx1">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5T09:49:29.975"/>
    </inkml:context>
    <inkml:brush xml:id="br2">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1A604D48-3858-415B-878D-9E8544855DFF}" emma:medium="tactile" emma:mode="ink">
          <msink:context xmlns:msink="http://schemas.microsoft.com/ink/2010/main" type="writingRegion" rotatedBoundingBox="15926,685 32551,-2191 34854,11116 18229,13993"/>
        </emma:interpretation>
      </emma:emma>
    </inkml:annotationXML>
    <inkml:traceGroup>
      <inkml:annotationXML>
        <emma:emma xmlns:emma="http://www.w3.org/2003/04/emma" version="1.0">
          <emma:interpretation id="{5762100C-CF56-40AF-B152-3FAFC1B7D4B4}" emma:medium="tactile" emma:mode="ink">
            <msink:context xmlns:msink="http://schemas.microsoft.com/ink/2010/main" type="paragraph" rotatedBoundingBox="16450,654 19601,-4 19901,1433 16751,2092" alignmentLevel="1"/>
          </emma:interpretation>
        </emma:emma>
      </inkml:annotationXML>
      <inkml:traceGroup>
        <inkml:annotationXML>
          <emma:emma xmlns:emma="http://www.w3.org/2003/04/emma" version="1.0">
            <emma:interpretation id="{05BB1EBC-8690-4EF5-B24D-CC93A21D7A04}" emma:medium="tactile" emma:mode="ink">
              <msink:context xmlns:msink="http://schemas.microsoft.com/ink/2010/main" type="line" rotatedBoundingBox="16450,654 19601,-4 19901,1433 16751,2092"/>
            </emma:interpretation>
          </emma:emma>
        </inkml:annotationXML>
        <inkml:traceGroup>
          <inkml:annotationXML>
            <emma:emma xmlns:emma="http://www.w3.org/2003/04/emma" version="1.0">
              <emma:interpretation id="{1AAC2D65-AD83-472B-8B4B-1EA6E5496335}" emma:medium="tactile" emma:mode="ink">
                <msink:context xmlns:msink="http://schemas.microsoft.com/ink/2010/main" type="inkWord" rotatedBoundingBox="19331,552 19701,475 19796,928 19426,1005"/>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emma:literal>
                </emma:interpretation>
              </emma:one-of>
            </emma:emma>
          </inkml:annotationXML>
          <inkml:trace contextRef="#ctx0" brushRef="#br0">-1270-1150 963 0,'1'-3'337'0,"-4"-1"77"16,2 2-243-16,-2 4-34 15,-3 2-34-15,-8 8-12 16,-1 8-42-16,-9 13-18 0,-3 9-20 16,-3 15-2-16,5 0-4 15,-4 3-1-15,5-11-2 16,2-1 2-16,1-13-2 15,1-10 2-15,7-8 0 16,5-7 1-16,4-11-4 0,4-10-39 16,7-11-20-16,11-13-35 15,-4-7-9-15,8-15-3 16,1 6 40-16,-1-1 20 31,-8 11 34-31,4 8 27 0,-9 17 21 0,-2 4 9 16,1 13-1-16,-11 11 5 15,-2 11-12-15,2 13-14 16,-3 7-7 0,3 8 0-16,2-9-6 15,2 5-4-15,2-11-4 0,5-2 1 16,-5-11 0-16,7 1 2 16,-7-12 0-16,2-3-6 15,-2-5-27-15,-5-4-62 16,-5 0 84-16,-8-7-429 15,1-4 115-15</inkml:trace>
          <inkml:trace contextRef="#ctx0" brushRef="#br0" timeOffset="149.5935">-1528-752 914 0,'-2'-3'322'0,"11"3"26"16,5 0-212-16,7 0-115 16,16-2-8-16,10-1-1 15,16-3-360-15,0-4 119 0</inkml:trace>
        </inkml:traceGroup>
        <inkml:traceGroup>
          <inkml:annotationXML>
            <emma:emma xmlns:emma="http://www.w3.org/2003/04/emma" version="1.0">
              <emma:interpretation id="{6640E57A-C661-4DE5-A608-C800D396D556}" emma:medium="tactile" emma:mode="ink">
                <msink:context xmlns:msink="http://schemas.microsoft.com/ink/2010/main" type="inkWord" rotatedBoundingBox="16450,654 18521,221 18822,1659 16751,2092">
                  <msink:destinationLink direction="with" ref="{5BE2FD12-1C81-4C12-B3C3-66507378C4EE}"/>
                </msink:context>
              </emma:interpretation>
              <emma:one-of disjunction-type="recognition" id="oneOf1">
                <emma:interpretation id="interp5" emma:lang="" emma:confidence="1">
                  <emma:literal/>
                </emma:interpretation>
              </emma:one-of>
            </emma:emma>
          </inkml:annotationXML>
          <inkml:trace contextRef="#ctx0" brushRef="#br0" timeOffset="228996.7545">-2870-1294 792 0,'-1'-9'305'0,"1"2"29"15,1 1-192-15,-1 1-53 16,0 2-27-16,0 3 22 15,-3-1-20-15,0 4 2 16,3 6-30-16,-3 13 2 16,3 8-28-16,-3 24 8 15,0 5-13-15,-3 17 10 0,0-1-11 16,2 2 9 0,2-16-14-16,4 4 9 0,2-14-1 15,1 1-12-15,-2-5-47 16,-3 5-150-16,-2-10-217 15,-11-7-29-15</inkml:trace>
          <inkml:trace contextRef="#ctx0" brushRef="#br0" timeOffset="-154149.8868">-4394-422 1148 0,'-10'4'271'0,"16"-4"93"0,15-1-328 16,9 2-30-16,16 2-6 15,7 2 0-15,15 1 1 16,1 0-2-16,9-5 0 15,-4-4 1-15,16-6 0 16,-11-7 0-16,23-8 2 16,0-2-2-16,16-8 1 15,-7 2-1-15,23-2 1 16,-13 7 0-16,16 7 0 16,-13 10 0-16,14 10 5 0,-21 6-20 15,13 3-353-15,-19 0 116 16</inkml:trace>
          <inkml:trace contextRef="#ctx0" brushRef="#br1" timeOffset="474889.5461">-3484 275 576 0,'-10'-30'204'16,"2"6"28"-16,4-3-114 15,7 5-39-15,1-8 9 16,2 3-13-16,6-6-4 16,0 7-31-16,8-4-16 0,-1 8-17 15,2 4-3 1,-6 3-2-16,5-2 0 0,-8 4 0 16,0-4 0-16,0-1 0 15,3-3 6-15,-5 5 1 16,-1-7 1-16,3 5 1 15,-7 0 6-15,2 9-7 16,-1 0-2-16,0 8-2 16,-3 5-1-16,5 5-4 0,1 3 2 15,3 6 3-15,4 11 4 16,1-2-2-16,2 9 1 16,1-3-3-16,2 3-2 15,-2-6-1-15,4 6 1 16,-2-2-6-16,4 7-93 15,-4-5-238-15,1-5 44 16</inkml:trace>
          <inkml:trace contextRef="#ctx0" brushRef="#br0" timeOffset="208075.7805">-4187-431 573 0,'-19'15'271'16,"7"0"3"-16,1-3-125 16,5-2-60-16,0-2-21 15,6-2-30-15,-1-5-3 0,2 2-8 16,1-3 11-16,-1-1-1 15,1-5 10-15,-2 0 1 16,1-5 9-16,1 2-9 16,-2 0 11-16,0 3-1 15,1 3 8-15,-1 2-11 16,0-1-7-16,3 1-19 16,2-2-9-16,2-2-15 15,5-1-4-15,3-1-2 0,4-1 1 16,2-1-1-1,5 2 0-15,1 1 0 0,0 1 0 16,-5 4-1-16,7 1 2 16,-7 4 1-16,-1 1 2 15,5-4 0-15,8 1-1 16,-2-2 1-16,5-3-1 16,2 3-1-16,3 3 0 15,-6 0 0-15,6 0-1 16,-4 1 1-16,5-2-1 15,-4-4 1-15,4 1-1 16,-7-1 1-16,0-2 0 16,-4 2-1-16,-2-1 0 15,-6 0 1-15,0-3-1 16,-2 2 0-16,4-1 1 16,-1-2 0-16,5-1-1 0,-1 2 1 15,-2 0 0-15,-5 0 0 16,-1 5-1-16,-6 1 0 15,3 1 0-15,-1 2 0 16,4-3 2-16,0 0 1 16,4-3 2-16,-4 3-1 15,3-3 0-15,-3 2-1 16,3-1-2-16,-5 2 0 16,7 0 1-16,-5 0 0 0,3 2 0 15,0-2 0-15,1 1-1 16,-4 1 1-16,3-2-1 15,-9 1 0-15,5-1 0 16,-5 0 1-16,6-3-2 16,0 0 1-16,7-1 0 15,-5-1-1-15,4 1 1 16,-5-1-1-16,4 1 1 16,-4 1 0-16,4-2 0 15,-4 2-1-15,1 2 0 16,-7 1-1-16,2 0 0 15,-4 0 1-15,2 1 1 16,-1-1 0-16,2 0 0 16,-3 0 1-16,1 0-1 15,-4 0 1-15,1-3 0 0,-5 2 0 16,-1-1 1-16,-3 2-1 16,0-1 1-16,-3 1 4 15,0 0 6-15,0 0 2 16,-1 0 9-16,-1 1 0 15,1-1 0-15,-4 0-6 16,-1 0-2-16,-1 2-6 0,-8-1-4 16,-2 2-2-1,-6 0-1-15,-3-1 0 0,-7 1 0 16,-1 0 0 0,-8 0 0-16,0-2-1 0,-11 1 0 15,5 1 1-15,-3-2-1 16,8-2-1-16,-10 2 1 15,7-1-1-15,-11 0-2 16,3 2 0-16,-10 4 1 16,8 0-1-16,-4 1 0 15,12 2 1-15,-7 2-1 16,10-2 1-16,0 3 0 16,3-2 0-16,-14 1 0 15,8-1 1-15,-9 1-1 16,0-2 0-16,-1 0 0 15,12-2 1-15,-4 1-1 16,10-1 0-16,-4-1-1 16,10 2 1-16,-5-4 0 15,9 1-1-15,1-1 1 0,8-2-1 16,-3 1 1-16,11-3-2 16,-2 1 1-16,4-1 1 15,1 2-2-15,2-4 1 16,4 4-5-16,2-1-4 15,2-2-2-15,5-1-1 16,13 2-1-16,-3 2 3 16,12-4 1-16,10 4 2 0,13-4-12 15,-1 1-5-15,17-5-14 16,-3-2-2-16,14-4-7 16,-7 2 11-16,6-2 5 15,-10 1 12-15,12 2-1 16,-12 5 0-16,8-2-7 15,-1-2-3-15,17-1-11 16,-6 0-1-16,9-9-5 16,-2-3 5-16,7-4-6 15,-20-2 8-15,4-2-7 16,-14 7 23-16,-7 2-313 16,-11 7 105-16</inkml:trace>
        </inkml:traceGroup>
      </inkml:traceGroup>
    </inkml:traceGroup>
    <inkml:traceGroup>
      <inkml:annotationXML>
        <emma:emma xmlns:emma="http://www.w3.org/2003/04/emma" version="1.0">
          <emma:interpretation id="{EB91C455-B047-47B4-8C3E-ED41F215A630}" emma:medium="tactile" emma:mode="ink">
            <msink:context xmlns:msink="http://schemas.microsoft.com/ink/2010/main" type="paragraph" rotatedBoundingBox="16216,1650 27116,246 27474,3022 16574,4426" alignmentLevel="1"/>
          </emma:interpretation>
        </emma:emma>
      </inkml:annotationXML>
      <inkml:traceGroup>
        <inkml:annotationXML>
          <emma:emma xmlns:emma="http://www.w3.org/2003/04/emma" version="1.0">
            <emma:interpretation id="{1B121390-3EDD-4C9B-86AE-84D4CF9EFC24}" emma:medium="tactile" emma:mode="ink">
              <msink:context xmlns:msink="http://schemas.microsoft.com/ink/2010/main" type="inkBullet" rotatedBoundingBox="16572,4411 16638,4402 16639,4418 16574,4426"/>
            </emma:interpretation>
            <emma:one-of disjunction-type="recognition" id="oneOf2">
              <emma:interpretation id="interp6" emma:lang="" emma:confidence="0">
                <emma:literal>-</emma:literal>
              </emma:interpretation>
            </emma:one-of>
          </emma:emma>
        </inkml:annotationXML>
        <inkml:trace contextRef="#ctx1" brushRef="#br0">-4334 2768 0,'0'0'0,"0"0"0,0 0 16,0 0-16,0 0 15,-49 19-15,38-15 16,7-4-1</inkml:trace>
      </inkml:traceGroup>
      <inkml:traceGroup>
        <inkml:annotationXML>
          <emma:emma xmlns:emma="http://www.w3.org/2003/04/emma" version="1.0">
            <emma:interpretation id="{74E26B8C-CE97-4DE4-A682-57549C3AC094}" emma:medium="tactile" emma:mode="ink">
              <msink:context xmlns:msink="http://schemas.microsoft.com/ink/2010/main" type="line" rotatedBoundingBox="17633,1467 27116,246 27362,2153 17879,3375"/>
            </emma:interpretation>
          </emma:emma>
        </inkml:annotationXML>
        <inkml:traceGroup>
          <inkml:annotationXML>
            <emma:emma xmlns:emma="http://www.w3.org/2003/04/emma" version="1.0">
              <emma:interpretation id="{D93713F7-7148-465A-849C-937AD6235823}" emma:medium="tactile" emma:mode="ink">
                <msink:context xmlns:msink="http://schemas.microsoft.com/ink/2010/main" type="inkWord" rotatedBoundingBox="17633,1467 18670,1334 18915,3241 17879,3375">
                  <msink:destinationLink direction="with" ref="{8E319A33-A7CE-4043-9F9C-7933608197B6}"/>
                </msink:context>
              </emma:interpretation>
              <emma:one-of disjunction-type="recognition" id="oneOf3">
                <emma:interpretation id="interp7" emma:lang="" emma:confidence="1">
                  <emma:literal/>
                </emma:interpretation>
              </emma:one-of>
            </emma:emma>
          </inkml:annotationXML>
          <inkml:trace contextRef="#ctx0" brushRef="#br1" timeOffset="474483.5941">-3215-47 239 0,'-11'-11'103'16,"4"-1"23"-16,2-3-3 15,1 0 7-15,1-4 51 16,3 2-2-16,-2 2 14 15,1 5-43-15,-2 1-11 16,3 3-49-16,-2 4-14 16,1 5-28-16,-1 9-9 15,1 12-20-15,-4 24-5 16,4 11-4-16,-2 25-1 16,4 7-2-16,7 17-1 0,4-9-2 15,-5 9-1 1,7-16 0-16,-1 7-1 0,-1-17-1 15,2 14 1-15,2-17 0 16,-2 1 0-16,-5-22-1 16,-3-4 1-16,-5-21-2 15,2 2 2-15,-1-13 0 16,-1 4 0-16,1-10 0 16,-1-4-15-16,-4-9-10 0,-1-9-30 15,-4-9-129-15,-5-28-201 16,-1-13 10-16</inkml:trace>
          <inkml:trace contextRef="#ctx0" brushRef="#br1" timeOffset="475424.8729">-2784 1112 1105 0,'-4'21'241'0,"4"15"101"15,6 9-324-15,3 16-14 16,4 7-1-16,-1 8-1 15,6-13-1-15,-4 2 0 16,5-22 1-16,-5-7-2 16,2-9-1-16,-7-7-24 15,-1-10-123-15,-4-16-197 16,-4-19 2-16</inkml:trace>
          <inkml:trace contextRef="#ctx0" brushRef="#br1" timeOffset="475507.6521">-2899 1310 1105 0,'-7'1'252'16,"2"1"97"-16,4-1-325 15,5 1-8-15,5-4-9 16,7-10 2-16,7 5-2 16,10-8 3-16,1-8-4 15,11-4-19-15,-4 5-14 16,-1-11-330-16,1 4 85 0</inkml:trace>
          <inkml:trace contextRef="#ctx0" brushRef="#br1" timeOffset="476192.7307">-2502 946 1088 0,'3'-31'232'0,"6"-1"105"16,7 16-321-16,-1 4-5 16,-2 6 0-16,2 16 9 15,-1 11 4-15,-4 20 11 16,-2 2 2-16,-7 14 2 0,-5-4-5 16,-4 7-1-16,-1-20-11 15,3 1-4-15,6-13-6 16,9-10-2-16,6-21-5 15,12-16-2-15,6-8-5 16,8-14-4-16,-7-1-1 16,5 8-1-16,-10 16-3 15,-2 9 1-15,-9 13 3 16,-2 10-3-16,-7 7 1 0,0 4 3 16,-4 2 6-1,-2 8 2-15,0-4 3 0,-3-5 5 16,-2-4 0-16,1 17 2 15,2-30 1-15,-5-1 8 16,2-2 2-16,-1-5 14 16,-6 2 4-16,-9 20 17 15,-4 0-3-15,-14 2 3 16,-6 4-10-16,-6-19-4 16,6 5-19-16,1-3-7 15,13-1-8-15,11-10-76 16,16-13 405-16,10-31-820 15</inkml:trace>
        </inkml:traceGroup>
        <inkml:traceGroup>
          <inkml:annotationXML>
            <emma:emma xmlns:emma="http://www.w3.org/2003/04/emma" version="1.0">
              <emma:interpretation id="{E1207C49-5865-44B0-AF16-0C3D51F2E561}" emma:medium="tactile" emma:mode="ink">
                <msink:context xmlns:msink="http://schemas.microsoft.com/ink/2010/main" type="inkWord" rotatedBoundingBox="20872,1432 22965,1162 23087,2111 20994,2380"/>
              </emma:interpretation>
              <emma:one-of disjunction-type="recognition" id="oneOf4">
                <emma:interpretation id="interp8" emma:lang="" emma:confidence="1">
                  <emma:literal/>
                </emma:interpretation>
              </emma:one-of>
            </emma:emma>
          </inkml:annotationXML>
          <inkml:trace contextRef="#ctx0" brushRef="#br0" timeOffset="-144821.2977">39 14 1083 0,'-8'-5'259'16,"1"5"89"-16,1 5-315 16,4 2-26-16,2 7-6 15,2 2 9-15,-1 10-2 16,-1 4 8-16,2 10-4 16,-2 4 4-16,0 13-10 15,-3-3 5-15,0 1-6 16,0-7 6-16,0-1-8 15,0-14 7-15,0-3 1 16,1-11 12-16,-1-5 5 0,3-8 25 16,-1-12 10-16,1-12 1 15,0-8-13-15,0-4-5 16,3-22-26-16,1-7-10 16,7-11-13-16,2 2 7 15,5-2-8-15,-1 17 9 16,2 10-10-16,-4 17 7 15,2 7-9-15,-5 8 7 0,4 7-10 16,-1 8 7 0,3 4-8-16,-3 2 8 0,2 5-7 15,-4 2 11-15,-1 2-7 16,-3-2 9-16,-4 2-8 16,-5-2 9-16,-9 4-7 15,-5-2 8-15,-13 8-4 16,-1-1 11-16,-7 2-6 15,5-8 8-15,0-4-6 16,14-11-1-16,5-7-95 16,11-11 282-16,12-10-639 15,6-1 219-15</inkml:trace>
          <inkml:trace contextRef="#ctx0" brushRef="#br0" timeOffset="-143140.0103">552-187 1128 0,'-1'-6'277'0,"-5"6"92"16,1 0-319-16,2 7-24 16,0 8 0-16,-3 17-7 15,3 2 4-15,2 17-10 16,-2 3 2-16,4 12-10 16,-1-6 8-16,2 8 3 15,-1-11 14-15,1 1 3 16,-4-16 18-16,1-6 2 15,-1-18 3-15,4 2-8 16,-5-20 5-16,3-6 8 16,-2-9-1-16,2-18-16 15,2-21 4-15,5-21-18 16,5-8-17-16,-1-16-16 16,-2 15 9-16,-8 8-9 15,-1 23 10-15,-6 16-14 0,2 23 7 16,-1 13-15-16,4 11 7 15,-4 17-11-15,4 5 14 16,5 5-6-16,4-5 14 16,7-4-8-16,4-14 7 15,8-11-10-15,-1-11 11 16,7-11-6-16,-8-8 10 16,5-5-4-16,-9 2 10 15,-4-3-9-15,-10 11 6 0,-4 1-8 16,-4 9 4-16,-2 12-18 15,-3 9 9-15,-5 16-13 16,4 11 10-16,-5 15-7 16,1 5 17-16,5 10-9 15,5-9 11-15,1 3-8 16,7-15 8-16,2-2-2 16,2-10-14-16,-2-3-123 15,-3-10 152-15,-9-13-521 16,-3-8 100-16</inkml:trace>
          <inkml:trace contextRef="#ctx0" brushRef="#br0" timeOffset="-144052.9637">630-283 888 0,'-1'-8'296'0,"-8"4"46"15,-2 5-239-15,-4 11-45 16,-4 0-24-16,-5 11-13 16,3 1-1-16,-3 1-4 15,6-4 11-15,0 12-7 0,7 0 4 16,-2 8-12 0,8 5 3-16,2 7-14 0,6-4 6 15,-3 1-10-15,3-7 10 16,8 2-11-16,-2-12 10 15,3-4-10-15,6-8 9 16,6-9-11-16,-3-9 15 16,1-9-8-16,-2-12 11 0,1-6-5 15,-9-3 11 1,-3-3 5-16,-8 1 15 0,-4 7 13 16,-7 4 9-16,-7 7-6 15,-2 7-6-15,-8 11-18 16,7 5-12-16,-4 3-11 15,8 2 5-15,-1-1-11 16,14-4 7-16,-1-3-14 16,7-1 8-16,7-8-10 15,7-5 13-15,2-7-8 16,2-3 11-16,6-6-8 16,-7 5 9-16,-2 2-11 15,-8 5 7-15,-2 5-12 16,-5 10 8-16,0 6-12 15,0 4 8-15,0 11-7 16,0 2 14-16,-2-2-8 0,1 0 12 16,2-5-8-1,-2-10-1-15,2-4-95 0,-1-7 383 16,5-17-744-16,-4-4 286 16</inkml:trace>
          <inkml:trace contextRef="#ctx0" brushRef="#br0" timeOffset="-142538.4904">1113-265 1176 0,'-6'3'272'16,"-6"3"93"-16,-1 10-332 16,-8 10-30-16,0 5 7 15,-3 11 1-15,6 3 15 16,0 3-6-16,7-3 8 16,5 3-7-16,2-6 4 0,1 3-6 15,1-7 7-15,10 2-12 16,-1-7 3-16,5-4-13 15,2-7 4-15,5-4-9 16,-8-10 9-16,2-10-3 16,-4-8 12-16,6-10-8 15,-7-4 7-15,-2-4-7 16,-2 1 4-16,-1 0-6 16,-4 1 14-16,-5 8 2 15,-5 2 10-15,2 4-8 16,-7 9 4-16,-5 9-19 15,4 4-3-15,10 7-11 16,-2 1 6-16,10 1-11 16,5-4 13-16,6-6-11 0,2-4 8 15,5-10-5-15,4-10 10 16,8-13-16-16,4-2-3 16,-1-8-27-16,-5 10 3 15,-7 7-8-15,-11 12 11 16,-10 12 1-16,-7 13 26 15,-6 16-7-15,-3 7 9 16,-3 12 5-16,2 0 21 16,2-3 5-16,7-11 10 0,7-7-9 15,4-12 1-15,4-1-14 16,4-17-22-16,-2-12-90 16,1-9-342-16,5-14 66 15</inkml:trace>
          <inkml:trace contextRef="#ctx0" brushRef="#br0" timeOffset="-141967.2896">1547-253 1158 0,'-24'18'241'0,"-11"24"119"15,-2 9-335-15,-8 13 3 0,9 1 20 16,6 7 3-16,10-14 4 16,13 2-11-16,13-12-9 15,4 0-18-15,7-9-6 16,5-4-10-16,2-13 9 16,3-2-10-16,-1-16 8 15,1-5-5-15,-5-7 8 16,-4-10-7-16,-4-3 11 15,-1-6-7-15,-7-1 9 0,-3-2 11 16,-3 6 17-16,-10 0 1 16,-5 7 6-16,-3 8-8 15,-3 5-12-15,3 7-19 16,3 4-2-16,3 5-9 16,3 0 5-16,4 0-9 15,5-3 7-15,6-1-12 16,6-4 7-16,8-4-8 15,2-6 10-15,8-10-7 16,2-2 0-16,-4-5-17 16,-4 1 9-16,-6 8-10 15,-7 5 6-15,-5 11-7 16,-5 11 16-16,-2 13-8 16,-7 4 11-16,5 15-5 15,-3-6 18-15,5-2-6 0,1-8 8 16,10-14-55-16,-2-15-50 15,-1-30-365-15,11-11 56 16</inkml:trace>
          <inkml:trace contextRef="#ctx0" brushRef="#br0" timeOffset="-141683.4454">2057 21 1686 0,'-6'2'368'0,"-5"-2"158"16,8 3-522-16,2 0-131 15,-2 7-392-15,1-1 63 16</inkml:trace>
          <inkml:trace contextRef="#ctx0" brushRef="#br0" timeOffset="-141424.4826">2087 465 1489 0,'1'6'327'15,"-2"0"138"-15,1-3-427 16,0-6-37-16,-2 3-23 0,-4-1-443 16,-1-5 129-16</inkml:trace>
        </inkml:traceGroup>
        <inkml:traceGroup>
          <inkml:annotationXML>
            <emma:emma xmlns:emma="http://www.w3.org/2003/04/emma" version="1.0">
              <emma:interpretation id="{30A948B3-F600-4B94-9CAD-2D20620F6D9B}" emma:medium="tactile" emma:mode="ink">
                <msink:context xmlns:msink="http://schemas.microsoft.com/ink/2010/main" type="inkWord" rotatedBoundingBox="24450,1327 27210,972 27318,1812 24559,2167">
                  <msink:destinationLink direction="with" ref="{BEEC98D7-11E6-4B23-BE6C-99C29749B97F}"/>
                </msink:context>
              </emma:interpretation>
              <emma:one-of disjunction-type="recognition" id="oneOf5">
                <emma:interpretation id="interp9" emma:lang="" emma:confidence="1">
                  <emma:literal/>
                </emma:interpretation>
              </emma:one-of>
            </emma:emma>
          </inkml:annotationXML>
          <inkml:trace contextRef="#ctx0" brushRef="#br0" timeOffset="1132.1775">3564-219 481 0,'3'-22'166'15,"-3"2"87"-15,3-4-72 16,-1 8-3-16,-1 4 32 15,1 6-42-15,-5 6-38 16,3 7-66-16,-5 16-3 16,-1 4-37-16,-7 16 3 15,2 5-13-15,1 5 9 0,-2-13-12 16,10-4 9-16,5-15-18 16,5-10 12-16,4-16-12 15,10-19 10-15,-1-9-11 16,9-12 12-16,0 0-20 15,-3-9-2-15,-7 14-10 16,-4 7 8-16,-8 12-9 0,-5 10 6 16,-2 22 0-1,-7 13 9-15,-3 7-7 0,0 5 13 16,0 5 0-16,0-2 15 16,6-5-9-16,2-1 10 15,2-6-13-15,5-10-3 16,3-8-51-16,12 0-347 15,-1-3 90-15</inkml:trace>
          <inkml:trace contextRef="#ctx0" brushRef="#br0" timeOffset="1989.87">4194-220 915 0,'8'-12'327'0,"-2"9"39"16,-5 9-252-16,-4 18-8 15,2 9-46-15,-5 15 8 16,-6 0-16-16,0 15 4 16,3-6-31-16,0 3 3 15,3-15-21-15,3 0 9 16,4-18-16-16,-2-8 9 16,-1-14-15-16,5-14-44 0,-1-14-36 15,-4-16-40-15,4-7-306 16,-4-14 65-16</inkml:trace>
          <inkml:trace contextRef="#ctx0" brushRef="#br0" timeOffset="2301.5629">4151-148 765 0,'-3'4'324'15,"0"2"15"-15,3 15-183 16,1 2-84-16,2 2-30 0,6 4 3 16,2 1-24-16,7 4 6 15,3-2-11-15,3 4-4 16,-2-2-10-16,4 2 8 15,-8-9-11-15,1-4 7 16,-2-14-2-16,2-12 27 16,-4-12-4-16,6-15 18 15,-4-5-3-15,1-14 13 16,-6 1-20-16,-2-8 14 16,-8 11-10-16,-7 0 12 15,-2 14-21-15,-4 10 8 16,2 9-23-16,2 6-1 15,4 7-15-15,3 1 9 16,3-1-14-16,3 2-22 16,1 0-64-16,5 2-368 0,3 7 70 15</inkml:trace>
          <inkml:trace contextRef="#ctx0" brushRef="#br0" timeOffset="2554.2581">4700-31 725 0,'18'4'372'16,"-5"1"-7"-16,7 4-114 16,-1-5-149-16,10-2-4 31,-2-10-47-31,9-5-6 0,4-2-31 0,5-6 4 15,-4 1-38-15,2 4-41 16,-11 8-154-16,-11 7-192 16,-12 11-36-16</inkml:trace>
          <inkml:trace contextRef="#ctx0" brushRef="#br0" timeOffset="2759.2717">4743 129 997 0,'2'8'271'0,"7"-2"88"0,9-3-282 16,10 1-10-16,5-2-19 15,15-7 1-15,0-2-24 16,5 1 8-16,-7-3-65 16,-1 4-348-16,-19 2 107 15</inkml:trace>
          <inkml:trace contextRef="#ctx0" brushRef="#br0" timeOffset="3821.0804">5366 24 1098 0,'13'-6'334'0,"5"3"55"16,5-3-286-16,16-3-83 15,9-1-13-15,13-5-1 16,1 0 0-16,7 0 8 16,-11 3-45-16,-8 1-362 15,-23 11 115-15</inkml:trace>
          <inkml:trace contextRef="#ctx0" brushRef="#br0" timeOffset="3476.4328">5733-228 908 0,'9'-9'327'0,"-3"2"52"16,-7 5-225-16,-5 10-70 15,-5 7-32-15,-11 7-4 16,-7 4-30-16,-13 22-7 15,-1 3-4-15,-4 4-1 16,10-4 1-16,5 3 0 16,13-18-3-16,8-9 0 15,5-12-1-15,5-12-42 16,2-12-24-16,17-16-341 16,9-7 64-16</inkml:trace>
          <inkml:trace contextRef="#ctx0" brushRef="#br0" timeOffset="3752.7318">5760-229 1058 0,'-36'46'287'0,"-6"10"82"15,-3 13-264-15,6-9-46 16,11 6 3-16,16-11-6 0,10-5-8 16,13-13-24-16,11-4-11 15,-1-13-21-15,3-14 234 16,2-17-643-16,-10-13 281 15</inkml:trace>
          <inkml:trace contextRef="#ctx0" brushRef="#br0" timeOffset="4162.3944">6048-399 1005 0,'-10'21'317'0,"-8"6"61"0,-6 11-230 16,0-4-80-16,4 2 0 16,5-9-11-16,11 0-12 15,10-16-26-15,12-4-12 16,9-7-5-16,12-19-14 15,0-14-20-15,13-17-40 16,-4-5-7-16,-6-7 2 16,-9 14 12 15,-12 14 46-31,-18 20 54 0,-15 20 41 0,-7 15 14 0,-11 18 21 16,1 5-17-16,-2 7 0 15,10-8-30-15,7 1-16 0,10-17-20 16,7-5-25-1,13-4-103-15,20-15-383 0</inkml:trace>
        </inkml:traceGroup>
      </inkml:traceGroup>
    </inkml:traceGroup>
    <inkml:traceGroup>
      <inkml:annotationXML>
        <emma:emma xmlns:emma="http://www.w3.org/2003/04/emma" version="1.0">
          <emma:interpretation id="{22EC0646-907F-40CD-A8A6-9698E66E54C5}" emma:medium="tactile" emma:mode="ink">
            <msink:context xmlns:msink="http://schemas.microsoft.com/ink/2010/main" type="paragraph" rotatedBoundingBox="19777,3328 33123,1080 33332,2321 19986,4569" alignmentLevel="3"/>
          </emma:interpretation>
        </emma:emma>
      </inkml:annotationXML>
      <inkml:traceGroup>
        <inkml:annotationXML>
          <emma:emma xmlns:emma="http://www.w3.org/2003/04/emma" version="1.0">
            <emma:interpretation id="{ABD0E8EF-EC75-43D6-BD87-13FCAE694961}" emma:medium="tactile" emma:mode="ink">
              <msink:context xmlns:msink="http://schemas.microsoft.com/ink/2010/main" type="line" rotatedBoundingBox="19777,3328 33123,1080 33332,2321 19986,4569"/>
            </emma:interpretation>
          </emma:emma>
        </inkml:annotationXML>
        <inkml:traceGroup>
          <inkml:annotationXML>
            <emma:emma xmlns:emma="http://www.w3.org/2003/04/emma" version="1.0">
              <emma:interpretation id="{758B4EFF-4167-4DC4-8646-4BF81C0DB80E}" emma:medium="tactile" emma:mode="ink">
                <msink:context xmlns:msink="http://schemas.microsoft.com/ink/2010/main" type="inkWord" rotatedBoundingBox="19863,3837 23333,3252 23456,3985 19986,4569"/>
              </emma:interpretation>
              <emma:one-of disjunction-type="recognition" id="oneOf6">
                <emma:interpretation id="interp10" emma:lang="" emma:confidence="0">
                  <emma:literal>sozialen</emma:literal>
                </emma:interpretation>
                <emma:interpretation id="interp11" emma:lang="" emma:confidence="0">
                  <emma:literal>Soziulen</emma:literal>
                </emma:interpretation>
                <emma:interpretation id="interp12" emma:lang="" emma:confidence="0">
                  <emma:literal>Sozialen</emma:literal>
                </emma:interpretation>
                <emma:interpretation id="interp13" emma:lang="" emma:confidence="0">
                  <emma:literal>so ziehen</emma:literal>
                </emma:interpretation>
                <emma:interpretation id="interp14" emma:lang="" emma:confidence="0">
                  <emma:literal>Soziulan</emma:literal>
                </emma:interpretation>
              </emma:one-of>
            </emma:emma>
          </inkml:annotationXML>
          <inkml:trace contextRef="#ctx0" brushRef="#br0" timeOffset="297764.4203">-513 2201 813 0,'-4'-12'425'0,"2"-6"-23"15,-1 3-142-15,5-3-159 16,1 3-22-16,3 6-12 15,-2 1-12-15,2 2-21 16,-3 6-10-16,0 3-22 16,0 5-1-16,-7 10-12 15,-2 4 8-15,-14 8-6 0,-7 8 15 16,-18 5-6-16,-3-2 13 16,-13 1-6-16,7 1 8 15,-7-1-7-15,10-6 12 16,4-1-1-16,10 1 11 15,1-11-10-15,12-4 6 16,7-3-15-16,8-3-4 0,12-6-16 16,9 3 11-16,11-1-10 15,5 1 11-15,11 0-9 16,3-3 14-16,12 3-7 16,-4 1-4-16,6 1-94 15,-6-7-31-15,-1-8-358 16,-13-20 20-16</inkml:trace>
          <inkml:trace contextRef="#ctx0" brushRef="#br0" timeOffset="297362.9778">-827 2481 1007 0,'6'-13'336'0,"-2"-5"64"16,5 4-263-16,3 2-37 0,3 3-23 15,12-1-5-15,-3-2-13 16,10 0-18-16,2 7-4 15,9 2-16-15,0-6-6 16,11 3-14-16,-5 2 7 16,4-10-10-16,-7 4 9 15,-2 4-10-15,-14 6 12 0,-4-5-10 32,-11 2 11-32,-1-4-26 0,-7 7-26 0,-6-11-89 15,-6 10-96-15,-25 7-244 16,-7-2-17-16</inkml:trace>
          <inkml:trace contextRef="#ctx0" brushRef="#br0" timeOffset="299520.905">429 2132 1027 0,'6'-14'307'0,"-4"4"109"0,1 2-277 16,-5 2 8-16,-1 2-25 15,-6 2-19-15,-4 4-45 16,-11 4-23-16,-2 4-26 15,-12 13-4-15,-1-1-2 16,0 10 2-16,6-8 0 0,4 1-1 16,14-4 0-16,5-3-3 15,10-6-4-15,6 0 0 16,6-7 0-16,7-4 3 16,5 1 1-16,6 2 2 15,-1-5 2-15,2 4-1 16,-8 3-4-16,-4 3 0 15,-12-9-2-15,-2 6-1 16,-5 7-2-16,-8 5 0 16,-2-3 1-16,-8 9 4 15,-4 2 6-15,-11-4 8 16,3 1 2-16,-6-1 2 16,6-4-1-16,4-1-5 15,8-8-3-15,8-8-63 16,7-2-78-16,9-8-362 15,7-3 33-15</inkml:trace>
          <inkml:trace contextRef="#ctx0" brushRef="#br0" timeOffset="299827.6096">650 2174 865 0,'-17'12'472'0,"-4"-5"-40"0,-9 16-120 16,0-2-253-16,2 12-9 15,4-3-18-15,1 3-13 16,14-3-11-16,12 3-4 16,5-8-4-16,11-1 1 15,8-6 0-15,3-12 4 16,-1-7 4-16,4-10 1 16,-6-5 1-16,-2-7 1 15,-7 2 5-15,-4-7 6 16,-10 10 0-16,-7-5 3 15,-3 4-3-15,-7 8-8 16,-1 4-9-16,2-5-39 16,3 9-47-16,2 7 107 15,5-7-515-15,7-6 164 16</inkml:trace>
          <inkml:trace contextRef="#ctx0" brushRef="#br0" timeOffset="300257.5919">796 2123 1058 0,'6'-2'280'0,"5"-4"77"15,11-9-292-15,5 3-47 16,8 3-1-16,1 5-3 0,-3-1 6 16,-5 13 2-16,-5-2 10 15,-8 7-1-15,-11 7 5 16,-2 7 7-16,-17 7 12 15,-5 4-5-15,-10 2 13 16,5-5-3-16,-5-4-1 16,12-11-13-16,1-2-4 15,13-3-17-15,2-5-9 16,7-2-10-16,8-2-2 16,2-5 0-16,8-7 4 15,2 2 0-15,4-11 2 16,-7 0-6-16,-1-3-79 15,-7 3-50-15,-10-11-366 16,-11 16 26-16</inkml:trace>
          <inkml:trace contextRef="#ctx0" brushRef="#br0" timeOffset="300318.5116">837 2210 1123 0,'-11'-2'316'15,"2"-1"84"-15,8 5-325 16,4 4-24-16,6 1-27 15,10 13-11-15,8-7-9 16,12-7 3-16,0-3-10 16,9-4-21-16,-4-13-378 0,1-10 107 15</inkml:trace>
          <inkml:trace contextRef="#ctx0" brushRef="#br0" timeOffset="300485.0654">1204 2091 890 0,'-6'18'328'0,"0"6"32"0,-5 8-183 16,1 5-117-16,2 2 1 16,2-9-8-16,5-3-13 15,10-3-21-15,4-6-9 16,4-7-9-16,2-5-26 16,2-6-23-16,2-17-29 15,-5-5-167-15,-3-23-155 16,-6-5-9-16</inkml:trace>
          <inkml:trace contextRef="#ctx0" brushRef="#br0" timeOffset="300620.7116">1285 1938 997 0,'-6'-3'357'0,"1"3"40"15,-1 9-256-15,2 0-81 16,-1 8-22-16,5-2-29 16,3 3-4-16,5-5 1 15,5 7-65-15,7-13 22 16,1 4-365-16,1-7 65 0</inkml:trace>
          <inkml:trace contextRef="#ctx0" brushRef="#br0" timeOffset="301775.021">1535 2108 892 0,'0'1'355'0,"-5"4"26"0,-5 13-192 16,-2-3-116-16,-3 10-6 15,1 2-26-15,3 5-8 16,5-23-15-16,7 15-6 15,2-14-7-15,6 2 0 16,4-9-1-16,5 5 6 16,-1-14 1-16,7-6 2 15,-2-6-2-15,1-8 1 16,-8 2-5-16,-3 0 0 16,-8 9-2-16,-4 17-3 15,-4 5-1-15,-7 14-2 0,-1 6-1 16,-3 8 2-16,3-13 3 15,2 5 1-15,10-12 0 16,4-4 0-16,10-13 1 16,8-1 6-16,8-10-1 15,11-22 2-15,4-5 1 16,3-16-2-16,-6-4-7 16,-1-13 2-16,-14 14 0 15,-9-1 0-15,-9 18 5 16,-12 6 18-16,-6 18 3 0,-4 8 5 15,-4 8-3-15,-3 2-4 16,-1 5-18-16,0 5-4 16,1 4-5-16,2 5 0 15,8 2 0-15,2 11-2 16,4-2 0-16,1 9-1 16,6 3-1-16,3 10 0 15,1-13 1-15,7 3-1 16,1-3 0-16,1-4 0 15,-2-14-1-15,5-6 2 16,-3-5 0-16,4-2 0 16,-1-10 4-16,7-8 2 15,-4 1 0-15,7-18 0 0,-4-9 1 16,-5-12 0 0,-8 7-2-16,-8 1 1 0,-10 16-1 15,-6 7-2-15,-1 19-3 16,-8 14 0-16,3 13-1 15,-3 7 2-15,3 1 1 16,7 1 1-16,10-10 0 16,8-5 0-16,10-13-3 15,13-1 4-15,6-10 0 0,12-14 2 16,-2-11 1-16,2 2 0 16,-9 9-2-16,-6 0-4 15,-14 9-2-15,-5 12-4 16,-7 8-1-16,-2-2 5 15,-5 6 3-15,4 3 10 16,2-2 5-16,5-5 2 16,2-7-3-16,5-13 0 15,3-1-6-15,5-2-1 16,1-5 0-16,0-1-2 16,-2 9-2-16,-4 2-7 15,-10 1-4-15,-5 10-6 16,-5 7-1-16,-5 8-21 15,1-1-41-15,0 3-71 16,3-1-373-16,7-2 57 16</inkml:trace>
        </inkml:traceGroup>
        <inkml:traceGroup>
          <inkml:annotationXML>
            <emma:emma xmlns:emma="http://www.w3.org/2003/04/emma" version="1.0">
              <emma:interpretation id="{E2134ACE-7F2D-4A63-A83F-EF8F6DBDAD6D}" emma:medium="tactile" emma:mode="ink">
                <msink:context xmlns:msink="http://schemas.microsoft.com/ink/2010/main" type="inkWord" rotatedBoundingBox="24329,2562 27258,2068 27371,2736 24441,3230"/>
              </emma:interpretation>
              <emma:one-of disjunction-type="recognition" id="oneOf7">
                <emma:interpretation id="interp15" emma:lang="" emma:confidence="1">
                  <emma:literal/>
                </emma:interpretation>
              </emma:one-of>
            </emma:emma>
          </inkml:annotationXML>
          <inkml:trace contextRef="#ctx0" brushRef="#br0" timeOffset="8723.4075">4605 810 1034 0,'5'-10'283'0,"2"-2"89"16,5 0-296-16,9 3-8 15,0 4-23-15,6 1-6 16,2 5-14-16,1 10-5 16,-8 1-7-16,-5 4-1 0,-7 7-4 15,-5 2 1-15,-14 5 0 16,-8 9 3-16,1 0 1 15,-14 3 6-15,-3-9 2 16,0-4 7 0,9-8-1-16,-2-5 6 0,11-7-7 15,8 3-4-15,7-3-10 16,7-1-2-16,8-4-5 16,11 5-45-16,4 0-48 0,13-1-359 15,2-10 58-15</inkml:trace>
          <inkml:trace contextRef="#ctx0" brushRef="#br0" timeOffset="9068.5292">5114 911 693 0,'-5'-3'487'0,"-1"-6"-86"16,-3 4-74-16,-3 13-256 15,0 7-40-15,0 13-5 16,0 4-15-16,8-1-1 15,8-1-4-15,8-1 2 16,5-8-3-16,10-6 1 16,3-5-2-16,10-1 12 15,1-16 4-15,5-10 12 0,-7-4 7 16,-4-6 17 0,-14-6 3-1,-9 0 13-15,-15 3-7 0,-17 0-4 0,-5 5-16 16,-13 2-12-16,-2 4-18 15,-2 2-4-15,9 10-5 16,4 4-3-16,11 4-3 16,5 8-26-16,5 5-44 0,5 4-96 15,3 0 23-15,6-5-379 16,3-5 63-16</inkml:trace>
          <inkml:trace contextRef="#ctx0" brushRef="#br0" timeOffset="9434.8936">5582 1011 1128 0,'6'8'312'0,"3"5"103"0,3-7-316 16,9 2-19-16,0 1-16 16,9-9-18-16,4-5-22 15,8-7-27-15,-4-4-68 16,1-13-365-16,-15-1 82 0</inkml:trace>
          <inkml:trace contextRef="#ctx0" brushRef="#br0" timeOffset="9964.3275">6333 801 973 0,'3'-1'274'0,"0"-2"82"16,0 3-275-16,-1 4-17 16,-5 5-17-16,-5 9-7 15,-1 11-15-15,-12 16-1 16,-3 1-3-16,-7 4 2 15,1-5-3-15,-6-3-2 16,9-20-5-16,-2 1-4 16,5-10-5-16,3-4 2 15,11-4-11-15,-1-14-54 16,2 3-16-16,5-11-326 16,4 5 47-16</inkml:trace>
          <inkml:trace contextRef="#ctx0" brushRef="#br0" timeOffset="10148.833">6057 879 1137 0,'2'2'281'16,"4"8"104"-16,0 5-322 15,4 14-12-15,2 1-11 16,14-2-1-16,5 5-14 0,16-12-6 16,1-4-7-1,12-2-56-15,-11 1-365 16,-8-34 104-16</inkml:trace>
          <inkml:trace contextRef="#ctx0" brushRef="#br0" timeOffset="5499.583">3506 902 1011 0,'4'3'335'0,"-7"9"40"16,-4 13-258-16,2 13-68 16,1 1-26-16,-2 9-3 15,6-3-4-15,6 1-6 0,-5-5-6 16,5-8-1-16,3 30-1 16,-4 7 0-16,-5-8 0 15,1-1-1-15,-5 1 0 16,-5-40 12-16,-2-17 18 15,-4-22 10-15,-1-41 1 0,1-8-1 16,3-11-13-16,7-11-18 16,10 10-8-16,10 25 0 15,6 7 2-15,6 1-1 16,-2 16 0-16,4-1-3 16,1 8 0-16,9 2-2 15,0 11-1-15,7 5 1 16,2 7-1-16,-4 13 0 15,-14 2-1-15,-5 3-2 16,-13 3 1-16,-12 5-1 16,-7-10 2-16,-11 7 6 15,-9-11 8-15,-17 1 23 16,-1-8 11-16,-7 4 13 16,8-6-2-16,4 0-5 15,16-3-20-15,6 0-13 16,12-6-46-16,16-9-114 0,7 3-349 15,20-6 45-15</inkml:trace>
          <inkml:trace contextRef="#ctx0" brushRef="#br0" timeOffset="5918.5045">4131 1014 1211 0,'-1'2'340'0,"-4"-7"96"16,11 10-344-16,5-7-7 16,-1-4-24-16,14 3-9 0,2-4-17 15,8-7-5-15,7 8-17 16,7 9-5-16,-8-1-3 15,7 4-41-15,-13 0-43 16,-11-6 148-16,-11 6-543 16,-11-20 186-16</inkml:trace>
          <inkml:trace contextRef="#ctx0" brushRef="#br0" timeOffset="6142.5324">4215 1079 1069 0,'-4'3'330'0,"5"1"70"16,1-2-293-16,2-2-38 15,10-3-19-15,14 3-4 16,4-5-14-16,10 4-1 16,0-4-10-16,3 2-4 15,-15-1-29-15,-6 4 363 16,-15-3-784-16,-9-2 361 15</inkml:trace>
        </inkml:traceGroup>
        <inkml:traceGroup>
          <inkml:annotationXML>
            <emma:emma xmlns:emma="http://www.w3.org/2003/04/emma" version="1.0">
              <emma:interpretation id="{FBDABBA9-E635-4ACF-9938-EF5A3B237A5B}" emma:medium="tactile" emma:mode="ink">
                <msink:context xmlns:msink="http://schemas.microsoft.com/ink/2010/main" type="inkWord" rotatedBoundingBox="27677,2328 30032,1931 30135,2539 27779,2935"/>
              </emma:interpretation>
              <emma:one-of disjunction-type="recognition" id="oneOf8">
                <emma:interpretation id="interp16" emma:lang="" emma:confidence="1">
                  <emma:literal/>
                </emma:interpretation>
              </emma:one-of>
            </emma:emma>
          </inkml:annotationXML>
          <inkml:trace contextRef="#ctx0" brushRef="#br0" timeOffset="14196.9075">8092 827 1148 0,'0'-8'344'16,"4"7"74"-16,8-2-311 16,8 0-56-16,13 3-18 0,0 0-20 15,15-6-4-15,1 4-5 16,11-4-41-1,-4 0-39-15,10 0-349 0,-11 0 62 16</inkml:trace>
          <inkml:trace contextRef="#ctx0" brushRef="#br0" timeOffset="13965.0095">8312 636 1052 0,'6'-6'329'15,"-3"5"85"-15,-3 5-286 16,-4 8-4-16,-2 5-30 0,-5 13-14 15,1 0-28-15,-2 6-14 16,6-2-23-16,4 5-4 16,4-12-6-16,1 8 3 15,3-10-19-15,-2 5-57 16,-1-13-27-16,0-1-29 16,-6-8-350-16,0-4 98 15</inkml:trace>
          <inkml:trace contextRef="#ctx0" brushRef="#br0" timeOffset="14636.9739">8702 672 738 0,'-3'-6'463'16,"8"9"-69"-16,2 2-116 16,10 7-181-16,8 4-49 0,16 8-7 15,4 2-8-15,13 4-5 16,1-2-16-16,8-1-58 16,-8-4-379-16,8-16 107 15</inkml:trace>
          <inkml:trace contextRef="#ctx0" brushRef="#br0" timeOffset="14437.2637">9095 537 1049 0,'6'-1'327'0,"-15"10"55"16,-4 4-273-16,-11 11-61 16,-2 3-19-16,-8 11 1 15,7-2-7-15,-2 6-5 16,8-5-10-16,2 5-2 15,4-7-4-15,0 2 3 16,4-7-2-16,1-1 1 16,4-14 2-16,-5-5-68 15,4-11 140-15,-4-13-487 0,4-8 141 16</inkml:trace>
          <inkml:trace contextRef="#ctx0" brushRef="#br0" timeOffset="10744.1272">6743 918 1090 0,'13'-6'365'0,"5"0"59"0,9 0-295 16,15-3-43-16,9-1-40 15,11-1-10-15,-2 2-17 16,6 0-5 0,-12 3-9-16,-3 0-14 0,-18 5-40 15,-6-4 156-15,-12 1-551 16,-13 2 196-16</inkml:trace>
          <inkml:trace contextRef="#ctx0" brushRef="#br0" timeOffset="11005.6138">6780 1050 1002 0,'-3'5'342'0,"14"-5"38"15,7 0-264-15,16-2-51 16,13-1-31-16,11-3-4 16,2 0-4-16,3 0-3 15,-12 5-16-15,-6 4-59 16,-21 1-353-16,-19-1 97 16</inkml:trace>
          <inkml:trace contextRef="#ctx0" brushRef="#br0" timeOffset="13688.4044">7657 617 1034 0,'-6'-18'288'16,"7"1"93"-16,7 1-292 15,8-2 6-15,4 4-20 16,7 5-3-16,-2 2-21 15,5 2-7-15,-3 2-22 16,-1 6-7-16,-8 5-8 0,-9 10-2 16,-8 4-3-16,-10 14 4 15,-10 3 0-15,-11 12 3 16,-3-4 0-16,-9 13 0 16,7-8-4-16,4 10 0 15,5-17-1-15,7 0 0 16,11-17 3-1,8-2-1-15,8-10 0 16,11-7-2-16,7-4-1 0,11-1 0 16,5-5 4-16,8-10-78 15,-4 8 10-15,2-18-392 16,-9-1 54-16</inkml:trace>
        </inkml:traceGroup>
        <inkml:traceGroup>
          <inkml:annotationXML>
            <emma:emma xmlns:emma="http://www.w3.org/2003/04/emma" version="1.0">
              <emma:interpretation id="{5A8B5257-B6F1-40B1-9734-4F780AFA0F9D}" emma:medium="tactile" emma:mode="ink">
                <msink:context xmlns:msink="http://schemas.microsoft.com/ink/2010/main" type="inkWord" rotatedBoundingBox="30732,2009 33209,1592 33331,2315 30854,2732"/>
              </emma:interpretation>
              <emma:one-of disjunction-type="recognition" id="oneOf9">
                <emma:interpretation id="interp17" emma:lang="" emma:confidence="1">
                  <emma:literal/>
                </emma:interpretation>
              </emma:one-of>
            </emma:emma>
          </inkml:annotationXML>
          <inkml:trace contextRef="#ctx0" brushRef="#br0" timeOffset="19344.3486">10717 624 1192 0,'0'-3'280'0,"6"8"99"15,6 1-346-15,16 6-16 0,10-3-9 16,20 0 1-16,5-2 2 16,9 2-1-16,-4-1-2 15,1 2-5 1,-21 10-22-16,-5 1-293 0,-11 1-79 16,-8-2-94-16</inkml:trace>
          <inkml:trace contextRef="#ctx0" brushRef="#br0" timeOffset="19154.2073">11062 467 1058 0,'-11'1'304'0,"-10"14"61"0,-4 18-273 15,-2 6-80-15,-3 15-2 16,-2 0-2-16,4 6 0 16,7-9-3-16,-3 3 0 15,7-13-1-15,5-7 1 16,2-11 0-16,-1-5-20 15,7-20 15-15,2-13-376 16,1-12 110-16</inkml:trace>
          <inkml:trace contextRef="#ctx0" brushRef="#br0" timeOffset="19946.9798">11506 645 1362 0,'-8'-1'390'0,"2"-1"105"15,5 2-391-15,7-1-33 16,4-4-34-16,13-5-17 15,8-1-18-15,11-4-55 16,3-1-64-16,6-1-379 16,-1 10 51-16</inkml:trace>
          <inkml:trace contextRef="#ctx0" brushRef="#br0" timeOffset="20309.5341">11986 270 882 0,'7'-27'431'0,"5"5"-9"31,9-5-140-31,3 9-194 0,9 3-15 0,-1 6-25 16,7 9-16-16,-5 7-26 0,1 11-4 15,-11 5-3-15,-11 11 0 16,-13 5 0-16,-16 12 4 16,-10-3 1-16,-11 11 4 15,-4-7 2-15,-7 4 4 16,9-10 0-16,2 2 5 16,10-12-2-16,9-9 3 15,13-13-6-15,10-1-3 16,11-8-8-16,17-8-1 15,9-6 0-15,18-2 7 16,5-5-21-16,5-1-60 0,-11 10-408 16,-19 2 90-16</inkml:trace>
          <inkml:trace contextRef="#ctx0" brushRef="#br0" timeOffset="17810.2409">9818 365 1060 0,'17'-3'560'15,"-7"4"-538"-15,-1 20-1 16,-6 15-1-16,2 14 4 16,-2 1-2-16,-3 9-3 15,-2-8-8 1,7 11-2-16,-2-7-5 0,-2-4 0 15,1-10-1-15,-1 0-3 16,-4-13 2-16,2 5 1 16,-1-10-12-16,2 2-20 15,0-11-124-15,2-2-204 16,1-16 4-16</inkml:trace>
          <inkml:trace contextRef="#ctx0" brushRef="#br0" timeOffset="18384.8111">10108 797 1054 0,'-2'1'287'15,"7"1"70"-15,7-4-277 0,9 1-55 16,12-1-1-16,7-8-5 15,14-5 1-15,6-2-7 16,11-1-33-16,-8-3-145 16,9 8-211-16,-18 2-2 15</inkml:trace>
          <inkml:trace contextRef="#ctx0" brushRef="#br0" timeOffset="18121.9256">10289 510 1043 0,'3'-1'265'16,"-3"17"77"-16,-1 1-295 0,1 4-25 15,0 7-11-15,1 8-1 16,-1-6 2 0,3 11-3-16,2-5-5 0,-2 9 0 15,3-8-2-15,-5 7-1 16,2-8 1-16,-4-2-12 16,2-10-17-16,-5-15-328 15,1-10 93-15</inkml:trace>
        </inkml:traceGroup>
      </inkml:traceGroup>
    </inkml:traceGroup>
    <inkml:traceGroup>
      <inkml:annotationXML>
        <emma:emma xmlns:emma="http://www.w3.org/2003/04/emma" version="1.0">
          <emma:interpretation id="{87E3AA8B-8A7A-4EB6-B14A-EB84D0E816A1}" emma:medium="tactile" emma:mode="ink">
            <msink:context xmlns:msink="http://schemas.microsoft.com/ink/2010/main" type="paragraph" rotatedBoundingBox="20940,4327 29694,2812 29871,3833 21117,5348" alignmentLevel="4"/>
          </emma:interpretation>
        </emma:emma>
      </inkml:annotationXML>
      <inkml:traceGroup>
        <inkml:annotationXML>
          <emma:emma xmlns:emma="http://www.w3.org/2003/04/emma" version="1.0">
            <emma:interpretation id="{C6A2BB7B-1167-43E1-9A2E-07C727BE049E}" emma:medium="tactile" emma:mode="ink">
              <msink:context xmlns:msink="http://schemas.microsoft.com/ink/2010/main" type="line" rotatedBoundingBox="20940,4327 29694,2812 29871,3833 21117,5348"/>
            </emma:interpretation>
          </emma:emma>
        </inkml:annotationXML>
        <inkml:traceGroup>
          <inkml:annotationXML>
            <emma:emma xmlns:emma="http://www.w3.org/2003/04/emma" version="1.0">
              <emma:interpretation id="{883639B2-A4B9-488D-98DE-12C8DFACE416}" emma:medium="tactile" emma:mode="ink">
                <msink:context xmlns:msink="http://schemas.microsoft.com/ink/2010/main" type="inkWord" rotatedBoundingBox="20972,4515 24605,3887 24749,4720 21117,5348"/>
              </emma:interpretation>
              <emma:one-of disjunction-type="recognition" id="oneOf10">
                <emma:interpretation id="interp18" emma:lang="" emma:confidence="0">
                  <emma:literal>Grenzkosten</emma:literal>
                </emma:interpretation>
                <emma:interpretation id="interp19" emma:lang="" emma:confidence="0">
                  <emma:literal>Grenz kosten</emma:literal>
                </emma:interpretation>
                <emma:interpretation id="interp20" emma:lang="" emma:confidence="0">
                  <emma:literal>Grunz kosten</emma:literal>
                </emma:interpretation>
                <emma:interpretation id="interp21" emma:lang="" emma:confidence="0">
                  <emma:literal>Greiz kosten</emma:literal>
                </emma:interpretation>
                <emma:interpretation id="interp22" emma:lang="" emma:confidence="0">
                  <emma:literal>Ganzkosten</emma:literal>
                </emma:interpretation>
              </emma:one-of>
            </emma:emma>
          </inkml:annotationXML>
          <inkml:trace contextRef="#ctx0" brushRef="#br0" timeOffset="302412.2186">468 2873 842 0,'-11'-29'380'0,"-7"16"16"0,-9 2-186 15,-9 7-107-15,2 10-36 16,-9 12-6-16,4 4-28 0,-5 26-4 16,8 12-9-16,-1 21-1 15,11-6-1-15,2 6 2 16,12-19-1-16,9-5-2 16,9-23-4-16,9-1-4 15,8-10-7-15,8-4 2 16,4-7 0-16,8-7 2 15,-2-4 3-15,2-1 4 16,-10-4-2-16,-2-8 4 16,-13 0 7-16,-3-2 20 15,-7 1 8-15,-2-4 15 16,-14 5-2-16,4 3-8 16,-7-1-21-16,-7 2-12 15,0 2-14-15,6 5-1 0,2-2-2 16,-2 1-4-1,7 2-3-15,10 0-4 0,1-4-4 16,7 1-1-16,8-3 5 16,5-2 4-16,-5-2 3 15,0 10 1-15,-9-5-2 16,-2 5-7-16,-5 2-4 16,-4 13-3-16,-4-12 0 15,3 21 3-15,-3 4 8 16,-1 1 4-16,1-8 5 0,3 6-1 15,0-18-1-15,4-8-74 16,2-5-53-16,9-16 418 16,3-14-818-16,15-2 360 15</inkml:trace>
          <inkml:trace contextRef="#ctx0" brushRef="#br0" timeOffset="303236.9042">687 3021 1067 0,'-2'18'318'15,"-1"5"80"-15,-1 26-262 16,-1 1-48-16,-1 4 4 16,3-8-23-16,5 5-10 15,2-25-28-15,4-2-10 16,1-9-13-16,3-5 1 0,-3-7 0 16,-2-7 10-16,-1-5 2 15,0-11 3-15,-3-4-4 16,-1-1-1-16,-1-20-9 15,-4-2-5 1,0 8-1-16,-1 3-2 0,1 2-2 16,1 31-6-16,-1 6 0 15,3 27-1-15,3 4 0 0,3 1 1 16,2-2 4-16,11 0-1 16,4-29 1-16,8 1-2 15,5-4 4-15,3-2 2 16,-5-2 3-16,4-30 1 15,-10 3 4-15,-11-2-3 16,-7 1-2-16,1-1-2 16,-10 35-4-16,-4 24-5 15,6 2 3-15,-3 8 2 16,-3 2 2-16,3 0 9 16,2-24 5-16,2 2 2 15,7-4-5-15,2-11 0 16,7-8-2-16,4-3-1 15,6-8-2-15,1-26 3 16,2 5-2-16,-7 2-5 16,-5 3-2-16,-8 8-9 15,-10 28-4-15,-1 21-6 0,-7 7 1 16,4-2 4-16,-2-2-10 16,1-3-40-16,4-21-25 15,7-9-34-15,0-17-14 16,4-11 6-16,4-7 45 15,2-11 30-15,-2-7 33 0,4 11 12 16,0 6 12-16,4 3 10 16,1 12 6-16,5 9 9 15,1 15 5-15,3 6 6 16,-6 8-5-16,2 1-2 16,-10 6-8-16,-4 1 12 15,-8 7 11-15,-5 2 21 16,-7 2 6-16,-6 0 10 15,-3-1-13-15,-4-7-13 16,1 19-25-16,3-7-7 16,7-4-10-16,2-3-6 15,5-3-5-15,5-21 0 16,5 2-2-16,2-4 0 16,7 4 5-16,-2-5-73 15,-4 0-56-15,-3-2-372 16,-13 4 31-16</inkml:trace>
          <inkml:trace contextRef="#ctx0" brushRef="#br0" timeOffset="303608.4286">1512 3150 1011 0,'-5'-28'400'16,"-1"22"52"-16,3 3-262 16,6 0-76-16,5 3-48 15,16-3-24-15,6-2-36 16,8-1-3-16,2 0 0 15,13-15-34-15,-11-3-49 16,4-9-377-16,-2 2 75 16</inkml:trace>
          <inkml:trace contextRef="#ctx0" brushRef="#br0" timeOffset="303814.8753">1952 2691 1203 0,'-6'11'298'0,"-5"10"131"15,2 4-334-15,-1-2 8 16,2-2-11-16,5 10-6 16,5 2-34-16,7 5-17 15,0 7-25-15,4 6-3 16,1-18-4-16,-1-5 0 16,-1-14 0-16,6-17 8 15,2-24 1-15,7-14 2 16,1-7 0-16,8-9 0 15,-2 11-9-15,2 8 0 0,-10 11-3 16,-7 5 0-16,-7 8-2 16,-6 7-8-16,-7 7-12 15,-5 6-10-15,-2 4-9 16,-7 4-47-16,-1 2-16 16,2 1-26-16,2 1-2 15,3 3-7-15,5 3 46 0,1 6 25 16,1 3 37-1,2 10 11-15,3 4 15 16,3 25 13-16,3-11 10 0,3-8 8 16,0-7 2-16,5-8 0 15,-2-32-12-15,0-6 459 16,1 3-826-16,-5-6 426 16</inkml:trace>
          <inkml:trace contextRef="#ctx0" brushRef="#br0" timeOffset="304172.4515">2415 2978 1174 0,'-5'19'341'0,"-7"2"100"16,5 6-337-16,4-4-20 0,3-4-32 15,4 1-18-15,4 23-27 16,5-11-6-16,-1 1-1 15,6-30 0-15,-1 22 2 16,11-56 5-16,-2-4 2 16,2-13 1-16,-4 26-1 15,-1-50 0-15,-5 27-3 16,-6 0 1-16,-8 12 15 16,-5-3 34-16,-10 27 7 0,-8 0 1 15,-7 0-1-15,-5 16-16 16,2 11-34-16,-1 5-9 15,9 7-2-15,5 4-1 16,10-14 2-16,6-7-54 16,12-4-42-16,7-24-89 15,10 3-345-15,10-27 39 16</inkml:trace>
          <inkml:trace contextRef="#ctx0" brushRef="#br0" timeOffset="304594.3216">2849 2757 934 0,'-4'3'557'16,"-20"3"-58"-16,-12 8-127 16,-3 4-251-16,-4 3-21 0,4 6-38 15,9-2-13 1,16-4-22-16,10-4-13 0,7-4-14 16,10-19-1-16,2 3 0 15,14-6 3-15,-1-3 0 16,9-3-2-16,-1 11-4 15,2-5-5-15,-11-3-5 32,3 19-1-32,-12 4 2 0,-6 2-1 0,-6-2 4 15,-3 19 4-15,-11-11 2 0,1 5 2 16,-5 3 5-16,-5 12 1 16,-2-10-1-16,-1-1 1 15,-4 20-1-15,0-6-1 16,0-9 3-16,3-3-32 15,2-4-58-15,4-28-100 16,5-20-349-16,7-8 23 16</inkml:trace>
          <inkml:trace contextRef="#ctx0" brushRef="#br0" timeOffset="305341.7637">3026 2579 559 0,'0'-20'599'0,"2"4"-123"16,-5 14-19-16,-2 13-291 16,-1 4-84-16,0 10-24 0,-1 4-46 15,-4 11 0-15,7-2 0 16,2 4 2-16,7-8-3 16,2 10-3-16,2-8-4 15,0 10-2-15,-3 1 0 16,-1-1 1-16,-5-11-1 15,3-13 5 1,0-20 3-16,0-32 3 0,0-9 0 0,3-11-1 16,0-1-4-16,-3 0-4 15,0 23-5-15,1 5 0 16,-4 11-1-16,0 9-9 16,2 5 0-16,4 2 0 15,-2 4-1-15,7-1 0 16,2 1 9-16,8-2 3 15,0-2 3-15,8-1 2 16,4-3 3-16,12-1 1 16,-5-8-1-16,6 0-1 15,-7 0-2-15,-4 1-1 16,-14 4-4-16,-8 7-6 16,-13 6 2-16,-3 4 6 15,-1 1 9-15,-1 5 16 16,1 1 10-16,10-4 4 0,4-4-4 15,10-4-4-15,5-13-11 16,11-11-5-16,-3 1-6 16,5-14-1-16,-5 8-6 15,0 5-3-15,-11 10-1 16,-1-2-5-16,-6 16-9 16,-6-4 0-16,-6 7-1 0,-1 1-17 15,-4 3-12-15,1 0-123 16,-2-5-374-16,6 25 66 15</inkml:trace>
        </inkml:traceGroup>
        <inkml:traceGroup>
          <inkml:annotationXML>
            <emma:emma xmlns:emma="http://www.w3.org/2003/04/emma" version="1.0">
              <emma:interpretation id="{47A5BAEB-BABD-4F52-8632-E3920FA1E5B5}" emma:medium="tactile" emma:mode="ink">
                <msink:context xmlns:msink="http://schemas.microsoft.com/ink/2010/main" type="inkWord" rotatedBoundingBox="25808,3484 26504,3364 26609,3970 25912,4091"/>
              </emma:interpretation>
              <emma:one-of disjunction-type="recognition" id="oneOf11">
                <emma:interpretation id="interp23" emma:lang="" emma:confidence="1">
                  <emma:literal/>
                </emma:interpretation>
              </emma:one-of>
            </emma:emma>
          </inkml:annotationXML>
          <inkml:trace contextRef="#ctx0" brushRef="#br0" timeOffset="21120.2068">4937 1836 865 0,'-15'-1'344'16,"7"5"9"-16,2 5-209 16,-6 9-93-16,6 6-31 15,5 18-3-15,-5 6-5 0,6 8 0 16,3 5-7 0,4 2 2-16,-2-15-12 0,5-13-34 15,2-11-327-15,11-30 87 16</inkml:trace>
          <inkml:trace contextRef="#ctx0" brushRef="#br0" timeOffset="21733.0826">5193 1832 1020 0,'0'-6'294'0,"-7"6"67"15,-2 7-288-15,-3 5-33 16,-2 2-23-16,2 8-2 15,8-1-8-15,5 0 1 16,5-3-2-16,8 6-2 16,2-4-2-16,7-4-2 0,-1-4 0 15,8-3 2-15,3-6 0 16,5 5 1-16,-7-1-1 16,2 7 0-16,-10 4-2 15,-5 4-2-15,-6-4 1 16,-6 14-2-16,-9 4 1 15,-2-3-3-15,-4-2 2 16,-9 8 2-16,-4-12 4 16,-5-4 16-16,-3 2 12 15,-8-4 12-15,5-4 0 0,-3-5 7 16,9-8-10-16,3-10-6 16,11-4-14-16,10-13 2 15,9-2-10-15,12-1-5 16,6-4-4-16,13-1 2 15,2 7-6-15,12-12 1 16,-7-3 0-16,4-2 1 16,-9-7 0-16,-2-1 0 15,-10 14 2-15,-1 2 5 16,-14 6 16-16,-8 14 29 16,-14-2 7-16,-10 0 3 15,-4 6-5-15,-6 6-16 16,5 3-28-16,2 1-6 15,2 5-4-15,3 0-2 0,6 0-1 16,-1 3-61-16,10 2-60 16,13-1-383-16</inkml:trace>
        </inkml:traceGroup>
        <inkml:traceGroup>
          <inkml:annotationXML>
            <emma:emma xmlns:emma="http://www.w3.org/2003/04/emma" version="1.0">
              <emma:interpretation id="{2773F3A8-2E66-4E26-96CE-11A76D3C16AF}" emma:medium="tactile" emma:mode="ink">
                <msink:context xmlns:msink="http://schemas.microsoft.com/ink/2010/main" type="inkWord" rotatedBoundingBox="27749,3663 28193,3586 28238,3847 27794,3924"/>
              </emma:interpretation>
              <emma:one-of disjunction-type="recognition" id="oneOf12">
                <emma:interpretation id="interp24" emma:lang="" emma:confidence="1">
                  <emma:literal/>
                </emma:interpretation>
              </emma:one-of>
            </emma:emma>
          </inkml:annotationXML>
          <inkml:trace contextRef="#ctx0" brushRef="#br0" timeOffset="23797.9699">6804 2024 966 0,'-15'24'285'0,"8"-15"66"15,10-2-253-15,21-4-36 16,16-12-13-16,16-1-6 16,2-11-9-16,11 0-16 15,-12 7-7-15,-1 1-8 16,-17 10 5-16,-9 3-51 15,-16 13-297-15,-23-2-47 16,-14 5-131-16</inkml:trace>
          <inkml:trace contextRef="#ctx0" brushRef="#br0" timeOffset="23988.9754">6827 2222 1012 0,'-9'1'263'15,"4"5"77"-15,13-10-282 16,11 2-14-16,10 2 1 16,14-4-7-16,7-5 3 0,14 3-9 15,-2 1-11-15,4 1-49 16,-13 13-348-16,-13 3 104 16</inkml:trace>
        </inkml:traceGroup>
        <inkml:traceGroup>
          <inkml:annotationXML>
            <emma:emma xmlns:emma="http://www.w3.org/2003/04/emma" version="1.0">
              <emma:interpretation id="{BA1FBF36-9006-4F6B-B719-44A923CCC166}" emma:medium="tactile" emma:mode="ink">
                <msink:context xmlns:msink="http://schemas.microsoft.com/ink/2010/main" type="inkWord" rotatedBoundingBox="28725,3528 29786,3344 29863,3791 28802,3975"/>
              </emma:interpretation>
            </emma:emma>
          </inkml:annotationXML>
          <inkml:trace contextRef="#ctx0" brushRef="#br0" timeOffset="25323.4333">8453 1926 859 0,'2'5'414'16,"-5"7"-24"-16,12-3-150 16,10-3-213-16,16 15-9 0,5-5 1 15,20-1-9-15,0 0 6 16,14 8-59-16,-7-14-352 15,-7 0 100-15</inkml:trace>
          <inkml:trace contextRef="#ctx0" brushRef="#br0" timeOffset="25135.2694">8818 1868 992 0,'6'-3'347'0,"-8"0"79"16,-8 7-268-16,-14 7-29 15,-5 7-34-15,-14 18-34 16,-1 3-34-16,1 7-16 16,16 4 2-16,-3 1-11 15,15-17 6-15,1-1-8 16,5-10 8-16,-1-11-42 16,7-11-36-16,7-13-387 15,-7-10 82-15</inkml:trace>
          <inkml:trace contextRef="#ctx0" brushRef="#br0" timeOffset="88126.4504">7911 2043 593 0,'-9'-4'423'15,"-1"-2"-70"-15,-1 4-73 16,5 2-177-16,3-1-45 16,-1 1-4-16,7-11-16 0,-3-1-8 15,6-4-12-15,3-2-5 16,3-2-7-16,0 4 0 15,6 1-2-15,0-8 0 16,-6 14 0 0,0 2-4-16,13-11 0 15,-5 7-1-15,-2 2-1 16,-1 11 1-16,-13 2 2 16,-2 5 4-16,-2 9 9 15,-2 3 8-15,-5 15 12 16,-4 2 2-16,-5 7 8 15,-1-2 1-15,-9 10-1 16,2-7-10-16,-4-1-4 16,4-4-10-16,-2-13-9 0,7-10-7 15,2-7 0-15,11-10 1 16,-1-1-2-16,5-1 0 16,2 1-1-16,2-3 1 15,5 4 2-15,2-8 0 16,5 5-2-16,8-1 2 15,4 5-3-15,-2-1-3 16,4 2 0-16,-1-1 1 0,-2-1-1 16,-3-4 1-16,-1-3 1 15,-1 9 0-15,-2-4 1 16,-9-2 0-16,0-3 1 16,-3 3 0-16,-5-2 5 15,-2 2-18-15,1 9-465 16,-2 9 153-16</inkml:trace>
        </inkml:traceGroup>
      </inkml:traceGroup>
    </inkml:traceGroup>
    <inkml:traceGroup>
      <inkml:annotationXML>
        <emma:emma xmlns:emma="http://www.w3.org/2003/04/emma" version="1.0">
          <emma:interpretation id="{B65BC293-7028-44AE-AE40-F35C3C345857}" emma:medium="tactile" emma:mode="ink">
            <msink:context xmlns:msink="http://schemas.microsoft.com/ink/2010/main" type="paragraph" rotatedBoundingBox="26286,4522 33022,3703 33192,5104 26456,5924" alignmentLevel="6"/>
          </emma:interpretation>
        </emma:emma>
      </inkml:annotationXML>
      <inkml:traceGroup>
        <inkml:annotationXML>
          <emma:emma xmlns:emma="http://www.w3.org/2003/04/emma" version="1.0">
            <emma:interpretation id="{D0772E10-C60D-4BCD-A503-3C4A060CD7C7}" emma:medium="tactile" emma:mode="ink">
              <msink:context xmlns:msink="http://schemas.microsoft.com/ink/2010/main" type="line" rotatedBoundingBox="26286,4522 33022,3703 33192,5104 26456,5924"/>
            </emma:interpretation>
          </emma:emma>
        </inkml:annotationXML>
        <inkml:traceGroup>
          <inkml:annotationXML>
            <emma:emma xmlns:emma="http://www.w3.org/2003/04/emma" version="1.0">
              <emma:interpretation id="{DAABB1BF-7423-4C0B-9B4A-95C81E7ACF8E}" emma:medium="tactile" emma:mode="ink">
                <msink:context xmlns:msink="http://schemas.microsoft.com/ink/2010/main" type="inkWord" rotatedBoundingBox="26286,4522 27219,4409 27390,5811 26456,5924"/>
              </emma:interpretation>
              <emma:one-of disjunction-type="recognition" id="oneOf13">
                <emma:interpretation id="interp25" emma:lang="" emma:confidence="1">
                  <emma:literal/>
                </emma:interpretation>
              </emma:one-of>
            </emma:emma>
          </inkml:annotationXML>
          <inkml:trace contextRef="#ctx1" brushRef="#br1" timeOffset="476662.0233">5483 4274 0,'0'0'16,"0"0"-16,0 0 15,0 0 1,0 0-1,0 0 17</inkml:trace>
          <inkml:trace contextRef="#ctx0" brushRef="#br0" timeOffset="105044.9342">6252 2810 768 0,'-2'-9'275'16,"-4"6"52"-16,-1 0-189 0,-4 0-24 16,-7-2-19-16,-9 2-5 15,-3 5-22-15,-10 4-12 16,-7 7-27-16,-7 13-7 16,6 4-8-16,-1 22-8 15,13 4-1-15,9 32-3 16,15-13-2-16,9-6 0 15,7-27 0-15,13-4-1 16,4-43 3-16,10-31 0 16,2-10 1-16,5-25 4 15,-8-8 0-15,1-7 0 16,-14 29-2-16,-4 12 2 16,-5 24-3-16,-5 11-8 15,-8 11-1-15,7 23-2 16,-7 8 0-16,-1 11 2 0,5 10 5 15,7 35 2-15,0-17 1 16,3-8-1-16,3-14 0 16,1-7 2-16,-4-33-1 15,0-1 2-15,-3-4-2 16,2 2 1-16,-4 0-4 16,5 3-1-16,-1 9-3 15,5 5 2-15,-1 2 1 0,3 8 0 16,-1-7 2-16,-2-4 0 15,-2-2 0-15,-7 1 4 16,-3-6 13-16,-4 1 25 16,-8-1 11-16,-11 3 22 15,-4 0 7-15,-9-6 11 16,-4-3-18-16,-8-12 4 16,1-9-18-16,-4-10-10 15,11 4-21-15,1-2-10 16,15 8-14-16,7 6-3 15,11 6-5-15,9 3-18 16,11 5-53-16,16 11-478 16,6-5 123-16</inkml:trace>
        </inkml:traceGroup>
        <inkml:traceGroup>
          <inkml:annotationXML>
            <emma:emma xmlns:emma="http://www.w3.org/2003/04/emma" version="1.0">
              <emma:interpretation id="{E7CEFB75-4637-4116-96BF-29614663D9FD}" emma:medium="tactile" emma:mode="ink">
                <msink:context xmlns:msink="http://schemas.microsoft.com/ink/2010/main" type="inkWord" rotatedBoundingBox="27774,4658 28211,4605 28256,4972 27819,5026"/>
              </emma:interpretation>
            </emma:emma>
          </inkml:annotationXML>
          <inkml:trace contextRef="#ctx0" brushRef="#br0" timeOffset="27564.1167">6851 3350 530 0,'-8'6'438'0,"11"-2"-111"16,11 1 7-16,8-5-306 16,13-9 7-16,5 6-9 0,16-3 6 15,-2-3-12 1,6 6 2-16,-7 4-30 0,2-2-348 15,-7 4 115-15</inkml:trace>
          <inkml:trace contextRef="#ctx0" brushRef="#br0" timeOffset="27325.7553">6884 3045 1085 0,'-17'-13'406'0,"7"1"48"16,8 9-304-16,8 3-35 15,8 6-69-15,10-5-9 16,6 7-30-16,15-10 4 16,0-2-9-16,10-4 8 15,-4 4-12-15,-1-2-67 16,-14 7-47-16,-9 4-346 16,-18 10 25-16</inkml:trace>
        </inkml:traceGroup>
        <inkml:traceGroup>
          <inkml:annotationXML>
            <emma:emma xmlns:emma="http://www.w3.org/2003/04/emma" version="1.0">
              <emma:interpretation id="{DE9D1E09-7E2E-4A65-BE0E-886B536B135A}" emma:medium="tactile" emma:mode="ink">
                <msink:context xmlns:msink="http://schemas.microsoft.com/ink/2010/main" type="inkWord" rotatedBoundingBox="28820,4245 33026,3734 33179,4996 28973,5507"/>
              </emma:interpretation>
              <emma:one-of disjunction-type="recognition" id="oneOf14">
                <emma:interpretation id="interp26" emma:lang="" emma:confidence="1">
                  <emma:literal/>
                </emma:interpretation>
              </emma:one-of>
            </emma:emma>
          </inkml:annotationXML>
          <inkml:trace contextRef="#ctx0" brushRef="#br0" timeOffset="114724.4421">11126 2883 1268 0,'5'3'269'0,"13"-12"128"16,10-7-364-16,23 8-17 15,8-17 10-15,20-4-26 16,-5 13-17-16</inkml:trace>
          <inkml:trace contextRef="#ctx0" brushRef="#br0" timeOffset="114544.2155">11110 2741 1307 0,'1'0'311'0,"8"-3"106"15,14-5-369-15,11-5-35 16,7-2 1-16,17-11-11 16,4-1 8-16,-2 8-94 0,-12 7-339 15,-11 6 85 1</inkml:trace>
          <inkml:trace contextRef="#ctx0" brushRef="#br0" timeOffset="115202.6741">11663 2325 1131 0,'12'-30'332'0,"-6"21"55"15,-7 12-323-15,7 18-36 16,4 14-41-16,5 14 11 15,-1 14-1-15,2 5 10 16,-2-7-10-16,7-2 12 16,-3-16-9-16,-2-10-41 15,-2-12 9-15,1-13-353 16,0-16 72-16</inkml:trace>
          <inkml:trace contextRef="#ctx0" brushRef="#br0" timeOffset="115421.0932">12067 2205 1241 0,'-14'9'295'0,"-10"9"106"0,3 15-361 15,3 24-27-15,6 8-12 16,5 11 9-16,10-4-10 16,12 2 14-16,10-23-39 15,4-3-374-15</inkml:trace>
          <inkml:trace contextRef="#ctx0" brushRef="#br0" timeOffset="27971.033">7934 2918 1074 0,'3'-8'295'0,"8"8"74"16,2 15-306-16,10 23-27 16,4-10-26-16,12 47 8 15,-3-7-11-15,7-8 7 16,-5-9-13-16,-1-3 8 16,-10-47-36-16,-6 2-349 15,-9 2 108-15</inkml:trace>
          <inkml:trace contextRef="#ctx0" brushRef="#br0" timeOffset="28698.9679">8738 2567 949 0,'2'-12'356'15,"-5"-2"26"-15,-8 22-219 16,-1 5-111-16,-10 11-12 15,-7 6-28-15,-4 15 5 16,2-1-15-16,-7 2 10 16,11-4-4-16,-1 2 18 15,10-11-7-15,4-11 13 16,7-4-12-16,8-15 7 16,5-22-17-16,9-10-8 15,8-4-29-15,2-13-26 16,-2 5-22-16,-1 4 4 15,-11 5 5-15,-8-1 24 16,-5 15 33-16,-2 8 32 0,-2 10 2 16,-2 6 12-16,2 7-7 15,5 4 4-15,2-4-20 16,4 5 7-16,7 2-14 16,7-1 11-16,1-1-9 15,7 3 5-15,0-3-14 16,1-3 9-16,-7 3-11 0,2 5 8 15,-10-4-8 1,-5 2 9-16,-7 2-7 0,-4-17 12 16,-6-12-4-16,-7 1 15 15,-4-4-8-15,-8-13 10 16,1 10-10-16,-8-2 4 16,1-4-6-16,-7-3-2 15,5 9-12-15,-6-3 4 16,8 2-9-16,7 4-3 15,12 3 2-15,7 3 1 16,13 1-6-16,17 4 7 16,16-1-7-16,23-1 8 15,11 2 6-15,21-5-63 16,-1 0-363-16</inkml:trace>
          <inkml:trace contextRef="#ctx0" brushRef="#br0" timeOffset="112381.3231">9166 3386 1057 0,'4'-8'290'15,"1"8"76"-15,4-3-302 16,10-1-4-16,8 2-33 0,11-4 9 16,1-3-15-16,12-4 3 15,-2 5-31-15,4-4 58 16,-11 3-442-16,-5 2 155 15</inkml:trace>
          <inkml:trace contextRef="#ctx0" brushRef="#br0" timeOffset="112156.4303">9272 3003 1041 0,'-66'-63'303'0,"53"48"106"15,2 12-298-15,7-3 0 16,10-3-35-16,12-6-11 16,-2 3-26-1,2 2-41-15,35-2-27 16,-1 4-38-16,7-2-38 15,-8 16-21-15,-17 9-166 16,-11-8-107-16,-4 10 9 16</inkml:trace>
          <inkml:trace contextRef="#ctx0" brushRef="#br0" timeOffset="27873.2898">8174 2831 775 0,'5'-18'366'0,"-2"19"-26"16,-6 5-169-16,-6 29-115 0,-3 16-44 16,-11 45 5-16,1 4-5 15,-7-4 3-15,4-24-11 16,1-4 6-16,6-46-10 15,0-5 7-15,7-1-7 16,-1-5-11-16,2-10-60 16,-1-8-285-16,-2-10 60 15</inkml:trace>
          <inkml:trace contextRef="#ctx0" brushRef="#br0" timeOffset="112717.6582">9688 2720 1007 0,'6'-9'330'0,"1"-5"49"0,-1 4-276 16,11-1-57-16,4 10-37 15,4-5 2-15,-1 6-15 16,5 6 9-16,-5 1-9 16,0-1 9-16,-5 9-10 15,2-3 8-15,-6-3-9 16,2 8 9-16,-7-1-9 15,-7 16 11-15,-7 13-8 16,-8 25 9-16,-8 37-6 0,-7 5 18 16,-4-10-7-16,-13-10 13 15,4-19-9-15,-5-41-16 16,4-13-368-16,2 2-22 16</inkml:trace>
          <inkml:trace contextRef="#ctx0" brushRef="#br0" timeOffset="113649.6212">10325 2691 1060 0,'0'-3'256'0,"-9"8"79"15,3 1-298-15,2 7-30 16,1 2-3-16,1 14-8 16,4 5 12-16,2 82-12 15,2-1 8-15,-3 13-8 16,-4-2 10-16,-2 1 1 15,-6-79 17-15,1 6 8 16,2-13 16-16,-1-13 9 16,4-7 16-16,1-19 9 15,1-10-5-15,-1-17-13 16,5-5-9-16,3-27-26 16,5 6-16-16,8-98-9 0,7 7 1 15,11-5-8-15,-8 75 3 31,-1 0 2-31,38-68-9 0,-6 98 7 16,2 6-13-16,-13 14 9 16,-23 26-17-16,-13 8 12 15,-5 8-8-15,-10 7 14 16,-10 4-5-16,-4-4 16 0,-11 5-3 16,3-8 39-1,0 0-10-15,-26 22-7 16,5-4 4-16,0-7-18 15,9-7-37-15,21-43-56 16,6-9-390-16,14-7 77 16</inkml:trace>
          <inkml:trace contextRef="#ctx0" brushRef="#br0" timeOffset="114228.8201">11056 2229 1092 0,'4'-9'318'16,"-20"18"63"-16,-14 8-293 16,3 8-72-16,-8 23-13 0,2 6 10 15,0 6-8-15,9 8 9 16,3-2-10-16,8-20 6 16,4-5-10-16,6-10 8 15,4-13-8-15,2-9 8 16,2-6-6-16,1-4 10 15,1-11-5-15,-1-6 6 16,6-17-7-16,2-7 6 0,-2-12-10 16,-3 6 3-1,-5-1-10-15,-7 13 5 0,-3 9-11 16,-3 15 5-16,-3 10-13 16,3 11 9-16,2 15-9 15,2 5 13-15,8 7-7 16,5 0 13-16,7 1-5 15,1-11 9-15,7 1-8 16,-1-5 10-16,2-5-10 16,-6-7-2-16,6 1 3 15,-7-8 11-15,-4-6-10 16,-4-2 14-16,-7-7 5 16,-8 0 2-16,-3-13-8 15,-6-1 12-15,-11-7-3 16,1 5 8-16,-5-2-6 15,3 13 8-15,-2 4-10 0,11 7 1 16,0 3-13-16,9 1 2 16,3 1-12-16,6 1 4 15,8 1-11-15,7-2 8 16,12 1-10-16,6 0 10 16,18-3-31-16,1-6-27 15,13 6-370-15,-2 0 88 16</inkml:trace>
        </inkml:traceGroup>
      </inkml:traceGroup>
    </inkml:traceGroup>
    <inkml:traceGroup>
      <inkml:annotationXML>
        <emma:emma xmlns:emma="http://www.w3.org/2003/04/emma" version="1.0">
          <emma:interpretation id="{EA660D41-7A83-453A-9B8B-72FDA88724E3}" emma:medium="tactile" emma:mode="ink">
            <msink:context xmlns:msink="http://schemas.microsoft.com/ink/2010/main" type="paragraph" rotatedBoundingBox="24292,6479 28506,5424 28755,6418 24541,7473" alignmentLevel="5"/>
          </emma:interpretation>
        </emma:emma>
      </inkml:annotationXML>
      <inkml:traceGroup>
        <inkml:annotationXML>
          <emma:emma xmlns:emma="http://www.w3.org/2003/04/emma" version="1.0">
            <emma:interpretation id="{039F7D32-75A6-4668-8DE0-A8F5E3988BAE}" emma:medium="tactile" emma:mode="ink">
              <msink:context xmlns:msink="http://schemas.microsoft.com/ink/2010/main" type="line" rotatedBoundingBox="24292,6479 28506,5424 28755,6418 24541,7473"/>
            </emma:interpretation>
          </emma:emma>
        </inkml:annotationXML>
        <inkml:traceGroup>
          <inkml:annotationXML>
            <emma:emma xmlns:emma="http://www.w3.org/2003/04/emma" version="1.0">
              <emma:interpretation id="{0459A31E-3E26-46C3-AFDD-6B91173E43B3}" emma:medium="tactile" emma:mode="ink">
                <msink:context xmlns:msink="http://schemas.microsoft.com/ink/2010/main" type="inkWord" rotatedBoundingBox="24292,6479 24429,6445 24561,6970 24424,7004"/>
              </emma:interpretation>
            </emma:emma>
          </inkml:annotationXML>
          <inkml:trace contextRef="#ctx0" brushRef="#br1" timeOffset="579981.218">3430 4842 1061 0,'9'-15'304'15,"0"1"94"-15,-4 13-299 16,1 4-17-16,-6 7-24 15,0 17 0-15,-5 11-27 16,1 16-5-16,-4 6-5 16,5 16-3-16,0-4-11 0,3 1-1 15,2-19-3-15,4-6 1 16,-2-21-2-16,4-12-32 16,-1-18-22-16,13-17-32 15,-4-17-353-15,7-31 87 16</inkml:trace>
        </inkml:traceGroup>
        <inkml:traceGroup>
          <inkml:annotationXML>
            <emma:emma xmlns:emma="http://www.w3.org/2003/04/emma" version="1.0">
              <emma:interpretation id="{7C0093C2-B389-4EA9-8E52-4E1B6C1AFA32}" emma:medium="tactile" emma:mode="ink">
                <msink:context xmlns:msink="http://schemas.microsoft.com/ink/2010/main" type="inkWord" rotatedBoundingBox="24490,6476 24604,6448 24698,6826 24585,6855"/>
              </emma:interpretation>
            </emma:emma>
          </inkml:annotationXML>
          <inkml:trace contextRef="#ctx0" brushRef="#br1" timeOffset="580242.6166">3628 4846 438 0,'2'-19'494'0,"0"7"-112"15,-2 10-3-15,-4 11-226 16,-6 6-70-16,-1 12-21 16,4 2-33-16,-4 10-8 15,8 3-9-15,2 10-4 16,4-7-3-16,4 8-2 15,2-8 2-15,-4-10 42 16,16-23-461-16,5-23 171 0</inkml:trace>
        </inkml:traceGroup>
        <inkml:traceGroup>
          <inkml:annotationXML>
            <emma:emma xmlns:emma="http://www.w3.org/2003/04/emma" version="1.0">
              <emma:interpretation id="{0D1D2C14-BFA3-4B52-928C-E0530893A8B1}" emma:medium="tactile" emma:mode="ink">
                <msink:context xmlns:msink="http://schemas.microsoft.com/ink/2010/main" type="inkWord" rotatedBoundingBox="24749,6592 28560,5638 28755,6418 24944,7371"/>
              </emma:interpretation>
              <emma:one-of disjunction-type="recognition" id="oneOf15">
                <emma:interpretation id="interp27" emma:lang="" emma:confidence="0">
                  <emma:literal>$Exs</emma:literal>
                </emma:interpretation>
                <emma:interpretation id="interp28" emma:lang="" emma:confidence="0">
                  <emma:literal>5klx5</emma:literal>
                </emma:interpretation>
                <emma:interpretation id="interp29" emma:lang="" emma:confidence="0">
                  <emma:literal>5k2x5</emma:literal>
                </emma:interpretation>
                <emma:interpretation id="interp30" emma:lang="" emma:confidence="0">
                  <emma:literal>$Ezxs</emma:literal>
                </emma:interpretation>
                <emma:interpretation id="interp31" emma:lang="" emma:confidence="0">
                  <emma:literal>52flx5</emma:literal>
                </emma:interpretation>
              </emma:one-of>
            </emma:emma>
          </inkml:annotationXML>
          <inkml:trace contextRef="#ctx0" brushRef="#br1" timeOffset="581716.8937">4013 5026 781 0,'-2'0'411'0,"-5"9"-46"16,-2 11-145-16,-3 16-178 15,-3 12-38-15,1 14 7 16,4-2-5-16,1 1 9 16,6-11-14-16,1 1 9 15,1-12-10-15,-1-6 8 16,1-9-10-16,-2-8 15 15,3-13-8-15,0-18 12 16,0-7-18-16,1-13-3 0,4-13-16 16,-2-13-6-1,-2 5-12-15,1-2 16 0,-2 8 4 16,0 8 17-16,-2 19 13 16,1 8 22-16,1 11-8 15,3 5 7-15,0 10-13 16,3 8 2-16,4 12-22 15,7 12 10-15,2 7-7 16,5-2 10-16,3-3-13 16,9-2 9-16,-4-10-11 0,2-1 11 15,-7-8-9-15,2-6 34 16,-10-11 8-16,1-11 47 16,-5-13 6-16,5-10 36 15,-7-3-25-15,-1-18 4 16,-1-3-45-16,-5-12-4 15,-9 5-39-15,0-4 5 16,0 17-24-16,-2 7 8 16,-1 13-15-16,3 11 11 15,0 5-13-15,0 3-13 16,0 3-47-16,6 3-113 16,0-6 69-16,15 6-439 15,3 5 72-15</inkml:trace>
          <inkml:trace contextRef="#ctx0" brushRef="#br1" timeOffset="582088.0456">4649 5074 1095 0,'15'9'308'16,"-4"-4"88"-16,10 1-279 0,-3-3-59 15,10-3 8-15,-2-6-35 0,10-2-1 16,-5-2-27-16,13-2 8 16,-5 3-13-16,2 4-19 15,-10 4-37-15,-5 4 1 16,-14 1-370-16,-5 8 96 16</inkml:trace>
          <inkml:trace contextRef="#ctx0" brushRef="#br1" timeOffset="582151.8758">4718 5348 1216 0,'3'4'278'0,"9"2"123"16,2-6-356-16,7-4-2 0,6-1-15 15,9-2 10-15,-2-1-26 16,12 1 3-16,-1-1-50 15,1 1-174-15,-4-5-210 16,-3-9-23-16</inkml:trace>
          <inkml:trace contextRef="#ctx0" brushRef="#br1" timeOffset="582606.7607">5808 4765 957 0,'15'-10'377'0,"-4"2"31"15,-8 8-247-15,-8 8-65 16,-4 5-54-16,-12 13 13 15,-7 5-31-15,-13 17 11 16,-1 5-17-16,-4 7 9 16,7 0-18-16,0 6 7 0,7-15-16 15,5-6 0-15,16-18-35 16,2-12-40-16,11-22-33 16,13-23-323-16,6-15-10 15,11-22-106-15</inkml:trace>
          <inkml:trace contextRef="#ctx0" brushRef="#br1" timeOffset="583042.4598">5565 5115 1103 0,'-6'1'322'0,"5"-1"74"16,8 2-316-16,14-2-9 0,11-2-40 15,14-4 6-15,8-3-18 16,11-4-5-16,-4-1-62 16,7-1-365-16,-14 2 98 15</inkml:trace>
          <inkml:trace contextRef="#ctx0" brushRef="#br1" timeOffset="582659.6568">5772 4746 778 0,'20'-18'368'16,"-7"4"11"-16,-4 14-187 15,-6 11-36-15,-4 7-64 0,-4 13 2 16,2 4-38-16,0 5-2 16,6 1-40-16,3 7 4 15,6-6-17-15,5 9 10 16,2-5-14-16,2 2 11 15,-3-7-13-15,-3-3-34 16,-4-14-40-16,-7-8-98 16,-5-13-270-16,-4-12 25 15</inkml:trace>
          <inkml:trace contextRef="#ctx0" brushRef="#br1" timeOffset="583510.3808">6308 4457 1090 0,'-24'0'292'0,"-7"5"97"15,-4 4-311-15,-4 3-1 16,7 0-18-16,-2 6 19 16,10-9-27-16,6 2 3 15,9-4-28-15,0 1-1 16,12-2-29-16,-2-2 10 16,5-4-18-16,14-6-7 15,5-1-14-15,4-2 6 16,10 0-10-16,6 9 14 15,-9 6 6-15,-6 9 14 16,-10 10-7-16,-20 13 9 16,-12-1-3-16,-15 7 27 15,-3-4 0-15,-8 1 32 16,5-8-2-16,0-3 16 16,10-8-26-16,-2-7 6 15,5-12-32-15,2-12-6 0,3-9-51 16,11-9-76-16,8-6 100 15,16-10-458-15,8 1 113 16</inkml:trace>
          <inkml:trace contextRef="#ctx0" brushRef="#br1" timeOffset="584016.4501">6683 4499 828 0,'-9'-7'273'0,"3"-1"61"15,2 2-231-15,-1-3 13 16,-4 6-32-16,0-3 19 15,-1 3-23-15,-13 6 12 16,-5 8-34-16,-5 8 2 16,0 11-30-16,-5 14 5 15,10 0-25-15,8 4 11 16,11-6-13-16,11-8 9 0,11-7-14 16,14-12 14-16,5-10-14 15,13-13 13-15,0-5-11 16,4-16 11-16,-8-4-12 15,-2-12 10-15,-15 6-13 16,-12-3 12-16,-11 3-15 16,-8 9 6-16,-11 9-19 15,-8 4-34-15,-2 8-33 16,1 5-28-16,1 4-23 0,5 3-203 16,9-2-81-16,12-1-26 15</inkml:trace>
          <inkml:trace contextRef="#ctx0" brushRef="#br1" timeOffset="584400.5612">6775 4354 866 0,'36'-9'330'0,"2"-2"50"15,-7 8-223-15,-1 3-13 16,-10 2-47-16,-7 4 2 16,-5 3-37-16,-7 6-1 15,-5 3-38-15,-8 6 4 16,-5 1-18-16,-10 11 8 15,-1-3-14-15,-1 8 9 16,5-8-11-16,9-3 12 0,4-9-16 16,8-1 12-16,9-10-11 15,6 1 12-15,5-7-12 16,15-5 14-16,1-5-12 16,6-8 9-16,1-4-17 15,1-4-45-15,-10 1-39 16,-10-6 155-16,-10 6-533 15,-14-2 204-15</inkml:trace>
          <inkml:trace contextRef="#ctx0" brushRef="#br1" timeOffset="584411.5335">6813 4465 758 0,'-16'6'410'16,"4"-6"-35"-16,8 1-116 15,4 2-194-15,9-3 6 16,1-1-32-16,18-2 6 15,0 1-19-15,14-4 5 16,-1 0-37-16,8-6 414 16,-2 5-827-16,-1-4 399 15</inkml:trace>
          <inkml:trace contextRef="#ctx0" brushRef="#br1" timeOffset="585281.5054">7332 4078 1126 0,'-6'-8'328'0,"4"8"90"15,1 9-315-15,1 11 9 16,-2 5-33-16,5 14 12 16,-1 2-31-16,-1 4-6 15,5-6-34-15,6 0 1 16,0-15-22-16,14-15 13 15,5-17-20-15,12-20-21 16,-6-14-30-16,7-9-13 16,-16 0-19-16,-7-6 12 15,-13 13 20-15,-5 8 28 16,-11 14 18-16,-4 17 30 0,2 23 7 16,-8 12 21-16,0 8-9 15,-3 5 7-15,7-1-24 16,4 2 7-16,8-8-54 15,14 1-405-15,9-10 130 16</inkml:trace>
        </inkml:traceGroup>
      </inkml:traceGroup>
    </inkml:traceGroup>
    <inkml:traceGroup>
      <inkml:annotationXML>
        <emma:emma xmlns:emma="http://www.w3.org/2003/04/emma" version="1.0">
          <emma:interpretation id="{BF155073-FF07-464F-90C5-D7318185585C}" emma:medium="tactile" emma:mode="ink">
            <msink:context xmlns:msink="http://schemas.microsoft.com/ink/2010/main" type="paragraph" rotatedBoundingBox="24432,7819 30192,6554 30626,8528 24866,9794" alignmentLevel="5"/>
          </emma:interpretation>
        </emma:emma>
      </inkml:annotationXML>
      <inkml:traceGroup>
        <inkml:annotationXML>
          <emma:emma xmlns:emma="http://www.w3.org/2003/04/emma" version="1.0">
            <emma:interpretation id="{B0A9A4CB-BA97-4CE5-B16E-27FF54B2DFAC}" emma:medium="tactile" emma:mode="ink">
              <msink:context xmlns:msink="http://schemas.microsoft.com/ink/2010/main" type="line" rotatedBoundingBox="24432,7819 30192,6554 30388,7445 24628,8710"/>
            </emma:interpretation>
          </emma:emma>
        </inkml:annotationXML>
        <inkml:traceGroup>
          <inkml:annotationXML>
            <emma:emma xmlns:emma="http://www.w3.org/2003/04/emma" version="1.0">
              <emma:interpretation id="{AB20B7EA-0DFB-4949-A560-D68B20FA545E}" emma:medium="tactile" emma:mode="ink">
                <msink:context xmlns:msink="http://schemas.microsoft.com/ink/2010/main" type="inkWord" rotatedBoundingBox="24432,7819 26886,7280 27062,8078 24607,8617">
                  <msink:destinationLink direction="with" ref="{A880139C-6A7F-460A-B6FC-2A9D167F02CC}"/>
                </msink:context>
              </emma:interpretation>
            </emma:emma>
          </inkml:annotationXML>
          <inkml:trace contextRef="#ctx1" brushRef="#br1" timeOffset="479556.3003">5368 6585 0,'0'0'16</inkml:trace>
          <inkml:trace contextRef="#ctx0" brushRef="#br1" timeOffset="587639.3848">4267 6194 804 0,'-47'-1'448'15,"8"13"-60"-15,-17 16-115 16,2 10-253-16,0 17-16 16,12-2 10-16,12 7-6 15,24-7 10-15,20-4-10 16,14-17 6-16,19-5-11 15,5-18 8-15,16-24-9 16,1-11 11-16,6-17-8 16,-12-8 8-16,-1-10-5 15,-20 12 20-15,-12-4 26 16,-18 11 25-16,-15 0 7 16,-15 12-405-16,-17 8 385 15,-10 8-25-15,-7 8-27 16,2 9-4-16,-1 6 398 0,12 3-419 15,15 5-105-15,6-4-34 16,12 1-359-16,6-2 12 16</inkml:trace>
          <inkml:trace contextRef="#ctx0" brushRef="#br1" timeOffset="588142.0946">4876 6305 1229 0,'4'5'295'0,"13"-5"108"16,15-6-351-16,8 0-30 16,10-8-11-16,2 1 6 15,8-1-16-15,-9 5-32 16,3-1-378-16,-15 7 111 0</inkml:trace>
          <inkml:trace contextRef="#ctx0" brushRef="#br1" timeOffset="587200.5204">3526 6322 1093 0,'-6'-20'278'0,"11"-10"85"16,7 3-311 0,15-7-27-16,6 1-6 0,11 6-16 15,-4 12 6-15,2 9-14 16,-10 12 7-16,-11 13-15 16,-14 10 8-16,-16 14-6 15,-12 5 14-15,-12 14-6 16,-6-2 14-16,-1 6-8 15,8-12 7-15,8-4-11 16,7-16 12-16,11-2-9 0,8-10 12 16,10-1-10-16,1-7 12 15,17-8-10-15,10-5-1 16,15-17 436-16,11-17-816 16,11-20 410-16</inkml:trace>
          <inkml:trace contextRef="#ctx0" brushRef="#br1" timeOffset="588538.047">5451 6019 1143 0,'9'3'271'0,"9"-2"111"15,9 5-314-15,18 2-27 16,6 5 6-16,17-1-15 16,-2 0-5-16,9 5-21 15,-12 2 3-15,-2 5-47 16,-16 2 12-16,0 10-381 15,-27-8 91-15</inkml:trace>
          <inkml:trace contextRef="#ctx0" brushRef="#br1" timeOffset="588195.9473">5904 5887 1056 0,'-13'30'240'15,"-7"-5"95"-15,-10 8-310 16,3 12-15-16,-9 9-5 15,5-3 18-15,-2 11-4 16,9-1 11-16,0-7-8 16,9-10 3-16,1-7-15 0,4-7 3 15,-5-13-21-15,0-8-13 16,-2-18-344-16,-1-9 98 16</inkml:trace>
        </inkml:traceGroup>
        <inkml:traceGroup>
          <inkml:annotationXML>
            <emma:emma xmlns:emma="http://www.w3.org/2003/04/emma" version="1.0">
              <emma:interpretation id="{3F9FEDFE-DEA6-44D7-84DD-793AA9F11E2D}" emma:medium="tactile" emma:mode="ink">
                <msink:context xmlns:msink="http://schemas.microsoft.com/ink/2010/main" type="inkWord" rotatedBoundingBox="27329,7197 30195,6568 30388,7445 27522,8074">
                  <msink:destinationLink direction="with" ref="{C924B81D-A044-492D-986A-1319B304407E}"/>
                </msink:context>
              </emma:interpretation>
            </emma:emma>
          </inkml:annotationXML>
          <inkml:trace contextRef="#ctx0" brushRef="#br1" timeOffset="589205.4258">6476 5987 938 0,'-13'6'465'16,"2"-6"-30"-16,10-4-186 15,10-2-192-15,18 1-36 16,9-4-8-16,19-13-13 16,8-2 11-16,20-8-9 15,-8 1 13-15,5 2-87 16,-16 10-14-16,-11 4-356 0,-29 8 32 16</inkml:trace>
          <inkml:trace contextRef="#ctx0" brushRef="#br1" timeOffset="589496.8747">6514 6067 1132 0,'-3'4'292'0,"7"-4"92"0,20-1-315 16,11-10-29-16,14 5-12 15,8-4-1-15,15-2-13 16,-7 3 0-16,6 3-51 15,-10-8 272-15,-4 7-638 16,-19-10 263-16</inkml:trace>
          <inkml:trace contextRef="#ctx0" brushRef="#br1" timeOffset="591655.7518">7646 5361 965 0,'19'-30'323'0,"-1"0"73"15,-6 12-253-15,-3 5-15 16,-9 10-19-16,-4 9-27 16,-5 10-23-16,-6 11-23 15,-5 11-14-15,1 10-20 16,2 1 8-16,5-2-10 16,8-13 7-16,8-8-9 15,5-16 10-15,14-11-7 16,4-8 11-16,7-9-8 15,-1-2 10-15,5 4-12 16,-7 5 7-16,-2 4-17 16,-10 14 6-16,-1 14-13 0,-7 6 12 15,-5 9-11 1,-3 3 19-16,1 8-10 0,-1-4 12 16,-1 2-10-16,-2-7 9 15,-5 0-11-15,-7-11 16 16,-10 0-6-16,-5-9 11 15,-14 6-8-15,-4-9 14 0,-9 3-11 16,6-6 9 0,-4-5-11-16,8-13 11 0,4-4-13 15,10-11 8-15,4-12-34 16,19-2-29-16,5-10 377 16,20-5-815-16,9-2 362 15</inkml:trace>
          <inkml:trace contextRef="#ctx0" brushRef="#br1" timeOffset="591667.7187">7643 5295 1082 0,'1'6'361'0,"5"-9"50"16,8 0-281-16,5-3-45 15,8 3-37-15,11-3-11 16,-1 2-4-16,13-4-22 15,-2-2 4-15,10-2-88 0,-7-3 70 16,12-8-441-16,-10 1 89 16</inkml:trace>
          <inkml:trace contextRef="#ctx0" brushRef="#br1" timeOffset="591690.6615">8230 5462 1150 0,'0'-8'306'0,"7"-4"81"16,10 5-327-16,16-5-29 0,6 0-15 15,15-2-14-15,3 8 6 16,4-13-217-16,1 5-179 16,8-10-11-16</inkml:trace>
          <inkml:trace contextRef="#ctx0" brushRef="#br1" timeOffset="591676.695">8468 5110 1066 0,'-4'30'269'0,"-2"4"94"0,-3 14-297 16,0 4-30-16,4 7-10 15,7-7 1-15,-1 5-16 16,7-7 1-16,5 2-12 16,2-8 9-16,3 1-21 15,-6-17-14-15,-3-8-353 16,-9-13 100-16</inkml:trace>
          <inkml:trace contextRef="#ctx0" brushRef="#br1" timeOffset="591863.834">9229 4999 617 0,'-18'18'458'0,"-4"11"-98"0,-23 19-34 16,-3 7-301-16,-12 19-17 15,6 0 4-15,-3 4-10 16,19-11 7-16,7 2-11 16,11-15 9-16,5-7-9 15,9-11 9-15,2-14-20 16,2-17-349-16,10-13 112 15</inkml:trace>
          <inkml:trace contextRef="#ctx0" brushRef="#br1" timeOffset="592338.16">8767 5202 1036 0,'-4'-13'367'0,"7"5"51"15,9 8-269-15,7 8-56 16,14 10-29-16,9 3-19 15,17 13-20-15,2-2 1 16,13 4-18-16,-7-5 7 16,8 1 355-16,-7-7-814 15,-7 7 396-15</inkml:trace>
          <inkml:trace contextRef="#ctx1" brushRef="#br0" timeOffset="7632.7474">8922 5902 0</inkml:trace>
        </inkml:traceGroup>
      </inkml:traceGroup>
      <inkml:traceGroup>
        <inkml:annotationXML>
          <emma:emma xmlns:emma="http://www.w3.org/2003/04/emma" version="1.0">
            <emma:interpretation id="{9C968FF1-D204-4224-921F-ADD74709002E}" emma:medium="tactile" emma:mode="ink">
              <msink:context xmlns:msink="http://schemas.microsoft.com/ink/2010/main" type="line" rotatedBoundingBox="25226,9027 29622,7857 29806,8549 25410,9718"/>
            </emma:interpretation>
          </emma:emma>
        </inkml:annotationXML>
        <inkml:traceGroup>
          <inkml:annotationXML>
            <emma:emma xmlns:emma="http://www.w3.org/2003/04/emma" version="1.0">
              <emma:interpretation id="{EBE97A16-FFFD-4270-AFF3-36B9CDA67012}" emma:medium="tactile" emma:mode="ink">
                <msink:context xmlns:msink="http://schemas.microsoft.com/ink/2010/main" type="inkWord" rotatedBoundingBox="25226,9027 26713,8631 26894,9315 25407,9710"/>
              </emma:interpretation>
              <emma:one-of disjunction-type="recognition" id="oneOf16">
                <emma:interpretation id="interp32" emma:lang="" emma:confidence="0">
                  <emma:literal>2+</emma:literal>
                </emma:interpretation>
                <emma:interpretation id="interp33" emma:lang="" emma:confidence="0">
                  <emma:literal>24</emma:literal>
                </emma:interpretation>
                <emma:interpretation id="interp34" emma:lang="" emma:confidence="0">
                  <emma:literal>2*</emma:literal>
                </emma:interpretation>
                <emma:interpretation id="interp35" emma:lang="" emma:confidence="0">
                  <emma:literal>z,</emma:literal>
                </emma:interpretation>
                <emma:interpretation id="interp36" emma:lang="" emma:confidence="0">
                  <emma:literal>zx</emma:literal>
                </emma:interpretation>
              </emma:one-of>
            </emma:emma>
          </inkml:annotationXML>
          <inkml:trace contextRef="#ctx0" brushRef="#br1" timeOffset="595434.7066">5298 7308 589 0,'18'-36'540'16,"-17"26"-129"-16,-1 8 3 16,-4 13-343-16,-7 11-24 15,1 10-22-15,-4 11-8 16,4-1-7-16,2 0-2 16,8-12-2-16,6-10-1 15,12-14-2-15,12-12 3 16,3-14-1-16,11-2 0 15,-4-2 0-15,1 6-2 16,-10 9-6-16,-1 12-3 16,-11 12-1-16,-4 10-3 0,-6 5 0 15,-9 9 6-15,-5-1 3 16,-2 2 1-16,-7-7 5 16,-3 3 1-1,-1-10 0-15,-4 1 2 16,-1-4 0-16,-8 4-1 0,-5 1-1 15,-5-2 0-15,1-11-11 16,-10-3 388-16,14-18-819 0,-1-32 393 16</inkml:trace>
          <inkml:trace contextRef="#ctx0" brushRef="#br1" timeOffset="595625.1951">5392 7152 1016 0,'15'-9'433'0,"-12"3"13"0,-3 0-255 0,2 5-93 0,7 1-61 0,9-3-16 0,12-5-18 0,15-2 6 16,9-10-28-16,9-9 85 16,-3-1-515-16,-10-3 171 15</inkml:trace>
          <inkml:trace contextRef="#ctx0" brushRef="#br1" timeOffset="595413.7617">4456 8015 768 0,'-12'11'318'0,"1"-1"2"15,5-4-165-15,12-9-100 16,6-12-13-16,15-18 5 15,8-15-5-15,17-24-4 16,1-7-18-16,7-15-7 16,-8 10-8-16,-7 5-1 15,-15 23 3-15,-10 16 8 16,-11 23-4-16,-9 17 3 0,-2 21 0 16,-2 6-3-16,2 11-8 15,1 8 2-15,-1-1-2 16,10 2 1-16,-1 7-2 15,-1-7 0-15,0-14 1 16,9-2-26-16,-9-10 458 16,17-27-819-16,4-15 399 0</inkml:trace>
        </inkml:traceGroup>
        <inkml:traceGroup>
          <inkml:annotationXML>
            <emma:emma xmlns:emma="http://www.w3.org/2003/04/emma" version="1.0">
              <emma:interpretation id="{33B0F97D-C853-493F-B4E5-8FFB1AD2CEEE}" emma:medium="tactile" emma:mode="ink">
                <msink:context xmlns:msink="http://schemas.microsoft.com/ink/2010/main" type="inkWord" rotatedBoundingBox="27612,8402 29625,7867 29806,8549 27793,9084"/>
              </emma:interpretation>
            </emma:emma>
          </inkml:annotationXML>
          <inkml:trace contextRef="#ctx0" brushRef="#br1" timeOffset="597109.8558">8587 6498 1088 0,'3'10'294'0,"-12"16"79"0,-5 5-299 16,-8 16-26-16,-7 8-12 16,-7 11 5-16,11-6-6 15,1 9-5-15,4-10-14 16,7-10-5-16,5-14-5 15,2-13 2-15,3-14-21 0,-3-17 168 16,-3-9-567-16,-7-17 224 16</inkml:trace>
          <inkml:trace contextRef="#ctx0" brushRef="#br1" timeOffset="596272.989">6805 7343 1011 0,'-5'24'294'16,"8"-11"80"-16,17-5-260 15,9-11-37-15,17-9 2 16,7-6-23-16,19-6-10 15,-2-2-20-15,8 2-7 16,-12 2-50-16,6-4-387 16,-16 4 117-16</inkml:trace>
          <inkml:trace contextRef="#ctx0" brushRef="#br1" timeOffset="596264.0122">6873 7002 1078 0,'-8'1'368'0,"10"-2"48"16,5-2-287-16,8-3-47 16,6 0-44-16,14-5-8 15,4-1-10-15,16 0-10 0,-2-1-6 16,5 1-9 0,-16 4-30-16,-9 7-65 0,-21 2-336 15,-16 7 61-15</inkml:trace>
          <inkml:trace contextRef="#ctx0" brushRef="#br1" timeOffset="596602.7391">7637 6589 1143 0,'9'-34'311'16,"9"2"102"-16,9 5-323 15,12 9 4-15,3 11-21 16,6 8-10-16,-5 8-21 16,-2 9-9-16,-7 2-22 15,-8 10-6-15,-13-6-2 0,-7 13-1 16,-3 1 0-16,-19 8 1 16,-8 1 2-16,-12 13 2 15,-5-8 1 1,-8 7 0-16,7-11 0 0,7 3 0 15,17-11-2-15,9-2-1 16,14-12-1-16,17-7 0 16,10-16 1-16,13-16 2 15,4-10 2-15,16-10-5 16,-10-8-30-16,10-2-89 16,-11 2 457-16,6-7-820 15,-13 3 343-15</inkml:trace>
          <inkml:trace contextRef="#ctx0" brushRef="#br1" timeOffset="597124.812">8153 6667 892 0,'-10'-7'484'0,"7"7"-30"16,6-2-195-16,16 4-115 15,8 2-58-15,20-4-28 16,13 2-17-16,24 1-4 16,0 0-21-16,13 6-67 15,-10 7-74-15,1 14-370 16,-30 5 41-16</inkml:trace>
        </inkml:traceGroup>
      </inkml:traceGroup>
    </inkml:traceGroup>
    <inkml:traceGroup>
      <inkml:annotationXML>
        <emma:emma xmlns:emma="http://www.w3.org/2003/04/emma" version="1.0">
          <emma:interpretation id="{6C32D431-C632-4107-BABC-A64614179F27}" emma:medium="tactile" emma:mode="ink">
            <msink:context xmlns:msink="http://schemas.microsoft.com/ink/2010/main" type="paragraph" rotatedBoundingBox="21946,11673 33823,7278 34663,9547 22786,13942" alignmentLevel="4"/>
          </emma:interpretation>
        </emma:emma>
      </inkml:annotationXML>
      <inkml:traceGroup>
        <inkml:annotationXML>
          <emma:emma xmlns:emma="http://www.w3.org/2003/04/emma" version="1.0">
            <emma:interpretation id="{4527A570-627D-4EA3-9454-981158F346B8}" emma:medium="tactile" emma:mode="ink">
              <msink:context xmlns:msink="http://schemas.microsoft.com/ink/2010/main" type="inkBullet" rotatedBoundingBox="22523,13234 22537,13229 22542,13244 22529,13249"/>
            </emma:interpretation>
            <emma:one-of disjunction-type="recognition" id="oneOf17">
              <emma:interpretation id="interp37" emma:lang="" emma:confidence="0">
                <emma:literal>-</emma:literal>
              </emma:interpretation>
            </emma:one-of>
          </emma:emma>
        </inkml:annotationXML>
        <inkml:trace contextRef="#ctx1" brushRef="#br2" timeOffset="820135.2521">1552 11599 0,'0'0'0,"0"0"16,0 0-1</inkml:trace>
      </inkml:traceGroup>
      <inkml:traceGroup>
        <inkml:annotationXML>
          <emma:emma xmlns:emma="http://www.w3.org/2003/04/emma" version="1.0">
            <emma:interpretation id="{4E74E782-9CFA-46EB-8BE9-309883C146E4}" emma:medium="tactile" emma:mode="ink">
              <msink:context xmlns:msink="http://schemas.microsoft.com/ink/2010/main" type="line" rotatedBoundingBox="26046,10156 33823,7278 34123,8089 26346,10967"/>
            </emma:interpretation>
          </emma:emma>
        </inkml:annotationXML>
        <inkml:traceGroup>
          <inkml:annotationXML>
            <emma:emma xmlns:emma="http://www.w3.org/2003/04/emma" version="1.0">
              <emma:interpretation id="{9D4B3E36-9E56-4D1B-B65A-2AFD4967D7AA}" emma:medium="tactile" emma:mode="ink">
                <msink:context xmlns:msink="http://schemas.microsoft.com/ink/2010/main" type="inkWord" rotatedBoundingBox="26050,10167 27348,9687 27645,10487 26346,10967"/>
              </emma:interpretation>
              <emma:one-of disjunction-type="recognition" id="oneOf18">
                <emma:interpretation id="interp38" emma:lang="" emma:confidence="1">
                  <emma:literal/>
                </emma:interpretation>
              </emma:one-of>
            </emma:emma>
          </inkml:annotationXML>
          <inkml:trace contextRef="#ctx0" brushRef="#br1" timeOffset="601078.826">5170 8634 1121 0,'-27'3'331'0,"8"-3"99"15,13 1-318-15,13-5-26 16,13-8-28-16,22-5-19 15,12-1-30-15,18-13-4 16,-5-1-1-16,8-7-1 16,-16 0 1-16,-5-4-1 15,-16 8 0-15,-7 5 0 16,-16 13-2-16,-6 13-4 16,-13 16-1-16,-7 24 1 15,-4 5-1-15,-9 14 3 16,0 1 3-16,-3 8 2 15,3-10 0-15,0 20 1 16,12-8-1-16,3 6 1 0,6-14 0 16,6 5-1-16,0-20 1 15,-2-7-44-15,1-11-43 16,-11 2-33-16,1-18-333 16,-17-21 56-16</inkml:trace>
          <inkml:trace contextRef="#ctx0" brushRef="#br1" timeOffset="601095.7805">5299 8835 944 0,'-1'-24'339'0,"4"-3"47"16,9 10-261-16,7-4-32 15,8 21-47-15,9-3-16 16,3 2-20-16,12-2-2 16,4 0-6-16,3-5 195 15,1 4-594-15,-5 1 261 16</inkml:trace>
          <inkml:trace contextRef="#ctx0" brushRef="#br1" timeOffset="601160.6239">5859 8725 1003 0,'-3'11'265'0,"-6"22"93"16,2 4-275-16,-2 20-17 16,-2 5-8-16,2 7-7 15,6-19-20-15,6 2-9 16,6-19-6-16,6-13-64 0,2-13 479 15,1-37-820-15,-9-16 372 16</inkml:trace>
          <inkml:trace contextRef="#ctx0" brushRef="#br1" timeOffset="601542.3387">6029 8397 1011 0,'1'-21'317'0,"-2"0"71"15,4 12-289-15,0 15-26 16,-5 7-37-16,5 16-14 16,-3 4-18-16,-3 9-1 15,2-11 3-15,-1 2 1 16,7-12 0-16,-1-4 3 16,5-11 0-16,9-3 6 15,5-8-1-15,11-5 1 16,10-4-4-16,6 2-3 15,-7 6-6-15,-1 2-1 16,-12 5-3-16,-9 8-3 16,-10 0 0-16,-8 3 1 15,-8 8 1-15,-8 4 5 16,-5 3 5-16,-8 6 19 16,-2-3 10-16,-7-3 25 0,-1 9 7 15,0-3 12-15,1-6-16 16,2-5-10-16,5-4-24 15,2-16-8-15,5-10-34 16,2-19-92-16,7-4-51 16,-2-11-350-16,4-5 7 15</inkml:trace>
          <inkml:trace contextRef="#ctx0" brushRef="#br1" timeOffset="601955.2373">6078 8261 813 0,'6'-15'482'15,"-1"-4"-34"-15,7-4-106 16,1 10-216-16,14-5-26 16,7 6-41-16,14-5-21 15,6 2-12-15,10-3-29 16,-11 5-480-16</inkml:trace>
          <inkml:trace contextRef="#ctx1" brushRef="#br1" timeOffset="481958.4393">5721 8368 0</inkml:trace>
        </inkml:traceGroup>
        <inkml:traceGroup>
          <inkml:annotationXML>
            <emma:emma xmlns:emma="http://www.w3.org/2003/04/emma" version="1.0">
              <emma:interpretation id="{68CF5C01-3986-41ED-A855-41C64B043886}" emma:medium="tactile" emma:mode="ink">
                <msink:context xmlns:msink="http://schemas.microsoft.com/ink/2010/main" type="inkWord" rotatedBoundingBox="28026,9890 28619,9670 28714,9926 28120,10146"/>
              </emma:interpretation>
            </emma:emma>
          </inkml:annotationXML>
          <inkml:trace contextRef="#ctx0" brushRef="#br1" timeOffset="599374.3334">7111 8248 1016 0,'-21'4'300'0,"2"-4"102"16,8 2-281-16,5-1 2 15,8-1-29-15,13-1-16 16,10-4-33-16,25-8-10 16,7-5-16-16,19-8 0 15,-4 1-5-15,9-4-6 0,-14 5-3 16,-1 6 2-16,-17 9-18 16,-10 8-95-16,-24 5 22 15,-16 14-373-15,-16 3 32 16</inkml:trace>
          <inkml:trace contextRef="#ctx0" brushRef="#br1" timeOffset="599379.3098">7147 8490 1092 0,'-1'9'323'0,"5"-5"81"15,14-7-295 1,18-6-5-16,5-13-29 0,17-4-4 15,4-1-19-15,13-9-19 16,-7 6-13-16,4 4-103 16,-14 1-371-16,-16-2 99 15</inkml:trace>
        </inkml:traceGroup>
        <inkml:traceGroup>
          <inkml:annotationXML>
            <emma:emma xmlns:emma="http://www.w3.org/2003/04/emma" version="1.0">
              <emma:interpretation id="{DA4C0178-692F-4B61-AFAB-D406484D9F44}" emma:medium="tactile" emma:mode="ink">
                <msink:context xmlns:msink="http://schemas.microsoft.com/ink/2010/main" type="inkWord" rotatedBoundingBox="29286,8957 30860,8375 31110,9051 29537,9634"/>
              </emma:interpretation>
              <emma:one-of disjunction-type="recognition" id="oneOf19">
                <emma:interpretation id="interp39" emma:lang="" emma:confidence="0">
                  <emma:literal>Set</emma:literal>
                </emma:interpretation>
                <emma:interpretation id="interp40" emma:lang="" emma:confidence="0">
                  <emma:literal>Scott</emma:literal>
                </emma:interpretation>
                <emma:interpretation id="interp41" emma:lang="" emma:confidence="0">
                  <emma:literal>Sext</emma:literal>
                </emma:interpretation>
                <emma:interpretation id="interp42" emma:lang="" emma:confidence="0">
                  <emma:literal>sez</emma:literal>
                </emma:interpretation>
                <emma:interpretation id="interp43" emma:lang="" emma:confidence="0">
                  <emma:literal>sat</emma:literal>
                </emma:interpretation>
              </emma:one-of>
            </emma:emma>
          </inkml:annotationXML>
          <inkml:trace contextRef="#ctx0" brushRef="#br1" timeOffset="598603.8072">8587 7622 1110 0,'-3'-2'385'0,"4"2"39"15,5 2-312-15,2 8-39 16,7 5-52-16,16 6-9 0,1 3-2 15,12 5 2-15,2-2-2 16,10 0-2-16,-11-3-1 16,1-1-78-16,-8-7 194 15,-10-13-559-15,-13-6 173 16</inkml:trace>
          <inkml:trace contextRef="#ctx0" brushRef="#br1" timeOffset="604587.2653">9163 7317 636 0,'54'-96'350'0,"-43"50"0"15,-10 25 55 1,1 1-260-16,1-20-13 16,-18 22 45-1,-6 30-134-15,-14 18-27 16,-2 9-5-16,-4 7-11 0,11-8 11 16,3-10-12-16,15-10 9 15,8-6-10-15,8-13 9 16,14-8-8-16,3-2 11 15,9-4-8-15,0 0 9 16,2 6-14-16,-5 6 8 16,-2 5-15-16,-8 7 9 15,-2 10-14-15,-9-2 15 0,0 10-12 16,-6-3 14 0,-3 1-8-16,-5-5 15 0,1 1-11 15,-8-9 13-15,-8 1-6 16,1-2 15-16,-5-2-7 15,-5-2 13-15,4 1-10 16,4-4 5-16,4-1-14 16,8 0 5-16,8-3-39 15,4 2-18-15,7 1-75 16,5-2-15-16,6-4-351 16,-1 0 72-16</inkml:trace>
          <inkml:trace contextRef="#ctx0" brushRef="#br1" timeOffset="605071.5968">9380 7158 1001 0,'-6'-15'350'0,"-6"6"61"0,1 6-268 16,-3 5-44-16,4 8-38 16,-4 10-31-16,10 1-18 15,-5 6-16-15,7-2 10 16,2-1-11-16,6-4 12 15,2-5-10-15,5-6 12 16,4-5-9-16,0-5 14 0,4-10-10 16,-2-1 10-16,4-1-9 15,-4-4-7-15,2 2-71 16,-1 3-14 0,-2-9-348-16,-6 0 46 0</inkml:trace>
          <inkml:trace contextRef="#ctx0" brushRef="#br1" timeOffset="605292.0071">9590 7085 1149 0,'4'0'286'16,"10"-9"95"-16,22-8-322 15,10-1-19-15,13-5-17 16,5-1 6-16,17-4 408 15,-12 4-827-15</inkml:trace>
          <inkml:trace contextRef="#ctx0" brushRef="#br1" timeOffset="605096.5297">9680 6873 738 0,'18'-30'355'0,"0"6"6"15,-5 7-175-15,-1 10-71 16,-4 7-48-16,2 10-28 16,-8 8-15-16,-2 14-14 15,-11 4 8-15,-5 13-7 16,-8 2 9-16,1 6-9 0,5-5 10 15,8-1-10-15,7-14 6 16,10-4-8-16,5-15 11 16,9-6-10-16,5-4 11 15,5-5-10-15,-2-9 7 16,5-5-11-16,-7 7 9 16,2-11-28-16,-10 4-42 15,-5-2-371-15,-11-2 89 16</inkml:trace>
          <inkml:trace contextRef="#ctx0" brushRef="#br1" timeOffset="598594.8291">8856 7577 478 0,'0'-5'345'0,"-5"7"-49"16,1-2-53-16,-1 4-132 15,-4 7-13-15,0 7-21 16,-4 6 15-16,-4 4-7 0,-4 10-2 16,-3 0-12-16,-1 8-21 15,-3-11-25-15,3 10-11 16,4-11-7-16,0-1-11 16,6-13 7-16,3 8 0 15,1-19-33-15,2-1-151 16,2-10-234-16,-8-4-6 15</inkml:trace>
        </inkml:traceGroup>
        <inkml:traceGroup>
          <inkml:annotationXML>
            <emma:emma xmlns:emma="http://www.w3.org/2003/04/emma" version="1.0">
              <emma:interpretation id="{8A82A956-FFE3-4FAE-A4A0-CBBE0569EA85}" emma:medium="tactile" emma:mode="ink">
                <msink:context xmlns:msink="http://schemas.microsoft.com/ink/2010/main" type="inkWord" rotatedBoundingBox="33257,8076 34015,7796 34033,7846 33275,8126"/>
              </emma:interpretation>
              <emma:one-of disjunction-type="recognition" id="oneOf20">
                <emma:interpretation id="interp44" emma:lang="" emma:confidence="0">
                  <emma:literal>15</emma:literal>
                </emma:interpretation>
                <emma:interpretation id="interp45" emma:lang="" emma:confidence="0">
                  <emma:literal>^ y</emma:literal>
                </emma:interpretation>
                <emma:interpretation id="interp46" emma:lang="" emma:confidence="0">
                  <emma:literal>1 y</emma:literal>
                </emma:interpretation>
                <emma:interpretation id="interp47" emma:lang="" emma:confidence="0">
                  <emma:literal>M y</emma:literal>
                </emma:interpretation>
                <emma:interpretation id="interp48" emma:lang="" emma:confidence="0">
                  <emma:literal>19</emma:literal>
                </emma:interpretation>
              </emma:one-of>
            </emma:emma>
          </inkml:annotationXML>
          <inkml:trace contextRef="#ctx1" brushRef="#br0" timeOffset="15086.1079">12293 6462 0,'0'0'0,"0"0"31,0 0 0,0 0-15,0 0 15,37-8-15,34-11 15,50-11 0,-24 0-15,-22 0-16,-19 4 16,-18 0-16,-12 7 31,-11 8 0,-3 3-15,-5 4-1,-3 1-15,0 3 16,3 0-16,-3-4 16,3 0 15,-3 0-31,0 1 16,3-1-1,1 0-15,-4 0 16,-1 1-1,1 3-15,0 0 16,0 0-16,-1 0 16,-3 0 15,0 0-15,0-4 15,4 0-16,0 0 17,3 1-1,8-1-15,12-4 15,-5 1-16,-3-1 17,-4 1-1,-4-1-15</inkml:trace>
        </inkml:traceGroup>
      </inkml:traceGroup>
      <inkml:traceGroup>
        <inkml:annotationXML>
          <emma:emma xmlns:emma="http://www.w3.org/2003/04/emma" version="1.0">
            <emma:interpretation id="{8CF4D186-A553-4225-AED2-BCCAE56D2708}" emma:medium="tactile" emma:mode="ink">
              <msink:context xmlns:msink="http://schemas.microsoft.com/ink/2010/main" type="line" rotatedBoundingBox="26521,11178 31110,9320 31636,10618 27046,12476"/>
            </emma:interpretation>
          </emma:emma>
        </inkml:annotationXML>
        <inkml:traceGroup>
          <inkml:annotationXML>
            <emma:emma xmlns:emma="http://www.w3.org/2003/04/emma" version="1.0">
              <emma:interpretation id="{55BDF47F-CA1F-4677-A595-2410883DDD66}" emma:medium="tactile" emma:mode="ink">
                <msink:context xmlns:msink="http://schemas.microsoft.com/ink/2010/main" type="inkWord" rotatedBoundingBox="26521,11178 28781,10263 29059,10948 26798,11863"/>
              </emma:interpretation>
              <emma:one-of disjunction-type="recognition" id="oneOf21">
                <emma:interpretation id="interp49" emma:lang="" emma:confidence="0">
                  <emma:literal>12,5</emma:literal>
                </emma:interpretation>
                <emma:interpretation id="interp50" emma:lang="" emma:confidence="0">
                  <emma:literal>15,5</emma:literal>
                </emma:interpretation>
                <emma:interpretation id="interp51" emma:lang="" emma:confidence="0">
                  <emma:literal>125</emma:literal>
                </emma:interpretation>
                <emma:interpretation id="interp52" emma:lang="" emma:confidence="0">
                  <emma:literal>1255</emma:literal>
                </emma:interpretation>
                <emma:interpretation id="interp53" emma:lang="" emma:confidence="0">
                  <emma:literal>1,5</emma:literal>
                </emma:interpretation>
              </emma:one-of>
            </emma:emma>
          </inkml:annotationXML>
          <inkml:trace contextRef="#ctx0" brushRef="#br1" timeOffset="645144.1894">5709 9932 1077 0,'-4'-4'291'0,"1"-10"88"15,6-5-312-15,7-19-15 16,7-1-22-16,10-15-7 0,3 5-13 15,7-11 0-15,-4 13-4 16,-6-3 0-16,-10 11-1 16,-8 8 0-16,-6 11-1 15,-6 13-2-15,1 11-3 16,-1 16 0-16,-1 2-2 16,-2 19-1-16,1-4 4 0,-1 9-1 15,2-9 1 1,1 7 0-16,3-5 1 0,1 4 1 15,2-7 1-15,5-1-25 16,-2-14-27-16,0-6-344 16,-3-9 80-16</inkml:trace>
          <inkml:trace contextRef="#ctx0" brushRef="#br1" timeOffset="645226.5818">6035 9489 884 0,'19'-57'347'0,"1"3"28"16,-4 20-239-16,4 7-46 16,-7 27-53-16,7 7-17 15,-7 7-15-15,4 19-4 16,-5 3 2-16,-6 9 0 16,-7 3 0-16,-10 9 1 0,-7-17 1 15,-5 7 1-15,-2-11 1 16,-4-4 7-16,8-13 4 15,6-2 3-15,5-7-1 16,7-2-3-16,6-2-9 16,10-2-4-16,1-2-3 15,11-5 3-15,2-2 1 16,11-4-26-16,-2-3-28 16,3 0-358-16,-4 0 81 0</inkml:trace>
          <inkml:trace contextRef="#ctx0" brushRef="#br1" timeOffset="645375.1825">6379 9707 796 0,'-8'27'280'0,"1"15"34"15,-1 2-209-15,4 5-52 16,4-2-29-16,4-10-5 16,4-8-10-16,1-11-327 15,3-15 110-15</inkml:trace>
          <inkml:trace contextRef="#ctx0" brushRef="#br1" timeOffset="645876.5105">6683 9195 1168 0,'-12'-7'315'16,"-7"19"87"-16,-2 10-335 15,-2 14-28-15,1 0-19 16,4 18-10-16,4-7-7 15,8-2 0-15,6-12 0 16,11-3-1-16,2-23-2 16,11-8 2-16,3-7 1 0,9-5-1 15,-1-2 1-15,7 3-1 16,-9 6 0-16,1 1-5 16,-9 8 0-16,-3 2-1 15,-11 4 0-15,-4 9 2 16,-8 4 2-16,-5 13 4 15,-9-2 8-15,-8 3 24 16,-1-1 12-16,-5-2 18 16,-1-5 1-16,-7-2-4 15,2-8-24-15,-2-6-11 16,5-3-14-16,2-14-65 16,9-2-68-16,3-7-362 15,3-7 37-15</inkml:trace>
          <inkml:trace contextRef="#ctx0" brushRef="#br1" timeOffset="645886.6002">6721 9150 1174 0,'16'-27'294'16,"8"0"94"-16,8 8-345 16,16 4-11-16,0-3-15 15,8-11-403-15</inkml:trace>
          <inkml:trace contextRef="#ctx0" brushRef="#br1" timeOffset="644389.2488">7320 9476 928 0,'13'-8'249'0,"11"-26"94"16,2-1-258-16,16-7 1 16,8-4-13-16,5-13-11 15,1 26-26-15,11 0-11 16,-13 8-15-16,0 7-26 15,-19 7-389 1,-17 1 118-16</inkml:trace>
          <inkml:trace contextRef="#ctx0" brushRef="#br1" timeOffset="644404.2133">7493 9483 586 0,'-6'0'456'0,"12"-4"-103"16,13-22-11-16,11-5-304 16,21-13 2-16,8-7-7 15,19-1-3-15,-2 14-6 0,5 10-6 16,-19 16-49-16,1 22-352 16,-26 2 106-16</inkml:trace>
        </inkml:traceGroup>
        <inkml:traceGroup>
          <inkml:annotationXML>
            <emma:emma xmlns:emma="http://www.w3.org/2003/04/emma" version="1.0">
              <emma:interpretation id="{C4F20713-126B-4541-BEF1-BE04E624A91E}" emma:medium="tactile" emma:mode="ink">
                <msink:context xmlns:msink="http://schemas.microsoft.com/ink/2010/main" type="inkWord" rotatedBoundingBox="29583,10048 31148,9414 31636,10618 30070,11252"/>
              </emma:interpretation>
              <emma:one-of disjunction-type="recognition" id="oneOf22">
                <emma:interpretation id="interp54" emma:lang="" emma:confidence="0">
                  <emma:literal>2508</emma:literal>
                </emma:interpretation>
                <emma:interpretation id="interp55" emma:lang="" emma:confidence="0">
                  <emma:literal>2507</emma:literal>
                </emma:interpretation>
                <emma:interpretation id="interp56" emma:lang="" emma:confidence="0">
                  <emma:literal>250 r</emma:literal>
                </emma:interpretation>
                <emma:interpretation id="interp57" emma:lang="" emma:confidence="0">
                  <emma:literal>5508</emma:literal>
                </emma:interpretation>
                <emma:interpretation id="interp58" emma:lang="" emma:confidence="0">
                  <emma:literal>3508</emma:literal>
                </emma:interpretation>
              </emma:one-of>
            </emma:emma>
          </inkml:annotationXML>
          <inkml:trace contextRef="#ctx0" brushRef="#br1" timeOffset="642851.3736">9374 8194 697 0,'3'-12'329'16,"-3"0"23"-1,0 4-174-15,-3 10-27 0,-5-1-66 0,-5 8-7 16,-7 5-44-16,-3 4-3 15,-4 1-23-15,5 8 12 16,-1-6-13-16,8 2 11 16,2-10-14-16,8 4 9 15,2-5-15-15,2-4 8 16,4-2-13-16,9 0 11 16,0-6-10-16,9-3 12 15,4 1-9-15,4 2 11 16,-5-1-11-16,2 7 9 15,-8 1-13-15,-5 10 9 16,-5-4-9-16,-2 11 9 16,-8 0-8-16,-1-1 12 15,-4-5-9-15,-5 3 17 16,-3-15 4-16,-8-3 34 16,-1-3-6-16,-3 4 16 0,3-2-19 15,-5-1-2-15,13 5-33 16,4-3 6-16,4-6-25 15,8 2-44-15,8 1-47 16,-2-6-20-16,7 3-343 16,13-9 79-16</inkml:trace>
          <inkml:trace contextRef="#ctx0" brushRef="#br1" timeOffset="641835.2172">9195 8237 483 0,'9'-21'370'0,"0"5"-67"15,1 2-20-15,10 2-208 16,4 5 0-16,-2 11-34 15,1 2 4-15,1 6-22 0,-12 9 6 16,-9 5-18-16,-7 11 9 16,-9 4-13-16,-5 4 13 15,-3-6-13-15,-3 2 14 16,5-13-14-16,5-5 13 16,5-14-14-16,6 3 10 15,8-6-14-15,-2-8 9 16,7 2-13-16,5-1 15 15,8-2-10-15,4-8 11 16,6 4-11-16,-3-2 11 16,-7-3-15-16,-8 1-40 15,-6 7-34-15,-12 1-306 16,-3-6 44-16</inkml:trace>
          <inkml:trace contextRef="#ctx0" brushRef="#br1" timeOffset="641980.9216">9231 8416 1048 0,'3'-9'245'0,"4"-3"95"0,5-1-315 15,8-2-2-15,1 0-19 16,6 3 1-16,3 2-8 16,0 3 1-16,-1 5-11 15,-4 4-324-15,-2-2 104 0</inkml:trace>
          <inkml:trace contextRef="#ctx0" brushRef="#br1" timeOffset="642987.1898">9617 8111 1146 0,'-12'-7'309'0,"-11"8"84"16,-1 11-334-16,-7 15-24 16,2 8-30-16,2 14 2 15,9 5-13-15,12 10 11 16,11-13-10-16,8-3 11 16,5-14-11-16,11-10 13 15,1-21-10-15,7-7 18 16,-2-14-9-16,5-17 33 15,-11-5 3-15,-2-8 31 16,-14 4-10-16,-13-1 24 16,-13 12-31-16,-13 1-3 0,-5 10-32 15,-8 5 0-15,7 8-27 16,-1 6 6-16,11 6-13 16,2 11-2-16,8-1-32 15,8 4-52-15,5-2-38 16,5 0-344-16,9-11 53 15</inkml:trace>
          <inkml:trace contextRef="#ctx0" brushRef="#br1" timeOffset="643638.5012">9849 7939 819 0,'9'-14'330'0,"8"1"41"16,-1-4-222-16,8 10-26 0,0 4-56 15,5 3-4-15,-2 7-40 16,-3 4 3-16,-7-1-21 16,-5 11 9-16,-9 2-14 15,-12 4 12-15,-5 3-9 16,-8 12 24-16,-2-8-5 16,-4-2 20-16,10-4-11 15,2-2 11-15,10-13-26 0,7 2 5 16,2-3-21-16,6-9 10 15,5 0-13-15,5-3 13 16,1 0-10-16,7-1 12 16,-7-1-11-16,-2 1-20 15,-8-5-32-15,-7 0-29 16,-7-3-32-16,-8-3-18 16,-6-2-6-16,-8-1 24 15,-3-6 37-15,-1-1 54 16,3-2 30-16,2 0 58 15,10 1 5-15,6 1 18 16,7 5-31-16,13 1-1 16,8-5-35-16,16 3 1 15,11 3-26-15,16-3 8 16,4 3-12-16,0-2-372 16,-18 5 125-16</inkml:trace>
          <inkml:trace contextRef="#ctx0" brushRef="#br1" timeOffset="641242.749">8904 8589 661 0,'10'-12'426'0,"-2"18"-78"15,1 16-52-15,-2 11-256 16,2 26 2-16,-1 10-9 16,-1 16 10-16,1-2-20 15,4 15 3-15,-5-52-9 16,2 2-18-16,5 36 9 16,-4 0-9-1,-2-31 9-15,-7-22 19 16,-11-31 47-16,-4-7-6 0,-5-38 15 15,-2 7-9-15,-5-22-17 16,5-12-47-16,5-21 5 16,7-3-16-16,6 3 9 15,9 13-15-15,9 5 10 16,1 24-11-16,7 18 9 16,-1 9-10-16,2 6 8 15,6 12-16 1,-1 6 0-16,-2 9 11 15,-3 3-8-15,-8 2 14 16,-11 4-5-16,-8 3 13 16,-11-2-10-16,-11 1 12 15,-7-2-11-15,-10 18 12 16,-3-3-11-16,2-6 11 0,10-3-9 16,4-5-15-16,14-40-57 15,12-7 21-15,11-4-424 16,11-7 96-16</inkml:trace>
          <inkml:trace contextRef="#ctx1" brushRef="#br1" timeOffset="582298.3783">9238 9543 0,'0'0'0,"0"0"16</inkml:trace>
        </inkml:traceGroup>
      </inkml:traceGroup>
    </inkml:traceGroup>
    <inkml:traceGroup>
      <inkml:annotationXML>
        <emma:emma xmlns:emma="http://www.w3.org/2003/04/emma" version="1.0">
          <emma:interpretation id="{E265BFE9-1D23-46CF-9CE5-A94A55326E67}" emma:medium="tactile" emma:mode="ink">
            <msink:context xmlns:msink="http://schemas.microsoft.com/ink/2010/main" type="paragraph" rotatedBoundingBox="19467,13217 20366,13079 20375,13142 19476,13279" alignmentLevel="2"/>
          </emma:interpretation>
        </emma:emma>
      </inkml:annotationXML>
      <inkml:traceGroup>
        <inkml:annotationXML>
          <emma:emma xmlns:emma="http://www.w3.org/2003/04/emma" version="1.0">
            <emma:interpretation id="{3877911A-1598-4C19-AE81-F3E29DDA63E1}" emma:medium="tactile" emma:mode="ink">
              <msink:context xmlns:msink="http://schemas.microsoft.com/ink/2010/main" type="inkBullet" rotatedBoundingBox="19467,13217 19475,13216 19485,13278 19476,13279"/>
            </emma:interpretation>
            <emma:one-of disjunction-type="recognition" id="oneOf23">
              <emma:interpretation id="interp59" emma:lang="" emma:confidence="0">
                <emma:literal>•</emma:literal>
              </emma:interpretation>
            </emma:one-of>
          </emma:emma>
        </inkml:annotationXML>
        <inkml:trace contextRef="#ctx1" brushRef="#br0" timeOffset="202309.2599">-5031 14208 0,'0'0'16,"0"0"-16,0 0 15,45 26 1,-15-15-16,19-3 16,22-5-16</inkml:trace>
      </inkml:traceGroup>
      <inkml:traceGroup>
        <inkml:annotationXML>
          <emma:emma xmlns:emma="http://www.w3.org/2003/04/emma" version="1.0">
            <emma:interpretation id="{F8A3BD9F-513F-4608-A74F-5636AA440578}" emma:medium="tactile" emma:mode="ink">
              <msink:context xmlns:msink="http://schemas.microsoft.com/ink/2010/main" type="line" rotatedBoundingBox="20358,13125 20372,13122 20375,13138 20360,13140"/>
            </emma:interpretation>
          </emma:emma>
        </inkml:annotationXML>
        <inkml:traceGroup>
          <inkml:annotationXML>
            <emma:emma xmlns:emma="http://www.w3.org/2003/04/emma" version="1.0">
              <emma:interpretation id="{95AE42E8-0CAC-4830-AD24-562B7D4DEA45}" emma:medium="tactile" emma:mode="ink">
                <msink:context xmlns:msink="http://schemas.microsoft.com/ink/2010/main" type="inkWord" rotatedBoundingBox="20358,13125 20372,13122 20375,13138 20360,13140"/>
              </emma:interpretation>
              <emma:one-of disjunction-type="recognition" id="oneOf24">
                <emma:interpretation id="interp60" emma:lang="" emma:confidence="0">
                  <emma:literal>.</emma:literal>
                </emma:interpretation>
                <emma:interpretation id="interp61" emma:lang="" emma:confidence="0">
                  <emma:literal>'</emma:literal>
                </emma:interpretation>
                <emma:interpretation id="interp62" emma:lang="" emma:confidence="0">
                  <emma:literal>*</emma:literal>
                </emma:interpretation>
                <emma:interpretation id="interp63" emma:lang="" emma:confidence="0">
                  <emma:literal>,</emma:literal>
                </emma:interpretation>
                <emma:interpretation id="interp64" emma:lang="" emma:confidence="0">
                  <emma:literal>l</emma:literal>
                </emma:interpretation>
              </emma:one-of>
            </emma:emma>
          </inkml:annotationXML>
          <inkml:trace contextRef="#ctx1" brushRef="#br0" timeOffset="194070.5674">-4093 14343 0</inkml:trace>
        </inkml:traceGroup>
      </inkml:traceGroup>
    </inkml:traceGroup>
  </inkml:traceGroup>
</inkml:ink>
</file>

<file path=ppt/ink/ink217.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09:53:30.80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E7613BE-CA62-41EB-919F-165CFEDAD456}" emma:medium="tactile" emma:mode="ink">
          <msink:context xmlns:msink="http://schemas.microsoft.com/ink/2010/main" type="inkDrawing" rotatedBoundingBox="11640,18909 11655,18909 11655,18924 11640,18924" shapeName="Other"/>
        </emma:interpretation>
      </emma:emma>
    </inkml:annotationXML>
    <inkml:trace contextRef="#ctx0" brushRef="#br0">3218 2867 0</inkml:trace>
  </inkml:traceGroup>
</inkml:ink>
</file>

<file path=ppt/ink/ink21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53:55.16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0F0DAAA-F012-4348-8D93-3416C9EDFEDC}" emma:medium="tactile" emma:mode="ink">
          <msink:context xmlns:msink="http://schemas.microsoft.com/ink/2010/main" type="writingRegion" rotatedBoundingBox="7984,3092 10083,3205 10068,3483 7969,3369"/>
        </emma:interpretation>
      </emma:emma>
    </inkml:annotationXML>
    <inkml:traceGroup>
      <inkml:annotationXML>
        <emma:emma xmlns:emma="http://www.w3.org/2003/04/emma" version="1.0">
          <emma:interpretation id="{42851B40-670F-43D1-AE39-8714565DD6EC}" emma:medium="tactile" emma:mode="ink">
            <msink:context xmlns:msink="http://schemas.microsoft.com/ink/2010/main" type="paragraph" rotatedBoundingBox="7984,3092 10083,3205 10068,3483 7969,3369" alignmentLevel="1"/>
          </emma:interpretation>
        </emma:emma>
      </inkml:annotationXML>
      <inkml:traceGroup>
        <inkml:annotationXML>
          <emma:emma xmlns:emma="http://www.w3.org/2003/04/emma" version="1.0">
            <emma:interpretation id="{A58FEA11-62FC-4762-94C9-EE046D2C2B14}" emma:medium="tactile" emma:mode="ink">
              <msink:context xmlns:msink="http://schemas.microsoft.com/ink/2010/main" type="line" rotatedBoundingBox="7984,3092 10083,3205 10068,3483 7969,3369"/>
            </emma:interpretation>
          </emma:emma>
        </inkml:annotationXML>
        <inkml:traceGroup>
          <inkml:annotationXML>
            <emma:emma xmlns:emma="http://www.w3.org/2003/04/emma" version="1.0">
              <emma:interpretation id="{BFDFB418-CCFF-4B27-B9B1-CCCE60E29025}" emma:medium="tactile" emma:mode="ink">
                <msink:context xmlns:msink="http://schemas.microsoft.com/ink/2010/main" type="inkWord" rotatedBoundingBox="7984,3092 10083,3205 10068,3483 7969,3369"/>
              </emma:interpretation>
            </emma:emma>
          </inkml:annotationXML>
          <inkml:trace contextRef="#ctx0" brushRef="#br0">-1 58 844 0,'0'-2'254'0,"0"2"123"16,1 2-359-16,2-7-8 15,5-1-7-15,-1 0-1 16,5-1 0-16,2-4 0 16,-8 5 0-16,1 0 12 15,-4 6 8-15,-1-4 15 16,-5 5 3-16,4-1 6 15,1 2-8-15,-2-5-6 16,0 3-13-16,3 1-4 16,-3-5-7-16,3 5-3 15,3 4-2-15,6-5-2 16,-2-2 1-16,2 5-1 16,-1-4 0-16,0-2 1 15,-4 4 0-15,4-1-1 0,-1 2-1 16,2 1 3-16,-4-6-2 15,-1 1 5-15,1 4 3 16,1-1 5-16,-2 1 1 16,5 7 1-16,3-5-3 15,5 2-3-15,-1-3-5 16,8 0-2-16,0-6-4 16,5 3 1-16,-7-3-1 15,2-1 2-15,-6 4-1 16,2 1 1-16,-7 1 0 0,4-4 1 15,-2 5-2-15,6-4 1 16,0-1-1-16,6-4 0 16,-2 3 0-16,1-6 0 15,-7 5 1-15,-1-1-1 16,-4 5 0-16,-1-3 1 16,-4 2-1-16,0 1 0 15,2 4 1-15,-2-1-1 16,-1 2 1-16,1-1-1 15,0-1 0-15,1 0 0 16,1 0 0-16,5-3 1 16,-1 6-1-16,3 0 0 15,2-1 1-15,-2 2 0 16,-3 1-1-16,3-2 1 0,-3-2-2 16,3 1 1-16,0 4 0 15,3-2 0-15,-2-1 1 16,4 0-1-16,-4-3 0 15,4-1 0-15,-4 1 0 16,2 0 4-16,-4 0 2 16,1 3 2-16,-5-8 0 15,5 5 1-15,-3 3-5 16,6-6-1-16,0 2-1 0,0 4 0 16,-4-6 2-16,0-2 2 15,-4 2 0-15,-2 0-1 16,-1 3 1-16,5-1-3 15,-3-2-2-15,0 6-1 16,2-6 2-16,-4-5 0 16,-2 7 1-16,4 1 1 15,-2-5 1-15,4 7-1 16,1-4-1-16,3-1 0 16,-3 3-2-16,6-1 1 15,-5 1-2-15,2 1 1 16,-1-2 0-16,1-1 0 15,-5-2-1-15,5-1 2 16,-1 2-1-16,1 3 1 16,-3-4 0-16,1-2 0 0,-2 1 0 15,1 1-2-15,-3-5 1 16,4 10 1 0,-7 1-2-16,2-5 0 0,-4-3 1 15,2 4 0-15,-6-5-1 16,6-2 0-16,-1 6 0 15,1-5 1-15,-6 1-1 16,6 1 1-16,-3 3-1 16,-3-2-1-16,-3 4 2 0,8-2-1 15,-4 1 0-15,-1 5 1 16,-1-12 2-16,4 6 3 16,-8 3 3-16,-1-3 8 15,0-6 4-15,-1 9 10 16,-1-3 0-16,4 0 5 15,-2-3-5-15,0 6 1 16,1-3-8-16,-1-3 4 16,-1 2-5-16,1 4 4 15,3-3 0-15,-5 3 4 16,4 3-2-16,-2-3-1 16,0-2-1-16,-2-1 4 15,2 0-7-15,-3-1-2 16,5 1-3-16,-2 0-6 15,3-2-9-15,-5 1-3 0,5-1-5 16,-3-2-14-16,-1 4-14 16,-2-9-51-16,4 12-31 15,-2-2-40-15,-22-7-351 16</inkml:trace>
          <inkml:trace contextRef="#ctx0" brushRef="#br0" timeOffset="54357.4515">314 139 356 0,'-6'-9'308'0,"2"7"-50"15,2 5-77-15,8 0-44 0,-1 0-74 16,7 8-29-16,4-11-7 15,14 6-9-15,0-5 10 16,20-5-8-16,-1-2 2 16,19-2-14-16,-2 1 7 15,10-1-12-15,-5 11 6 16,10-3-11-16,-10 8 8 16,5 2-10-16,-8 7 9 0,2-10-9 15,-8 4 9-15,8-7-10 16,-13-1 11-16,8-7-9 15,-8 1 10-15,2-9-9 16,-10 3 11-16,2-9-11 16,-12 10 11-16,-4-1-12 15,-13 3 10-15,-7 5-2 16,-9 1 13-16,-4 0 1 16,-5 0 18-16,-3 9 2 15,-6-8 8-15,-5 2-1 16,-4-3 1-16,-12-7-13 15,0-1 0-15,-7-7-16 16,-2 0 0-16,-12 2-15 16,0 8 7-16,-23-4-11 15,-1 17 9-15,-20 2-11 16,2 1 10-16,-6 4-10 0,17-2 10 16,1-4-11-16,22-3 10 15,6 2-9-15,17-16 10 16,5-10-11-16,11 0 11 15,5-4-9-15,6-2 8 16,3 12-10-16,8 12 9 16,1-3-11-16,9 9 7 0,10 7-8 15,5-1 8-15,20 5-9 16,4-2 11-16,21-5-9 16,0-2 10-16,21-2-9 15,-7-12 8-15,14-2-13 16,-13 2 9-16,8 2-11 15,-20-16 10-15,2 4-5 16,-19 1 13-16,-5 0-11 16,-20 1 8-16,-6 14-15 15,-17 6 7-15,-13 5-10 16,-15 1 12-16,-19 3-6 16,-16 7 15-16,-28 4-7 15,-12-1 10-15,-18 7-9 16,7-8 8-16,-4-5-8 15,21-2-9-15,-9 1-22 16,15-15-337-16</inkml:trace>
        </inkml:traceGroup>
      </inkml:traceGroup>
    </inkml:traceGroup>
  </inkml:traceGroup>
</inkml:ink>
</file>

<file path=ppt/ink/ink21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56:00.517"/>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2D4EBD83-3688-495A-B702-396694C9F0E5}" emma:medium="tactile" emma:mode="ink">
          <msink:context xmlns:msink="http://schemas.microsoft.com/ink/2010/main" type="inkDrawing" rotatedBoundingBox="21121,6468 24315,5915 24339,6054 21145,6607" semanticType="underline" shapeName="Other">
            <msink:sourceLink direction="with" ref="{509A9E1B-1E37-45C8-BD67-54E518B24710}"/>
          </msink:context>
        </emma:interpretation>
      </emma:emma>
    </inkml:annotationXML>
    <inkml:trace contextRef="#ctx0" brushRef="#br0">0 678 1093 0,'-6'-2'280'15,"5"1"80"-15,1-4-312 0,7-4-25 16,1-1-12-16,7-5-11 16,-2-3 6-16,7-5-9 15,-4 8 8-15,1-1-9 16,-7 7 12 15,-4 4 7-31,0 1 0 0,18-7-8 16,-6 8 9-16,2-6-10 15,-1 5 8-15,-2 4-11 16,-4-6 6-16,5 0-12 16,5-3 9-16,1 0-11 15,-3 4 10-15,6 5-11 16,-4-4 11-16,-2 7-10 16,-2-3 11-16,1-2-11 15,-4 1 11-15,7-1-11 16,-7-1 10-16,5 5-11 0,-1-1 11 15,2-1-9-15,-1-1 10 16,5 5-10-16,-4-5 8 16,8-2-8-16,-4-3 9 15,2 4-10-15,-1-7 10 16,3 3-10-16,-4-3 11 0,-1 0-12 16,-2-3 12-16,1 5-11 15,-5 2 10-15,2-1-10 16,-3 3 10-16,2 0-10 15,-2 0 10-15,5-3-10 16,-1 3 10-16,7-1-10 16,-2-1 10-16,3 2-10 15,-3-4 9-15,3 1-9 16,1 1 9-16,5-2-9 16,-3-2 10-16,5 6-10 15,-5-6 10-15,1 0-9 16,-1 6 9-16,-1-3-9 15,-4-3 9-15,-2 3-10 16,-7-2 11-16,-2 1-10 16,-5 2 9-16,1 2-10 15,1 0 10-15,4 2-11 16,0-4 11-16,6 4-10 0,-1-2 10 16,-1-2-9-16,1 2 9 15,-1 0-10-15,1-1 8 16,-1-1-8-16,-2 2 10 15,-1 0-10-15,1 3 10 16,1-1-8-16,-2 1 7 16,5 0-9-16,0 0 9 15,0 1-9-15,0-1 9 16,5 3-9-16,-4-1 11 0,7-1-11 16,-10-2 10-16,10-2-9 15,-10 0 10-15,1-1-12 16,-5 1 12-16,6 0-11 15,-6 2 10-15,3-2-10 16,-1 0 11-16,2 0-11 16,-4 1 9-16,3 1-8 15,-3-2 9-15,8 1-9 16,-8 1 12-16,9-2-9 16,-3 1 9-16,6-2-9 15,-3 1 8-15,6 0-10 16,-2-2 8-16,5 1-9 15,-3 2 8-15,2-7-8 16,1 0 9-16,-2 0-9 0,-5 0 10 16,-2-3-11-16,-5 6 11 15,-5-1-10-15,1 2 8 16,3-1-9-16,0 3 11 16,5-1-12-16,2-1 10 15,1-1-8-15,-4 0 9 16,7 0-10-16,-7 0 10 15,5-3-10-15,-4 0 10 16,1 2-9-16,-6-4 8 16,-2 5-8-16,-2 0 8 0,-5-1-8 15,-3 1 14-15,-3 1 5 16,-3 1 15-16,-2 2 4 16,2 4 16-16,-3-1-3 15,-1-1 2-15,2-1-15 16,-1 1-1-16,0 1-17 15,0-1-2-15,0-1-48 16,-1 4-30-16,-4 7-393 16,-10 4 85-16</inkml:trace>
  </inkml:traceGroup>
</inkml:ink>
</file>

<file path=ppt/ink/ink2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35:23.987"/>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3165BB"/>
      <inkml:brushProperty name="fitToCurve" value="1"/>
    </inkml:brush>
    <inkml:brush xml:id="br2">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384DD5EE-B3FF-4ACB-9723-2B7818234CBE}" emma:medium="tactile" emma:mode="ink">
          <msink:context xmlns:msink="http://schemas.microsoft.com/ink/2010/main" type="writingRegion" rotatedBoundingBox="28632,4300 28338,7875 27658,7819 27953,4244"/>
        </emma:interpretation>
      </emma:emma>
    </inkml:annotationXML>
    <inkml:traceGroup>
      <inkml:annotationXML>
        <emma:emma xmlns:emma="http://www.w3.org/2003/04/emma" version="1.0">
          <emma:interpretation id="{C88227EF-1802-46CC-87D4-1417862CC3E7}" emma:medium="tactile" emma:mode="ink">
            <msink:context xmlns:msink="http://schemas.microsoft.com/ink/2010/main" type="paragraph" rotatedBoundingBox="28632,4300 28338,7875 27658,7819 27953,4244" alignmentLevel="1"/>
          </emma:interpretation>
        </emma:emma>
      </inkml:annotationXML>
      <inkml:traceGroup>
        <inkml:annotationXML>
          <emma:emma xmlns:emma="http://www.w3.org/2003/04/emma" version="1.0">
            <emma:interpretation id="{C9C6CF50-0A0A-4FD8-B569-DFE925311E07}" emma:medium="tactile" emma:mode="ink">
              <msink:context xmlns:msink="http://schemas.microsoft.com/ink/2010/main" type="line" rotatedBoundingBox="28632,4300 28338,7875 27658,7819 27953,4244"/>
            </emma:interpretation>
          </emma:emma>
        </inkml:annotationXML>
        <inkml:traceGroup>
          <inkml:annotationXML>
            <emma:emma xmlns:emma="http://www.w3.org/2003/04/emma" version="1.0">
              <emma:interpretation id="{84F3ED08-0E43-4AA1-989C-8C6949CFB7D1}" emma:medium="tactile" emma:mode="ink">
                <msink:context xmlns:msink="http://schemas.microsoft.com/ink/2010/main" type="inkWord" rotatedBoundingBox="27853,7362 28117,4257 28640,4301 28376,7406">
                  <msink:destinationLink direction="with" ref="{52F1095D-48D3-4ADB-B3FA-669C8B780697}"/>
                  <msink:destinationLink direction="with" ref="{742B92AC-5493-4A97-A2EE-362F650A7A62}"/>
                  <msink:destinationLink direction="to" ref="{EF69C87D-6C07-4F6C-9FF5-5A7A34EE9856}"/>
                </msink:context>
              </emma:interpretation>
              <emma:one-of disjunction-type="recognition" id="oneOf0">
                <emma:interpretation id="interp0" emma:lang="" emma:confidence="1">
                  <emma:literal/>
                </emma:interpretation>
              </emma:one-of>
            </emma:emma>
          </inkml:annotationXML>
          <inkml:trace contextRef="#ctx0" brushRef="#br0">8336 5875 238 0,'-3'-7'-20'16,"3"1"43"-16,0 1-60 16,0 4-11-16,0 1 41 15,0 4 19-15,-2-1 13 16,5 2-14-16,-4 1-38 15,-1 1 6-15</inkml:trace>
          <inkml:trace contextRef="#ctx0" brushRef="#br0" timeOffset="623.3988">8366 5676 585 0,'3'-14'336'15,"-6"7"-14"-15,0 5-99 16,-2-2-91-16,-2-1-21 16,1 2-59-16,3 0-3 15,1 0-34-15,1 2 1 16,1 1-19-16,3-2 8 16,-2 4-10-16,-1-1 10 15,3 1-9-15,0-7 10 16,-1 1-8-16,-2-4 22 15,3 2-5-15,-2 2 15 16,1 1-11-16,-2 3 9 0,1 3-21 16,-4 7 5-16,2 5-15 15,-5 15 11-15,1 6-9 16,1 8 10-16,1-4-10 16,3-1 9-16,3-6-11 15,1 3 10-15,-1-7-12 16,0-4 12-16,-1 1-11 15,-1-9 10-15,-2-7-9 0,1-2 12 16,0-4-13 0,0-1 12-16,1-3-11 15,-1 0 10-15,0 0-12 0,0 0 13 16,0 0-12-16,0 0 12 16,0 2-11-16,-3 2 11 15,3 1-13-15,-3 7 11 16,3 1-39-16,0-1-371 15,3-12 116-15</inkml:trace>
          <inkml:trace contextRef="#ctx0" brushRef="#br0" timeOffset="1801.6149">8813 6234 772 0,'-9'14'288'0,"-1"11"24"15,-7 14-164-15,7 3-106 16,-1 8-4-16,2-8 1 15,2 0-16-15,10-11-4 16,-3-1-13-16,4-13 2 0,16-8-346 16,-1-11 114-16</inkml:trace>
          <inkml:trace contextRef="#ctx0" brushRef="#br1" timeOffset="19425.1698">8468 5787 820 0,'-9'7'222'0,"2"2"59"16,2-1-233-16,5-4-32 0,2-1-19 16,4-1 6-16,0-4-9 15,-2-1 11-15,2-1-7 16,-1-1 14-16,-2-1-7 15,0 3 14-15,-3 0 5 16,1 2 18-16,-2 1 2 16,1 3 10-16,0-2-14 15,-2 1-5-15,1-2-20 16,-1 0-1-16,2 0-10 16,2 0 10-16,-1-2-3 15,1 2 13-15,-2-3-9 16,1-1 9-16,-1-2-13 15,0 0 3-15,2-3-13 16,1 1 8-16,-2-4-13 16,1-1 10-16,1-1-10 0,-2 1 10 15,-1-5-10-15,-1 3 15 16,1 3-9-16,0 3 12 16,-2 1-10-16,2 8 11 15,2-1-13-15,-2-5 7 16,1 3-12-16,1-2 9 15,-1-2-11-15,-1 1 11 16,2-2-11-16,-2 1 11 16,1-4-10-16,1 4 10 0,-1-8-12 15,1 7 13-15,-1-4-13 16,-1 8 12-16,2-4-12 16,-2 7 12-16,0-5-12 15,0 1 12-15,0-10-11 16,0 3 10-16,1-1-10 15,-1 2 11-15,0-4-11 16,0 3 11-16,-1-1-12 16,-1 1 12-16,1 0-11 15,-1 3 10-15,1 3-10 16,-1-2 11-16,1 2-11 16,-1-1 11-16,-1-2-11 15,2-2 10-15,1 1-11 16,-2-1 12-16,2-3-12 15,2 2 11-15,-1-1-10 16,-1 2 11-16,0-1-12 0,2 2 12 16,-2-4-12-16,0 4 12 15,0-2-11-15,0 0 11 16,-2 3-11-16,2 1 11 16,-1 1-12-16,1-1 12 15,1 1-11-15,-1-4 11 16,2 1-12-16,1 1 12 15,-3-3-11-15,3 0 9 0,0-2-10 16,-3-2 12-16,0-4-12 16,-2 7 11-16,2-4-10 15,0 2 10-15,2 6-11 16,-2-1 12-16,3-4-11 16,-3 7 11-16,0-7-11 15,0 5 11-15,1 0-11 16,-2 3 10-16,1-6-10 15,0 8 11-15,1-7-12 16,1 1 11-16,1-2-9 16,0 3 9-16,1-3-11 15,-1 1 12-15,2 4-12 16,-1 1 12-16,-1-2-12 16,-1 2 6-1,1 2 5-15,0-4-10 16,-2 2 10-16,1-3-10 15,-1 5 11-15,-1 1-12 0,0 0 12 16,0-3-11-16,0 0 10 16,0-2-11-16,0 4 12 15,-3-1-12-15,3 2 12 16,2 0-11-16,-4 3 10 16,2-3-9-16,0 3 10 15,0 0-12-15,-1 0 12 0,1-1-11 16,0 1 10-16,0 0-10 15,0 0 10-15,1-2-10 16,-1-1 10-16,2 2-10 16,-2-4 10-16,0 1-10 15,-2-1 10-15,2-1-11 16,0 3 12-16,-1-1-12 16,2 1 12-16,-1-2-11 15,0 5 10-15,0-4-10 16,2 1 11-16,-4 0-12 15,1 1 12-15,-1-1-11 16,2 3 10-16,0 0-11 16,2-2 12-16,-1 1-12 15,-1-1 11-15,2-2-11 16,-2 2 12-16,0 1-12 16,0-1 12-16,1 2-11 15,-1 2 11-15,0-2-11 0,-1-2 10 16,2 2-10-16,-1-1 11 15,2-1-12-15,-2 1 12 16,3-2-12-16,-2 1 11 16,-1-2-11-16,2-1 11 15,-1-1-11-15,-1-4 12 16,2 1-11-16,-2 3 11 0,-2 0-11 16,1 10 11-16,-1-1-12 15,2 0 13-15,-1 3-5 16,1 3 11-16,-3-6-11 15,0 6 15-15,0 2-14 16,0-5 7-16,1 1-12 16,-1-5 11-16,2 2-29 15,-2-5-11-15,-8-5-361 16,-1-3 99-16</inkml:trace>
          <inkml:trace contextRef="#ctx0" brushRef="#br2" timeOffset="12470.5584">8378 5835 467 0,'-3'1'267'15,"0"1"10"-15,2-2-92 16,-1 3-47-16,1-3-32 16,2 1-44-16,-1 1-28 15,2-2-13-15,-1-2-15 16,1 1 6-16,-4 1-8 15,4-2 10-15,-4 2-8 16,2 0 12-16,0 0-7 16,2 0 11-16,-1 0-8 15,-1-1 9-15,2 2-9 16,-1-2 9-16,-1-1-11 16,-1 2 9-16,1-1-9 15,-2 2 7-15,4-1-11 0,-2 0 10 16,0 2-10-16,0-2 9 15,0-2-8-15,0 1 8 16,-2-1-10-16,4-1 7 16,1 2-11-16,-2-1 8 15,-1-4-11-15,3 2 10 16,0-2-10-16,-1 0 11 16,-1 0-8-16,1 1 10 0,-1-4-10 15,-1 3 9-15,2-1-12 16,-2-2 7-16,0-3-11 15,0 3 9-15,3-5-9 16,-2 4 10-16,2-4-11 16,0 4 12-16,0-1-11 15,-1 2 9-15,-2-3-9 16,1 3 9-16,2 0-10 16,-3-1 10-16,2 1-9 15,2 3 9-15,-4 1-9 16,-1-1 10-16,4 0-11 15,-3 3 10-15,0 0-9 16,1-1 9-16,2-2-9 16,-3 1 8-16,2 2-9 15,-2-4 10-15,0-2-9 16,1 1 8-16,1-1-8 16,-4 2 10-16,2-2-11 0,-1 1 11 15,1-2-12-15,0 5 12 16,1-5-10-16,-2 2 9 15,1 1-11-15,-2 2 11 16,4-7-10-16,-1-1 9 16,2-1-9-16,-1 2 11 15,-1-3-11-15,1 2 10 0,-1 1-10 16,-1 1 10-16,2-1-11 16,-1 5 12-16,-1-1-11 15,0 2 10-15,0 0-10 16,0 0 11-16,-1 0-11 15,1 1 11-15,-2-4-12 16,2 0 11-16,-1 2-9 16,1-1 9-16,0-2-11 15,0 4 12-15,1-2-11 16,1 2 10-16,-2-4-10 16,1 1 11-16,1-2-12 15,-4 1 11-15,4-1-11 16,-2 4 11-16,0-1-11 15,1 2 11-15,-1 2-9 16,0 2 10-16,0-2-11 16,-1 1 11-16,1-3-11 15,-2 0 10-15,2-3-10 0,0 0 11 16,0 1-12-16,2-1 11 16,-2 2-10-16,1 1 11 15,-1 0-12-15,2 0 12 16,-2 3-11-16,-2-3 11 15,1 0-11-15,-2-2 11 16,0 2-12-16,0-3 11 16,3 0-9-16,-2 0 9 0,5 5-11 15,-1-7 12 1,-1 7-11-16,1-2 9 0,1-2-10 16,0 1 11-16,-2-4-10 15,-1 1 10-15,3 4-10 16,-3 0 11-16,0-2-12 15,0 7 12-15,2-1-11 16,-2-1 10-16,0 2-10 16,0-2 10-16,0 1-9 15,1 1 9-15,-1 2-9 16,0-4 9-16,2 5-9 16,-4-4 9-16,2-1-10 15,0-3 10-15,0 5-11 16,-1-2 11-16,-1 3-10 15,2-2 10-15,0 1-11 16,0-4 11-16,0 2-9 0,-1-3 10 16,-1-3-12-16,2 5 12 15,-1 1-11-15,-1 1 9 16,4-4-9-16,-2 11 11 16,0-5-11-16,-2-2 11 15,2 2-1-15,-1 6 2 16,-1-4-10-16,-1-1 11 15,2 4-9-15,-1-4 2 16,1-2-2-16,-1 2 9 0,2-1-10 16,0 0 9-16,0 2-12 15,0-1 11-15,0-1-10 16,0 5 9-16,0-1-13 16,0-1 10-16,-3 2-9 15,3 1 9-15,-1 0-8 16,-1 1 13-16,2 1-12 15,0 2 9-15,0-1-10 16,0 3 10-16,-1 5-10 16,1-1 10-16,-3 10-10 15,1 1 12-15,1 3-12 16,1-6 12-16,0 6-9 16,1-8 10-16,-1 2-12 15,0-1 12-15,0 1-12 0,-1 0 11 16,-1 0-12-16,1 0 12 15,-1 2-11-15,-2-5 10 16,-2 0-10-16,3-5 11 16,-2 4-11-16,2-5 11 15,0 6-10-15,2-2 9 16,-1-1-9-16,1 0 10 16,-1 3-11-16,1-7 10 15,1 2-10-15,-2 1 10 0,1-1-11 16,1 2 11-16,0 5-10 15,0-5 10-15,-2 3-10 16,4-2 11-16,-4-5-11 16,2-4 11-16,0 4-11 15,2-7 11-15,-4-1-10 16,2-1 9-16,-1-1-9 16,1 2 9-16,-2-1-10 15,1 1 11-15,1 0-11 16,0 1 10-16,-2 1-11 15,1 1 12-15,1 0-12 16,0 1 11-16,-2-1-10 16,1 2 10-16,1-7-11 15,0 1 11-15,0-4-9 16,0 1 9-16,0-4-10 0,0 4 12 16,0-4-11-16,1 4 11 15,-1-1-11-15,0-1 9 16,0-1-11-16,0 1 12 15,2-2-12-15,-2 2 10 16,0 0-13-16,0 0 11 16,0 0-12-16,0-1 12 15,-2-1-9-15,4 1 13 16,-1-1-9-16,1 1 8 0,-2 1-63 16,-2 1-247-16,1 2-99 15,-2-3-104-15</inkml:trace>
          <inkml:trace contextRef="#ctx0" brushRef="#br2" timeOffset="27482.8491">8546 4497 592 0,'2'0'274'16,"-1"2"-5"-16,1-1-130 15,-2-1-75-15,0 5-7 0,-2-2-17 16,2-3 0-16,-1 3-2 16,1 1-10-16,-2-5-15 15,2 4-1-15,0 1-2 16,-1 2 2-16,1-3-2 15,1 2-2-15,-1-2-1 16,3-3-2-16,-1 0-2 16,1 3-1-16,-3-5 0 0,1 4 0 15,-1-2 3-15,0 1 8 16,0-1 4-16,0 2 5 16,0-4 0-16,-1 2-4 15,1-1-8-15,1-2-3 16,1 1-4-16,-2 1 0 15,1-1 2-15,1-1 4 16,-5 3 1-16,4-4 3 16,1 1 2-16,-2 0 0 15,1 0-3-15,2-2-3 16,-4 4-3-16,4-4-3 16,0-2 0-16,-2-2-2 15,-1 0 1-15,3 1-1 16,-4 1 1-16,1-2-2 15,0 4 1-15,0-1-1 16,0-4 3-16,0 7-2 0,-2-6 1 16,2 4 0-16,-1 5 0 15,1-3-2-15,1 2 1 16,1 5-1-16,-4-7 0 16,5 0 1-1,-1 3 0-15,-4-3 1 16,2 0 0-16,0 5 2 15,0-4 2-15,-1 1-1 0,2-2-1 16,-1-2-1-16,0 7-1 16,2-8-1-16,-1 3-1 15,-1-3 1-15,3 0-1 16,0-5 1-16,0 2 0 16,-3 5 0-16,2-1-1 15,-4-5 2-15,1 7-3 16,-1-2 2-16,2-1-1 15,0 5 1-15,-1 4-1 16,1-9 1-16,0 3-2 16,-2-3 2-16,2-2-1 15,-1 4 1-15,-1-1-1 16,1 5 0-16,-1 3 0 16,1 3 1-16,4-9-3 15,-2-4 3-15,1 1-1 16,-1 1 2-16,1-8-3 0,-2 13 2 15,0-2-2-15,-2-4 0 16,-1-6 1-16,0 8 1 16,2-2-1-16,-1 3 1 15,4 3-1-15,-1 0 0 16,1-5-1-16,-2-2 2 0,0 1-1 16,-2 1-1-16,2-2 1 15,-3-1 0-15,3-2 0 16,2 1 0-16,-4-2 0 15,2 1 1-15,-1 2-1 16,1 2 1-16,-3-3-1 16,6 3 0-16,-6 2-1 15,6 1 2-15,-3-32-2 16,1 31 2-16,-2-34-2 16,4 39 2-16,-3-41-2 15,0 35 1-15,3-32 0 16,-2 25 0-16,-1-35 0 15,2 41 1-15,-1-6-1 16,2 0 0-16,-1 3 0 16,-1 2 1-16,-1-8-2 15,0 3 2-15,-4 9-1 16,5 0 0-16,-1 0 0 0,2 0 0 16,-4-15 0-16,2 7 0 15,2-2 0-15,-4 2 0 16,-2-1 0-16,4 20 0 15,0-25 0-15,-2 19 0 16,2-7 0-16,2-2 0 16,-1 1 0-16,-2 15 0 15,-1-18 0-15,2 9 0 0,-1 4 0 16,-1-5 1-16,2-4-1 16,2 7 0-16,-2-16 0 15,1 13 0-15,1 10-2 16,-2-18 3-16,0 1-1 15,0 5 0-15,1-9 0 16,-2-15 0-16,1 18 0 16,1 9 1-16,-1-3-2 15,3-4 2-15,-3 11-2 16,2-1 1-16,1-10 0 16,0 8 0-16,0 2-1 15,0-7 2-15,0 1-1 16,-3-5 1-16,1 1-1 15,-2 2 1-15,4 2-1 16,-5 0 0-16,1 0-1 0,-1 3 2 16,4 0-2-1,-2 0 1-15,1-1-1 0,1 2 3 16,-1-2-4-16,-1-1 3 16,-4 2-1-16,7 6 0 15,-2-6 0-15,-2 0 1 16,2 0-1-16,4 0 1 15,-7-3-1-15,-1 5 0 16,3-5 1-16,0 4-1 0,0-2 0 16,-3-2 0-16,3 1 0 15,3 2 0-15,-6-4 1 16,2 5 0-16,2-2 0 16,1 1 0-16,-7 1 0 15,7 1-2-15,-1-2 2 16,-1-3 0-16,0 1 0 15,2 1 0-15,1 1 0 16,-3 1-1-16,1 2 0 16,1-4 0-16,-1-4-1 15,-1 7 2-15,2-7-2 16,-4 2 2-16,5 2-2 16,-4-1 2-16,2-7-1 15,1 11 0-15,-1-7 0 16,-4-1 1-16,3 5-1 15,2-2 1-15,-2-2-1 0,1-1 0 16,4 2-1-16,-2-4 0 16,-3 5 0-16,0-3 2 15,0 0-2-15,1 6 2 16,-1-3-1-16,2 0 1 16,-1-1-1-16,1 2 1 15,1-5-3-15,-2-5 3 16,2 1-2-16,0 1 2 15,-1 2-2-15,-2 2 2 16,-2 6-2-16,1-1 2 0,1-1-1 16,-2-2 0-16,2-1 1 15,3 4-1-15,-3-1 0 16,2 2 0-16,2 0 0 16,-1 3-1-16,-1-6 2 15,-2 2 0-15,-2-2 0 16,-1 1 2-16,-1-4-1 15,5 8-1-15,-2-6-1 16,2 8 1-16,1-3-1 16,-2 2 1-16,0-3 0 15,0 0 0-15,-6-1-3 16,3-2 1-16,0 6-1 16,1-3 1-16,-1 4-1 15,5-1 4-15,-5-4 0 0,7 1 0 16,-8 3-1-16,5-2 3 15,-2-1-3-15,2 0 1 16,-4 0-1-16,5-1 0 16,-1 1 0-16,2-3 0 15,0 10 0-15,-3-8 0 16,2 5-2-16,-1-7 2 16,-4 6-1-16,-1-4-10 15,2 5-40-15,-2-1-339 16,-13 9 90-16</inkml:trace>
        </inkml:traceGroup>
        <inkml:traceGroup>
          <inkml:annotationXML>
            <emma:emma xmlns:emma="http://www.w3.org/2003/04/emma" version="1.0">
              <emma:interpretation id="{9A1964F6-12B9-4983-93D6-B7D33323B1AA}" emma:medium="tactile" emma:mode="ink">
                <msink:context xmlns:msink="http://schemas.microsoft.com/ink/2010/main" type="inkWord" rotatedBoundingBox="28164,7195 28113,7810 27856,7788 27907,7174"/>
              </emma:interpretation>
              <emma:one-of disjunction-type="recognition" id="oneOf1">
                <emma:interpretation id="interp1" emma:lang="" emma:confidence="0">
                  <emma:literal>n</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_</emma:literal>
                </emma:interpretation>
                <emma:interpretation id="interp5" emma:lang="" emma:confidence="0">
                  <emma:literal>s</emma:literal>
                </emma:interpretation>
              </emma:one-of>
            </emma:emma>
          </inkml:annotationXML>
          <inkml:trace contextRef="#ctx0" brushRef="#br0" timeOffset="111609.0614">8536 6441 521 0,'0'-9'297'0,"1"-3"-4"15,2 2-127-15,2-4-34 0,-1 4-58 16,2 1-23-16,-1 3-27 16,-1 0-7-16,1 6-8 15,-2 1 5-15,-2 1 4 16,-4 7 13-16,-3 4 5 15,-4 5 10-15,-5 6-3 16,-6 11 0-16,0 1-9 0,-5 7-2 16,1 1-9-1,2 7-5-15,2-4-8 0,0-2-3 16,3-8-3-16,5-2-2 16,1-8 1-16,3-6 0 15,1-6 1-15,2-3-1 16,-1-5 2-16,1-1-1 15,-2 2 0-15,2-2-3 16,0 0 2-16,2 1-2 16,-1 1 0-16,2-1-1 15,2 1-1 1,-1-2 1-16,1 0-1 16,1-2 0-16,1-5-1 15,2-1-21-15,2-4-37 16,-2-4-21-16,6-4-313 0,-3-1 61 15</inkml:trace>
        </inkml:traceGroup>
        <inkml:traceGroup>
          <inkml:annotationXML>
            <emma:emma xmlns:emma="http://www.w3.org/2003/04/emma" version="1.0">
              <emma:interpretation id="{36593313-5307-4D08-9155-5FB5CE9469FB}" emma:medium="tactile" emma:mode="ink">
                <msink:context xmlns:msink="http://schemas.microsoft.com/ink/2010/main" type="inkWord" rotatedBoundingBox="28109,7308 28065,7844 27789,7822 27834,7285"/>
              </emma:interpretation>
              <emma:one-of disjunction-type="recognition" id="oneOf2">
                <emma:interpretation id="interp6" emma:lang="" emma:confidence="1">
                  <emma:literal/>
                </emma:interpretation>
              </emma:one-of>
            </emma:emma>
          </inkml:annotationXML>
          <inkml:trace contextRef="#ctx0" brushRef="#br0" timeOffset="1277.4859">8257 6489 671 0,'-6'-15'322'0,"0"2"-3"16,4 8-173-16,2 5-45 16,0 8-53-16,6 11-19 15,3 7-2-15,6 14-8 16,2 7 10-16,7 9-12 16,0-10 0-16,3 4-12 15,-2-14 5-15,2-5-8 16,-4-10 9-16,-5-1-11 15,-5-7 10-15,-2-2-21 16,-8-1-7-16,-8-4-175 16,-1-4-161-16,-7-1-18 15</inkml:trace>
          <inkml:trace contextRef="#ctx0" brushRef="#br0" timeOffset="1468.5046">8254 6995 735 0,'-20'0'316'0,"14"-7"169"15,2-1-407 1,1-17-31-16,19-19 14 16,7-8-33-1,11-17-12-15,5 6 5 16,5 1-16-16,-8 17 6 0,1 1-5 16,-7 19-363-16,-9-2 126 15</inkml:trace>
        </inkml:traceGroup>
        <inkml:traceGroup>
          <inkml:annotationXML>
            <emma:emma xmlns:emma="http://www.w3.org/2003/04/emma" version="1.0">
              <emma:interpretation id="{C24EEF01-7F82-46F1-B279-715E9D7596B5}" emma:medium="tactile" emma:mode="ink">
                <msink:context xmlns:msink="http://schemas.microsoft.com/ink/2010/main" type="inkWord" rotatedBoundingBox="28164,7442 28130,7857 27658,7819 27692,7404"/>
              </emma:interpretation>
              <emma:one-of disjunction-type="recognition" id="oneOf3">
                <emma:interpretation id="interp7" emma:lang="" emma:confidence="0">
                  <emma:literal>r</emma:literal>
                </emma:interpretation>
                <emma:interpretation id="interp8" emma:lang="" emma:confidence="0">
                  <emma:literal>.</emma:literal>
                </emma:interpretation>
                <emma:interpretation id="interp9" emma:lang="" emma:confidence="0">
                  <emma:literal>R</emma:literal>
                </emma:interpretation>
                <emma:interpretation id="interp10" emma:lang="" emma:confidence="0">
                  <emma:literal>V</emma:literal>
                </emma:interpretation>
                <emma:interpretation id="interp11" emma:lang="" emma:confidence="0">
                  <emma:literal>v</emma:literal>
                </emma:interpretation>
              </emma:one-of>
            </emma:emma>
          </inkml:annotationXML>
          <inkml:trace contextRef="#ctx0" brushRef="#br0" timeOffset="111946.6818">8197 6582 1009 0,'-32'6'307'15,"5"-4"73"-15,7-1-285 0,8 2-9 16,8-3-39-16,2 2-14 16,5-2-18-16,9 0-11 15,2-2-5-15,8 4-4 16,5-2 5-16,4 1-2 16,0 5 0-16,4 8-1 15,-7 3 2-15,7 13-2 16,-7 6 3-16,4 4 0 15,-8-5 1-15,1 4 0 16,-7-8 1-16,-1 1 0 16,-4-4 0-16,-2 8 0 15,-2-6 1-15,0-1 4 16,1-10-39-16,-5-10-363 16,-8-15 114-16</inkml:trace>
        </inkml:traceGroup>
      </inkml:traceGroup>
    </inkml:traceGroup>
  </inkml:traceGroup>
</inkml:ink>
</file>

<file path=ppt/ink/ink22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57:23.186"/>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5BE2FD12-1C81-4C12-B3C3-66507378C4EE}" emma:medium="tactile" emma:mode="ink">
          <msink:context xmlns:msink="http://schemas.microsoft.com/ink/2010/main" type="inkDrawing" rotatedBoundingBox="16272,1472 18846,1306 18852,1411 16279,1577" semanticType="underline" shapeName="Other">
            <msink:sourceLink direction="with" ref="{6640E57A-C661-4DE5-A608-C800D396D556}"/>
          </msink:context>
        </emma:interpretation>
      </emma:emma>
    </inkml:annotationXML>
    <inkml:trace contextRef="#ctx0" brushRef="#br0">14 206 1323 0,'-2'1'344'15,"1"-4"-307"-15,-5 2-23 16,1-5-13-16,5 1 8 0,3-1-8 16,3 5 6-16,2-7-10 15,-4 5 9-15,5 2-9 16,0 1 11-16,2-2-4 16,-4 2 15-16,5-1-1 15,-5-1 14-15,0-1-6 16,-2 2 6-16,4 1-14 15,0-3 0-15,0 4-14 16,3-2 4-16,7 1-12 16,-2-5 9-16,4 5-10 15,4-6 10-15,2 5-10 16,-1-1 10-16,4 2-9 16,-2-1 9-16,2-1-10 15,-1 1 10-15,2-2-10 0,-2 4 9 16,7-2-8-16,-3 1 9 15,7 1-10-15,-5-7 11 16,5 8-11-16,-7-4 10 16,9 2-10-16,-7 0 9 15,7 5-10-15,0-8 10 16,12 4-9-16,-6 1 10 16,12-4-10-16,-4 4 10 15,8-7-11-15,-11 1 12 0,8-2-11 16,-14 3 11-16,5-3-11 15,-6 3 10-15,5-5-10 16,-6 2 10-16,9-1-10 16,-6-1 11-16,4 2-11 15,-5 5 10-15,5 2-10 16,-5-2 10-16,7-1-11 16,-6 2 11-16,3-4-10 15,-6-1 10-15,-1-2-10 16,-5 1 10-16,3-3-9 15,-6 3 9-15,3-5-10 16,-3 4 10-16,1-1-9 16,-8 5 8-16,-1-4 0 15,-4 7 13-15,2-3-3 16,-5 6 13-16,0-2-1 16,0 4 0-16,0-4-12 15,-3 2 3-15,4-1-14 0,-1-1 3 16,3 2-10-16,-7-4 10 15,-1 2-10-15,-4-4 11 16,-4 5-9-16,-4-4 9 16,2 2 4-16,-1 2 16 15,-5-4-3-15,3 1 9 16,-6 1-10-16,3 1-19 0,0 8-98 16,-11 15-349-16,-22 20 72 15</inkml:trace>
  </inkml:traceGroup>
</inkml:ink>
</file>

<file path=ppt/ink/ink22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57:29.937"/>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8E319A33-A7CE-4043-9F9C-7933608197B6}" emma:medium="tactile" emma:mode="ink">
          <msink:context xmlns:msink="http://schemas.microsoft.com/ink/2010/main" type="inkDrawing" rotatedBoundingBox="17833,5955 17947,3594 17989,3596 17875,5957" semanticType="callout" shapeName="Other">
            <msink:sourceLink direction="with" ref="{D93713F7-7148-465A-849C-937AD6235823}"/>
            <msink:sourceLink direction="with" ref="{3B63CBD0-2E86-43BD-AE82-E53BCC56786F}"/>
          </msink:context>
        </emma:interpretation>
      </emma:emma>
    </inkml:annotationXML>
    <inkml:trace contextRef="#ctx0" brushRef="#br0">136 28 1030 0,'-8'-17'222'15,"2"5"94"-15,0 27-302 0,3-3-16 16,0 11 5-16,-4 25 5 15,1 9 15-15,3 18 6 16,0 12 14-16,3 28-7 16,1-2-6-16,-4 33-15 15,0 5-1-15,-4 22-12 16,-2-25 6-16,-5 4-8 16,2-18 15-16,-3 5-1 15,2-22 10-15,4 12-6 16,3-4 9-16,3-18-13 15,4-31-2-15,2-7-10 16,-1-22 5-16,2-14-6 16,-1-8 7-16,0-7-10 15,-1-10 7-15,-1-7-18 16,-2-2-8-16,-1 1-43 16,-1 1-17-16,-4 4-307 0,-1 7 69 15</inkml:trace>
  </inkml:traceGroup>
</inkml:ink>
</file>

<file path=ppt/ink/ink22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58:23.21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8A7854AE-65A3-402A-A801-1C0168082E08}" emma:medium="tactile" emma:mode="ink">
          <msink:context xmlns:msink="http://schemas.microsoft.com/ink/2010/main" type="inkDrawing" rotatedBoundingBox="1894,12152 7879,6998 7993,7131 2008,12284" semanticType="underline" shapeName="Other">
            <msink:destinationLink direction="with" ref="{7B0B8E8D-2F17-4DC5-8B81-B179F66E1CA0}"/>
          </msink:context>
        </emma:interpretation>
      </emma:emma>
    </inkml:annotationXML>
    <inkml:trace contextRef="#ctx0" brushRef="#br0">54 5124 227 0,'-7'-4'274'0,"-1"-2"-22"16,2 3-16-16,-3 0-51 15,2 1-61-15,-1 2-8 16,4 0-56-16,-1 0 1 16,4 0-31-16,-1-3 8 15,5 2-21-15,0-2 6 0,5 3-19 16,-4-5 5-16,5 4-13 15,3-4 10-15,-3-2-10 16,0-5 10-16,2 0-7 16,1-5 10-16,-5 5-10 15,4-1 8-15,-4 1-8 16,5 1 9-16,-3 2-10 0,3-4 9 16,0-1-9-16,5-2 10 15,-4-1-11-15,4-1 11 16,-2-3-11-16,6 3 12 15,-3 2-10-15,4 1 10 16,-1 1-10-16,2-1 9 16,-2-1-10-16,3-2 8 15,0 0-10-15,1-5 10 16,0 6-10-16,3-2 9 16,-4 1-9-16,-1-5 9 15,-4 7-9-15,4-4 10 16,-7-1-11-16,7 0 10 15,-4 5-9-15,7-2 9 16,-4 1-10-16,7-2 10 16,-7-1-11-16,5-5 11 15,-1-1-9-15,1-4 9 0,0 2-9 16,6-7 9 0,-3 4-9-16,3-5 9 0,-2 10-9 15,2 5 8-15,-4 0-8 16,2-1 8-16,0 10-9 15,0-11 10-15,-4 2-10 16,3 1 10-16,-6 4-9 16,8-11 10-16,-5 7-10 15,7-8 9-15,-1 1-9 0,6-6 8 16,-6 7-9-16,6-7 9 16,-9 6-8-16,6-3 8 15,-7 6-8-15,4-4 9 16,-5 2-9-16,7 1 9 15,-5-1-10-15,4-1 10 16,-3 3-10-16,2-7 9 16,-2-1-9-16,-4-2 10 15,-1 1-11-15,2-5 10 16,-4 8-8-16,3-5 9 16,3 7-10-16,3-2 11 15,-3 3-10-15,5 0 9 16,-5 3-9-16,4-5 10 15,-2 4-11-15,4-4 10 16,-3 2-8-16,6-3 7 16,-6 8-8-16,4-4 9 0,0 8-9 15,-3-7 9-15,-2 5-9 16,4-7 10-16,-5 0-11 16,1-6 10-16,1 5-10 15,4-11 10-15,-2 3-10 16,7-8 8-16,0 5-10 15,7-11 9-15,-2 10-8 16,7-8 10-16,-6 9-8 16,1-8 11-16,-3 11-10 0,0-4 9 15,-7 5-11-15,3-8 10 16,-3 2-11-16,5-8 10 16,-2-1-10-16,7-7 10 15,-4 10-11-15,9-8 11 16,-4 4-8-16,5-3 10 15,-7 13-10-15,6-7 11 16,-7 11-9-16,6-2 8 16,-11 4-9-16,7-7 8 15,-5 2-9-15,5-5 9 16,-8 4-10-16,7-1 10 16,-9 3-9-16,7-3 9 15,-8 4-9-15,8-2 8 16,-4 2-7-16,2-1 8 0,-5 6-9 15,5-1 10-15,-8 4-11 16,1-2 10-16,-4 5-11 16,3-1 11-16,-3-1-9 15,2 2 9-15,-5 3-10 16,1-3 10-16,-4 3-9 16,3-1 9-16,-3 2-9 15,5-4 8-15,-2 3-8 16,4-5 9-16,-4 7-9 0,5-2 9 15,-5 4-9-15,0 1 9 16,-4 2-10-16,-1-1 11 16,-5 2-11-16,1-5 11 15,1 1-11-15,7-1 10 16,-1 0-10-16,5 0 10 16,-3 3-10-16,-1-4 10 15,-5 7-10-15,3 1 9 16,-6 2-8-16,4-4 8 15,-2 8-8-15,2-4 9 16,-4 2-9-16,6-4 9 16,-9 1-10-16,8-2 10 15,-5-3-9-15,3-2 10 16,0 2-10-16,9 0 9 16,-6 2-10-16,2-4 11 15,-8 4-12-15,1-1 11 16,-10 2-10-16,3-4 10 0,0 5-10 15,6-4 11-15,-3 1-11 16,3 2 10-16,-3 2-11 16,2-2 11-16,-5 1-10 15,6-1 9-15,-3 2-8 16,1-4 9-16,-4 5-10 16,5-1 10-16,-7 1-9 0,7-2 8 15,-1 1-9-15,2-4 11 16,0 2-11-16,2-3 10 15,-5 6-10-15,0 3 10 16,-3 2-9-16,-5 4 11 16,-4 0-8-16,2-2 12 15,-7 2-10-15,2 0 11 16,0 2-11-16,-3-2 10 16,0 4-11-16,0-1 6 15,-1 2-15-15,-4 1 470 16,1 15-824-16,-14 0 425 15</inkml:trace>
  </inkml:traceGroup>
</inkml:ink>
</file>

<file path=ppt/ink/ink22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59:01.065"/>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BEEC98D7-11E6-4B23-BE6C-99C29749B97F}" emma:medium="tactile" emma:mode="ink">
          <msink:context xmlns:msink="http://schemas.microsoft.com/ink/2010/main" type="inkDrawing" rotatedBoundingBox="24298,2211 27433,1863 27460,2110 24326,2458" semanticType="underline" shapeName="Other">
            <msink:sourceLink direction="with" ref="{30A948B3-F600-4B94-9CAD-2D20620F6D9B}"/>
          </msink:context>
        </emma:interpretation>
      </emma:emma>
    </inkml:annotationXML>
    <inkml:trace contextRef="#ctx0" brushRef="#br0">75 338 1119 0,'-21'0'312'16,"-3"4"84"-16,6-1-316 16,11 0-27-16,2 2-20 0,8-4-22 15,5 2-5-15,7 2-6 16,6 1-1-16,1 0 0 16,7-2 0-16,-4-1 2 15,5 2 0-15,-6-2 1 16,5 0 2-16,-2 0 0 15,7 4 0-15,1-2 1 16,12 2-1-16,1 4-1 0,15-2-1 16,3-3-1-1,16 1 0-15,-7-2 0 0,8-1-1 16,-11 1 2-16,4-2-2 16,-14-2 1-16,7-1-1 15,-9-3 1-15,6 2-1 16,-9-4 1-16,11-2 0 15,-8 1 0-15,4-6-1 16,-4-3 1-16,12-3 1 16,-10-2 0-16,12-7-1 15,-4 5 1-15,11 2 1 16,-9 1-2-16,5-2 0 16,-26 13 1 15,1 1-2-31,46-8 1 0,-6-2 0 0,-4 5-1 15,1 6 1-15,-40 2-1 16,8-5 1-16,-3 4-1 16,3-7 0-16,-7 0 0 15,7-4 0-15,-9 5-1 16,0-2 1-16,-7 4 0 16,-1 1 2-16,-13 2-2 15,0 0 1-15,-9 2 0 16,2-2-1-16,-4 0 1 0,1 1 6 15,-4-2 1-15,1 4 1 16,-4-5 0-16,1 4 0 16,-7-2-4-16,-2 3-3 15,-2 0-1-15,-2 0-56 16,-2 3 449-16,-14-15-818 16,-3-5 368-16</inkml:trace>
  </inkml:traceGroup>
</inkml:ink>
</file>

<file path=ppt/ink/ink22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58:28.589"/>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38376ACE-0DAA-4892-877C-973852F9E3FB}" emma:medium="tactile" emma:mode="ink">
          <msink:context xmlns:msink="http://schemas.microsoft.com/ink/2010/main" type="inkDrawing" rotatedBoundingBox="3589,15082 3687,13871 3735,13875 3638,15086" semanticType="callout" shapeName="Other">
            <msink:sourceLink direction="with" ref="{CBD28702-B08C-44A8-835B-A0B034CCA283}"/>
            <msink:sourceLink direction="with" ref="{D9CD621A-0F2F-4E14-8345-F73160DE87F2}"/>
          </msink:context>
        </emma:interpretation>
      </emma:emma>
    </inkml:annotationXML>
    <inkml:trace contextRef="#ctx0" brushRef="#br0">2739 2624 880 0,'-6'69'217'0,"3"16"70"15,1-7-254-15,2 5-27 16,8-10-52-16,-7-10-25 16,-2-19-1-16,-1-8 0 15,1-16 7-15,-8-5-3 16,10 6 14-16,-2 9-1 16,1 1 1-16,-2 11 0 15,2 3 48-15,-6 5 25 16,0-7 15-16,2 1 39 15,-1-8 19-15,-1-5 23 16,1-10-3-16,2-3 6 16,-1-6-36-16,-2 5-14 15,0-2-21-15,0 9-7 16,3-2-18-16,1 13-3 16,1-4-6-16,2 2-2 15,1-11-6-15,1-3-3 0,-3-14 3 16,-11-22-340-16,-4-19 113 15</inkml:trace>
  </inkml:traceGroup>
</inkml:ink>
</file>

<file path=ppt/ink/ink22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0:07.426"/>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A880139C-6A7F-460A-B6FC-2A9D167F02CC}" emma:medium="tactile" emma:mode="ink">
          <msink:context xmlns:msink="http://schemas.microsoft.com/ink/2010/main" type="inkDrawing" rotatedBoundingBox="24642,8763 27000,7933 27034,8030 24676,8860" semanticType="underline" shapeName="Other">
            <msink:sourceLink direction="with" ref="{AB20B7EA-0DFB-4949-A560-D68B20FA545E}"/>
          </msink:context>
        </emma:interpretation>
      </emma:emma>
    </inkml:annotationXML>
    <inkml:trace contextRef="#ctx0" brushRef="#br0">185 771 1073 0,'-98'40'276'0,"58"-16"84"16,10-12-310-16,12-7-19 15,13-22-16-15,44-7-14 16,14-1 2-16,32-5-11 15,11-2 11-15,32-6-9 16,-1 8 11-16,30-6-9 16,-13 0 10-16,22-13-10 31,-19-2 10-31,23-12-8 0,-26 0 8 0,14-12-9 0,-29 9 12 16,12-2-5-16,-31 14 10 15,-2 4-8-15,-27 22 9 16,-9 8-12-16,-27 14 5 15,-11 8-11 1,-16 7 10-16,-9 4-5 0,-10 2 11 16,-7 3-7-16,-7-1 11 0,-6-4-8 15,-1-5-4-15,-7-14-390 16,1-11 127-16</inkml:trace>
  </inkml:traceGroup>
</inkml:ink>
</file>

<file path=ppt/ink/ink22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46:49.90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3A42D4C-93D5-4242-BCBA-CA040D9CC8FD}" emma:medium="tactile" emma:mode="ink">
          <msink:context xmlns:msink="http://schemas.microsoft.com/ink/2010/main" type="writingRegion" rotatedBoundingBox="539,5898 1943,5909 1922,8478 518,8467"/>
        </emma:interpretation>
      </emma:emma>
    </inkml:annotationXML>
    <inkml:traceGroup>
      <inkml:annotationXML>
        <emma:emma xmlns:emma="http://www.w3.org/2003/04/emma" version="1.0">
          <emma:interpretation id="{9ED6784E-C193-40C9-8EFA-A74669B5C742}" emma:medium="tactile" emma:mode="ink">
            <msink:context xmlns:msink="http://schemas.microsoft.com/ink/2010/main" type="paragraph" rotatedBoundingBox="547,5895 1801,5945 1773,6658 519,6608" alignmentLevel="1"/>
          </emma:interpretation>
        </emma:emma>
      </inkml:annotationXML>
      <inkml:traceGroup>
        <inkml:annotationXML>
          <emma:emma xmlns:emma="http://www.w3.org/2003/04/emma" version="1.0">
            <emma:interpretation id="{998E6A8F-33E2-4F84-B37A-27AE18B183E7}" emma:medium="tactile" emma:mode="ink">
              <msink:context xmlns:msink="http://schemas.microsoft.com/ink/2010/main" type="line" rotatedBoundingBox="547,5895 1801,5945 1773,6658 519,6608"/>
            </emma:interpretation>
          </emma:emma>
        </inkml:annotationXML>
        <inkml:traceGroup>
          <inkml:annotationXML>
            <emma:emma xmlns:emma="http://www.w3.org/2003/04/emma" version="1.0">
              <emma:interpretation id="{7FB2DE82-4517-4ABA-B9D6-B5ECDCBA563C}" emma:medium="tactile" emma:mode="ink">
                <msink:context xmlns:msink="http://schemas.microsoft.com/ink/2010/main" type="inkWord" rotatedBoundingBox="547,5895 1801,5945 1773,6658 519,6608"/>
              </emma:interpretation>
              <emma:one-of disjunction-type="recognition" id="oneOf0">
                <emma:interpretation id="interp0" emma:lang="" emma:confidence="1">
                  <emma:literal/>
                </emma:interpretation>
              </emma:one-of>
            </emma:emma>
          </inkml:annotationXML>
          <inkml:trace contextRef="#ctx0" brushRef="#br0">86 94 657 0,'-7'0'421'0,"-1"12"-71"15,-1 9-79-15,-3 18-237 0,9 9-19 16,-1 18 20-16,-1-1-10 16,7 5 15-1,7-8-14-15,-5 1 3 0,7-17-22 16,-2-1 6-16,-3-13-14 15,-3-7 10-15,-2-10-11 16,1-6 19-16,-1-6 11 16,-4-7 23-16,-4-11-10 0,-1-15 12 15,-8-11-17 1,-1-17-12-16,7-5-22 16,-2-17 9-16,1 5-13 0,10-9 7 15,4 10-9-15,3 5 8 16,9 18-9-16,3 12 8 15,-2 18-9-15,2 11 7 16,-1 10-8-16,4 6 8 16,0 0-8-16,0 6 9 15,-2 1-8-15,-1 2 8 16,-7-1-9-16,-4 5 10 16,-4-4-7-16,-1 5 10 15,-7-5-8-15,-2 6 12 16,-8 1-9-16,-8 8 14 15,-2-1-4-15,-2 4 15 0,-5-7-9 16,5-5 10-16,5-11-15 16,4-5 2-16,6-10-51 15,10-10-419-15,2-6 121 16</inkml:trace>
          <inkml:trace contextRef="#ctx0" brushRef="#br0" timeOffset="-746.2645">717 519 959 0,'-12'-3'292'0,"10"-2"60"16,-1 4-261-16,2-1-41 0,1 1-19 15,3-2-7-15,4-2-6 16,4-4 8-16,8-12-8 16,1-7 4-16,11-16-8 15,-1-5 3 1,11-7-14-16,-8 0 4 0,4-2-7 16,-7 14 6-16,-4 2-8 15,-8 17 6-15,-2 8-3 16,-5 16 8-16,1 14 2 15,-2 10 10-15,2 11-2 16,0 8 4-16,2 9-10 16,-1-1 1-16,1 10-10 15,-2-9 3-15,6 2-8 16,-3-11 9-16,3-3-7 16,0-14 6-16,3-5-53 15,-7-10 117-15,-4-1-487 16,-10-16 152-16</inkml:trace>
        </inkml:traceGroup>
      </inkml:traceGroup>
    </inkml:traceGroup>
    <inkml:traceGroup>
      <inkml:annotationXML>
        <emma:emma xmlns:emma="http://www.w3.org/2003/04/emma" version="1.0">
          <emma:interpretation id="{F0898014-2C80-47EF-B982-BACB0B1166F1}" emma:medium="tactile" emma:mode="ink">
            <msink:context xmlns:msink="http://schemas.microsoft.com/ink/2010/main" type="paragraph" rotatedBoundingBox="625,7983 1926,7993 1922,8478 621,8468" alignmentLevel="1"/>
          </emma:interpretation>
        </emma:emma>
      </inkml:annotationXML>
      <inkml:traceGroup>
        <inkml:annotationXML>
          <emma:emma xmlns:emma="http://www.w3.org/2003/04/emma" version="1.0">
            <emma:interpretation id="{C4276830-C69A-4467-B547-E9E71EB4AD48}" emma:medium="tactile" emma:mode="ink">
              <msink:context xmlns:msink="http://schemas.microsoft.com/ink/2010/main" type="line" rotatedBoundingBox="625,7983 1926,7993 1922,8478 621,8468"/>
            </emma:interpretation>
          </emma:emma>
        </inkml:annotationXML>
        <inkml:traceGroup>
          <inkml:annotationXML>
            <emma:emma xmlns:emma="http://www.w3.org/2003/04/emma" version="1.0">
              <emma:interpretation id="{974A7482-CFF9-4401-8D45-5F789454B808}" emma:medium="tactile" emma:mode="ink">
                <msink:context xmlns:msink="http://schemas.microsoft.com/ink/2010/main" type="inkWord" rotatedBoundingBox="625,7983 1926,7993 1922,8478 621,8468"/>
              </emma:interpretation>
              <emma:one-of disjunction-type="recognition" id="oneOf1">
                <emma:interpretation id="interp1" emma:lang="" emma:confidence="0">
                  <emma:literal>20</emma:literal>
                </emma:interpretation>
                <emma:interpretation id="interp2" emma:lang="" emma:confidence="0">
                  <emma:literal>l0</emma:literal>
                </emma:interpretation>
                <emma:interpretation id="interp3" emma:lang="" emma:confidence="0">
                  <emma:literal>[0</emma:literal>
                </emma:interpretation>
                <emma:interpretation id="interp4" emma:lang="" emma:confidence="0">
                  <emma:literal>L0</emma:literal>
                </emma:interpretation>
                <emma:interpretation id="interp5" emma:lang="" emma:confidence="0">
                  <emma:literal>10</emma:literal>
                </emma:interpretation>
              </emma:one-of>
            </emma:emma>
          </inkml:annotationXML>
          <inkml:trace contextRef="#ctx0" brushRef="#br0" timeOffset="349308.1136">849 2271 668 0,'-8'-3'354'16,"5"4"-10"-16,-3-2-112 15,2 2-99-15,-1-1-15 16,5 3-49-16,0-7-5 15,5 4-39-15,4-8-3 16,3 5-23-16,3-1 9 16,3 1-11-16,4-2 8 15,4 7-11-15,4-2 9 16,-2 1-10-16,10 8 9 16,-5-1-7-16,6-2 10 15,-5-2-9-15,4 2 9 16,-8-4-8-16,3-1 9 15,-7-1-9-15,-1-1 10 16,-5-5-10-16,-4 0 10 16,-4 3-11-16,-3-2 11 0,-7 2-11 15,1 8 14-15,-3-5-2 16,-3 4 24-16,-3 7-8 16,0 1 16-16,-8-2-12 15,-4 2 15-15,-1 0-20 16,-7-6 15-16,-1 0-14 15,-5-9 12-15,1 0-21 16,-8-7 6-16,3 7-17 0,-5-2 9 16,4 8-14-1,-4 2 8-15,10 1-11 0,-2-3 10 16,9 0-12-16,3-2 11 16,9-1-11-16,4 5 9 15,5-5-14-15,6 0 13 16,2-5-11-16,7 1 10 15,1-7-8-15,11 2 9 16,3 3-11-16,3 2 10 16,0 7-10-16,3 1 11 15,-3 2-9-15,5-4 12 16,-1 1-11-16,1-8 12 16,-2-1-10-16,2-4 10 15,-8 1-12-15,1-2 12 16,-2-1-11-16,-8 0 10 0,-5 8-10 15,2-1 6-15,-7 8-35 16,-2 11-52-16,-2-1-51 16,11-2-333-16,-3-7 40 15</inkml:trace>
          <inkml:trace contextRef="#ctx0" brushRef="#br0" timeOffset="357263.9824">89 2144 937 0,'3'-12'274'0,"2"0"65"16,1 2-267-16,0 1-19 15,4 3-28-15,7 0-7 16,-7 3-11-16,4 3-2 16,-2 3-4-16,-5 7 1 15,-5 5 2-15,-1 11 1 16,-4 6 3-16,-4 10 0 16,-4 0 1-16,-4 12 11 15,-1-12 4-15,2 3 9 16,5-8-1-16,6 1 1 15,6-11-13-15,9 4-6 16,3-10-8-16,8-6-2 0,2-10-1 16,5-10-1-16,-3-8-14 15,3-11-45-15,-7-2-4 16,-1-7-331-16,-4 3 65 16</inkml:trace>
          <inkml:trace contextRef="#ctx0" brushRef="#br0" timeOffset="357569.2407">347 2095 1025 0,'-12'30'241'0,"-1"17"97"15,4 4-295-15,1 6 3 16,4-8-7-16,10-2 0 16,3-17-10-16,9-9-8 15,4-14-10-15,11-10-1 16,-1-12-3-16,5-7 2 15,-5-4 2-15,-4-13 0 16,-8 6-1-16,-8-6 8 16,-12 2 6-16,-9-1 17 15,-8 12 6-15,-8-1 4 16,-7 14-10-16,-2 2-6 16,1 11-20-16,1 0-51 15,10 5-48-15,14 2-350 0,7-4 59 16</inkml:trace>
        </inkml:traceGroup>
      </inkml:traceGroup>
    </inkml:traceGroup>
  </inkml:traceGroup>
</inkml:ink>
</file>

<file path=ppt/ink/ink22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1:21.147"/>
    </inkml:context>
    <inkml:brush xml:id="br0">
      <inkml:brushProperty name="width" value="0.09333" units="cm"/>
      <inkml:brushProperty name="height" value="0.09333" units="cm"/>
      <inkml:brushProperty name="color" value="#3165BB"/>
      <inkml:brushProperty name="fitToCurve" value="1"/>
    </inkml:brush>
    <inkml:brush xml:id="br1">
      <inkml:brushProperty name="width" value="0.09333" units="cm"/>
      <inkml:brushProperty name="height" value="0.09333" units="cm"/>
      <inkml:brushProperty name="fitToCurve" value="1"/>
    </inkml:brush>
    <inkml:brush xml:id="br2">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56C79EEE-4299-4441-ADD2-3C34057AEBAC}" emma:medium="tactile" emma:mode="ink">
          <msink:context xmlns:msink="http://schemas.microsoft.com/ink/2010/main" type="writingRegion" rotatedBoundingBox="5646,8733 4975,16393 1545,16092 2215,8433"/>
        </emma:interpretation>
      </emma:emma>
    </inkml:annotationXML>
    <inkml:traceGroup>
      <inkml:annotationXML>
        <emma:emma xmlns:emma="http://www.w3.org/2003/04/emma" version="1.0">
          <emma:interpretation id="{63C3B734-AFD7-4311-B0FA-C1C6E2AA10BB}" emma:medium="tactile" emma:mode="ink">
            <msink:context xmlns:msink="http://schemas.microsoft.com/ink/2010/main" type="paragraph" rotatedBoundingBox="5646,8733 4975,16393 2254,16154 2925,8495" alignmentLevel="1"/>
          </emma:interpretation>
        </emma:emma>
      </inkml:annotationXML>
      <inkml:traceGroup>
        <inkml:annotationXML>
          <emma:emma xmlns:emma="http://www.w3.org/2003/04/emma" version="1.0">
            <emma:interpretation id="{A669472F-EB06-44E3-9C56-1F76D1685EC1}" emma:medium="tactile" emma:mode="ink">
              <msink:context xmlns:msink="http://schemas.microsoft.com/ink/2010/main" type="line" rotatedBoundingBox="5646,8733 4975,16393 2254,16154 2925,8495"/>
            </emma:interpretation>
          </emma:emma>
        </inkml:annotationXML>
        <inkml:traceGroup>
          <inkml:annotationXML>
            <emma:emma xmlns:emma="http://www.w3.org/2003/04/emma" version="1.0">
              <emma:interpretation id="{A4C67AD4-095A-4F7C-A6F1-FE539F59511A}" emma:medium="tactile" emma:mode="ink">
                <msink:context xmlns:msink="http://schemas.microsoft.com/ink/2010/main" type="inkWord" rotatedBoundingBox="5411,8712 5109,12163 2623,11946 2925,8495">
                  <msink:destinationLink direction="with" ref="{11B8E6AC-BEB2-4D0E-AE13-348C4E11039C}"/>
                </msink:context>
              </emma:interpretation>
              <emma:one-of disjunction-type="recognition" id="oneOf0">
                <emma:interpretation id="interp0" emma:lang="" emma:confidence="1">
                  <emma:literal/>
                </emma:interpretation>
              </emma:one-of>
            </emma:emma>
          </inkml:annotationXML>
          <inkml:trace contextRef="#ctx0" brushRef="#br0">4169 4171 158 0,'2'-2'202'16,"-4"2"-33"-16,1-3-11 0,2 0-30 16,-1 2-38-16,-1-4 8 15,2 4-13-15,-2-5 13 16,2 6-12-16,-1-2 4 15,-1 7-21-15,1-10-4 16,-2 8-16-16,1-1-2 16,-2 4-13-16,1 0-1 15,1 10-8-15,-1-1-1 16,-1-1-7-16,0 2 1 16,2-5-3-16,-4 7 3 15,1 0-2-15,-2 9 2 16,1-2-2-16,-2 17 1 15,2-6-3-15,1 11-3 0,2-4-2 16,4 10-3-16,2-8-2 16,2 10-2-16,3-1 1 15,-1-1-2-15,-1-3 2 16,-2 7-1-16,-2-9 1 16,-2 0-2-16,1 0 1 0,1-2-1 15,1-14 1 1,-1 2-1-16,-3-5 1 0,0 1 0 15,-3-5 0-15,-3 5 0 16,0-9 1-16,-1 2-1 16,-1-4 1-16,-1-1-1 15,2-4 1-15,-1 1 0 16,2-1 0-16,2-8 0 16,-1 0 1-16,4 0 0 15,-1-2-2-15,2-1 0 16,0-3 1-16,0-6 1 15,2-7 1-15,1-21 3 16,0-14 1-16,6-22 0 16,1-11-4-16,4-21 0 15,1 4-2-15,3-16-1 16,-3 15 0-16,-2-6-1 0,-2 16 0 16,-4 4-1-16,-4 22 1 15,0 4-1-15,-1 16 0 16,-2 8 0-16,-2 11 0 15,4 9-2-15,-5 5 0 16,1 14 0-16,-1 4 1 16,0 5-2-16,0 5 2 15,0 8 1-15,-1-2 1 0,2 9-2 16,-1 0 3 0,2 15-2-16,1 1 0 0,0 20 2 15,3 5 0-15,-2 11 1 16,1-2 1-16,1 13 1 15,-5-10-2-15,-1-1-1 16,0-11 0-16,-4-2 0 16,1-23 0-16,0 1 0 15,0-16 3-15,0 2-1 16,4-10 0-16,-2-6 0 16,1-13 0-16,1 2-2 15,2-7 3-15,-1-10 3 16,1 1 1-16,1-20 0 15,1-13 0-15,-4-32-3 16,4-12-2-16,-2-28-1 16,-2 4-1-16,1-23-1 15,1 24 1-15,-2-2 0 0,2 25-1 16,2 6-1-16,-2 30 0 16,0 6 0-16,0 18-1 15,0 4 1-15,-2 14 0 16,1 2-1-16,-1 4-1 15,-4 3 0-15,2 6-1 16,-2-2-1-16,0 7 0 16,-2 10 2-16,2 7 1 15,-1 10-1-15,2 8 1 0,2 17 0 16,-1-1 0-16,2 17 0 16,-2 3 1-16,-2 6 1 15,0-11-1-15,3 5 0 16,1-13 1-16,4-7 0 15,2-16-1-15,1-5 0 16,1-16 0-16,-2-8-1 16,-1-13-2-16,-1-11 4 15,1-8 0-15,0-21 1 16,0-11 2-16,3-25 0 16,3-10-2-16,1-26 0 15,2-2 0-15,3-23-2 16,-3 11 1-16,2 0-1 0,-2 22 1 15,-2 1 0-15,-2 24 1 16,-2 4-1 0,-5 19 0-16,-2 6-1 0,-2 24-1 15,-2 14-2-15,1 14 0 16,-1 14 0-16,-2 9 0 16,1 10 1-16,-3-2 1 15,4 8 1-15,-1-10 0 16,5 2-1-16,-1-2 2 15,2 14-3-15,2 2 0 0,2 29 1 16,-1-1 0-16,2 22 1 16,-4-6 1-16,1 11 0 15,-5-16 0-15,3 8 0 16,-2-22 0-16,-1-4 0 16,3-15 1-16,-1-7 0 15,-4-17-1-15,4 0 0 16,-1-15 0-16,-1-4-2 15,2-8-1-15,-1-9 3 16,1-14-1-16,1-4-15 16,0-10-18-16,-3-11 81 15,3-3-468-15,1-5 163 16</inkml:trace>
          <inkml:trace contextRef="#ctx0" brushRef="#br0" timeOffset="53119.7621">4262 4111 382 0,'-3'-5'279'0,"-1"8"-14"15,-1 0-85-15,-1 2-14 16,2 5-61-16,1 8-16 15,0-4-30-15,-2 4-4 16,2-3-17-16,2-2-4 16,-4-2-11-16,2 4-2 15,3-6-5-15,-1 1 0 16,-1-1-4-16,1-1 0 16,1-2-3-16,0 7 2 15,0-2-2-15,1 4 4 16,1-2 0-16,-2 4 1 15,-2-5-3-15,4 7 0 16,-4-4-4-16,1 5-1 16,1-4-2-16,0 2-1 0,-2-1-1 15,2 1 1-15,-1-5 0 16,-2 10 1-16,1-4 0 16,-1 10 1-16,2-2 0 15,-1 7-1-15,2-5-1 16,-1 4 0-16,-1-7-2 15,-1 4 1-15,2-5-1 16,-4 1 0 0,2-7 0-16,0 1 2 0,-3-7 0 0,2 1 2 15,2-1 0-15,-2 2 2 16,1 2-1-16,1 1-1 16,1-2-2-16,-2 8 0 15,3 6-1-15,-2-3-1 16,2 3 1-16,-1 5-1 15,1-7 0-15,-2-4 0 16,2 0 1-16,-3 0-1 16,3-6 1-16,-3 0-1 15,0-4 0-15,-1-1 0 16,1-1 0-16,-3 0-1 16,3 0 1-16,1-1-1 15,1-2 1-15,1-2 1 0,0-2 0 16,-2 1-1-16,2-5 1 15,0 1 0-15,-1-5-1 16,1 4 2-16,1-5 1 16,-1-1 3-16,-1-1 0 15,1-3 2-15,1-1-1 16,-1-1-1-16,0-4-3 16,2-3-1-16,-2 2 0 15,1-10-1-15,1 2 0 16,-1-4-1-16,-1 1 1 0,0-9-1 15,0 3 0-15,0-12-1 16,2 1 1-16,1-2-2 16,0 2 1-16,-2-5 1 15,4 8 0-15,-4-5 0 16,-1 2 0-16,3-1 1 16,-1 3-2-16,-1-3 1 15,2 10 0-15,0-2 0 16,-1 5-1-16,-1-1 0 15,2 8 0-15,-3-4 0 16,2 7 1-16,1 1 0 16,-2 4-1-16,1 1 0 15,2 5 0-15,-2-1-1 16,-2 6 2-16,3 0-2 0,-2 0 1 16,-1 2 0-16,3 1 0 15,0-2-1-15,-3 2 1 16,2-1 1-16,1-1-1 15,-2-8 1-15,1 7-1 16,1-5 1-16,-2 4-2 16,-1-1 0-16,0 13 0 15,-1-10 1-15,1 7 0 16,-2 4 1-16,1 0 1 16,-2 0 0-16,0 4 0 0,-2 2 1 15,2-3-2-15,2 5-1 16,-2 2 0-16,1 4-1 15,-1-5 0-15,0 6 0 16,-1 0 2-16,1 3 0 16,0-2 1-16,1 10 0 15,1-2-1-15,-1 3 0 16,1-2-1-16,1 7 0 16,0-2 0-16,-2 3 0 15,4-2 0-15,1 2 0 16,-3-5 0-16,1-3 0 15,1-4 0-15,-2 2 1 16,0-8 0-16,1 10-1 16,-1 2 1-16,0 6 0 15,0-1-2-15,0 2 1 0,0-8 0 16,2 1 0-16,-5-12 1 16,3 4 0-16,0-2 0 15,-2 1 0-15,-2-6 0 16,2 4-1-16,-1-7 0 15,0-1 1-15,0-4 0 16,3 4-1-16,0-7 1 16,3 5-1-16,-1-3 1 0,2 5 0 15,-1-2-1-15,0-1-1 16,-1-4 1-16,1 1 0 16,-2-7 0-16,-1-1-1 15,-1 3 2-15,-1-3 0 16,1-3 0-16,-2 2 0 15,1-5 1-15,-1-11-1 16,0-4 0-16,0-11 1 16,-1-4-2-16,-2-12 1 15,3 0 0-15,1-13-1 16,1-2 0-16,-1-3 1 16,2 3 0-16,-1 0 0 15,-1 7 0-15,4 2 0 16,1 3 0-16,1-3-1 15,4 3 1-15,-2-3-1 16,0 10 0-16,1-2 0 0,-2 5 0 16,-1 4 0-16,2 7 0 15,2 0 0-15,-4 12 0 16,1-3 0-16,-1 7-1 16,-1 4 0-16,0 4 0 15,0-3 0-15,-1 9 0 16,1-3 0-16,-2-2 1 15,1 2 0-15,-1 3-1 0,-2-6-10 16,1 8-13-16,0-4-49 16,-3 5 134-16,1-9-478 15,2 8 167-15</inkml:trace>
          <inkml:trace contextRef="#ctx0" brushRef="#br0" timeOffset="6469.4808">3326 4750 936 0,'-8'5'350'16,"2"-4"39"-16,2 8-231 15,5-4-75-15,4 5-21 16,-1-5-21-16,7 2-14 15,2-8-1-15,4 2-13 16,1-8 4-16,4-1-9 16,1-2 10-16,2-1-5 15,-1-5 9-15,3 4-9 16,0 3 5-16,0-2-12 16,-1-1 4-16,2 4-11 15,-1-2 8-15,2 2-9 16,-1 5 8-16,4 3-7 15,-3 3 9-15,-4 0-9 0,1 2 9 16,-4-2-9-16,-2-3 7 16,-7 4-9-16,2-1 10 15,-1-3-11-15,-5 3 11 16,0-1-11-16,1-2 10 16,2 1-10-16,-4 2 9 15,-2 2-9-15,1 1 11 16,-1 3-10-16,-3-1 11 15,-1-4-9-15,2 1 9 16,-4-1-10-16,0-2 16 0,-4 1-1 16,-1-2 16-16,-5-2-8 15,-5 2 12-15,-5 1-16 16,-2 1 3-16,-13 4-13 16,-1 1 9-16,-10-4-6 15,-3 1 9-15,-9 2-11 16,11-5 9-16,-5 11-13 15,10-4 6-15,1 3-11 16,8-7 10-16,0 2-11 16,11-10 12-16,-1 6-9 15,8-4 10-15,3-2-11 16,8 4 9-16,1 1-13 16,9-13 9-16,0 2-12 15,7 6 11-15,5-6-12 16,3 2 11-16,6 11-11 0,5 10 12 15,4-8-11-15,0 1 11 16,6 5-9-16,-5-6 11 16,4-4-11-16,-7 4 10 15,8 3-10-15,-5-6 11 16,-1-2-12-16,-8 1 12 0,4-2-11 16,-8-2 11-16,0-2-12 15,-3 1 12-15,4-3-11 16,-2 0 11-16,-4-2-11 15,-1-1 12-15,-1 6-11 16,-8-3 12-16,-3-1-12 16,-3 2 10-16,0 5-10 15,-3-4 11-15,-2 2-12 16,2 1 12-16,-1-2-9 16,-5-3 8-16,-2 1-10 15,-2 1 11-15,-8 1-12 16,-5-5 11-16,-5 1-10 15,-5-1 10-15,-8 4-11 16,-4 2 10-16,-7 4-11 16,5 1 12-16,-6 0-11 15,8 0 11-15,3 0-11 0,14 1 11 16,-4-1-11 0,10-1 10-16,5-2-11 0,5 3 11 15,3-8-11-15,8 5 10 16,4 2-12-16,3 1 8 15,9-14-9-15,3 11 10 16,10-3-10-16,7 3 12 16,10-3-9-16,-5 9 10 0,14-7-10 15,-5 1 11 1,5 7-10-16,-11-5 11 0,8 7-11 16,-12-6 11-16,2 3-12 15,-10-11 11-15,2 4-10 16,-10-7 11-16,-2 7-12 15,-3-2 12-15,-2-8-10 16,-2 4 10-16,-4-4-11 16,-2 4 11-16,-5-2-10 15,-3 7 8-15,-3-1-9 16,-6 3 8-16,-6 0-11 16,-5 3 8-16,-10 5-10 15,-6 2 11-15,-6 4-8 16,5-4 11-16,-10-2-8 15,8-5 11-15,-3-5-12 16,8-2 12-16,-7-7-12 0,11 4 10 16,-6-2-10-1,7 6 10-15,-1 1-11 0,8 7 11 16,2-4-12-16,7 5 11 16,1-6-9-16,6 0 9 15,0 2-10-15,6-1 8 16,3-5-15-16,3 7 5 15,10-5-50-15,5-1-22 16,14 0-80-16,8 2-331 16,24-11 61-16</inkml:trace>
          <inkml:trace contextRef="#ctx0" brushRef="#br0" timeOffset="9021.2995">3566 4192 952 0,'4'-20'269'16,"1"-2"82"-1,-1 10-264-15,2 7-19 0,2 10-13 16,2 11-11-16,2 10-9 15,2 7-13-15,-1-2 5 16,2 11-10-16,-4-3 4 16,-2 9-3-16,-5-4 10 0,1 7-4 15,-5-6 10-15,3-2-3 16,-2-13 4-16,1-4-5 16,1-13 4-16,0-5-9 15,0-11 5-15,0-3-12 16,3-6 3-16,1-2-11 15,2-2 6-15,6-2-15 16,1 1 6-16,-1-7-12 16,3-6 11-16,3-6-9 15,-6 2 15-15,1-7-89 16,-1 4-5-16,8-7-383 16,-14-7 43-16</inkml:trace>
          <inkml:trace contextRef="#ctx0" brushRef="#br0" timeOffset="7855.5157">4512 4414 924 0,'-5'-3'320'0,"2"1"69"16,-4 2-240-16,-8 3-24 15,-2 5-24-15,-5 7-13 16,-7 4-24-16,-4 10-12 0,6 2-4 16,0 13-13-16,9-4-5 15,9 10-14-15,10-5 0 16,11-7-15-16,8-17 8 15,8-17-11-15,6-16 10 16,2-29-8-16,-3-2 10 16,-3-13-11-16,-6 7 10 0,-6-1-10 15,-11 17 9-15,-5 8-9 16,-7 11 11-16,2 13-12 16,-7 10 9-16,7 15-9 15,1 12 9-15,8 16-12 16,-6 8 12-16,12 9-10 15,0-7 10-15,2-6-11 16,-1-17 11-16,5-12-9 16,-1-11 10-16,1-4-10 15,-3 0 11-15,1-4-12 16,-4 1 11-16,-3 3-8 16,-4-3 16-16,-7 6-3 15,-4 3 10-15,-9 6-10 16,-4-3 7-16,-8 0-16 15,-2-2 4-15,-2-2-9 16,5-10 10-16,-1-8-11 16,8-7 11-16,4-17-14 0,9-8 11 15,6-12-12-15,6-3 10 16,9-9-11-16,7 9 12 16,2-9-12-16,5 9 11 15,1-1-9-15,-6 10 15 16,-11 0-83-16,-7 17-59 15,-6 10-379-15,-7 13 29 16</inkml:trace>
          <inkml:trace contextRef="#ctx0" brushRef="#br0" timeOffset="67032.8353">4054 4809 616 0,'-3'-3'209'0,"-2"-11"24"16,2-5-165-16,-1-13-19 15,5-4-18-15,1-8 29 16,4 1 12-16,0 5 24 16,0 11 1-16,0 11 10 15,-3 8-22-15,-2 16 0 16,-1 8-25-16,0 16-11 15,-1 8-18-15,-4 14-7 16,1-1-16-16,-2 1-4 16,1-6-1-16,1 2 0 15,1-8-1-15,1-2 0 0,2-10 1 16,0-7 1-16,0-14-1 16,-1-9 4-16,2-8 0 15,-1-10 0-15,0-9-1 16,2-9-1-16,-1-6-3 15,1-9 0-15,1 0-1 16,0-9 0-16,-2 7 0 0,1-2 1 16,-1 14-1-16,-1 5-1 15,-1 21 1-15,-1 5-3 16,-1 13-2-16,2 12 1 16,-1 10-1-16,2 16 0 15,0 7 2-15,2 15 1 16,-2-7 1-16,-3 14 3 15,0-7 1-15,-2 5 3 16,2-19 2-16,0 1 6 16,3-26-2-16,0-12 4 15,5-17-1-15,-1-16-1 16,1-12-5-16,1-10 1 16,-3-11-5-16,1-11-1 15,-2 5-2-15,4-9 0 16,-5 4-2-16,4 4-1 15,-2 14 1-15,1 4-1 16,-2 16 0-16,1 9-3 0,-3 13-3 16,-2 5-2-16,1 17 1 15,-2 11-1-15,-2 8 4 16,1 14 4-16,1 4 0 16,-3 3 0-16,0-3 0 15,0 12-1-15,0-10 0 16,0 7 1-16,4-9 1 0,-2-6 1 15,4-17-1-15,0-4 0 16,0-18-1-16,-2-3-19 16,5-9-20-16,-4-15-36 15,5-7-351-15,2-1 86 16</inkml:trace>
          <inkml:trace contextRef="#ctx0" brushRef="#br0" timeOffset="8836.2771">3737 4505 527 0,'0'2'452'0,"1"1"-63"0,-2-2-55 15,-4-4-125-15,5-3-70 16,-4-12-23-16,2-10-37 16,5-22-27-16,5 1-26 15,3-32-16-15,5-6 3 16,-2-18-11-16,-2 4 8 16,1-6-12-16,-4 29 9 0,-3 12-9 15,-3 24 9 1,5 11-12-16,-8 13 13 0,0 3-12 15,-5 10 10-15,4 1-53 16,-4 5-30-16,-4 2 419 16,2 9-814-16,-7 9 375 15</inkml:trace>
          <inkml:trace contextRef="#ctx0" brushRef="#br0" timeOffset="71268.2387">3988 4100 544 0,'-17'-3'418'16,"-1"8"-48"-16,2 1-106 0,-1 1-30 15,8 2-91-15,3-1 0 16,-3-4-34 0,8 5-19-16,8-3-39 0,5-6-17 15,5-3-22-15,16-15-4 16,6-7-2-16,7-8 1 15,2 1-1-15,6-3-3 16,-6 16-2-16,5 4-3 16,-8 9 0-16,-2 9 0 15,-7 6 0-15,-1 4 0 16,-9 2 4-16,-7 0 0 16,-7-4-2-16,-1-2 3 15,-2-3-2-15,-6-3 0 16,-2-2 1-16,2 1 3 0,-4-4 2 15,-7 4 5-15,1-1 0 16,-13 8-1-16,-8 10-3 16,-17 9 0-16,-1 4-5 15,-12 4 0-15,4-6 0 16,0-9 5-16,12-11 0 16,-2-4 1-16,14-7-2 15,2-1 1-15,8 7-3 0,4-5-1 16,4 0 0-1,10 3 0-15,4-5-2 0,8-2-1 16,5-4-1-16,15-1-3 16,2-7 1-16,11-7 1 15,2-1 1-15,8-3 0 16,-8 3 1-16,6 0 1 16,-11 8-1-16,-2-3 0 15,-9 9-1-15,-1 1-1 16,-14 4 1-16,-5-1 0 15,-2 6 0-15,-7 3 0 16,-7 2 1 0,-5 1 0-16,-6 6 1 0,-11 1-1 15,-4 3 1-15,-8 2 0 16,-2-2-1-16,-10 2 0 16,8 0 0-16,-6 0 0 0,9-7 1 15,6-2-2 1,11-5 2-16,2-8-2 0,10-2 0 15,5 3-1-15,7-3 0 16,4 4-1-16,6 1 0 16,9-1-8-16,1 2-22 15,10-10-89-15,1-5-45 16,10-9-350-16,-7-3 20 16</inkml:trace>
          <inkml:trace contextRef="#ctx0" brushRef="#br0" timeOffset="72382.733">3992 5525 797 0,'-18'-18'325'0,"6"3"25"16,2-2-167-16,5 4-75 16,2 7-1-1,3 3-25-15,3 1-12 0,8-4-27 16,7 3-14-16,6-4-20 16,13-2-5-16,2-2 1 15,12 2-2-15,-3 0 0 16,8 0-2-16,-8 2 0 15,4 5-1-15,-13 2-1 16,-5 2 0-16,-9-1 0 16,-8 1 0-16,-10-4 2 0,-2 8 11 15,-4-6 11-15,-5 5 12 16,-5-4 5-16,-12 5 5 16,-5-6-11-16,-10 6-5 15,-9-6-13-15,-8 9-3 16,2-1-5-16,-12 1-3 15,6 0-2-15,0 1-2 16,12-1-1-16,3 3 1 16,18-7 0-16,8 2-2 15,5-4-1-15,16 2-2 16,4-8-2-16,12 1 0 16,6-1 2-16,21-6 2 15,-2-7 2-15,17 2 1 16,-4-5 1-16,7 1-1 15,-14 7 0-15,-4 1-1 16,-18 1-1-16,-10 6 1 16,-12 0-1-16,-8 3 2 0,-11 3-1 15,-7 3 1-15,-9 3 1 16,-9-2 1-16,-6 1-1 16,-3 1 1-16,3-2 2 15,-6-2 0-15,4-1 0 16,-1-5-1-16,9-2-1 0,6-2-2 15,11 2-1-15,8-4-7 16,8 2-11-16,5-1-38 16,7-1-20-16,6-2-61 15,6-2-336-15,12-16 85 16</inkml:trace>
          <inkml:trace contextRef="#ctx0" brushRef="#br1" timeOffset="-471417.443">4109 5492 980 0,'-3'6'279'16,"2"10"67"-16,1 13-268 16,0 4-45-16,1 13-16 15,-1-1 4-15,0 11-11 16,0-2 7-16,2 10-12 16,-1-2 7-16,4 8-10 15,2-4 9-15,-2 6 18 16,-5-18-387-16,3 6 140 15</inkml:trace>
          <inkml:trace contextRef="#ctx0" brushRef="#br0" timeOffset="9580.9587">3537 2699 972 0,'3'-3'329'0,"-1"14"40"16,2 8-248-16,4 19-49 15,5 6-18-15,1 13-3 16,4 0 2-16,1 13-17 15,-1-13-8-15,2 2-17 16,-2-14-1-16,0-6-9 16,-5-21 11-16,7-11-7 15,-4-16 12-15,7-13-7 16,-2-16 9-16,6-10-10 16,-9-3 7-1,3-7-14-15,-4 11 7 0,2 8-13 16,-8 9 10-16,5 14-13 0,-4 19 11 15,-1 13-2-15,-2 10 20 16,1 14-6-16,-5 2 14 16,5 5-8-16,2-10 3 15,-1-2-17-15,4-13 6 16,4-13-12-16,-5-16-58 16,7-7-415-16,-5-1 114 15</inkml:trace>
          <inkml:trace contextRef="#ctx0" brushRef="#br2" timeOffset="-171827.163">3170 4782 1109 0,'-11'-5'324'15,"-2"-1"81"-15,4 0-326 16,-3 2-9-16,-2-2-43 0,-4 0-4 16,0 3-21-16,-9 3 6 15,1 10-12-15,-5 4-10 16,1-1-34-16,-6-1-28 16,0 0-335-16,-3-3 75 15</inkml:trace>
          <inkml:trace contextRef="#ctx0" brushRef="#br1" timeOffset="-466492.8614">4003 5402 1036 0,'-11'9'298'16,"-1"1"92"-16,5-7-291 16,1 0-2-16,1-4-31 15,1-5-12-15,-1 0-25 16,-4 6-13-16,3-9-11 0,-3 6 2 15,-1-2-3 1,-2 5-17-16,-2 3-25 0,-8 5-47 16,1-4-14-16,-8 7-323 15,-5-4 74-15</inkml:trace>
          <inkml:trace contextRef="#ctx0" brushRef="#br1" timeOffset="-466294.7714">3384 5396 370 0,'-33'-2'391'0,"-3"11"-98"16,9-1-3-16,2 1-175 15,4 0-48-15,-5 3-12 16,2-12-16-16,-3 7-10 16,0-5-17-16,-6 1-78 15,4 4-267-15,-2 10 66 16</inkml:trace>
          <inkml:trace contextRef="#ctx0" brushRef="#br1" timeOffset="-466039.8629">2617 5532 480 0,'-36'-21'386'15,"0"15"-77"-15,0 12-52 16,0 6-177-16,3 11-45 0,-5-2-16 15,8-6-11 1,-3-12 2-16,9-5-4 0,-1-5 0 16,2 4-2-16,-4 0 0 15,3 9-11-15,-6 3-88 16,3 0-226-16,-6 0 37 16</inkml:trace>
        </inkml:traceGroup>
        <inkml:traceGroup>
          <inkml:annotationXML>
            <emma:emma xmlns:emma="http://www.w3.org/2003/04/emma" version="1.0">
              <emma:interpretation id="{A8ACF985-ABE8-4CD8-B0AF-53ED2C11F0C4}" emma:medium="tactile" emma:mode="ink">
                <msink:context xmlns:msink="http://schemas.microsoft.com/ink/2010/main" type="inkWord" rotatedBoundingBox="4679,12666 4610,13445 4549,13439 4617,12660">
                  <msink:destinationLink direction="with" ref="{11B8E6AC-BEB2-4D0E-AE13-348C4E11039C}"/>
                </msink:context>
              </emma:interpretation>
              <emma:one-of disjunction-type="recognition" id="oneOf1">
                <emma:interpretation id="interp1" emma:lang="" emma:confidence="1">
                  <emma:literal/>
                </emma:interpretation>
              </emma:one-of>
            </emma:emma>
          </inkml:annotationXML>
          <inkml:trace contextRef="#ctx0" brushRef="#br1" timeOffset="-471164.1224">4082 6761 637 0,'-7'76'229'0,"-1"13"25"0,5-2-169 16,0 10-20-16,3-17-24 15,-1-1-17-15,1-14 0 16,0 1-15-16,3-18 12 16,0 4-297-16,6-7 101 15</inkml:trace>
        </inkml:traceGroup>
        <inkml:traceGroup>
          <inkml:annotationXML>
            <emma:emma xmlns:emma="http://www.w3.org/2003/04/emma" version="1.0">
              <emma:interpretation id="{D9CD621A-0F2F-4E14-8345-F73160DE87F2}" emma:medium="tactile" emma:mode="ink">
                <msink:context xmlns:msink="http://schemas.microsoft.com/ink/2010/main" type="inkWord" rotatedBoundingBox="5162,14258 4975,16393 3135,16231 3322,14097">
                  <msink:destinationLink direction="with" ref="{38376ACE-0DAA-4892-877C-973852F9E3FB}"/>
                </msink:context>
              </emma:interpretation>
              <emma:one-of disjunction-type="recognition" id="oneOf2">
                <emma:interpretation id="interp2" emma:lang="" emma:confidence="1">
                  <emma:literal/>
                </emma:interpretation>
              </emma:one-of>
            </emma:emma>
          </inkml:annotationXML>
          <inkml:trace contextRef="#ctx0" brushRef="#br2" timeOffset="-100328.9963">3350 9518 1105 0,'7'-11'301'0,"13"1"84"16,2 1-308-16,16 6-27 16,1-2-15-16,15-1-14 15,-2-4 0-15,17-7-416 16,-12-4 135-16</inkml:trace>
          <inkml:trace contextRef="#ctx0" brushRef="#br2" timeOffset="-100339.9682">3281 9602 980 0,'1'-12'315'16,"10"-3"65"-16,1 1-252 15,3 5-43-15,1 9-18 16,-1 5-14-16,-4 10-16 16,-1 9-4-16,-5 12-14 15,-10 4 7-15,-1 7-6 16,-3-8 15-16,-1-1-8 16,4-14 10-16,3-9-14 15,4-12 5-15,10-3-15 16,5-9 6-16,8-5-14 0,3-1 9 15,3 6-13-15,-4 1 6 16,-4 4-16 0,-5 7 9-16,-4 6-13 0,-4 2 11 15,-4 5-9-15,-5 1 14 16,0 2-9-16,-5 2 13 16,-7 3-7-16,-4 0 10 15,-8 11-8-15,-5-2 11 16,-2-2-8-16,2-1 10 0,-1-7-13 15,3-10 10-15,-1-4-13 16,8-9-9-16,-1-15-108 16,5-12 463-16,13-18-825 15,6-9 330-15</inkml:trace>
          <inkml:trace contextRef="#ctx0" brushRef="#br2" timeOffset="-101337.0694">2737 9687 962 0,'-34'12'357'0,"13"-10"49"0,4 1-239 16,8-6-70-16,8 3-27 15,2-2-26-15,8 1-26 16,6-7-1-16,14-4-17 16,4-4 7-16,12-2-11 15,-6-2 11-15,4 7-12 16,-11 4 10-16,-7 7-12 16,-10 5 9-16,-6 14-11 15,-9 5 11-15,-9 16-9 16,-1 7 13-16,-7 13-8 15,1 3 11-15,-5 8-8 16,3-9 11-16,1 3-4 16,2-11 13-16,3-4-11 15,5-12 10-15,1-4-13 0,3-11 5 16,-2-6-32 0,4-11-28-16,-7-11-54 0,4-10-343 15,-2-11 63-15</inkml:trace>
          <inkml:trace contextRef="#ctx0" brushRef="#br2" timeOffset="-100854.2984">3167 9913 601 0,'-3'28'426'16,"-8"5"-63"-16,2 17-37 16,-4-2-236-16,-5 10-10 15,7-4-20-15,5 2-21 16,7-8-12-16,5-6-27 15,5-12-29-15,1-12-36 16,-1-18-338-16,-4-24 74 16</inkml:trace>
          <inkml:trace contextRef="#ctx0" brushRef="#br2" timeOffset="-100862.2758">2671 10015 1041 0,'6'7'266'0,"5"-1"86"0,5-1-291 16,7-2-28-16,8-5-11 16,5-7 2-16,11-7-13 15,1-4-22-15,6-5-353 16,-6 2 107-16</inkml:trace>
          <inkml:trace contextRef="#ctx0" brushRef="#br1" timeOffset="-470877.3734">4153 8317 725 0,'1'64'287'0,"-1"10"15"16,-1-17-188-16,-2 15-46 16,1-9-37-16,-4 6-18 15,0-9-2-15,5 9-11 16,-1-21 6-16,1 6-8 16,4-11 7-16,1-4-8 15,-2-12 9-15,2-4-8 16,-2-10 8-16,-2-8-7 15,0-5 9-15,0 1-11 16,0-2 8-16,1-1-12 16,1 7 7-16,-4-2-16 15,1 3-53-15,-1 1-248 0,4-8 60 16</inkml:trace>
          <inkml:trace contextRef="#ctx0" brushRef="#br1" timeOffset="-469620.0597">4540 9320 1078 0,'-18'-19'256'0,"-3"8"95"15,-7 8-304-15,-19 12-31 16,-4 11 4-16,-18 13-15 16,-2 4 4-16,-1 22-5 15,12 1 11-15,3 10 5 16,17-2 17-16,10-2-6 15,10-15 7-15,11-5-12 16,8-11-3-16,7-13-16 16,4-10 7-16,14-10-4 15,2-17 10-15,13-18-9 16,1-8 8-16,5-7-10 16,-7 0 2-16,-5 0-10 0,-12 14 8 15,-8 2-9-15,-8 11 7 16,-8 8-9-16,-2 5 9 15,-2 10-10-15,2 7 9 16,1 10-11-16,2 7 9 16,5 10-9-16,6 0 11 15,5 3-10-15,5-6 12 0,5-2-10 16,2-8 10 0,5-1-11-16,-4-5 11 0,4 2-12 15,-6-1 10-15,-1 5-12 16,-7 1 11-16,-5 7-14 15,-9-1 14-15,-6 5 3 16,-5-4 22-16,-8 2 16 16,-4-4 26-16,-13 1 8 15,-3-2 4-15,-18-1-11 16,-3-1-16-16,-9-8-20 16,6-6-11-16,1-11-18 15,19-7 2-15,10-6-33 16,16-3-70-16,26-7-438 15,11 2 98-15</inkml:trace>
        </inkml:traceGroup>
      </inkml:traceGroup>
    </inkml:traceGroup>
    <inkml:traceGroup>
      <inkml:annotationXML>
        <emma:emma xmlns:emma="http://www.w3.org/2003/04/emma" version="1.0">
          <emma:interpretation id="{D46604D0-0AE1-447F-A440-AA0517773F61}" emma:medium="tactile" emma:mode="ink">
            <msink:context xmlns:msink="http://schemas.microsoft.com/ink/2010/main" type="paragraph" rotatedBoundingBox="5237,11374 2275,12489 1744,11078 4707,9964" alignmentLevel="2"/>
          </emma:interpretation>
        </emma:emma>
      </inkml:annotationXML>
      <inkml:traceGroup>
        <inkml:annotationXML>
          <emma:emma xmlns:emma="http://www.w3.org/2003/04/emma" version="1.0">
            <emma:interpretation id="{092EB43E-EDBB-488F-83BA-9A1F8A4A11CE}" emma:medium="tactile" emma:mode="ink">
              <msink:context xmlns:msink="http://schemas.microsoft.com/ink/2010/main" type="line" rotatedBoundingBox="5237,11374 2275,12489 1744,11078 4707,9963"/>
            </emma:interpretation>
          </emma:emma>
        </inkml:annotationXML>
        <inkml:traceGroup>
          <inkml:annotationXML>
            <emma:emma xmlns:emma="http://www.w3.org/2003/04/emma" version="1.0">
              <emma:interpretation id="{5B4C3EFA-A651-4E0F-B89F-9A17E37DA274}" emma:medium="tactile" emma:mode="ink">
                <msink:context xmlns:msink="http://schemas.microsoft.com/ink/2010/main" type="inkWord" rotatedBoundingBox="5237,11374 4071,11813 3541,10402 4707,9964">
                  <msink:destinationLink direction="with" ref="{713F56CF-D024-4273-8AF9-C3B6F72AC87E}"/>
                </msink:context>
              </emma:interpretation>
            </emma:emma>
          </inkml:annotationXML>
          <inkml:trace contextRef="#ctx0" brushRef="#br0" timeOffset="-54152.7192">4171 4064 977 0,'-8'32'266'0,"2"11"90"15,5 5-282-15,-1 11 0 16,1 1-22-16,-1 12 9 15,5 0-27-15,2 15 6 16,1-3-23-16,3 5 11 16,0-14-15-16,-2 10 13 15,-2-13-9-15,-2 11 10 16,-5-4-13-16,-1 10 8 16,-1-19-16-16,-4 9 7 15,1-13-12-15,-4 3 7 16,1-11-11-16,-1 8 11 15,2-21-27-15,-4-10-56 0,4-19-29 16,1-16-319-16,4-13 33 16</inkml:trace>
          <inkml:trace contextRef="#ctx0" brushRef="#br0" timeOffset="-53535.0746">3285 4900 964 0,'-12'-1'312'0,"6"-7"51"16,2-5-239-16,10-4-70 15,3-10 3-15,4-3-24 16,7-3 15-16,5 0-20 15,8-3 11-15,3 3-20 16,15-9 3-16,5 4-19 16,11-11 9-16,1-1-14 15,10-5 10-15,-10 8-11 16,-1-7 10-16,-13 15-10 0,-4-10 11 16,-14 14-12-16,-2-4 11 15,-8 11-13-15,-10 1 10 16,-7 21-11-16,-6 4 10 15,-7 17-7-15,-8 12 13 16,1 2-13-16,-5 2-49 16,2-4-17-16,4-6-348 15,5-12 50-15</inkml:trace>
          <inkml:trace contextRef="#ctx0" brushRef="#br0" timeOffset="-53056.5749">3263 4911 542 0,'-5'-12'431'15,"8"3"-82"-15,9 15-58 16,12 3-159-16,5 6-59 16,5 12 20-16,10 6-25 0,5 10-2 15,1-1-37-15,13 14 0 16,3-7-25-16,9 2 7 16,-7-9-13-16,10-1 12 15,-11-17-12-15,-2-6 12 16,-11-9-12-16,0-6 13 15,-14-3-12-15,-4-1 11 16,-12-2-11-16,-6 1 9 16,-9 5-9-16,-9-6-31 15,-7 0-51-15,-2-4-346 16,-2-12 61-16</inkml:trace>
          <inkml:trace contextRef="#ctx0" brushRef="#br2" timeOffset="-173090.6922">3380 4658 728 0,'-15'0'325'16,"1"12"-5"-16,4 11-169 15,1 15-83-15,1 2-34 16,2 19 1-16,2 1-5 0,1 4-2 16,3-4-7-16,0 8-7 15,3-10-8-15,4 7 2 16,1-8-23-16,-4 7-337 16,1-3 108-16</inkml:trace>
          <inkml:trace contextRef="#ctx0" brushRef="#br0" timeOffset="60452.2058">3450 4752 391 0,'-6'-6'493'0,"-3"4"-146"0,5 1-221 16,-1 4 245-16,4-3-309 15,-1 0-14-15,2-2-6 16,-1 4-16-16,1 1-2 16,0 3-9-1,3-6 5-15,0 1-7 0,1-1 9 16,5 0-11-16,-1-1 8 16,2 1-10-16,2-2 5 0,3 2-7 15,0 0 9-15,6 3-10 16,2 0 9-16,5 6-12 15,1-3 7 1,7 0-12-16,-3-4 10 0,6 1-12 16,-6-12 12-16,3 3-11 15,-7 0 11-15,-4-6-12 16,-4 1 11-16,-1 4-10 16,-7 1 10-16,5-2-11 15,-4 7 12-15,1-4-11 16,-6 4 11-16,4 2-13 15,-2-1 12-15,-1-1-11 16,2 1 10-16,2 4-11 16,-2-7 12-16,0 2-12 0,-3 2 11 15,-3-1-11-15,0-1 11 16,-3-1-10-16,-2 2 11 16,2-4-10-16,-1 2 10 15,-2 0-11-15,0 2 15 16,0 0-2-16,-3 4 10 15,-2 0-7-15,2 2 10 16,-4 2-12-16,2-1 4 16,-4 2-9-16,-1-1 9 15,-5-1-4-15,0-2 10 0,-5 1-11 16,-2 4 10-16,-4-1-12 16,2 3 4-16,-9-3-12 15,-1 6 9-15,-8-9-12 16,-1 2 13-16,-9-7-12 15,8 2 10-15,-4-6-10 16,6-3 13-16,-1 3-11 16,10-6 10-16,-3-1-11 15,9-1 12-15,1 7-14 16,8-4 10-16,5 2-11 16,4 12 11-16,4-9-12 15,5 5 10-15,-1-1-12 16,1 4 9-16,4-10-15 15,2 10 11-15,8-4-11 16,5-1 11-16,8-3-8 0,6 5 13 16,8-5-10-16,-1 0 12 15,7-3-10-15,-4 0 10 16,4-3-10-16,-8-2 11 16,5-1-10-16,-10 2 12 15,-2 2-11-15,-10 4 9 16,2 7-11-16,-4 4 11 0,2 4-11 15,-1 2 12-15,8 2-12 16,-4-4 12-16,2-4-11 16,-3 1 11-16,0-8-12 15,-9-3 12-15,2-5-10 16,-8 2 11-16,0-4-11 16,-3 4 11-16,0-2-10 15,-3 7 11-15,-3-1-11 16,0 4 11-16,0-4-11 15,-2 1 12-15,1-2-10 16,-1 1 10-16,-2-1-10 16,-4 6 9-16,-2-3-11 15,1 0 10-15,-6 2-10 16,-2-1 11-16,-5-4 1 16,-2 2-1-16,-9-2-11 0,3-3 11 15,-3 4-12-15,0 1-2 16,-9 2 1-16,4 1 9 15,-12 7-12-15,2-6 12 16,-1 4-10-16,11-4 10 16,-2 0-9-16,13-1 8 15,3-2-13-15,7 3 10 16,5-5-13-16,8 1 8 16,1-4-29-16,4 4 1 15,5-7-38-15,3 4-6 0,5-2-54 16,1 9 225-16,3-6-530 15,-3-3 228-15</inkml:trace>
          <inkml:trace contextRef="#ctx0" brushRef="#br0" timeOffset="65857.6921">3300 4651 515 0,'-4'-17'271'15,"1"-4"-15"-15,0-6-77 16,4 2-89-16,5 1 1 15,0 7-14-15,-4 2 7 16,1 12-19 0,1 3 1-16,-4 9-13 0,0 9 4 15,2 8-10-15,-5 10-2 16,1 4-15-16,1 7-6 16,-1 1-8-16,-2 0 5 15,7-6-1-15,-2 8 4 16,-2-13-2-16,1-1-2 0,0-9-8 15,-3-1-3-15,1-10-2 16,5-4 7-16,-4-10 4 16,-1-2 7-16,2-5 0 15,-3-11 0-15,-3-2-9 16,6-17-4-16,2-7-7 16,-1-18 0-16,1-4-2 15,4-10 1-15,-5 14-2 16,1 4 1-16,2 19-1 0,-4 8 0 15,0 17 0-15,0 5-2 16,-1 5-1-16,-1 4 1 16,1 2 0-16,1 5 0 15,3 2 1-15,-3 8-2 16,1 2 1-16,2 9-2 16,-1 8 1-16,-4 4 0 15,5 3 2-15,-4 3 1 16,1-6 2-16,-3 2 3 15,3-7 1-15,0-1 2 16,0-12 0-16,0-3-1 16,-2-13-2-16,4-10 4 15,-2-10-1-15,1-15 1 16,-1-7-1-16,2-23-1 16,-2-6-6-16,0-23 1 15,0 12-2-15,1-5 0 0,-1 19-1 16,2 10 1-16,-4 25-1 15,1 10-3-15,1 13-2 16,-3 19-2-16,1 7-2 16,-2 18 0-16,-1 9 3 15,1 21 2-15,-1-5 3 16,-1 19 2-16,5-9 0 16,-1 7-1-16,2-21 2 15,3-3-1-15,0-20-2 0,2-8 1 16,-4-14-1-16,5-5-1 15,-1-7-25-15,1-3-91 16,0-7 107-16,7-7-461 16,-1-2 98-16</inkml:trace>
        </inkml:traceGroup>
        <inkml:traceGroup>
          <inkml:annotationXML>
            <emma:emma xmlns:emma="http://www.w3.org/2003/04/emma" version="1.0">
              <emma:interpretation id="{90D59249-6CD2-4C0E-8774-CDD734B244B0}" emma:medium="tactile" emma:mode="ink">
                <msink:context xmlns:msink="http://schemas.microsoft.com/ink/2010/main" type="inkWord" rotatedBoundingBox="2309,11623 1993,11741 1938,11596 2254,11477">
                  <msink:destinationLink direction="with" ref="{AE4A4C4C-B833-47BF-9B1E-F6EBCC48DC58}"/>
                </msink:context>
              </emma:interpretation>
            </emma:emma>
          </inkml:annotationXML>
          <inkml:trace contextRef="#ctx0" brushRef="#br1" timeOffset="-465775.7894">1773 5723 792 0,'-30'6'247'0,"2"-2"39"15,7-7-218-15,-2-3-24 16,2-3-21-16,-6 0 5 16,5-1 2-16,-5 1 1 0,4 6-11 15,-2 3-5-15,4-2-7 16,1 7-22-16,2 2-20 15,2-4-105-15,-1-1-60 16,1-2-120-16,1-3-68 16</inkml:trace>
        </inkml:traceGroup>
      </inkml:traceGroup>
    </inkml:traceGroup>
  </inkml:traceGroup>
</inkml:ink>
</file>

<file path=ppt/ink/ink22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0:08.497"/>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C924B81D-A044-492D-986A-1319B304407E}" emma:medium="tactile" emma:mode="ink">
          <msink:context xmlns:msink="http://schemas.microsoft.com/ink/2010/main" type="inkDrawing" rotatedBoundingBox="28336,7987 30846,7059 30865,7110 28355,8038" semanticType="underline" shapeName="Other">
            <msink:sourceLink direction="with" ref="{3F9FEDFE-DEA6-44D7-84DD-793AA9F11E2D}"/>
          </msink:context>
        </emma:interpretation>
      </emma:emma>
    </inkml:annotationXML>
    <inkml:trace contextRef="#ctx0" brushRef="#br0">56 928 949 0,'-33'0'261'0,"9"-9"74"16,36-1-283-1,30-14-5-15,20-5-27 0,35-10-12 16,17 0-7-16,30-13-1 15,-36 13 2 1,2 0-2-16,144-51 0 16,-8-2 0-16,29-11-1 15,-23 6 2-15,-68 24 0 16,-36 14 0-16,-4 7 2 16,-38 22 1-16,-20 4 1 15,-29 14 1-15,-14 0 2 16,-25 6 0-16,-12 0 1 15,-4 8 1-15,-5 5-353 16,-5-4 121-16</inkml:trace>
  </inkml:traceGroup>
</inkml:ink>
</file>

<file path=ppt/ink/ink22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0:28.642"/>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713F56CF-D024-4273-8AF9-C3B6F72AC87E}" emma:medium="tactile" emma:mode="ink">
          <msink:context xmlns:msink="http://schemas.microsoft.com/ink/2010/main" type="inkDrawing" rotatedBoundingBox="4607,10140 8644,11454 8424,12131 4386,10818" semanticType="callout" shapeName="Other">
            <msink:sourceLink direction="with" ref="{F97ED1D2-4B64-4A64-B198-9F275906000C}"/>
            <msink:sourceLink direction="with" ref="{5B4C3EFA-A651-4E0F-B89F-9A17E37DA274}"/>
          </msink:context>
        </emma:interpretation>
      </emma:emma>
    </inkml:annotationXML>
    <inkml:trace contextRef="#ctx0" brushRef="#br0">22 128 1010 0,'-17'-3'317'0,"13"1"52"16,5 2-295-16,8 2-21 16,14 1-47-16,14-6 11 15,8 0-3-15,24-11 18 16,6-4-10-16,17-9 10 16,-5 2-18-16,15 2 2 15,-13 9-19-15,14 8 9 16,-13 8-11-16,15 8 12 15,-12 3-12-15,11 0 11 0,-12-2-9 16,11 1 10-16,-10-8-11 16,12 1 11-16,-10-7-11 15,2 8 10-15,-17 3-11 16,1 15 8-16,-19 2-9 16,-4 26 9-16,-10 1-9 15,-3 16 13-15,-7 0-8 0,7 15 13 16,1-15-6-16,17 3 14 15,2-13-12-15,12 4 9 16,-5-6-11-16,7 13 5 16,-7-2-14-16,9 11 9 15,-7-8-10-15,13-1 8 16,-11-17-10-16,13-5 12 16,-3-21-8-16,13-17 9 15,-9-17-6-15,19-20 12 16,-11-14-11-16,11-11 12 15,-9-1-11-15,0-1 8 16,-19 17-12-16,5 22 6 16,-20 18-11-16,-11 24-416 15,-20 15 137-15</inkml:trace>
  </inkml:traceGroup>
</inkml:ink>
</file>

<file path=ppt/ink/ink2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35:26.423"/>
    </inkml:context>
    <inkml:brush xml:id="br0">
      <inkml:brushProperty name="width" value="0.09333" units="cm"/>
      <inkml:brushProperty name="height" value="0.09333" units="cm"/>
      <inkml:brushProperty name="fitToCurve" value="1"/>
    </inkml:brush>
    <inkml:context xml:id="ctx1">
      <inkml:inkSource xml:id="inkSrc3">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5T07:34:23.596"/>
    </inkml:context>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72EFA558-3A22-447E-B7A1-D2D3656F3E86}" emma:medium="tactile" emma:mode="ink">
          <msink:context xmlns:msink="http://schemas.microsoft.com/ink/2010/main" type="writingRegion" rotatedBoundingBox="31167,6440 32720,6440 32720,7891 31167,7891"/>
        </emma:interpretation>
      </emma:emma>
    </inkml:annotationXML>
    <inkml:traceGroup>
      <inkml:annotationXML>
        <emma:emma xmlns:emma="http://www.w3.org/2003/04/emma" version="1.0">
          <emma:interpretation id="{A71D6117-72F1-4AB5-8CC1-03DBC4FD7F7D}" emma:medium="tactile" emma:mode="ink">
            <msink:context xmlns:msink="http://schemas.microsoft.com/ink/2010/main" type="paragraph" rotatedBoundingBox="31167,6440 32720,6440 32720,7891 31167,7891" alignmentLevel="1"/>
          </emma:interpretation>
        </emma:emma>
      </inkml:annotationXML>
      <inkml:traceGroup>
        <inkml:annotationXML>
          <emma:emma xmlns:emma="http://www.w3.org/2003/04/emma" version="1.0">
            <emma:interpretation id="{157D660E-D51A-4405-BAFE-43BAB15F16CC}" emma:medium="tactile" emma:mode="ink">
              <msink:context xmlns:msink="http://schemas.microsoft.com/ink/2010/main" type="line" rotatedBoundingBox="31167,6440 32720,6440 32720,7891 31167,7891"/>
            </emma:interpretation>
          </emma:emma>
        </inkml:annotationXML>
        <inkml:traceGroup>
          <inkml:annotationXML>
            <emma:emma xmlns:emma="http://www.w3.org/2003/04/emma" version="1.0">
              <emma:interpretation id="{986D3833-0CED-406F-AF1A-FC65A1086E5E}" emma:medium="tactile" emma:mode="ink">
                <msink:context xmlns:msink="http://schemas.microsoft.com/ink/2010/main" type="inkWord" rotatedBoundingBox="31167,6440 32720,6440 32720,7891 31167,7891"/>
              </emma:interpretation>
              <emma:one-of disjunction-type="recognition" id="oneOf0">
                <emma:interpretation id="interp0" emma:lang="" emma:confidence="1">
                  <emma:literal/>
                </emma:interpretation>
              </emma:one-of>
            </emma:emma>
          </inkml:annotationXML>
          <inkml:trace contextRef="#ctx0" brushRef="#br0">12813 6573 1099 0,'-24'23'246'0,"-8"12"117"16,5 8-330-16,-4 8 15 15,2-6-15-15,1 11 11 16,14-26 16-1,2 1-54-15,-8 25 8 16,10-13-12-16,-4-1-4 16,10-27 13-1,1 0-43-15,1-12 7 16,2-12-369-16,6-9 91 16</inkml:trace>
          <inkml:trace contextRef="#ctx0" brushRef="#br0" timeOffset="197.5531">12493 6773 1062 0,'-3'-3'285'16,"1"6"80"-16,7 3-303 15,8 3-3-15,4 3-29 16,8 2 3-16,10-1-12 0,11-1 0 16,7-3-20-16,12-1 10 15,-5-5-14-15,0 3-383 16,-17 3 127-16</inkml:trace>
          <inkml:trace contextRef="#ctx0" brushRef="#br0" timeOffset="-28955.1169">12614 5644 787 0,'-22'-16'442'0,"10"4"-40"15,6 10-141-15,1 2-194 16,10 0-46-16,1-1 0 16,3 2-24-16,7-1 12 15,8-4-9-15,11 5 11 0,3-2-10 16,10 2 8-16,-2 1-13 15,10-1 11-15,-8-4-11 16,7 3 10-16,-10 2-10 16,-1 1 11-16,-13-2-10 15,-4 10 11-15,-12 2-11 16,-6-1 7-16,-6 3-12 16,-7 15 11-16,-2 2-11 15,-8 7 14-15,-2 4-9 0,-10 7 15 16,1-7-12-1,-10 5 11-15,4-5-13 0,-10 2 11 16,4-3-11-16,-7 0 19 16,4-8-9-16,-5 2 15 15,6-7-13-15,-5 2 11 16,8-5-20-16,-2-1 8 16,13-4-12-16,5-6 10 15,7-10-10-15,7-1-4 16,7-8-50-16,11-1-370 15,3-2 95-15</inkml:trace>
          <inkml:trace contextRef="#ctx1" brushRef="#br1">11576 5948 0</inkml:trace>
        </inkml:traceGroup>
      </inkml:traceGroup>
    </inkml:traceGroup>
  </inkml:traceGroup>
</inkml:ink>
</file>

<file path=ppt/ink/ink230.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09:53:41.29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6F56BD5-131D-42A2-BE65-8DD311DF652A}" emma:medium="tactile" emma:mode="ink">
          <msink:context xmlns:msink="http://schemas.microsoft.com/ink/2010/main" type="inkDrawing" rotatedBoundingBox="7330,13997 7924,13615 7932,13628 7339,14010" semanticType="callout" shapeName="Other">
            <msink:sourceLink direction="with" ref="{8892430E-FBFD-464E-AE92-270F5DB7C8BC}"/>
          </msink:context>
        </emma:interpretation>
      </emma:emma>
    </inkml:annotationXML>
    <inkml:trace contextRef="#ctx0" brushRef="#br0">-1269 2972 0,'0'0'0,"0"0"31,0 0-15,90-67-1,105-68 1,113-46-16</inkml:trace>
  </inkml:traceGroup>
</inkml:ink>
</file>

<file path=ppt/ink/ink231.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10:00:09.855"/>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8AA014DC-CE10-490F-B019-CCFC0CA3822A}" emma:medium="tactile" emma:mode="ink">
          <msink:context xmlns:msink="http://schemas.microsoft.com/ink/2010/main" type="inkDrawing" rotatedBoundingBox="7437,14011 7452,14011 7452,14026 7437,14026" shapeName="Other"/>
        </emma:interpretation>
      </emma:emma>
    </inkml:annotationXML>
    <inkml:trace contextRef="#ctx0" brushRef="#br0">-1171 2972 0,'0'0'16</inkml:trace>
  </inkml:traceGroup>
</inkml:ink>
</file>

<file path=ppt/ink/ink23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0:11.644"/>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8193D83D-0E19-429F-A5CE-3DED37E12583}" emma:medium="tactile" emma:mode="ink">
          <msink:context xmlns:msink="http://schemas.microsoft.com/ink/2010/main" type="writingRegion" rotatedBoundingBox="409,10360 1977,10340 1987,11094 418,11114"/>
        </emma:interpretation>
      </emma:emma>
    </inkml:annotationXML>
    <inkml:traceGroup>
      <inkml:annotationXML>
        <emma:emma xmlns:emma="http://www.w3.org/2003/04/emma" version="1.0">
          <emma:interpretation id="{FEB0F566-08CF-4108-9679-B4C182ED3EA4}" emma:medium="tactile" emma:mode="ink">
            <msink:context xmlns:msink="http://schemas.microsoft.com/ink/2010/main" type="paragraph" rotatedBoundingBox="409,10360 1977,10340 1987,11094 418,11114" alignmentLevel="1"/>
          </emma:interpretation>
        </emma:emma>
      </inkml:annotationXML>
      <inkml:traceGroup>
        <inkml:annotationXML>
          <emma:emma xmlns:emma="http://www.w3.org/2003/04/emma" version="1.0">
            <emma:interpretation id="{BC62B7D0-9B29-46DD-A2B3-044E983C51A4}" emma:medium="tactile" emma:mode="ink">
              <msink:context xmlns:msink="http://schemas.microsoft.com/ink/2010/main" type="line" rotatedBoundingBox="409,10360 1977,10340 1987,11094 418,11114"/>
            </emma:interpretation>
          </emma:emma>
        </inkml:annotationXML>
        <inkml:traceGroup>
          <inkml:annotationXML>
            <emma:emma xmlns:emma="http://www.w3.org/2003/04/emma" version="1.0">
              <emma:interpretation id="{D0944134-6735-4F36-8034-4E162C173D9C}" emma:medium="tactile" emma:mode="ink">
                <msink:context xmlns:msink="http://schemas.microsoft.com/ink/2010/main" type="inkWord" rotatedBoundingBox="409,10360 1977,10340 1987,11094 418,11114"/>
              </emma:interpretation>
              <emma:one-of disjunction-type="recognition" id="oneOf0">
                <emma:interpretation id="interp0" emma:lang="" emma:confidence="1">
                  <emma:literal/>
                </emma:interpretation>
              </emma:one-of>
            </emma:emma>
          </inkml:annotationXML>
          <inkml:trace contextRef="#ctx0" brushRef="#br0">520 4497 939 0,'6'-11'356'15,"-6"4"48"-15,0 4-239 16,1 3-61-16,1 1-34 16,-1 7-28-16,2 2-17 15,-1 7-16-15,-2 2 3 16,1 5-10-16,2-1 8 0,3 2-12 16,0-5 9-16,8 1-11 15,1-3 11-15,0-2-11 16,0-2 11-16,5-1-12 15,-7-1 12-15,2 2-12 16,0-2 12-16,-4 4-12 16,-5-1 12-16,-8 5-12 15,-1-4 12-15,-7 8-9 16,-4-3 13-16,-4 6-2 16,3-4 16-16,-9 4-2 15,0-5 15-15,-2-1-3 16,-1-7 4-16,-3-2-12 15,8-8 0-15,1-7-15 16,3-1-21-16,6-8-100 16,6-8-22-16,3-23-354 15,3 2 19-15</inkml:trace>
          <inkml:trace contextRef="#ctx0" brushRef="#br0" timeOffset="11.9672">512 4491 1121 0,'6'-11'391'0,"-4"7"53"16,4 2-304-16,6 1-62 16,4-1-39-16,7 1-23 0,4-1-13 15,2-1 8-15,1-3-85 16,-3 2-370-16,-5-1 100 16</inkml:trace>
          <inkml:trace contextRef="#ctx0" brushRef="#br0" timeOffset="-595.9238">157 4489 963 0,'0'-12'341'15,"-2"11"53"-15,5 1-239 16,-7 1-64-16,-2 7-24 16,-3 2-19-16,3 5-17 15,-3 2-8-15,7-1-14 16,4-5 6-16,4-1-12 0,-2-8 8 15,5 1-11 1,-1-2 10-16,-1-2-12 0,1-1 12 16,-1-1-12-16,-2-3 9 15,-2-1-8-15,1-1 10 16,-1-2-10-16,-1-2 13 16,-1 4-6-16,-1 1 11 15,2-1-10-15,-1 2 8 16,7 3-13-16,1-1 4 15,1 1-13-15,5 0 10 0,0-2-10 16,0 4 11-16,0-2-9 16,0 0 10-16,-3 0-9 15,-3 1 10-15,-1 2-1 16,-2 3 2-16,-3 8-6 16,-3 5 11-16,-5 10-7 15,-1 1 1-15,-7 15 0 16,-5 3 8-16,-5 9-13 15,-4-3 8-15,-6 9-11 16,3-6 11-16,-4 3-13 16,5-9 11-16,5 0-10 15,5-9 11-15,7-8-12 16,6-8 10-16,9-7-11 16,0-4 10-16,7 2-11 15,4-5 10-15,5-3-9 0,-1-3 12 16,9-5-9-1,-1-4 13-15,1-4-11 0,-5-4 11 16,-2 1-18-16,-8 1-32 16,-6-5 378-16,-3 7-807 15,-2 5 357-15</inkml:trace>
          <inkml:trace contextRef="#ctx0" brushRef="#br0" timeOffset="-1236.2512">-112 4666 1071 0,'-3'-9'308'15,"1"5"85"-15,1 7-296 16,-1 4-21-16,2 10-11 16,0 4-13-16,-1 13-14 0,-1 4-3 15,4 10-16-15,-1-2-3 16,4 7-15-16,1-7 7 16,1-1-10-16,-2-9 10 15,-1-4-6-15,-1-16-7 16,-3-7-82-16,-1-13 304 15,-7-7-657-15,-5-4 241 16</inkml:trace>
          <inkml:trace contextRef="#ctx0" brushRef="#br0" timeOffset="-583.9605">313 5014 1042 0,'-5'24'295'15,"-1"3"77"-15,0 8-295 16,0-2-32-16,5 0-22 16,1-14-9-16,4-1-37 15,4-12-17-15,-1-9-337 16,5-12 82-16</inkml:trace>
          <inkml:trace contextRef="#ctx0" brushRef="#br0" timeOffset="-27525.9518">1257 4789 524 0,'-19'-1'423'0,"-2"4"-59"0,4 0-85 16,0-5-83-1,4 2-79-15,-1 5 14 0,4-2-37 16,-4 3 6-16,2-5-40 16,2 11-2-16,5-7-38 15,2-2 5-15,8 1-24 16,8 4 9-16,4-11-15 16,13-2 13-16,1 2-13 15,9-9 14-15,-4 0-11 16,1-4 11-16,-8 5-12 15,-4-8 11-15,-5 4-13 0,-5-3 12 16,-5 9-12-16,-2-2 13 16,-1 8-13-16,-10 2 13 15,2 4-12-15,-10 1 13 16,-1 2-13-16,-10 2 14 16,-1 1-14-16,-14 6 13 15,-1-3-12-15,-13 6 13 16,-3-2-12-16,-8 1 12 15,7-7-13-15,-2 4 12 16,15-4-13-16,7-5 11 16,17-1-13-16,12-2 10 15,11 1-11-15,8-3 11 16,8 3-12-16,11-5 12 16,4 2-11-16,13-9 12 15,2-4-10-15,11-7 10 0,-5 13-8 16,-4-10 10-16,-16 5-13 15,-7 6 12-15,-18 6-12 16,-3-1 10-16,-6 7-10 16,-3-9 2-16,-3 7 0 15,-1 2 11-15,-8-4-9 16,-11-5 10-16,1 9 0 16,-11-9 0-16,-3 3-12 0,-10-2 10 15,4 5-11-15,-9 0 11 16,6 5-12-16,3-4 11 15,12 8-12-15,8-1 13 16,11 1-12-16,8-3 9 16,6-5-11-16,9-4 11 15,6 0-12-15,12-4 12 16,8-1-9-16,16-7 12 16,1-4-12-16,12-5 12 15,-15-3-12-15,8-3 12 16,-18 10-11-16,-9-1 12 15,-13 6-13-15,-4 9 13 16,-14 2-12-16,-10 2 11 16,-4 10-11-16,-9 2 10 15,-4 4-11-15,-11 7 11 0,-5-3-9 16,-5-2 12-16,-1-5-11 16,-6-4 11-16,7-5-15 15,2-8-67-15,8-8-68 16,11-5-350-16,8-4 19 15</inkml:trace>
        </inkml:traceGroup>
      </inkml:traceGroup>
    </inkml:traceGroup>
  </inkml:traceGroup>
</inkml:ink>
</file>

<file path=ppt/ink/ink23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55:14.526"/>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context xml:id="ctx1">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5T09:46:43.857"/>
    </inkml:context>
    <inkml:brush xml:id="br2">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216CB19B-CD27-4963-BD1D-E7EE4E704CFE}" emma:medium="tactile" emma:mode="ink">
          <msink:context xmlns:msink="http://schemas.microsoft.com/ink/2010/main" type="writingRegion" rotatedBoundingBox="6866,6250 13686,5103 14886,12236 8065,13384"/>
        </emma:interpretation>
      </emma:emma>
    </inkml:annotationXML>
    <inkml:traceGroup>
      <inkml:annotationXML>
        <emma:emma xmlns:emma="http://www.w3.org/2003/04/emma" version="1.0">
          <emma:interpretation id="{BFFBFA9B-195C-4AB3-8BB2-FE01A7CF7BB7}" emma:medium="tactile" emma:mode="ink">
            <msink:context xmlns:msink="http://schemas.microsoft.com/ink/2010/main" type="paragraph" rotatedBoundingBox="7854,6138 10476,5399 10721,6268 8099,7007" alignmentLevel="2"/>
          </emma:interpretation>
        </emma:emma>
      </inkml:annotationXML>
      <inkml:traceGroup>
        <inkml:annotationXML>
          <emma:emma xmlns:emma="http://www.w3.org/2003/04/emma" version="1.0">
            <emma:interpretation id="{375DA3DA-B886-4BBA-B97A-29AE2E7F7745}" emma:medium="tactile" emma:mode="ink">
              <msink:context xmlns:msink="http://schemas.microsoft.com/ink/2010/main" type="line" rotatedBoundingBox="7854,6138 10476,5399 10721,6268 8099,7007"/>
            </emma:interpretation>
          </emma:emma>
        </inkml:annotationXML>
        <inkml:traceGroup>
          <inkml:annotationXML>
            <emma:emma xmlns:emma="http://www.w3.org/2003/04/emma" version="1.0">
              <emma:interpretation id="{D5A2777A-305C-483B-B305-7E8A021D8293}" emma:medium="tactile" emma:mode="ink">
                <msink:context xmlns:msink="http://schemas.microsoft.com/ink/2010/main" type="inkWord" rotatedBoundingBox="7854,6138 10476,5399 10721,6268 8099,7007"/>
              </emma:interpretation>
              <emma:one-of disjunction-type="recognition" id="oneOf0">
                <emma:interpretation id="interp0" emma:lang="" emma:confidence="0">
                  <emma:literal>Asoz</emma:literal>
                </emma:interpretation>
                <emma:interpretation id="interp1" emma:lang="" emma:confidence="0">
                  <emma:literal>AsoZ</emma:literal>
                </emma:interpretation>
                <emma:interpretation id="interp2" emma:lang="" emma:confidence="0">
                  <emma:literal>Asaz</emma:literal>
                </emma:interpretation>
                <emma:interpretation id="interp3" emma:lang="" emma:confidence="0">
                  <emma:literal>Absott</emma:literal>
                </emma:interpretation>
                <emma:interpretation id="interp4" emma:lang="" emma:confidence="0">
                  <emma:literal>AS0Z</emma:literal>
                </emma:interpretation>
              </emma:one-of>
            </emma:emma>
          </inkml:annotationXML>
          <inkml:trace contextRef="#ctx0" brushRef="#br0">-165-1547 1136 0,'-8'-5'309'0,"1"4"84"16,-2 5-323-16,-2 10-28 15,1 4-17-15,-4 13-15 16,-1 10 0-16,2 14-10 16,2 3 7-16,-2 8-7 15,2-8 9-15,4 4-10 16,-1-14 10-16,1-2-10 15,1-10 7-15,1 3-30 16,-2-10-17-16,-1-1-47 16,-2-10 10-16,-4-6-329 15,-1-7 95-15</inkml:trace>
          <inkml:trace contextRef="#ctx0" brushRef="#br0" timeOffset="284.2733">-524-1154 882 0,'-6'-4'299'15,"2"5"29"-15,10 2-236 16,-8 6-53-16,4 0-28 16,5 8-13-16,-2 4 7 15,-2 12-4-15,4 6 11 16,5 6-7 0,-3-5 9-16,6 2-9 0,-6-7 6 15,14-2-2-15,-4-11 0 0,16-4-11 16,-1-13 5-16,22-23 59 31,-4-9-411-31,5-18 161 0</inkml:trace>
          <inkml:trace contextRef="#ctx0" brushRef="#br1" timeOffset="2773.1735">-634-1151 855 0,'-3'-6'396'16,"-1"3"-5"-16,1 0-181 16,1 3-104-16,1 0-24 15,1 3-6-15,0 0 1 16,-2 9-9-16,4 6-13 15,1 18-20-15,1 17-8 0,5 22-17 16,0-3 2-16,5 9-14 16,-2-12 10-16,6-1-10 15,0-29 10-15,3 0-12 16,-1-17 13-16,-2-4-12 16,-6-12 12-16,1-3-11 15,-1-12 15-15,-1-4-8 16,4-14 13-16,9-14-9 15,0-5 10-15,7-24-14 16,1-2 6-16,2-16-13 16,-7 11 9-16,-1 5-10 15,-8 18 6-15,-5 5-64 16,-5 25-32-16,-7 7-411 16,-4 5 69-16</inkml:trace>
          <inkml:trace contextRef="#ctx0" brushRef="#br1" timeOffset="2421.5897">-312-1480 875 0,'0'-16'336'15,"0"4"27"-15,0 6-212 16,0-2-52-16,0 5-12 15,-2 0 11-15,2 2 6 0,-3 2-6 16,2 5-15-16,-2 5-26 16,0 4-25-16,0 9-21 15,0 9-2-15,0 12-12 16,1 5 10-16,-1 13-10 16,-1-6 10-16,-5 15-7 15,-2-6 10-15,-2 4-7 16,-1-7 11-16,2 5-10 15,2-17 9-15,4-3-12 16,3-15 10-16,3-4-14 16,-3-13 0-16,6-5-1 15,-5-5 5-15,-1-9-33 16,-3-6-10-16,5-12-48 16,-7-8-26-16,-2-19 46 15,-2-5-395-15,-14 1 150 16</inkml:trace>
          <inkml:trace contextRef="#ctx0" brushRef="#br1" timeOffset="8933.6651">770-1547 959 0,'5'-3'308'0,"-4"0"73"16,2 3-265-16,-1 3-10 15,-1 0-32-15,-7 6-7 16,-1 3-26-16,-10 10-9 15,-1 5-15-15,-12 14-6 16,-2 1-8-16,-8 17-1 16,1 1 0-16,-8 9 1 0,5-6 1 15,-1 3 0-15,10-14 0 16,3-8 1-16,12-14 0 16,6-9 0-16,6-14 0 15,6-11-41-15,9-11-42 16,4-17-353-16,7-8 63 15</inkml:trace>
          <inkml:trace contextRef="#ctx0" brushRef="#br1" timeOffset="9565.3583">488-1124 1052 0,'-3'-3'306'15,"9"5"68"-15,1-2-299 0,8 1-17 16,8-7-29-16,11 2-6 16,1-4-7-1,14 1-3-15,-4-4-2 0,-2 7 31 16,-6 4-432-16,2 0 159 16</inkml:trace>
          <inkml:trace contextRef="#ctx0" brushRef="#br1" timeOffset="9239.6595">708-1481 905 0,'9'-14'278'0,"1"7"59"15,-10 4-255-15,6 3-22 16,1 6-27-16,1 6-7 15,-1 3-10-15,5 12-2 16,-6 3-4-16,0 9 0 16,3 0-3-16,-3 6-1 15,0-7-1-15,6 4 1 16,-3-11-1-16,6-2 1 16,2-8-2-16,-1 3 2 15,-4-14-1-15,0 7-6 16,-6-5-23-16,-6-3-310 15,-7-3-31-15,-2 3-117 0</inkml:trace>
          <inkml:trace contextRef="#ctx0" brushRef="#br1" timeOffset="10015.4078">1243-1699 970 0,'6'-12'290'0,"-5"0"86"15,2 9-264-15,-6-4 14 16,-1 7-27-16,-11 3-9 16,-5 3-27-16,-10 6-17 15,-4 10-28-15,-8 4-2 16,7-2-1-16,-1 3 2 16,12-9-1-16,5-3-1 15,10-9-2-15,4 0-3 16,7-6-7-16,4 1 2 15,4-2 0-15,8-1-1 16,3-1 0-16,5 2 1 16,-2-2-4-16,4 1 0 15,-5 4 0-15,-2 1-2 16,-3 4 1-16,-2 4-5 0,-8 1 0 16,-2 4 2-16,-6 4 0 15,-3-1-1-15,-2-4 4 16,-4 5 1-16,-3-4 2 15,-6 2 5-15,0 0 4 16,-6 5 1-16,0-5-1 16,-3 0 0-16,8-4-7 15,-4-8-28-15,5-6-58 0,6-5-392 16,12-7 84-16</inkml:trace>
          <inkml:trace contextRef="#ctx0" brushRef="#br1" timeOffset="10581.5047">1540-1618 926 0,'-6'-10'351'0,"-3"5"31"0,-7 1-221 15,-4 4-94-15,4 3-16 16,-2 4-30-16,1 4-5 16,4 7-8-16,5 3 0 15,2 1-4-15,6 7 1 16,0-4-1-16,5 2-2 15,-1-9 0-15,7-4 3 16,-1-7 2-16,11-5 2 16,0-5 2-16,5-5 1 15,-8-4-2-15,4-3 0 16,-10 0-1-16,-1-6-1 16,-4 3-2-16,-1-3-1 15,-4 2-1-15,-2-1-20 16,-3 4-26-16,1 2-44 15,-2 4 9-15,-1-2-346 0,2 7 94 16</inkml:trace>
          <inkml:trace contextRef="#ctx0" brushRef="#br1" timeOffset="10864.9864">1696-1726 711 0,'32'-15'340'0,"-4"9"-2"15,5-4-134-15,-4 2-107 16,1 5-3-16,-14 6-23 15,-1-1-9-15,-12 5-18 0,-9 11-7 16,-7 2-18-16,-11 11 0 16,-9 5-1-16,1 8 5 15,2-8 2-15,0 1 5 16,14-11-2-16,2-4-1 16,5-7-5-16,8-3-3 15,4-6-11-15,6 0 1 16,3-4-2-16,9 1 2 15,3-6-1-15,9-2 0 16,-3-2-3-16,9 1-54 16,-6-3-38-16,-2 0-88 15,-13 4-283-15,-12 5 29 16</inkml:trace>
          <inkml:trace contextRef="#ctx0" brushRef="#br1" timeOffset="11182.133">1729-1522 528 0,'-19'-10'396'16,"2"-2"-44"-16,8 3-111 16,3 3-54-16,6 0-96 15,8 3-23-15,2 1-35 16,11-1-13-16,8 0-11 16,10 3-2-16,1-1-1 0,10-2-25 15,-4 6-356 1,-2 3-12-16,-9-3-142 0</inkml:trace>
        </inkml:traceGroup>
      </inkml:traceGroup>
    </inkml:traceGroup>
    <inkml:traceGroup>
      <inkml:annotationXML>
        <emma:emma xmlns:emma="http://www.w3.org/2003/04/emma" version="1.0">
          <emma:interpretation id="{8A034FAD-FA8D-4B20-A0E6-EA4171227735}" emma:medium="tactile" emma:mode="ink">
            <msink:context xmlns:msink="http://schemas.microsoft.com/ink/2010/main" type="paragraph" rotatedBoundingBox="8586,8223 8964,7487 9317,7668 8940,8404" alignmentLevel="2"/>
          </emma:interpretation>
        </emma:emma>
      </inkml:annotationXML>
      <inkml:traceGroup>
        <inkml:annotationXML>
          <emma:emma xmlns:emma="http://www.w3.org/2003/04/emma" version="1.0">
            <emma:interpretation id="{8A70ED5C-3F8B-4669-AB59-3DC74491404E}" emma:medium="tactile" emma:mode="ink">
              <msink:context xmlns:msink="http://schemas.microsoft.com/ink/2010/main" type="line" rotatedBoundingBox="8586,8223 8964,7487 9317,7668 8940,8404"/>
            </emma:interpretation>
          </emma:emma>
        </inkml:annotationXML>
        <inkml:traceGroup>
          <inkml:annotationXML>
            <emma:emma xmlns:emma="http://www.w3.org/2003/04/emma" version="1.0">
              <emma:interpretation id="{4832A6DB-F21F-4CC1-A777-C0794C0B0364}" emma:medium="tactile" emma:mode="ink">
                <msink:context xmlns:msink="http://schemas.microsoft.com/ink/2010/main" type="inkWord" rotatedBoundingBox="8586,8223 8964,7487 9317,7668 8940,8404"/>
              </emma:interpretation>
              <emma:one-of disjunction-type="recognition" id="oneOf1">
                <emma:interpretation id="interp5" emma:lang="" emma:confidence="1">
                  <emma:literal/>
                </emma:interpretation>
              </emma:one-of>
            </emma:emma>
          </inkml:annotationXML>
          <inkml:trace contextRef="#ctx0" brushRef="#br0" timeOffset="-107226.9389">323-1 967 0,'-11'3'244'0,"-1"17"72"16,-4 4-270-16,-8 19-34 16,-2 7-1-16,-4 17 1 15,-1-4 18-15,-1 15 2 0,8-6 12 16,-6 6-6-16,7-11-3 15,-1-3-18-15,5-20-2 16,4-13-13-16,10-20 8 16,4-20-24-16,8-18-8 15,10-20-347-15,10-14 97 16</inkml:trace>
          <inkml:trace contextRef="#ctx0" brushRef="#br0" timeOffset="-107022.9977">347-38 894 0,'-14'19'341'16,"-4"17"34"-16,-10 18-209 16,-1 6-92-16,-1 17-9 15,9-10-14-15,11 4-15 16,14-14-3-16,19-5-16 16,10-14-3-16,6 0-13 15,-3-14 3-15,-2-6-37 16,-11-9 6-16,-10-6-16 15,-8-8-2-15,-7-5-36 16,-11 1-20-16,-7-8-284 16,-1 2 52-16</inkml:trace>
          <inkml:trace contextRef="#ctx0" brushRef="#br0" timeOffset="-106790.9622">159 355 1041 0,'12'4'270'15,"9"-2"82"-15,12-4-297 16,15-4-22-16,3-4-10 16,3 1-16-16,-10 4-8 0,-7 11-358 15,-22 9 118-15</inkml:trace>
          <inkml:trace contextRef="#ctx0" brushRef="#br0" timeOffset="-105579.5178">110 524 490 0,'15'-6'353'0,"-2"2"-53"16,-4 1-52-16,5 1-155 15,2 4-27-15,5 4-10 16,3 1-8-16,9 4-16 16,-1 4 0-16,1-1-17 15,-3-2 0-15,1-6-13 16,-5-6 5-16,1-8-8 15,-8-7 8-15,1-7-8 16,-13 0 7-16,-5 0-7 16,-10 5 7-16,-13 5-9 15,-7 8 9-15,-14 2-8 0,-3 7 8 16,-11 2-7-16,7 7 8 16,-10 5-10-16,10 5 10 15,2 4-10-15,11-7 9 16,7-5-8-16,16-7 12 15,8-10-10-15,14-8 9 16,15-9-10-16,3-2 9 16,13-7-11-16,0 0 9 15,10-5-10-15,-7 8 9 16,5-1-10-16,-7 4 9 0,-4 6-8 16,-13 6 8-16,-3 3-22 15,-12 6-343-15,-1 9 109 16</inkml:trace>
        </inkml:traceGroup>
      </inkml:traceGroup>
    </inkml:traceGroup>
    <inkml:traceGroup>
      <inkml:annotationXML>
        <emma:emma xmlns:emma="http://www.w3.org/2003/04/emma" version="1.0">
          <emma:interpretation id="{A2A1A712-D413-49C6-BF66-E85F070E10BB}" emma:medium="tactile" emma:mode="ink">
            <msink:context xmlns:msink="http://schemas.microsoft.com/ink/2010/main" type="paragraph" rotatedBoundingBox="7602,10626 14422,9478 14886,12236 8065,13384" alignmentLevel="1"/>
          </emma:interpretation>
        </emma:emma>
      </inkml:annotationXML>
      <inkml:traceGroup>
        <inkml:annotationXML>
          <emma:emma xmlns:emma="http://www.w3.org/2003/04/emma" version="1.0">
            <emma:interpretation id="{676FE677-5D40-4A6F-86BE-A38351EA48EA}" emma:medium="tactile" emma:mode="ink">
              <msink:context xmlns:msink="http://schemas.microsoft.com/ink/2010/main" type="inkBullet" rotatedBoundingBox="7602,10625 7616,10623 7619,10639 7604,10641"/>
            </emma:interpretation>
            <emma:one-of disjunction-type="recognition" id="oneOf2">
              <emma:interpretation id="interp6" emma:lang="" emma:confidence="0">
                <emma:literal>•</emma:literal>
              </emma:interpretation>
            </emma:one-of>
          </emma:emma>
        </inkml:annotationXML>
        <inkml:trace contextRef="#ctx1" brushRef="#br0">-1035 3090 0,'0'0'0,"0"0"0,0 0 15,0 0 1,0 0 15</inkml:trace>
      </inkml:traceGroup>
      <inkml:traceGroup>
        <inkml:annotationXML>
          <emma:emma xmlns:emma="http://www.w3.org/2003/04/emma" version="1.0">
            <emma:interpretation id="{9FB3008A-F33E-4A2E-85DC-7FC97791A2AD}" emma:medium="tactile" emma:mode="ink">
              <msink:context xmlns:msink="http://schemas.microsoft.com/ink/2010/main" type="line" rotatedBoundingBox="8269,10948 14493,9902 14886,12236 8662,13283"/>
            </emma:interpretation>
          </emma:emma>
        </inkml:annotationXML>
        <inkml:traceGroup>
          <inkml:annotationXML>
            <emma:emma xmlns:emma="http://www.w3.org/2003/04/emma" version="1.0">
              <emma:interpretation id="{F97ED1D2-4B64-4A64-B198-9F275906000C}" emma:medium="tactile" emma:mode="ink">
                <msink:context xmlns:msink="http://schemas.microsoft.com/ink/2010/main" type="inkWord" rotatedBoundingBox="8293,11091 9703,10854 10072,13046 8662,13283">
                  <msink:destinationLink direction="with" ref="{713F56CF-D024-4273-8AF9-C3B6F72AC87E}"/>
                </msink:context>
              </emma:interpretation>
              <emma:one-of disjunction-type="recognition" id="oneOf3">
                <emma:interpretation id="interp7" emma:lang="" emma:confidence="1">
                  <emma:literal/>
                </emma:interpretation>
              </emma:one-of>
            </emma:emma>
          </inkml:annotationXML>
          <inkml:trace contextRef="#ctx0" brushRef="#br2" timeOffset="315438.5227">525 4259 992 0,'-12'14'310'15,"6"2"59"-15,9-4-278 16,15 2-22-16,5-4-30 15,22-7 9-15,1-10-10 0,19-8-1 16,-2-6-8-16,17-6-4 16,-11 1-16-16,12 1-36 15,-12 2-38-15,4-8-347 16,-13 1 71-16</inkml:trace>
          <inkml:trace contextRef="#ctx0" brushRef="#br2" timeOffset="314851.5366">983 3392 266 0,'14'-12'594'16,"-10"10"-210"-16,-4 8-120 16,-6 9 176-16,-12 18-318 0,-7 12-35 15,-14 23-7-15,0 2-37 16,-9 19-14-16,9-2-13 16,-9 11-2-16,11-14-6 15,-5 6-4-15,12-21-2 16,-3-11 0-16,14-22-2 15,4-15-48-15,7-19-33 16,5-22-48-16,9-16-109 0,9-24-233 16,12-13 42-1</inkml:trace>
          <inkml:trace contextRef="#ctx0" brushRef="#br2" timeOffset="314947.7977">898 3542 931 0,'27'-27'335'0,"-5"12"46"16,-11 13-244-16,-8 19-17 15,-9 13-35-15,3 15-2 16,-2 3-11-16,7 10-6 16,5-9-23-16,7 12-8 15,5-1-17-15,10 18-6 16,-4-9-8-16,2 5-1 16,-3-14 0-16,-4-8 1 15,-8-20 0-15,-6-1-56 16,-9-13-43-16,-14-1 94 15,-8-8-468-15,-11-9 144 0</inkml:trace>
          <inkml:trace contextRef="#ctx1" brushRef="#br0" timeOffset="362922.7939">-29 3503 0,'0'0'0,"0"0"31,0 0-15,0 0 15</inkml:trace>
          <inkml:trace contextRef="#ctx1" brushRef="#br1" timeOffset="779142.1918">511 5038 0,'0'0'16</inkml:trace>
          <inkml:trace contextRef="#ctx1" brushRef="#br0" timeOffset="412812.9783">23 5732 0</inkml:trace>
        </inkml:traceGroup>
        <inkml:traceGroup>
          <inkml:annotationXML>
            <emma:emma xmlns:emma="http://www.w3.org/2003/04/emma" version="1.0">
              <emma:interpretation id="{6A7EB09B-19D2-4F2E-B4C1-20975C466FE4}" emma:medium="tactile" emma:mode="ink">
                <msink:context xmlns:msink="http://schemas.microsoft.com/ink/2010/main" type="inkWord" rotatedBoundingBox="10017,10655 13401,10085 13680,11745 10296,12314"/>
              </emma:interpretation>
              <emma:one-of disjunction-type="recognition" id="oneOf4">
                <emma:interpretation id="interp8" emma:lang="" emma:confidence="1">
                  <emma:literal/>
                </emma:interpretation>
              </emma:one-of>
            </emma:emma>
          </inkml:annotationXML>
          <inkml:trace contextRef="#ctx0" brushRef="#br2" timeOffset="323713.5359">2780 3318 799 0,'-15'0'303'0,"2"2"46"16,1-4-216-16,4 4-7 16,5-1-39-16,-3 1 15 15,5-2-36-15,2 3-1 16,5-6-36-16,8 6-5 16,7 0-30-16,12 1 10 15,3-2-11-15,4 1 12 16,1-2-9-16,2-7 11 15,-8-3-10-15,5-3 13 16,-7-4-11-16,-1-7-38 16,-10 10 438-16,-14-5-814 15,-17-9 371-15</inkml:trace>
          <inkml:trace contextRef="#ctx0" brushRef="#br2" timeOffset="322278.1595">3152 3249 1923 0,'0'0'6'0,"0"2"-17"0,2-5-21 0,-8 18-352 16,-6 1 91-16</inkml:trace>
          <inkml:trace contextRef="#ctx0" brushRef="#br2" timeOffset="378633.6881">3669 3746 1075 0,'13'-3'250'16,"20"-1"100"-16,11-7-294 16,28-11-14-16,6-12 14 15,27-9-1-15,0-11 1 16,26-12-18-16,-11 3-10 15,9-9-16-15,-27 12-2 16,-4 0-10-16,-35 13 8 0,-14 4-10 16,-22 23 10-16,-6 7-31 15,-18 11-18-15,-15 23-369 16,-9 8 93-16</inkml:trace>
          <inkml:trace contextRef="#ctx0" brushRef="#br2" timeOffset="377708.9155">3774 3084 1227 0,'37'-44'279'0,"-8"14"129"16,-11 17-349-16,-18 10 2 15,-36 12 8-15,-2 10-9 16,5 4-8-16,-4 10-18 16,8 6-9-16,4 2-16 15,10-5-3-15,7 0-10 16,10-8 9-16,8-14-8 16,5-20 10-16,11-9-8 15,4-9 11-15,6-23-8 16,-5 2 9-16,-1-4-11 15,-10 3 10-15,-1 7-12 0,-11 21 7 16,-2 12-14-16,-3 23 9 16,1 20-10-16,-5 15 12 15,10 21-8-15,-2 1 14 16,10 13-10-16,0-11 12 16,5 8-12-16,-1-18 11 15,2 2-13-15,-8-16 12 16,-3-2-10-16,-11-18 11 0,-4-5-8 15,-6-6 20-15,-4-6 14 16,-8-9 24-16,-5-3 10 16,-1-3 13-16,-6-11-14 15,-3-4-14-15,0-9-24 16,3-6-11-16,1-17-17 16,11-1 3-16,12-6-12 15,11 6 9-15,10 2-20 16,7 16-17-16,10 1-93 15,-2 16-50-15,6-2-378 16,-5 9 30-16</inkml:trace>
          <inkml:trace contextRef="#ctx0" brushRef="#br2" timeOffset="378073.0403">4169 3058 1285 0,'-2'3'384'0,"1"-1"87"15,-2 1-354-15,0 0-65 16,1-3-16-16,1-3-23 16,-2-2-119-16,3-7-338 15,10-18-29-15,5-3-214 16</inkml:trace>
          <inkml:trace contextRef="#ctx0" brushRef="#br2" timeOffset="378232.6112">4353 2619 1275 0,'-10'13'289'0,"2"13"119"15,7 4-372-15,2 10-9 16,4-2 6-16,4 10-11 16,1-6 7-16,5 1-10 15,2-10 6-15,4-4-13 16,0-8 2-16,-2-11-9 15,-2-10 11-15,2-10-8 16,-2-7 9-16,1-13-9 16,-1-1 7-16,2-2-12 15,-10 7 7-15,5 7-16 16,-8 13 8-16,4 12-11 0,-5 9 9 16,1 15 3-16,-6 7 19 15,0 11 6-15,-6 0 17 16,4 2-7-16,2-14 0 15,0-9-17-15,3-15-1 16,6-9-11-16,-7-15-13 16,7-15-137-16,3-6-352 15,7-11 53-15</inkml:trace>
          <inkml:trace contextRef="#ctx1" brushRef="#br2" timeOffset="874982.8145">3431 4475 0,'0'0'16,"49"-8"-1,-23 5 1,8-1 15,3 0-15</inkml:trace>
          <inkml:trace contextRef="#ctx0" brushRef="#br2" timeOffset="315963.1203">1462 3488 961 0,'-1'-35'338'15,"-1"14"63"-15,-2 6-228 16,8 11-62-16,-7 10-14 16,3 13-38-16,0 20-9 15,3 8-23-15,-1 19 1 0,7-6-3 16,1 3 0-16,4-3-8 15,5 5-2-15,-1-14-3 16,5 1-2-16,-4-13-2 16,7-21 0-16,-1-27 8 15,10-33 7-15,1-15 1 16,12-25-2-16,-5-10 0 0,4-7-11 16,-8 19-8-1,-6 8 0-15,-15 26-2 0,-5 22-7 16,-10 28 0-16,-6 22-2 15,2 14 1-15,-4 17 2 16,4 8 7-16,8-1 0 16,4-5 1-16,7-5 0 15,3-12-1-15,6-13-2 16,-1-14 0-16,7-20 1 16,-8-14 2-16,10-22 2 15,-4-11 2-15,4-24 9 16,-5-2 2-16,6-16 2 15,-9 8 0-15,-3-8 1 16,-8 19-9-16,-1 6-3 16,-6 16-3-16,0 8-4 15,-3 18-61-15,-1 7-463 16,-7 4 133-16</inkml:trace>
          <inkml:trace contextRef="#ctx0" brushRef="#br2" timeOffset="322643.3003">2740 3569 875 0,'-35'18'293'16,"17"-11"50"-16,5 2-221 16,11-6-53-16,5 0-28 15,2 0-8-15,8 0-21 16,10 2-5-16,11-2-11 15,7-2 12-15,13-2-10 16,-3-2 10-16,7-3-8 0,-7 1 10 16,0-5-13-16,-6-4-19 15,-10-4-342-15,-22 6 102 16</inkml:trace>
        </inkml:traceGroup>
        <inkml:traceGroup>
          <inkml:annotationXML>
            <emma:emma xmlns:emma="http://www.w3.org/2003/04/emma" version="1.0">
              <emma:interpretation id="{A2C6679A-8445-466C-86FA-C7A2B1DBCDC7}" emma:medium="tactile" emma:mode="ink">
                <msink:context xmlns:msink="http://schemas.microsoft.com/ink/2010/main" type="inkWord" rotatedBoundingBox="13987,10550 14585,10450 14657,10873 14059,10974"/>
              </emma:interpretation>
              <emma:one-of disjunction-type="recognition" id="oneOf5">
                <emma:interpretation id="interp9" emma:lang="" emma:confidence="1">
                  <emma:literal/>
                </emma:interpretation>
              </emma:one-of>
            </emma:emma>
          </inkml:annotationXML>
          <inkml:trace contextRef="#ctx0" brushRef="#br2" timeOffset="394930.1306">5416 3290 884 0,'-10'4'344'0,"5"2"16"16,5-3-215-16,8-1-82 15,2 7-25-15,11-5 34 16,6-4-11-16,17-3 14 16,2 2-26-16,19-7-2 15,-5 5-35-15,1 5 4 16,-10 2-17-16,-4 1 12 15,-20-1-13-15,-1-1 13 16,-11 0-13-16,1-3 14 16,-8 2-14-16,-1 4-33 15,-1-3-22-15,5-14-380 0,-7-5 78 16</inkml:trace>
          <inkml:trace contextRef="#ctx0" brushRef="#br2" timeOffset="394497.7165">5449 3003 753 0,'-15'1'323'0,"2"-1"30"15,7 0-189-15,1 3-32 16,2-3-50-16,6 3 4 15,3 3-30-15,3 0 10 16,6 0-25-16,11 2 11 16,4-7-17-16,12-5 6 15,4-8-24-15,11-5 8 16,-7-1-19-16,4 0 9 16,-12 5-17-16,-4 4 10 0,-11 1-13 15,3 7 13-15,-11-2-12 16,1 3 12-16,-5 1-10 15,-5 1 11-15,-4 2-10 16,-4-1-43-16,-1 3-44 16,-7-1-35-16,-1 1-333 15,-11 4 62-15</inkml:trace>
          <inkml:trace contextRef="#ctx0" brushRef="#br2" timeOffset="397172.4675">5451 3402 1084 0,'-5'-1'276'0,"2"-2"88"0,3 3-315 16,6-5-10-16,3 2-13 16,6-1-1-16,5-2-5 0,8 1-1 15,-1-1-7-15,11 3-5 16,-5 2-6-16,6 1 1 15,-3-2-2-15,0 5 1 16,-8 0 1-16,-1-3-1 16,-9 2 0-16,-2-2 1 15,-6-3-1-15,-2 0 2 16,-7 3 1-16,1-3 4 16,-5-2 0-16,-6 2 5 15,-5-3 2-15,-6 2 2 16,-4-1-1-16,-13 8 2 15,-2 3-4-15,-11 9 1 16,1-3-3-16,-2 3 3 16,10 0-1-16,5-3 0 15,14-3-3-15,7-1-1 16,9-5-4-16,4-3-4 16,10 0-2-16,8-5-52 15,1 1 211-15,5 2-589 16</inkml:trace>
          <inkml:trace contextRef="#ctx0" brushRef="#br2" timeOffset="396404.0367">5443 3021 972 0,'-10'0'291'0,"5"1"87"15,4-2-270-15,1 1-1 0,-2-2-24 16,7 1-5-16,-4-2-27 16,7-2-11-16,1 2-16 15,7-3-7-15,1 2-12 16,10 4-3-16,1-2-2 15,10 2-1-15,-1 2 2 16,8-2-1-16,-3-2 0 16,3-1 1-16,-6-4 0 15,-1 1 0-15,-5-2 0 0,-4 2 0 16,-7 2 0-16,-4 2 1 16,-6 2 0-16,-3 2-1 15,-7-1 1-15,-4 4 4 16,-2-1 3-16,-10 2 6 15,-1 6 2-15,-9-3 5 16,-3 0-2-16,-9 5 2 16,0-5 1-16,-12-3 6 15,3 0 1-15,-3-5 3 16,7-2-5-16,2-2-3 16,15 1-8-16,5 1-4 15,7 2-8-15,3 1-4 16,7-1-3-16,2 2-6 15,5 3-1-15,7 0-1 16,6 2 3-16,10 3 1 0,7-7 4 16,11-4 3-16,-1-4 1 15,3-7-1-15,-6-1 1 16,-4-3 2-16,-9 3-1 16,-7-3 1-16,-8 4 0 15,-4 2 1-15,-8 5 1 16,-7-2 1-16,1 3-2 15,-10 3 0-15,-4 0-2 0,-4 3-1 16,-7 1-3-16,-10 4 2 16,1 1 0-16,2 1 1 15,6-2-6-15,6-1-59 16,11-4-41-16,5 2 406 16,4-10-803-16,-1-4 369 15</inkml:trace>
          <inkml:trace contextRef="#ctx1" brushRef="#br1" timeOffset="519004.1857">5934 3011 0,'0'0'0,"0"0"31</inkml:trace>
        </inkml:traceGroup>
      </inkml:traceGroup>
    </inkml:traceGroup>
  </inkml:traceGroup>
</inkml:ink>
</file>

<file path=ppt/ink/ink234.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10:02:45.039"/>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8DD55ED6-589B-4DCF-9E12-27223F952C89}" emma:medium="tactile" emma:mode="ink">
          <msink:context xmlns:msink="http://schemas.microsoft.com/ink/2010/main" type="writingRegion" rotatedBoundingBox="29602,18154 29617,18154 29617,18169 29602,18169"/>
        </emma:interpretation>
      </emma:emma>
    </inkml:annotationXML>
    <inkml:traceGroup>
      <inkml:annotationXML>
        <emma:emma xmlns:emma="http://www.w3.org/2003/04/emma" version="1.0">
          <emma:interpretation id="{7E39F448-EA50-40D5-9A3B-9687C6CFF6B4}" emma:medium="tactile" emma:mode="ink">
            <msink:context xmlns:msink="http://schemas.microsoft.com/ink/2010/main" type="paragraph" rotatedBoundingBox="29602,18154 29617,18154 29617,18169 29602,18169" alignmentLevel="1"/>
          </emma:interpretation>
        </emma:emma>
      </inkml:annotationXML>
      <inkml:traceGroup>
        <inkml:annotationXML>
          <emma:emma xmlns:emma="http://www.w3.org/2003/04/emma" version="1.0">
            <emma:interpretation id="{90CB16B0-F209-4447-A7CB-FEFDF284F7B2}" emma:medium="tactile" emma:mode="ink">
              <msink:context xmlns:msink="http://schemas.microsoft.com/ink/2010/main" type="line" rotatedBoundingBox="29602,18154 29617,18154 29617,18169 29602,18169"/>
            </emma:interpretation>
          </emma:emma>
        </inkml:annotationXML>
        <inkml:traceGroup>
          <inkml:annotationXML>
            <emma:emma xmlns:emma="http://www.w3.org/2003/04/emma" version="1.0">
              <emma:interpretation id="{3EE2CA68-DAEA-4A03-8C4E-8ACCC359AA91}" emma:medium="tactile" emma:mode="ink">
                <msink:context xmlns:msink="http://schemas.microsoft.com/ink/2010/main" type="inkWord" rotatedBoundingBox="29602,18154 29617,18154 29617,18169 29602,18169"/>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l</emma:literal>
                </emma:interpretation>
              </emma:one-of>
            </emma:emma>
          </inkml:annotationXML>
          <inkml:trace contextRef="#ctx0" brushRef="#br0">0 0 0,'0'0'0</inkml:trace>
        </inkml:traceGroup>
      </inkml:traceGroup>
    </inkml:traceGroup>
  </inkml:traceGroup>
</inkml:ink>
</file>

<file path=ppt/ink/ink23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57:38.598"/>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29E8C0A8-5C65-4441-B506-5E7BEFF58A49}" emma:medium="tactile" emma:mode="ink">
          <msink:context xmlns:msink="http://schemas.microsoft.com/ink/2010/main" type="writingRegion" rotatedBoundingBox="17163,5989 19700,5782 19819,7235 17282,7442"/>
        </emma:interpretation>
      </emma:emma>
    </inkml:annotationXML>
    <inkml:traceGroup>
      <inkml:annotationXML>
        <emma:emma xmlns:emma="http://www.w3.org/2003/04/emma" version="1.0">
          <emma:interpretation id="{239B716D-976E-4DFF-ACD3-7E6EA04C35B2}" emma:medium="tactile" emma:mode="ink">
            <msink:context xmlns:msink="http://schemas.microsoft.com/ink/2010/main" type="paragraph" rotatedBoundingBox="17163,5989 19700,5782 19819,7235 17282,7442" alignmentLevel="1"/>
          </emma:interpretation>
        </emma:emma>
      </inkml:annotationXML>
      <inkml:traceGroup>
        <inkml:annotationXML>
          <emma:emma xmlns:emma="http://www.w3.org/2003/04/emma" version="1.0">
            <emma:interpretation id="{4E06F120-237A-4B48-8523-A8DB6C752B08}" emma:medium="tactile" emma:mode="ink">
              <msink:context xmlns:msink="http://schemas.microsoft.com/ink/2010/main" type="line" rotatedBoundingBox="17163,5989 19700,5782 19819,7235 17282,7442"/>
            </emma:interpretation>
          </emma:emma>
        </inkml:annotationXML>
        <inkml:traceGroup>
          <inkml:annotationXML>
            <emma:emma xmlns:emma="http://www.w3.org/2003/04/emma" version="1.0">
              <emma:interpretation id="{9F3FFF49-836D-4C3F-ADAA-76077B084195}" emma:medium="tactile" emma:mode="ink">
                <msink:context xmlns:msink="http://schemas.microsoft.com/ink/2010/main" type="inkWord" rotatedBoundingBox="17163,5989 19700,5782 19819,7235 17282,7442"/>
              </emma:interpretation>
            </emma:emma>
          </inkml:annotationXML>
          <inkml:trace contextRef="#ctx0" brushRef="#br0">-1444 4534 1301 0,'-8'-12'277'0,"8"-6"128"16,4 1-389-16,0 1 7 15,-1 1-8-15,0 6 17 16,-3 10-14-16,-1 2 8 16,-1 11-20-16,2 17 7 15,-1 7-14-15,-2 16 11 0,-2 3-10 16,3 3 11-16,-1-16-13 16,2-7 10-16,4-19-16 15,9-10 14-15,2-11-11 16,11-6 4-16,2-5-11 15,8-7 10-15,-8 6-11 16,0 2 8-16,-6 8-7 16,-3 5 9-16,-6 12-11 0,-2 6 10 15,-5 0-5 1,-5 8 19-16,-3-1-2 16,-2 7 23-16,-2-4-6 0,-1 4 19 15,1-8-12-15,-4-2 13 16,1-7-15-16,-5 0 8 15,3-9-20-15,-8-3 6 16,4-6-18-16,-2-1-19 16,3-1-35-16,1-2-53 15,11 2-22-15,9 4-353 16,9 2 74-16</inkml:trace>
          <inkml:trace contextRef="#ctx0" brushRef="#br0" timeOffset="-1467.4122">-2099 5678 1187 0,'-4'0'312'0,"7"-9"88"15,6-8-348-15,12-13-17 0,0-7-28 16,8-7 9-16,1 5-12 16,1-3 8-16,-4 11-13 0,2 5 397 15,-1 7-805-15,-2-14 397 16</inkml:trace>
          <inkml:trace contextRef="#ctx0" brushRef="#br0" timeOffset="-7485.4315">-3756 4782 1212 0,'-8'-8'318'0,"1"7"84"16,4 1-340-16,7 0-44 15,2 0-10-15,8-3-13 16,2-3 9-16,7-2-10 16,1-2 12-16,3 5-11 15,-1-1 9-15,1 9-12 16,-6 5 9-16,-2 11-10 15,-5 4 12-15,-4 20-3 16,-5 1 16-16,-4 19 6 16,-7 4 17-16,-3 14 0 15,-3-9 6-15,-4 7-13 16,4-18-4-16,1-4-16 16,7-24-2-16,1 0-53 15,4-19 416-15,-1-11-825 0,-3-35 369 16</inkml:trace>
          <inkml:trace contextRef="#ctx0" brushRef="#br0" timeOffset="-6236.5677">-2922 4855 1198 0,'-3'-12'310'16,"-4"12"87"-16,-1 14-347 15,-1 11-23-15,-3 13-18 16,-4 20 11-16,1 7 5 0,-5 19 12 16,5-12 1-16,3 6-1 15,5-16-13-15,1 1-6 16,6-18-12-16,0 0-2 16,3-14-2-16,-2-10-1 15,-1-12-13-15,2-21-15 16,-2-15-20-16,0-27-45 15,1-21-10-15,5-36-189 16,2 0 6-16,1-9 78 16,3 19 86-16,1 20 67 15,1 35 216-15,-1 11 30 16,-2 23-51-16,-2 17-29 16,0 13-48-1,-2 18 1-15,-2 16-14 0,4 23 1 16,-2 2-9-16,5 8-3 0,5 0-16 15,4-10-5-15,1-17-10 16,5-5-2-16,-1-13-3 16,-5-7-1-16,-3-9 0 15,-6-4-24-15,-6-5-15 16,-9-15-27-16,-8-11-15 16,-14-8-314-16,-5-5 97 15</inkml:trace>
          <inkml:trace contextRef="#ctx0" brushRef="#br0" timeOffset="-6136.8311">-3012 5307 795 0,'-21'-18'355'0,"3"9"11"16,12 5-187-16,0-1-83 16,8 4-48-16,4-7-10 15,3-4-24-15,9-9-8 16,6-3-4-16,7-16-23 16,-1 0-15-16,6-11-345 15,-7 9 89-15</inkml:trace>
          <inkml:trace contextRef="#ctx0" brushRef="#br0" timeOffset="-4756.0439">-2678 4411 821 0,'-15'-11'357'0,"3"2"18"16,-3 5-188-16,0 4-101 16,-2 4-34-16,-7 5-1 0,3 5-29 15,-4 5 11-15,-1 2-18 16,8 5 6-16,6-4-13 16,3 1 6-16,8-5-17 15,4-1 7-15,4-7-10 16,10-2 9-16,-2-5-9 0,7-9 8 15,2-5-9-15,3 1 11 16,-9 2-11-16,6 5 8 16,-11 6-10-16,2 9 8 15,-11 5-11-15,-1 8 12 16,-6-1-8-16,2 6 15 16,-11-4-2-16,2 1 29 15,1-9-5-15,-4 0 18 16,-1-8-13-16,-1-4 8 15,0-4-26-15,0-7-44 16,0-14-56-16,-1-11-357 16,16-12 55-16</inkml:trace>
          <inkml:trace contextRef="#ctx0" brushRef="#br0" timeOffset="-1474.3936">-2147 5390 1120 0,'15'-8'408'0,"-13"4"25"16,-2 2-290-16,7-2-98 15,1 1-47-15,-1-2 8 16,5-1-10-16,8 0 11 16,-6-3-11-16,5-16-23 15,1 1-42-15,1-2-42 16,-5 4-323-16,10 2 58 15</inkml:trace>
          <inkml:trace contextRef="#ctx0" brushRef="#br0" timeOffset="-4263.362">-2597 4486 1216 0,'-12'-9'281'16,"5"-2"114"-16,7 1-367 16,4-4 0-16,1 2-20 15,7-3 4-15,1-1-13 16,10-1 8-16,-4 4-7 0,8-2 391 16,5 4-788-16,-1 4 393 15</inkml:trace>
          <inkml:trace contextRef="#ctx0" brushRef="#br0" timeOffset="-4375.0648">-2618 4420 1082 0,'-3'-18'265'0,"2"-2"86"16,2-2-300-16,2-1-45 15,5 1 6-15,-2 4-13 16,3 0 6-16,3 9-9 16,3-3 8-16,-2 6-10 0,4 6 7 15,-4 3-9-15,1 7 12 16,-7 7-3-16,-1 7 17 15,-6 0-1-15,-1 10 23 16,-4-4-5-16,-4 9 15 16,2-3-12-16,2-1 6 15,2-11-21-15,3-1 6 16,6-13-20-16,5-5 6 16,1-5-11-16,6-8 7 15,4-4-12-15,4-11 10 16,1-4-8-16,3-6-9 15,-6 2-35-15,-2-1-36 16,-8 10 2-16,-5 8-345 16,-9 14 89-16</inkml:trace>
        </inkml:traceGroup>
      </inkml:traceGroup>
    </inkml:traceGroup>
  </inkml:traceGroup>
</inkml:ink>
</file>

<file path=ppt/ink/ink236.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10:01:46.946"/>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C15191E9-E509-46CB-8122-D9C1A3A3E383}" emma:medium="tactile" emma:mode="ink">
          <msink:context xmlns:msink="http://schemas.microsoft.com/ink/2010/main" type="inkDrawing" rotatedBoundingBox="20640,13835 20655,13835 20655,13850 20640,13850" shapeName="Other"/>
        </emma:interpretation>
      </emma:emma>
    </inkml:annotationXML>
    <inkml:trace contextRef="#ctx0" brushRef="#br0">12218-2207 0,'0'0'0,"0"0"0,0 0 16,0 0 0,0 0-16</inkml:trace>
  </inkml:traceGroup>
</inkml:ink>
</file>

<file path=ppt/ink/ink237.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09:58:25.222"/>
    </inkml:context>
    <inkml:brush xml:id="br0">
      <inkml:brushProperty name="width" value="0.09333" units="cm"/>
      <inkml:brushProperty name="height" value="0.09333" units="cm"/>
      <inkml:brushProperty name="color" value="#ED1C24"/>
      <inkml:brushProperty name="fitToCurve" value="1"/>
    </inkml:brush>
    <inkml:context xml:id="ctx1">
      <inkml:inkSource xml:id="inkSrc1">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1" timeString="2021-11-25T09:52:52.641"/>
    </inkml:context>
    <inkml:brush xml:id="br1">
      <inkml:brushProperty name="width" value="0.09333" units="cm"/>
      <inkml:brushProperty name="height" value="0.09333" units="cm"/>
      <inkml:brushProperty name="fitToCurve" value="1"/>
    </inkml:brush>
  </inkml:definitions>
  <inkml:traceGroup>
    <inkml:annotationXML>
      <emma:emma xmlns:emma="http://www.w3.org/2003/04/emma" version="1.0">
        <emma:interpretation id="{EF14C59F-C390-4B9B-86C0-6937E24B9D28}" emma:medium="tactile" emma:mode="ink">
          <msink:context xmlns:msink="http://schemas.microsoft.com/ink/2010/main" type="writingRegion" rotatedBoundingBox="7992,16551 8227,13236 9338,13315 9103,16629"/>
        </emma:interpretation>
      </emma:emma>
    </inkml:annotationXML>
    <inkml:traceGroup>
      <inkml:annotationXML>
        <emma:emma xmlns:emma="http://www.w3.org/2003/04/emma" version="1.0">
          <emma:interpretation id="{C366655D-0BBF-4E42-8338-8E0DAB68B0E0}" emma:medium="tactile" emma:mode="ink">
            <msink:context xmlns:msink="http://schemas.microsoft.com/ink/2010/main" type="paragraph" rotatedBoundingBox="7992,16551 8227,13236 9338,13315 9103,16629" alignmentLevel="1"/>
          </emma:interpretation>
        </emma:emma>
      </inkml:annotationXML>
      <inkml:traceGroup>
        <inkml:annotationXML>
          <emma:emma xmlns:emma="http://www.w3.org/2003/04/emma" version="1.0">
            <emma:interpretation id="{687F160A-031E-4596-8B1E-E53039768253}" emma:medium="tactile" emma:mode="ink">
              <msink:context xmlns:msink="http://schemas.microsoft.com/ink/2010/main" type="line" rotatedBoundingBox="7992,16551 8227,13236 9338,13315 9103,16629"/>
            </emma:interpretation>
          </emma:emma>
        </inkml:annotationXML>
        <inkml:traceGroup>
          <inkml:annotationXML>
            <emma:emma xmlns:emma="http://www.w3.org/2003/04/emma" version="1.0">
              <emma:interpretation id="{8892430E-FBFD-464E-AE92-270F5DB7C8BC}" emma:medium="tactile" emma:mode="ink">
                <msink:context xmlns:msink="http://schemas.microsoft.com/ink/2010/main" type="inkWord" rotatedBoundingBox="7992,16551 8186,13817 9297,13896 9103,16629">
                  <msink:destinationLink direction="with" ref="{B6F56BD5-131D-42A2-BE65-8DD311DF652A}"/>
                </msink:context>
              </emma:interpretation>
              <emma:one-of disjunction-type="recognition" id="oneOf0">
                <emma:interpretation id="interp0" emma:lang="" emma:confidence="1">
                  <emma:literal/>
                </emma:interpretation>
              </emma:one-of>
            </emma:emma>
          </inkml:annotationXML>
          <inkml:trace contextRef="#ctx0" brushRef="#br0">-495 6903 0,'0'0'16,"0"0"-16,0 0 15,0 0 1,0 0-16,38-15 16,-16 8-1,23-1 1</inkml:trace>
          <inkml:trace contextRef="#ctx1" brushRef="#br1">204 6528 908 0,'-12'-17'411'0,"2"5"-8"15,1 9-194-15,3 6-146 16,1 8-30 0,11 11-15-16,-6 5-4 0,6 12-12 15,5-1 9-15,7 10-11 16,-5-3 8-16,4 6-34 16,-7-8-12-16,-2-2-37 15,-8-11 1-15,0-10-19 16,-6-20-59-16,0-11-222 15,4-13 68-15</inkml:trace>
          <inkml:trace contextRef="#ctx1" brushRef="#br1" timeOffset="260.8489">164 6532 1104 0,'0'17'252'0,"3"17"105"15,6 5-314-15,4 11-3 16,5-1 6-16,6 2-3 15,2-10 2-15,1-8-13 0,3-9-5 16,-2-15-13-16,1-14 11 16,1-16 5-16,-2-12 13 15,-2-22-1-15,-7-5 5 16,-4-12-11-16,-6 6-4 16,-10-2 4-16,-5 16 7 0,-3 8-2 15,-3 17 4-15,0 5-15 16,4 14-6-1,-1 7-81-15,3 8 384 16,5 7-826-16,-4 1 337 0</inkml:trace>
          <inkml:trace contextRef="#ctx1" brushRef="#br1" timeOffset="-4178.2101">-207 8647 1083 0,'-9'6'326'15,"7"-15"57"1,8 0-290-16,12-12-69 0,5 0-18 15,10-6-2-15,1 5-1 16,2 2-1-16,-4 8-1 0,1 6-2 16,-11 9 0-16,-4 9-4 15,-9 2 2-15,-6 13 5 16,-10 3 1-16,-10 10 2 16,-1-1 5-16,-7 5 0 15,1-8 2-15,1 3 8 16,4-7 0-16,-4-1 4 15,5-2 4-15,2 2 0 16,5-4-7-16,5-1 0 16,8-1-5-16,4-4-7 15,6-3-7-15,6-4 0 16,4-5-4-16,7-6-39 16,4-8-17-16,6-8-35 15,-3-11-11-15,4-9-324 16,-3-2 110-16</inkml:trace>
          <inkml:trace contextRef="#ctx1" brushRef="#br1" timeOffset="-3795.8473">246 8577 1090 0,'-10'3'289'0,"4"9"77"16,-2 10-297-16,2 5-57 0,5 9-1 15,4 3-2-15,12 3 4 16,6-7 0-16,13-8 1 16,1-18-3-16,7-7-1 15,-6-13-1-15,1-17 7 16,-10-3 6-16,-4-5 18 16,-16-3 10-16,-8 0 24 15,-11 11 2-15,-14 1 2 16,-7 12-15-16,-12 4-10 15,6 8-29-15,0 6-12 16,11 2-9-16,5 1-78 16,17 1-50-16,15-11-361 15,11-11 33-15</inkml:trace>
          <inkml:trace contextRef="#ctx1" brushRef="#br1" timeOffset="-8115.566">144 7137 802 0,'-3'8'259'0,"0"7"52"15,2 4-210-15,1 16-35 16,-3 4-13-16,3 18-12 16,1 1-6-16,-2 10-12 15,2-2 1-15,1 8-14 16,1-10 4-16,-2 11-11 15,2-4 7-15,0 1-11 0,-1-12 8 16,1 3-8-16,0-18 8 16,1 0-11-16,-2-12-5 15,-2-3-345-15,-8-12 107 16</inkml:trace>
        </inkml:traceGroup>
        <inkml:traceGroup>
          <inkml:annotationXML>
            <emma:emma xmlns:emma="http://www.w3.org/2003/04/emma" version="1.0">
              <emma:interpretation id="{F11CEDCD-78E0-465E-AD8D-0651DDA0FF3C}" emma:medium="tactile" emma:mode="ink">
                <msink:context xmlns:msink="http://schemas.microsoft.com/ink/2010/main" type="inkWord" rotatedBoundingBox="8658,13282 8660,13266 8675,13268 8673,13283"/>
              </emma:interpretation>
            </emma:emma>
          </inkml:annotationXML>
        </inkml:traceGroup>
      </inkml:traceGroup>
    </inkml:traceGroup>
  </inkml:traceGroup>
</inkml:ink>
</file>

<file path=ppt/ink/ink23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2:57.260"/>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14F15847-9BC4-4B49-A765-502EBF937286}" emma:medium="tactile" emma:mode="ink">
          <msink:context xmlns:msink="http://schemas.microsoft.com/ink/2010/main" type="inkDrawing"/>
        </emma:interpretation>
      </emma:emma>
    </inkml:annotationXML>
    <inkml:trace contextRef="#ctx0" brushRef="#br0">0 76 414 0,'11'-18'226'15,"-4"-3"32"-15,1 12-90 16,1-4-9-16,-6 2-32 16,3 7-18-16,0 5-39 15,-2 2-12-15,-2 0-8 0,4 14-1 16,1 1 1-16,1 13-4 15,1 5 0-15,3 27-4 16,-3 0-1-16,2 24-9 16,-4-1 5-16,4 15-11 15,-2-16 0-15,4 16-15 16,4-13 2-16,8 5-12 16,-1-10 8-16,6 1-10 15,-6-26-20-15,-4-17 424 16,-2-35-814-16,-3-29 385 15</inkml:trace>
  </inkml:traceGroup>
</inkml:ink>
</file>

<file path=ppt/ink/ink239.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10:02:57.875"/>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CD982BA7-1A7E-45B6-A141-EB1DED5E8697}" emma:medium="tactile" emma:mode="ink">
          <msink:context xmlns:msink="http://schemas.microsoft.com/ink/2010/main" type="inkDrawing"/>
        </emma:interpretation>
      </emma:emma>
    </inkml:annotationXML>
    <inkml:trace contextRef="#ctx0" brushRef="#br0">0 169 0,'131'-169'15</inkml:trace>
  </inkml:traceGroup>
</inkml:ink>
</file>

<file path=ppt/ink/ink2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36:29.259"/>
    </inkml:context>
    <inkml:brush xml:id="br0">
      <inkml:brushProperty name="width" value="0.09333" units="cm"/>
      <inkml:brushProperty name="height" value="0.09333" units="cm"/>
      <inkml:brushProperty name="color" value="#177D36"/>
      <inkml:brushProperty name="fitToCurve" value="1"/>
    </inkml:brush>
    <inkml:brush xml:id="br1">
      <inkml:brushProperty name="width" value="0.09333" units="cm"/>
      <inkml:brushProperty name="height" value="0.09333" units="cm"/>
      <inkml:brushProperty name="fitToCurve" value="1"/>
    </inkml:brush>
  </inkml:definitions>
  <inkml:traceGroup>
    <inkml:annotationXML>
      <emma:emma xmlns:emma="http://www.w3.org/2003/04/emma" version="1.0">
        <emma:interpretation id="{47946F7B-E942-4A44-A349-84631B57E5EB}" emma:medium="tactile" emma:mode="ink">
          <msink:context xmlns:msink="http://schemas.microsoft.com/ink/2010/main" type="inkDrawing" rotatedBoundingBox="27314,1086 30091,6461 28946,7052 26169,1678" semanticType="callout" shapeName="Other">
            <msink:sourceLink direction="with" ref="{F77015D2-E509-40C6-BC9A-C2E2E5467539}"/>
            <msink:sourceLink direction="with" ref="{9BDB2442-9C44-4A37-9842-2CC28AE89EBE}"/>
          </msink:context>
        </emma:interpretation>
      </emma:emma>
    </inkml:annotationXML>
    <inkml:trace contextRef="#ctx0" brushRef="#br0">16 58 77 0,'-4'-1'18'0,"1"7"43"15,1-9 3 1,-1-8 32-16,2-1 36 16,-1 0 39-16,1-6 0 0,1 12 0 15,1 9-24-15,1-6-15 16,-2 2-27-16,0 2-18 15,0-2-5-15,0-1 0 16,-2 5-2-16,5 0-13 16,-1 0-8-16,1 0-17 15,0 3-9-15,3-1-17 16,-2 4-1-16,7 3-14 16,-1 4 7-16,2-4-10 15,0 9 9-15,3-7-3 16,-4-4 13-16,2-1 1 15,-2 3 11-15,2-6-6 16,-4 14 3-16,3-1-13 0,-1 2 0 16,1 3-11-16,-5-1 5 15,5-5-1-15,-3 0 12 16,2 1-1-16,-4-2 10 16,5-1-8-16,-1 13 2 15,1-8-11-15,0 0 0 16,4 3-10-16,-4-1 7 0,5-8-9 15,-1 9 6 1,2-3-4-16,-4 4 2 16,2-5 4-16,1 1-7 15,-2-5 9-15,3 1-4 16,-2-10 6-16,1 7-6 16,-4-1 5-16,3 5-8 15,-3 8 4-15,1 11-8 16,-1 4 13-16,4 5 0 15,-2 37 8-15,1-10-7 16,1-14 8-16,2-6-14 16,-1-8 2-16,2-41-10 15,-4 4 9-15,4 5-10 16,-4 1 11-16,2 1-10 16,0 0 9-16,2 1-10 15,-2 2 9-15,1-4-9 16,-2 2 8-16,4 2-7 0,-3-1 8 15,3 2-8-15,-3 5 9 16,1 5-9-16,-4 2 8 16,5 5-8-16,-4-3 7 15,2 8-6-15,-3-8 8 16,3 0-6-16,-6-3 6 16,3 4-7-16,-1-5 6 15,4 5-6-15,-3-5 6 0,4 6-8 16,-2-8 8-16,4 4-6 15,-3-7 8-15,0 3-8 16,-1-6 10-16,-2-1-8 16,-5-4 5-16,4 2-6 15,-4-4 11-15,2 2-4 16,-1 2 6-16,2 3-8 16,-1 0 8-16,2 5-13 15,1-4 5-15,1 4-9 16,-1-7 10-16,3 7-11 15,-3-5 10-15,0 0-9 16,-1 1 10-16,1 5-11 16,-3-3 12-16,1 5-10 15,1 1 9-15,-2 3-10 16,-2-4 10-16,2 1-10 16,2-2 10-16,-4-1-7 0,1-6 6 15,-1-1-7 1,-2-5 6-16,-1-6-7 0,2 0 7 15,0 1-7-15,0 1 8 16,3 1-7-16,-3-2 5 16,-1 4-6-16,-1-4 7 15,-1 7-7-15,0-5 7 16,-1 3-6-16,1-2 5 16,-2 2-5-16,2-3 6 15,0 3-8-15,2 0 8 0,-2 3-7 16,3-6 7-16,-3 2-8 15,0-2 8-15,-3-2-7 16,1-4 7-16,1 2-7 16,-1-4 7-16,1 1-8 15,-2-1 8-15,3 4-8 16,-3 1 9-16,4 6-9 16,-4 1 9-16,10 5-9 15,-3-3 9-15,1 2-10 16,-5-8 10-16,4-2-7 15,-5-4-3-15,-5-1-120 16,3-11-369-16,1-11 73 16</inkml:trace>
    <inkml:trace contextRef="#ctx0" brushRef="#br1" timeOffset="8027.8094">19-1170 585 0,'-1'-15'193'16,"1"2"45"-16,0 8-135 15,1 4-25-15,1-7 5 0,-1 14-12 16,1 2-4 0,1-1-17-16,3 4 2 0,-2-1-11 15,1 2 2-15,-1-4-9 16,4 2 0-16,-1 4-7 15,4 7-3-15,1-5-8 16,4 1-2-16,-1-4-6 16,5 5-3-16,-1-1-2 15,5-2-1-15,-3 7-2 16,5 5 1-16,-5-10 1 0,1-1 5 16,-2 1 4-16,-1 35 3 15,-10-18 19 1,2-1-20-16,10 46-2 15,-2 1-3-15,-1 13-2 16,0-51-1-16,-4-11-1 16,-2-8 0-16,-2-1-1 15,1-20-1-15,-2 13 0 16,1 1 0-16,4-2 1 16,0-2 0-16,2 7-1 15,-1-2 1-15,3 4-1 16,0 1-1-16,-3 2-2 15,-3 0 1-15,3 3 0 16,-4-4 0-16,-2 1 4 16,0-6 8-16,0 6 7 0,-2-6 4 15,4 8 2-15,-1 5-2 16,2 8-7-16,3-7-8 16,3 11-2-16,-3-14-4 15,5-1-1-15,-4-4 1 16,2 15-1-16,0-12-2 15,0 9 2-15,0-6 2 16,0 2-1-16,-3-14 2 0,6 0 1 16,-7 6 0-1,-1-5-1-15,1 4 1 0,1 4-2 16,-6 0 0-16,9-6-1 16,-3 3-1-16,1 3 10 15,-4-9 3-15,3 6 0 16,-1 0 4-16,5 15 1 15,-4-13-9-15,8 23-3 16,-5 1 0-16,5 5-4 16,-4 23-1-16,1 0-1 15,-2-22 1-15,1-3-1 16,-4-8 0-16,3-38-1 16,-1 8 2-16,4 9-3 15,-3-3 2-15,4 8-1 16,-2-4 1-16,5 7-1 15,-4-14 3-15,5 22-2 0,-5-7 0 16,6 12 0-16,-6-3-1 16,3 17 0-16,-6-19 1 15,4 13 0-15,-7-13 1 16,5 8-3-16,-5-5 2 16,0 3-1-16,-2-7 1 15,4 3-1-15,-5-7 2 0,3-4-2 16,-3-4 2-16,-3-3-2 15,0-7 0-15,4 8-1 16,-5-4 2-16,2 8 0 16,0-2 1-16,-1 7-2 15,-3-4 3-15,7 11-3 16,-1-8 0-16,2 9 0 16,-1-8 1-16,4 7-2 15,-4-6 1-15,2 2 0 16,0-5 2-16,2 2 0 15,-4-10 0-15,2 2 1 16,-3-7 0-16,3-2-1 16,-4-5 0-16,4 7-1 15,-3-1 0-15,6 11 0 16,-2 4 0-16,5 4-1 16,-4-1 1-16,-1 3 0 15,-1-9-1-15,-4-4 0 16,-1-8 1-16,-2-2 0 0,-2-5 1 15,-2-2-1-15,1 0 3 16,-2-2 0-16,0-1-2 16,-2-1 1-16,2-2 0 15,-1-2-2-15,-1 1 0 16,-1-2 0-16,2 1 0 16,-2 1-2-16,0-2 2 0,0 0-1 15,1 1 2-15,-1-1-1 16,-1 0 3-16,2 0-3 15,1 0 1-15,-4-1-2 16,1 1 3-16,-1 0-3 16,2 0 2-16,-3-2-70 15,-3-1-29-15,-4-9-361 16,-10 2 42-16</inkml:trace>
    <inkml:trace contextRef="#ctx0" brushRef="#br1" timeOffset="-90837.5061">-703-1604 618 0,'0'-1'180'0,"0"2"88"15,2-2-141-15,-1-1-3 0,4 1 0 16,2-7-2-16,2 1-42 16,9-4-35-16,3-8-13 15,15-16-17-15,5-11 2 16,20-35-14-16,2-12 8 15,12-24-12-15,-31 35 6 16,-1 1 2 0,43-85-10-16,-17 32 10 0,-9 11-11 15,-15 33 11-15,-28 62-11 16,-8 20 9-16,-6 8-10 16,-5 11 12-16,2 8-10 15,-1 5 11-15,4 14-8 16,0 1 10-16,4 9-12 15,2 0 11-15,5 1-2 16,1-2-1-16,6 5-9 16,0-5 10-16,3 7-11 15,-3-3 1-15,3 7-362 16,-8-13 124-16</inkml:trace>
  </inkml:traceGroup>
</inkml:ink>
</file>

<file path=ppt/ink/ink24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2:56.631"/>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7B0B8E8D-2F17-4DC5-8B81-B179F66E1CA0}" emma:medium="tactile" emma:mode="ink">
          <msink:context xmlns:msink="http://schemas.microsoft.com/ink/2010/main" type="inkDrawing" rotatedBoundingBox="6644,8096 6820,9458 6776,9463 6600,8102" semanticType="callout" shapeName="Other">
            <msink:sourceLink direction="with" ref="{8A7854AE-65A3-402A-A801-1C0168082E08}"/>
            <msink:sourceLink direction="with" ref="{11B8E6AC-BEB2-4D0E-AE13-348C4E11039C}"/>
          </msink:context>
        </emma:interpretation>
      </emma:emma>
    </inkml:annotationXML>
    <inkml:trace contextRef="#ctx0" brushRef="#br0">31 22 401 0,'-2'-16'368'0,"-4"7"-63"16,-1 10-92-16,1 14-37 15,3 6-93-15,-2 11-32 16,4-2-10-16,4 6-3 15,0 0 1-15,1 13-3 0,5 4 0 16,3 23-11-16,2 10 3 16,2 19-11-16,4-4 1 15,1 7-13-15,-6-15 5 16,1-3-10-16,-4-24 8 16,-4 0-10-16,-8-15 8 15,4-2-9-15,-7-10 10 16,5 2-9-16,1-9 8 15,3-1-8-15,-2-4 7 0,4-6-54 16,-5-12 319-16,-8-28-655 16,-7-16 277-16</inkml:trace>
  </inkml:traceGroup>
</inkml:ink>
</file>

<file path=ppt/ink/ink24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4:06.270"/>
    </inkml:context>
    <inkml:brush xml:id="br0">
      <inkml:brushProperty name="width" value="0.09333" units="cm"/>
      <inkml:brushProperty name="height" value="0.09333" units="cm"/>
      <inkml:brushProperty name="color" value="#ED1C24"/>
      <inkml:brushProperty name="fitToCurve" value="1"/>
    </inkml:brush>
    <inkml:brush xml:id="br1">
      <inkml:brushProperty name="width" value="0.09333" units="cm"/>
      <inkml:brushProperty name="height" value="0.09333" units="cm"/>
      <inkml:brushProperty name="fitToCurve" value="1"/>
    </inkml:brush>
    <inkml:brush xml:id="br2">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E46BBEB0-F7BA-42FC-BBED-E90C3C1815BA}" emma:medium="tactile" emma:mode="ink">
          <msink:context xmlns:msink="http://schemas.microsoft.com/ink/2010/main" type="writingRegion" rotatedBoundingBox="2309,10444 2475,13986 921,14059 755,10517"/>
        </emma:interpretation>
      </emma:emma>
    </inkml:annotationXML>
    <inkml:traceGroup>
      <inkml:annotationXML>
        <emma:emma xmlns:emma="http://www.w3.org/2003/04/emma" version="1.0">
          <emma:interpretation id="{B77B18C0-B3C8-42ED-AF26-D922018E9433}" emma:medium="tactile" emma:mode="ink">
            <msink:context xmlns:msink="http://schemas.microsoft.com/ink/2010/main" type="paragraph" rotatedBoundingBox="2309,10444 2475,13986 921,14059 755,10517" alignmentLevel="1"/>
          </emma:interpretation>
        </emma:emma>
      </inkml:annotationXML>
      <inkml:traceGroup>
        <inkml:annotationXML>
          <emma:emma xmlns:emma="http://www.w3.org/2003/04/emma" version="1.0">
            <emma:interpretation id="{FE17E662-7289-4DE4-A227-E813E15DE50A}" emma:medium="tactile" emma:mode="ink">
              <msink:context xmlns:msink="http://schemas.microsoft.com/ink/2010/main" type="line" rotatedBoundingBox="2309,10444 2459,13634 1542,13676 1393,10487">
                <msink:destinationLink direction="with" ref="{4D3DD540-2A7C-4D73-9099-52A371C50AE0}"/>
              </msink:context>
            </emma:interpretation>
          </emma:emma>
        </inkml:annotationXML>
        <inkml:traceGroup>
          <inkml:annotationXML>
            <emma:emma xmlns:emma="http://www.w3.org/2003/04/emma" version="1.0">
              <emma:interpretation id="{EE1B6554-9419-4027-B81D-A9D92B3B11CE}" emma:medium="tactile" emma:mode="ink">
                <msink:context xmlns:msink="http://schemas.microsoft.com/ink/2010/main" type="inkWord" rotatedBoundingBox="2309,10444 2325,10784 1409,10827 1393,10487"/>
              </emma:interpretation>
              <emma:one-of disjunction-type="recognition" id="oneOf0">
                <emma:interpretation id="interp0" emma:lang="" emma:confidence="0">
                  <emma:literal>d</emma:literal>
                </emma:interpretation>
                <emma:interpretation id="interp1" emma:lang="" emma:confidence="0">
                  <emma:literal>D</emma:literal>
                </emma:interpretation>
                <emma:interpretation id="interp2" emma:lang="" emma:confidence="0">
                  <emma:literal>@</emma:literal>
                </emma:interpretation>
                <emma:interpretation id="interp3" emma:lang="" emma:confidence="0">
                  <emma:literal>M</emma:literal>
                </emma:interpretation>
                <emma:interpretation id="interp4" emma:lang="" emma:confidence="0">
                  <emma:literal>k</emma:literal>
                </emma:interpretation>
              </emma:one-of>
            </emma:emma>
          </inkml:annotationXML>
          <inkml:trace contextRef="#ctx0" brushRef="#br0">1113 4685 1017 0,'-6'8'257'16,"1"-7"79"-16,1 2-295 15,4-6-27-15,4-7-18 16,4-4 4-16,5-2-7 16,2-4 8-16,2-1-3 15,-2 5 11-15,0 4-3 16,-2 3 9-16,0 4-2 0,-4 5 9 15,0 0-6-15,-5 2 5 16,-1 1-9-16,-3-2 5 31,2 2-14-31,-1 2-14 0,-2-2 3 16,-4 0-15-16,-2-3 2 0,-13-3-16 16,0-2 11-1,-4 4-9-15,2-1 14 0,1 8-4 16,7 2 16-16,1 2-4 15,5 2 12-15,-1 3-5 16,5-3 10-16,-2 2-6 16,3-4 8-16,-2 2-8 15,2-6 6-15,-3 2-5 16,2-7 10-16,-2 4 0 16,-2-5 12-16,2 1 6 15,2 4 13-15,1-2 3 16,0 0 5-16,4 2-7 15,-1-1-3-15,3-1-14 16,5 3-6-16,4 0-14 16,3 2 3-16,9 2-9 15,-3-1 8-15,7-1-9 16,7-1 5-16,1-7 4 16,0-3-9-16,0-1 10 15,0-1-6-15,-9-1 8 16,3 5-7-16,-4 5 15 15,-1 2 0-15,1 0 12 16,4 6-5-16,-2-1 7 16,8 2-15-16,-1-2 0 15,1 4-14-15,-6-6 5 0,3 1-13 16,-5-10 7-16,2 2-23 16,-7-10 1-16,-2 1-18 15,-11 2 7-15,-2-2-9 16,-10-1 23-16,-8-7 0 15,-7 6 20-15,-7-12-2 16,-3 5 14-16,-9-4 2 16,3 16 12-16,-7-8-5 15,2 12 7-15,-7 3-14 16,5 0-2-16,-7-2-15 16,7 4 2-16,-7-1-9 15,4-1 13-15,-8 9-4 16,4 3 16-16,-9 0-3 15,8-1 12-15,-1 8-10 0,10-4 4 16,1 0-13-16,10-1 2 16,2-5-12-16,8-3 8 15,5 4-12-15,5-5 10 16,4-5-14-16,5 3 8 16,11-5-13-16,5-4 7 15,8-3-14-15,5-3 10 16,12-1-10-16,0-5 12 15,12-5-9-15,-4 5 15 16,5-1-8-16,-11-2 14 0,6 6-9 16,-11-2 13-16,4 1-9 15,-5 7 8-15,2 0-8 16,-8-2 10-16,-1 4-10 16,-8 2 10-16,-2-2-10 15,-9 1 9-15,-5 1-9 16,-1 4 8-16,-10-5-5 15,-4 3 9-15,-10 1-3 16,-9-1 13-16,-12-6-5 16,-3 5 9-16,-9-2-10 15,5-2 2-15,-7 5-14 16,5 2 3-16,-3 1-15 16,6 7 8-16,-3-2-9 15,7 2 11-15,1 4-8 16,7 1 14-16,3 0-9 0,7 0 9 15,5-2-25-15,8-8-2 16,4-4-37 0,7-4-6-16,13 3-45 0,8-7-277 15,20-10 82-15</inkml:trace>
        </inkml:traceGroup>
        <inkml:traceGroup>
          <inkml:annotationXML>
            <emma:emma xmlns:emma="http://www.w3.org/2003/04/emma" version="1.0">
              <emma:interpretation id="{1EB1A58A-82FF-4DFE-992F-E15CE2D65557}" emma:medium="tactile" emma:mode="ink">
                <msink:context xmlns:msink="http://schemas.microsoft.com/ink/2010/main" type="inkWord" rotatedBoundingBox="2276,12122 2348,13639 1558,13676 1487,12159"/>
              </emma:interpretation>
              <emma:one-of disjunction-type="recognition" id="oneOf1">
                <emma:interpretation id="interp5" emma:lang="" emma:confidence="1">
                  <emma:literal/>
                </emma:interpretation>
              </emma:one-of>
            </emma:emma>
          </inkml:annotationXML>
          <inkml:trace contextRef="#ctx0" brushRef="#br1" timeOffset="-651311.9541">1045 7645 1063 0,'-16'4'308'0,"7"4"73"15,6-2-305-15,9 3-17 0,1-2-26 16,7 1-2-16,1-2-8 16,12-3 3-16,3-6-5 15,15-5-3-15,0-2-8 16,9-4-2-16,-1 2-4 0,7-3-1 15,-8 3-1-15,7 0 0 16,-5 2 0 0,1-2 0-16,-13 3-1 0,0-2 0 15,-9 2 0-15,-3 2 1 16,-9 2 1-16,0 1 0 16,-10 4 0-16,-5 1 1 15,-2 1 0-15,-5 1 4 16,-4 1-1-16,-8-1 3 15,-5 2-2-15,-12 2-1 16,-5 1-3-16,-10 5-2 16,-1 2 0-16,-11 6 1 15,0-1 0-15,-2 4 1 16,10-3-1-16,-8-2 3 16,7-5 1-16,2-2 8 15,7-8 3-15,-1-2 7 0,17-1 0 16,4-2 0-16,10-2-6 15,5 0-6-15,6 0-7 16,8-2-4-16,10 4-3 16,13-4 0-16,8 5-1 15,14-3 0-15,3 5 1 16,8-2 0-16,-7 1 2 16,8-4 0-16,-13-1 0 0,1-7-3 15,-17-1-1-15,-6-3 1 16,-12 3 2-16,-6 3 0 15,-9 3 5-15,-6 5 2 16,-3 2-2-16,-9 2 0 16,-5 3-1-16,-11 5-1 15,-1 1 0-15,-13 3 1 16,0 0-1-16,-1-5 1 16,5-5-1-16,-2-2 0 15,8-3-1-15,7-3 0 16,7 1-2-16,4 2 1 15,11 0 4-15,8 5-87 16,10 4-47-16,16 6-343 16,8-6 11-16</inkml:trace>
          <inkml:trace contextRef="#ctx0" brushRef="#br2" timeOffset="-68318.9687">1332 6260 579 0,'-6'-12'298'16,"0"6"12"-16,3 8-141 16,-3 10-36-16,8 15-36 15,-5 13-24-15,0 25-17 16,0 7 0-16,6 24-13 15,-3 3-5-15,0 18-19 0,1-9-3 16,-1 8-13-16,0-25 6 16,5-4-10-16,2-25 11 15,2-6-11-15,5-14 10 16,-5 1-22-16,1-4-8 16,-5 11-26-16,-2-7-133 15,10 8-207-15,-4-3 18 16</inkml:trace>
          <inkml:trace contextRef="#ctx0" brushRef="#br2" timeOffset="-66847.5281">1386 6370 524 0,'-9'-2'389'15,"3"4"-90"-15,-1 11-88 16,1 10-99-16,3 19-88 16,-3 10 20-16,4 23 8 15,-4-1-21-15,3 16 9 16,-4-9-18-16,5 3 7 15,-2-13-20-15,2 4 5 16,-4-18-13-16,8 1 9 16,-2-10-11-16,3-1 9 15,0-9-10-15,1-4 11 0,-7-4-12 16,2-9 11-16,-1-7-9 16,2-7 13-16,-1-8-9 15,1-16 13-15,6-1-11 16,-3-22 12-16,-5-19-15 15,10-24 10-15,-2-8-13 16,-3-23 11-16,1 12-12 16,5 7 10-16,-6 23-11 15,-3 11 10-15,2 29-10 16,-2 9 9-16,-5 11-9 0,2 12 11 16,3 9-13-1,-4 8 10-15,1 10-11 16,1 15 10-16,-1 8-13 0,-3 20 12 15,-1 10-9-15,1 25 11 16,-5-2-10-16,-4 13 14 16,6-11-10-16,0 3 12 15,-1-25-11-15,4-2 12 16,4-24-11-16,-1-14 9 16,3-22-11-16,0-10 11 15,5-14-11-15,-7-15 12 16,2-8-11-16,3-20 10 15,-1-16-12-15,5-20 9 0,5-13-11 16,-1-35 8 0,2 2-16-16,-1-13 8 0,-6 12-10 15,-1 7 10-15,2 34-8 16,-4 15 13-16,-1 30-6 16,-4 14 5-16,5 19-11 15,-6 13 8-15,3 12-10 16,-1 9 10-16,-1 4-8 15,2 17 11-15,-3-2-8 16,0 12 9-16,3 4-8 0,0 10 11 16,-4-3-11-16,4 16 12 15,-5-4-11-15,4 5 12 16,-2-11-11-16,4-1 12 16,-1-19-10-16,6-5 11 15,-7-14-10-15,1-11 9 16,1-11-11-16,4-8 10 15,-7-15 1-15,8-20 1 16,0-8-8-16,-4-37 11 16,1-15-10-16,0-34-1 15,0 2-2-15,-3-22 9 16,3 26-11-16,-2 6 10 16,2 39-10-16,-1 18 5 15,1 36-13-15,-3 24 10 16,1 21-12-16,-5 19 9 0,1 14-8 15,0 19 15-15,0-1-9 16,0 19 11-16,3 1-8 16,1 17 12-16,-1-13-12 15,0 3 12-15,3-22-16 16,3-15-274-16,2-28-97 16,-19-11-67-16</inkml:trace>
        </inkml:traceGroup>
      </inkml:traceGroup>
      <inkml:traceGroup>
        <inkml:annotationXML>
          <emma:emma xmlns:emma="http://www.w3.org/2003/04/emma" version="1.0">
            <emma:interpretation id="{47A3E763-574E-4F33-9750-F7B445638324}" emma:medium="tactile" emma:mode="ink">
              <msink:context xmlns:msink="http://schemas.microsoft.com/ink/2010/main" type="line" rotatedBoundingBox="1238,11236 1394,14037 922,14063 766,11262"/>
            </emma:interpretation>
          </emma:emma>
        </inkml:annotationXML>
        <inkml:traceGroup>
          <inkml:annotationXML>
            <emma:emma xmlns:emma="http://www.w3.org/2003/04/emma" version="1.0">
              <emma:interpretation id="{1DB47BFE-007A-4036-91A0-22EAAF6743B7}" emma:medium="tactile" emma:mode="ink">
                <msink:context xmlns:msink="http://schemas.microsoft.com/ink/2010/main" type="inkWord" rotatedBoundingBox="1122,11229 1371,12714 948,12785 699,11300"/>
              </emma:interpretation>
              <emma:one-of disjunction-type="recognition" id="oneOf2">
                <emma:interpretation id="interp6" emma:lang="" emma:confidence="0">
                  <emma:literal>Fr</emma:literal>
                </emma:interpretation>
                <emma:interpretation id="interp7" emma:lang="" emma:confidence="0">
                  <emma:literal>*r</emma:literal>
                </emma:interpretation>
                <emma:interpretation id="interp8" emma:lang="" emma:confidence="0">
                  <emma:literal>*n</emma:literal>
                </emma:interpretation>
                <emma:interpretation id="interp9" emma:lang="" emma:confidence="0">
                  <emma:literal>Firn</emma:literal>
                </emma:interpretation>
                <emma:interpretation id="interp10" emma:lang="" emma:confidence="0">
                  <emma:literal>Finn</emma:literal>
                </emma:interpretation>
              </emma:one-of>
            </emma:emma>
          </inkml:annotationXML>
          <inkml:trace contextRef="#ctx0" brushRef="#br0" timeOffset="-340480.1859">476 6342 1025 0,'-3'-13'321'0,"-1"2"62"16,-1 5-281-16,2 6-30 16,2 3-33-16,-4 15-3 15,1 9-18-15,-2 12 6 16,1 0-24-16,4 2 8 16,2-10-7-16,5-11 7 15,5-14-12-15,5-8 10 16,1-8-9-16,2-8 9 15,4 0-9-15,1 1 11 16,-3 4-12-16,6 7 7 16,-6 7-11-16,0 10 9 15,-4 5-11-15,-5 11 14 16,-3 2-10-16,-2 8 12 16,-4 1-11-16,0-2 12 0,-1-8-9 15,-8 4 26-15,1-8-2 16,-8 0 27-16,-5 0-3 15,-11 4 18-15,4-7-23 16,-10 0 3-16,5-7-26 16,-2-7 3-16,7-5-20 15,-4-11-63-15,7-11-60 16,1-14-349-16,4-11 30 16</inkml:trace>
          <inkml:trace contextRef="#ctx0" brushRef="#br1" timeOffset="-624005.5405">472 5349 988 0,'-6'15'305'0,"-5"12"68"16,1 5-280-16,-2 16-8 15,4 1-35-15,4 2 2 16,2-7-21-16,7-1 0 16,5-11-14-16,1-5-47 15,1-3-376-15,-5-3 113 16</inkml:trace>
          <inkml:trace contextRef="#ctx0" brushRef="#br1" timeOffset="-624218.0646">356 5496 863 0,'-4'0'288'0,"-2"-1"48"16,1 10-238-16,1 6-26 16,-1 3-35-16,-1 9 5 15,3 4-19-15,-1 5 6 0,1 0-17 16,0 2 6-16,1-5-12 15,1-2 6-15,-1-4-10 16,4-4 7-16,-2-4-8 16,3-10 4-16,1-7-5 15,5-19-16-15,3-13-29 16,3-27-325-16,0-6 81 16</inkml:trace>
          <inkml:trace contextRef="#ctx0" brushRef="#br0" timeOffset="-340142.4622">424 6291 873 0,'7'-15'352'0,"8"0"12"15,3 2-209-15,9-11-107 16,6-2-36-16,11-1 4 16,-3 2-17-16,1 4 278 15,-6 4-644-15,-8 7 304 16</inkml:trace>
        </inkml:traceGroup>
        <inkml:traceGroup>
          <inkml:annotationXML>
            <emma:emma xmlns:emma="http://www.w3.org/2003/04/emma" version="1.0">
              <emma:interpretation id="{9EEA9203-A292-485B-93C0-A2A6B8881CCF}" emma:medium="tactile" emma:mode="ink">
                <msink:context xmlns:msink="http://schemas.microsoft.com/ink/2010/main" type="inkWord" rotatedBoundingBox="1353,13298 1393,14037 922,14063 881,13324"/>
              </emma:interpretation>
            </emma:emma>
          </inkml:annotationXML>
          <inkml:trace contextRef="#ctx0" brushRef="#br1" timeOffset="-650410.8238">460 7682 1001 0,'-27'-4'287'0,"4"-4"66"16,10-5-286-16,4-2-11 16,4-2-20-16,4-5-5 15,1 2 7-15,4-5-9 16,7 1 3-16,7-5-12 16,6 5-4-16,7-3-13 15,4 6 5-15,7 5-10 16,-3 10 9-16,0 6-10 15,-10 15 10-15,-7 18-8 16,-11 9 9-16,-14 24-8 16,-9 6 13-16,-17 16-11 15,-4-8 10-15,-9 4-8 16,3-17 8-16,-6-1-7 16,12-21 10-16,1-9-6 15,13-13 7-15,5-8-11 16,13-14 3-16,11-1-9 15,10-4 4-15,13-2-8 0,6-3 11 16,15 1-8-16,-1 2 9 16,4 2-8-16,-5 4 14 15,5 7 328-15,-4 5-759 16,-8-1 371-16</inkml:trace>
        </inkml:traceGroup>
      </inkml:traceGroup>
    </inkml:traceGroup>
  </inkml:traceGroup>
</inkml:ink>
</file>

<file path=ppt/ink/ink24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58:28.435"/>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6144A387-CF24-49F8-817C-A00734C341B6}" emma:medium="tactile" emma:mode="ink">
          <msink:context xmlns:msink="http://schemas.microsoft.com/ink/2010/main" type="inkDrawing" rotatedBoundingBox="3792,13063 3793,12170 3798,12171 3797,13064" semanticType="callout" shapeName="Other">
            <msink:sourceLink direction="with" ref="{11B8E6AC-BEB2-4D0E-AE13-348C4E11039C}"/>
          </msink:context>
        </emma:interpretation>
      </emma:emma>
    </inkml:annotationXML>
    <inkml:trace contextRef="#ctx0" brushRef="#br0">3263 6271 627 0,'-2'81'210'0,"1"19"26"16,-1-2-176-16,1 13-24 15,2-12-28-15,2-3-6 0,-6-21-1 16,6-1 2-1,-3-22-38-15,0 7-202 0,-4-11 61 16</inkml:trace>
  </inkml:traceGroup>
</inkml:ink>
</file>

<file path=ppt/ink/ink24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3:11.032"/>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5231A30D-D804-4719-9386-C879BA7207FB}" emma:medium="tactile" emma:mode="ink">
          <msink:context xmlns:msink="http://schemas.microsoft.com/ink/2010/main" type="inkDrawing"/>
        </emma:interpretation>
      </emma:emma>
    </inkml:annotationXML>
    <inkml:trace contextRef="#ctx0" brushRef="#br0">0 188 1052 0,'-3'-21'249'16,"3"-2"109"-16,6 7-305 15,5-5 7-15,5 3-11 0,8-2 7 16,6 2-25-16,9-1 3 15,0 2-23-15,5 5 5 16,-11 6-14-16,-6 11 12 16,-11 1-9-16,-13 12 22 15,-9 4-5-15,-7 17 24 16,-8-1-12-16,-11 19 16 16,7-3-17-16,-2 2 11 15,4-16-22-15,10-4 8 16,11-18-19-16,8-3 3 15,6-10-19-15,11-7 9 16,4-5-12-16,9-10 13 16,1-2-9-16,3-1 13 15,-3 5-10-15,-2 11 7 16,-10 10-13-16,-4 12 6 0,-6 7-12 16,-10 5 10-16,-11-3-6 15,-8 9 11-15,-7-6-7 16,-1 3 17-16,4-1-4 15,-2-1 27-15,5-8-4 16,2-2 28-16,-2-6-9 16,-7-3 17-16,4-3-23 15,-7-2 9-15,-1-1-28 16,-4-1 4-16,0 4-22 0,2-5 7 16,8 4-17-16,2-7 11 15,8-1-16-15,2-6-68 16,7 0-84-16,4-12-384 15,1 3 24-15</inkml:trace>
  </inkml:traceGroup>
</inkml:ink>
</file>

<file path=ppt/ink/ink24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3:11.478"/>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0964AB96-46FF-46D9-9AC1-42C1ECF0A228}" emma:medium="tactile" emma:mode="ink">
          <msink:context xmlns:msink="http://schemas.microsoft.com/ink/2010/main" type="inkDrawing"/>
        </emma:interpretation>
      </emma:emma>
    </inkml:annotationXML>
    <inkml:trace contextRef="#ctx0" brushRef="#br0">54 0 1433 0,'1'18'464'16,"-8"-12"70"-16,-2 6-327 16,0-6-165-1,0 3 4-15,1-1-16 0,4-2-4 16,2-6-22-16,2 3-84 15,0-5-107-15,0-16-368 16,-7-1-2-16</inkml:trace>
  </inkml:traceGroup>
</inkml:ink>
</file>

<file path=ppt/ink/ink24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54:40.04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4D8D0A1-E538-43DA-8411-89B0EF54B413}" emma:medium="tactile" emma:mode="ink">
          <msink:context xmlns:msink="http://schemas.microsoft.com/ink/2010/main" type="writingRegion" rotatedBoundingBox="20985,5402 24017,4916 24164,5830 21131,6316"/>
        </emma:interpretation>
      </emma:emma>
    </inkml:annotationXML>
    <inkml:traceGroup>
      <inkml:annotationXML>
        <emma:emma xmlns:emma="http://www.w3.org/2003/04/emma" version="1.0">
          <emma:interpretation id="{E0355101-B2EB-4ABD-B30E-77293244EFD6}" emma:medium="tactile" emma:mode="ink">
            <msink:context xmlns:msink="http://schemas.microsoft.com/ink/2010/main" type="paragraph" rotatedBoundingBox="20985,5402 24017,4916 24164,5830 21131,6316" alignmentLevel="1"/>
          </emma:interpretation>
        </emma:emma>
      </inkml:annotationXML>
      <inkml:traceGroup>
        <inkml:annotationXML>
          <emma:emma xmlns:emma="http://www.w3.org/2003/04/emma" version="1.0">
            <emma:interpretation id="{509A9E1B-1E37-45C8-BD67-54E518B24710}" emma:medium="tactile" emma:mode="ink">
              <msink:context xmlns:msink="http://schemas.microsoft.com/ink/2010/main" type="line" rotatedBoundingBox="20985,5402 24017,4916 24164,5830 21131,6316">
                <msink:destinationLink direction="with" ref="{2D4EBD83-3688-495A-B702-396694C9F0E5}"/>
              </msink:context>
            </emma:interpretation>
          </emma:emma>
        </inkml:annotationXML>
        <inkml:traceGroup>
          <inkml:annotationXML>
            <emma:emma xmlns:emma="http://www.w3.org/2003/04/emma" version="1.0">
              <emma:interpretation id="{16AB4279-5E48-4EC8-BEC5-290F88D0D1D4}" emma:medium="tactile" emma:mode="ink">
                <msink:context xmlns:msink="http://schemas.microsoft.com/ink/2010/main" type="inkWord" rotatedBoundingBox="20985,5402 22001,5239 22129,6034 21112,6197"/>
              </emma:interpretation>
              <emma:one-of disjunction-type="recognition" id="oneOf0">
                <emma:interpretation id="interp0" emma:lang="" emma:confidence="1">
                  <emma:literal/>
                </emma:interpretation>
              </emma:one-of>
            </emma:emma>
          </inkml:annotationXML>
          <inkml:trace contextRef="#ctx0" brushRef="#br0">420 4037 1002 0,'13'-2'386'15,"-16"-2"65"-15,0 4-216 16,-1 3-82-16,-7 1-15 15,-2-1-47-15,-10 8-31 16,-4 4-37-16,-6 3-7 16,-1 3-6-16,-3 6 0 0,10-8-3 15,1 1-1-15,13-1-3 16,5 1-2-16,5-11-3 16,9 6 0-16,8-6-2 15,8-2 0-15,5-5 2 16,14-1 2-16,2 5 0 15,-1 3 3-15,-2-4 0 16,1 10-2-16,-13 0-1 0,-7 3-2 16,-4-2-1-16,-13 4 0 15,-8-4 0-15,-4 7 6 16,-2-7 9-16,-10 2 21 16,5 0 12-16,-9 2 15 15,-6-4 3-15,-10 1 0 16,-1-2-21-16,-6-5-11 15,5-4-16-15,3 0-8 16,12-7-8-16,10 1-13 16,7-5-22-16,5-2-52 15,5-4-63-15,8-4-69 16,-1-4-355-16,7-7 56 16</inkml:trace>
          <inkml:trace contextRef="#ctx0" brushRef="#br0" timeOffset="359.596">706 3668 1220 0,'3'-11'456'0,"-3"10"43"0,-1 7-333 15,-1 13-47-15,-1 4-59 16,0 16-7-1,-1 0-17-15,4 13-4 0,0-4-10 0,1 3-8 16,2-16-9-16,5 2-2 16,-4-14 1-16,1-5-23 15,-2-9-63-15,-3-6-115 16,0-17-342-16,-3-10 12 16</inkml:trace>
          <inkml:trace contextRef="#ctx0" brushRef="#br0" timeOffset="814.9143">1045 3725 1062 0,'3'-8'378'15,"-5"1"72"-15,-4 4-268 16,2 7-69-16,-8 8-18 15,-3 15-45-15,-2 12-20 16,2 12-13-16,-6 15 6 16,5-1 2-16,4-1 8 15,1-1-2-15,7 5 0 16,8-14-8-16,8 1-7 0,3-11-10 16,8-4-2-16,-2-16-1 15,4-3-2-15,-4-10-24 16,3-11-78-16,2-11-43 15,5-11-372-15,2-4 34 16</inkml:trace>
        </inkml:traceGroup>
        <inkml:traceGroup>
          <inkml:annotationXML>
            <emma:emma xmlns:emma="http://www.w3.org/2003/04/emma" version="1.0">
              <emma:interpretation id="{42A5064C-E5D0-4F38-B251-35582BD250D5}" emma:medium="tactile" emma:mode="ink">
                <msink:context xmlns:msink="http://schemas.microsoft.com/ink/2010/main" type="inkWord" rotatedBoundingBox="22148,5358 24039,5055 24164,5830 22272,6133"/>
              </emma:interpretation>
              <emma:one-of disjunction-type="recognition" id="oneOf1">
                <emma:interpretation id="interp1" emma:lang="" emma:confidence="0">
                  <emma:literal>H</emma:literal>
                </emma:interpretation>
                <emma:interpretation id="interp2" emma:lang="" emma:confidence="0">
                  <emma:literal>h</emma:literal>
                </emma:interpretation>
                <emma:interpretation id="interp3" emma:lang="" emma:confidence="0">
                  <emma:literal>I</emma:literal>
                </emma:interpretation>
                <emma:interpretation id="interp4" emma:lang="" emma:confidence="0">
                  <emma:literal>K</emma:literal>
                </emma:interpretation>
                <emma:interpretation id="interp5" emma:lang="" emma:confidence="0">
                  <emma:literal>A</emma:literal>
                </emma:interpretation>
              </emma:one-of>
            </emma:emma>
          </inkml:annotationXML>
          <inkml:trace contextRef="#ctx0" brushRef="#br0" timeOffset="1264.3152">1208 3923 1323 0,'5'12'298'15,"10"9"144"-15,6 3-381 16,7 1-9-16,2 4-1 16,12-1-7-16,2-5-23 0,7-4-6 15,-2 1-5-15,5-5-80 16,-11-2 427-16,-1-7-820 16,-7 6 336-16</inkml:trace>
          <inkml:trace contextRef="#ctx0" brushRef="#br0" timeOffset="1228.408">1556 3764 930 0,'9'1'349'0,"-6"17"60"16,-6 3-227-16,-8 24-34 15,-7 9-33-15,-9 15 3 16,-5-6-32-16,-9 9-12 16,10-15-29-16,1-4-9 15,9-17-16-15,6-6-6 16,9-12-9-16,-3-11-91 15,0-10-58-15,0-4-362 16,0-11 9-16</inkml:trace>
          <inkml:trace contextRef="#ctx0" brushRef="#br0" timeOffset="1698.6832">1695 3650 655 0,'0'-9'533'0,"9"7"-117"0,-1 14-50 15,2 6-256-15,8 0-60 16,11 14 6-16,-1 7-16 16,5 6-9-16,2 0-16 15,-5 13-5-15,-8-1-5 16,-5 5-1-16,-13-2-1 0,-11 6 2 15,-13-6 1-15,-8 3 0 16,-4-14 2 0,-7-4-96-16,9-10-119 0,-7-11-257 15,4-18-49-15</inkml:trace>
          <inkml:trace contextRef="#ctx0" brushRef="#br0" timeOffset="3968.4072">2085 3912 507 0,'2'-1'389'0,"-1"-1"-63"16,2 2-74-16,2 3-102 0,1-1-55 15,5 1 15-15,4-2-9 16,6 2 4-16,3-1-23 16,6-4-10-16,3 2-25 15,2-7-14-15,-1-2-14 16,1-2-5-16,-5 2-6 15,-2 0-4-15,-2 3-35 0,-10 3-75 16,-1 0-357 0,-3-1 59-16</inkml:trace>
          <inkml:trace contextRef="#ctx0" brushRef="#br0" timeOffset="4328.5546">2140 4109 1057 0,'11'9'347'0,"-8"-3"51"15,6 0-281-15,6 0-45 16,7-2-25-16,10-2 9 16,1-7-8-16,7-4-2 15,-1 2-16-15,0-1-9 16,-7 8-12-16,2 0-44 15,-8 5-58-15,-5-13-357 16,-6-2 58-16</inkml:trace>
          <inkml:trace contextRef="#ctx0" brushRef="#br0" timeOffset="5459.9743">2638 3594 1000 0,'-6'-6'297'15,"2"0"102"-15,-1-1-262 0,7 7 6 16,-2-11-14-16,7 4 3 16,4-1-37-16,10-4-16 15,3-3-35-15,11 3-8 16,4 2-17-16,9 1-4 15,-4 4-6-15,-4 4-1 16,-8 2-3-16,-2 1 1 16,-15 2-1-16,1-2-1 15,-5 2-1-15,-5 1 1 16,-6 1 2-16,-5 12 5 16,-10 3 3-16,-1 12 9 15,-10 1 4-15,-4-1 10 16,6-9-2-16,5 0 2 15,2-13-9-15,11-5-7 16,6 1-13-16,3-4-5 16,8-1-4-16,7-4-1 0,1 2 0 15,7 3 4-15,1 3 0 16,4 2-1-16,-2 5 1 16,5 7-1-16,-4 2-3 15,-3 5 0-15,-9 0 0 16,0 5-2-16,-10-4 2 15,-2 2 0-15,-5 0 1 16,-1 0 0-16,-6-3 3 0,0 0 4 16,-4-1 4-16,-4-8 12 15,-2-3 8-15,-7 0 11 16,-4-5 1-16,-3-2 6 16,2 2-12-16,-4-7-5 15,4-1-11-15,-4-5-6 16,5-2-11-16,0-7-7 15,3 3-19-15,8 3-36 16,7 2-32-16,4-4 0 16,2 2-525-16,3-10 161 15</inkml:trace>
        </inkml:traceGroup>
      </inkml:traceGroup>
    </inkml:traceGroup>
  </inkml:traceGroup>
</inkml:ink>
</file>

<file path=ppt/ink/ink24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57:40.462"/>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70657118-EC4F-4FAD-A4E7-AEA7BEBC4629}" emma:medium="tactile" emma:mode="ink">
          <msink:context xmlns:msink="http://schemas.microsoft.com/ink/2010/main" type="writingRegion" rotatedBoundingBox="19109,6381 19351,6381 19351,6978 19109,6978"/>
        </emma:interpretation>
      </emma:emma>
    </inkml:annotationXML>
    <inkml:traceGroup>
      <inkml:annotationXML>
        <emma:emma xmlns:emma="http://www.w3.org/2003/04/emma" version="1.0">
          <emma:interpretation id="{C4FE2D5F-CB47-411F-A781-FDAC3F0D1757}" emma:medium="tactile" emma:mode="ink">
            <msink:context xmlns:msink="http://schemas.microsoft.com/ink/2010/main" type="paragraph" rotatedBoundingBox="19109,6381 19351,6381 19351,6978 19109,6978" alignmentLevel="1"/>
          </emma:interpretation>
        </emma:emma>
      </inkml:annotationXML>
      <inkml:traceGroup>
        <inkml:annotationXML>
          <emma:emma xmlns:emma="http://www.w3.org/2003/04/emma" version="1.0">
            <emma:interpretation id="{E949CA03-E5E9-4C53-89FF-378721A8B525}" emma:medium="tactile" emma:mode="ink">
              <msink:context xmlns:msink="http://schemas.microsoft.com/ink/2010/main" type="line" rotatedBoundingBox="19109,6381 19351,6381 19351,6978 19109,6978"/>
            </emma:interpretation>
          </emma:emma>
        </inkml:annotationXML>
        <inkml:traceGroup>
          <inkml:annotationXML>
            <emma:emma xmlns:emma="http://www.w3.org/2003/04/emma" version="1.0">
              <emma:interpretation id="{3B63CBD0-2E86-43BD-AE82-E53BCC56786F}" emma:medium="tactile" emma:mode="ink">
                <msink:context xmlns:msink="http://schemas.microsoft.com/ink/2010/main" type="inkWord" rotatedBoundingBox="19247,6359 19385,6950 19229,6986 19091,6396">
                  <msink:destinationLink direction="with" ref="{8E319A33-A7CE-4043-9F9C-7933608197B6}"/>
                </msink:context>
              </emma:interpretation>
              <emma:one-of disjunction-type="recognition" id="oneOf0">
                <emma:interpretation id="interp0" emma:lang="" emma:confidence="1">
                  <emma:literal/>
                </emma:interpretation>
              </emma:one-of>
            </emma:emma>
          </inkml:annotationXML>
          <inkml:trace contextRef="#ctx0" brushRef="#br0">-1270 5878 1213 0,'-7'-14'278'0,"1"11"110"15,0 11-357-15,-2 16-11 16,-1 3-10-16,-1 9 30 15,2-3 2-15,4 3 17 16,2-12-10-16,7 0 5 16,4-11-35-16,4-2-4 15,4-11-22-15,5-6 9 16,-1-8-13-16,6-4 8 16,-3 3-9-16,3 5 6 15,-3 8-12-15,0 8 12 16,-3 11-9-16,2 1 11 0,-7 6-3 15,1 6 13-15,-2 1-2 16,-3 1 22-16,-3 1-4 16,-5-5 23-16,-4-1-11 15,-7 6 20-15,-5-4-18 16,-9 2 5-16,-2 1-23 16,-5-10 11-16,1-5-31 15,-5-9-59-15,5-11-70 16,-1-22-357-16,10-8 31 0</inkml:trace>
        </inkml:traceGroup>
      </inkml:traceGroup>
    </inkml:traceGroup>
  </inkml:traceGroup>
</inkml:ink>
</file>

<file path=ppt/ink/ink24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58:19.209"/>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67F495E6-2843-42EB-9685-B36D5B6621A0}" emma:medium="tactile" emma:mode="ink">
          <msink:context xmlns:msink="http://schemas.microsoft.com/ink/2010/main" type="writingRegion" rotatedBoundingBox="16767,6700 17253,6700 17253,7004 16767,7004"/>
        </emma:interpretation>
      </emma:emma>
    </inkml:annotationXML>
    <inkml:traceGroup>
      <inkml:annotationXML>
        <emma:emma xmlns:emma="http://www.w3.org/2003/04/emma" version="1.0">
          <emma:interpretation id="{78CD8870-DF95-467E-9526-6E51C67ABB61}" emma:medium="tactile" emma:mode="ink">
            <msink:context xmlns:msink="http://schemas.microsoft.com/ink/2010/main" type="paragraph" rotatedBoundingBox="16767,6700 17253,6700 17253,7004 16767,7004" alignmentLevel="1"/>
          </emma:interpretation>
        </emma:emma>
      </inkml:annotationXML>
      <inkml:traceGroup>
        <inkml:annotationXML>
          <emma:emma xmlns:emma="http://www.w3.org/2003/04/emma" version="1.0">
            <emma:interpretation id="{74ECB6CA-91BE-4D86-B383-A8FA72CA7155}" emma:medium="tactile" emma:mode="ink">
              <msink:context xmlns:msink="http://schemas.microsoft.com/ink/2010/main" type="line" rotatedBoundingBox="16767,6700 17253,6700 17253,7004 16767,7004"/>
            </emma:interpretation>
          </emma:emma>
        </inkml:annotationXML>
        <inkml:traceGroup>
          <inkml:annotationXML>
            <emma:emma xmlns:emma="http://www.w3.org/2003/04/emma" version="1.0">
              <emma:interpretation id="{9CA88092-9D02-404C-8B5F-D8BC5D04A416}" emma:medium="tactile" emma:mode="ink">
                <msink:context xmlns:msink="http://schemas.microsoft.com/ink/2010/main" type="inkWord" rotatedBoundingBox="16747,6960 17246,6687 17286,6760 16787,7033"/>
              </emma:interpretation>
              <emma:one-of disjunction-type="recognition" id="oneOf0">
                <emma:interpretation id="interp0" emma:lang="" emma:confidence="1">
                  <emma:literal/>
                </emma:interpretation>
              </emma:one-of>
            </emma:emma>
          </inkml:annotationXML>
          <inkml:trace contextRef="#ctx0" brushRef="#br0">78 5833 758 0,'6'87'313'0,"-54"-35"21"0,2-7-188 16,1-3-56-16,4-1-35 16,32-29-21-16,3-6-13 15,3-5-16-15,5-7 4 0,2-6-13 16,4-6 8-16,7-13-7 15,1-10 13-15,10-17-10 16,4-10 10-16,6-10-8 16,-2 6 5-16,4 7-5 15,-13 22 10-15,-5 10-3 16,-11 22 10-16,-9 10 0 16,-11 8 5-16,-7 16-11 15,-4 7 3-15,-11 10-10 16,-3 7 0-16,-6 11-5 15,-3-3 12-15,-5 6 0 16,10-11 14-16,2-4-6 16,8-13 6-16,9-3-13 15,15-16 0-15,4-4-20 16,10-5 8-16,7-13-12 0,6-11 9 16,14-10-8-16,4-7 14 15,7-19-9-15,4 1 9 16,2-8-8-16,-11 9 9 15,-5 5-8-15,-12 18 6 16,-11 15-10-16,-16 20 9 16,-13 19-6-16,-11 12 7 15,-15 23-6-15,-2 4 11 16,-4 7-11-16,3-8 14 0,5-1 265 16,17-13-683-16,-2-13 326 15</inkml:trace>
        </inkml:traceGroup>
      </inkml:traceGroup>
    </inkml:traceGroup>
  </inkml:traceGroup>
</inkml:ink>
</file>

<file path=ppt/ink/ink24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57:37.716"/>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3FDD7F0C-5BC8-4FFE-BDCB-CACD86A284B2}" emma:medium="tactile" emma:mode="ink">
          <msink:context xmlns:msink="http://schemas.microsoft.com/ink/2010/main" type="writingRegion" rotatedBoundingBox="17847,7037 19972,7037 19972,8541 17847,8541"/>
        </emma:interpretation>
      </emma:emma>
    </inkml:annotationXML>
    <inkml:traceGroup>
      <inkml:annotationXML>
        <emma:emma xmlns:emma="http://www.w3.org/2003/04/emma" version="1.0">
          <emma:interpretation id="{A5359DA8-AAAF-479B-BBFF-8AD7D8E22A23}" emma:medium="tactile" emma:mode="ink">
            <msink:context xmlns:msink="http://schemas.microsoft.com/ink/2010/main" type="paragraph" rotatedBoundingBox="17847,7037 19972,7037 19972,8541 17847,8541" alignmentLevel="1"/>
          </emma:interpretation>
        </emma:emma>
      </inkml:annotationXML>
      <inkml:traceGroup>
        <inkml:annotationXML>
          <emma:emma xmlns:emma="http://www.w3.org/2003/04/emma" version="1.0">
            <emma:interpretation id="{17FF9D41-9902-417A-A29A-11ACA80B681C}" emma:medium="tactile" emma:mode="ink">
              <msink:context xmlns:msink="http://schemas.microsoft.com/ink/2010/main" type="line" rotatedBoundingBox="17847,7037 19972,7037 19972,8541 17847,8541"/>
            </emma:interpretation>
          </emma:emma>
        </inkml:annotationXML>
        <inkml:traceGroup>
          <inkml:annotationXML>
            <emma:emma xmlns:emma="http://www.w3.org/2003/04/emma" version="1.0">
              <emma:interpretation id="{EEC7DD22-218E-4201-8810-1B164A0A6C2B}" emma:medium="tactile" emma:mode="ink">
                <msink:context xmlns:msink="http://schemas.microsoft.com/ink/2010/main" type="inkWord" rotatedBoundingBox="17847,7037 19972,7037 19972,8541 17847,8541"/>
              </emma:interpretation>
            </emma:emma>
          </inkml:annotationXML>
          <inkml:trace contextRef="#ctx0" brushRef="#br0">-1849 4815 1132 0,'-12'-12'303'0,"10"-2"80"16,5 2-326-16,5 0-28 15,4 5-23-15,1-2 10 16,1 6-10-16,1 3 9 16,-2 10-14-16,2 1 4 15,-1 7-9-15,-4 16 10 16,-7 11-8-16,-3 17 15 0,-7 7-5 15,-1 9 19-15,2-8-6 16,5 1 13-16,4-18-12 16,7-11 10-16,4-20-20 15,2-10 8-15,1-12-16 16,2-10 10-16,-2-4-16 16,-4-7-27-16,-1 0-41 15,-3-9 76-15,3-3-443 16,-10-15 145-16</inkml:trace>
          <inkml:trace contextRef="#ctx0" brushRef="#br0" timeOffset="-1929.8263">-3118 6205 1078 0,'-7'-5'294'0,"8"-1"72"16,5 2-314-16,11-10-14 15,5-1-32-15,11-12 7 16,2-1-7-16,8-11 7 16,-1 6-14-16,2-11 10 15,-8 7-28-15,0 2-17 16,-11 11-87-16,2 9-249 0,-13 15 31 16</inkml:trace>
          <inkml:trace contextRef="#ctx0" brushRef="#br0" timeOffset="-1646.5823">-2867 5795 1145 0,'1'-3'273'0,"-1"1"100"0,3 4-342 16,6 3-3-16,6 1-21 16,0-2 6-16,-1 1-13 15,10 2 9-15,-3-1-13 16,1 3 9-16,-1 2-10 15,1 5 6-15,-7 5-8 16,0 14 11-16,-6 4-6 0,-5 10 11 16,-2 4-4-1,-5 8 13-15,-6-8-10 0,-2-1 9 16,1-8-12-16,4-8 10 16,1-15-36-16,8-14-364 15,6-13 115-15</inkml:trace>
          <inkml:trace contextRef="#ctx0" brushRef="#br0" timeOffset="-1109.7033">-2483 5678 1258 0,'-6'9'260'16,"3"15"123"-16,6 12-380 16,8 18 3-16,2 5-7 15,10 10 9-15,1-2-7 16,10 11 10-16,1-9-11 16,7 9 8-16,-8-9-9 15,4 2 9-15,-13-16-11 16,-4-9 11-16,-10-13-8 15,-4-8 17-15,-13-14-2 0,-12-20 16 16,-7-14-10-16,-10-29 15 16,-5-22-21-16,-7-30 1 15,13-4-23-15,-2-30 0 16,12 9-14-16,10-8 8 16,13 26-7-16,5 5 15 15,7 40-1-15,4 21 4 16,-2 25-10-16,5 13 6 15,2 19-11-15,4 10 6 16,-2 8-6-16,2 15 12 16,-6 5-6-16,-3 8 14 15,-9-2-3-15,-9 7 21 16,-6-6-2-16,-7 2 22 16,-7-10-9-16,-7-7 19 0,6-15-19 15,-9-7 6-15,5-13-24 16,-1-16-25-16,7-10-51 15,-1-22-14-15,16-10-371 16,10-7 87-16</inkml:trace>
          <inkml:trace contextRef="#ctx0" brushRef="#br0" timeOffset="2455.896">-1641 6862 945 0,'-7'21'369'0,"5"-4"18"16,5-11-239-16,9-9-76 0,6-12-35 16,5-17 21-16,1-8-11 15,6-16 8-15,-2 2-19 16,-2-7-56-16,-4 13-63 16,0 1-350-16,0 11 49 15</inkml:trace>
          <inkml:trace contextRef="#ctx0" brushRef="#br0" timeOffset="2433.9495">-1644 6618 1109 0,'6'-8'415'0,"3"-7"35"15,5-10-284 1,7-8-76-16,-2-5-58 0,5-7 8 16,-3-2-27-16,0-5 1 15,-4 8-17-15,2-2-19 16,-4 11-47-16,1 10-52 15,-7 14-16-15,-2 10-326 16,-4 16 73-16</inkml:trace>
        </inkml:traceGroup>
      </inkml:traceGroup>
    </inkml:traceGroup>
  </inkml:traceGroup>
</inkml:ink>
</file>

<file path=ppt/ink/ink24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57:38.167"/>
    </inkml:context>
    <inkml:brush xml:id="br0">
      <inkml:brushProperty name="width" value="0.09333" units="cm"/>
      <inkml:brushProperty name="height" value="0.09333" units="cm"/>
      <inkml:brushProperty name="color" value="#ED1C24"/>
      <inkml:brushProperty name="fitToCurve" value="1"/>
    </inkml:brush>
    <inkml:brush xml:id="br1">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BFC28751-DEB2-4E00-A776-62AF66F236C1}" emma:medium="tactile" emma:mode="ink">
          <msink:context xmlns:msink="http://schemas.microsoft.com/ink/2010/main" type="writingRegion" rotatedBoundingBox="15072,10544 20309,5545 21674,6976 16438,11974"/>
        </emma:interpretation>
      </emma:emma>
    </inkml:annotationXML>
    <inkml:traceGroup>
      <inkml:annotationXML>
        <emma:emma xmlns:emma="http://www.w3.org/2003/04/emma" version="1.0">
          <emma:interpretation id="{3D4231D6-6C81-4F2C-A34F-643317B42C1E}" emma:medium="tactile" emma:mode="ink">
            <msink:context xmlns:msink="http://schemas.microsoft.com/ink/2010/main" type="paragraph" rotatedBoundingBox="15072,10544 20309,5545 21674,6976 16438,11974" alignmentLevel="1"/>
          </emma:interpretation>
        </emma:emma>
      </inkml:annotationXML>
      <inkml:traceGroup>
        <inkml:annotationXML>
          <emma:emma xmlns:emma="http://www.w3.org/2003/04/emma" version="1.0">
            <emma:interpretation id="{6025D738-F071-4E3C-9624-CB2FA934CFE4}" emma:medium="tactile" emma:mode="ink">
              <msink:context xmlns:msink="http://schemas.microsoft.com/ink/2010/main" type="line" rotatedBoundingBox="15072,10544 20309,5545 21674,6976 16438,11974"/>
            </emma:interpretation>
          </emma:emma>
        </inkml:annotationXML>
        <inkml:traceGroup>
          <inkml:annotationXML>
            <emma:emma xmlns:emma="http://www.w3.org/2003/04/emma" version="1.0">
              <emma:interpretation id="{232E4E22-BC14-4B0E-B840-9B231C105599}" emma:medium="tactile" emma:mode="ink">
                <msink:context xmlns:msink="http://schemas.microsoft.com/ink/2010/main" type="inkWord" rotatedBoundingBox="15279,10760 16842,9268 17888,10364 16325,11856"/>
              </emma:interpretation>
              <emma:one-of disjunction-type="recognition" id="oneOf0">
                <emma:interpretation id="interp0" emma:lang="" emma:confidence="0">
                  <emma:literal>-Ars</emma:literal>
                </emma:interpretation>
                <emma:interpretation id="interp1" emma:lang="" emma:confidence="0">
                  <emma:literal>-Afr.</emma:literal>
                </emma:interpretation>
                <emma:interpretation id="interp2" emma:lang="" emma:confidence="0">
                  <emma:literal>-Apr.</emma:literal>
                </emma:interpretation>
                <emma:interpretation id="interp3" emma:lang="" emma:confidence="0">
                  <emma:literal>-Ars.</emma:literal>
                </emma:interpretation>
                <emma:interpretation id="interp4" emma:lang="" emma:confidence="0">
                  <emma:literal>$Ar.</emma:literal>
                </emma:interpretation>
              </emma:one-of>
            </emma:emma>
          </inkml:annotationXML>
          <inkml:trace contextRef="#ctx0" brushRef="#br0">-1651 5038 1196 0,'1'5'304'0,"2"-1"88"15,8-2-320-15,4-5-65 16,9-14 8-16,4-8-9 16,7-17-13-16,-2-6-36 0,-5-8-143 15,4 2-218-15,-2-10-3 16</inkml:trace>
          <inkml:trace contextRef="#ctx0" brushRef="#br0" timeOffset="-11.9638">-1501 4726 761 0,'3'29'506'15,"-8"-7"-102"-15,4 11-47 16,4 8-354-16,0 8 8 15,3-7-12-15,6 3 11 16,-3-12-11-16,0-6 10 16,5-7-12-16,-1-2-27 15,-5-6-43-15,4-2-336 16,-8-5 63-16</inkml:trace>
          <inkml:trace contextRef="#ctx0" brushRef="#br0" timeOffset="887.6944">-1078 4696 1199 0,'-3'-1'328'15,"6"-7"78"-15,5-10-322 0,2-9-66 16,8-12-1-16,3-6-15 16,3-3 9-16,2 12-12 15,5 1-29-15,-7 13-39 16,2 4-342-16,-1 4 66 16</inkml:trace>
          <inkml:trace contextRef="#ctx0" brushRef="#br0" timeOffset="-7377.317">-4140 5279 1138 0,'-29'31'261'16,"10"-13"105"-16,5-3-336 15,11 0-7-15,6-7-11 16,5-5 6-16,5-3-6 16,8-3 8-16,9-9-11 15,6 0 8-15,8-5-12 16,-1-7 6-16,5-4-12 15,-6 2 8-15,3-7-14 0,-6 0-5 16,-1 0-47 0,-8 7-26-16,0-5-303 0,-14 5 57 15</inkml:trace>
          <inkml:trace contextRef="#ctx0" brushRef="#br0" timeOffset="-2367.8943">-3185 6499 847 0,'-20'21'320'0,"8"-12"26"0,8-3-189 16,5-1-101-16,8-7-5 15,3-4-26-15,14-10 4 16,4-8-18-16,15-17 7 15,0-3-12-15,10-11 6 16,-2 7-9-16,-1 0-32 16,-13 15-12-16,-4 3-333 15,-8 13 70-15</inkml:trace>
          <inkml:trace contextRef="#ctx0" brushRef="#br0" timeOffset="2684.7064">-1277 5792 1411 0,'-2'-14'388'15,"8"-1"93"-15,2-4-364 16,1 4-101-16,3-3 4 15,-2 1-12-15,5-2 2 16,0-1-13-16,9-4-24 16,-3 3-53-16,8 0 288 15,1 8-700-15,-2 7 283 16</inkml:trace>
        </inkml:traceGroup>
        <inkml:traceGroup>
          <inkml:annotationXML>
            <emma:emma xmlns:emma="http://www.w3.org/2003/04/emma" version="1.0">
              <emma:interpretation id="{8D0D922A-4BE1-436D-AB5A-18EB8E2E9231}" emma:medium="tactile" emma:mode="ink">
                <msink:context xmlns:msink="http://schemas.microsoft.com/ink/2010/main" type="inkWord" rotatedBoundingBox="17747,8170 18153,7783 18180,7811 17774,8198"/>
              </emma:interpretation>
            </emma:emma>
          </inkml:annotationXML>
          <inkml:trace contextRef="#ctx0" brushRef="#br0" timeOffset="3330.2202">-587 5466 1121 0,'-1'-1'455'16,"10"10"1"-16,3 1-281 16,13 1-113-16,4-4-62 15,16 2 11-15,3-7-11 16,10-7 12-16,-1-7-13 15,14-4-19-15,-8-4-61 16,11 2-375-16,-10 6 79 0</inkml:trace>
        </inkml:traceGroup>
        <inkml:traceGroup>
          <inkml:annotationXML>
            <emma:emma xmlns:emma="http://www.w3.org/2003/04/emma" version="1.0">
              <emma:interpretation id="{FAD4A30A-7D68-4594-8656-A6FBE70936A1}" emma:medium="tactile" emma:mode="ink">
                <msink:context xmlns:msink="http://schemas.microsoft.com/ink/2010/main" type="inkWord" rotatedBoundingBox="19048,6749 20309,5545 21674,6976 20413,8179"/>
              </emma:interpretation>
            </emma:emma>
          </inkml:annotationXML>
          <inkml:trace contextRef="#ctx0" brushRef="#br0" timeOffset="3285.3401">-839 5954 1127 0,'0'-15'308'0,"-3"0"75"15,9-9-302-15,1 2-62 16,4-11-1-16,3 4-16 15,8-9-34-15,-2 7 96 16,16-4-450-16,1 7 144 16</inkml:trace>
          <inkml:trace contextRef="#ctx0" brushRef="#br0" timeOffset="2803.9969">-782 5547 1475 0,'2'18'319'0,"1"14"141"16,3 13-443-16,3 12-2 15,3 0-14-15,4 2 10 16,2-11-12-16,5-6 10 16,-4-11-13-16,2-2-85 15,-6-8-33-15,-6-5 52 16,-6-4-206-16,-6 0-182 15,-4-4 132-15</inkml:trace>
          <inkml:trace contextRef="#ctx0" brushRef="#br0" timeOffset="3292.322">-324 5258 1403 0,'9'-5'332'0,"-3"16"118"15,-8 13-405-15,-2 15-20 16,-4 9-10-16,-4 19 29 16,-4-2-2-16,1 5 11 15,4-5-18-15,2-5 6 16,5-17-30-16,1-5-47 16,-3-17-78-16,-3-12-384 15,-2-21 56-15</inkml:trace>
          <inkml:trace contextRef="#ctx0" brushRef="#br1" timeOffset="310467.2535">-4709 9398 1061 0,'-6'-11'418'0,"0"-5"10"15,7 1-263-15,11-8-107 16,9-1-47-16,8-7-2 16,4-1-5-16,14 2-2 15,-1 9 0-15,7 3-4 16,-7 14-1-16,-2 13-1 16,-19 9 1-16,-13 19 0 15,-18 8 1-15,-15 18 3 16,-13 3 3-16,-16 11 14 0,1-11 11 15,-14 11 25-15,4-17 11 16,-1 9 21-16,10-12-10 16,-2 1-9-16,20-13-24 15,7-7-13 1,11-19-26-16,14-5-4 0,9-10-3 16,14-4-1-16,5 0-2 15,17 2 3-15,-1-4 0 0,8-4 2 16,-2 0 1-1,7-1 3-15,-9-5 4 0,3 1-51 16,-9 4-49-16,-3-5-374 16,-12 6-55-16,-6-2-159 15</inkml:trace>
          <inkml:trace contextRef="#ctx0" brushRef="#br1" timeOffset="309664.6187">-5469 8973 648 0,'-6'5'433'16,"-1"-4"-53"-16,5 1-54 15,1-1-230-15,7 5 0 16,1 2-9-16,14-4-10 15,6 1-7-15,20-10-6 16,13-5-5-16,27-18-18 16,8-6-5-16,35-14-15 15,1 1-1-15,22-4-16 16,-15 9 5 0,15 3-10-16,-33 14 8 0,9 7-10 0,-30 12 11 15,5 3-11-15,-27 6 10 16,4 3-10-16,-18-2 10 15,4 4-11-15,-13-4 10 16,5-2-10-16,-16-1 12 16,2 1-11-16,-13-5 11 15,-5-3-9-15,-11 3 11 16,-1-5-5-16,-7-1 10 0,-4 0-10 16,-4 2 10-16,-3 1-9 15,-4 3-11-15,-13 4-149 16,-11 13-355-16,-16 7 57 15</inkml:trace>
          <inkml:trace contextRef="#ctx0" brushRef="#br1" timeOffset="308305.0066">-4460 7958 597 0,'0'-3'375'0,"-1"0"-31"16,1 3-117-16,-2 3-85 15,-1-3-56-15,-1 6-12 16,2-3-12-16,-1 2-7 16,0 1-1-16,0 1-6 15,3-2 0-15,-4 4-7 16,1 10 2-16,-2 2-7 16,2 9 4-16,-3 8-10 15,2 4 1-15,2 7-15 16,1 2 4-16,-1 6-15 15,2-7 4-15,0 0-11 16,0-8 10-16,2-12-11 16,-2-9 11-16,3-5-6 15,-3-8 14-15,0-4-9 16,-3 4 10-16,3-10-10 16,-5 4 7-16,2-5-8 0,2-2-5 15,1-5-95-15,-3 1-42 16,7-11-360-16,7-5 13 15</inkml:trace>
          <inkml:trace contextRef="#ctx0" brushRef="#br1" timeOffset="308323.9554">-4301 8359 918 0,'0'14'323'0,"-1"8"54"16,-5 5-212-16,0 6-72 16,1 2-7-16,-1 1-6 15,-1-6-19-15,2-2-22 16,4-4-9-16,-1-3-19 16,5-4 0-16,0-2-11 15,2-9 7-15,-1-6-15 16,1-3-9-16,1-12-84 15,-2-3 73-15,-1-9-414 16,3-9 90-16</inkml:trace>
          <inkml:trace contextRef="#ctx0" brushRef="#br1" timeOffset="308893.9897">-4059 7919 731 0,'15'-6'463'0,"-18"11"-42"15,-3 8-61-15,-2 1-232 16,-11 8-2-16,1 2-15 16,-5 8-30-16,-1-7-26 15,6-2-25-15,9-10-11 0,5-5-14 16,5-8 4-16,7-3-11 16,4-5 9-16,9 2-10 15,3-3 7-15,7 0-8 16,1 2 11-16,-1 5-12 15,-5 2 10-15,-3 5-10 16,-7 4 7-16,-2 7-11 16,-5 2 10-16,-8 12-10 15,-4 0 10-15,-7 11-7 16,-1-5 12-16,-5 4-8 16,2-4 16-16,-3 1 7 15,-4-10 16-15,-4 0-4 16,-1-9 9-16,-10-5-15 15,3-8-6-15,-1-11-34 0,1-8-15 16,3-14-111-16,9-10-47 16,4-12-363-16,11 1 20 15</inkml:trace>
          <inkml:trace contextRef="#ctx0" brushRef="#br1" timeOffset="308902.966">-4196 7909 1108 0,'12'-12'328'15,"8"4"87"-15,2 4-308 16,5 2-21-16,2 1-22 0,7 2-26 16,-8 1-14-16,7-2-8 15,-3 0-30-15,-2 1 394 16,-3 7-814-16,1 4 376 16</inkml:trace>
          <inkml:trace contextRef="#ctx0" brushRef="#br0" timeOffset="874.7252">-973 4216 1157 0,'5'-9'287'0,"-7"9"90"16,-4 3-337-16,2 1-20 0,-4 7-16 15,-4-1 19-15,3 1 1 16,3 4 16-16,3 0-11 15,5-2 8-15,2 4-23 16,8 14 6-16,2 2-12 0,2 15 13 16,7 3-11-16,-1 16 12 15,1-12-15-15,-5 7 5 16,-2-11-14-16,-2-8 11 16,-5-19-14-16,-6-4-44 15,3-14-42-15,-2-14-338 16,-5-11 48-16</inkml:trace>
          <inkml:trace contextRef="#ctx0" brushRef="#br0" timeOffset="1371.4912">-841 4208 1122 0,'6'5'322'0,"2"-2"66"16,7 12-284-16,3 4-96 0,8-4 9 16,-1 5-15-16,11 5 8 15,0-7-12-15,5-1-14 16,-10-4-38-16,5 4-338 15,-12 1 80-15</inkml:trace>
          <inkml:trace contextRef="#ctx0" brushRef="#br0" timeOffset="1364.5089">-656 3977 954 0,'6'-18'288'0,"0"2"82"16,0 11-265-16,-3 7-12 15,-1 10-23-15,-4 15 14 16,-1 12-27-16,-9 16 11 15,-1 13-27-15,-8 16 3 16,3-8-28-16,1 7 3 16,7-14-21-16,-2-9 10 15,7-18-10-15,-2-10-26 16,-1-19-40-16,-5-13-58 16,8-12-320-16,1-19 52 0</inkml:trace>
        </inkml:traceGroup>
      </inkml:traceGroup>
    </inkml:traceGroup>
  </inkml:traceGroup>
</inkml:ink>
</file>

<file path=ppt/ink/ink25.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07:34:18.354"/>
    </inkml:context>
    <inkml:brush xml:id="br0">
      <inkml:brushProperty name="width" value="0.09333" units="cm"/>
      <inkml:brushProperty name="height" value="0.09333" units="cm"/>
      <inkml:brushProperty name="color" value="#177D36"/>
      <inkml:brushProperty name="fitToCurve" value="1"/>
    </inkml:brush>
  </inkml:definitions>
  <inkml:traceGroup>
    <inkml:annotationXML>
      <emma:emma xmlns:emma="http://www.w3.org/2003/04/emma" version="1.0">
        <emma:interpretation id="{A2605972-AD75-4449-9B45-776909775E5A}" emma:medium="tactile" emma:mode="ink">
          <msink:context xmlns:msink="http://schemas.microsoft.com/ink/2010/main" type="inkDrawing" rotatedBoundingBox="29125,6865 29140,6865 29140,6880 29125,6880" shapeName="Other"/>
        </emma:interpretation>
      </emma:emma>
    </inkml:annotationXML>
    <inkml:trace contextRef="#ctx0" brushRef="#br0">9534 6035 0,'0'0'0,"0"0"16,0 0 15,0 0-15</inkml:trace>
  </inkml:traceGroup>
</inkml:ink>
</file>

<file path=ppt/ink/ink250.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10:00:36.769"/>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C84549B1-3368-4093-8A9C-B9B187AE70B3}" emma:medium="tactile" emma:mode="ink">
          <msink:context xmlns:msink="http://schemas.microsoft.com/ink/2010/main" type="inkDrawing" rotatedBoundingBox="15941,15843 16136,15888 16132,15907 15936,15861" semanticType="callout" shapeName="Other">
            <msink:sourceLink direction="with" ref="{00F51B59-86B6-4F75-B61D-0A0504589719}"/>
          </msink:context>
        </emma:interpretation>
      </emma:emma>
    </inkml:annotationXML>
    <inkml:trace contextRef="#ctx0" brushRef="#br0">-1496 11581 0,'0'0'0,"0"0"0,0 0 15,0 0-15,0 0 16,0 0-16,0 0 16,0 0-16,0 0 15,0 0 1,0 0-16,0 0 16,0 0-16,0 0 15,0 0-15,0 0 16,0 0-1,0 0-15,0 0 16,0 0-16,0 0 16,0 0-1,0 0-15,0 0 16,0 0-16,0 37 16,0-33-1,0 0-15,0-1 16,0 1-1,0 0-15,0 0 16,4-1 0</inkml:trace>
  </inkml:traceGroup>
</inkml:ink>
</file>

<file path=ppt/ink/ink251.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10:02:11.908"/>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00F51B59-86B6-4F75-B61D-0A0504589719}" emma:medium="tactile" emma:mode="ink">
          <msink:context xmlns:msink="http://schemas.microsoft.com/ink/2010/main" type="inkDrawing" rotatedBoundingBox="16879,15978 16894,15978 16894,15993 16879,15993" shapeName="Other">
            <msink:destinationLink direction="with" ref="{C84549B1-3368-4093-8A9C-B9B187AE70B3}"/>
          </msink:context>
        </emma:interpretation>
      </emma:emma>
    </inkml:annotationXML>
    <inkml:trace contextRef="#ctx0" brushRef="#br0">-614 11490 0</inkml:trace>
  </inkml:traceGroup>
</inkml:ink>
</file>

<file path=ppt/ink/ink252.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10:03:15.901"/>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AFFC072C-6082-45A5-AAEC-E05B42538D20}" emma:medium="tactile" emma:mode="ink">
          <msink:context xmlns:msink="http://schemas.microsoft.com/ink/2010/main" type="inkDrawing"/>
        </emma:interpretation>
      </emma:emma>
    </inkml:annotationXML>
    <inkml:trace contextRef="#ctx0" brushRef="#br0">0 0 0,'0'0'0</inkml:trace>
  </inkml:traceGroup>
</inkml:ink>
</file>

<file path=ppt/ink/ink25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3:16.344"/>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131469BB-4583-4D46-99C5-4929413DEED7}" emma:medium="tactile" emma:mode="ink">
          <msink:context xmlns:msink="http://schemas.microsoft.com/ink/2010/main" type="inkDrawing"/>
        </emma:interpretation>
      </emma:emma>
    </inkml:annotationXML>
    <inkml:trace contextRef="#ctx0" brushRef="#br0">4 73 1191 0,'3'4'408'15,"-8"-5"44"-15,7 1-293 16,5-2-127-16,13 2-5 16,8-6-31-16,17-1 9 15,10-8-9-15,14 0 13 16,-5 1-12-16,5 4 10 16,-9 2-6-16,-6 8-62 15,-16 3-50-15,-7 5-342 0,-20 4 28 16</inkml:trace>
  </inkml:traceGroup>
</inkml:ink>
</file>

<file path=ppt/ink/ink25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3:16.406"/>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20C34828-3179-43E4-B895-4BBB3558BFB4}" emma:medium="tactile" emma:mode="ink">
          <msink:context xmlns:msink="http://schemas.microsoft.com/ink/2010/main" type="inkDrawing"/>
        </emma:interpretation>
      </emma:emma>
    </inkml:annotationXML>
    <inkml:trace contextRef="#ctx0" brushRef="#br0">5 54 698 0,'-7'12'522'0,"5"-6"-105"15,5-2-72-15,9-4-275 16,2-1-50-16,9-4 15 15,10-1-19-15,13-3 11 16,2 3-14-16,9-3 7 16,-6 6-24-16,-3-1-79 15,-9-2-357-15,-6-21 86 16</inkml:trace>
  </inkml:traceGroup>
</inkml:ink>
</file>

<file path=ppt/ink/ink25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3:17.030"/>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D6AF0FC1-40CE-4FDF-995C-30383A6D5110}" emma:medium="tactile" emma:mode="ink">
          <msink:context xmlns:msink="http://schemas.microsoft.com/ink/2010/main" type="inkDrawing"/>
        </emma:interpretation>
      </emma:emma>
    </inkml:annotationXML>
    <inkml:trace contextRef="#ctx0" brushRef="#br0">-1 186 1252 0,'-1'-39'345'0,"7"11"89"15,6-5-336-15,9 12-66 16,11-5 3-16,4 8-29 16,10 0 4-16,2 15-13 0,3 8 9 15,-15 10-15-15,-9 9 8 16,-21 15-10-16,-18 15 14 16,-18 10-9-16,-19 28 17 15,-5 2-6-15,-6 14 19 16,16-16-5-16,8-12 16 15,19-31-16-15,11-5 11 16,12-23-20-16,2-6 4 16,2-2-18-16,13-1 14 15,-2-6-10-15,9-4-18 16,6-4-44-16,9-2-63 16,-3-2-95-16,9-11-253 15,-7 4 11-15</inkml:trace>
  </inkml:traceGroup>
</inkml:ink>
</file>

<file path=ppt/ink/ink25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3:17.037"/>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60596A5C-4100-493B-B939-F001CAD09997}" emma:medium="tactile" emma:mode="ink">
          <msink:context xmlns:msink="http://schemas.microsoft.com/ink/2010/main" type="inkDrawing"/>
        </emma:interpretation>
      </emma:emma>
    </inkml:annotationXML>
    <inkml:trace contextRef="#ctx0" brushRef="#br0">46 0 1109 0,'-8'23'255'16,"-1"18"108"-16,-1 7-330 15,-2 3-8-15,6-2-14 16,6 13 5-16,6-14-16 15,3 4 10-15,9-7-29 0,9-6-342 16,-8-30 111-16</inkml:trace>
  </inkml:traceGroup>
</inkml:ink>
</file>

<file path=ppt/ink/ink25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3:17.669"/>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B80D2380-88E6-4F33-9DA0-99331F8117DE}" emma:medium="tactile" emma:mode="ink">
          <msink:context xmlns:msink="http://schemas.microsoft.com/ink/2010/main" type="inkDrawing"/>
        </emma:interpretation>
      </emma:emma>
    </inkml:annotationXML>
    <inkml:trace contextRef="#ctx0" brushRef="#br0">0 140 599 0,'7'-22'536'0,"17"-4"-136"16,6 2-4-16,12-3-338 16,-3 6-37-16,6 7 13 15,-10 10-18-15,-5 10 4 16,-14 15-15-16,-11 25 11 0,-13 13-12 15,-20 18 19-15,-8 5-4 16,-14 7 26-16,7-13-10 16,-2 2 16-16,18-15-18 15,7 0 6-15,10-15-26 16,8-8 3-16,8-16-15 16,11-8 10-16,5-11-11 15,16-14 11-15,4-11-14 0,12-17-69 16,-2-7-58-16,11-15-350 15,-6 5 24-15</inkml:trace>
  </inkml:traceGroup>
</inkml:ink>
</file>

<file path=ppt/ink/ink25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3:17.713"/>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BB9A0EA8-F628-4B51-8AEC-7781E32FEFEC}" emma:medium="tactile" emma:mode="ink">
          <msink:context xmlns:msink="http://schemas.microsoft.com/ink/2010/main" type="inkDrawing"/>
        </emma:interpretation>
      </emma:emma>
    </inkml:annotationXML>
    <inkml:trace contextRef="#ctx0" brushRef="#br0">49 0 1265 0,'-11'8'293'16,"2"13"121"-16,0 7-372 0,-2 14 3 16,5-4-15-16,5 4 12 15,2-10-22-15,11-7 6 16,3-13-23-16,16-7 10 16,8-16-13-16,12-10 13 15,3-4-10-15,7-1 9 0,-8 5-15 16,-2 14 8-16,-14 10-14 15,-7 10 7-15,-16 10-10 16,-11 11 14-16,-14 1-5 16,-8 10 28-16,-10-6 0 15,-4 9 27-15,0-9-4 16,-6 4 16-16,3-11-24 0,-3-1 4 16,2-14-27-16,-5-10-9 15,10-10-82-15,2-22-428 16,5-14 110-16</inkml:trace>
  </inkml:traceGroup>
</inkml:ink>
</file>

<file path=ppt/ink/ink25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3:17.887"/>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D81B0C51-1B81-4E95-AE46-698D2515AB6C}" emma:medium="tactile" emma:mode="ink">
          <msink:context xmlns:msink="http://schemas.microsoft.com/ink/2010/main" type="inkDrawing"/>
        </emma:interpretation>
      </emma:emma>
    </inkml:annotationXML>
    <inkml:trace contextRef="#ctx0" brushRef="#br0">0 119 1194 0,'33'-12'304'15,"6"3"102"-15,14-5-335 16,4 2-36-16,9 0 6 15,-5-1-43-15,17-7-404 16,-13-7 133-16</inkml:trace>
  </inkml:traceGroup>
</inkml:ink>
</file>

<file path=ppt/ink/ink2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33:46.87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255525A-A3D0-4EF3-ACA3-DF2EB37D1336}" emma:medium="tactile" emma:mode="ink">
          <msink:context xmlns:msink="http://schemas.microsoft.com/ink/2010/main" type="writingRegion" rotatedBoundingBox="24048,4306 23963,5832 23298,5795 23383,4269"/>
        </emma:interpretation>
      </emma:emma>
    </inkml:annotationXML>
    <inkml:traceGroup>
      <inkml:annotationXML>
        <emma:emma xmlns:emma="http://www.w3.org/2003/04/emma" version="1.0">
          <emma:interpretation id="{D966F63F-DF75-4F0B-B8C0-F4FFFC80C863}" emma:medium="tactile" emma:mode="ink">
            <msink:context xmlns:msink="http://schemas.microsoft.com/ink/2010/main" type="paragraph" rotatedBoundingBox="24048,4306 23963,5832 23298,5795 23383,4269" alignmentLevel="1"/>
          </emma:interpretation>
        </emma:emma>
      </inkml:annotationXML>
      <inkml:traceGroup>
        <inkml:annotationXML>
          <emma:emma xmlns:emma="http://www.w3.org/2003/04/emma" version="1.0">
            <emma:interpretation id="{D31555BE-9D63-4CE6-B686-51BFA6239444}" emma:medium="tactile" emma:mode="ink">
              <msink:context xmlns:msink="http://schemas.microsoft.com/ink/2010/main" type="line" rotatedBoundingBox="24048,4306 23963,5832 23298,5795 23383,4269"/>
            </emma:interpretation>
          </emma:emma>
        </inkml:annotationXML>
        <inkml:traceGroup>
          <inkml:annotationXML>
            <emma:emma xmlns:emma="http://www.w3.org/2003/04/emma" version="1.0">
              <emma:interpretation id="{E10B05AD-5349-480C-8527-72A4618EC817}" emma:medium="tactile" emma:mode="ink">
                <msink:context xmlns:msink="http://schemas.microsoft.com/ink/2010/main" type="inkWord" rotatedBoundingBox="24048,4306 23963,5832 23298,5795 23383,4269">
                  <msink:destinationLink direction="with" ref="{3B634BE7-1823-43CD-A613-F1DFD9A0230D}"/>
                  <msink:destinationLink direction="with" ref="{243F70A4-AD8B-44AC-B01A-8809DAB9A397}"/>
                </msink:context>
              </emma:interpretation>
              <emma:one-of disjunction-type="recognition" id="oneOf0">
                <emma:interpretation id="interp0" emma:lang="" emma:confidence="1">
                  <emma:literal/>
                </emma:interpretation>
              </emma:one-of>
            </emma:emma>
          </inkml:annotationXML>
          <inkml:trace contextRef="#ctx0" brushRef="#br0">3845 4973 1008 0,'-3'-16'308'16,"7"-14"69"-16,11-6-288 15,14-17-2-15,5-4-39 16,14-27 1-16,2 0-22 0,8-6 5 15,-10 16-39-15,9 10-394 16,-19 25 127-16</inkml:trace>
          <inkml:trace contextRef="#ctx0" brushRef="#br0" timeOffset="-138.3735">3870 4541 1034 0,'-12'-18'339'16,"6"1"68"-16,3 5-285 0,5 3-24 16,5 9-37-16,7 12 8 15,7 11-25-15,10 14 6 16,5 7-21-16,9 10 2 15,0-3-21-15,9 0 4 16,-3-10-15-16,2-4 10 16,-13-8-12-16,-2-2 11 15,-14-14-10-15,-9-2 7 16,-11-8-23-16,1-3-26 16,-7-6-34-16,-10-2-38 15,-4-2-24-15,-2-1-154 16,-11 4-17-16,-14 1-79 15,1 13-109-15</inkml:trace>
          <inkml:trace contextRef="#ctx0" brushRef="#br0" timeOffset="-4690.5075">3848 3463 1125 0,'-21'-1'396'0,"6"-4"31"0,3 4-279 15,4 1-113-15,7 3-24 16,4-2-21-16,10-2 6 16,13 4-11-16,5-2 10 15,17 2-8-15,2-1 15 16,10 7-9-16,-6-8 10 0,7 4-9 16,-10-7-3-16,-3 5 1 15,-12-4 8-15,-4 2-8 31,-8-2 11-31,1-1 2 0,-2-1 1 0,1 2-9 16,-6-1 9-16,-1 2-9 16,-7 5 9-16,-4 2-4 15,-1 4 11-15,-7 14-5 16,-5 1 11-16,-11 8-8 16,-6 7 3-16,-11 19-9 15,-1-11 6-15,-9 20-9 16,3-13 9-16,-11 20-6 15,5-20 7-15,-4-2-11 16,2-10 6-16,-4 4-9 16,8-24 4-16,-5 3-11 15,7-2 4-15,4-2-64 16,11-4-23-16,13-7-349 0,7-6 51 16</inkml:trace>
        </inkml:traceGroup>
      </inkml:traceGroup>
    </inkml:traceGroup>
  </inkml:traceGroup>
</inkml:ink>
</file>

<file path=ppt/ink/ink26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3:18.631"/>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0D2DB769-B3B7-4C47-AD09-64DB4A216216}" emma:medium="tactile" emma:mode="ink">
          <msink:context xmlns:msink="http://schemas.microsoft.com/ink/2010/main" type="inkDrawing"/>
        </emma:interpretation>
      </emma:emma>
    </inkml:annotationXML>
    <inkml:trace contextRef="#ctx0" brushRef="#br0">0 1245 1407 0,'42'-12'293'0,"26"-21"137"16,29-13-421-16,47-19-4 15,15-8-9-15,41-23 14 16,-8 9-10-16,27-13 9 16,-21 13-11-16,26 0 11 15,-32 21-11-15,18-4 11 0,-29 11-12 16,2-13 11-16,-38 9-10 16,1-7 8-16,-39 9-10 15,-14 10 12-15,-29 18-32 16,-14 14-60-16,-26 14 98 15,-24 14-449-15,-23 6 114 16</inkml:trace>
  </inkml:traceGroup>
</inkml:ink>
</file>

<file path=ppt/ink/ink26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3:18.692"/>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CF2A4F51-E19B-44A2-B1EA-16FED78131ED}" emma:medium="tactile" emma:mode="ink">
          <msink:context xmlns:msink="http://schemas.microsoft.com/ink/2010/main" type="inkDrawing"/>
        </emma:interpretation>
      </emma:emma>
    </inkml:annotationXML>
    <inkml:trace contextRef="#ctx0" brushRef="#br0">-5 1136 1168 0,'-14'6'279'0,"20"5"96"0,14 4-340 15,14-14-27 1,14-7-11-16,27-3 18 0,9-3 0 15,35-18 23-15,7-1-7 16,47-19 15-16,-4-18-16 16,46-29 2-16,-9-7-21 15,28-22 7-15,-32 9-19 16,24-13 10-16,-43 26-10 16,7 2 15-16,-36 28-50 15,0 5-383-15,-43 29 120 16</inkml:trace>
  </inkml:traceGroup>
</inkml:ink>
</file>

<file path=ppt/ink/ink26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9:58:29.664"/>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AE4A4C4C-B833-47BF-9B1E-F6EBCC48DC58}" emma:medium="tactile" emma:mode="ink">
          <msink:context xmlns:msink="http://schemas.microsoft.com/ink/2010/main" type="inkDrawing" rotatedBoundingBox="1891,10630 2687,10683 2684,10728 1888,10675" semanticType="underline" shapeName="Other">
            <msink:sourceLink direction="with" ref="{90D59249-6CD2-4C0E-8774-CDD734B244B0}"/>
          </msink:context>
        </emma:interpretation>
      </emma:emma>
    </inkml:annotationXML>
    <inkml:trace contextRef="#ctx0" brushRef="#br0">2149 4821 577 0,'-47'-6'364'16,"8"0"-49"-16,0 0-73 15,3-5-171-15,-4-4-14 16,1 9-33-16,-5 0 2 0,2 3-19 15,-2 2 8-15,4 7-15 16,-1 1 8-16,7-8-10 16,-1 1 8-16,2 0-10 15,-3-2 6-15,5-8-8 16,-4 4 8-16,7 1-8 16,-1-1 10-16,8 2-8 15,2 4 9-15,7 4-7 0,0-1 12 16,3 0-9-16,4 6 10 15,1-3-9-15,2 0 7 16,2-1-10-16,17-14-343 16,-8-26 115-16</inkml:trace>
  </inkml:traceGroup>
</inkml:ink>
</file>

<file path=ppt/ink/ink26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4:10.764"/>
    </inkml:context>
    <inkml:brush xml:id="br0">
      <inkml:brushProperty name="width" value="0.09333" units="cm"/>
      <inkml:brushProperty name="height" value="0.09333" units="cm"/>
      <inkml:brushProperty name="color" value="#ED1C24"/>
      <inkml:brushProperty name="fitToCurve" value="1"/>
    </inkml:brush>
  </inkml:definitions>
  <inkml:trace contextRef="#ctx0" brushRef="#br0">529 559 603 0,'-7'-63'163'0,"-32"33"-141"16,7 5-6-16,10-8-5 16,8-9-10-16,17 6-3 15,5 3 0-15,-4-5 0 16,1 9 2-16,-8 2-1 16,-2 6 2-16,-4 5-1 15,-1 8 1-15,-4-1 12 16,-2 5 30-16,-4 1 59 0,5 0 17 15,-4-2 18-15,1 4-7 16,2-4-23-16,1 1-59 16,-4 5-16-16,1 5-20 15,-3 8-4-15,0 5-5 16,-5 13-1-16,5 2-1 16,-6 10 1-16,6-3-1 15,-3 1-1-15,5-6 0 16,-2 6 2-16,6-6-1 15,1 4 0-15,8 1 1 16,3 4 1-16,6-5-2 0,5 7 0 16,1-2 0-16,4 7-1 15,2-2 0-15,6 10 1 16,0-9-1-16,8 5 0 16,1-8 1-16,9-2 0 15,-2-7 0-15,11-1 1 16,-5-10 1-16,8-8 0 15,-5-11 0-15,8-15 2 16,-4-9-1-16,8-15 1 16,-4-6 1-16,9-15-1 15,-9-9-1-15,8-21 0 16,-10 2-2-16,2-17 1 16,-8 6-3-16,-10-6 1 15,-8 14 0-15,-4-8 0 16,-10 19 0-16,-11 2 4 15,0 18 5-15,-9 7 13 0,-8 14 3 16,-4 0 5-16,-1 11-2 16,-5-4-5-16,-8 4-12 15,-6-1-1-15,-4 4-6 16,-15 2-1-16,-3 8 0 16,-9 3 1-16,5 8-2 0,-11 10-1 15,9 3-3-15,-6 15-1 16,9 7 1-16,-7 22 1 15,18 4-18-15,7 14-204 16,15-13-143-16,3-37-39 16</inkml:trace>
</inkml:ink>
</file>

<file path=ppt/ink/ink26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4:11.807"/>
    </inkml:context>
    <inkml:brush xml:id="br0">
      <inkml:brushProperty name="width" value="0.09333" units="cm"/>
      <inkml:brushProperty name="height" value="0.09333" units="cm"/>
      <inkml:brushProperty name="color" value="#ED1C24"/>
      <inkml:brushProperty name="fitToCurve" value="1"/>
    </inkml:brush>
  </inkml:definitions>
  <inkml:trace contextRef="#ctx0" brushRef="#br0">1475 110 846 0,'-40'-4'268'0,"-7"-5"63"16,10 0-231-16,4 1-27 15,7-1-23-15,-1-3-23 16,5 3-13-16,-8-2-16 16,-2 2 7-16,-14-1-11 15,-1 5 7-15,-16 2-10 16,-2 5 11-16,-14 5-9 16,7 10 11-16,-11 2-8 15,13 4 10-15,-13 4-9 16,37-4 6-1,0-1 2-15,-50 28-10 16,12-2 9-16,0 15-10 0,18 7 10 16,23 5-10-16,11 5 10 15,4 23-9-15,8-6 9 16,2 8-9-16,9-24 11 16,8-2-13-16,1-22-3 15,7-7 2-15,8-19 10 16,12 2-12-16,5-13 13 0,19-7 3 15,10-7-3 1,23-9-7-16,5-4 9 0,17-7-8 16,-3-2 9-16,11-7-7 15,-11 1 7-15,16-5-10 16,-14 1 8-16,15-7-16 16,-13 2 5-16,8-10-12 15,-17-4 9-15,13-16-9 16,-20 1 17-16,13-17-6 15,-15 3 11-15,2-4-5 16,-16 9 10-16,3-3-2 16,-18 21 12-16,-6-3-1 15,-15 12 11-15,-7 6-4 16,-14 8 6-16,-11-2-6 16,-8 9 5-16,-11-6-9 15,-12 6 5-15,-15-5-10 16,-5-1 1-16,-20 4-13 15,-5 8 6-15,-20-1-9 0,-7 4 7 16,-32 10-8-16,-4 2 8 16,-27 8-9-16,-7 11 8 15,-40 36-54-15,11 17-20 16,-50 49-313-16,-9 29 51 16</inkml:trace>
</inkml:ink>
</file>

<file path=ppt/ink/ink26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07:33.86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3415C8B-438F-435B-823A-A24656079773}" emma:medium="tactile" emma:mode="ink">
          <msink:context xmlns:msink="http://schemas.microsoft.com/ink/2010/main" type="inkDrawing" rotatedBoundingBox="19780,10304 21931,11298 21342,12574 19191,11581" hotPoints="21448,11478 20466,12460 19484,11478 20466,10496" semanticType="enclosure" shapeName="Circle"/>
        </emma:interpretation>
      </emma:emma>
    </inkml:annotationXML>
    <inkml:trace contextRef="#ctx0" brushRef="#br0">1162 242 935 0,'23'-57'220'0,"-43"41"68"0,1 2-287 16,-4 2-66-16,1 2-11 16,5-4 7-16,-1 7 27 15,-6-8 53-15,0 4 68 16,-6-1 30-16,0 6 3 16,-4-3-2-16,1 2-35 15,-5-2-7-15,-7-3 18 16,8-2-55-16,-7 2-1 15,5 5-7 1,0 4-3-16,7 4-9 0,-11 1-4 16,8 1-4-16,-8 0-2 15,7-3-1-15,-3 9 1 16,7-5-1-16,-2 7 1 16,7 1-1-16,-5 10-1 15,5-7-1-15,-3 12-1 16,3 6-1-16,-1 6-1 15,5-4-1-15,-2 7 0 16,2-8 0-16,1-2 2 16,5-10 1-16,-3 7 2 15,4-8 2-15,4 1 0 16,3 1-1-16,0 8 0 16,1-5 0-16,7 11 0 15,2-1-1-15,2 8-1 0,2-3-4 16,5 5-6-16,-1-7-1 15,0 6 0-15,2-9 1 16,-2 0 4-16,-3-6 7 16,0-1 0-16,1-8 2 15,2 4 0-15,5-4 1 16,9 6 0-16,7-3 2 0,9 5-1 16,1-2 0-16,11 7-1 15,-3-4-1-15,8 6 0 16,-2-1 0-16,7 0-8 15,-5-5-1-15,2 1-2 16,1-7-2-16,4-4 1 16,-6-5 6-16,8 3 1 15,-7-5 3-15,4 8 2 16,-7 5 1-16,13 7 0 16,-7 0 0-16,10 9 0 15,-8-11-1-15,14-2 0 16,-11-10 0-16,7-4-1 15,-5-10 0-15,7-1 1 16,-14-5-1-16,13-7-1 16,-11-8-4-16,9-13-8 0,-9-8-5 15,5-19-6-15,-14 1 0 16,4-14 0-16,-17 3 9 16,-2-9 6-16,-14 11 6 15,-8-5 13-15,-13 12 11 16,-10 0 16-16,-6 9 4 15,-10-7 5-15,-4 7-10 16,-7-9-7-16,0 12-16 0,-10-3-9 16,2 9-6-16,-4-11-1 15,0 5-2-15,-18-23-1 16,-2 7 2-16,-23-20 1 16,-10 9 1-16,-17-3 1 15,7 16 3-15,-29-2-10 16,-4 32-26-16,-48 25-348 15,0 28 97-15</inkml:trace>
  </inkml:traceGroup>
</inkml:ink>
</file>

<file path=ppt/ink/ink26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0:10.63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3B63300-E87D-4295-ACDB-AFDF03CAE4B3}" emma:medium="tactile" emma:mode="ink">
          <msink:context xmlns:msink="http://schemas.microsoft.com/ink/2010/main" type="inkDrawing" rotatedBoundingBox="634,13310 22991,13605 22925,18649 567,18354" hotPoints="27396,15919 13562,18275 -343,16382 13491,14026" semanticType="enclosure" shapeName="Ellipse"/>
        </emma:interpretation>
      </emma:emma>
    </inkml:annotationXML>
    <inkml:trace contextRef="#ctx0" brushRef="#br0">6234 113 677 0,'-5'6'310'15,"-4"2"1"-15,3 1-145 16,2 0-93-16,1 9-22 16,7 24-21 15,-1-21-26-31,0 1-2 16,11 73-3-16,-2 10 5 0,4 2-4 15,-2 8 3 1,-13-65 5-16,2 7 28 0,-1-6 6 15,-5 13 19-15,4-11-2 16,1 6-1-16,-5-10-30 0,1-1-5 16,-2-15-20-1,-2 0 0-15,-6-12-10 0,-6-6 0 16,-8-4-9-16,-9-1-1 16,-5-4-1-16,-8 2 7 15,0-1 4-15,-8-1 11 16,7 2 6-16,-7-1 8 15,8 1-1-15,-3 1 4 16,9-2-9-16,-4-2 1 16,7-4-10-16,-11-2 0 15,2-4-8-15,-8-1 5 16,2 2-4-16,-12-4 4 16,6 2-1-16,-9-4 5 15,5 2-4-15,-8-5 1 16,9-2 0-16,-18-2 1 15,4 4-6-15,-13-4 6 16,0 5-2-16,-11 3 4 0,19 8-4 16,-14-2 6-16,10 6-6 15,-15 0 2-15,8-2-4 16,-21 2-1-16,18-3-3 16,-15 0 10-16,12 0-2 15,-15 5 2-15,12-7 3 16,-20 5 3-16,19-1-10 15,-19-1 2-15,14-1-6 0,-17 3 0 16,16-4-6-16,-14 2-1 16,13-1-5-16,-13 0 5 15,15 2-1-15,-15-1 7 16,10 7 1-16,-2 1 8 16,13 3-4-16,-11 3 5 15,18 3-2-15,-7 1 2 16,12 1-5-16,3-1 5 15,18-1-8-15,-7 0 3 16,8-4-5-16,-8 1 3 16,6-5-3-16,-8 2 5 15,11 0-3-15,-4 2 4 16,11-2-2-16,-1 7 4 16,14 1-4-16,-8 7 3 15,8-2-3-15,-2 7 4 0,2-7-6 16,-4 7 6-1,12-9-5-15,-2-1 4 0,7 2-5 16,-5 5 5-16,4-4-5 16,-2 8 5-16,4 2-4 15,-5 2 4-15,8-1-3 16,0 6 7-16,8-3-2 16,1 9 9-16,7-1-4 15,4 11 5-15,8 4-10 0,5 19-1 16,6 5-12-16,6 13-1 15,2-9-5-15,1 4 4 16,-6-17 0-16,-2-4 7 16,-5-19 0-16,-5-1 6 15,-2-11-3-15,-5 5 4 16,5-5-6-16,-5 10 6 16,-2-4-4-16,1 8 10 15,5-4-2-15,-1 11 9 16,4-6-6-16,9 11 5 15,1-4-13-15,5 12 3 16,3-9-7-16,6 8 4 16,-3-4-4-16,3 13 5 15,-4-9-4-15,-1 6 3 16,-5-11-3-16,-1 2 3 0,1-8-4 16,1 0 4-1,0-10-4-15,4 3 4 0,4-12-4 16,5-3 3-16,2-7-3 15,12-1 3-15,2-2-4 16,6-1 4-16,-5-7-5 16,9 5 4-16,-6-10-7 15,7 2 6-15,-4-4-6 0,12 2 6 16,-4-8-4-16,11 4 8 16,-7-2-6-16,12-1 4 15,-10-1-5-15,9-2 6 16,-11-4-7-16,12-2 7 15,-6 0-4-15,19-3 6 16,-4 4-6-16,14-4 5 16,-9-7-5-16,11 2 4 15,-11-3-4-15,13-2 4 16,-9 7-6-16,12 4 6 16,-10-2-5-16,11 2 5 15,-13 4-4-15,14-1 5 16,-10 3-6-16,16 3 5 15,-16-1-4-15,16-4 3 16,-14-5-3-16,12 1 4 16,-12-7-4-16,14 5 4 15,-13 4-4-15,18 3 4 16,-15-2-4-16,19 5 5 16,-11 5-6-16,10-1 6 0,-11 7-5 15,16 2 4-15,-22-1-4 16,14-1 3-16,-8-4-4 15,5-7 6-15,-17-4-5 16,16-5 3-16,-19-2-2 16,17-2 2-16,-7 2-4 0,12-2 6 15,-10-2-5-15,15-2 4 16,-17 1-4-16,15-2 4 16,-17 4-5-16,19-4 6 15,-17 2-5-15,15-1 3 16,-15 4-3-16,18 1 6 15,-13 1-8-15,19 1 6 16,-13-1-3-16,20 1 3 16,-11-4-5-16,10 1 6 15,-15-1-5-15,15 1 4 16,-18-2-4-16,14 0 5 16,-11 3-7-16,20 4 7 15,-17-1-5-15,21 8 7 16,-15-7-8-16,18 2 5 15,-21-1-5-15,27 1 5 0,-21-9-7 16,23 0 8-16,-18 0-7 16,25 0 4-16,-21 4-5 15,13 2 5-15,-12 5-5 16,17 2 6-16,-17 4-3 16,14-5 4-16,-18 4-5 15,19-1 6-15,-21-1-4 16,17-2 3-16,-16 0-5 15,18-3 4-15,-17 1-3 0,13 5 4 16,-17-3-5-16,19 0 5 16,-21 2-2-16,21-1 1 15,-21-1-3-15,18 2 0 16,-22-1-5-16,21-2 2 16,-22-4-3-16,17-4 4 15,-16 0 0-15,19-3 4 16,-16 3-1-16,16-1 4 15,-15 4-6-15,17-2 5 16,-19 2-4-16,19 0 4 16,-19-1-5-16,22-7 5 15,-17 1-3-15,26-4 3 16,-26-1-5-16,22 0 4 16,-21 3-3-16,20 2 2 0,-26 2-3 15,20-1 1 1,-19 2-1-16,16-2 2 0,-21 0-2 15,18-5 5-15,-18 4-2 16,20-2 1-16,-18 0-2 16,17 1 3-16,-16-1-5 15,12-3 5-15,-19 2-4 16,18 3 5-16,-22-2-5 16,17 5 6-16,-18 2-6 15,20 5 4-15,-15-6-5 16,13 5 6-16,-15-1-6 0,19 2 5 15,-18-4-4-15,15 4 3 16,-17-6-4-16,8-2 5 16,-16-1-4-16,11-3 5 15,-20 6-4-15,15-4 3 16,-18 5-5-16,5-1 6 16,-16 0-6-16,4-6 5 15,-18 5-4-15,8-10 6 16,-11 8-6-16,2-7 6 15,-10 7-4-15,5-8 5 16,-17 7-5-16,3-8 4 16,-12 6-5-16,-1-6 6 15,-11 3-8-15,-6 0 4 16,-9-2-4-16,-5 1 5 0,-4-1-4 16,-1-4 4-16,-1-4-2 15,1-10-5-15,-4-4-9 16,-1-10-5-16,-4 2-6 15,-8-1 3-15,-3 8 4 16,-8 1 7-16,-7 6 5 16,-4 0 8-16,2 10-4 15,-10-7 7-15,0 9-3 16,-2-2 5-16,4 5-6 16,-5-13 1-16,10 4-5 0,4-11 1 15,4 5-5-15,1-4 5 16,8 8 7-16,3 5 15 15,3 12 5-15,5 3 2 16,4 2-5-16,1 5-6 16,5-1-17-16,8 3-3 15,4 0-3-15,12 5 3 16,6 1 1-16,12 0 1 16,4-2-7-16,4-2-7 15,-4-4-7-15,7-4 0 16,-8-3-1-16,3-3 10 15,-1 2 6-15,5 1 6 16,-7 3-1-16,5 4 4 16,-4 4-2-16,10 2 4 15,-7 4-2-15,10 4 5 16,-7 0-4-16,13 1 3 0,-8-2-4 16,14 1 2-16,-5-6-3 15,15-3 3-15,-12-3-4 16,9-5 2-16,-14-5-5 15,4-2 0-15,-11-3-4 0,2-8 1 16,-10 4-1 0,1-7 4-16,-10 4 0 0,7-4 5 15,-8 4-1-15,6-5 3 16,-2 4-3-16,4-7 3 16,-5 3-5-16,3-7 3 15,-11-2-4-15,5-8 5 16,-4 1-5-16,0-10 7 15,-5 5-5-15,3-9 5 16,-6 4-5-16,3-8 4 16,-8 1-4-16,1-9 3 15,-5 6-2-15,-3-5 3 16,-6 4-3-16,-2-7 3 16,-2 8-2-16,-2-14 6 15,-3 4-2-15,-2-7 5 16,-2 8-3-16,-2-12 4 0,-2 15-6 15,-1-4 2 1,-1 10-6-16,-4-8 3 0,-1 8-4 16,-3-14 3-16,-1 8-3 15,-5-12 2-15,0 11-3 16,-3-4 7-16,1 14-4 16,-5-4 6-16,1 14-3 15,-3-4 3-15,1 10-5 16,-6-2 3-16,2 10-8 15,-4-2 4-15,-1 11-9 0,-10-3-1 16,0 6-9-16,-12-1 3 16,3 2-1-16,-15-2 6 15,5 5 4-15,-8-2 6 16,4 2-2-16,-22 2 3 16,7 3-3-16,-20 3 3 15,1 6-1-15,-11 3 3 16,13 3-4-16,-21 5 3 15,16 2-2-15,-21 5 1 16,11 0-4-16,-10 8 5 16,9-2-5-16,-16 6 2 15,18-5-3-15,-13 4 5 16,7-7-5-16,-17 1 6 16,17-5-3-16,-18 0 0 15,13-5-2-15,-13 1 3 16,18-4-7-16,-18-1-5 0,16 2-9 15,-14-4-3-15,19-2-3 16,-22 1 5-16,22-3 8 16,-13-6 14-16,17 3 4 15,-14-3 8-15,18-2-2 16,-8-5 3-16,17 1-7 16,-10-3 0-16,28 0-9 15,-11-5 2-15,20 5-6 0,-3-7-3 16,10-2-3-1,-2-11 1-15,19-1-3 0,-4-9 3 16,13-1 3-16,1-8-1 16,4 4-2-16,4-7 4 15,7 2-3-15,1-15 4 16,7 4 0-16,2-9 9 16,0 5-2-16,-4-8 11 15,2 15-5-15,-11-2 7 16,-2 13-4-16,-8 5 13 15,-2 11-1-15,-17-1 11 16,7 11-4-16,-16 3 8 16,4 5-14-16,-7 9-1 15,5 5-12-15,-9 4 3 16,9 4-11-16,-9-2-4 0,-2-4-12 16,-10-1-8-16,5-4-8 15,-13-5 5-15,4 0 2 16,-22 0 10-16,9 1 12 15,-23 2 15-15,11 3-2 16,-25 5 8-16,15 4-6 16,-24 3 1-16,19 1-11 15,-25-1 3-15,21-1-8 16,-21-7 3-16,19-2-5 16,-22-7-8-16,12-1-13 0,-24-6 2 15,19-1-1-15,-28-4 4 16,17 2 7-16,-30 0 10 15,24 3 1-15,-38 3 1 16,22 5-2-16,-30-2 4 16,20 3-4-16,-30 0 6 15,30 0-3-15,-33 0 4 16,22 3-1-16,-22-2 10 16,22 2-4-16,-28 2 6 15,33-1-4-15,-32 7 5 16,23 4-5-16,-27 7 3 15,22 7-7-15,-21 10 4 16,28 1-11-16,-31 10 1 16,39-4-5-16,-25 8 4 0,15-3-4 15,-18 5 4-15,28-8-6 16,-30 5-17-16,32-10 456 16,-15-16-802-16,26-33 401 15</inkml:trace>
  </inkml:traceGroup>
</inkml:ink>
</file>

<file path=ppt/ink/ink26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0:41.61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58F0628-DB2A-45C1-AE4D-4814B0070378}" emma:medium="tactile" emma:mode="ink">
          <msink:context xmlns:msink="http://schemas.microsoft.com/ink/2010/main" type="inkDrawing" rotatedBoundingBox="11676,17237 20153,17177 20161,18277 11684,18337" shapeName="Other"/>
        </emma:interpretation>
      </emma:emma>
    </inkml:annotationXML>
    <inkml:trace contextRef="#ctx0" brushRef="#br0">7705 403 938 0,'-14'-12'262'16,"-4"7"58"-16,0 2-247 16,5-1-68-16,-4-4 0 15,4 3-8-15,1 1 6 16,0-2-3-16,-2 1 11 0,2-1 5 15,-4 0 13-15,1 0-2 16,-5-1-4-16,4 4-14 16,-8-5-11-16,6-2-16 15,-9-1 4-15,1 4 3 16,-10-7 12-16,3 7 7 16,-6-1 12-16,3 1-3 0,-4-5 3 15,5 4-11-15,-4-1 0 16,3 0-11-16,-8-1 1 15,2 2-5-15,-10-4 2 16,-1 2-6-16,-8-4 4 16,5 4-2-16,-11-2 2 15,8 1-1-15,-11 1 7 16,11 2-4-16,-15-1 4 16,8 6 0-16,-15 0 7 15,8 2-1-15,-17 4 8 16,13-2-1-16,-11 2 4 15,14 0-8-15,-18-1 0 16,11-1-7-16,-15 1 1 16,9-2-4-16,-15-5 4 15,17 1-4-15,-14-2 4 0,8 0-4 16,-14-2 2-16,6 1-3 16,-15-1-2-16,18-2-8 15,-19-2 3-15,12-2-3 16,-14 1 2-16,9 1 5 15,-15 3 9-15,17 1 0 16,-21 5 7-16,13 5-2 16,-13 1 1-16,10 10-8 0,-8-2-1 15,14-4-11-15,-12-1-2 16,15-3-4-16,-15-9 5 16,16 6 0-16,-14-3 9 15,15 2 5-15,-12 2 8 16,11 1 0-16,-13-1 7 15,20 1-6-15,-14 1 1 16,17 0-9-16,-9-2-2 16,11 1-9-16,-13 2 3 15,21 4-6-15,-7 2 6 16,11-1-2-16,-7 3 4 16,13 0 1-16,-11-3 3 15,8-3-2-15,-1 3 2 16,11-4-3-16,-5 1 3 15,12 0-3-15,-11 1 3 0,11 2-2 16,-8 3 12 0,11 0 0-16,-4 8 6 0,11-7-4 15,-1 8 2-15,14 3-12 16,-5 0-1-16,10-3-7 16,-8 6 4-16,10-6-5 15,-7 2 8-15,9 7-3 16,-4 0 11-16,11 0-2 15,-1 6 7-15,7-4-4 0,1 4 3 16,7-2-9-16,2 7 0 16,5-2-5-16,8 4 2 15,2-5-2-15,11 2 4 16,5-10-3-16,13 5 3 16,6-7-5-1,9 1-1-15,3-4-9 0,17 7-2 16,-7-11-4-16,14 2 3 15,2-5 0-15,13-3 9 16,-11-6 2-16,11 0 6 16,-7-3-4-16,10 0 3 15,-10-2-4-15,16 2 3 16,-5 0-5-16,13-1 5 16,-11-4-4-16,15-1 4 15,-9-6-2-15,17 0 8 16,-11-1-3-16,18-5 10 0,-10-2-3 15,19 5 4-15,-12-3-7 16,25 0 3-16,-13 5-11 16,26 0 5-16,-15-2-8 15,20 2 5-15,-19 1-7 16,23-5 8-16,-23 5-8 16,18-1 7-16,-18 2-6 15,23-1 7-15,-23 2-6 16,18-2 5-16,-19 6-5 0,16 1 5 15,-19-1-6-15,16 9 6 16,-20-4-6-16,19-2 6 16,-17-2-7-16,14 7 8 15,-19-8-7-15,22 3 6 16,-23 0-6-16,18 0 7 16,-21 0-7-16,19 1 5 15,-22 4-6-15,12-7 1 16,-23 1-7-16,19-1 6 15,-21 2-4-15,10-3 5 16,-20 2-1-16,13-5 7 16,-22-5-6-16,10-2 6 15,-20-2-6-15,11-5 5 16,-17 2-4-16,3-3 5 16,-18-3-5-16,-6-9 5 0,-17 5-6 15,-2-2 6-15,-17 1-4 16,-6 4 3-16,-6 1-13 15,-10-5-11-15,-8-1-15 16,-11-12-5-16,-6-7-8 16,-22-11 11-16,-9 0 13 15,-24-2 26-15,-9 14 13 16,-28 0 20-16,5 10 1 0,-29 7 9 16,0 10-15-16,-32 3-2 15,6 13-16-15,-59 17-5 16,1 11-33-16,-92 41-348 15,-4 10 100-15</inkml:trace>
  </inkml:traceGroup>
</inkml:ink>
</file>

<file path=ppt/ink/ink26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0:55.34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20CC20C-1058-4BDB-8B79-376382E85E88}" emma:medium="tactile" emma:mode="ink">
          <msink:context xmlns:msink="http://schemas.microsoft.com/ink/2010/main" type="inkDrawing" rotatedBoundingBox="6145,2147 15260,2001 15294,4126 6179,4272" hotPoints="13971,2977 13573,4900 6187,3375 6585,1452" semanticType="enclosure" shapeName="Rectangle"/>
        </emma:interpretation>
      </emma:emma>
    </inkml:annotationXML>
    <inkml:trace contextRef="#ctx0" brushRef="#br0">253 82 985 0,'-24'-80'321'0,"3"77"-48"16,2 6-255-16,-5 12-13 15,0 5 1-15,12 2-6 0,3-4 5 16,-5 8-5-16,5-5 8 16,-1 3 0-16,-7 0 9 15,10 1-2-15,-7 2 8 16,1 5-1-16,2-2 4 15,7 3-3-15,-9 0 3 16,9 6-7-16,2-3 1 16,4 12-11-16,-1-6 1 0,6 5-11 15,5-7 5-15,-3 1-6 16,-2-10 5-16,4 8-6 16,-4-6 6-16,-4 2-5 15,-3 4 5-15,2 6-5 16,-2-4 6-16,6 14-7 15,-3 10 7-15,4-2-6 16,4 1 5-16,-1 4-7 16,-2-13 8-16,4-8-8 15,0-7 8-15,-8-11-8 16,7-2 9-16,-2 0-9 16,-2-2 8-16,-2 4-7 15,4-3 8-15,-5 2-7 16,2-8 7-16,-3-5-9 15,3-2 7-15,-1 4-7 16,-5-4 7-16,4 2-6 0,-1 2 8 16,2 1-8-16,2 1 8 15,5-2-9-15,-3-1 7 16,3 4-9-16,0-2 9 16,-1-11-8-16,-1 2 7 15,4 3-8-15,-2-10 9 16,3-1-7-16,0 5 6 15,7-4-6-15,2-7 7 0,8 2-8 16,-1-6 8-16,11 8-5 16,-3 2 6-16,12 2-6 15,-4 5 6-15,4-1-7 16,0-4 7-16,12 3-8 16,-9 0 8-16,15 0-8 15,-1-4 7-15,11 4-6 16,-4-3 5-16,12 1-6 15,-11-2 8-15,12 2-7 16,-11-5 5-16,11-7-5 16,-4 7 7-16,14-4-9 15,-14 1 9-15,12 7-8 16,-12 6 9-16,8-5-9 16,-14 5 8-16,18 8-7 15,-11-5 6-15,11 3-7 16,-9-6 7-16,16-2-7 0,-13-7 6 15,12 0-5-15,-11-3 6 16,11 2-7-16,-19 4 7 16,10 7-6-16,-13 1 7 15,11 2-7-15,-14 4 6 16,20 1-6-16,-13-3 7 16,9-3-7-16,-9-2 7 15,17-2-7-15,-12-5 4 16,19-5-6-16,-9-1 6 15,13-1-6-15,-17-2 8 0,18-2-5 16,-19 2 6-16,16 3-6 16,-7 3 6-16,10 0-8 15,-20 2 7-15,18-2-6 16,-15 4 6-16,11 1-5 16,-7-1 6-16,16-4-8 15,-20 0 7-15,11-6-6 16,-17-4 5-16,4-1-5 15,-13 5 6-15,8 2-6 16,-19-1 7-16,7 5-7 16,-19 2 7-16,4 4-7 15,-12-2 7-15,1 5-7 16,-12-1 7-16,3-2-8 16,-12-3 8-16,-2 1-7 0,-5-4 6 15,-1-1-6-15,-4-2 4 16,3-2-5-16,-4-1 5 15,-2 0-3-15,-2 3 5 16,1-3-4-16,-7 3 7 16,4-1-6-16,-4 2 3 15,2-4-5-15,0 2 3 16,2-10-7-16,-4 2 6 0,2-7-9 16,-4 2 5-16,1-5-4 15,-8 4 7-15,1-2-5 16,1 7 11-16,-3-4-7 15,3 5 9-15,4-13-10 16,4 4 6-16,2-9-7 16,5-6 7-16,3-6-10 15,0 6 9-15,3-12-15 16,-1 3 2-16,2-4-14 16,-5 7 4-16,1-4-14 15,-6 10 15-15,-3-3-2 16,-4 10 15-16,-1-8-2 15,-4 8 15-15,2 11 1 16,-4 0 12-16,1 0 4 16,-2 11 8-16,4-1-6 15,1-10-2-15,1 12-12 0,-2 17-7 16,8-19-12-16,-3 2 3 16,0 5-8-16,0-2 6 15,3-18-7-15,-3 21 10 16,-3 3-3-16,3 0 8 15,-3 1-8-15,-3 2 9 16,3 8-1-16,6 4 10 16,3 4-2-16,3 2 9 0,9 8-6 15,5-5 1-15,5-2-8 16,1-2 0-16,8-4-6 16,-2-8 4-16,7-5-6 15,-9-8 6-15,9-1-5 16,-11-7 5-16,5-1-5 15,-9 1 6-15,4 1-7 16,-12-5 6-16,13 1-6 16,-7 2 7-16,7 5-6 15,-1-7 10-15,10 2-5 16,-5 5 7-16,9 0-3 16,0-7 6-16,9-2-6 15,-5 4 3-15,7-7-8 16,-5 0 4-16,8-1-8 15,-5 4 7-15,12-9-9 16,-9 7 7-16,10-5-6 0,-11 2 6 16,2 1-6-16,-10 2 7 15,5 1-6-15,-19-14 7 16,-1-2-7-16,-7 7 5 16,0-4-6-16,-8-3 5 15,6 14-6-15,-5-4 6 16,1-4-5-16,-8 4 8 0,0-4-7 15,-5 5 7-15,-1 2-7 16,-4 1 5-16,-4-3-12 16,-4 3 6-16,-6-6-7 15,-6-5 6-15,-4-8-5 16,-2 1 10-16,-3-6-7 16,0 4 6-16,0 1-6 15,1 11 7-15,-2-2-5 16,5 7 8-16,-4 1-6 15,8 7 6-15,-4-1-5 16,3 5 5-16,-7 1-6 16,8 2 7-16,-14 2-5 15,4 2 5-15,-7 1-7 16,5 1 3-16,-5 0-7 16,6 1-2-16,-5-1-9 15,-1 0 1-15,-6-1-5 16,-1 1 6-16,-13-3-1 15,4 1 11-15,-7-1 0 0,-1 0 9 16,-9-1-4-16,0 2 8 16,-15-1-5-16,1 0 7 15,-7 0-6-15,5-3 6 16,-5-3-7-16,12 0 5 16,-15-3-6-16,5 0 5 15,-14 2-5-15,2 2 4 0,-19 1-4 16,14 5 5-16,-12 1-5 15,12 1 4-15,-11 3-6 16,16 1 4-16,-17-1-8 16,18 2 6-16,-15-2-7 15,12 1 6-15,-20-1-5 16,15 3 6-16,-17 2-5 16,17-2 5-16,-11 0-6 15,14 3 6-15,-16 0-5 16,10 3 4-16,-11 0-8 15,14-2 3-15,-14-2-23 16,14-5-1-16,-13-11-10 16,12-2 6-16,-12-10-1 15,16-2 24-15,-16-4 10 16,10-1 16-16,-14 5 5 0,8-1 7 16,-13 8-2-1,14 8-1-15,-20 7-11 0,11 4-2 16,-15 8-10-16,13-3 3 15,-12-3-9-15,18-1 4 16,-14-1-3-16,15-5 4 16,-14 1-6-16,7 7 8 15,-20 5-11-15,15 2 7 16,-14 7 1-16,16 1 9 0,-8-1-3 16,22-3 10-16,-15 3-6 15,22-2-2-15,-13-6-7 16,16-1 3-16,-8-1-4 15,17-5 4-15,-11-2-4 16,14 1 6-16,-10-1-4 16,11-2 9-16,-1 1 0 15,18 0 7-15,-10 1-7 16,14 2 2-16,-7 2-8 16,10-1-1-16,-2-1-8 15,19 3 1-15,4-6-29 16,17-3-16-16,6-10-346 15,12-1 85-15</inkml:trace>
  </inkml:traceGroup>
</inkml:ink>
</file>

<file path=ppt/ink/ink26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1:22.10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9599D2C-21DB-4E1A-A9B2-6F6156CAC769}" emma:medium="tactile" emma:mode="ink">
          <msink:context xmlns:msink="http://schemas.microsoft.com/ink/2010/main" type="inkDrawing" rotatedBoundingBox="17289,3781 29878,2777 30043,4844 17454,5848" hotPoints="32651,4045 25331,5096 17967,4420 25287,3368" semanticType="enclosure" shapeName="Ellipse"/>
        </emma:interpretation>
      </emma:emma>
    </inkml:annotationXML>
    <inkml:trace contextRef="#ctx0" brushRef="#br0">170 563 1822 0,'-14'48'24'0,"2"8"10"16,1 4 0-16,-1 3-1 15,-3 11-2-15,9 32-13 16,0-10-5-16,0 23-11 16,3-5 3-16,6-3-8 15,-7-31 8-15,1 4-8 16,-2-24 6-16,-1 10-6 15,-4-5 7-15,-1 2-6 16,-2-10 6-16,2-3 1 16,2-19 8-16,0-8-1 15,5-9 6-15,2-6-6 16,1-9 1-16,1 2-7 0,7-5 0 16,4-5-3-16,5-1 5 15,7-4-6-15,4-4 6 16,1 0-6-16,1 2 4 15,6-7-6-15,-2 5 5 16,7-5-7-16,1 2 8 16,11-2-9-16,-1 7 7 15,12-2-7-15,-3 4 5 0,17-2-5 16,-4 3 7-16,16 0-8 16,-5 1 7-16,15 1-6 15,-4 4 5-15,14 1-6 16,-8 4 7-16,14 5-7 15,-9 5 6-15,14 2-6 16,-11 2 4-16,13 2-4 16,-13 0 7-16,20-1-5 15,-10-4 3-15,19-7-2 16,-10-1 3-16,25-7-7 16,-18-4 5-16,24-1-2 15,-15-2 4-15,23-3-5 16,-20 1 6-16,23 5-5 15,-25 0 5-15,22 5-6 16,-26 1 7-16,23 6-7 16,-23-3 5-16,21 0-6 0,-23 0 6 15,22-2-7-15,-24-4 6 16,10-3-6-16,-23 2 6 16,15-1-5-16,-28-1 6 15,7 0-4-15,-17 3 5 16,-2-6-6-16,-20 2 7 15,1-2-7-15,-20-3 5 16,-4-2-2-16,-14 5 4 0,-6 0-6 16,-15 2 5-16,-5 1-3 15,-10 3 1-15,-1-2-2 16,-4 1 6-16,-1-4-7 16,-1-2 3-16,-4-4-8 15,-2-5 1-15,-5-5-15 16,0 4 1-16,-5-4-12 15,-1-3 2-15,-4 3-9 16,-1 3 15-16,-1-9 1 16,3 5 12-16,-1-2 4 15,7 0 14-15,-3 3-1 16,6 7 8-16,-2 7-3 16,5 4 5-16,0 1-7 15,7-25 1-15,1-5-9 16,2-4 4-16,4-3-8 15,1 0 6-15,-5 27-7 0,7-1 7 16,3-1-8-16,-5 4 6 16,3-1-6-16,3 1 6 15,1-4-3-15,1 2 4 16,5-12-2-16,7 6 4 16,4-6-5-16,-5 8 4 15,4-1-5-15,-2 16 3 16,-2-7-4-16,-4 11 4 0,3-1-5 15,-3 2 5-15,3-2-3 16,-1 1 6-16,5 1-5 16,2 5 8-16,8-1-5 15,-1-4 3-15,5 4-6 16,-1-4 6-16,8-4-6 16,0-3 5-16,8-1-6 15,-2 7 6-15,11-5-7 16,-7 10 7-16,7-2-6 15,-9 4 5-15,6-4-6 16,-11 0 7-16,13-4-8 16,-5 2 6-16,11-1-5 15,-2 8 6-15,16 2-7 16,-8 4 8-16,8-4-7 16,-2 2 7-16,11-13-7 0,-11-4 6 15,18-1-5 1,-8 2 5-16,15 2-6 0,-12 10 6 15,19-7-6-15,-13-5 6 16,19 7-6-16,-10-6 5 16,15-2-6-16,-14 5 6 15,19 0-4-15,-20-4 4 16,12 11-4-16,-13 5 5 16,8 6-6-16,-13 0 6 15,13 5-5-15,-13-10 5 0,21-4-5 16,-15-7 4-16,15-11-4 15,-8-5 4-15,12-7-5 16,-16-1 5-16,10-2-4 16,-13 10 6-16,6 4-6 15,-16-4 5-15,10 10-4 16,-9 11 5-16,6-1-7 16,-9 3 7-16,12 2-6 15,-13-11 5-15,13-9-6 16,-13 4 6-16,2-2-7 15,-16-8 6-15,0-3-5 16,-18 1 6-16,0-5-6 16,-11-5 6-16,-3 4-5 15,-7 2 5-15,-3-7-5 16,-9 1 5-16,2-12-4 0,-8 1 5 16,-5-6-4-16,-7 7 2 15,-6-8-1-15,-6 10 3 16,-4-8-4-16,-4 13 4 15,-2-11-4-15,-1 10 1 16,-2-4-4-16,-1-2 5 16,-2-11-6-16,-2 10 7 15,-11-7-1-15,1 2 10 0,-11 8 6 16,-5 13 7-16,-14 0 0 16,2 9 3-16,-9 7-10 15,1 9-6-15,-16-2-10 16,7 7-3-16,-17-4-16 15,0 8-2-15,-14 2-24 16,17-18-1-16,-23 16-19 16,2-2 6-16,-25-5 0 15,5-5 19-15,-31 16 6 16,9-17 21-16,-24 5 5 16,13-2 8-16,-29 2-1 15,12 5 3-15,-18 0-1 16,20-1 3-16,-28-1-3 15,22 1 3-15,-16-2-4 16,16-3 2-16,-26-2-5 16,32-2 2-16,-25-5-8 0,15-2 1 15,-18-1-6-15,22-1 3 16,-39-2 0-16,29 6 5 16,-22-5 0-16,14-4 5 15,-18-4-2-15,35 8 4 16,-30-9 1-16,24 10 3 15,-23-4 1-15,23 10 2 16,-33-7-1-16,37 5-1 0,-26-1-5 16,23 4 1-16,-18-2-4 15,26 2 3-15,-33 0-5 16,27 3 3-16,-23-1-2 16,21 1 4-16,-22 7-1 15,32-1 5-15,-17-3-3 16,14 2 1-16,-14-4-4 15,21-1 1-15,-29 3-4 16,20-3 3-16,-15 11-2 16,17-5 4-16,-27 15 0 15,37 2 6-15,-27 16-3 16,22-2 4-16,-10 14 1 16,38-15 5-16,-16 5-3 15,39-13 2-15,2-8-13 16,30-1-24-16,3-4-366 0,21-7 101 15</inkml:trace>
  </inkml:traceGroup>
</inkml:ink>
</file>

<file path=ppt/ink/ink2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36:58.38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F69C87D-6C07-4F6C-9FF5-5A7A34EE9856}" emma:medium="tactile" emma:mode="ink">
          <msink:context xmlns:msink="http://schemas.microsoft.com/ink/2010/main" type="inkDrawing" rotatedBoundingBox="28963,5513 29493,4379 30038,4633 29508,5768" semanticType="callout" shapeName="Other">
            <msink:sourceLink direction="to" ref="{84F3ED08-0E43-4AA1-989C-8C6949CFB7D1}"/>
            <msink:sourceLink direction="to" ref="{5198DF8B-9B01-4FED-A6D4-6A2D8C11E2D9}"/>
          </msink:context>
        </emma:interpretation>
      </emma:emma>
    </inkml:annotationXML>
    <inkml:trace contextRef="#ctx0" brushRef="#br0">9992 3702 969 0,'-3'-38'314'0,"4"8"74"15,-4 8-269-15,2 4 2 16,2 16-37-16,-1-1 0 16,-3 5-39-16,-7 17-4 15,-2 28-31-15,-14 59 0 16,-8 4-15-16,-17 20 14 15,-2-9-8-15,-14-6 9 16,-2-44-8-16,-3 13 11 16,13-18-12-16,1 4 12 15,17-11-11-15,11-17 9 0,13-15-12 16,10-6 9-16,13-11-13 16,15-8 9-1,7-8-9-15,28-9 10 0,6-5-9 16,26-13 11-16,2 0-10 15,9 9-8-15,-9 9-65 16,11 12-371-16,-23 15 86 16</inkml:trace>
  </inkml:traceGroup>
</inkml:ink>
</file>

<file path=ppt/ink/ink27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1:24.621"/>
    </inkml:context>
    <inkml:brush xml:id="br0">
      <inkml:brushProperty name="width" value="0.09333" units="cm"/>
      <inkml:brushProperty name="height" value="0.09333" units="cm"/>
      <inkml:brushProperty name="fitToCurve" value="1"/>
    </inkml:brush>
  </inkml:definitions>
  <inkml:trace contextRef="#ctx0" brushRef="#br0">-4 6459 654 0,'-5'-12'262'16,"11"-7"2"-16,3-1-133 15,5 2-126-15,5-1 0 0,5 2-2 16,3-2 0-16,3 1-2 16,9 3 1-1,-3 0 0-15,11-2 1 0,-4 5 0 16,10-3 3-16,9-6 5 15,-1-3-7 1,-1 0 2-16,-1-4 0 0,-1-5 3 16,-11 0 0-16,7-11 0 15,-6 1-1-15,10-8-1 16,-4 4-3-16,6 0 8 16,-7 14 6-16,9 5 3 15,-5 4 0-15,10-5 0 16,-5 5-9-16,10-1-6 15,-3-5-4-15,6 0-1 16,-9 3-1-16,9-2 0 16,-9 2-2-16,5-4 1 15,-14 5 0-15,10-10 1 16,-11 5 0-16,5-4 1 16,-8 1 0-16,8-4 1 15,-8 11-1-15,11-2 1 16,-11 7-1-16,3-4 2 15,-4 7-1-15,11-5 1 0,-12 1 0 16,18-7-1 0,0 3-1-16,6-9-1 0,-7 3-2 15,10-3-3-15,-14 2-6 16,7-2-6-16,-14 7 0 16,8-2 1-16,-10 4 2 15,7-3 8-15,-8 6 5 16,9-3 4-16,-8 3-2 15,8-5 2-15,-6 5 0 0,10-6 0 16,-13 3-2-16,15-8 1 16,-8 4-1-16,13-8 0 15,-8 1 0-15,12-8-1 16,-11 2-1-16,5-1 1 16,-9 3-1-16,10 2 1 15,-13 8-1-15,9-2 2 16,-9 1-1-16,9-5 1 15,-8 1 0-15,13-11 0 16,-10 5-1-16,10-6 1 16,-9 5-1-16,13-7 0 15,-11 6 1-15,8-6 0 16,-6 8-1-16,9-2 1 16,-12 9-1-16,8-3 0 15,-8 9 0-15,6-8 2 16,-9 4 2-16,5-2 1 0,-7 1 1 15,8-6 0-15,-4 2-3 16,8-3 0-16,-7 3-3 16,6-4 0-16,-13 2-1 15,9-5 1-15,-14 8 0 16,4-2 0-16,-4 8 0 16,8-1 1-16,-14 11 0 15,7-8 1-15,-7 6 0 0,9-5 4 16,-6 5 0-16,2-1 4 15,-5 4-204-15,14-5 205 16,-11 2-3-16,12-5-2 16,-2 4-3-16,8-5 205 15,-10 4-207-15,14-2 0 16,-10 4-1-16,3-5 0 16,-8 5-1-16,6-4 2 15,-13 7-1-15,11-3 4 16,-4 1 0-16,13-4 2 15,-2 6-1-15,10-15 1 16,-7 5-3-16,17-5-1 16,-8 0-1-16,9-12 1 15,-6 9-1-15,17-15 1 0,-11 5-2 16,9-3 1 0,-12 2-2-16,9 1 1 0,-15 5 1 15,6-4 0-15,-7 12-1 16,11-1 0-16,-10-1 0 15,12-10-1-15,-10 5 1 16,7-13 1-16,-7 2-1 16,11-3 1-16,-10 9 0 15,9-2-1-15,-9 7-1 16,8-7 2-16,-12 10-2 0,8-7 1 16,-8 8 0-16,10 3 0 15,-14 5 0-15,10-2-1 16,-14 6 1-16,5-6 0 15,-13 1 0-15,2 1 0 16,-10 5 2-16,7 5 0 16,-9 9 2-16,10-18 3 15,-2 9 1-15,7-6-1 16,-5-6-1-16,16-9-2 16,-11 12-3-16,11-14 0 15,-5 2 0-15,7 0 0 16,-13 3-1-16,6 3 0 15,-16 8 1-15,8-4-1 16,-14 5 1-16,1-1 1 16,-10 4-1-16,5 3-1 15,-13 3 4-15,6-3 6 16,-4 6 1-16,7-3 2 0,-3-11 0 16,3 8-3-16,-5 0-1 15,5-3 1-15,-12 6-2 16,-3 9 1-16,-6-2 0 15,-1 2-5-15,-11 2-2 16,11-2 0-16,-7 4-1 0,-1-7 1 16,-3 5-1-16,2 1 6 15,-4-2 4-15,-1-1 7 16,2 3 5-16,-7-1 13 16,-2-7 1-16,-7 5 12 15,-2 0-2-15,-7 3-5 16,-1 2-13-16,-7 10-32 15,-2 4-53-15,-14 19-366 16</inkml:trace>
</inkml:ink>
</file>

<file path=ppt/ink/ink27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2:04.172"/>
    </inkml:context>
    <inkml:brush xml:id="br0">
      <inkml:brushProperty name="width" value="0.09333" units="cm"/>
      <inkml:brushProperty name="height" value="0.09333" units="cm"/>
      <inkml:brushProperty name="fitToCurve" value="1"/>
    </inkml:brush>
  </inkml:definitions>
  <inkml:trace contextRef="#ctx0" brushRef="#br0">169 8 665 0,'-3'-3'282'0,"-3"1"18"16,1 1-178-16,-1 2-15 16,2-4-50-16,-2 3 3 0,4 0-24 15,2 5 1 1,0-7-21-16,-1 5 1 0,1-1-16 16,1 1 6-16,-1-6-8 15,3 3 6-15,-3 3-7 16,3-5 10-16,-4 2-8 15,1 5 11-15,1-1-6 16,1 2 9-16,-1 2-10 16,2 2 9-16,0-2-11 0,-1 4 8 15,-1-6-10-15,1 0 7 16,-2 1-9-16,-2-2 8 16,-1-4-9-16,2 4 12 15,-1 5-7-15,-2-2 14 16,2 5-7-16,2-1 12 15,-6 0-8-15,-1 5 11 16,7-1-12-16,-6 4 9 16,0-1-11-16,4 5 5 15,1-3-12-15,-4 3 6 16,2-7-11-16,2 8 8 16,-4-5-8-16,1 2 10 15,-1-1-8-15,5 9 9 16,-3-6-9-16,2 4 8 15,-2-4-10-15,3-2 7 16,-3-5-8-16,1 1 8 0,2-5-8 16,5 5 8-16,-5 0-9 15,3 0 8-15,-3-6-8 16,3 8 9-16,-2-4-9 16,2 1 10-16,-4-4-7 15,2 7 12-15,1-2-8 16,-1 1 12-16,-2 1-10 15,2 2 9-15,-4 1-12 0,0 1 9 16,2-2-11-16,1 4 9 16,1-4-11-16,2 5 10 15,-3-6-11-15,0 6 9 16,0 2-10-16,-3 2 9 16,5-1-9-16,-1 8 11 15,-1-6-10-15,2 4 9 16,1-8-10-16,-3 2 9 15,1-6-9-15,-2 3 9 16,4-3-9-16,-3 5 9 16,-3-2-10-16,1 3 10 15,4 0-9-15,-4 4 9 16,2-7-7-16,-1 5 8 16,4-4-8-16,-6 4 8 15,1-8-7-15,-2 7 10 0,5-1-8 16,-4 3 10-16,3-2-9 15,2 5 9-15,-1-6-10 16,-2 3 8-16,-1-3-10 16,1 3 8-16,-2-5-10 15,3 10 10-15,0-5-10 16,-2 3 9-16,-1-3-8 16,3 6 8-16,2-6-9 15,-5 6 9-15,4-9 0 16,1 10-1-16,-4-2-10 0,-2 7 10 15,4-6-9-15,-2 11 0 16,2-7 2-16,-4-1 10 16,-1-10-9-16,4 5 9 15,-4-8-10-15,-1 8 8 16,5-2-10-16,-1 5 9 16,1 1-7-16,5 10 8 15,-4-8-11-15,0 17 10 16,-6-6-10-16,3 8 9 15,-1 0-9-15,4 1 10 16,0-11-8-16,4 8 11 16,-5-9-9-16,-2-3 10 15,3-3-10-15,-2 5 9 16,1-10-11-16,-1 7 9 0,1-10-9 16,1 4 10-16,3-11-9 15,-8 2 10-15,7-7-8 16,-2 7 8-16,-2-1-8 15,-4 17 8-15,5-1-10 16,-10 7 8-16,6-3-10 16,-2 0 9-16,4-14-9 15,3 5 8-15,3-6-8 16,1 5 9-16,-1-2-9 0,-3-2 8 16,-1 0-8-16,1-4 10 15,0-14-11-15,-2-1 10 16,4-3-7-16,-1-7 7 15,-2-7-7-15,-2 4 8 16,1-5-9-16,2-2 10 16,-3-4-8-16,0 5 12 15,3-1-7-15,5 2 11 16,-5 3-9-16,6 5 9 16,0-2-13-16,2 4 7 15,-2 1-10-15,1 4 8 16,4-2-10-16,2 2 9 15,1-3-9-15,-1-3 7 16,2-4-9-16,-1-2 10 16,-1 0-11-16,1-3 11 15,1 3-9-15,4-2 9 0,-2 2-8 16,4-1 8-16,-2 2-9 16,8 2 8-16,-4 0-8 15,5 3 7-15,2 0-7 16,6-1 7-16,0 2-7 15,8 1 8-15,-2-4-8 16,4 1 9-16,-1-4-9 16,3 1 7-16,-10-8-8 0,9-2 9 15,-5-1-10-15,6 0 9 16,-6 0-6-16,12 6 6 16,-8 0-6-16,10 0 6 15,-4 3-5-15,13-3 6 16,-8 2-7-16,9-1 7 15,-10-1-7-15,10 0 7 16,-9-1-8-16,10-5 7 16,-4 0-8-16,15-2 7 15,-9 1-7-15,9-4 8 16,-7 5-7-16,6-3 7 16,-8 3-6-16,4-4 7 15,-8 5-8-15,13-2 9 16,-11 1-8-16,17 1 8 15,-13 5-9-15,10-9 7 0,-10 3-7 16,10-6 8 0,-14 0-9-16,13-1 9 15,-8 2-9-15,9-4 8 0,-9 11-6 16,7-5 7-16,-9 3-7 16,8 3 8-16,-12 3-9 15,10 3 6-15,-10-2-6 16,12 2 7-16,-4 2-8 15,5-1 9-15,-10-5-7 0,10 4 6 16,-13-3-6-16,4 0 7 16,-7-2-7-16,6 2 6 15,-7-4-6-15,5 1 7 16,-5 3-8-16,2-3 9 16,-11 4-9-16,4-1 8 15,-9 2-7-15,3-1 8 16,-3 2-11-16,5 2 10 15,-7 2-9-15,7 2 8 16,-8-1-6-16,6 1 7 16,-8-3-7-16,5-6 8 15,-9 0-8-15,0-2 7 16,-6-1-8-16,-1 0 8 16,-6 5-8-16,4-5 8 15,-8 6-9-15,5 4 8 16,-7-4-7-16,2 3 8 0,-4 3-7 15,2-4 7-15,-7-8-5 16,4 3 5-16,-7-3-8 16,1-2 2-16,-4 1-7 15,-1-1 2-15,-1-2-1 16,-1 4 8-16,-2-5-2 16,1 1 9-16,-3 8-6 0,1-2 5 15,2-2-8 1,-1 3 6-16,-1 0-9 0,1-6 6 15,-4 4-7-15,-1-5 7 16,2 2-5-16,-2-4 7 16,3-1-6-16,0-2 7 15,1 1-7-15,2-2 6 16,0 1-7-16,0 1 8 16,-1 1-6-16,-1 2 6 15,-1 1-7-15,2-4 4 16,-4-1-9-16,1-3 3 15,-5-2-6-15,-3-7 0 16,-3-3-5-16,-5-3 4 16,-2-1-4-16,-2-8 6 15,-2 6 1-15,-5-5 8 16,-2 5-2-16,-6-3 8 0,1 5-7 16,-8-10 7-16,2 5-7 15,-10-1 1-15,1 2-8 16,-11-4 3-16,4 9-7 15,-12-1 7-15,7 2-1 16,-8-4 8-16,5 1-3 16,-4 1 6-16,9-4-6 15,-12 1 6-15,6 2-5 16,-9-2 7-16,3-1-1 16,-11-1 1-16,10-4-7 0,1-2 6 15,9-2-8-15,-7-4 2 16,13 5-3-16,-1-10 8 15,-2 2-7-15,-2-8 5 16,10 5-7-16,-5-7 8 16,7 7-7-16,-7-2 6 15,11 8-4-15,-7-1 7 16,4 14-7-16,-12-5 6 16,9 8-6-16,-19-10 7 15,8 3-8-15,-6-12 7 16,5 3-7-16,-4-9 7 15,14 13-6-15,-7-7 8 16,14 5-6-16,-5-4 7 16,6 5-6-16,-9-4 7 15,11 10-8-15,-11-6 6 0,8 6-8 16,-4-11-1-16,8 2 0 16,-7-12 6-16,10 6-7 15,-5-6 8-15,3 7 0 16,-3-8-1-16,0 5-6 15,-7 2 8-15,3 5-9 16,-5-1 7-16,3 4-6 16,-6-4 7-16,4 1-7 0,-2-4 7 15,7 8-5-15,-5-3 6 16,10 9-6-16,-2-5 9 16,9 7-7-16,-8-10 7 15,6 7-10-15,-2-5 8 16,1 3-10-16,-8-14 7 15,5 2-9-15,-4-7 9 16,2 5-7-16,-5-3 7 16,4 19-7-16,-11 4 6 15,11 10-8-15,-7 4 10 16,5 2-6-16,-4-2 11 16,10 4-7-16,-7-3 9 15,9 0-9-15,-4-3 8 16,8 4-7-16,1-2 9 0,8 2-8 15,4 4 8 1,8 4-11-16,2 3 6 0,3 3-12 16,2 4 5-16,1 1-11 15,-2-1-6-15,7 4-31 16,2-1 45-16,5-1-452 16,0-3 144-16</inkml:trace>
</inkml:ink>
</file>

<file path=ppt/ink/ink27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2:05.906"/>
    </inkml:context>
    <inkml:brush xml:id="br0">
      <inkml:brushProperty name="width" value="0.09333" units="cm"/>
      <inkml:brushProperty name="height" value="0.09333" units="cm"/>
      <inkml:brushProperty name="fitToCurve" value="1"/>
    </inkml:brush>
  </inkml:definitions>
  <inkml:trace contextRef="#ctx0" brushRef="#br0">-2 902 1137 0,'-7'3'267'0,"2"3"97"15,10-1-336-15,8 5-16 16,8 2-13-16,11 0 3 15,5-1-4-15,8-2 5 16,0-5-4-16,9-1 6 16,-12-1-6-16,8 2 4 15,-3-1-5-15,7 2 6 16,-3 2-7-16,19-1 5 16,-2-3-6-16,17 0 7 15,-7-3-6-15,21 0 6 16,-2 2-6-16,18 4 6 15,-7-8-6-15,32 1 6 0,-11-5-7 16,29-12 6-16,-5-6-5 16,24-3 7-16,-12-6-9 15,24-5 9-15,-16 4-6 16,22-1 5-16,-22 5-6 16,28 3 6-16,-24 5-6 15,22 2 7-15,-20 2-8 16,30 3 8-16,-28 5-6 15,31-1 5-15,-21 4-6 0,22 1 7 16,-25-2-8-16,26-2 8 16,-28-1-7-16,22-4 6 15,-24-3-7-15,19-7 8 16,-34-1-7-16,28-14 6 16,-29-4-6-16,14 1 6 15,-24 3-6-15,20-2 7 16,-34 12-7-16,17 5 6 15,-23 7-5-15,15 0 5 16,-24 3-5-16,14-2 6 16,-22 5-7-16,7-10 6 15,-21 1-5-15,1-2 4 16,-21 5-6-16,-5-3 7 16,-20 8-5-16,-11-1 7 15,-20 4-7-15,-4-1 9 16,-15 1-5-16,-4 2 7 0,-5 5-6 15,-3 2 9-15,-6-1-9 16,1 2 7-16,2-1-15 16,-6 1-32-16,0 0-98 15,-12 10-238-15,-9 11 11 16</inkml:trace>
</inkml:ink>
</file>

<file path=ppt/ink/ink27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2:06.896"/>
    </inkml:context>
    <inkml:brush xml:id="br0">
      <inkml:brushProperty name="width" value="0.09333" units="cm"/>
      <inkml:brushProperty name="height" value="0.09333" units="cm"/>
      <inkml:brushProperty name="fitToCurve" value="1"/>
    </inkml:brush>
  </inkml:definitions>
  <inkml:trace contextRef="#ctx0" brushRef="#br0">742-1 1215 0,'-24'5'314'0,"4"2"87"16,7 2-324-1,-1 2-68-15,-19 20-13 16,6-7-12 0,1 0 8-16,-40 36-5 15,-4 3 7-15,-8 3-2 16,1 0 13-16,13 5 0 16,8-5 18-16,5 7 14 15,12-6 11-15,5-9-4 16,6-17 0-16,12-1-18 15,7-10-15-15,13-4-15 16,8 4 6-16,5-5-11 0,3-2 9 16,4-5-8-16,3-8 6 15,7-7-9-15,8-3 11 16,6-6-6-16,3-9 9 16,14-4-5-16,-1-5 8 15,20-9-8-15,0 4 7 16,21 2-8-16,-8 9 8 15,14 3-7-15,-17 12 6 16,16 9-3-16,-22 12-36 16,11 18-403-16,-14 14 124 0</inkml:trace>
</inkml:ink>
</file>

<file path=ppt/ink/ink27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2:11.126"/>
    </inkml:context>
    <inkml:brush xml:id="br0">
      <inkml:brushProperty name="width" value="0.09333" units="cm"/>
      <inkml:brushProperty name="height" value="0.09333" units="cm"/>
      <inkml:brushProperty name="fitToCurve" value="1"/>
    </inkml:brush>
  </inkml:definitions>
  <inkml:trace contextRef="#ctx0" brushRef="#br0">49 369 328 0,'3'-21'270'0,"-1"7"-39"0,1 14-56 15,-2 2-65-15,2 11-40 16,2 23-10-16,-2 11-4 15,-3 29 3-15,1 20 0 16,1 27-12-16,-1 1-9 0,2 18-14 16,-1-16-5-1,-4 15-8-15,1-16 3 0,-7 6-4 16,-4-19 6 0,0 8-3-16,2-30 5 0,-4-4-3 15,5-28 5-15,3-4-6 16,3-22 3-16,2-8-4 15,2-12 3-15,1-4-5 16,2-11 5-16,8-2-9 16,5-2 6-16,11-5-8 15,5-3 4-15,9-7-8 16,0 0 7-16,9 1-9 16,-6 6 7-16,11 3-8 15,-2 6 6-15,12 7-7 16,-6 2 7-16,11 3-8 15,-10 2 8-15,13-2-7 0,-14-5 8 16,10-2-9-16,-7-4 9 16,16-5-9-16,-13 2 7 15,19 2-8-15,-7 6 8 16,11 8-8-16,-14 8 8 16,13 7-7-16,-11 4 7 15,13 6-7-15,-7 2 7 16,19-4-7-16,-3-7 9 15,21-1-9-15,-9-7 9 16,23-5-9-16,-13-4 8 0,17-2-8 16,-13-7 9-16,14 4-10 15,-15-5 9-15,15-3-8 16,-16-8 7-16,18 5-7 16,-18-3 8-16,22-3-7 15,-15 3 7-15,16 5-8 16,-19-4 9-16,18-2-9 15,-19-1 8-15,13-1-7 16,-17 3 8-16,17 0-8 16,-17 3 7-16,16 4-8 15,-19 5 8-15,11 2-8 16,-20-1 9-16,7 9-8 16,-22 0 7-16,10 7-7 15,-17-1 8-15,11 5-9 0,-16 0 9 16,8 2-8-1,-15-2 8-15,0 0-9 0,-11-9 8 16,2-3-8-16,-16-5 8 16,3-2-7-16,-9-2 7 15,-1-5-7-15,-13 4 8 16,4-7-7-16,-10 1 6 16,-2-4-7-16,-7 5 9 15,-2-6-9-15,-7 6 9 0,-5-1 2 16,-4-2 14-16,2-2-5 15,-1 5 11-15,-2-7-10 16,3-4-2-16,1-4-12 16,2 2 4-16,0-15-11 15,3-3 11-15,-1-14-11 16,1 3 8-16,-2-18-8 16,2 3 9-16,-1-6-9 15,-4 3 9-15,1-15-7 16,-1 7 6-16,-2-13-8 15,1 0 8-15,7-9-8 16,-4 9 8-16,2-14-8 16,4 13 9-16,-2-7-10 15,-2 12 9-15,3 1-8 16,-4 20 8-16,-4 7-8 0,-4 17 9 16,-7 7-1-16,-3 11 11 15,-4 4 0-15,5 7 12 16,-2 3-8-16,3 0 2 15,4 0-10-15,4 3 0 16,-1 3-11-16,7 0 7 16,-1 0-10-16,1 1 7 0,-1-2-11 15,-4-2 6-15,2 3-9 16,-1 0 9-16,-1 3-7 16,-1 1 13-16,-2-2-6 15,-2-4 11-15,-5-2-11 16,-5-1 8-16,-8 1-11 15,-2-2 8-15,-11 0-11 16,-2 3 10-16,-13-2-10 16,2-1 10-16,-16 2-7 15,2-2 9-15,-7-6-6 16,3 4 7-16,-17-4-9 16,5-3 5-16,-20 3-9 15,-2 3 8-15,-20-9-8 16,5 8 9-16,-25-4-7 15,12-1 11-15,-17-7-9 16,14 7 9-16,-21-8-9 0,16 2 7 16,-14 0-8-16,11 4 6 15,-30 1-9-15,20 5 7 16,-16 4-7-16,10 1 10 16,-28 1-7-16,27 1 8 15,-13-5-6-15,16 0 8 16,-12-2-10-16,25-1 7 15,-9-1-6-15,17-2 7 16,-18 0-8-16,16 3 9 16,-13 3-4-16,13 3 10 0,-23 10-6 15,20 8 8-15,-15 12-7 16,19 8 6-16,-23 13-11 16,23 1 7-16,-12 6-7 15,25-9 8-15,-5-2-10 16,31-10 8-16,5-7-11 15,28-13-16-15,14-8 274 16,24-29-699-16</inkml:trace>
</inkml:ink>
</file>

<file path=ppt/ink/ink27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2:17.161"/>
    </inkml:context>
    <inkml:brush xml:id="br0">
      <inkml:brushProperty name="width" value="0.09333" units="cm"/>
      <inkml:brushProperty name="height" value="0.09333" units="cm"/>
      <inkml:brushProperty name="fitToCurve" value="1"/>
    </inkml:brush>
  </inkml:definitions>
  <inkml:trace contextRef="#ctx0" brushRef="#br0">230 150 370 0,'-5'20'82'0,"-1"7"37"15,5-2-114-15,-1 5 2 16,2 3 2-16,0 3 37 16,2-3 1-16,-2 5 17 15,6-1-6-15,-3 5 1 16,-2 0-37-16,4 6 5 16,-5-1-4-16,-3 4 27 15,3-7 0-15,-2 8 22 16,-5-5-9-16,4 8 4 15,-2-4-26-15,-4 8 5 0,-1-5-22 16,2 12 7-16,4-5-14 16,-2 9 5-16,1-4-13 15,7 6 11-15,-4-11-7 16,-5 7 14-16,2-8-7 16,2-3 11-16,2 0-12 15,2 6 4-15,1-9-15 16,4 14 5-16,-2-4-13 15,-2 5 9-15,-4-4-10 0,-1 7 8 16,-1-12-9-16,-5 18 9 16,1-6-10-16,4 15 8 15,-1-7-8-15,-2 7 9 16,1-18-10-16,0 6 10 16,-5-15-10-16,-1 6 15 15,6 1-6-15,-3 13 11 16,1-7-8-16,4 13 11 15,2-8-15-15,2 12 5 16,-1-13-10-16,1 5 7 16,-2-13-9-16,2 0 8 15,-1-16-8-15,7-1 9 16,-3-9-10-16,1 5 9 16,-1-2-8-16,2 22 8 15,-4 1-9-15,-4 10 9 0,5-5-9 16,-1 4 8-16,-2-20-8 15,2 2 10 1,4-11-6-16,-2 0 9 0,1-7-9 16,-4 6 9-16,3-12-10 15,-1 3 7-15,2-4-9 16,-2-4 8-16,2-11-8 16,-1-2 9-16,2-6-9 15,-2-11 7-15,-6-4-7 0,2-7 10 16,2-7-9-16,-7-13 10 15,-2-7-8 1,5-13 8-16,-1-1-11 0,-5-15 8 16,7 6-8-16,1-15 7 15,-2 7-7-15,-2-19 5 16,5 8-10-16,-3-10 8 16,5 16-9-16,1-8 7 15,1 10-6-15,-1-13 6 16,3-2-8-16,-7-32 8 15,4-4-7-15,-2-26 11 16,-1 9-7-16,0-6 9 16,6 29-7-16,-1-19 7 15,-2 27-8-15,1-11 8 16,4 16-8-16,-2-17 9 0,0 31-9 16,0-16 9-16,-3 14-8 15,2-16 6-15,-5 14-7 16,3-21 8-16,1 16-8 15,8-10 7-15,-1 15-6 16,8-12 6-16,-1 16-6 16,2-10 7-16,-5 15-8 15,3-4 8-15,-6 11-8 16,1-5 8-16,-4 13-7 0,3-3 6 16,-4 4-6-16,-1-4 6 15,1 10-6-15,-7-1 6 16,-2 15-5-16,-5 5 6 15,-2 16-5-15,-4 7 8 16,2 13-6-16,1-1 7 16,4 5-8-16,-1-1 7 15,3-1-9-15,0-1 7 16,3-1-10-16,-1-7 7 16,2 1-8-16,-1-13 8 15,0 1-7-15,2 1 7 16,-2 7-5-16,0 5 6 15,-2 12-7-15,-1 12 5 16,-3 6-5-16,-4 14 6 16,-2 7-5-16,-5 16 7 0,2 1-6 15,3 10 7-15,5-6-7 16,-1 9 7-16,5-8-8 16,-1 13 8-16,2-6-10 15,1 19 6-15,1-8-8 16,0 14 7-16,-2-1-6 15,2 19 7-15,-3-15-5 16,-7 14 8-16,2-11-10 16,4 3 7-16,-5-27-9 15,-2 10 8-15,5-14-7 0,5 8 8 16,-1-5-6-16,1 19 9 16,7-6-8-16,1 17 0 15,-7-4-17-15,-1 20-5 16,-2-14-9-16,-2 9 9 15,-4-17 0-15,6 4 18 16,-3-20 6-16,0 14 9 16,0-6-8-16,6 11 7 15,-2-6-7-15,1 5 5 16,-2-10-6-16,3 8 6 16,-3-17-7-16,-2-3 7 15,4-7-6-15,1 10 8 16,0-14-6-16,-5 11 7 0,4-6-7 15,1 2 7 1,-2-19-8-16,-1 8 6 0,9-13-8 16,-1 7 8-16,-2-9-8 15,3 15 7-15,-2-6-8 16,-2 11 8-16,-1-8-7 16,-1 7 7-16,0-14-7 15,0-2 8-15,-3-14-9 16,0-2 8-16,0-16-6 15,-1-5 9-15,2-10-6 0,-4-8 5 16,-1-10-3-16,-1-14 7 16,2-7-10-16,-7-14 7 15,5-5-6-15,4-12 5 16,-1 7-8-16,1-1 7 16,4 6-7-16,1 0 7 15,-2 11-8-15,-1-7 6 16,2-1-5-16,0-12 5 15,-1-2-6-15,-1-25 7 16,1 0-6-16,-2-7 4 16,0 7-5-16,1-16 5 15,4 16-5-15,-1-21 5 16,4 5-6-16,1-17 7 16,-2 13-6-16,4-15 7 0,1 22-7 15,-2-17 7 1,5 10-7-16,0-29 6 0,-1 12-6 15,-2-18 7-15,0 7-7 16,-2-17 6-16,-1 26-6 16,4-14 7-16,-1 19-7 15,1-4 7-15,1 22-8 16,1-10 8-16,-2 17-8 16,-4-6 7-16,0 9-6 0,-3 3 8 15,0 12-8-15,-4-8 8 16,4 11-8-16,-2 1 6 15,1 7-7-15,-4 7 7 16,5 21-6-16,-4 9 9 16,5 15-8-16,1 9 9 15,-2 7-8-15,-5 4 6 16,4 2-7-16,-5 5 7 16,4 2-7-16,7-2 4 15,2 0 84-15,11-8-416 16,2-8 164-16</inkml:trace>
</inkml:ink>
</file>

<file path=ppt/ink/ink27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2:25.901"/>
    </inkml:context>
    <inkml:brush xml:id="br0">
      <inkml:brushProperty name="width" value="0.09333" units="cm"/>
      <inkml:brushProperty name="height" value="0.09333" units="cm"/>
      <inkml:brushProperty name="fitToCurve" value="1"/>
    </inkml:brush>
  </inkml:definitions>
  <inkml:trace contextRef="#ctx0" brushRef="#br0">-2 6360 962 0,'0'0'241'0,"2"0"72"16,2 0-273-1,7 0-28-15,1-1-8 0,4-2-9 16,1-3-1-16,2 0-16 15,1 1 4-15,4-2-6 16,-2-1 5-16,4-4-2 16,-2 0 15-16,3-3-1 15,-5 2 3-15,2 1 2 0,-6 6 9 47,-9 3 6-47,2 1-5 0,31-8-6 0,0-2 4 16,6-5-9-16,0 4 6 15,-7 1-7-15,-4-3 4 16,5-2-58-16,0 2-31 0,6-15-34 16,-4 2 3-1,8-10-1-15,-5 4 58 0,4-8 48 16,-9 8 55-16,8-3 42 16,-16 11 19-16,14-5 7 15,-4 8-9-15,11-7-24 16,-7 5-40-16,15-8-19 15,-10 4-9-15,7-8-7 16,-5 1 5-16,10-6-8 16,-11 1 6-16,9-2-5 15,-9 4 5-15,6 3-6 16,-10 7 8-16,7-1-6 16,-6 8 7-16,10-1-6 15,-7 2 6-15,12-2-4 16,-7 1 8-16,5-4-1 15,-9 4 7-15,6-8-4 16,-8 1 3-16,7-5-9 0,-6 4 2 16,9-9-9-1,-9 7 6-15,10-2-7 0,-7 8 7 16,11 2-6-16,-12 5 6 16,13-1-6-16,-12 5 5 15,12-7-7-15,-11-2 8 16,14-11-9-16,-9-2 7 0,12-11-5 15,-12-1 5-15,8-3-6 16,-12 4 8-16,10 1 5 16,-15 8 11-16,9 5 0 15,-8 5 8-15,8 4-6 16,-10 2-3-16,11 1-13 16,-5 1 1-16,5-3-8 15,-1-2 5-15,11-8-7 16,-12 2 5-16,11-14-6 15,-4 2 7-15,5-7-8 16,-7 7 7-16,10-8-6 16,-13 11 7-16,13-8-7 15,-15 2 6-15,11-5-6 16,-13 11 6-16,17-5-6 16,-14 13 6-16,12-5-6 15,-11 13 7-15,10-11-6 16,-16 7 5-16,13-7-6 0,-8 6 6 15,11-15-10-15,-5 0-2 16,12-11-8-16,-9-1 5 16,9-1-5-16,-14 4 10 15,7 6 3-15,-15 13 10 16,1 10 0-16,-14 2 9 16,8 13-4-16,-7-4 6 0,10-1-7 15,-3-3 0 1,12-3-9-16,-3-10 4 0,6-7-9 15,-9-4 9-15,9-6-7 16,-12 1 5-16,8-4-5 16,-8 8 5-16,9-7-7 15,-11 5 7-15,5 5-5 16,-9 4 5-16,5 6-5 16,-13 7 5-16,4 8-5 15,-8 6 6-15,9-3-6 16,-4-1 5-16,10-8-6 15,-5-9 6-15,13-11-6 16,-10-1 4-16,8-6-4 16,-10 9 5-16,7 0-6 15,-8 6 8-15,-1 4-5 16,-9 8 6-16,11-3-6 0,-6 3 7 16,10-3-7-16,-2 0 6 15,17-7-8-15,-7-1 6 16,11-5-9-16,-5 2 5 15,8-7-5-15,-7 8 6 16,11-10-4-16,-9 7 6 16,8-5-5-16,-8 6 6 15,13-2-6-15,-11 2 6 16,10-2-5-16,-10 8 6 0,12-6-7 16,-15 2 6-16,14 2-5 15,-9 4 5-15,12-2-6 16,-9 4 9-16,11 2-7 15,-8 5 6-15,12-8-6 16,-10 1 5-16,11-1-8 16,-5 3 7-16,10-6-7 15,-15 2 7 1,10-4-6-16,-12 4 7 0,6-8-7 16,-14 7 6-16,11-10-6 15,-10 6 6-15,8-5-6 16,-16 8 8-16,10-9-7 15,-12 17 6-15,5-8-7 16,-5 3 6-16,10-12-7 16,-9 6 7-16,9-2-6 0,-8 5 6 15,2-4-6-15,-9 5 7 16,11-1-8-16,-14-1 7 16,5 2-6-16,-8-1 5 15,0 8-5-15,-15 5 6 16,1 2-6-16,-5 5 6 15,2 4-5-15,-7-14 5 16,5-1-6-16,-4-3 6 16,-5-11-5-16,-2 7 7 0,-6 5-5 15,-5 5 11-15,-7-1-3 16,5 13 7-16,-7-6-6 16,5 1 6-16,-6 2-10 15,5-1 4-15,-4-1-9 16,1-2 8-16,2 7-10 15,-1 0 7-15,-3 4-10 16,4-2 9-16,-4 2-28 16,-2 8-130-16,-28 20-212 15</inkml:trace>
</inkml:ink>
</file>

<file path=ppt/ink/ink27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2:40.769"/>
    </inkml:context>
    <inkml:brush xml:id="br0">
      <inkml:brushProperty name="width" value="0.09333" units="cm"/>
      <inkml:brushProperty name="height" value="0.09333" units="cm"/>
      <inkml:brushProperty name="fitToCurve" value="1"/>
    </inkml:brush>
  </inkml:definitions>
  <inkml:trace contextRef="#ctx0" brushRef="#br0">58 50 842 0,'-8'10'237'0,"2"2"64"16,3-9-223-16,1 6-23 15,-1-2 1-15,1 5 10 16,-1 1-6-16,-1 9 0 0,-1 2-21 15,4 7-9 1,-2 4-14-16,3-1-6 0,4-2-6 16,2-4-1-16,-1-7-3 15,1-2 1-15,-2 1 0 16,-4 0 0-16,1-3 0 0,-1 2 11 16,0-4 4-16,-1-6 7 15,2-2-2-15,1-7 2 16,-2 3-12-16,1-7-8 15,4-10-5-15,-2-9-3 16,1-4 0-16,1-17 4 16,-3-7 3-16,0-5 2 15,-1 5 3-15,-2 4 0 16,-2 11-2-16,0 16 2 16,2 12 1-16,-1 11 8 15,-1 6-1-15,0 18 2 16,0 5-3-16,0 21 2 15,2 1-9-15,1 23 1 16,1-10-2-16,1 10-1 16,-1-17-2-16,2 6 0 15,-1-22-2-15,-2-3 0 16,1-14 0-16,2-8 0 16,0-10-1-16,-3-6-2 0,0-11-2 15,-1-11 1-15,-5-7-1 16,0-30 0-16,0-13 1 15,0-19 2-15,-1-3-2 16,1-14 2-16,1 21 0 16,1 9 1-16,1 21 2 15,0 19 0-15,0 19-4 16,0 11 2-16,2 11 1 0,-1 20 0 16,2 14 2-16,0 28 2 15,3 16-1-15,5 33-1 16,0-7 0-16,4 5-1 15,1-19-1-15,-1-13 1 16,-2-31-1-16,-1-11 1 16,-1-22-1-16,0-16-3 15,0-19-2-15,-1-34-2 16,0-19-2-16,-7-38 0 16,-2-13 3-16,-6-22-1 15,-4 20 3-15,-2 7 3 16,3 39 1-16,0 23-4 15,2 35 8-15,3 27 1 16,3 22-2-16,0 26 0 16,2 12 6-16,2 18-7 0,2 1-2 15,4 8 2-15,2-21 2 16,2-8 393-16,-1-14-819 16,-9-25 407-16</inkml:trace>
</inkml:ink>
</file>

<file path=ppt/ink/ink27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2:42.318"/>
    </inkml:context>
    <inkml:brush xml:id="br0">
      <inkml:brushProperty name="width" value="0.09333" units="cm"/>
      <inkml:brushProperty name="height" value="0.09333" units="cm"/>
      <inkml:brushProperty name="fitToCurve" value="1"/>
    </inkml:brush>
  </inkml:definitions>
  <inkml:trace contextRef="#ctx0" brushRef="#br0">25 0 939 0,'-6'26'199'0,"0"21"95"0,2 15-278 15,4 22 5-15,-2 8 6 16,5 23 16-16,-4-6 3 16,1 7 10-16,0-15-5 15,-2-8-2-15,-1-22-21 16,3-8-2-16,-1-22-9 0,-1-4 4 16,1-12-4-1,1-9 0-15,0-13-7 0,3-11 3 16,0-14-7-16,4-17-1 15,2-16-2-15,4-36 2 16,-4-10-5-16,1-29-1 16,-1 3 1-16,-1-9 1 15,-6 28 0-15,0 9 1 16,-1 36 1-16,-1 14-4 16,-3 30-1-16,1 18 0 15,-1 18 2-15,-3 27 2 16,0 17 3-16,-3 34 4 15,0 13 2-15,-1 21 7 16,4-11 5-16,0-2 8 16,5-33 0-16,5-18-3 0,3-25-9 15,7-18-8-15,-1-15-10 16,5-14-4-16,-4-9 2 16,5-30-2-16,-4-13 0 15,-6-33 2-15,-8-11 1 16,-1-18-1-16,-7 11-1 15,-5-9 3-15,-1 25-1 16,3 16 2-16,-1 27 0 16,6 12-1-16,-1 28-2 15,4 6-1-15,1 7-5 0,1 1-1 16,0 7 2-16,3 5 3 16,-2 7 1-16,1 14 4 15,-2 10 0-15,-3 20 2 16,3 6-3-16,3 35-15 15,-3 17 418-15,-12 58-818 16,-4-10 396-16</inkml:trace>
</inkml:ink>
</file>

<file path=ppt/ink/ink279.xml><?xml version="1.0" encoding="utf-8"?>
<inkml:ink xmlns:inkml="http://www.w3.org/2003/InkML">
  <inkml:definitions>
    <inkml:context xml:id="ctx0">
      <inkml:inkSource xml:id="inkSrc0">
        <inkml:traceFormat>
          <inkml:channel name="X" type="integer" max="9600" units="cm"/>
          <inkml:channel name="Y" type="integer" max="2160" units="cm"/>
          <inkml:channel name="T" type="integer" max="2.14748E9" units="dev"/>
        </inkml:traceFormat>
        <inkml:channelProperties>
          <inkml:channelProperty channel="X" name="resolution" value="370.65637" units="1/cm"/>
          <inkml:channelProperty channel="Y" name="resolution" value="124.85549" units="1/cm"/>
          <inkml:channelProperty channel="T" name="resolution" value="1" units="1/dev"/>
        </inkml:channelProperties>
      </inkml:inkSource>
      <inkml:timestamp xml:id="ts0" timeString="2021-11-25T10:12:55.245"/>
    </inkml:context>
    <inkml:brush xml:id="br0">
      <inkml:brushProperty name="width" value="0.09333" units="cm"/>
      <inkml:brushProperty name="height" value="0.09333" units="cm"/>
      <inkml:brushProperty name="fitToCurve" value="1"/>
    </inkml:brush>
  </inkml:definitions>
  <inkml:trace contextRef="#ctx0" brushRef="#br0">0 93 0,'14'0'156,"-1"0"-140,13 0-1,1 0 1,12-13 0,-12 13-1,-14 0 1,0-27 156,1 27-157,-1 0-15,13 0 16,1 0 0,-14-13-1,0 13 1,0 0-1,1 0 173,12 0-188,1 0 16,52-13-1,-26 13 1,-40 0-1,40 0-15,-40 0 0,0 0 16,1 0-16,-14-13 625,0-1-609</inkml:trace>
</inkml:ink>
</file>

<file path=ppt/ink/ink2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36:58.01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42B92AC-5493-4A97-A2EE-362F650A7A62}" emma:medium="tactile" emma:mode="ink">
          <msink:context xmlns:msink="http://schemas.microsoft.com/ink/2010/main" type="inkDrawing" rotatedBoundingBox="29156,5083 30115,4531 30210,4696 29251,5248" semanticType="callout" shapeName="Other">
            <msink:sourceLink direction="with" ref="{84F3ED08-0E43-4AA1-989C-8C6949CFB7D1}"/>
            <msink:sourceLink direction="with" ref="{5198DF8B-9B01-4FED-A6D4-6A2D8C11E2D9}"/>
          </msink:context>
        </emma:interpretation>
      </emma:emma>
    </inkml:annotationXML>
    <inkml:trace contextRef="#ctx0" brushRef="#br0">9614 4274 1059 0,'-18'6'276'16,"10"-2"81"-16,10 7-282 15,7-13-37-15,9-1 15 16,7-7-14-16,13-2 18 16,2-3-17-16,19 3 8 15,-2-6-21-15,13 0 1 16,-1-3-20-16,18-3 5 16,-10 7-15-16,13-38 10 15,-9-9-11-15,-3-9 10 16,-15-10-8-16,-9 1 10 0,-43 64-8 31,1 1-67-31,-5-14-22 16,-32 26-339-16,-13 22 66 15</inkml:trace>
  </inkml:traceGroup>
</inkml:ink>
</file>

<file path=ppt/ink/ink28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4:49.11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1F7D0AD-40CC-4555-8B8D-51F7F928636F}" emma:medium="tactile" emma:mode="ink">
          <msink:context xmlns:msink="http://schemas.microsoft.com/ink/2010/main" type="inkDrawing" rotatedBoundingBox="3502,7219 12270,7222 12269,7330 3501,7327" shapeName="Other"/>
        </emma:interpretation>
      </emma:emma>
    </inkml:annotationXML>
    <inkml:trace contextRef="#ctx0" brushRef="#br0">-1 28 1089 0,'3'-6'322'0,"-4"5"-157"15,2-1-135-15,-2-1-4 16,-1 3-21-16,11 2 10 16,-5-2-11-16,7 3 9 15,-1 0-12-15,6 1 9 16,-4-3-12-16,1 4 8 15,0-2-9-15,3 3 7 16,-1-3-8-16,0 2 14 16,-1 0-7-16,4 1 11 15,1-3-7-15,5 1 9 16,1-1-13-16,7-2 5 16,-3-1-9-16,8-1 6 0,-3 0-8 15,12-1 12-15,-5 1-8 16,10-1 8-16,-5-1-8 15,8 0 7-15,-4 0-11 16,12-3 8-16,-8-1-9 16,15 0 8-16,-5-1-9 15,9-2 10-15,-4 0-10 0,12 2 10 16,-12 0-9-16,13-3 9 16,-10 7-9-1,11 0 8-15,-11-5-8 0,19 9 8 16,-13 1-9-16,11 4 12 15,-12 0-8-15,14 7 9 16,-12-4-9-16,14-3 7 16,-9 0-9-16,13-1 8 15,-12-4-9-15,6-1 10 16,-11 1-10-16,14 0 10 16,-12-3-9-16,11 3 9 15,-5 0-10-15,9 0 11 16,-11-3-11-16,12 3 9 15,-9 0-9-15,13 1 8 16,-7 1-9-16,10 2 10 16,-17 1-9-16,16-1 8 0,-11 2-8 15,12 3 8-15,-5-5-8 16,17 4 9-16,-22-5-9 16,15-1 9-16,-14-2-8 15,13 2 6-15,-11-2-7 16,12 3 9-16,-16-2-10 15,17 4 9-15,-17-1-7 16,15 1 7-16,-9-4-9 16,17-1 10-16,-20-1-10 0,15-1 10 15,-14 2-8-15,13-1 6 16,-13 2-7-16,14-1 8 16,-14-1-8-16,12-4 7 15,-14 1-6-15,11-2 6 16,-8 0-8-16,8 3 10 15,-13 0-9-15,11 5 9 16,-17 1-9-16,12 2 8 16,-12 0-8-16,13 2 9 15,-15-1-9-15,11-3 9 16,-15-2-8-16,9-3 6 16,-15-4-8-16,14-5 8 15,-12 1-9-15,4-3 10 16,-11 0-7-16,8 1 10 15,-14 3-10-15,3 2 9 0,-8 4-9 16,2 4 7-16,-9 1-3 16,1 5 16-16,-7-3-8 15,0 4 16-15,-7-4-6 16,-4 1 7-16,-9-2-13 16,-1-2 11-16,-10 1-14 15,-1-2 11-15,-7-2-14 16,-1 1 9-16,-3 1-15 15,5-3 9-15,0 3-34 0,3 0 1 16,7 1-382-16,-6 2 105 16</inkml:trace>
  </inkml:traceGroup>
</inkml:ink>
</file>

<file path=ppt/ink/ink28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4:50.92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FAEB8F4-BE03-48D3-B431-0EC1E07BF01C}" emma:medium="tactile" emma:mode="ink">
          <msink:context xmlns:msink="http://schemas.microsoft.com/ink/2010/main" type="inkDrawing" rotatedBoundingBox="3620,8953 13275,9074 13270,9433 3615,9312" shapeName="Other"/>
        </emma:interpretation>
      </emma:emma>
    </inkml:annotationXML>
    <inkml:trace contextRef="#ctx0" brushRef="#br0">-2 237 1019 0,'3'-1'248'15,"-2"-1"80"-15,5 1-289 16,7 1-32-16,6-3-6 0,6 0-1 16,8-3 0-16,3 2 1 15,6-4 0-15,-1 0 0 16,9-3-1 0,-2 1 0-16,10-5 0 0,-7 7 0 31,-26 3 0-16,1 1 0-15,89-15 0 16,-2 2 1-16,15 4 0 16,-4 3-1-16,-39 8 0 0,-9 5 0 31,14 0 0-31,-12-3-1 16,17 2 2-16,-5-4-1 0,17-2 0 0,-14-5 0 0,16-1 0 15,-12-3-1-15,12-2 2 16,-11-1-1-16,17 7 0 15,-14 3 1-15,18 5-2 16,-13-1 1-16,17 5 0 16,-11-2 1-16,19 2-2 15,-15 2 2-15,19 4-1 16,-13-1 0-16,14 4 0 16,-11-1 0-16,10-4 0 15,-16 2-1-15,19 1 1 16,-20-1 1-16,12 7-1 0,-13 0-1 15,13 5 2 1,-18-2-2-16,22 1 0 0,-21 4 0 16,18-1 1-16,-18-8 0 15,16 0 1-15,-18-2-1 16,16-4 1-16,-13-2-1 16,14 6-1-16,-15-1 2 15,19 1 0-15,-17-2-1 16,17 3 0-16,-19 0 0 0,17 2 0 15,-14-3 0-15,12-1 0 16,-15-6 1-16,19-2-2 16,-16-7 0-16,13-7 0 15,-12-2 1-15,15-4-1 16,-15-3 2-16,16-2-1 16,-16 4 1-16,11-4 0 15,-18 8-1-15,11 0 1 16,-21 4 0-16,13 4 0 15,-10 2-1-15,4-2 1 16,-13 0 0-16,11 1 5 16,-20-1 1-16,11 1 5 15,-11 0 2-15,6-1 1 16,-13-1-5-16,6-1-2 16,-12 0-4-16,1-7-1 15,-11 1-1-15,0 0-1 0,-14 1 1 16,-2-1-2-16,-15 7 1 15,-6 3 1-15,-11 0 0 16,-5 3 5-16,-3 2 3 16,-5-1 2-16,-1 0-2 15,-4 7-21-15,0 4 64 16,-20 17-411-16,-5 2 137 0</inkml:trace>
  </inkml:traceGroup>
</inkml:ink>
</file>

<file path=ppt/ink/ink28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4:58.87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4C3AFB1-8A8A-4429-AB99-56F2DF4673F5}" emma:medium="tactile" emma:mode="ink">
          <msink:context xmlns:msink="http://schemas.microsoft.com/ink/2010/main" type="inkDrawing" rotatedBoundingBox="15424,8175 25975,7980 25982,8333 15431,8527" shapeName="Other"/>
        </emma:interpretation>
      </emma:emma>
    </inkml:annotationXML>
    <inkml:trace contextRef="#ctx0" brushRef="#br0">-2 264 904 0,'6'-2'636'16,"2"2"-526"-16,17-9-95 0,5-3-8 16,19-2-12-16,5-7 10 15,11 2-10-15,-3 0 9 16,2 0-10-16,-2 7 8 15,7 3-9-15,-8 5 9 0,6 4-9 16,-2 1 9-16,7 2-6 16,-10 2 9-1,10-2-8-15,-11-3 9 0,8 4-8 16,-8-2 10-16,11-1-7 16,-6 2 10-16,18 7-10 15,-5-1 9-15,20 7-11 16,-17 2 8-16,21 4-10 15,-11 0 9-15,22 7-8 16,-7-8 8-16,24 4-10 16,-14-5 9-16,23-5-9 15,-9-7 8-15,13-1-9 16,-18-7 9-16,20 1-9 16,-20-5 8-16,18 5-7 15,-20-1 9-15,20 3-10 16,-19-1 10-16,16 4-8 0,-16-2 7 15,16 5-9 1,-15-2 9-16,20-4-8 16,-15 3 7-16,13-9-7 0,-11-7 8 15,17-6-10-15,-17 1 9 16,17-10-9-16,-17 3 10 16,19 4-9-16,-20 2 9 15,15-6-7-15,-19 13 9 16,20-1-10-16,-23 1 8 0,28 2-7 15,-16-1 8-15,20 1-9 16,-17-2 8-16,26-2-8 16,-22-3 8-16,15 1-8 15,-17-3 8-15,21-3-9 16,-23 1 10-16,13-2-11 16,-18 0 10-16,21 0-8 15,-24 4 8-15,14 5-8 16,-17 7 11-16,17 4-11 15,-23 4 8-15,14 2-7 16,-20 3 8-16,19-1-9 16,-22-1 8-16,16-1-7 15,-20 0 7-15,9-1-8 16,-22 0 8-16,10-4-8 16,-19-1 8-16,8-1-7 15,-11-2 7-15,8-3-8 0,-18 2 8 16,-5-2-8-16,-12 1 9 15,0 1-7-15,-12 0 7 16,4-7 46-16,-6 0-390 16,-10-9 147-16</inkml:trace>
  </inkml:traceGroup>
</inkml:ink>
</file>

<file path=ppt/ink/ink28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5:02.75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5BDD3A4-AFAC-46B2-A937-749836C80560}" emma:medium="tactile" emma:mode="ink">
          <msink:context xmlns:msink="http://schemas.microsoft.com/ink/2010/main" type="inkDrawing" rotatedBoundingBox="3538,10656 12940,10852 12935,11083 3533,10887" shapeName="Other"/>
        </emma:interpretation>
      </emma:emma>
    </inkml:annotationXML>
    <inkml:trace contextRef="#ctx0" brushRef="#br0">71 37 828 0,'-19'-18'621'0,"1"1"-443"0,5 17-143 15,2-3 6-15,0 4-18 0,2-1 4 16,13 0-21-16,-2 2 4 16,4 1-14-16,11-2 9 15,-1 4-10-15,8-2 10 16,-1-2-9-16,5-1 9 16,-3 3-9-16,8-7 8 15,-5 2-8-15,5-1 10 16,0-1-7-16,4-4 10 15,-4 11-9-15,6-3 9 16,-3 0-9-16,10 3 6 16,-6 5-9-16,7-4 11 15,-3-4-12-15,10 6 9 16,-1-5-9-16,12-1 10 0,-5 2-11 16,16-1 9-16,-9 1-8 15,12 2 9-15,-10-2-10 16,12 1 10-16,-9 4-9 15,15-3 9-15,-14 2-7 16,18-3 9-16,-4 2-9 16,11-2 10-16,-8 1-10 15,14 0 6-15,-9 1-7 16,15 1 8-16,-9-3-7 0,14-5 7 16,-15-1-7-16,17 6 8 15,-15-4-10-15,15-1 9 16,-9 8-9-16,9-3 10 15,-11 0-10-15,18 4 8 16,-17 1-9-16,18-4 10 16,-13 2-11-16,12 1 11 15,-15-4-10-15,16 3 10 16,-15 0-10-16,12 1 9 16,-13-1-8-16,18 2 8 15,-17-1-8-15,15-1 8 16,-11 0-8-16,13 1 9 15,-18-1-9-15,13 0 8 16,-15 1-7-16,16-2 8 0,-11 0-10 16,15-2 8-16,-16 2-6 15,17-1 6-15,-15 2-8 16,14 3 10-16,-17-2-9 16,15-1 7-16,-16 1-7 15,16-1 8-15,-20-4-9 16,17 1 10-16,-14 0-8 15,14 0 7-15,-13-3-7 16,14 0 8-16,-14-2-10 16,16-5 9-16,-18-1-7 0,15 3 5 15,-15-3-7-15,9 5 10 16,-17 5-9-16,8-4 7 16,-19 1-6-16,12-2 7 15,-13-3-9-15,10-3 9 16,-19 3-6-16,10-2 9 15,-17-1-7-15,5 0 13 16,-11 0-5-16,8-4 13 16,-9 5-6-16,5-5 9 15,-15 6-13-15,5-3 8 16,-15 1-15-16,-1 0 10 16,-15 6-12-16,2-4 10 15,-10 5-12-15,-6-1 10 0,2 3-13 16,-1-1 10-1,-6 1-12-15,0-3-23 0,1 3-32 16,-4 1-335-16,-2 2 71 16</inkml:trace>
  </inkml:traceGroup>
</inkml:ink>
</file>

<file path=ppt/ink/ink28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5:03.77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935A65B-3025-47A6-89A4-6B3CF0A8DF34}" emma:medium="tactile" emma:mode="ink">
          <msink:context xmlns:msink="http://schemas.microsoft.com/ink/2010/main" type="inkDrawing" rotatedBoundingBox="2960,12687 10632,12870 10628,13025 2956,12843" shapeName="Other"/>
        </emma:interpretation>
      </emma:emma>
    </inkml:annotationXML>
    <inkml:trace contextRef="#ctx0" brushRef="#br0">-3 10 1290 0,'3'-13'341'0,"1"13"-272"16,3 0-63-16,11 3-1 16,1 0-10-16,13 4 9 15,13-1-8-15,13 0 8 16,7 3-7-16,17 2 8 15,2 3-9-15,12 2 9 16,-7-2-7-16,11 3 5 16,-12-6-6-16,15 0 6 15,-9-4-7-15,15 3 8 16,-6-4-8-16,18 6 8 0,-13-3-7 16,26 1 9-16,-10-6-7 15,20 4 8-15,-14-4-8 16,26 2 7-16,-19-1-9 15,25-3 8-15,-18-3-8 16,25-6 6-16,-22-2-6 16,23 0 7-16,-18-1-8 15,20 1 8-15,-24 3-8 0,26 3 9 16,-19 2-8-16,23 4 7 16,-19 4-8-16,25 2 9 15,-23-2-7-15,22 2 7 16,-25 0-8-16,20 0 9 15,-22-2-9-15,15 6 9 16,-26-4-9-16,21 0 9 16,-23-3-8-16,13-2 10 15,-21-7-11-15,15-4 8 16,-21-4-7-16,8 0 8 16,-18-1-10-16,10 0 9 15,-18 5-8-15,9 4 12 16,-14 4-7-16,7 5 10 15,-16 5-8-15,12 0-5 16,-21 1 462-16,-3-3-817 0,-26-6 416 16</inkml:trace>
  </inkml:traceGroup>
</inkml:ink>
</file>

<file path=ppt/ink/ink28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5:10.90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1989E9C-B17C-444E-B6E3-C2452155955C}" emma:medium="tactile" emma:mode="ink">
          <msink:context xmlns:msink="http://schemas.microsoft.com/ink/2010/main" type="inkDrawing" rotatedBoundingBox="16153,11785 26421,11569 26424,11716 16156,11932" shapeName="Other"/>
        </emma:interpretation>
      </emma:emma>
    </inkml:annotationXML>
    <inkml:trace contextRef="#ctx0" brushRef="#br0">-5 245 933 0,'-1'-3'251'0,"0"4"67"15,1-2-273 1,1 4-17-16,3-2-24 0,5 2 3 15,0-6-8 1,9 0 8-16,1-1-6 0,6 1 8 16,-5 2-8-16,8-2 9 15,-6 4-8-15,2 4 8 16,-1-2-8-16,5 1 10 16,-9-1 3-1,2 1-10-15,22-1 11 16,2-3-10-16,2 2 10 15,0-4-13-15,-3 1 7 16,-1-5-12-16,8 4 7 16,-1-2-10-16,12 7 10 15,-9-5-8-15,13 5 8 16,-11 0-8-16,8 2 8 16,-4-4-8-16,10 4 8 0,-5-4-10 15,19-1 9-15,-7-1-9 16,12-5 9-16,-10-2-9 15,10 1 10-15,-8-3-10 16,11-1 9-16,-12 6-8 16,17-3 7-16,-9 2-7 15,5 5 10-15,-10 1-9 16,13-2 7-16,-13 4-7 16,9-1 6-16,-4-1-8 0,11 0 10 15,-14-1-9-15,13-4 8 16,-10 0-8-16,13-4 8 15,-11-1-9-15,19 2 10 16,-11-4-8-16,3 5 8 16,-11 0-9-16,11 4 7 15,-16 0-7-15,12 9 7 16,-10-2-8-16,5 1 3 16,-8 0-2-16,8 1 8 15,-15-4-8-15,15-1 8 16,-7-1 0-16,6-3 1 15,-11 5-9-15,8-1 10 16,-12 1-10-16,12-1 8 16,-14 2-9-16,17-1 8 15,-9-2-8-15,11 4 9 16,-15 0-8-16,12 1 9 0,-9-2-8 16,4 3 7-16,-7-5-9 15,18 2 9-15,-15 0-8 16,7-2 8-16,-9 1-8 15,9-4 9-15,-14 2-8 16,14 0 6-16,-11 2-6 16,16 1 7-16,-15 1-8 15,6-1 8-15,-8 0-7 16,13-1 6-16,-10-2-7 0,11-3 8 16,-2-3-9-16,13 0 9 15,-18 0-7-15,8-6 6 16,-12 8-6-16,9-1 6 15,-12 0-7-15,16-1 7 16,-4 1-7-16,7-6 8 16,-12 5-7-16,11-3 7 15,-17 3-7-15,9 2 6 16,-7-8-7-16,15-4 8 16,-15 1-8-16,7-1 9 15,-15 0-8-15,10 10 7 16,-18 3-8-16,11 0 8 15,-7 1-9-15,12 1 8 0,-13 4-6 16,5 16 8-16,-8-15-8 16,10 14 7-16,-10-15-7 15,10 0 6-15,-4-18-8 16,6 12 9-16,-9-11-8 16,9 12 8-16,-11-1-8 15,-1 2 8-15,-14 17-7 16,6-18 7-16,-9 1-7 15,2-1 7-15,-3 2-8 16,9-19 8-16,-14 16-9 0,8 2 10 16,-5-4-1-16,5 1 0 15,-6-2-8-15,4 5 9 16,-5-4-9-16,-3 4 1 16,-11-1 0-16,-1 1 9 15,-10-2-10-15,-6 3 9 16,-3 1-6-16,4 4 11 15,-7-2-9-15,3 0 10 16,0 1-12-16,2-2 112 16,-5 1-464-16,-17 19 186 15</inkml:trace>
  </inkml:traceGroup>
</inkml:ink>
</file>

<file path=ppt/ink/ink28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5:13.30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0DA86D1-B1D5-41F9-BC0B-B5FC40A83FDD}" emma:medium="tactile" emma:mode="ink">
          <msink:context xmlns:msink="http://schemas.microsoft.com/ink/2010/main" type="inkDrawing" rotatedBoundingBox="2683,13413 9771,13465 9744,17065 2657,17014" semanticType="enclosure" shapeName="Other"/>
        </emma:interpretation>
      </emma:emma>
    </inkml:annotationXML>
    <inkml:trace contextRef="#ctx0" brushRef="#br0">1327 369 567 0,'-77'10'584'16,"2"0"-429"-16,-92 18-5 15,5 3-59-15,30 5 0 16,13-3-41-16,31 1-3 15,21 3-31-15,0 17 2 16,15 7-18-16,-2 16 6 16,13 7-11-16,-5 24 4 15,7-3-10-15,-1 16 6 16,13-9-7-16,-1 11 8 0,6-19-3 16,5 11 9-16,6-16-6 15,7 9 8-15,8-12-9 16,11 7 8-16,10-15-7 15,13 12 7-15,9-12-8 16,15 12 9-16,1-6-8 16,21 9 10-16,-3-10-11 15,26 14 10-15,-2-11-9 0,23 6 9 16,-8-10-11 0,24-3 11-16,-12-21-10 15,21-9 8-15,-12-14-10 0,24-4 10 16,-14-10-10-16,18-1 10 15,-13-1-9-15,27-8 8 16,-20-5-9-16,22-3 10 16,-15-4-10-16,29-6 9 15,-26-3-8-15,27-5 10 16,-16-5-9-16,29-11 12 16,-23-5-9-16,35-9 9 15,-23-3-8-15,29-12 8 16,-25 1-10-16,22-11 9 15,-30 1-9-15,18-13 8 16,-32 4-9-16,13-10 8 16,-28 6-8-16,8-5 10 15,-32 6-11-15,9-17 8 0,-30 5-8 16,-1-21 9-16,-24 1-10 16,-4-22 11-16,-31 9-8 15,-9-22 9-15,-22 13-9 16,-20-13 11-16,-12 19-9 15,-11-8 14-15,-15 24-6 16,-28-11 15-16,-6 15-7 16,-33-5 14-16,-7 16-13 0,-21-12 17 15,2 18-10-15,-33-11 14 16,10 9-11-16,-25-8 16 16,0 18-21-16,-33-7 7 15,24 12-20-15,-51-7 5 16,7 12-19-16,-50-8 2 15,16 15-21-15,-62 7-4 16,29 22-15-16,-66 19-4 16,31 28-7-16,-62 37 9 15,38 24 4-15,-84 48-2 16,41 22 1-16,-80 73-307 16,26 33 95-16</inkml:trace>
  </inkml:traceGroup>
</inkml:ink>
</file>

<file path=ppt/ink/ink28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6:14.96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0C7B2D2-F98A-450D-979D-78E3EE365B03}" emma:medium="tactile" emma:mode="ink">
          <msink:context xmlns:msink="http://schemas.microsoft.com/ink/2010/main" type="inkDrawing" rotatedBoundingBox="12363,9258 18542,9343 18529,10270 12350,10184" semanticType="enclosure" shapeName="Other"/>
        </emma:interpretation>
      </emma:emma>
    </inkml:annotationXML>
    <inkml:trace contextRef="#ctx0" brushRef="#br0">40 820 780 0,'-5'3'327'0,"-1"1"-14"16,8-7-137 15,-1 2-167-31,1 1 5 16,7-3-12-16,4-3 3 0,5-1-6 15,1-1 6-15,-5 1-7 0,-2-5 7 16,0 6-6-16,-2 1 7 16,-1-3-4-16,0 7 9 15,0-2-2-15,-1 1 7 16,6 5-5-16,-1 2 5 0,5-1-9 15,1 0 0-15,6 1-7 16,4-5 2 0,0 0 1-16,4 1-6 15,-2 2 7-15,-3 2-7 16,-6-1 6-16,4 1-6 16,-4-1 8-16,8 3-9 15,-5 1 9-15,5-3-9 16,0 1 8-16,5-1-8 15,-3 2 8-15,14-2-9 16,-5 2 10-16,12-4-9 16,-7 1 9-16,7-1-10 15,-6 7 9-15,4-8-9 16,-10 4 10-16,11-3-10 16,-5 0 9-16,8-6-8 15,-2 4 8-15,12-2-9 16,-6-2 9-16,8 0-8 0,-3-2 7 15,3 5-7-15,-9-5 8 16,8 3-9-16,-12 2 9 16,8-4-8-16,-9 1 9 15,12 3-9-15,-13-2 8 16,13 2-8-16,-8 0 8 16,10-3-8-16,-12 5 8 15,12-2-7-15,-12-5 7 16,7 4-8-16,-6-2 7 0,7-1-7 15,-8-4 7-15,3 10-7 16,-5-5 8-16,6 1-7 16,-9 5 7-16,4 0-7 15,-6-4 7-15,6-1-7 16,-9 7 7-16,8-5-8 16,-1 0 7-16,5 0-7 15,-8 1 8-15,8-2-8 16,-7-2 9-16,4 0-9 15,-5 4 8-15,2-1-8 16,-8 0 9-16,7 3-9 16,-6 0 8-16,7 0-8 15,-5 1 8-15,10-4-8 16,-8 0 8-16,8 5-8 16,-4-4 8-16,5-1-8 0,-3 2 7 15,-1-4-7-15,-3-1 8 16,-1-2-8-16,-7-1 7 15,3 1-6-15,-3 11 8 16,1-10-9-16,-6 5 8 16,7 1-7-16,-6-1 6 15,6-4-7-15,-6 8 7 16,9-8-7-16,-10 1 9 16,4 1-9-16,-9-5 8 0,2 1-7 15,-6 4 7-15,5-1-8 16,-7 5 9-16,5-1-9 15,-3 4 9-15,1-2-10 16,-4 4 10-16,6-8-10 16,-3 1 8-16,4-2-7 15,-4-1 7-15,2-1-7 16,-7 0 8-16,7 6-7 16,-7-3 6-16,8 2-6 15,-5-1 6-15,7-2-6 16,-4-4 6-16,6 1-6 15,-5-4 7-15,4 3-8 16,-5 5 8-16,2-6-7 16,-3 3 7-16,4 4-7 15,-2-2 6-15,5-2-5 16,-3 6 5-16,9-8-8 0,-4 4 7 16,3-8-7-16,-5 5 6 15,3 2-6-15,-8 5 8 16,-1-3-7-16,-5 5 9 15,-1-3-8-15,-4 0 7 16,2-2-7-16,-1-2 7 16,-1 4-7-16,1-1 7 0,-3-5-8 15,2-3 8-15,-3 2-8 16,2 4 8-16,-5-2-8 16,1-2 9-16,-6 7-9 15,-2-1 9-15,-1-1-9 16,-2-3 8-16,-2 6-7 15,-2-3 7-15,1 3-7 16,0-3 8-16,0 3-6 16,0-1 8-16,1-1-9 15,-1-2 8-15,0 2-8 16,3-4 7-16,-4 3-9 16,1 2 10-16,0-4-9 15,0 2 7-15,-2 2-6 16,4-1 7-16,-1-1-9 15,-2-1 10-15,-1-2-9 0,1 3 8 16,-1 3-9 0,4-3 9-16,1 0-9 0,-2-3 9 15,3 1-7 1,-2-5 7-16,2 0-5 0,-4 2 6 16,5 4-7-16,-4-8 7 15,2 3-8-15,2 2 6 16,-1 1-7-16,-3 0 6 15,2 1-7-15,0-1 5 0,-6-3-9 16,2-2 7-16,-4-4-6 16,1 0 8-16,-5-4-4 15,5 0 10-15,-5-3-7 16,3 1 7-16,0-1-7 16,5 0 5-16,-5-2-7 15,4 6 6-15,0-2-8 16,-1 1 8-16,-3-2-8 15,4 2 7-15,-2-6-7 16,1 1 8-16,-2 1-9 16,-3 2 9-16,0-1-7 15,1 4 8-15,-3-4-5 16,2 4 10-16,7-2-9 16,-2 1 9-16,-3-5-9 15,5 3 6-15,-4-2-10 16,2-2 8-16,-3 0-8 0,5 1 8 15,-1-1-9-15,4 3 9 16,-5 0-8-16,3 4 8 16,-3-1-7-16,2 4 12 15,-5-1 0-15,3 4 16 16,-3-1 1-16,-2 4 11 16,0-1-7-16,2 4-2 15,-2 0-15-15,4 3-2 0,3 0-14 16,2 4 4-16,-5-4-16 15,-4 0 2-15,7 0-21 16,-11 0 3-16,-3-1-7 16,-5 1 14-16,-2 3-5 15,-8-2 20-15,-5 1-1 16,0-1 10-16,-8 1-5 16,0-2 11-16,-9-2-1 15,2 2 8-15,-11-1-6 16,11 2 7-16,-11 2-7 15,5 1 2-15,-15 1-10 16,8 4 6-16,-16-2-9 16,10-1 8-16,-14 4-8 15,16-4 7-15,-7 3-8 16,5-3 7-16,-18 0-10 0,11-2 6 16,-15 5-6-16,5-3 8 15,-5 3-5-15,15-4 11 16,-8 0-7-16,11-4 8 15,-10 1-7-15,11-2 5 16,-13 0-7-16,13 0 8 16,-9-2-10-16,14 1 9 15,-5 2-10-15,13-1 7 16,-9 0-9-16,11 0 5 16,-11 5-11-16,5-5 8 0,-9-2-9 15,9 4 9-15,-6-2-5 16,8-5 11-16,-6 2-6 15,9 2 8-15,-9-3-7 16,5 2 8-16,-10 5-9 16,9-2 10-16,-9-2-8 15,12 2 7-15,-5-1-8 16,13-7 7-16,-5 3-13 16,7 1 7-16,-7-5-12 15,2 0 7-15,-6 0-8 16,2 1 12-16,-6-5-6 15,8 2 11-15,-6-2-6 16,7 2 10-16,-7 1-7 16,7 2 7-16,-12 2-1 0,6 5 10 15,-10 0-2-15,9 5 13 16,-6-2 1-16,12 1 6 16,-5-3-8-16,14-1 3 15,0 0-14-15,13-1-1 16,0 0-14-16,6-2 2 15,-8 0-18-15,3-3 4 16,-6 0-16-16,1 0 7 0,-4 0-5 16,2 2 15-16,-8 2-2 15,7 2 16-15,-8 0-4 16,6 3 8-16,-3 0-6 16,11 0 9-16,-3 1-4 15,6 2 9-15,-3 0-4 16,5-1 9-16,-9 1-9 15,6-1 3-15,-3 4-10 16,8 0 3-16,-3 1-9 16,8-1 5-16,-1 1-6 15,5-4 7-15,-4 5-8 16,5-3 9-16,-2 1-8 16,5-3 8-16,0 1-7 15,3-2 7-15,3 1-1 16,4-2 11-16,0 1-7 15,4 2 8-15,2-1-8 16,3 4 2-16,3 2-14 0,0 3 6 16,-2-1-10-16,1 1 9 15,1 6-9-15,-5-5 12 16,-1 4-7-16,0 1 9 16,-3-1-7-16,-3-6 7 15,2 6-7-15,-2-5 8 16,-3 0-8-16,3 1 9 0,0 0-3 15,-1 0 9-15,1 8-5 16,5-2 9-16,-1 7-10 16,5 2 5-16,5 6-12 15,0-2 6-15,3 12-10 16,-2-7 8-16,2 1-26 16,1-7-15-16,16-3-34 15,9-18-342-15,11-40 84 16</inkml:trace>
  </inkml:traceGroup>
</inkml:ink>
</file>

<file path=ppt/ink/ink28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6:49.06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627E590-9AE0-4C68-AC25-6C1392664923}" emma:medium="tactile" emma:mode="ink">
          <msink:context xmlns:msink="http://schemas.microsoft.com/ink/2010/main" type="writingRegion" rotatedBoundingBox="18648,9067 21235,9067 21235,10304 18648,10304"/>
        </emma:interpretation>
      </emma:emma>
    </inkml:annotationXML>
    <inkml:traceGroup>
      <inkml:annotationXML>
        <emma:emma xmlns:emma="http://www.w3.org/2003/04/emma" version="1.0">
          <emma:interpretation id="{FA5DE096-A236-47E2-8804-5D02103D1B1B}" emma:medium="tactile" emma:mode="ink">
            <msink:context xmlns:msink="http://schemas.microsoft.com/ink/2010/main" type="paragraph" rotatedBoundingBox="18648,9067 21235,9067 21235,10304 18648,10304" alignmentLevel="1"/>
          </emma:interpretation>
        </emma:emma>
      </inkml:annotationXML>
      <inkml:traceGroup>
        <inkml:annotationXML>
          <emma:emma xmlns:emma="http://www.w3.org/2003/04/emma" version="1.0">
            <emma:interpretation id="{ED1C643A-D65F-4520-9992-CB12B0BE42BD}" emma:medium="tactile" emma:mode="ink">
              <msink:context xmlns:msink="http://schemas.microsoft.com/ink/2010/main" type="line" rotatedBoundingBox="18648,9067 21235,9067 21235,10304 18648,10304"/>
            </emma:interpretation>
          </emma:emma>
        </inkml:annotationXML>
        <inkml:traceGroup>
          <inkml:annotationXML>
            <emma:emma xmlns:emma="http://www.w3.org/2003/04/emma" version="1.0">
              <emma:interpretation id="{314F2F86-0975-4901-9524-DC049419F7B6}" emma:medium="tactile" emma:mode="ink">
                <msink:context xmlns:msink="http://schemas.microsoft.com/ink/2010/main" type="inkWord" rotatedBoundingBox="18648,9067 21235,9067 21235,10304 18648,10304"/>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o</emma:literal>
                </emma:interpretation>
                <emma:interpretation id="interp3" emma:lang="" emma:confidence="0">
                  <emma:literal>O</emma:literal>
                </emma:interpretation>
                <emma:interpretation id="interp4" emma:lang="" emma:confidence="0">
                  <emma:literal>.</emma:literal>
                </emma:interpretation>
              </emma:one-of>
            </emma:emma>
          </inkml:annotationXML>
          <inkml:trace contextRef="#ctx0" brushRef="#br0">31 268 257 0,'-5'-3'108'0,"2"-2"53"16,1 2-46-16,-3 2 37 15,2 1 4-15,0 0 4 16,-1 1-37-16,1 2-22 16,0 2-44-16,3 3-22 15,0 7-16-15,3 12-15 16,4 6 0-16,1 10-6 16,0 1 5-16,1 3-5 15,-4-10 7-15,-2 0-7 16,-6-8 7-16,-2 3-5 15,1-2 5-15,2 8-4 16,-1-4 6-16,8 6-7 0,-1-1 6 16,5 5-5-16,-2-7 4 15,2 6-7-15,-4-12 7 16,1 4-5-16,-6-9 13 16,0 4 1-16,-2-7 10 15,1 5-5-15,2-7 4 0,3-1-12 16,2-2-3-16,3 1-9 15,-1-4 6-15,-1-4-5 16,-1-2 6-16,-2-7-3 16,-2-4 7-16,1-1-3 15,-3 0 9-15,2 2-5 16,1 1 3-16,6 0-7 16,0-6 2-16,9 5-9 15,2-2 6-15,4 3-9 16,1 4 6-16,6 6-8 15,-9-2 9-15,3-1-8 16,-6 0 8-16,1-1-7 16,-2-3 8-16,6 0-9 15,-1-3 8-15,9 2-7 16,2-7 7-16,9 2-8 16,-5-4 8-16,6 0-8 15,-4 1 8-15,2 1-7 0,-5 2 7 16,7 0-8-16,-3 3 9 15,8 3-8-15,-3 2 8 16,6 1-10-16,-6 4 9 16,4-1-8-16,-3-5 7 15,9 1-7-15,-2-7 8 16,8-1-8-16,-3-4 7 16,7 1-7-16,-7-3 9 15,-5 3-9-15,-10 0 9 16,5 0-8-16,-14-1 8 0,6 4-9 15,-3 5 7-15,9-4-7 16,-10 4 8-16,9 1-8 16,-7-5 8-16,7 1-7 15,-8-2 6-15,6-3-6 16,-5-3 7-16,2 2-8 16,-10-4 7-16,-1 1-8 15,-2 1 9-15,-1-4-9 16,-2-2 10-16,4 1-7 15,-1-3 7-15,3-5-7 16,-3 5 6-16,0-4-7 16,-5-4 6-16,4-1-6 15,-7 5 5-15,1-5-5 16,-3 1 5-16,2 0-5 0,-5 1 6 16,3-4-4-1,-4 0 5-15,-1-10-3 0,-5 3 5 16,-1-6-5-16,-1-2 5 15,-3 0-5-15,-4 10 3 16,-1-1-6-16,-2 10 7 16,-2-1-8-16,0 6 7 15,1 2-7-15,3-2 7 16,2-4-8-16,-2 4 7 0,1-6-6 16,-2 2 7-16,-3-1-7 15,0 4 7-15,-4 1-3 16,-4 4 8-16,0-1-1 15,0 3 9-15,-6-1-4 16,1 5 3-16,-5-2-8 16,1 2 0-16,-10-1-1 15,5-1 0-15,-7 0-5 16,1 0 11-16,-1-2-4 16,7-2 6-16,-13-2 1 15,3-1 8-15,-14-3-4 16,-4 5 7-16,-16 0-14 15,2 9 4-15,-12 2-10 16,8 7 1-16,-10-1-9 0,8 2 9 16,-6-1-7-16,11 1 7 15,-5-3-9-15,12 3 7 16,1-2-10-16,9 2 8 16,-5 0-10-16,6 1 9 15,-9-2-9-15,2 2 8 16,-8 2-9-16,4 1 9 15,-7 2-10-15,9 2 9 16,-4 5-9-16,15 1 6 16,-3 3-10-16,12 2 6 0,4-2-8 15,10 2 5-15,-1-1-6 16,8-1 11-16,-8 1-5 16,-1 0 11-16,-2-5-6 15,0-3 10-15,-5-3-8 16,6-4 9-16,2 0-28 15,5-2-12-15,5-15-354 16,9-16 92-16</inkml:trace>
        </inkml:traceGroup>
      </inkml:traceGroup>
    </inkml:traceGroup>
  </inkml:traceGroup>
</inkml:ink>
</file>

<file path=ppt/ink/ink28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7:10.72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3472BC1-A275-4C82-90E1-58F5B84439B3}" emma:medium="tactile" emma:mode="ink">
          <msink:context xmlns:msink="http://schemas.microsoft.com/ink/2010/main" type="writingRegion" rotatedBoundingBox="4975,11005 5482,11005 5482,12040 4975,12040"/>
        </emma:interpretation>
      </emma:emma>
    </inkml:annotationXML>
    <inkml:traceGroup>
      <inkml:annotationXML>
        <emma:emma xmlns:emma="http://www.w3.org/2003/04/emma" version="1.0">
          <emma:interpretation id="{78516CCB-A6EF-4BA7-8809-5DDA73CEEA13}" emma:medium="tactile" emma:mode="ink">
            <msink:context xmlns:msink="http://schemas.microsoft.com/ink/2010/main" type="paragraph" rotatedBoundingBox="4975,11005 5482,11005 5482,12040 4975,12040" alignmentLevel="1"/>
          </emma:interpretation>
        </emma:emma>
      </inkml:annotationXML>
      <inkml:traceGroup>
        <inkml:annotationXML>
          <emma:emma xmlns:emma="http://www.w3.org/2003/04/emma" version="1.0">
            <emma:interpretation id="{F1C6EAF0-7C43-4CE6-B7C4-B8105E23F9E8}" emma:medium="tactile" emma:mode="ink">
              <msink:context xmlns:msink="http://schemas.microsoft.com/ink/2010/main" type="line" rotatedBoundingBox="4975,11005 5482,11005 5482,12040 4975,12040"/>
            </emma:interpretation>
          </emma:emma>
        </inkml:annotationXML>
        <inkml:traceGroup>
          <inkml:annotationXML>
            <emma:emma xmlns:emma="http://www.w3.org/2003/04/emma" version="1.0">
              <emma:interpretation id="{76AAF9FB-0C58-4867-A351-B68D192FE03A}" emma:medium="tactile" emma:mode="ink">
                <msink:context xmlns:msink="http://schemas.microsoft.com/ink/2010/main" type="inkWord" rotatedBoundingBox="4975,11005 5482,11005 5482,12040 4975,12040"/>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emma:literal>
                </emma:interpretation>
              </emma:one-of>
            </emma:emma>
          </inkml:annotationXML>
          <inkml:trace contextRef="#ctx0" brushRef="#br0">504 0 334 0,'-51'10'211'16,"-5"2"48"-16,9 0-67 16,-3-2-7-16,6 2-30 15,4-5-38-15,9 2-56 16,2 1-17-16,7-1-10 15,1-3-7-15,8 1-5 16,1 3-9-16,6-2-1 16,2-1-10-16,5 5 2 0,4 0-7 15,-2-4 4-15,4 4-8 16,0 4 7-16,1-2-8 16,-1-1 6-16,-1 2-5 15,-2-5 7-15,-1 5-6 16,-4 4 9-16,-5 3-7 15,0 1 9-15,-6 12-8 16,3-1 7-16,-2 7-6 16,0 1 7-16,1 8-8 15,1-6 7-15,-1 6-7 16,0-6 7-16,-1 4-8 16,1-8 8-16,3 5-7 15,1-6 7-15,3-1-7 16,4-6 7-16,5 5-14 15,3-9 9-15,9 9-332 16,-1-6 106-16</inkml:trace>
        </inkml:traceGroup>
      </inkml:traceGroup>
    </inkml:traceGroup>
  </inkml:traceGroup>
</inkml:ink>
</file>

<file path=ppt/ink/ink2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45:19.96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79FDC2E-E3F7-480D-B665-47130DA104E5}" emma:medium="tactile" emma:mode="ink">
          <msink:context xmlns:msink="http://schemas.microsoft.com/ink/2010/main" type="inkDrawing" rotatedBoundingBox="16971,4380 22058,4492 22053,4749 16966,4637" semanticType="underline" shapeName="Other">
            <msink:sourceLink direction="with" ref="{7C21126D-C1BC-4918-A1EE-BAC0B4D2B690}"/>
            <msink:sourceLink direction="with" ref="{A211EEB8-03AF-4E44-BBED-E0F05EECCF83}"/>
          </msink:context>
        </emma:interpretation>
      </emma:emma>
    </inkml:annotationXML>
    <inkml:trace contextRef="#ctx0" brushRef="#br0">-5 59 588 0,'1'-18'343'0,"13"3"-54"16,-1 11-80-16,14 2-189 16,2 2-18-16,11-3 3 15,-1 9 2-15,8 2 0 16,-1 5 3-16,16 7 1 15,-2-1-1-15,15-8 0 16,-6-11-1-16,10-11-1 16,-9-2-2-16,5-8-2 15,-11 1 0-15,11-2-4 16,-13 17 2-16,8 11-3 16,-8 17 1-16,4 8 0 0,-11 17 2 15,13-6 1-15,-3-15 1 16,16-7 2-16,1-8 1 15,25-20-1-15,-13-8 1 16,14-5 0-16,-10-6-2 16,1-3-1-16,-21 13-1 0,5 10-2 15,-17 14 4-15,0 10 0 16,-6 11 2-16,4 8 1 16,-7-4 0-16,17-7-3 15,-8-7-1-15,15-16 0 16,-3-17 0-16,9-5-1 15,-13 5 1-15,8-12-1 16,-13 2 1-16,0-2-3 16,-11 9 1-16,0-5-1 15,-13 20 1-15,5 14 4 16,-11 8 4-16,10 4 1 16,-2 4 0-16,8-12 1 15,-4-5-4-15,11-7-2 16,-8-19 0-16,6-13 0 15,-7 1 0-15,5-8-3 16,-7 4 0-16,-3 17-4 16,-10 9 1-16,-1 6-1 0,-10 14 5 15,0 5 6-15,-1 5 2 16,5 5 2-16,2 1 0 16,8-9-1-16,-1-5-4 15,1-8-1-15,-2-14 1 16,-2-5-2-16,-2-4-2 15,3-1-2-15,-2-4 1 0,3 7-4 16,-5 8 0-16,1 11 0 16,-5 3 3-16,6 14-2 15,-3 8 3-15,7-5 0 16,-1-4 1-16,11-2 0 16,-8-7 0-16,3-11 1 15,-9-7-3-15,3-5-39 16,-17-8 74-16,4-9-420 15,-5 18 126-15</inkml:trace>
  </inkml:traceGroup>
</inkml:ink>
</file>

<file path=ppt/ink/ink29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7:10.35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AAC781F-A41A-4569-803B-EBDDAF614F99}" emma:medium="tactile" emma:mode="ink">
          <msink:context xmlns:msink="http://schemas.microsoft.com/ink/2010/main" type="inkDrawing" rotatedBoundingBox="5118,10982 15843,10771 15868,12085 5144,12295" shapeName="Other"/>
        </emma:interpretation>
      </emma:emma>
    </inkml:annotationXML>
    <inkml:trace contextRef="#ctx0" brushRef="#br0">-9 993 811 0,'-1'-4'244'16,"-2"1"46"-16,4 1-220 16,3 4-50-16,5-4-15 15,2 4 2-15,5-2-9 16,0 3 8-16,4-8-8 15,7 8 4 1,2-6 2-16,1 6-7 0,2-3 7 16,-5 3-6-1,-7-6 9-15,-1 9-7 0,-6 2 10 16,2-6 2-16,0 0 4 16,5 8-8-16,0-7 8 15,6 0-9-15,0 0-2 16,7 9-5-16,-2-11 6 0,2 7-9 15,-3-7 6 1,-1 4-6-16,-2-4 7 16,2 2-7-16,-2-3 7 0,1 4-7 15,-5-1 7-15,3 2-7 16,-3-1 7-16,2 2-6 16,-5-5 7-16,5 5-7 15,0 5 7-15,0-5-7 16,0-4 10-16,3 1-7 15,-2-6 9-15,4-5-7 16,2 3 7-16,6 4-9 16,2 4 5-16,10 0-9 15,-1 4 8-15,9 8-8 16,-2-7 7-16,10 4-7 16,-8-3 8-16,2 4-9 15,-7-8 8-15,6 6-7 0,-9 1 6 16,5 1-6-16,-3-1 7 15,8 4-9-15,-5-4 10 16,12-2-9-16,-7-2 8 16,8-4-7-16,-8-5 6 15,8-4-7-15,-14 1 8 16,8-3-8-16,-5 1 9 16,7 0-8-16,-9 1 6 15,10 5-6-15,-5-1 7 16,8-3-7-16,-12-2 7 15,9-8-7-15,-11-3 6 0,6-1-7 16,-7 0 8-16,9 4-7 16,-15 2 7-16,6 8-7 15,-9-1 8-15,3 7-9 16,-7 4 9-16,2 2-9 16,-8 0 9-16,6 2-9 15,-3-6 8-15,2-1-7 16,-2 0 7-16,10-6-7 15,-6 0 7-15,5 3-3 16,-4 2 7-16,11-1-7 16,-6 4 7-16,12 1-8 15,0 1 5-15,1-6-8 16,-4-2 8-16,10 1-8 0,-10-4 7 16,9-4-8-1,1 7 8-15,9-1-9 0,-8-1 9 16,13 5-8-16,-10 1 9 15,10-2-9-15,-10 1 8 16,13 1-9-16,-11-2 9 16,13 2-8-16,-6 1 8 15,11 4-7-15,-12-2 8 16,11-3-8-16,-9-2 7 16,11 2-8-16,-6-4 8 0,17 4-8 15,-14-1 7-15,10 3-6 16,-11-5 7-16,9 7-7 15,-13-1 7-15,20 3-7 16,-9 1 5 0,11-1-6-16,-11-5 7 0,12-4-7 15,-12-3 6-15,16-2-5 16,-10-1 6-16,12 0-6 16,-15 1 6-16,8-3-7 15,-13-1 7-15,12 3-6 16,-10 4 7-16,12 1-7 15,-9 1 7-15,9 3-7 16,-11-2 6-16,17-2-7 16,-12 1 8-16,10-2-8 15,-13-2 8-15,12 0-7 0,-18-2 6 16,18 0-6-16,-12 0 7 16,12 2-8-16,-15-5 9 15,13 1-9-15,-16-5 7 16,8 3-6-16,-8 0 6 15,3 5-6-15,-18 1 7 16,11 8-8-16,-19-7 9 16,5 6-9-16,-10-7 8 0,9 4-8 15,-14 3 8-15,8 4-8 16,-12-1 9-16,4 3-9 16,-14-3 8-16,1-2-7 15,-9-1 7-15,3-2-8 16,-6-1 8-16,3 3-8 15,-6-1 7-15,-1-2-7 16,-5-3 8-16,-2 0-8 16,-5-4 8-16,-1-2-7 15,1-3 8-15,-3 2-7 16,-3 0 7-16,0-1-6 16,-2-2 7-16,-4 1-8 15,-2 5 8-15,-1-2-7 16,3 0 6-16,-2-3-7 15,1 2 7-15,1-6-8 16,1-3 6-16,-2 1-5 0,0-1 5 16,2-9-5-16,2 2 6 15,0-8-7-15,4 0 6 16,6-8-6-16,1 2 5 16,1-9-5-16,0 4 6 15,2-2-7-15,-5 11 9 16,-3 6-9-16,-4 0 8 0,-4 8-7 15,-5 2 7 1,-4 2-12-16,-1 0 7 16,-4 5-11-16,0-3 4 0,-3-3-7 15,0-3 9-15,-3-5-5 16,4 4 11-16,-6-1-3 16,0 4 7-16,-6 2-4 15,0 5 7-15,-8 1-5 16,1 6 6-16,-8 2-8 15,2 4 6-15,-5 0-8 16,2 0-1-16,-9 3-6 16,6 1 7-16,-6-1-7 15,0 3 8-15,-11-5 0 16,7-1 7-16,-15 0-4 16,0-1 5-16,-9 4-5 15,6 0 6-15,-11 1-6 16,10-1 5-16,-14 3-6 0,4-5 5 15,-9 2-6 1,5-3 4-16,-15-3-6 0,13-1 5 16,-2-2-6-16,4 0 9 15,-16 2-8-15,15 2 4 16,-14-2-4-16,4 3 5 16,-1-4-9-16,9 2 8 15,-14-1-7-15,10 4 5 16,-15 0-8-16,4 0 8 0,-2 0-9 15,10 3 10-15,-16-2-8 16,16-1 6-16,-15-1-15 16,9-2 4-16,-6-5-17 15,14 4 6-15,-23-3-6 16,16 5 15-16,-20 1 0 16,8 4 20-16,-11-2-1 15,13-2 9-15,-16 4-3 16,18-5 4-16,-12 4-7 15,10-2 4-15,-6 1-9 16,15-4 6-16,-14-1-8 16,15-5 3-16,-14-3-7 15,11-1 7-15,-9-3-9 16,12 1 9-16,-17-1-6 16,12 1 5-16,-14 2-12 15,12-2 8-15,-19 4-10 0,14 2 5 16,-20 1-3-16,13 4 11 15,-14 1-2-15,17-1 11 16,-18-1-1-16,15 2 10 16,-10-1-3-16,12 1 7 15,-16 1-10-15,20 1 3 16,-13 2-10-16,7-1 1 16,-2 6-10-16,11-1 6 0,-11 1-10 15,15 1 6-15,-9 2-6 16,6-2 7-16,2 5-7 15,9-3 6-15,-11 1-8 16,12 0 4-16,-14 1-8 16,13-4 9-16,-3-3-7 15,9-1 10-15,-9-3-4 16,15 2 6-16,-14-1-6 16,12 1 8-16,1 4-10 15,12-5 3-15,-2 0-22 16,12-1-12-16,-6-4-211 15,8-2-69-15,-4 0-58 16</inkml:trace>
  </inkml:traceGroup>
</inkml:ink>
</file>

<file path=ppt/ink/ink29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7:30.88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A10D113-76B0-4D10-B75B-86FF1E01EFE0}" emma:medium="tactile" emma:mode="ink">
          <msink:context xmlns:msink="http://schemas.microsoft.com/ink/2010/main" type="inkDrawing" rotatedBoundingBox="5169,13720 10121,13895 10087,14861 5135,14685" semanticType="enclosure" shapeName="Other">
            <msink:destinationLink direction="to" ref="{F89DCF45-D56C-4ADB-83E1-6570B089DC58}"/>
          </msink:context>
        </emma:interpretation>
      </emma:emma>
    </inkml:annotationXML>
    <inkml:trace contextRef="#ctx0" brushRef="#br0">57 907 912 0,'-14'-2'246'0,"-2"2"76"16,5 0-262-16,2 0-7 15,5 0-21-15,1 0-4 16,2 0-15-16,2-1-2 16,5 1-12-16,4 1 3 15,5-1-5-15,7 2 6 16,3-1-6-16,6 1 7 15,-2-1-7-15,2-1 5 16,-4 0-6-16,2 0 9 16,-6-3-8-16,-2 0 7 15,-2 0-5-15,3 0 6 0,-4 0-9 16,2 3 9 0,5-1-8-16,6 2 8 0,-1-2-8 15,8 1 8-15,-3-3-10 16,5-3 9-16,-5 2-8 15,6-1 7-15,-5 1-6 16,2 1 7-16,-4 3-7 16,5 0 9-16,-3 0-9 15,3 1 8-15,-3-1-8 16,3 2 7-16,-4 1-9 0,4 1 10 16,-4 1-10-16,5 2 10 15,-5-1-9-15,5 1 8 16,-4-1-8-16,7-1 7 15,-3-4-6-15,2 2 7 16,-3-2-8-16,3 1 8 16,-5 2-7-16,0 2 7 15,-4 0-7-15,7 0 7 16,-6 0-8-16,4-2 8 16,0 4-8-16,5-4 7 15,-5 5-7-15,3 0 8 16,-2-1-7-16,5 0 7 15,-5-2-6-15,6-3 6 16,-1-2-8-16,1-2 9 16,-7-4-6-16,4 2 13 15,-9-3-6-15,4 2 11 16,-5 0-7-16,11 1 8 0,-2 1-12 16,12 2 6-16,-4 2-9 15,12 1 5-15,-2-2-10 16,13-4 8-16,-10 0-9 15,6-7 7-15,-10-6-8 0,7-2 9 16,-14 2-10 0,7-3 8-16,-5 6-6 0,1 7 8 15,-8 3-9-15,4 4 9 16,-9 4-7-16,3 2 7 16,-7 2-8-16,5 0 8 15,-5-2-9-15,9-1 8 16,-8-3-7-16,9 0 6 15,-6-2-7-15,3 4 7 16,-7-2-7-16,0 2 7 16,-7 0-6-16,6 2 7 15,-10-1-6-15,7 3 6 16,-4 0-6-16,0 1 6 16,-1 0-6-16,5 1 5 15,-5-3-6-15,2 3 8 16,-3-5-10-16,2 1 10 0,-2-1-9 15,2 0 8-15,-1-3-8 16,6 1 9-16,-2-1-9 16,2-2 7-16,-3 1-7 15,0 1 7-15,-6-2-6 16,3 1 7-16,-8 1-7 16,5 1 11-16,3 0-6 15,4 4 8-15,4-2-8 16,5-2 8-16,-3-2-11 15,2-4 7-15,-6-4-10 0,5-4 6 16,-5-3-10-16,7-3-3 16,-4-5-9-16,1-4 2 15,-11-1-6-15,1-5 9 16,-9 3 3-16,-2 1 14 16,-6 7 1-16,0 2 13 15,-5 6-7-15,2 2 6 16,-5 3-11-16,4-4 3 15,-3 4-10-15,4-6 7 16,-2 3-7-16,4-8 7 16,-3-1-8-16,2-3 7 15,-5 3-7-15,-1-5 7 16,-4 5-7-16,-2 3 8 16,-1 1-6-16,-2-1 10 0,-2 4-8 15,0-1 10-15,2 1-7 16,-3-1 13-16,3 4-11 15,0-3 9-15,2 4-10 16,-1-4 6-16,1 4-11 16,2-2 5-16,1 6-8 15,-1-1 9-15,2 4-6 16,2 1 8-16,-1 0-7 16,1-2 7-16,-4-2-9 15,2 1 5-15,-3 0-9 0,0-3 7 16,1-1-7-16,-1 4 9 15,0-3-6-15,-2-1 9 16,2 2-6-16,-1-1 7 16,1 5-8-16,-3-3 8 15,2-1-9-15,-2-1 6 16,0 0-8-16,-1-1 9 16,1 0-8-16,-3 1 6 15,0-3-5-15,0-3 5 16,2-1-8-16,0 0 8 15,2 0-6-15,-1 1 6 16,0 1-6-16,0 1 8 16,-1 3-7-16,-5-3 6 0,4 2-7 15,-4-2 12 1,0 3-8-16,-4-1 11 0,1 2-8 16,-4 0 10-16,0 1-11 15,1 2 7-15,5 0 1 16,0 0-5-1,-18-3 15-15,9 4 17 16,1 1-28 0,-26 1 3-16,-1-2-18 15,5 2 5-15,5 3-11 0,7 0 8 16,2 0-4-16,-10-1 10 16,6 2-6-16,-6-4 10 15,7 2-8-15,-8-2 8 16,11 1-9-16,-3-2 5 15,5-1-12-15,-8-1 11 16,3 0-10-16,-8-3 11 16,-1 1-5-16,-3 0 12 15,1 1-10-15,-3 2 12 16,4-1-9-16,-7 2 10 16,5-1-9-16,-3-1 4 15,3 2-15-15,-6-2-7 16,12-1-16-16,-5 4 6 15,2-3-4-15,-7-2 16 16,5-1 6-16,-14 1 18 0,2-1-2 16,-5 1 20-1,7 2-7-15,-6 3 9 0,11 3-12 16,-5-3 3-16,13 0-22 16,-4 2 3-16,7-2-11 15,-7 0 8-15,3 0-8 16,-12 0 11-16,3 0-7 15,-3 1 10-15,9-1-9 16,-4-4 9-16,8-1-9 0,-3 1 8 16,5-3-7-16,-4 1 16 15,6 0-8 1,-3 1 18-16,3 1-9 0,-8 4 11 16,3 0-16-16,-9 6 7 15,0-5-17-15,-7 5 7 16,8-1-11-16,1-1 7 15,8-4-12-15,3 2 2 16,8-5-12-16,0-6 8 16,5 0-7-16,-4 0 11 15,7 2-1-15,-1-2 13 16,-1 5-9-16,-2-5 9 16,3 1-10-16,-8 2 10 15,4 1-11-15,0 0 10 16,1 8-10-16,-3-3 5 15,4-1-16-15,-4-2 1 0,3 1-10 16,-4-5 8-16,2 5-4 16,-5-2 16-16,4 3-2 15,-7 2 12-15,1-1-8 16,-7-3 9-16,6 5-9 16,-4 1 9-16,3-3-11 15,-4 2 10-15,9 4-9 16,-3-1 9-16,6-1-9 15,3-2 11-15,9 2-11 0,-1-5 7 16,8 2-17-16,0-2-7 16,4 1-17-16,0-2 2 15,2 2-8-15,-3-3 13 16,-2 0 9-16,0-3 14 16,-3 3 0-16,0-2 11 15,-3-1-5-15,1-2 9 16,1 5-10-16,-4-3 9 15,3 1-8-15,0-3 6 16,-3 4-8-16,-1-2 15 16,3 2-5-16,-2-2 14 15,-2 3-7-15,3-2 8 16,2 5-13-16,1 2 5 16,3 1-17-16,1 1 8 0,2-1-11 15,-2-3 7-15,-1 4-9 16,2 2 9-16,0-4-10 15,-2 7 13-15,3 2-7 16,2-3 9-16,-1 4-8 16,2-1 10-16,2 2-12 15,-1-1 10-15,2 3-9 16,0-2 9-16,-1 2-8 16,-2-3 9-16,0 1-8 15,0 0 8-15,-4-1-11 0,4 5 9 16,-3-2-9-16,2 3 10 15,-1-2-8-15,2-1 11 16,0-5-8-16,3 3 9 16,-1-5-12-16,4 2 9 15,1 2-11-15,-1 1 9 16,3-1-9-16,1 2 9 16,-5 0-7-16,4-3 8 15,-6 1-9-15,1 1 10 16,4-1-10-16,-5 6 9 15,1 2-11-15,0 5 9 16,1-1-8-16,-4 5 8 16,8-8-9-16,-1 5 10 0,-1-8-8 15,2 1 6-15,1-6-11 16,-2 0 0-16,-2-5-10 16,-2-1 7-16,-1-4-8 15,-1 3 14-15,-1-2-1 16,-2 5 11-16,1-3-9 15,0 12 7-15,1 1-10 16,4 15-30-16,4-2 187 16,11 15-520-16,3-12 203 15</inkml:trace>
  </inkml:traceGroup>
</inkml:ink>
</file>

<file path=ppt/ink/ink29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7:44.41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89DCF45-D56C-4ADB-83E1-6570B089DC58}" emma:medium="tactile" emma:mode="ink">
          <msink:context xmlns:msink="http://schemas.microsoft.com/ink/2010/main" type="inkDrawing" rotatedBoundingBox="5271,14665 10652,14499 10697,15952 5316,16118" semanticType="callout" shapeName="Other">
            <msink:sourceLink direction="to" ref="{8A10D113-76B0-4D10-B75B-86FF1E01EFE0}"/>
          </msink:context>
        </emma:interpretation>
      </emma:emma>
    </inkml:annotationXML>
    <inkml:trace contextRef="#ctx0" brushRef="#br0">178-8 680 0,'-3'-2'293'0,"0"2"10"15,-1 0-166-15,2 2-67 16,2-2-37-16,-1 0-12 16,-1 1-13-16,5 2-4 15,-3 0-3-15,2 2-3 0,2 1-2 16,-3 2 1-16,-2 4-2 15,2 7 0-15,-8 2 3 16,-2 5 6-16,3-1 3 16,-1 6 5-16,0-13 26 31,-1 1-20-31,0 18 1 0,-6-5-5 16,0 2-4-16,2-6-5 15,4-6-2-15,3 0-2 16,2 4 0-16,0 4 0 15,-2 5-1-15,4-1 1 0,-4 8-1 16,4 1-1-16,-3 4 1 16,1-1 1-16,-3 5 1 15,3-7 3-15,-2 6 4 16,4-7 2-16,-4 1 3 16,1-6 0-16,1 0-1 15,2-4-3-15,2 3-2 16,2-12-3-16,3 0-1 15,-2-8-3-15,2-3 0 16,-1-6-3-16,2-2 0 16,2-1-1-16,0-4 0 15,-1 1 1-15,-2-4 2 16,3 2 0-16,1-1 2 0,-1-2-1 16,3-2 2-1,-2 2-2-15,4 1 2 0,-1-4-2 16,9 0 0-16,0 1-2 15,7-2 1-15,2 0-1 16,6-4 0-16,-2 1 0 16,8 0 2-16,-4-2-1 15,7-6 1-15,-5 8 0 0,6 1 1 16,-6-1-1-16,8-2-1 16,-4 8 1-16,5-6-2 15,-5-2 1-15,7 3 0 16,-2 0 0-16,5 0 0 15,-4 6 0-15,14 2 1 16,-8 2-1-16,14 13 1 16,-11-9-1-16,14 6 0 15,-11 1-1-15,10 2 1 16,-12-8 0-16,16 10 0 16,-12-5 1-16,13-1 0 15,-13-3-1-15,7 3 0 16,-15-5 0-16,3 1 0 15,-10-3 0-15,6 1 1 16,-7 1-2-16,8 2 2 16,-4-1-1-16,7 3 0 15,-4-2 0-15,13 3 0 0,-10-1 0 16,9-2 0-16,-8-2-1 16,7-1 1-16,-9-5 0 15,9 2 0-15,-5-1 1 16,6 5-1-16,-8 2 0 15,5 6 1-15,-9 0 0 16,-1 7-1-16,-8-4 0 0,12 1 1 16,-4-5-1-1,8 0 0-15,1-9-2 0,10-2 2 16,-11-2-1-16,6-5 1 16,-7 2-1-16,6 1 2 15,-8 1-1-15,9 2 0 16,-7 7 1-16,8 2 0 15,-11 2-1-15,10 2 0 16,-12-3 0-16,4-3 1 16,-7-2-2-16,3-4 1 15,-10-7 0-15,8-5 0 16,-5-3 0-16,4-8 0 16,-4 0 0-16,8-7-1 15,-11 2 1-15,10-3 1 16,-7 5-1-16,4-2 0 15,-8 8 1-15,2 3-1 0,-8 7-1 16,7 3 1-16,-6 6 1 16,3 3 0-16,-7 6-1 15,-2 0 2-15,-10 1-1 16,0-1 1-16,-9-5-1 16,2-1 0-16,-5-6 1 15,-2-1 2-15,-4-3 2 16,-1-2 2-16,-5-6 0 0,-2-4 0 15,-2 0-2 1,-6-11-4-16,-3 2-1 0,2 2 0 16,0 0-1-16,1-5 0 15,2 7 0-15,4-1 0 16,1 2 0-16,1-1 0 16,2 4 0-16,1-5-1 15,1-2 2-15,0-5-2 16,1 1-2-16,-3-10-3 15,4 4-2-15,-2-14-4 16,0 4-1-16,0-3 2 16,1 10 4-16,-1 3 2 15,-2 17 5-15,1 9 1 16,-2 10 1-16,0-5 0 16,1 3 1-16,-2 0-2 15,-1-4 1-15,-3 1-1 16,-1 3 0-16,-5-2 0 0,1-5-1 15,-5 1 1-15,1-5 0 16,-7 0-1-16,1 3 1 16,-7 6 6-16,5 2 4 15,-7 5 8-15,5-1 3 16,-1 2 3-16,6 2-3 16,-3-2 1-16,10-3-8 15,-4 4-1-15,4-3-6 16,1-1-9-16,5 0-14 0,-5-1-9 15,7-6-1-15,-5-1 1 16,0-2 7-16,-4 0 10 16,0-1 10-16,-3 3 8 15,3 3 4-15,-2-1 7 16,3 0 2-16,-1 3 6 16,1 0-6-16,-1-1-1 15,4 3-6-15,-3-2-4 16,3 1-7-16,-1-2-1 15,0-1-3-15,-6 1-1 16,1 1 2-16,-6 2 0 16,-1 1 2-16,-1 3 1 15,-1-1 2-15,-2 3 3 16,2-1 2-16,-2-1 5 16,4 3-1-16,-5 0 3 0,5 0 0 15,0 3 1-15,3-2-5 16,2-1-1-16,3 0-6 15,5 0-6-15,1 0-10 16,0-2-32-16,5 0-22 16,0-2-46-16,-4-2 238 15,-2-9-566-15,-4-1 252 16</inkml:trace>
  </inkml:traceGroup>
</inkml:ink>
</file>

<file path=ppt/ink/ink29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9:13.14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7948777-6454-49F2-82FB-53DA3D6D0E03}" emma:medium="tactile" emma:mode="ink">
          <msink:context xmlns:msink="http://schemas.microsoft.com/ink/2010/main" type="inkDrawing" rotatedBoundingBox="19029,2009 30567,2161 30546,3742 19008,3589" hotPoints="30127,2770 29985,4091 19041,2908 19183,1587" semanticType="enclosure" shapeName="Rectangle"/>
        </emma:interpretation>
      </emma:emma>
    </inkml:annotationXML>
    <inkml:trace contextRef="#ctx0" brushRef="#br0">225 1388 1088 0,'-21'0'279'15,"4"-3"79"-15,7 9-313 0,2-4-22 16,5-7-18-16,6 7-26 15,3 1 1-15,6-9-13 16,4 4 7-16,5-1-3 16,-1-1 22-16,5 2-1 15,-3 4 11-15,3-1-6 16,2 8 7-16,5-6-7 16,-3-9 6-16,8 3-5 15,-5 2 4 16,-15 1 1-31,0 0 2 16,58-3-8-16,-1 7 8 0,11 5-9 16,0-3 8-16,-17-2-8 15,-5-4 7-15,13 6-7 16,-6-6 8-16,6-1-7 16,-11 1 8-16,11 3-8 0,-14-5 7 15,14 7-8-15,-7-2 7 16,15 1-8-16,-10-3 9 15,12-4-8-15,-8 2 8 16,13 1-8-16,-8-1 7 16,11-2-6-16,-3-3 6 15,12-2-7-15,-12 3 9 16,9 9-8-16,-12-4 6 16,12 4-6-16,-12-5 7 0,12-4-9 15,-7-6 9-15,13 5-7 16,-15 0 7-16,16 6-7 15,-7-2 6-15,10-3-7 16,-13-3 7-16,18 4-6 16,-17-2 7-16,14 4-8 15,-10 5 9-15,8-6-8 16,-15 6 7-16,13 0-8 16,-19 5 9-16,16-7-9 15,-10 7 8-15,10-4-9 16,-16-3 9-16,17 2-7 15,-16 3 7-15,10 0-8 16,-11-4 8-16,17-2-7 16,-16-8 7-16,10 5-8 15,-13 2 9-15,8 2-9 0,-13 1 11 16,18-1-7-16,-10-5 9 16,9 2-8-16,-11-1 8 15,13 3-10-15,-13 5 7 16,14-1-9-16,-8-1 8 15,10 0-8-15,-14-1 8 16,11-1-8-16,-14 1 8 16,13 0-7-16,-9 0 7 0,15-6-9 15,-15 2 10-15,16 2-10 16,-15 2 8 0,13-2-7-16,-12 1 8 0,16-1-8 15,-14 0 8-15,14-1-8 16,-13 3 8-16,12 3-9 15,-11-2 8-15,11 0-7 16,-20-6 7-16,16 0-8 16,-19 4 8-16,10-2-7 15,-13-5 6-15,16 9-6 16,-14 0 8-16,13-9-8 16,-12 3 8-16,12 7-8 15,-14-4 7-15,8-4-9 16,-12 6 10-16,8-2-9 15,-16 0 8-15,8-3-7 16,-13 6 8-16,6-2-9 0,-12 2 8 16,8-2-7-1,-12 4 8-15,6-5-10 0,-11 0 9 16,-1 0-8-16,-6-3 8 16,2-2-7-16,-13 10 9 15,-2-7-4-15,-3 1 12 16,-3 2-9-16,-4 2 9 15,5-4-9-15,-1 5 3 0,2 1-10 16,-1 3 7-16,2-3-8 16,-3 1 8-16,3-3-9 15,-2-2 8-15,7-4-7 16,-4 3 8-16,5-6-8 16,-6 2 7-16,4 2-7 15,-4-3 8-15,-1-1-4 16,-7 6 10-16,-1-2-5 15,-4-2 11-15,-3 4-1 16,-3-3 8-16,-1-4-8 16,3 4 8-16,-1 1-13 15,0 2 4-15,-2 2-14 16,-2-1 7-16,5-8-11 16,-2 2 9-16,1 4-11 15,5-1 10-15,1 4-10 16,-2 2 9-16,-1-2-9 0,3-2 8 15,0 0-8-15,-1-3 9 16,-1 1-9-16,3 2 9 16,-3-4-8-16,-3-2 8 15,0 3-7-15,-2-3 8 16,2-1-8-16,-1 7 7 16,3-2-7-16,-3 1 7 15,2 1-8-15,-5-2 8 0,2 0-8 16,-3-3 8-16,1-5-7 15,1 0 7-15,4-10-7 16,-2-3 7-16,8-8-7 16,-2 2 6-16,3-5-6 15,-2 10 7-15,1-2-7 16,-5 2 7-16,-1 5-7 16,-2 3 6-16,-2 0-7 15,-1 1 7-15,-3 2-6 16,4-2 7-16,-4-4-8 15,-4 0 9-15,2-3-7 16,-2-3 7-16,-5-6-7 16,2 2 8-16,0 1-8 15,-1 1 9-15,3-1-9 16,1 6 9-16,1-10-10 0,0-2 6 16,5-4-7-16,-3 0 8 15,0-6-9-15,-1 5 8 16,-1-2-7-16,-4 6 6 15,-3-5-7-15,-1 7 7 16,-3-4-6-16,-1 7 7 16,-3 1-5-16,2 7 9 15,-3 1 0-15,1 8 14 16,-1-2 0-16,2 7 11 0,-5 3-5 16,5-2 1-16,0 8-14 15,1-1 1-15,0 2-13 16,2-5 2-16,-1 6-19 15,3-6 4-15,-4 4-22 16,0-5 4-16,-3 4-15 16,1 0 13-16,-8 0-8 15,-2-4 18-15,-8 2-4 16,-1 4 17-16,-2-4-5 16,1-1 14-16,-7 3-7 15,3-3 12-15,-11-3-9 16,-3 0 8-16,-13 5-9 15,5-3 7-15,-9 4-13 16,2-3 7-16,-6 1-16 16,10-1 6-16,-21 0-16 15,9 0 8-15,-16 6-11 16,3 0 14-16,-14-4-7 0,18 2 16 16,-18-4-6-16,15-6 13 15,-15-1-7-15,10 3 12 16,-14-6-6-16,16 1 10 15,-10-1-3-15,17-2 8 16,-19-1-7-16,11 2 8 16,-15 6-9-16,8 0 3 15,-13 5-10-15,14 3 5 16,-13 2-10-16,10 1 8 0,-16 0-8 16,12-2 10-16,-5 2-5 15,8-4 11-15,-11-2-1 16,15 3 10-16,-13 0-5 15,8-5 9-15,-1 2-11 16,16-3 4-16,-12-1-12 16,12 1 4-16,-15-1-10 15,11 4 6-15,-9 0-11 16,14 5 8-16,-17-2-12 16,9 1 8-16,-18 2-6 15,9 1 10-15,-10-2-7 16,14 2 12-16,-14 1-8 0,10 2 7 15,-13-1-7 1,7 0 7-16,-8 0-10 0,14-2 6 16,-15 0-10-1,14-2 7-15,-15-4-7 0,15 2 12 16,-17-1-8-16,17 1 11 16,-17-2-7-16,12 5 7 15,-13-3-9-15,18 5 12 16,-18-4-9-16,15 2 9 15,-11 0-8-15,6 0 7 0,-1-9-9 16,13 2 8-16,-14-5-9 16,15 2 8-16,-16-2-7 15,10 1 7-15,-10 4-8 16,12-2 10-16,-15 3-4 16,14 2 8-16,-19 2-2 15,18 2 10-15,-14 5-9 16,18-3 5-16,-15 9-10 15,14-1 2-15,-18-1-12 16,24-1 6-16,-14 4-10 16,16-8 6-16,-11-2-10 15,14-1 8-15,-15-7-9 16,18-1 11-16,-12-3-7 16,11-2 11-16,-13-3-7 15,13 3 10-15,-14-4-6 16,14 3 8-16,1-2-7 0,15 7 8 15,-11 0-6-15,16 5 8 16,-5 4-2-16,7 5 8 16,0 0-6-16,16 2 6 15,1 4-10-15,11-3 3 16,6 0-11-16,8-2 7 16,2 0-9-16,6-2 9 15,3 0-10-15,4-2 10 0,-2-3-10 16,7 0 8-16,4-1-8 15,-1-1 8-15,-1 1-8 16,4 0 10-16,-4 1-7 16,-1-1 9-16,2 1-9 15,2 1 10-15,-2 1-10 16,5 3 10-16,1 4-10 16,-3 4 10-16,4 6-8 15,2 5 8-15,-5 7-7 16,3 0 9-16,2 7-9 15,-5-5 8-15,0 11-8 16,0-5 7-16,-4 5-8 16,-1-5 7-16,4 8-8 15,-2-7 12-15,1 4 3 16,2-4 13-16,-4 17-5 16,-2-1 7-16,4 20-10 0,-2 0-4 15,2 20-14-15,-1-14 6 16,3-4-8-16,-4-22 9 15,-1-5-9-15,1-22 7 16,2-8-37-16,2-9-13 16,13-6-341-16,6-40 79 15</inkml:trace>
  </inkml:traceGroup>
</inkml:ink>
</file>

<file path=ppt/ink/ink29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9:27.72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F5D6E68-8152-466C-AE1D-A2B22A590920}" emma:medium="tactile" emma:mode="ink">
          <msink:context xmlns:msink="http://schemas.microsoft.com/ink/2010/main" type="inkDrawing" rotatedBoundingBox="2900,10796 11222,10940 11198,12280 2877,12137" hotPoints="3930,9981 10361,11889 10015,13054 3585,11146" semanticType="enclosure" shapeName="Rectangle"/>
        </emma:interpretation>
      </emma:emma>
    </inkml:annotationXML>
    <inkml:trace contextRef="#ctx0" brushRef="#br0">30 108 1080 0,'-9'7'269'16,"-4"0"80"-16,8-8-313 16,2 5-18-16,6 1-14 15,4-1-9-15,2-1 7 16,7 2-9-16,-1-1 7 0,10 0-10 15,-4 1 8-15,1 1-6 16,-9-2 3 0,2 0 10-16,14 4-8 15,-5 4 9-15,5 1-8 16,2 3 7-16,-2-3-7 16,5 2 6-16,4-3-6 15,3-6 7-15,8-2-6 16,-3-3 6-16,12-4-6 15,-18 1 2 1,0-1 4-16,52-3-8 16,-3-6 8-16,12 0-7 0,-8-3 6 15,-14 2-8-15,-6 0 8 16,5-3-7-16,-10 6 7 16,8-1-7-16,-9 1 7 15,6 1-7-15,-4 5 7 16,15-4-8-16,-8 5 8 15,7 3-7-15,-7 2 8 16,11 2-2-16,-12 4 7 16,9-4-7-16,-2-2 7 0,12-1-8 15,-13-7 2-15,8-4-8 16,-9 0 9-16,2-4-8 16,-14 4 7-16,8 3-7 15,-8 2 7-15,5 1-8 16,-4 1 8-16,5 3-7 15,-8-3 7-15,10 3-7 16,-6-1 7-16,10 1-8 16,0-3 8-16,15-3-8 15,-11 0 7-15,13-1-6 16,-15-4 8-16,14 2-8 16,-15 2 6-16,16-2-7 15,-9 3 9-15,12 5-10 16,-12-1 8-16,12 4-6 15,-12 2 6-15,14 2-7 0,-7 0 8 16,16 3-7-16,-19-5 7 16,21 2-7-16,-16-1 6 15,14-4-6-15,-14-2 6 16,19-1-7-16,-19-1 9 16,11 2-8-16,-13-4 6 15,10 4-6-15,-8-4 6 16,12 2-8-16,-15 1 10 15,15 2-9-15,-12 0 6 0,7 4-5 16,-8-1 7-16,13 0-8 16,-17 0 4-16,10 0-3 15,-13 0 6-15,7 1-7 16,-11-1 8-16,11-4-4 16,-12-2 4-16,4-3-8 15,-13 0 6-15,4-2-31 16,-13 6 90-16,-3 0-422 15,-17 2 146-15</inkml:trace>
    <inkml:trace contextRef="#ctx0" brushRef="#br0" timeOffset="4933.9067">-569 1215 873 0,'31'-22'529'16,"0"1"-482"-16,-12 11-28 0,-3 7-14 16,2 4 0-16,8-7-8 15,7-1 8-15,4-3-7 16,-7-1 6-16,9-5-7 16,-6 3 7-16,7-3-7 15,-6 7 8-15,4-1-7 16,-4 4 6-16,4 4-6 15,-4 4 7-15,7-4-6 16,-6 4 8-16,7-4-4 16,-4 1 8-16,12-1-6 0,-8-1 7 15,14 2-9-15,0 5 6 16,10-4-10-16,-8 2 6 16,12 2-9-16,-5 1 8 15,1-4-7-15,-9 2 7 16,12 2-7-16,-5-3 14 15,6 0 0-15,-1-4 16 16,15 7-2-16,-12-2 10 0,9 10-14 16,-14-4 1-16,11 3-16 15,-9-7 0-15,11 3-8 16,-7-8 7-16,18 6-8 16,-8 4 8-16,11-1-8 15,-10-3 9-15,10-12-9 16,-12-2 7-16,14-5-8 15,-11-1 9-15,12 3-9 16,-12 10 8-16,14-11-7 16,-13 0 7-16,14 3-8 15,-10-2 9-15,19-1-9 16,-18 13 9-16,16-2-9 16,-16 2 8-16,15 4-9 15,-16-2 9-15,16 6-7 0,-14 8 7 16,13-1-8-16,-14-5 9 15,12-3-9-15,-14-3 7 16,19-2-8-16,-14 1 9 16,10 1-9-16,-11 1 8 15,7 2-6-15,-17-5 6 16,17 8-6-16,-10-1 7 16,6 6-7-16,-16-4 7 15,13 3-7-15,-14-10 8 0,7 6-9 16,-7-7 7-16,15 3-8 15,-15-5 9-15,7 2-9 16,-11-1 10-16,7 0-7 16,-14-1 5-16,9-1-5 15,-7-2 4-15,9-4-5 16,-9 1 7-16,7-5-7 16,-15 3 7-16,2-4-6 15,-12 1 6-15,-1-6-7 16,-8 4 7-16,4-3-7 15,-9 4 7-15,5-3-3 16,-9 1 9-16,-1 2-4 16,-6 7 8-16,-1-6-2 15,-7 2 5-15,-1 5-8 16,-3 2 7-16,-2-7-9 16,-4 8 7-16,0-1-3 0,-5 6 11 15,-3-6 2-15,-1 3 12 16,-1 0 1-16,0 0 5 15,-2-4-3-15,0 5-2 16,-3 3-8-16,-2-1-3 16,-2 6-11-16,1-5-1 15,-1 4-11-15,3-4 5 0,-1 0-11 16,4-2 7-16,1-1-9 16,1-1 5-16,1-4-12 15,1 1 7-15,0-2-12 16,-1 2 8-16,-1 3-11 15,2-3 8-15,0 3-10 16,2-2 10-16,0-2-5 16,1-5 11-16,3 5-3 15,-3-1 12-15,3-2-6 16,-1 2 7-16,2 2-8 16,0-4 9-16,4-6-9 15,2 1 8-15,1-7-12 16,1-1 4-16,1 1-16 15,-1 3 8-15,-3-2-9 16,-3 9 14-16,-2-4-6 16,-4 6 17-16,0 1-8 0,0 3 9 15,-2-5-9-15,1 7 8 16,4-5-9-16,-2-6 3 16,2-3-22-16,1-4 1 15,-2-6-16-15,1-3 10 16,-2-3-10-16,3-1 21 15,-4-5-5-15,2 0 14 16,-2-4-8-16,-2 6 15 16,-4-2-5-16,2 4 11 0,-2 3-6 15,-2 6 9-15,2-4-10 16,-5 1 8-16,3-2-7 16,-1-2 6-16,-3-6-7 15,5 6 8-15,3 0-7 16,-4 0 9-16,-1 6-5 15,3 2 11-15,-6 5-2 16,5 2 11-16,-2 8-3 16,0 4 8-16,2 2-11 15,-2-3 2-15,-1-3-12 16,-2 5 0-16,3-6-10 16,-4 3 6-16,1 2-18 15,-3-1 4-15,-1 1-17 16,-2 1 8-16,-5-6-9 15,-2 6 15-15,-6-1 0 0,1-2 15 16,-8 1-5-16,3-4 10 16,-8 2-4-16,2-2 8 15,-9 5-5-15,8-4 9 16,-2 7-7-16,3-2 5 16,-6 1-8-16,3 1 5 15,-14 5-10-15,4-6 7 16,-6 2-8-16,1 0 6 0,-6-3-8 15,11-3 9-15,-13 6-7 16,11-1 7-16,-4-2-7 16,4 4 8-16,-7 1-9 15,10-5 7-15,-12 1-8 16,0-1 9-16,-1 0-10 16,4 0 10-16,-7-1-9 15,6 2 8-15,-3 0-7 16,13-2 8-16,-13 0-8 15,7 2 8-15,-9 0-7 16,5-1 7-16,-17 3-8 16,13 0 10-16,-10-4-7 15,10 4 9-15,-8-3-5 16,7 3 9-16,-12-2-4 16,8 1 8-16,-13-2-7 15,9 1 7-15,-8-2-9 0,12-1 5 16,-3 2-11-16,8 0 6 15,-9-4-11-15,8-1 5 16,-10 2-9-16,5 1 6 16,-10-7-9-16,10 4 9 15,-4-1-7-15,8 1 7 16,-10-1-7-16,7 1 7 16,-14-1-11-16,2 0 9 15,-13-1-8-15,11 1 10 0,-7 3-5 16,15 3 13-16,-12 5-6 15,11 1 10-15,-11 2-9 16,8 3 8-16,-11-4-12 16,17 3 9-16,-13-2-16 15,11-1 5-15,-13-1-15 16,9 3 11-16,-18-11-21 16,17 7 16-16,-2-11-3 15,19 1 16-15,-6 0-11 16,6 0 21-16,-11-2-9 15,4 7 6-15,-11-3-8 16,12 1 10-16,1-1-7 16,15-1 7-16,-4-5-8 15,14 6 6-15,-4-7-9 16,12 7 8-16,-12-1-8 0,9 4 7 16,-10-2-7-16,7 7 8 15,-7-4-4-15,13 5 10 16,-7 3-4-16,7 1 6 15,1 3-3-15,3 2 3 16,-1-5-8-16,10-1 5 16,-3-2-8-16,6 4 4 15,3-8-8-15,7 2 8 16,-3 3-9-16,6-2 8 16,0-5-9-16,1 4 8 0,-3-1-10 15,7 0 8-15,-7 1-10 16,5 1 9-16,-4-3-8 15,0 3 10-15,-9-5-8 16,5 8 10-16,-5 6-11 16,0 5 7-16,-6 5-6 15,3 7 8-15,-9-1-7 16,4-4 11-16,-2 2-5 16,4-2 8-16,0 2-6 15,3-5 8-15,0 6-9 16,-1-3 5-16,3 4-8 15,-1-5 6-15,3 9-9 16,4-5 7-16,2-1-8 0,3 1 7 16,3 2-13-1,3-3-5-15,6 8-360 0,3 10 112 16</inkml:trace>
  </inkml:traceGroup>
</inkml:ink>
</file>

<file path=ppt/ink/ink29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9:42.72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9EEC6B6-C8CD-4817-9729-84F32D229357}" emma:medium="tactile" emma:mode="ink">
          <msink:context xmlns:msink="http://schemas.microsoft.com/ink/2010/main" type="inkDrawing" rotatedBoundingBox="3185,15156 18556,14916 18564,15448 3194,15688" shapeName="Other"/>
        </emma:interpretation>
      </emma:emma>
    </inkml:annotationXML>
    <inkml:trace contextRef="#ctx0" brushRef="#br0">-4 219 815 0,'-3'0'258'0,"2"0"40"0,2 2-218 16,2 1-53-16,2 2-20 16,2 3-3-16,6 5-5 15,-1-4 3-15,6 4-4 16,-1-3 4-16,4-1-3 16,-2-2 3-16,5-1-3 15,-4-1 3-15,2-1-4 16,-6-1 5-16,4 0-5 15,-7 0 5-15,3 0-5 16,-3 1 5-16,3 2-4 16,-7-3 6-1,1 2 3-15,14 3-5 16,-1 0 6-16,2-1-7 16,0-2 6-16,-1-4-8 0,1-4 6 15,3 2-8-15,-2-4 8 16,7 1-7-16,-5-1 11 15,4-1-1-15,-4 1 12 16,3-3 0-16,-3 4 11 16,1 1-2-16,-2-2 3 15,3 4-2-15,-2 0-5 16,8-1-11-16,-3 2-2 0,7 0-9 16,-5-1-3-16,2 2-3 15,-13 1 3 1,1-1 3-16,28 2-7 15,-3 1 8-15,7-1-8 16,-1-3 6-16,-12-4-5 16,-7-2 5-16,5-1-6 15,-7-1 7-15,7 2-6 16,-10 2 6-16,8 1-6 16,-1 0 7-1,1 0 4-15,0 0-10 16,4-3 10-16,1-1-10 15,-5 1 6-15,10-4-9 16,-6 3 8-16,8-4-8 16,-8 1 9-16,7 0-9 0,-5 1 8 15,5 1-7 1,-8 6 7-16,1-3-7 0,-6 5 7 16,2 2-8-16,-5-1 8 15,5 1-8-15,-2-1 6 16,6 3-6-16,-4-1 8 15,8 0-8-15,-7-1 8 16,8 4-7-16,-5-6 6 16,7 1-7-16,-5 2 8 0,3 1-8 15,-8-2 8-15,6 4-8 16,-6-2 8 0,3 2-8-16,-1 0 6 0,7 1-6 15,-11 1 7 1,10 0-7-16,-5 0 6 0,3 1-5 15,-3-1 6-15,9 1-5 16,-9-1 6-16,5-2-6 16,-5-4 6-16,7-2-7 15,-8-1 7-15,8-2-8 16,-4 0 8-16,5-1-7 16,-7 2 6-16,8-1-7 15,-7 3 7-15,7-3-6 16,-5 0 6-16,2-1-6 15,-10-2 7-15,5 0-7 0,-6 2 7 16,0-1-7-16,-2 2 7 16,9 1-8-16,-5 2 7 15,6-2-6-15,-6 1 5 16,10-2-5-16,-7 1 6 16,9-1-6-16,-7 2 7 15,4 1-7-15,-10 0 8 16,5 3-9-16,-10 0 8 15,7 3-8-15,-6-1 7 0,7 3-7 16,-3-2 7-16,5 2-7 16,-1 0 7-16,11 1-6 15,-7-2 6-15,11 5-6 16,-9-2 8-16,3-1-8 16,-9 0 6-16,7 0-6 15,-8-2 8-15,10 0-10 16,-4 1 8-16,9-1-6 15,-5-1 5-15,6-3-7 16,-8 1 8-16,8-1-8 16,-10 1 6-16,-1 2-7 15,-5 0 6-15,0 2-6 16,-7-1 7-16,11 2-5 16,-3-2 8-16,8 3-7 15,-1 1 7-15,13 0-7 0,-1 0 7 16,7-1-7-1,-2-4 6-15,10 1-6 0,-8-1 7 16,8 0-9-16,-9 3 8 16,11 1-7-16,-10 0 7 15,10 8-7-15,-11-8 9 16,10 1-9-16,-8-3 8 16,5 1-7-16,-10-13 6 15,14 5-6-15,-8 4 8 0,9-8-9 16,-11-3 9-16,5-3-8 15,-7 3 7-15,8-7-7 16,-11 3 8-16,13-2-9 16,-5 2 7-16,9-5-6 15,-12-3 7-15,7 1-7 16,-9 5 7-16,10-3-6 16,-10 5 5-16,9-2-7 15,-2 3 7-15,9 1-6 16,-10 0 6-16,8 1-6 15,-8-2 7-15,6-3-7 16,-9-1 6-16,10-2-7 16,-11 2 7-16,10-2-7 15,-11 7 7-15,4-1-6 16,-9 3 7-16,6-1-7 0,-7 2 7 16,9-2-7-16,-4-2 6 15,10 2-7-15,-6 1 7 16,10-2-6-16,-11 2 6 15,8-1-6-15,-8 1 7 16,7-1-7-16,-11 0 7 16,13-2-8-16,-7 1 7 15,9 1-7-15,-14 0 7 0,5 1-7 16,-9 1 8-16,5 1-6 16,-10 4 5-16,10-1-7 15,-6-2 8-15,10 0-8 16,-7 3 7-16,7-2-6 15,-13 1 6-15,7 5-6 16,-14-1 6-16,9-1-6 16,-6 3 9-16,12-3-9 15,-4-2 7-15,13 1-8 16,-8 1 7-16,6-5-8 16,-12 1 9-16,7-1-7 15,-12-1 7-15,6 1-8 16,-3 2 8-16,6 1-8 15,-5 0 8-15,12-6-8 16,-8 6 7-16,4-9-6 16,-2-3 6-16,5-3-7 0,-9 1 8 15,8-8-7-15,-3 10 8 16,6-3-9-16,-6 6 8 16,3 1-7-16,-8 6 7 15,7-7-8-15,-9 5 9 16,1-8-9-16,-1 9 8 15,7-10-8-15,-9 9 8 16,11 2-8-16,-8 1 8 0,4-8-8 16,-9 6 8-16,5-3-7 15,-9 0 6-15,7 3-7 16,-10 2 7-16,9-1-7 16,-5 4 7-16,5-2-6 15,-6-5 7-15,5 5-7 16,-10 3 7-16,8 0-7 15,-14 2 7-15,8 2-8 16,-8-1 7-16,4-3-8 16,-8 0 11-16,7 1-10 15,-9-2 7-15,5 2-5 16,-5-3 6-16,4-1-9 16,-7 3 10-16,6 2-8 15,-6 1 8-15,-1 3-9 16,-6-7 9-16,4 1-8 15,-11-3 8-15,4-1-10 16,-2-1 10-16,1 5-9 0,-5-3 8 16,1 5-7-16,-6-4 8 15,1 1-9-15,-7-4 9 16,0 4-8-16,-1-4 5 16,-4 1-5-16,2-1 8 15,-1 8-10-15,-2-6 6 16,-1 3-11-16,3-1-10 0,-1 5-348 15,-1 6 107-15</inkml:trace>
  </inkml:traceGroup>
</inkml:ink>
</file>

<file path=ppt/ink/ink29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19:45.58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80841AD-6C53-4DFE-B333-F32A4C2A60A2}" emma:medium="tactile" emma:mode="ink">
          <msink:context xmlns:msink="http://schemas.microsoft.com/ink/2010/main" type="inkDrawing" rotatedBoundingBox="2874,16179 16230,16369 16225,16689 2869,16499" shapeName="Other"/>
        </emma:interpretation>
      </emma:emma>
    </inkml:annotationXML>
    <inkml:trace contextRef="#ctx0" brushRef="#br0">122 43 1139 0,'-82'4'344'0,"61"-17"-162"16,9-2-146-16,5 4-17 0,7 3-16 15,25 8-3 1,3-4-1-16,14 1-1 0,4 1-2 16,10 4-10-16,0 2-5 15,14 1-10-15,-6-1-2 16,10 0-1-16,-3-1 10 15,7-4 6-15,-10 1 10 16,12 1 4-16,-9-4 3 16,13 2 2-16,-3 4 0 15,19 1 3-15,-11 1 1 0,26 7 3 16,-9-1-2-16,25-5-1 16,-9 3-2-16,26-5-3 15,-17-5-1-15,22 1 1 16,-17 0-2-16,16-6 0 15,-17 6 0-15,19 2 1 16,-14 0-1-16,16 7 1 16,-14 3 0-16,26 0-1 15,-12-2 0-15,22 3 1 16,-20-5-1-16,32-2 0 16,-21-2 0-16,19 0 0 15,-19-1 0-15,31 2-1 16,-29-2 2-16,24 4-1 0,-17 3 1 15,22 8-1-15,-25 1 0 16,32 5 0-16,-20-2 0 16,23 3 0-16,-19-6 0 15,30 0 0-15,-30-6 1 16,31 0-1-16,-28-8 0 16,23-1 0-16,-23-2 0 15,25-4 0-15,-31-1 0 16,34-4 1-16,-31-5-2 0,21-7 2 15,-21 0 0-15,27-3 0 16,-33 0-1-16,29 0 1 16,-27 8-2-16,12 1 2 15,-22 4 0-15,22 6 0 16,-26 2-1-16,21 0 1 16,-14 2 0-16,11-4-1 15,-22-3 1-15,16-3 1 16,-20 2 0-16,13-8 2 15,-26 5 3-15,17 3 3 16,-23 4 1-16,5-2 1 16,-24 8-2-16,12 0 1 15,-24 2-3-15,7-1 0 16,-18 2-2-16,10 1 0 16,-17 1-3-16,8-4 474 15,-21-7-820-15,-22-38 432 16</inkml:trace>
  </inkml:traceGroup>
</inkml:ink>
</file>

<file path=ppt/ink/ink29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1:27.31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9A601D1-F8D2-43AC-B8BF-C9FF84937FB1}" emma:medium="tactile" emma:mode="ink">
          <msink:context xmlns:msink="http://schemas.microsoft.com/ink/2010/main" type="inkDrawing" rotatedBoundingBox="820,11447 1037,7033 1303,7046 1085,11460" semanticType="callout" shapeName="Other"/>
        </emma:interpretation>
      </emma:emma>
    </inkml:annotationXML>
    <inkml:trace contextRef="#ctx0" brushRef="#br0">345 5 449 0,'-15'-6'349'15,"8"5"177"1,0 1-457-16,-4 3-27 0,5 6-12 16,1 4-25-1,6 4-2 1,2 0-3-1,1 9-1-15,-4-4 1 0,-1 8-2 0,-5 0 3 16,-4 10 4-16,-2-9 3 16,-3 9 9-16,-2-4 7 15,1 10 9-15,1-3 2 16,-3 11 3-16,2-3-9 16,7 8-3-16,-1-10-11 0,0 4-4 15,-2-8-7-15,6 7 0 16,-6-8-2-16,-4 12-1 15,3-5 0-15,0 11 1 16,-4-3 0-16,3 13 0 16,0-9 0-16,3 12 1 15,6-6-2-15,1 10 3 16,1-10-1-16,6 17 2 16,3-11 0-16,0 10 0 15,1-13-3-15,5 4 1 0,-2-8-1 16,-4 10 0-16,0-11-1 15,-9 16 0-15,1-7 0 16,-3 14 0-16,-3-17 0 16,-1 13 0-16,5-11 0 15,-6 7 3-15,5-9 4 16,-2 14 6-16,7-13 4 16,-2 8 4-16,7-13-2 15,4 7-4-15,1-8-5 0,0 10-3 16,-2-8-3-16,-1 19-1 15,-3-9-2-15,-2 12 1 16,-1-16-1-16,-1 3 1 16,-1-17-2-16,-1 3 1 15,1-14-2-15,-2 8 1 16,1-7-1-16,1 5 3 16,1-9 1-16,-1 1 3 15,2-11 1-15,-4 3 3 16,-1-14-1-16,1-2 0 15,1-6-2-15,-1 3-1 16,0-13-1-16,0 7 0 16,0-7-2-16,-1-2-1 15,0-4-2-15,2 6 0 16,1-5-6-16,-1-1-39 0,1 2-24 16,1-10-333-16,-15-8 63 15</inkml:trace>
  </inkml:traceGroup>
</inkml:ink>
</file>

<file path=ppt/ink/ink29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2:21.10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2DFE3CA-72EF-40D9-96B0-C4A32E1EC54B}" emma:medium="tactile" emma:mode="ink">
          <msink:context xmlns:msink="http://schemas.microsoft.com/ink/2010/main" type="inkDrawing" rotatedBoundingBox="5301,2535 7150,2679 7138,2834 5289,2690" semanticType="callout" shapeName="Other">
            <msink:sourceLink direction="with" ref="{CF3C939E-E03A-4AAB-8871-2F0529712DCD}"/>
            <msink:sourceLink direction="with" ref="{D0F7101B-4AA5-4F37-AA81-8F61BA1EBA5F}"/>
          </msink:context>
        </emma:interpretation>
      </emma:emma>
    </inkml:annotationXML>
    <inkml:trace contextRef="#ctx0" brushRef="#br0">0 50 1417 0,'39'31'367'0,"-23"-27"-318"16,-4-5-43-16,7-4-4 0,4 0-8 16,8-1 7-16,6-2-6 15,8-3 5-15,2 2-6 16,11-2 5-16,-7 1-4 16,9 3 7-16,-2 0-5 15,5 1 6-15,-7 3-5 16,6 3 5-16,-12 0-5 15,5 3 4-15,-6 3-5 0,8-2 6 16,-5-1-7-16,8 0 8 16,-7 0-7-16,6-3 7 15,-8 3-6-15,9-3 6 16,-13 3-6-16,6 1 6 16,-7 5-6-16,7 1 7 15,-14 8-8-15,13 1 10 16,-11 0-9-16,5 2 7 15,-8-4-7-15,2-5 7 16,-5 4-9-16,2-7 8 16,-11-3-6-16,0-2 8 15,-8 1-5-15,-3-10 11 16,-6 4-4-16,-5-1 10 16,-2 1-7-16,-2-1 7 15,-5 2-12-15,-4 3-34 0,-7 5 213 16,-19-8-567-16,-8 1 223 15</inkml:trace>
  </inkml:traceGroup>
</inkml:ink>
</file>

<file path=ppt/ink/ink29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2:26.13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8EB49DB-4793-479F-BBFF-E1212D6D37A2}" emma:medium="tactile" emma:mode="ink">
          <msink:context xmlns:msink="http://schemas.microsoft.com/ink/2010/main" type="inkDrawing" rotatedBoundingBox="18010,2833 18011,5718 17923,5719 17922,2834" semanticType="verticalRange" shapeName="Other">
            <msink:sourceLink direction="with" ref="{6AF70C04-3350-41F9-AD6E-1DEAF772227A}"/>
            <msink:sourceLink direction="with" ref="{3E95EE9F-73B1-4A4C-9A42-E081D5D2A594}"/>
            <msink:sourceLink direction="with" ref="{19E32F7D-8B83-46D8-8806-C350398179C7}"/>
          </msink:context>
        </emma:interpretation>
      </emma:emma>
    </inkml:annotationXML>
    <inkml:trace contextRef="#ctx0" brushRef="#br0">-5068-519 47 0,'0'-4'15'0,"0"3"1"0,0 6-14 15,2-5 0 1,-1 8 3-16,-2-7 47 0,1-2 14 15,-2 2 24-15,1 11 0 16,-2 3 3-16,-1 5-46 16,-1 17-7-16,2 1-21 15,-1 2 13-15,2-3-3 16,2 23 14-16,0-13-3 16,2 9 6-16,-1 3-9 0,-1 14 21 15,2-16-9-15,-5 4 26 16,0 0-5-16,0-5 8 15,0-12-27-15,2 6-1 16,2 0-30-16,5 5-3 16,0 2-15-16,0 17 5 15,-2-14-8-15,1 4 7 16,-4-8-7-16,-1-4 6 16,-1-14-7-16,1 8 14 15,-2-7-5-15,4 10 9 16,-1-4-6-16,0 5 5 15,1 2-12-15,-2 5 6 16,-2-1-8-16,0 17 8 16,-4-2-5-16,0 17 16 15,-2-4-4-15,1 3 11 0,4-17-7 16,0 1 7-16,3-24-18 16,-1 9 6-16,2-17-11 15,-2 16 6-15,-1-7-9 16,1 8 9-16,1-10-9 15,-2 8 8-15,5-19-7 16,0 4 6-16,-1-11-7 16,5-2 6-16,-1-7-8 0,0-3 8 15,0-7-7-15,0 0 6 16,-4-6-6-16,1-2 6 16,-1 2-6-16,-1 2 6 15,1-4-8-15,1 4 6 16,0-3-6-16,6 0 4 15,-2-8-194-15,3-15-125 16,-3-11-21-16</inkml:trace>
  </inkml:traceGroup>
</inkml:ink>
</file>

<file path=ppt/ink/ink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28:14.33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1A85FD0-0FEC-4875-8EDA-9B21741BAC5F}" emma:medium="tactile" emma:mode="ink">
          <msink:context xmlns:msink="http://schemas.microsoft.com/ink/2010/main" type="inkDrawing" rotatedBoundingBox="12461,6652 15982,6425 16144,8923 12623,9151" hotPoints="15921,7768 14091,8976 12234,7808 14065,6600" semanticType="enclosure" shapeName="Ellipse"/>
        </emma:interpretation>
      </emma:emma>
    </inkml:annotationXML>
    <inkml:trace contextRef="#ctx0" brushRef="#br0">2478 220 799 0,'-26'-3'236'16,"-4"5"42"-16,2-2-219 16,-5 0-38-16,4 0-14 0,-4-6-14 15,6 0 6 1,-3-2-16-16,5-1 16 0,-5-1-2 15,1-2 15-15,-5 0 1 16,-2 0 16-16,-3-2-8 16,0 1 6-16,-5-2-1 15,7 3 9-15,-7-5 3 16,2 5 8-16,-3 0-7 16,-2 2-1-16,-8-1-15 15,5 5-5-15,-8 0-14 16,4 3 4-16,-6 2-11 15,3 1 7-15,0-3-7 16,10 0 10-16,-7-3-8 16,6 1 12-16,-2 1-3 15,2 2 10-15,-10 5-7 16,11 5 10-16,-4 2-13 0,8 2 5 16,-5 3-12-16,7-1 6 15,-7 2-10-15,6-2 15 16,0 5 2-16,9-2 14 15,-1 2-6-15,5 1 9 16,-4 4-14-16,4-2-2 16,-7 10-16-16,3 1 6 0,-1 9-10 15,2 3 8-15,-4 3-9 16,2-4 10-16,-4 11-10 16,4-8 10-16,-2 2-12 15,12-5 10-15,0 2-9 16,9-14 11-16,0 5-10 15,3-7 12-15,-3 11-8 16,3 0 9-16,-2 11-10 16,2-4 9-16,0 9-10 15,-1-4 9-15,-1 7-11 16,1-8 11-16,2 8-10 16,2-7 10-16,3-1-10 15,5-8 12-15,2 7-10 16,1-7 10-16,5 7-10 15,-2-2 8-15,4 10-9 16,3-5 9-16,1 7-10 16,5-7 11-16,12 5-7 15,-1-10 9-15,8 4-7 0,7-10 12 16,8 7-10-16,-2-7 8 16,13 9-11-16,-9-12 7 15,9 7-12-15,-11-13 11 16,10-1-12-16,-11-6 12 15,14-1-10-15,-7-8 11 16,16-3-9-16,-4 1 11 0,16-2-11 16,-7-1 9-16,7-1-11 15,-8-1 8-15,12-8-13 16,-12-6 8-16,14-8-14 16,-5-2 11-16,7-10-10 15,-13 1 14-15,11-5-8 16,-14 1 14-16,9-5-11 15,-9-1 11-15,14-7-11 16,-13 3 11-16,4-7-11 16,-10 7 11-16,9-4-10 15,-12 7 9-15,10-3-9 16,-4 8 9-16,8-8-11 16,-9 6 11-16,3-8-15 15,-12 5 8-15,3-12-18 0,-10 6 8 16,3-10-17-16,-10 1 11 15,2-12-12-15,-10 4 17 16,-4-11-6-16,-10 8 15 16,-3-6-5-16,-12 11 15 15,-3 0-4-15,-6 9 10 16,-3-3-5-16,-7 6 7 16,-2-4-10-16,-6 4 6 15,-8-14-16-15,-2 1 7 0,-10-16-11 16,-4 2 9-16,-6-9-9 15,-6 9 16-15,-4 0 1 16,1 16 17-16,-16-5 5 16,3 14 13-16,-23-2-11 15,-6 8-1-15,-23-1-19 16,4 17-10-16,-31 14-27 16,9 22-6-16,-26 28 295 15,-5 27-671-15</inkml:trace>
  </inkml:traceGroup>
</inkml:ink>
</file>

<file path=ppt/ink/ink3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46:48.31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C4A64F5-3D30-4375-8680-53FC503F4365}" emma:medium="tactile" emma:mode="ink">
          <msink:context xmlns:msink="http://schemas.microsoft.com/ink/2010/main" type="inkDrawing" rotatedBoundingBox="3469,6125 6442,5954 6449,6075 3476,6246" semanticType="underline" shapeName="Other">
            <msink:sourceLink direction="with" ref="{4E93CB7A-BF73-4987-87ED-C65D9603DEE0}"/>
          </msink:context>
        </emma:interpretation>
      </emma:emma>
    </inkml:annotationXML>
    <inkml:trace contextRef="#ctx0" brushRef="#br0">0 165 482 0,'18'4'282'0,"9"2"-8"15,3 3-117-15,10-1-25 16,0 2-55-16,12-4-13 16,2-6-22-16,20-4-3 15,2-7-13-15,23-8-5 16,0 2-8-16,12-4-2 15,-10 4-4-15,16-1-3 16,-18 2-1-16,15-1-2 16,-7 5 1-16,7-1-1 15,-13 2 1-15,14 1-1 16,-16 2 0-16,11 2-1 16,-14 3 0-16,4 0 0 15,-12 5 1-15,9-4-1 16,-16 1 0-16,6 1 0 0,-10 0 1 15,2 3 1-15,-16 4 6 16,0 4 9-16,-10-2 3 16,1 4 0-16,-18-2 1 15,3-4-7-15,-7-4-8 16,2-1-4-16,-10-5 1 16,5-6 0-16,-8 0-354 15,4 0 120-15</inkml:trace>
  </inkml:traceGroup>
</inkml:ink>
</file>

<file path=ppt/ink/ink30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3:33.823"/>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759E491C-7737-493F-B0A0-9AAC7039EFCE}" emma:medium="tactile" emma:mode="ink">
          <msink:context xmlns:msink="http://schemas.microsoft.com/ink/2010/main" type="writingRegion" rotatedBoundingBox="20901,1177 22177,1177 22177,2493 20901,2493"/>
        </emma:interpretation>
      </emma:emma>
    </inkml:annotationXML>
    <inkml:traceGroup>
      <inkml:annotationXML>
        <emma:emma xmlns:emma="http://www.w3.org/2003/04/emma" version="1.0">
          <emma:interpretation id="{081B122A-A9C8-4BBA-B011-72A3F6656DD6}" emma:medium="tactile" emma:mode="ink">
            <msink:context xmlns:msink="http://schemas.microsoft.com/ink/2010/main" type="paragraph" rotatedBoundingBox="20901,1177 22177,1177 22177,2493 20901,2493" alignmentLevel="1"/>
          </emma:interpretation>
        </emma:emma>
      </inkml:annotationXML>
      <inkml:traceGroup>
        <inkml:annotationXML>
          <emma:emma xmlns:emma="http://www.w3.org/2003/04/emma" version="1.0">
            <emma:interpretation id="{6839968B-344E-4DE0-997A-FB5123F78DAB}" emma:medium="tactile" emma:mode="ink">
              <msink:context xmlns:msink="http://schemas.microsoft.com/ink/2010/main" type="line" rotatedBoundingBox="20901,1177 22177,1177 22177,2493 20901,2493"/>
            </emma:interpretation>
          </emma:emma>
        </inkml:annotationXML>
        <inkml:traceGroup>
          <inkml:annotationXML>
            <emma:emma xmlns:emma="http://www.w3.org/2003/04/emma" version="1.0">
              <emma:interpretation id="{CE9F8BC8-16C1-455C-8830-8922D6E2F356}" emma:medium="tactile" emma:mode="ink">
                <msink:context xmlns:msink="http://schemas.microsoft.com/ink/2010/main" type="inkWord" rotatedBoundingBox="20901,1177 22177,1177 22177,2493 20901,2493"/>
              </emma:interpretation>
            </emma:emma>
          </inkml:annotationXML>
          <inkml:trace contextRef="#ctx0" brushRef="#br0">-1396-1699 927 0,'-13'-6'261'0,"-3"-3"77"15,-2 6-254-15,-4 3-12 16,0 5-19-16,-6-2-6 15,-1 4-20-15,-2 3-10 16,2 2-16-16,-5 3 1 0,3 5 0 16,-1 8 1-16,4 2 1 15,-2 8 1-15,8 2-3 16,0 8 3-16,4 5 0 16,2 9 2-16,3-8 2 15,3 9 3-15,4-10-2 16,7 2-1-16,8-8-3 15,9 4-3-15,5-11-2 16,16-2-1-16,-1-10 0 0,10-4 0 16,-2-10 1-16,4-2 2 15,-9-10 0 1,6-7 5-16,-9-10 0 0,8-10 3 16,-8-5 1-16,2-15 2 15,-5 3-3-15,2-16 2 16,-5 0 0-16,5-17 4 15,-5 0-1-15,1-13 3 16,-8 11-1-16,-3 5 8 16,-14 21 2-16,-8 4 25 15,-8 20 6-15,-16 10 8 16,-7 6-11-16,-16 13-11 16,-3 7-27-16,-15 10-9 15,2 1-7-15,-6 8 1 0,21-6 5 16,-2-3-89-16,14-13 411 15,7-7-821-15,13-15 320 16</inkml:trace>
          <inkml:trace contextRef="#ctx0" brushRef="#br1" timeOffset="145120.2153">-1254-2046 1000 0,'-10'-41'295'0,"-6"9"65"0,-7-1-260 16,-6 16-50-16,-14 5-4 16,-5 12-24-16,-12 12 7 15,-4 7-16-15,-18 16 24 16,4 9-4-16,-8 12 21 15,6 0-9-15,5 10 8 16,21-9-29-16,10-1 2 16,14-7-25-16,5 5 5 15,9-7-12-15,9 6 12 16,5-1-11-16,13 11 11 16,8 0-10-16,10 18 9 15,3-6-13-15,13 7 9 0,-3-11-11 16,13-4 10-16,-1-18-9 15,12-4 10-15,-6-12-10 16,12-11 4-16,-4-16-13 16,13-21 4-16,-3-12-7 15,19-24 0-15,-9-12-8 16,6-25 9-16,-19 4-5 16,-3-12 10-16,-23 14 3 15,-7-3 14-15,-18 23-3 0,-7 0 23 16,-12 15-5-16,-4-1 19 15,-7 6-10-15,-10-6 13 16,-4-2-21-16,-7-4 5 16,-8 4-13-16,-20-2 23 15,-5 13-9-15,-25 6 5 16,-9 16-13-16,-16 9 7 16,11 17-28-16,-18 23 2 15,14 17-10-15,-3 23 16 16,16 6-31-16,6 17-58 15,39-8-26-15,23-2-338 16</inkml:trace>
        </inkml:traceGroup>
      </inkml:traceGroup>
    </inkml:traceGroup>
  </inkml:traceGroup>
</inkml:ink>
</file>

<file path=ppt/ink/ink30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4:31.21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8A04ACF-AE6C-4F3E-920F-1DF8001B20AD}" emma:medium="tactile" emma:mode="ink">
          <msink:context xmlns:msink="http://schemas.microsoft.com/ink/2010/main" type="inkDrawing" rotatedBoundingBox="21229,5707 21957,5586 21975,5693 21247,5814" shapeName="Other">
            <msink:destinationLink direction="with" ref="{BC1FE346-AAFA-4EF3-B180-9CD035FA6A6E}"/>
          </msink:context>
        </emma:interpretation>
      </emma:emma>
    </inkml:annotationXML>
    <inkml:trace contextRef="#ctx0" brushRef="#br0">-1780 2456 880 0,'4'-27'265'0,"1"0"50"16,5 7-248-16,3 0-25 16,5 7-25-16,14 0-15 15,3 4 3-15,15 2-11 16,9 4 10-16,15-3-8 16,-2 2 9-16,14-2-8 15,0 1 12-15,5 2-329 0,-5 0 111 16</inkml:trace>
  </inkml:traceGroup>
</inkml:ink>
</file>

<file path=ppt/ink/ink30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2:28.87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C1FE346-AAFA-4EF3-B180-9CD035FA6A6E}" emma:medium="tactile" emma:mode="ink">
          <msink:context xmlns:msink="http://schemas.microsoft.com/ink/2010/main" type="inkDrawing" rotatedBoundingBox="22984,5879 23064,3352 23233,3358 23152,5885" semanticType="callout" shapeName="Other">
            <msink:sourceLink direction="with" ref="{78A04ACF-AE6C-4F3E-920F-1DF8001B20AD}"/>
            <msink:sourceLink direction="with" ref="{2B8748FC-9A8C-4D82-A843-68CDB0251703}"/>
            <msink:sourceLink direction="with" ref="{90305EF2-7460-42FB-A272-FBB199D295FA}"/>
          </msink:context>
        </emma:interpretation>
      </emma:emma>
    </inkml:annotationXML>
    <inkml:trace contextRef="#ctx0" brushRef="#br0">206 0 262 0,'-28'121'115'0,"-3"-27"3"15,4 9-67-15,2-16-12 16,9-20-24-16,0 15-5 16,3-11 2-16,2 8 31 15,0-5 5-15,-1 23 10 16,5-9-1-16,1 40-7 15,4 6-31-15,5 33-5 16,5-20-11-16,2 11 3 0,0-25-2 16,-1-5 3-16,-2-37-1 15,-5 8 4-15,-4-17 0 16,-1 0 4-16,-3-21-1 16,2-5 1-16,0-17-2 15,1-6 0-15,3-22-3 16,-2 0-3-16,4-10-8 15,1-8-19-15,0-6-26 16,-2-17-162-16,2-15 28 0</inkml:trace>
  </inkml:traceGroup>
</inkml:ink>
</file>

<file path=ppt/ink/ink30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2:34.01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B51513A-5821-4B46-A7A1-C4AE5B4B983F}" emma:medium="tactile" emma:mode="ink">
          <msink:context xmlns:msink="http://schemas.microsoft.com/ink/2010/main" type="inkDrawing" rotatedBoundingBox="27659,5468 27787,3012 27844,3015 27716,5471" semanticType="callout" shapeName="Other">
            <msink:sourceLink direction="with" ref="{63C89883-A5E3-4604-B6A9-92FF9964B9F2}"/>
            <msink:sourceLink direction="with" ref="{D14E10FD-BE5A-4C75-9302-0E774489D1A0}"/>
          </msink:context>
        </emma:interpretation>
      </emma:emma>
    </inkml:annotationXML>
    <inkml:trace contextRef="#ctx0" brushRef="#br0">4787-344 119 0,'-5'2'37'0,"1"2"2"16,1 2-31-16,0 3-7 16,2 0 11-16,-1 1 21 15,-1-7 24-15,2 47 21 16,-4 4 21-16,1 15-7 15,-1 0-17-15,3 21-15 16,0-40-19-16,5 0-25 16,-2-13-1-16,2 10-9 15,-3-16 3-15,-3 3-3 16,1-1 8-16,-3 17-4 16,2 3 7-16,0 21-4 0,2-7 2 15,-5 17-6-15,2-13 5 16,-2 4-5-16,1-12 7 15,-1 9-6-15,5-16 6 16,-2 3-6-16,1-9 7 16,0-6-4-16,-3-8 7 15,-4 3-5-15,5-6 19 16,1 3-19 0,-3 67-10-16,2-3 5 0,2 4-8 15,1-1 7-15,1-34-9 16,-5-35 8-16,1 5-8 15,-2 3 7 1,2-6 0-16,-4 4-8 16,7 3 8-16,-2-2-2 15,1-12 22-15,2-1-4 16,2-13 11-16,-1-8-6 16,-1-4 2-16,3-3-23 15,3-3 4-15,-4-4-9 16,3-4 5-16,3-6-5 15,-5-4 7-15,3-11-42 16,2 5-61-16,3-3-169 16,-2 5-2-16</inkml:trace>
  </inkml:traceGroup>
</inkml:ink>
</file>

<file path=ppt/ink/ink30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3:36.931"/>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C1CDEB74-DFE1-4266-9DFB-6E104DE74500}" emma:medium="tactile" emma:mode="ink">
          <msink:context xmlns:msink="http://schemas.microsoft.com/ink/2010/main" type="writingRegion" rotatedBoundingBox="27218,1391 27064,5825 25878,5784 26033,1350"/>
        </emma:interpretation>
      </emma:emma>
    </inkml:annotationXML>
    <inkml:traceGroup>
      <inkml:annotationXML>
        <emma:emma xmlns:emma="http://www.w3.org/2003/04/emma" version="1.0">
          <emma:interpretation id="{8CAE3D5D-AD8E-4658-8D4C-B28053A0E42F}" emma:medium="tactile" emma:mode="ink">
            <msink:context xmlns:msink="http://schemas.microsoft.com/ink/2010/main" type="paragraph" rotatedBoundingBox="27218,1391 27064,5825 25878,5784 26033,1350" alignmentLevel="1"/>
          </emma:interpretation>
        </emma:emma>
      </inkml:annotationXML>
      <inkml:traceGroup>
        <inkml:annotationXML>
          <emma:emma xmlns:emma="http://www.w3.org/2003/04/emma" version="1.0">
            <emma:interpretation id="{D744FAA0-E2F3-4303-B69F-575B030AE6EE}" emma:medium="tactile" emma:mode="ink">
              <msink:context xmlns:msink="http://schemas.microsoft.com/ink/2010/main" type="line" rotatedBoundingBox="27218,1391 27064,5825 25878,5784 26033,1350"/>
            </emma:interpretation>
          </emma:emma>
        </inkml:annotationXML>
        <inkml:traceGroup>
          <inkml:annotationXML>
            <emma:emma xmlns:emma="http://www.w3.org/2003/04/emma" version="1.0">
              <emma:interpretation id="{D14E10FD-BE5A-4C75-9302-0E774489D1A0}" emma:medium="tactile" emma:mode="ink">
                <msink:context xmlns:msink="http://schemas.microsoft.com/ink/2010/main" type="inkWord" rotatedBoundingBox="27218,1391 27101,4763 25915,4722 26033,1350">
                  <msink:destinationLink direction="with" ref="{EB51513A-5821-4B46-A7A1-C4AE5B4B983F}"/>
                </msink:context>
              </emma:interpretation>
              <emma:one-of disjunction-type="recognition" id="oneOf0">
                <emma:interpretation id="interp0" emma:lang="" emma:confidence="1">
                  <emma:literal/>
                </emma:interpretation>
              </emma:one-of>
            </emma:emma>
          </inkml:annotationXML>
          <inkml:trace contextRef="#ctx0" brushRef="#br0">3686-1730 891 0,'-28'-4'271'0,"-4"-1"55"16,1 7-241-16,-3 7-43 16,1-1-14-16,-4 4-11 15,4 1 2-15,0 4-6 16,6 0 9-16,-4 5-5 15,-1 3 6-15,-6 9-6 0,1 3 5 16,-9 7-10-16,7 2 5 16,-1 6-7-16,11 0 6 15,-1 11-6-15,11-7 8 16,9 4-7-16,8-8 3 16,13 2-11-16,9-13 5 15,10 6-11-15,3-9 9 16,10 7-10-16,1-17 9 15,8-1-5-15,-5-19 9 16,11-4-7-16,-5-13 9 0,6-8-8 16,-4-14 5-16,8-6-8 15,-10-8 8-15,6-14-8 16,-10-4 9-16,4-21-8 16,-16 7 10-16,-6-23-8 15,-19 3 12-15,-14-1-2 16,-14 19 11-16,-21-4-10 15,-13 32 8-15,-22 15-16 16,-14 22-3-16,-22 20-43 16,3 14-25-16,-16 10-138 15,21 8-210-15,9 3 0 16</inkml:trace>
          <inkml:trace contextRef="#ctx0" brushRef="#br1" timeOffset="71072.5808">3898-1900 541 0,'-6'-33'390'0,"-15"7"-57"16,-8 13-126-16,-14 5-47 15,-4 10-104-15,-7 7-3 16,0 5-29-16,-12 14 2 16,10 19-14 15,0 2-17-31,-57 58 5 0,2 34 18 15,7 12-8-15,8 15 13 16,60-52-1-16,9 1-3 16,17-23-18-16,16 5 11 15,13-17-16-15,15 1 11 16,7-16-11-16,18-8 12 0,2-27-12 16,25-10 12-16,0-20-10 15,25-43 12-15,-3-28-10 16,20-42 12-16,-12-18-11 15,1-40 17-15,-25 20-6 16,-14-5 12-16,-34 32-11 16,-22 6 13-16,-22 38-17 15,-26 8 5-15,-12 30-12 0,-29 9 9 16,-10 13-11-16,-23 17 10 16,3 11-12-16,-12 3 8 15,18 6-10-15,5 4 11 16,25-9-13-16,8 13-19 15,22 1-44-15,12 5-342 16,22-3 69-16</inkml:trace>
          <inkml:trace contextRef="#ctx0" brushRef="#br0" timeOffset="34117.3686">3229 283 1194 0,'-10'-5'296'0,"5"7"89"16,5 1-339-16,8-5-33 0,1 2-7 15,14 0-6-15,7 0 10 16,18-3-10-16,5-1 10 15,19-1-9-15,-7-2 6 16,10-2-37-16,-15 2-17 16,-6 2-349-16,-16 1 82 15</inkml:trace>
          <inkml:trace contextRef="#ctx0" brushRef="#br1" timeOffset="88851.5652">3123 274 847 0,'-5'-2'284'16,"-2"10"45"-16,1-3-217 15,5 7-47-15,4-2-21 16,10-2-13-16,9-5-6 0,18-2-13 16,7-7 4-16,9-1-7 15,-15 4 27 1,0 0-14-16,44 2-11 15,-8 2 6-15,3 5-12 16,-6 3 5-16,-21 3-11 16,-5-4 9-1,1 3-6-15,-11-4 13 0</inkml:trace>
          <inkml:trace contextRef="#ctx0" brushRef="#br1" timeOffset="97748.801">3117 1372 465 0,'-2'-50'431'0,"0"7"-92"16,-1 15-12-16,3 8-204 15,1 8-41-15,3 2-1 16,2 4-24-16,8 4-12 16,3-1-23-16,14-1-7 15,0 1-3 1,0 1-8-16,47-6 0 15,1-4 0-15,11-3-1 16,-3 0-1-16,-18 5 1 16,-11 4-1-16,4 0-1 15,-12 8 0-15,0 7-31 16,-12-3 337-16,1 4-711 16</inkml:trace>
          <inkml:trace contextRef="#ctx0" brushRef="#br0" timeOffset="43049.0058">3153 1278 1097 0,'-40'-24'344'16,"2"14"93"-16,3 1-305 15,14-1-6-15,15 4-41 0,5 6-21 16,4 1-36-16,14-1-15 15,7-1-15-15,15 10-2 16,8-9 1-16,17-5 1 16,-6 10 1-16,9 3 0 15,-6-8-1-15,5 8 2 16,-13-7 0-16,8 5 1 16,-7-16 0-16,-4 11-22 15,-10-4-41-15,-1 15 418 16,-12-19-819-16,-12 22 373 15</inkml:trace>
        </inkml:traceGroup>
        <inkml:traceGroup>
          <inkml:annotationXML>
            <emma:emma xmlns:emma="http://www.w3.org/2003/04/emma" version="1.0">
              <emma:interpretation id="{63C89883-A5E3-4604-B6A9-92FF9964B9F2}" emma:medium="tactile" emma:mode="ink">
                <msink:context xmlns:msink="http://schemas.microsoft.com/ink/2010/main" type="inkWord" rotatedBoundingBox="26992,5726 26988,5822 26230,5796 26233,5700">
                  <msink:destinationLink direction="with" ref="{EB51513A-5821-4B46-A7A1-C4AE5B4B983F}"/>
                </msink:context>
              </emma:interpretation>
            </emma:emma>
          </inkml:annotationXML>
          <inkml:trace contextRef="#ctx0" brushRef="#br0" timeOffset="55459.9672">3304 2442 1122 0,'3'0'254'0,"4"-9"100"16,16 0-329-16,10 2-19 15,14-2-9-15,-2 3 12 16,17 6-10-16,0 3 10 15,10 3-8-15,-7 1 8 0,7 4-13 16,-11 0-11-16,-2 1-344 16,-12-2 106-16</inkml:trace>
          <inkml:trace contextRef="#ctx0" brushRef="#br1" timeOffset="107315.3489">3240 2421 793 0,'-10'8'346'15,"-2"-11"27"-15,2 0-193 0,6-2-41 16,8 2-53-16,11-5-7 16,8-1 13-1,1 1-67-15,38-8-5 16,8 4-5-16,11 2-4 16,0 15-7-16,-17 15 0 15,-5 1 2-15,10-4-30 16,-8-3-33-1,-8-22-377-15,-9-18 83 0</inkml:trace>
        </inkml:traceGroup>
      </inkml:traceGroup>
    </inkml:traceGroup>
  </inkml:traceGroup>
</inkml:ink>
</file>

<file path=ppt/ink/ink30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6:12.994"/>
    </inkml:context>
    <inkml:brush xml:id="br0">
      <inkml:brushProperty name="width" value="0.09333" units="cm"/>
      <inkml:brushProperty name="height" value="0.09333" units="cm"/>
      <inkml:brushProperty name="color" value="#3165BB"/>
      <inkml:brushProperty name="fitToCurve" value="1"/>
    </inkml:brush>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DA7BDC0B-0672-4919-A4A0-3619BA0DB152}" emma:medium="tactile" emma:mode="ink">
          <msink:context xmlns:msink="http://schemas.microsoft.com/ink/2010/main" type="writingRegion" rotatedBoundingBox="32294,1363 32106,6084 30569,6023 30757,1301">
            <msink:destinationLink direction="with" ref="{E4DD5289-E254-4E7D-9470-77653872C45F}"/>
          </msink:context>
        </emma:interpretation>
      </emma:emma>
    </inkml:annotationXML>
    <inkml:traceGroup>
      <inkml:annotationXML>
        <emma:emma xmlns:emma="http://www.w3.org/2003/04/emma" version="1.0">
          <emma:interpretation id="{CEA59ED9-BB8B-4535-9C69-6750A6FBFD2A}" emma:medium="tactile" emma:mode="ink">
            <msink:context xmlns:msink="http://schemas.microsoft.com/ink/2010/main" type="paragraph" rotatedBoundingBox="32294,1363 32106,6084 30569,6023 30757,1301" alignmentLevel="1"/>
          </emma:interpretation>
        </emma:emma>
      </inkml:annotationXML>
      <inkml:traceGroup>
        <inkml:annotationXML>
          <emma:emma xmlns:emma="http://www.w3.org/2003/04/emma" version="1.0">
            <emma:interpretation id="{97BCB664-074A-4534-88CF-998DD58A2F79}" emma:medium="tactile" emma:mode="ink">
              <msink:context xmlns:msink="http://schemas.microsoft.com/ink/2010/main" type="line" rotatedBoundingBox="32294,1363 32106,6084 30569,6023 30757,1301"/>
            </emma:interpretation>
          </emma:emma>
        </inkml:annotationXML>
        <inkml:traceGroup>
          <inkml:annotationXML>
            <emma:emma xmlns:emma="http://www.w3.org/2003/04/emma" version="1.0">
              <emma:interpretation id="{7D2D71A1-D438-4362-8AC2-5FDC76D46171}" emma:medium="tactile" emma:mode="ink">
                <msink:context xmlns:msink="http://schemas.microsoft.com/ink/2010/main" type="inkWord" rotatedBoundingBox="32221,1360 32088,4683 30624,4624 30757,1301"/>
              </emma:interpretation>
              <emma:one-of disjunction-type="recognition" id="oneOf0">
                <emma:interpretation id="interp0" emma:lang="" emma:confidence="1">
                  <emma:literal/>
                </emma:interpretation>
              </emma:one-of>
            </emma:emma>
          </inkml:annotationXML>
          <inkml:trace contextRef="#ctx0" brushRef="#br0">8008 363 1224 0,'-19'0'322'15,"6"-3"93"-15,7 2-350 16,10-1-34-16,12-3-14 16,8-1-11-16,17-3-2 15,10 0 2-15,17-3-1 0,-20 6 5 31,1 1-8-31,61-7 0 0,-11 6-1 16,5 2 0-16,-13 4 0 16,-32 5 0-16,-15 1 1 15,-3-3-1-15,-10 3 1 16,-6-4 1-16,-10-1-1 16,-6 0 3-16,-3 2-3 0,-9-7 40 15,-6 3 8 1,-10-5 8-16,-2 0 1 0,-23 1 6 15,-7 4-41 1,-17 1-7-16,-1 3-6 0,-19 3-2 16,16-2 0-16,3 2-3 15,17 0 1-15,5-2-2 16,24 1-3-16,5-4-2 16,6-2-3-16,14 1-2 15,9-2-1-15,10-4 0 16,11-1 1-16,24-2 1 15,0 0 3-15,17 1-1 16,-1 2 1-16,8 3 1 16,-14 0 3-16,-7 0-2 0,-18 3 1 15,-13-2-1-15,-22 1 0 16,-17 4-1-16,-13 0 0 16,-18 1 5-16,-5 4 3 15,-16-1 15-15,3-3 6 16,-9 5 9-16,3-6-4 15,-1-1-2-15,17 2-13 16,1 0-9-16,10-2-8 16,13 2-24-16,8-1-101 15,6-4-412-15</inkml:trace>
          <inkml:trace contextRef="#ctx0" brushRef="#br1" timeOffset="-57551.9588">8057 1285 1180 0,'-4'-34'390'0,"1"24"58"15,9 1-335-15,14 0-28 16,7 0-56-16,20 11-10 15,6-11-5 1,1 2-5 0,59-5-6-16,4 3 0 15,0 2 0-15,-7-2-105 0,-61 13-356 16,-9-4 83-16</inkml:trace>
          <inkml:trace contextRef="#ctx0" brushRef="#br1" timeOffset="-66288.452">8032 263 1334 0,'-11'-3'398'16,"-1"2"85"-16,7 0-373 0,8 1-52 15,9 0-29 1,7-2-21-16,18-1-7 0,1 2 2 31,2-1-1-31,55 1 0 0,4-2 0 16,13 1-1-16,-11 2 1 16,-23-1-1-16,-13-5 0 15,-2 2-1-15,-18 1 3 0,1 0-1 16,-20 0 0-16,-5 6 0 15,-8-6 2-15,-5 1 0 16,-4 4 2-16,-5-2 3 16,-2 0 3-16,6 1-3 15,-5 1 1-15,-2-2-3 16,5 3-2-16,-4 0-7 16,-6-2-31-16,-8 0-320 15,-11-1-150-15</inkml:trace>
          <inkml:trace contextRef="#ctx0" brushRef="#br0" timeOffset="-13092.7181">8708-1849 1257 0,'-74'-23'266'0,"-11"-2"123"16,22 4-380-16,-6 11-4 16,13 7-12-16,-16 10 12 15,5 9-9-15,-15 18 21 16,7 6 0-16,-9 14 18 15,15 1-11-15,0 17 8 16,15-5-20-16,8 11 5 16,20-6-19-16,11 15 8 0,25-17-6 31,-5-34-3-15,1 0-3-16,30 116 9 0,10-10-9 15,19 11 9-15,5-22-9 16,4-78 8-16,2-13-11 15,20-26 6-15,-4-24-10 0,27-28 11 16,-10-19-6-16,16-30 10 16,-13-4-6-16,5-15 12 15,-28 9-10-15,-3-24 10 16,-25 8 0-16,-14-19 42 16,-21 13 4-16,-16-6 33 15,-17 31-5-15,-24-2 6 16,-14 29-38-16,-26 1-11 15,-14 21-56-15,-42 18-70 16,-5 25-51-16,-34 28-90 16,-2 20-276-16,-9 32 49 15</inkml:trace>
          <inkml:trace contextRef="#ctx0" brushRef="#br1" timeOffset="-84139.6336">8718-1943 910 0,'-57'-6'295'0,"-27"11"40"0,5 11-246 16,-12 15-57-16,33 4-22 15,3 0-11 1,-63 59 23-16,16 2-9 15,7 26 12-15,16 4-9 0,48-18 8 16,29-45-12 0,2 0-16-16,22 68 11 15,19-27-10-15,26-7 11 16,10-17-11-16,6-45 10 16,-8-18-8-16,10-9 9 15,-10-17-10-15,10-13 15 16,-10-12 7-16,12-22 19 15,-8-7-11-15,5-22 12 16,-16-5-11-16,8-29 6 16,-14 4-17-16,-11-17 11 15,-17 17-12-15,-13-1 9 16,-21 31-24-16,-21 10 10 16,-11 25-18-16,-18 9 0 0,-15 23-25 15,-32 24-33-15,-7 21 11 16,-33 33-362-16,-23 15 96 15</inkml:trace>
          <inkml:trace contextRef="#ctx0" brushRef="#br0" timeOffset="6828.4739">8884 99 1325 0,'-357'589'219'0,"235"-436"-73"15,59-75-58-15,26-32 449 16,-106 164-504-16,148-238-15 15,8 29-18-15,13-2-4 16,4 1-1-16,12-5 1 16,8 2 1-1,9-2 2-15,0-4-1 0,13 0 2 16,-4 3 0-16,5 0-1 16,-13 2 1-16,-2-4 1 0,-22 7-1 15,-5-1 1-15,-23 2-2 16,-5 0 5-16,-12 6 3 15,-10-3 11-15,-12 3 7 16,-13 2 7-16,-12-1-5 16,-19 5 9-16,0-4-5 15,-15 0 0-15,11 4-4 16,-9-9-1-16,16-5-10 16,4-1-7-16,15-1-6 0,9-4 0 15,19 7-3-15,10-1-1 16,9 5-5-16,9 3-2 15,11 3-2-15,15 6-1 16,12 1-2-16,27-6-22 16,10 0-16-16,23-8-62 15,-4-6-27-15,3-13-32 16,-21 6 19-16,-12-8 14 16,-38 1 63-16,-26 0 32 15,-30 4 40-15,-33-1 28 16,-18 3 23-16,-19 9 20 15,-4 8 1-15,-20 8-5 16,18 4-20-16,-1 3 399 16,26-3-840-16</inkml:trace>
        </inkml:traceGroup>
        <inkml:traceGroup>
          <inkml:annotationXML>
            <emma:emma xmlns:emma="http://www.w3.org/2003/04/emma" version="1.0">
              <emma:interpretation id="{79F78097-B1AF-4BEE-A10D-5D44125D903A}" emma:medium="tactile" emma:mode="ink">
                <msink:context xmlns:msink="http://schemas.microsoft.com/ink/2010/main" type="inkWord" rotatedBoundingBox="32160,4747 32106,6084 30636,6026 30689,4688"/>
              </emma:interpretation>
              <emma:one-of disjunction-type="recognition" id="oneOf1">
                <emma:interpretation id="interp1" emma:lang="" emma:confidence="0">
                  <emma:literal>o</emma:literal>
                </emma:interpretation>
                <emma:interpretation id="interp2" emma:lang="" emma:confidence="0">
                  <emma:literal>O</emma:literal>
                </emma:interpretation>
                <emma:interpretation id="interp3" emma:lang="" emma:confidence="0">
                  <emma:literal>0</emma:literal>
                </emma:interpretation>
                <emma:interpretation id="interp4" emma:lang="" emma:confidence="0">
                  <emma:literal>°</emma:literal>
                </emma:interpretation>
                <emma:interpretation id="interp5" emma:lang="" emma:confidence="0">
                  <emma:literal>1</emma:literal>
                </emma:interpretation>
              </emma:one-of>
            </emma:emma>
          </inkml:annotationXML>
          <inkml:trace contextRef="#ctx0" brushRef="#br0" timeOffset="14956.2132">8633 1733 531 0,'-5'-58'490'15,"-11"2"-116"-15,-5-9 18 16,-1 9-306-16,-13-19-20 15,-3 44-12-15,-12 8-15 16,0 14-16-16,-10 12-19 16,-5 29 0-16,-19 42-14 15,0 5 8-15,-16 20-9 16,5-5 14-16,-1 10-10 16,58-50 7-1,0 1 5-15,-24 65-13 0,27-8 12 16,20 10-14-16,39-59 3 31,-1 2 6-31,63 25-11 0,13-23 13 16,38-9-10-16,6-20 10 0,-8-47-4 15,-10-16 12 1,18-15-9-16,-21-13 10 0,2-25-7 16,-25 3 5-16,-8-26-9 15,-28-6 11-15,-16-6-10 16,-23 23 15-16,-27-4 9 15,-21 29 17-15,-24 17 9 16,-14 14 14-16,-33 10-18 16,-8 20-11-16,-27 22-21 15,7 9-9-15,-18 10-27 16,26 4-16-16,2 8-89 16,31 1-334-16,4 4 55 15</inkml:trace>
        </inkml:traceGroup>
        <inkml:traceGroup>
          <inkml:annotationXML>
            <emma:emma xmlns:emma="http://www.w3.org/2003/04/emma" version="1.0">
              <emma:interpretation id="{23DFB07B-D7A3-4796-95FC-32AAD9204695}" emma:medium="tactile" emma:mode="ink">
                <msink:context xmlns:msink="http://schemas.microsoft.com/ink/2010/main" type="inkWord" rotatedBoundingBox="31855,5662 31848,5846 31077,5815 31085,5631"/>
              </emma:interpretation>
              <emma:one-of disjunction-type="recognition" id="oneOf2">
                <emma:interpretation id="interp6" emma:lang="" emma:confidence="1">
                  <emma:literal/>
                </emma:interpretation>
              </emma:one-of>
            </emma:emma>
          </inkml:annotationXML>
          <inkml:trace contextRef="#ctx0" brushRef="#br1" timeOffset="-47947.7666">8089 2454 1269 0,'-20'2'403'0,"5"0"83"16,12-5-352-16,12-1-36 16,10-4-33-16,21-11-19 15,24-10 9 1,11 1-30-16,13-2-17 15,1 5 1-15,-1 12-11 16,-22 9 7-16,5 11-10 16,-19 8 7-16,1 2-124 15,-20 0 3-15,-7-14-403 16,-23-5 18-16</inkml:trace>
        </inkml:traceGroup>
      </inkml:traceGroup>
    </inkml:traceGroup>
  </inkml:traceGroup>
</inkml:ink>
</file>

<file path=ppt/ink/ink30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2:39.12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4DD5289-E254-4E7D-9470-77653872C45F}" emma:medium="tactile" emma:mode="ink">
          <msink:context xmlns:msink="http://schemas.microsoft.com/ink/2010/main" type="inkDrawing" rotatedBoundingBox="32261,5292 32425,2990 32482,2994 32317,5296" semanticType="verticalRange" shapeName="Line">
            <msink:sourceLink direction="with" ref="{DA7BDC0B-0672-4919-A4A0-3619BA0DB152}"/>
          </msink:context>
        </emma:interpretation>
      </emma:emma>
    </inkml:annotationXML>
    <inkml:trace contextRef="#ctx0" brushRef="#br0">9425-363 372 0,'-4'3'189'0,"0"-7"16"16,4 4-62-16,-2-2-34 15,4 5-16-15,-1-4-36 16,0 4-18-16,-1-2-29 15,0 1-5-15,0 1-1 0,2 2 4 16,-1 1 2-16,-1 0 2 16,2 3-2-16,-8 54 0 15,5 18-1-15,-4 23 3 16,2 4-3-16,-6 6 5 16,5-58-1-16,-5-12 7 15,0-20-2-15,-1 5 4 16,6 1-1-16,1 9 1 15,3 0-8-15,0 6-1 16,3-1-6-16,0 0 0 16,-1 0-3-16,1 3 0 15,0-4 1 1,-3-2-4-16,0 6 1 16,-3-1-1-16,-2 14 1 15,-1-13-1-15,-3 5 0 16,1-11 0-16,-2 1 0 0,7-18-1 15,-1 7 1-15,2-11-1 16,-1 1 0-16,3-5 0 16,-1 2 1-16,0-5 0 15,1 15 2-15,-2 6 0 16,-2 13 0-16,-1 3-2 16,1 48 1-16,-2-13-1 15,-1-7 0-15,1-17-1 16,1 6 1-16,-1-49-1 15,2 7 1-15,1 0-1 0,0 1 0 16,2-15 0-16,1 8 1 16,-2 0 0-16,2-6 2 15,0-1 1-15,0 1 1 16,3-11 1-16,-1-10 0 16,-4 10 0-16,4-5-1 15,-2 1-2-15,0 5 1 16,0-1-2-16,0-2 0 15,0 1-1-15,-2 1 1 16,2-1-1-16,0 2-1 16,0 1 1-16,0-4 1 15,0 2-2-15,-1-4 0 16,-1 5 2-16,1-4-2 0,-2 7 0 16,1-5 0-1,1 2 1-15,1-6 0 0,-2 2-1 16,2-1-13-16,-3-4-84 15,-1 1-219-15,-6-3 31 16</inkml:trace>
  </inkml:traceGroup>
</inkml:ink>
</file>

<file path=ppt/ink/ink30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4:41.104"/>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brush xml:id="br2">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E0AFC824-EFA1-40D7-B41C-412A71EB2236}" emma:medium="tactile" emma:mode="ink">
          <msink:context xmlns:msink="http://schemas.microsoft.com/ink/2010/main" type="writingRegion" rotatedBoundingBox="2503,6152 16596,5740 16701,9322 2608,9734"/>
        </emma:interpretation>
      </emma:emma>
    </inkml:annotationXML>
    <inkml:traceGroup>
      <inkml:annotationXML>
        <emma:emma xmlns:emma="http://www.w3.org/2003/04/emma" version="1.0">
          <emma:interpretation id="{C289ED31-8F98-4960-B6E9-4DCEED1F0591}" emma:medium="tactile" emma:mode="ink">
            <msink:context xmlns:msink="http://schemas.microsoft.com/ink/2010/main" type="paragraph" rotatedBoundingBox="7986,6498 10391,6163 10501,6946 8096,7282" alignmentLevel="2"/>
          </emma:interpretation>
        </emma:emma>
      </inkml:annotationXML>
      <inkml:traceGroup>
        <inkml:annotationXML>
          <emma:emma xmlns:emma="http://www.w3.org/2003/04/emma" version="1.0">
            <emma:interpretation id="{8090E054-F5AD-4422-9854-F8C9B2CC441C}" emma:medium="tactile" emma:mode="ink">
              <msink:context xmlns:msink="http://schemas.microsoft.com/ink/2010/main" type="inkBullet" rotatedBoundingBox="7986,6498 8712,6397 8821,7180 8096,7282"/>
            </emma:interpretation>
            <emma:one-of disjunction-type="recognition" id="oneOf0">
              <emma:interpretation id="interp0" emma:lang="" emma:confidence="0">
                <emma:literal>•</emma:literal>
              </emma:interpretation>
            </emma:one-of>
          </emma:emma>
        </inkml:annotationXML>
        <inkml:trace contextRef="#ctx0" brushRef="#br0">-1368-1129 430 0,'-2'-9'344'0,"2"5"-29"16,3 2-60-16,-4-1-87 0,1 0-40 15,0 6-53-15,-3 5-10 16,1 1-5-16,2 8-7 15,-3 4 1-15,1 16-16 16,-1-1-8-16,-2 11-21 16,4-1 2-16,1 17-12 15,1-3 8-15,2 6-9 16,4-10 10-16,-4-1-9 16,-3-24 11-16,0-11-5 15,2-18 10-15,-8-8-36 16,-3-12-20-16,-7-5 0 15,-6-7-129-15,-7-4-252 16,-2-1 77-16</inkml:trace>
        <inkml:trace contextRef="#ctx0" brushRef="#br0" timeOffset="2821.071">572-1201 677 0,'15'-44'323'15,"-3"-3"4"-15,-2 15-165 16,-7 4-27-16,-3 14-49 16,-5 8 11-16,-5 11-28 15,-10 14 3-15,-13 7-39 0,-15 19 0 16,-7 5-24-16,-14 14 15 16,2-1-13-16,-4 11 17 15,15-12-13-15,2 5 13 16,18-11-17-1,10-3 10-15,17-12-19 0,12-3 11 16,10-8-14-16,18-4 13 16,9-8-12-16,20-9 15 15,3-14-11-15,17-11 7 16,-14-6-61-16,2-3-388 16,-27 0 106-16</inkml:trace>
      </inkml:traceGroup>
      <inkml:traceGroup>
        <inkml:annotationXML>
          <emma:emma xmlns:emma="http://www.w3.org/2003/04/emma" version="1.0">
            <emma:interpretation id="{ADD9AE33-B0D0-4A85-99A2-CFC5CD317662}" emma:medium="tactile" emma:mode="ink">
              <msink:context xmlns:msink="http://schemas.microsoft.com/ink/2010/main" type="line" rotatedBoundingBox="9765,6318 10401,6229 10495,6909 9860,6997"/>
            </emma:interpretation>
          </emma:emma>
        </inkml:annotationXML>
        <inkml:traceGroup>
          <inkml:annotationXML>
            <emma:emma xmlns:emma="http://www.w3.org/2003/04/emma" version="1.0">
              <emma:interpretation id="{14A65BCA-04A3-4889-9151-06033215A423}" emma:medium="tactile" emma:mode="ink">
                <msink:context xmlns:msink="http://schemas.microsoft.com/ink/2010/main" type="inkWord" rotatedBoundingBox="9765,6318 10401,6229 10495,6909 9860,6997"/>
              </emma:interpretation>
            </emma:emma>
          </inkml:annotationXML>
          <inkml:trace contextRef="#ctx0" brushRef="#br0" timeOffset="609.5967">-1700-1007 735 0,'0'-12'331'0,"5"-1"5"15,10-3-177-15,15-6-51 16,11 0-40 0,20-2-21-16,7 7-7 0,10-4-17 15,-9 9-4-15,5-1-18 16,-19 6 7-16,-2 2-12 15,-17 10 9-15,-5 1-8 16,-20 5 17-16,-17 8 2 16,-13 3 13-16,-15 12-7 15,-4 6 9-15,-3 0-11 16,7-7 1-16,8 1-12 16,17-12 11-16,-3-6-13 15,8-5 5-15,4-2-12 16,6-4 9-16,0 1-12 15,5-1 11-15,8 1-9 0,-2-2 9 16,5-1-10 0,1-3 11-16,8 3-12 0,-6 3 9 15,4 0-10-15,-8 5 9 16,-6 9-12-16,-5 2 11 16,-6 7-11-16,-4 5 10 15,-4 6-9-15,-3-5 12 16,-8 4-12-16,-3-3 14 15,-8 1-8-15,-4-10 11 16,-9 7-3-16,-1-6 17 0,-16 2-3 16,3-7 11-16,-13 5-8 15,3-10 5-15,-6-5-13 16,15-9 3-16,4-7-13 16,19-8 7-16,9-11-12 15,17-5-15-15,14-7-97 16,13 0-352-16,5-14 68 15</inkml:trace>
        </inkml:traceGroup>
      </inkml:traceGroup>
    </inkml:traceGroup>
    <inkml:traceGroup>
      <inkml:annotationXML>
        <emma:emma xmlns:emma="http://www.w3.org/2003/04/emma" version="1.0">
          <emma:interpretation id="{EDAAD6C8-2E62-454C-ACAB-5B6898EC7D73}" emma:medium="tactile" emma:mode="ink">
            <msink:context xmlns:msink="http://schemas.microsoft.com/ink/2010/main" type="paragraph" rotatedBoundingBox="2503,6152 16596,5740 16701,9322 2608,9734" alignmentLevel="1"/>
          </emma:interpretation>
        </emma:emma>
      </inkml:annotationXML>
      <inkml:traceGroup>
        <inkml:annotationXML>
          <emma:emma xmlns:emma="http://www.w3.org/2003/04/emma" version="1.0">
            <emma:interpretation id="{5C67047E-1326-4531-91C9-469A4799D4F4}" emma:medium="tactile" emma:mode="ink">
              <msink:context xmlns:msink="http://schemas.microsoft.com/ink/2010/main" type="inkBullet" rotatedBoundingBox="2543,7498 2969,7486 2983,7984 2557,7997"/>
            </emma:interpretation>
            <emma:one-of disjunction-type="recognition" id="oneOf1">
              <emma:interpretation id="interp1" emma:lang="" emma:confidence="0">
                <emma:literal>•</emma:literal>
              </emma:interpretation>
            </emma:one-of>
          </emma:emma>
        </inkml:annotationXML>
        <inkml:trace contextRef="#ctx0" brushRef="#br0" timeOffset="-28427.2526">-7188-24 862 0,'-10'-11'308'15,"0"2"40"-15,1 0-206 16,2 5-57-16,2 2-19 0,4 4-11 16,-1 3-17-16,4 6-12 15,1 9-21-15,0 1 2 16,-2 11-10-16,1 2 12 15,-5 9-9-15,0-5 13 16,-2 9-10-16,4-7 7 16,-2-2-9-16,6-10 11 15,0-6-12-15,3-10 11 0,1-9-4 16,2-14 9-16,6-14-9 16,1-12 10-16,7-14-10 15,2-3 5-15,2-2-13 16,-4 13 8-16,-1 11-11 15,-8 14 7-15,-7 17-12 16,-4 12 9-16,-6 17-10 16,-4 9 13-16,-1 20-6 15,2 1 13-15,2 5-8 16,5-10 8-16,7-9-12 16,1-20 7-16,11-19-8 15,-1-22 11-15,14-26-9 16,-4-11 13-16,9-11-10 15,-10-3 8-15,0 4-11 16,-15 17 9-16,-1 9-9 0,-9 11 18 16,-2 12-1-16,-4 8 12 15,2 7-9-15,-3-1 14 16,-1-2-93-16,-1-5 2 16,3-11-390-16,-1-9 54 15</inkml:trace>
      </inkml:traceGroup>
      <inkml:traceGroup>
        <inkml:annotationXML>
          <emma:emma xmlns:emma="http://www.w3.org/2003/04/emma" version="1.0">
            <emma:interpretation id="{254E6417-4AE4-4B46-9073-56D62228CD28}" emma:medium="tactile" emma:mode="ink">
              <msink:context xmlns:msink="http://schemas.microsoft.com/ink/2010/main" type="line" rotatedBoundingBox="2908,6140 16596,5740 16701,9322 3013,9722"/>
            </emma:interpretation>
          </emma:emma>
        </inkml:annotationXML>
        <inkml:traceGroup>
          <inkml:annotationXML>
            <emma:emma xmlns:emma="http://www.w3.org/2003/04/emma" version="1.0">
              <emma:interpretation id="{7514BD23-2462-49FD-9113-544F26802BE1}" emma:medium="tactile" emma:mode="ink">
                <msink:context xmlns:msink="http://schemas.microsoft.com/ink/2010/main" type="inkWord" rotatedBoundingBox="2910,6210 5924,6122 6016,9280 3003,9368"/>
              </emma:interpretation>
            </emma:emma>
          </inkml:annotationXML>
          <inkml:trace contextRef="#ctx0" brushRef="#br0" timeOffset="-18795.6471">-4975 201 467 0,'-6'-11'392'0,"3"-3"-67"16,0 1-75-16,4-3-104 16,1 3-79-16,4 2-2 15,-3 1-31-15,0 3 3 16,-2 7-25-16,-1 4 8 15,2 5-18-15,2 12 15 16,3 9-11-16,-4 13 13 16,0 1-13-16,2 6 9 0,-4-6-16 15,-1-6 14 1,4-10-11-16,2-7 17 0,-1-14-10 16,9-13 20-16,4-10-13 15,6-18 11-15,2-7-17 16,5-13 11-16,-5 2-20 15,-2 0 9-15,-6 15-12 16,-4 10 9-16,-6 14-14 16,-5 15 7-16,-2 9-11 0,-5 14 12 15,-1 9-10-15,2 12 14 16,2-5-7-16,2 1 10 16,5-11-11-16,4-10 10 15,1-6-11-15,5-17 11 16,0-10-9-16,6-10 11 15,-1-3-9-15,5-17 10 16,-4 11-12-16,-3-1 10 16,-3 4-10-16,-4 4 10 15,-6 9-12-15,-3 1 17 16,-3 5-34-16,-4-10-388 16,-8 3 126-16</inkml:trace>
          <inkml:trace contextRef="#ctx0" brushRef="#br0" timeOffset="-18071.2255">-4336 187 942 0,'4'-14'279'16,"5"0"52"-16,9-1-238 15,4-1-76 1,0 4 2-16,-1 6-18 0,-1 6 12 16,-7 6-14-16,-4 7 13 15,-7 5-10-15,-5 14 19 16,-8 6-11-16,-11 15 13 16,-5 3-13-16,-3 12 18 15,1-12-8-15,2 2 20 16,11-18-11-16,6-7 10 15,11-20-19-15,7-9 4 16,8-13-23-16,10-4 10 16,4-9-11-16,8-3 11 15,4 4-38-15,4 1-368 16,-9 2 114-16</inkml:trace>
          <inkml:trace contextRef="#ctx0" brushRef="#br0" timeOffset="-91333.3432">-6807-253 929 0,'-13'6'303'0,"1"3"43"15,8 1-255-15,1 6-26 16,-2 2-28-16,11 1-16 15,8 3 4-15,5-1-12 16,6-5 0-16,20-4-10 16,7-7 7-16,12-5-11 15,10-3 10-15,20-5-11 16,-3 0 9-16,10 2-11 16,-8 2 10-16,11 1-10 0,-11 2 9 15,16 1-9-15,-11 0 10 16,18 3-9-1,-11-1 8-15,12 6-8 0,-12 1 8 16,14-2-10-16,-21 3 10 16,11-2-8-16,-16-1 7 15,1-1 10-15,-11 1 9 16,9-2 13-16,-16-5 15 0,-2-2-4 16,-10-4-4-16,-1-3-8 15,-10-4-12-15,5 1-15 16,-5-1 4-16,2 0-12 15,-6 0 9-15,4 1-11 16,-9 2 11-16,3 1-9 16,-9 5 9-16,-1 2-9 15,-16 4 9-15,-5 2-9 16,-13 0-1-16,-20 2 377 16,-19 0-814-16,-14-3 388 15</inkml:trace>
          <inkml:trace contextRef="#ctx0" brushRef="#br0" timeOffset="-92100.9078">-5418-1088 998 0,'8'-19'326'0,"-3"6"64"15,3 7-268-15,-2 6-25 16,1 1-28-16,-1 7-21 16,0 8-11-16,-5 16-16 15,-2 5-2-15,-5 16-12 16,0 7 7-16,0 17-10 15,2-2 8-15,4 16-10 0,-2-6 9 16,2 13-10 31,0-9 16-31,-1 11-1-16,-1-8 15 0,1 10-3 0,-2-13 14 0,-3 13-4 0,-1-13 5 0,-2 11-3 0,0-4 7 15,0 8-9-15,0-13 1 16,-2 18-15-16,-4-15 0 15,3 8-15-15,3-11 3 0,6 12-12 16,0-22 9-16,2 7-12 16,-5-13 11-16,-1 10-10 15,-2-16 14-15,0 0-9 16,3-10 12-16,0-8-11 16,1-17 11-16,0-6-14 15,-2-9 10-15,2-8-12 16,5-9 10-16,-1-6-12 15,-5-9 5-15,2-6-65 16,-2-6-46-16,-6-9-436 16,-3-1 76-16</inkml:trace>
          <inkml:trace contextRef="#ctx0" brushRef="#br0" timeOffset="-4051.0248">-4614-1455 680 0,'-29'-2'250'0,"-9"11"27"16,-14 13-159-16,4 9-64 15,-14 15-8-15,9 6 0 16,-16 18-15-16,10 3 0 15,-3 20-3-15,18-2-1 16,5 22-8-16,28 2 10 16,19 12-15-1,15-9 1-15,21 10-11 16,6-30 6-16,15-12-14 0,-6-33 10 16,13-24-10-16,-6-30 10 0,15-20-8 15,-9-17 14-15,10-15-1 16,-14-7 22-16,-4-14 10 15,-22 2 19-15,-7-15 15 16,-20 5 12-16,-8-9-5 16,-13 9-5-16,-7-10-15 15,-14 19-13-15,-21 2-20 16,-12 21-7-16,-26 11-17 16,-3 17 2-16,-16 14-15 15,11 16 9-15,-9 0-31 16,24 6-39-16,11 9 406 15,20 12-805-15,2 2 357 16</inkml:trace>
          <inkml:trace contextRef="#ctx0" brushRef="#br0" timeOffset="-7419.0033">-4865 938 1020 0,'-5'-8'293'0,"-2"7"71"16,3 7-303-16,1 6-9 0,3 4-40 16,0 12 2-16,4 4-18 15,1 9 11-15,-1-1-10 16,3 5 9-16,-1-12-9 16,-3-5 14-16,3-15-8 15,0-4 18-15,-2-9-2 16,1-18 20-16,5-11-13 15,6-15 8-15,3-9-18 0,3-12 3 16,0 15-19 0,-2 10 6-16,-10 21-14 0,-1 21 10 15,-6 15-10-15,-3 19 10 16,-2 5-7-16,5 12 13 16,-1-8-10-16,3 1 9 15,7-18-12-15,3-9 12 16,3-16-9-16,7-16 12 15,-1-15-9-15,10-12 12 16,-1-4-11-16,2-8 9 16,-3 8-8-16,-4 5 18 15,-9 14-10-15,-7 4 13 16,-3 12-10-16,-8 5 15 16,-7 2-46-16,-8 2-407 15,-4 2 132-15</inkml:trace>
          <inkml:trace contextRef="#ctx0" brushRef="#br0" timeOffset="-5545.5765">-4233 954 426 0,'0'-12'322'0,"3"-1"-39"16,-2 1-60-16,7 0-84 15,-1 5-41-15,0-5-8 16,1 5-12-16,-1-2-5 16,-2 3-7-16,2 2-10 15,-1 1-9-15,1 0-15 0,2 1-5 16,3 1-17-16,-3 0 3 15,4-1-12-15,-3 2 7 16,-1-3-12-16,-5 3 13 16,-1 2-3-16,-4 3 17 15,-8 9-9-15,-1 3 11 16,-5 10-11-16,0-4 2 16,-1 5-14-16,4-4 11 15,2-2-8-15,3-8 11 16,4 0-10-16,1-7 9 0,1-3-13 15,2-1 9-15,1 2-14 16,1-4 12-16,4-2-12 16,0-1 11-16,7 1-10 15,-4-1 10-15,3 5-11 16,-3 0 10-16,4 5-11 16,-7-1 8-16,2 0-8 15,-3-4 10-15,-3 2-9 16,-2-4 11-16,-1-1-11 15,0 0 10-15,3 3-11 16,-2 0 11-16,1 3-10 16,1 1 13-16,-3-1-8 15,0 2 12-15,-3-1-8 16,3-3 12-16,-2 1-12 16,1 1 10-16,0-5-11 0,-1 0 6 15,1 5-12-15,-4-1 9 16,1 4-14-16,-1 4 12 15,1 2-11-15,0-2 12 16,1-1-12-16,0 1 12 16,0-4-11-16,0-4 13 15,0 3-4-15,0-5 17 16,0 1-6-16,-1-1 10 0,-4 1-9 16,-1 1 2-16,-5 8-16 15,-1-3 6-15,-6 7-10 16,1-4 9-16,-2 4-11 15,3-5 13-15,0 0-12 16,2-5 13-16,6-5-10 16,3-5 10-16,2-7-16 15,6-14-51-15,15-29-437 16,3-4 119-16</inkml:trace>
          <inkml:trace contextRef="#ctx0" brushRef="#br0" timeOffset="-92657.2562">-5165-982 748 0,'7'-16'400'15,"8"4"-44"-15,4-1-134 16,14-5-170-16,2 4-28 16,12 2-5-16,-6 3 9 15,5 6-8-15,-13 7 10 16,1 8-8-16,-13 3 1 0,-9 7 5 16,-12 4 17-16,-9 10 2 15,-9-3 9-15,-4 4 0 16,4-7-16-16,4-8-21 15,6-8-2-15,8-8-19 16,11-4 1-16,6-8-28 16,5 0-7-1,14-3-32-15,-1 6 5 0,2 2-18 16,-5 7 34-16,2 11 5 16,-9 5 28-16,-6 14-3 15,-6 3 13-15,-8 14 6 16,-7-3 25-16,-10 3 29 15,-1-7 29-15,-5-1 32 16,1-10 18-16,-10-2-2 16,4-7-20-16,-11-5-25 15,2-12-30-15,-11-8-31 16,5-4-11-16,-2-10-26 0,2-2-13 16,-9-5-77-16,4 4-30 15,-4-2-85-15,-1 16-315 16,-5 14 66-16</inkml:trace>
          <inkml:trace contextRef="#ctx0" brushRef="#br0" timeOffset="-93091.312">-4964-970 951 0,'8'23'283'0,"-4"17"60"16,-1 8-262-16,-7 17-32 15,-1-2-18-15,-4 6-16 16,7-17 2-16,-3-8-14 15,7-18 8-15,-4-9-47 16,4-13 61-16,-8-8-385 16,0-18 111-16</inkml:trace>
          <inkml:trace contextRef="#ctx0" brushRef="#br0" timeOffset="-27814.0352">-6626 278 945 0,'-6'9'323'0,"0"-2"51"0,5-4-244 15,1 0-37-15,3-8-22 16,4-6-14-16,2-7-8 15,7-10-15-15,3-4-6 0,6-7-16 16,-1 6 2-16,2-3-11 16,-7 10 7-16,-4 2-11 15,-5 13 10-15,-1 0-13 16,-6 10 11-16,-3 8-10 16,-2 6 13-16,0 5-9 15,-3 6 12-15,2 12-9 16,2 1 9-16,2 10-12 15,2-4 7-15,2 5-11 16,0-9 10-16,3-3-11 16,-2-9 13-16,-2-11-451 15,-4-15 151-15</inkml:trace>
          <inkml:trace contextRef="#ctx0" brushRef="#br0" timeOffset="-93453.9235">-6272-666 1102 0,'-6'-7'344'0,"-1"1"58"15,8 7-310-15,13-1-35 16,2-1-30-16,6-4-25 15,12 2 5-15,10-7-9 16,3-3 9-16,13-2-32 16,-6-1-31-16,4-2-353 15,-14 2 83-15</inkml:trace>
          <inkml:trace contextRef="#ctx0" brushRef="#br0" timeOffset="-93910.4021">-5915-1023 1008 0,'3'-12'317'0,"-6"6"69"15,-2 2-261-15,-4 11-48 16,-5 0-19-16,-5 7-17 16,-4 8-17-16,-1 3-9 15,-4 6-14-15,0 4 5 16,-4 9-10-16,4-3 9 15,-3 11-7-15,2-4 12 16,0 8-8-16,6-8 10 16,-3 0-10-16,5-9 8 0,1-1-10 15,1-11 8-15,0-1-10 16,1-7 10-16,3-8-20 16,5-4-14-16,3-8-61 15,2-2-332-15,4-21 69 16</inkml:trace>
          <inkml:trace contextRef="#ctx0" brushRef="#br0" timeOffset="-93639.6107">-5985-1029 842 0,'1'-9'377'0,"1"22"-15"16,-7 6-171-16,-2 5-131 0,0 8-21 15,-1 7-12-15,2-7 7 16,5 6-16-16,5-4-2 16,4 3-14-16,1-2 6 15,2 6-10-15,0-6 8 16,-3 1-9-16,1-5 9 16,-4-2-7-16,-4-3-15 15,-2-2-61-15,-7-4-174 16,-2 3-149-16,-2-7-64 15</inkml:trace>
        </inkml:traceGroup>
        <inkml:traceGroup>
          <inkml:annotationXML>
            <emma:emma xmlns:emma="http://www.w3.org/2003/04/emma" version="1.0">
              <emma:interpretation id="{E7C71F6F-F8F0-4404-879A-C97C9F82EF7B}" emma:medium="tactile" emma:mode="ink">
                <msink:context xmlns:msink="http://schemas.microsoft.com/ink/2010/main" type="inkWord" rotatedBoundingBox="8055,5990 10897,5906 11002,9489 8160,9572"/>
              </emma:interpretation>
            </emma:emma>
          </inkml:annotationXML>
          <inkml:trace contextRef="#ctx0" brushRef="#br0" timeOffset="3431.5878">-295 386 923 0,'3'-5'271'15,"-6"15"56"-15,-2 18-231 16,0 10-67-16,-4 21 5 15,-2 3-19-15,1 15 15 0,1 3-15 16,5 14 12-16,4-9-11 16,7 20 10-16,5-11-17 15,3 4 9-15,-3-10-13 16,1 6 8-16,-7-20-12 16,-5 2 18-16,-1-14-4 15,-7-2 18-15,-5-14-6 16,-1 5 15-16,0-8-17 0,-1 3 4 15,0-16-19-15,2-2 9 16,2-14-16-16,5-4 8 16,-1-9-13-16,5-1 11 15,1-1-30-15,1-2-50 16,-2-10-350-16,5-18 78 16</inkml:trace>
          <inkml:trace contextRef="#ctx0" brushRef="#br1" timeOffset="41032.4777">62 832 1005 0,'-12'3'305'0,"5"10"63"0,1 9-273 16,0 6-59-16,5 4-19 16,4-5-2-16,-3 7-11 15,8-5 10-15,4 2-11 16,-1-5 9-16,-3 4 1 15,6-8 14-15,-4-5-2 16,-6-9 17-16,7-13-3 16,-1-12 2-16,6-20-17 15,3-10 1-15,6-16-17 16,-1 2 3-16,-2 6-13 16,-6 16 9-16,-3 14-14 15,-6 21 13-15,-5 19-10 16,-4 8 13-16,-1 17-9 15,-2 3 14-15,0 8-12 16,2-7 8-16,6 0-11 16,-1-11 8-16,6-6-12 15,3-10 10-15,5-12-7 0,2-7 12 16,5-15-10-16,2-5 13 16,3-10-7-16,-2 3 10 15,-5-1 0-15,-8 8 14 16,-4 2-10-16,-6 11 10 15,-7-2-14-15,4 3 4 16,-6-1-89-16,-6-1-38 16,-3-1-364-16,2 4 30 0</inkml:trace>
          <inkml:trace contextRef="#ctx0" brushRef="#br1" timeOffset="41575.0099">663 664 946 0,'3'-13'401'16,"3"1"13"-16,6 3-203 15,4 4-145-15,6-6-27 16,4 4-9-16,1 3-20 16,-4 4 2-16,-5 4-11 15,-8 8 12-15,-8 4-7 16,-8 7 16-16,-13 8 4 15,-8 3 16-15,-6 12 1 16,2-5 12-16,0-3-11 16,10-12-4-16,11-6-20 0,9-13-3 15,8-7-15-15,2-6 6 16,13-4-10-16,-2-2 13 16,8-3-10-16,-1 1 10 15,8 8-14-15,-7 4 10 16,0 8-15-16,-5 7 10 15,-2 8-11-15,-11 1 12 0,-1 9-12 16,-5-2 15-16,-4 4-10 16,-2-4 15-16,-6 2 8 15,-5-6 24-15,-9 3 0 16,-6-2 14-16,-10 1-13 16,0-4-10-16,-4-4-19 15,7-8 2-15,3-8-118 16,19-17-230-16,15-15-221 15</inkml:trace>
          <inkml:trace contextRef="#ctx0" brushRef="#br0" timeOffset="2398.0767">-1670 4 869 0,'-10'-4'292'0,"3"2"37"16,7 4-251-16,13 5-14 16,9-1-44-16,19 6 10 15,14 0-9-15,24-2 13 16,5-9-18-16,32-9 8 16,-1-9-18-16,30-13 11 15,-11-4-16-15,22 3 13 0,-23 7-14 16,14 4 9-16,-26 5-13 15,10 5 10-15,-24 0-10 16,9-4 9-16,-17 3-10 16,5 0 10-16,-13 2-9 15,0 5 10-15,-17 3-9 16,1 2 9-16,-16 3-8 16,-2 2 10-16,-10-3-10 15,-4 5 11-15,-15-3-10 0,-8 1 10 16,-10 0-10-1,-7-1 13-15,-6-5-8 0,-8-6-19 16,-8-6 244-16,-5-4-599 16,-1-2 252-16</inkml:trace>
          <inkml:trace contextRef="#ctx0" brushRef="#br1" timeOffset="35582.4419">-1597 241 780 0,'-14'-4'388'0,"1"15"-22"0,1 13-155 16,-2 8-139-16,3 1-35 15,4 6 8-15,3-4-15 0,4-2 7 16,4-10-22 0,5-4 7-16,0-10-17 0,4-6 9 15,-1-10-11-15,8-15 13 16,2-11-11-16,6-12 12 15,-1-4-11-15,2-4 8 16,-8 18-14-16,-1 7 9 16,-7 22-12-16,-4 20 16 15,-6 16-9-15,-3 23 14 16,-3 8-10-16,2 14 11 16,7-9-15-16,2-6 10 15,7-23-15-15,6-17 11 16,-1-23-10-16,7-24 13 15,4-13-12-15,5-20 13 16,-2-7-11-16,4-3 13 16,-10 14-15-16,-6 7 11 0,-8 27-12 15,-9 14 12-15,-7 13-12 16,-4 10 14-16,0 3-33 16,-3-2-33-16,9-1-403 15,7-6 97-15</inkml:trace>
          <inkml:trace contextRef="#ctx0" brushRef="#br1" timeOffset="36017.657">-979 78 940 0,'12'-13'320'0,"7"-7"69"15,3 0-237-15,12-4-29 16,-2 1-27-16,4 10 9 15,-4 10-40-15,-1 12-5 16,-8 8-41-16,-11 14 3 16,-3 4-21-16,-12 14 11 15,-10-2-13-15,-8 10 13 16,-1-4 0-16,-10 1 1 16,2-9-13-16,-2-3 10 15,6-12-11-15,2-11-2 16,12-9-1-16,11-4 11 15,11-8-10-15,8 1 10 0,8 2-11 16,11-2 12-16,4-1-11 16,8 0-38-16,-8-4-70 15,19-8-357-15,-7 0 51 16</inkml:trace>
          <inkml:trace contextRef="#ctx0" brushRef="#br0" timeOffset="1849.5449">-283-1333 888 0,'-2'-12'295'16,"1"9"42"-16,-2 9-257 15,-2 12-18-15,1 11-44 16,-2 18 16-16,-3 7-11 0,-3 29 16 16,5 3-13-16,0 22 5 15,4-4-21-15,6 25 7 16,1-12-17-16,2 25 9 16,-3-8-12-16,-3 22 12 15,-4-18-13-15,-4 15 10 16,-1-22-10-16,2 1 10 15,3-26-10-15,-1-3 17 16,4-24-8-16,2-7 13 16,-1-26-8-16,-3-5 15 15,3-16-14-15,-3-8 10 16,0-9-14-16,-2-1 8 16,0-6-14-16,-4 1-5 15,-1-4-44-15,0 0-350 16,1-3 92-16</inkml:trace>
          <inkml:trace contextRef="#ctx0" brushRef="#br1" timeOffset="45674.9984">807-1552 705 0,'-9'-47'269'0,"-7"11"37"16,-15 14-161-16,-7 15-61 0,-19 8-5 15,-3 16-49-15,-30 22 2 16,-3 10-26 0,-14 23 10-16,4 7-11 0,-4 14 22 15,26-14-9-15,5 11 18 16,21-14-12-16,8 14 13 15,15-6-19-15,8 20 4 16,20-8-17-16,16 7 9 16,10-12-16-16,16 0 10 15,7-21-13-15,22-1 10 16,2-16-9-16,25-17 12 16,4-19-11-16,18-15 12 15,-7-23-9-15,9-27 19 16,-20-13 4-16,2-21 40 15,-15-12-4-15,-1-35 20 16,-22 4-16-16,-3-22 8 0,-20 4-35 16,-15-19 11-16,-21 26-21 15,-27-2 7-15,-18 32-24 16,-35 18-11-16,-12 45-34 16,-33 44-60-16,-3 42-41 15,-22 33-347-15,20 11 52 16</inkml:trace>
          <inkml:trace contextRef="#ctx0" brushRef="#br1" timeOffset="27533.6977">30 1 1123 0,'-6'-1'292'0,"0"-1"97"16,0 5-333-16,2 8-8 16,1 5-29-16,-2 4 2 15,7 4-20-15,2 10 9 16,2 0-13-16,1 7 11 16,5 3-11-16,0-2 9 15,-2-8-10-15,-2-3 17 16,0-10-8-16,1-5 21 15,0-10-5-15,6-8 23 16,2-7-12-16,4-18 9 16,5-13-18-16,2-15 4 0,-1 4-23 15,2-9 6-15,-8 19-14 16,-4 7 12-16,-6 19-14 16,-2 11 9-16,-8 17-12 15,0 15 14-15,1 11-14 16,-1 19 13-16,2 1-9 15,3 4 12-15,0-13-12 16,4-9 13-16,1-22-10 16,5-16 16-16,3-15-8 15,4-20 17-15,4-11-8 0,-1-16 22 16,-2 4-11-16,-1-1 15 16,-6 6-14-16,-9 15 13 15,-3 14-19-15,-4 5 9 16,-2 5-20-16,2 16 9 15,-2-2-18-15,1 4-12 16,1 1-22-16,-1 0-60 16,0-3-414-16,-7-11 106 15</inkml:trace>
          <inkml:trace contextRef="#ctx0" brushRef="#br1" timeOffset="27933.6237">682 316 1241 0,'-4'6'372'0,"2"-3"97"15,5 0-358 1,3-6-7-16,3-5-27 0,7-15-19 16,6-8-33-1,8-16 4-15,1-3-21 0,7-9-9 16,-7 12 1-16,-3 5 12 16,-11 14-14-16,-2 11 5 15,-11 17-14-15,-4 15 13 16,-3 10-11-16,-2 9 12 15,-1 3-6-15,1 13 13 16,2-6-14-16,2 6 11 16,4-2-12-16,4-1 18 15,0-9-30-15,4 5-109 16,-2-9-377-16,-5-3 67 16</inkml:trace>
        </inkml:traceGroup>
        <inkml:traceGroup>
          <inkml:annotationXML>
            <emma:emma xmlns:emma="http://www.w3.org/2003/04/emma" version="1.0">
              <emma:interpretation id="{248CB947-B043-484B-857E-4244F4347BE9}" emma:medium="tactile" emma:mode="ink">
                <msink:context xmlns:msink="http://schemas.microsoft.com/ink/2010/main" type="inkWord" rotatedBoundingBox="12984,5667 16871,6522 16376,8770 12489,7915">
                  <msink:destinationLink direction="with" ref="{C81D6F8B-6D6C-4E67-A713-8925D2E8205B}"/>
                </msink:context>
              </emma:interpretation>
              <emma:one-of disjunction-type="recognition" id="oneOf2">
                <emma:interpretation id="interp2" emma:lang="" emma:confidence="1">
                  <emma:literal/>
                </emma:interpretation>
              </emma:one-of>
            </emma:emma>
          </inkml:annotationXML>
          <inkml:trace contextRef="#ctx0" brushRef="#br2" timeOffset="89300.2084">3109 40 1029 0,'-7'-11'272'0,"1"16"80"15,0 11-287-15,-1 2-38 16,1 15-8-16,1 8-9 16,2 9-4-16,6-3-3 0,3 6-1 15,0-10 0-15,6-8 0 16,1-10 0-16,2-13 2 16,4-15 7-16,10-28 12 15,4-17 1-15,8-24 5 16,3-8-2-16,4-14-7 15,-8 16-11-15,-3 11 13 16,-12 21-1-16,-7 24-2 16,-13 29 1-16,-6 24 3 15,-8 16-15-15,-4 18-1 16,-2 4 1-16,3 6-1 16,7-16-3-16,6-11 0 15,6-20 0-15,8-17 1 16,4-20-1-16,9-18 1 15,-1-11 1-15,0-6 1 16,-2 6-1-16,-2 1-2 0,-13 18 0 16,0 12-50-16,-3 5-29 15,-11 15-352-15,-9 4 61 16</inkml:trace>
          <inkml:trace contextRef="#ctx0" brushRef="#br2" timeOffset="89801.4092">3785 338 1161 0,'-3'7'284'15,"8"-2"95"-15,4-4-317 16,4-8-36-16,12-17 10 16,4-14 0-16,11-15 0 15,1-6-7-15,8-10-10 16,-5 8-11-16,-3-1-1 16,-7 15-2-16,-3 10-3 15,-14 12-3-15,-7 16-2 16,-7 18 0-16,-6 16-1 15,-2 9 3-15,-3 11 2 0,2 1 3 16,3 10 2-16,3-8 3 16,3 4-3-16,3-8 1 15,0 1 10-15,-2-12-56 16,-11-1-385-16</inkml:trace>
          <inkml:trace contextRef="#ctx0" brushRef="#br2" timeOffset="140407.6518">4044-1605 998 0,'-12'-22'319'0,"-2"8"51"16,-7 4-264-16,0 6-70 15,-7 1-16-15,3 6-16 16,-5 3-1-16,3-3 0 16,-5-2 3-16,10 1 19 15,1 0-4-15,-27 4 4 16,-1-1 0-16,-5 9 6 15,1 4-5-15,4 7 0 16,4 0-3-16,-5 9-4 16,4-3-8-16,-1 8-4 15,8-5-5-15,-4 9-3 16,9 0-1-16,-6 8-1 16,8-7 2-16,-2 6-1 15,8-6 2-15,-2-1 0 16,10-6 1-16,-2 1 0 15,3-4 0-15,-2 1 2 16,6-1 0-16,-7 5 2 16,6 0-1-16,4 5-1 15,7-6-1-15,-1-1 0 0,5-9-2 16,4-6 0-16,2-11 0 16,-4 1 2-16,3-8-1 15,1-1 5-15,-7 0 2 16,5 2 3-16,-1-2 3 15,2 6 6-15,-2-2-4 16,8 8 0-16,-5-8-3 16,4 9-3-16,-1-3-5 0,6 2 0 15,-1-5-2 1,2 6 1-16,3-4 0 0,3-1 2 16,-4-1-1-16,9 5 0 15,1 2-1-15,7 5-1 16,-4 3-2-16,9 0-1 15,-3 0-1-15,4-4-1 16,-6-7 2-16,8 0 0 16,-7-4 2-16,3 0-1 15,-6-1 1-15,2 0-2 16,-8-2 1-16,6-1 0 16,-1-3-1-16,8 0 0 15,-3-4 2-15,7-4-1 16,-3-4 0-16,3-1 1 15,-5-5-1-15,4-5 0 16,-1-1 0-16,4-5 0 16,-8-1 0-16,2 4 2 0,-8 1 0 15,-1 0 0-15,-13 5 1 16,3 0-2-16,-3-2-1 16,6-8 0-16,-4-4 1 15,7-11 0-15,-6-2 1 16,3-12 2-16,-4 3 0 15,1-4-1-15,-5 5 0 16,-1-7-1-16,-7 9-2 0,-4-4 0 16,-5 1-2-16,-8-16-1 15,-2 4 2-15,-9-17 0 16,-3-2 0-16,-8-4 1 16,0 13 7-16,-10 3 11 15,-3 21 6-15,-30 12-6 16,-18 20-13-16,-43 35-51 15,-25 31-53-15,-69 81 413 16,-8 50-803-16,-94 112 382 16</inkml:trace>
          <inkml:trace contextRef="#ctx0" brushRef="#br0" timeOffset="67350.1322">3259-310 948 0,'-20'3'233'0,"0"3"78"16,10-5-285-16,1 2 1 15,3-3-17-15,2 1 28 16,0-2 1-16,1 2 31 16,1-2-4-16,2 4 13 15,0-5-26-15,0 2 3 0,2 0-31 16,2-1 4-16,2 0-19 15,4-1 9-15,3 2-13 16,8-1 9-16,0-1-12 16,2-1 8-16,1 0-10 15,7 2 10-15,-6-1-8 16,10 2 14-16,-1-1-9 16,7 4 10-16,-2-2-12 15,8-1 8-15,-4-1-16 16,6-2 10-16,-1 0-12 0,9-4 10 15,1 2-11-15,8 1 11 16,-1 2-11-16,2 2 10 16,-11 3-10-16,0 2 11 15,-8 0-10-15,-1 3 10 16,-8-2-10-16,8 3 10 16,-6-2-10-16,7-1 9 15,1 0-11-15,5-1 12 16,-7 0-11-16,6 1 9 15,-7 1-9-15,7 5 11 16,-8-3-11-16,4 2 11 16,-7-2-10-16,7-1 10 15,-11-5-11-15,9 7 11 16,-6 0-11-16,8 3 11 16,-4 4-11-16,10 0 10 15,-5-4-10-15,9 1 11 0,-9-7-12 16,4 0 11-16,-10 1-10 15,-3-1 11-15,-8-1-11 16,3 4 11-16,-2-2-10 16,3 2 9-16,1-3-10 15,5 2 10-15,-4-3-10 16,7 0 9-16,-2-2-8 16,3 1 9-16,-3-2-10 0,5-1 11 15,-7 3-11-15,1-4 11 16,-8 2-11-16,8 0 11 15,-8-3-11-15,5 2 11 16,-2 2-11-16,6-5 11 16,-6 1-12-16,6-2 12 15,-2-4-11-15,2-1 12 16,-8 3-11-16,3-2 11 16,-3-2-11-16,0 0 12 15,-5 2-11-15,-1-2 11 16,-3-1-11-16,-4 5 11 15,-6 0-12-15,3-1 11 16,-5 4-12-16,0-2 12 16,-5 3-12-16,7 0 13 15,-5 3-10-15,3-2 16 0,-5 1-11 16,2-1 16-16,-6-1-13 16,-3 0 17-16,-3 0-7 15,0 3 24-15,0 2-9 16,0-1 18-16,1-3-17 15,2 2 5-15,0-1-24 16,-1 1 6-16,-2-3-21 16,0 1 11-16,0 1-12 0,0-1 12 15,0-2-25 1,3-2-94-16,-1-3 423 0,3-16-813 16,-7-6 308-16</inkml:trace>
          <inkml:trace contextRef="#ctx0" brushRef="#br0" timeOffset="127079.7053">5956-1166 1162 0,'-6'-11'287'0,"-14"6"105"16,-8 5-346-16,-19 15-5 16,-7 13-22-16,-24 17 24 15,6 10-13-15,-9 21 28 16,12 1-10-16,-2 12 16 0,26-8-31 16,6 3 4-1,22-17-27-15,15 0 7 0,18-16-20 16,18-5 11-16,6-18-13 15,25-12 15 1,8-19-11-16,30-22 15 0,4-10-11 16,17-13 22-16,-18 3-62 15,2-12-424-15,-28 7 135 16</inkml:trace>
          <inkml:trace contextRef="#ctx0" brushRef="#br2" timeOffset="133405.1783">6174 195 961 0,'-4'-16'388'0,"1"6"36"0,0 1-176 16,7 2-129-16,0-2 19 16,5 3-37-16,7 0-12 15,2-3-47-15,4 3-5 16,2 5-37-16,-2 1 7 15,-3 4-15-15,-3 7 10 16,-7 2-9-16,-2 2 12 16,-2 4-8-16,-7 3 11 15,-5 4-11-15,-7 5 13 16,-2 3-11-16,-7 6 14 16,4-7-12-16,4-2 13 15,5-10-14-15,10-2 10 16,7-7-14-16,6-6 10 15,2 0-14-15,9-1 15 16,-7-3-12-16,5 1 13 0,0 1-11 16,0-2 13-16,-1 1-16 15,4 4 12-15,-5 2-12 16,0 3 10-16,-4 5-11 16,-5 7 10-16,-5 1-10 15,-1 6 12-15,-4-4-11 16,-4 1 13-16,-4-6-3 15,-6-2 34-15,-9-4-2 16,-9 9 28-16,-6 0-4 0,-13 3 14 16,-1 0-31-16,-5-3 4 15,9-12-29-15,-5-6 6 16,14-7-23-16,6-4-24 16,4-1-156-16,-6-2-421 15</inkml:trace>
          <inkml:trace contextRef="#ctx0" brushRef="#br0" timeOffset="125412.684">3405-384 1158 0,'-2'-9'324'0,"2"6"82"0,12-5-307 16,6-8-46-16,17-18-5 15,13-15-15-15,16-35-3 16,3-8-13-16,17-23-8 16,-11 5-7-16,-1 0 0 15,-14 27-2-15,-7 7 2 16,-21 27 0-16,-8 16 4 15,-14 16 7-15,-9 19 8 16,-6 24 3-16,-7 18 3 16,-2 12 1-16,-3 21 7 15,4 1-4-15,4 10 2 16,3-6-3-16,7 9-4 16,5-16-12-16,5-6-4 15,1-19-5-15,4 0 0 16,-1-19 0-16,0-3-1 0,-4-6-1 15,-3-4-7-15,-6-15-16 16,-9-8-80-16,-6-8-42 16,-8-6-361-16,-2-3 36 15</inkml:trace>
          <inkml:trace contextRef="#ctx0" brushRef="#br0" timeOffset="125715.4821">3563-547 960 0,'3'-12'396'16,"2"1"23"-16,6-7-201 15,9 3-128-15,9-4-8 16,8 1-22-16,16-5-12 16,4 4-20-16,9-3-5 15,-6 3-3-15,1 1 79 16,-26 3-566-16,-15 4 227 15</inkml:trace>
        </inkml:traceGroup>
      </inkml:traceGroup>
    </inkml:traceGroup>
  </inkml:traceGroup>
</inkml:ink>
</file>

<file path=ppt/ink/ink30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4:10.235"/>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19E32F7D-8B83-46D8-8806-C350398179C7}" emma:medium="tactile" emma:mode="ink">
          <msink:context xmlns:msink="http://schemas.microsoft.com/ink/2010/main" type="writingRegion" rotatedBoundingBox="22065,3430 22250,4515 21200,4694 21015,3609">
            <msink:destinationLink direction="with" ref="{D8EB49DB-4793-479F-BBFF-E1212D6D37A2}"/>
          </msink:context>
        </emma:interpretation>
      </emma:emma>
    </inkml:annotationXML>
    <inkml:traceGroup>
      <inkml:annotationXML>
        <emma:emma xmlns:emma="http://www.w3.org/2003/04/emma" version="1.0">
          <emma:interpretation id="{BCF09B60-3435-4A97-85D3-FC72671CD5DC}" emma:medium="tactile" emma:mode="ink">
            <msink:context xmlns:msink="http://schemas.microsoft.com/ink/2010/main" type="paragraph" rotatedBoundingBox="22065,3430 22250,4515 21200,4694 21015,3609" alignmentLevel="1"/>
          </emma:interpretation>
        </emma:emma>
      </inkml:annotationXML>
      <inkml:traceGroup>
        <inkml:annotationXML>
          <emma:emma xmlns:emma="http://www.w3.org/2003/04/emma" version="1.0">
            <emma:interpretation id="{1BF1A1EF-7729-4775-98C6-D1A9F9453132}" emma:medium="tactile" emma:mode="ink">
              <msink:context xmlns:msink="http://schemas.microsoft.com/ink/2010/main" type="line" rotatedBoundingBox="22065,3430 22250,4515 21200,4694 21015,3609"/>
            </emma:interpretation>
          </emma:emma>
        </inkml:annotationXML>
        <inkml:traceGroup>
          <inkml:annotationXML>
            <emma:emma xmlns:emma="http://www.w3.org/2003/04/emma" version="1.0">
              <emma:interpretation id="{90305EF2-7460-42FB-A272-FBB199D295FA}" emma:medium="tactile" emma:mode="ink">
                <msink:context xmlns:msink="http://schemas.microsoft.com/ink/2010/main" type="inkWord" rotatedBoundingBox="22065,3430 22093,3592 21134,3756 21106,3593">
                  <msink:destinationLink direction="with" ref="{BC1FE346-AAFA-4EF3-B180-9CD035FA6A6E}"/>
                </msink:context>
              </emma:interpretation>
            </emma:emma>
          </inkml:annotationXML>
          <inkml:trace contextRef="#ctx0" brushRef="#br0">-1819 225 501 0,'-18'-1'364'0,"4"2"-56"15,3 2-47-15,7-1-177 16,2-5-25-16,5 6-13 0,6 2-17 16,1-2-2-1,11 0-15 32,7 2 3-47,16-5-9 0,5-5 8 0,12 1-12 16,1 0 12-1,7-5-10-15,-12 6 9 0,4-2-12 0,-7 4 11 0,2 2-11 16,-10 4 7-16,1-1-31 0,-9 1-13 0,-13-10-323 16</inkml:trace>
          <inkml:trace contextRef="#ctx0" brushRef="#br1" timeOffset="121463.6277">-1893 287 1220 0,'-11'-9'333'0,"4"3"110"16,3 3-357-16,5 0-18 15,6 3-36-15,18-1-6 16,11-4-34-16,27 3 7 16,10-6-9-16,24-1 14 15,-3 3-8-15,17-2 12 16,-17 2-11-16,17 7 12 15,-22-1-2-15,8 3 376 16,-14 7-826-16</inkml:trace>
        </inkml:traceGroup>
        <inkml:traceGroup>
          <inkml:annotationXML>
            <emma:emma xmlns:emma="http://www.w3.org/2003/04/emma" version="1.0">
              <emma:interpretation id="{B4BCFB50-A3E4-4B2B-AC5F-6850AD262FDD}" emma:medium="tactile" emma:mode="ink">
                <msink:context xmlns:msink="http://schemas.microsoft.com/ink/2010/main" type="inkWord" rotatedBoundingBox="22000,4395 22027,4553 21200,4694 21173,4536"/>
              </emma:interpretation>
            </emma:emma>
          </inkml:annotationXML>
          <inkml:trace contextRef="#ctx0" brushRef="#br0" timeOffset="10672.4378">-1817 1185 445 0,'1'-7'339'0,"4"1"-69"16,4 4-98-16,11 1-69 16,7 8-87-16,15 2 2 15,4 3-15-15,14-3 12 16,-14-6-2-1,-1-1-11-15,60 0-46 16,-8-8-237-16,-3-12 61 16</inkml:trace>
          <inkml:trace contextRef="#ctx0" brushRef="#br1" timeOffset="128272.6957">-1788 1182 914 0,'-25'0'339'0,"8"2"42"16,4-2-213-16,7 0-60 16,3 2-5-16,3-3-13 0,0 1-15 46,3 1-19-46,8 5-21 0,6-1-17 0,16 2-19 0,12 0 6 0,13-7-11 16,6-2 12-16,13-7-11 16,-3-5 12-16,5 0-11 15,-7 1 11-15,3-1-11 16,-17 6 10-16,-3 5-11 16,-15-2 11-16,-3 10-11 15,-15 2 10-15,-1 5-12 16,-16-5 11-16,-3 11-8 15,-11-8 18-15,-12 0 9 16,-6-2 25-16,-12-1 5 16,-6-9 12-16,-14 10-8 0,3-10-2 15,-13-1-16 1,7-2-2-16,-1 0-14 0,16-7 0 16,3 6-8-16,15 1 1 15,9 5-14-15,15 0 8 16,-6-2-12-16,14 7 3 15,-3-1-22-15,0-3-17 16,21 7 75-16</inkml:trace>
        </inkml:traceGroup>
      </inkml:traceGroup>
    </inkml:traceGroup>
  </inkml:traceGroup>
</inkml:ink>
</file>

<file path=ppt/ink/ink30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7:24.839"/>
    </inkml:context>
    <inkml:brush xml:id="br0">
      <inkml:brushProperty name="width" value="0.13333" units="cm"/>
      <inkml:brushProperty name="height" value="0.13333" units="cm"/>
      <inkml:brushProperty name="fitToCurve" value="1"/>
    </inkml:brush>
  </inkml:definitions>
  <inkml:traceGroup>
    <inkml:annotationXML>
      <emma:emma xmlns:emma="http://www.w3.org/2003/04/emma" version="1.0">
        <emma:interpretation id="{7F4A9897-6F6F-458D-95CE-5498E91AEC78}" emma:medium="tactile" emma:mode="ink">
          <msink:context xmlns:msink="http://schemas.microsoft.com/ink/2010/main" type="inkDrawing" rotatedBoundingBox="2656,11827 16156,9627 16918,14305 3418,16505" semanticType="callout" shapeName="Other">
            <msink:sourceLink direction="with" ref="{5FB2B08F-5E9D-4DEA-8F5B-1D1667FC9EA6}"/>
            <msink:sourceLink direction="with" ref="{8C68FB19-56F3-4668-8F84-293C90F53A35}"/>
          </msink:context>
        </emma:interpretation>
      </emma:emma>
    </inkml:annotationXML>
    <inkml:trace contextRef="#ctx0" brushRef="#br0">12143 118 1033 0,'-22'-31'270'0,"15"9"77"16,20 5-287-16,16-1-39 15,23 2-2-15,10 1-21 16,18 3 8-16,-18 17-6 15,0 1-5 1,82 22 11-16,-7 19-10 16,11 20 10-16,-8 11-10 0,-33 2 9 15,-20 0-9 1,5 9 9-16,-14-9-11 0,3 20 11 16,-19 0 1-16,-8 22 0 15,-24-1-10-15,-11 29 13 16,-21-8-11-16,-14 16 2 15,-16-16-2-15,-12 14 11 16,-12-24-12-16,-25 14 10 16,-7-9-10-16,-24 20 11 15,-8-13-10-15,-48 22 10 16,5-12-8-16,-52 15 12 16,1-19-10-16,-41 16 23 15,25-23 1-15,-38 8 32 16,37-27-7-16,-35 11 11 15,18-20-22-15,-39 13-1 16,15-15-33-16,-47 10 5 0,22-23-14 16,-33 0 10-16,22-22-10 15,-44-7 12-15,22-15-12 16,-34-8 12-16,24-14-11 16,-35-12 11-16,46-15-12 15,-41-8 11-15,52-11-11 16,-49-6 10-16,49 1-11 0,-52-1 9 15,46-1-8 1,-53-2 12-16,53 4-8 0,-49-7 11 16,53 1-9-16,-27-17 10 15,48-1-13-15,-17-19 11 16,44-2-12-16,-22-20 5 16,44-2-11-16,-19-28 8 15,37 3-17-15,-6-32 8 16,51-1-10-16,-11-27 10 15,42 5-5-15,18-38 21 16,38 15-6-16,10-25 19 16,40 20-11-16,17-20 7 15,19 33-16-15,26-12 1 16,16 27-29-16,19-3-17 16,13 35-22-16,17-4-12 15,-1 31-20-15,15 6-320 16,-7 24 111-16</inkml:trace>
  </inkml:traceGroup>
</inkml:ink>
</file>

<file path=ppt/ink/ink3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47:17.52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E13B7BE-5460-4F61-B80E-794C0C638A92}" emma:medium="tactile" emma:mode="ink">
          <msink:context xmlns:msink="http://schemas.microsoft.com/ink/2010/main" type="inkDrawing" rotatedBoundingBox="3488,6238 6281,5953 6291,6049 3498,6334" semanticType="underline" shapeName="Other">
            <msink:sourceLink direction="with" ref="{4E93CB7A-BF73-4987-87ED-C65D9603DEE0}"/>
          </msink:context>
        </emma:interpretation>
      </emma:emma>
    </inkml:annotationXML>
    <inkml:trace contextRef="#ctx0" brushRef="#br0">0 286 582 0,'9'4'355'0,"9"2"-30"16,9-3-128-16,15-1-62 15,5-1-62-15,19-7-11 16,1-3-8-16,16-4-10 16,-5-4-1-16,19-2-15 15,-7 5-6-15,9-2-15 16,-14 4 0-16,17-5-8 16,-14 3 7-16,16-4-10 15,-2 3 9-15,15 0-7 16,-18 3 7-16,8 0-9 0,-25 3 11 15,-1 2-11-15,-16-1 8 16,2 1-9-16,-10 4 15 16,6-3 3-16,-6 3 11 15,-1-6-5-15,-11 3 12 16,9-5-6-16,-7 2 3 16,4-1-3-16,1 4 6 15,7 0-5-15,-11 3-1 0,1 7-14 16,-7 1 1-16,3 2-11 15,-4 2 6-15,2 3-9 16,-5-3 9-16,-5-3-7 16,-10 0 7-16,-2-4-4 15,-9-8 4-15,0-2-6 16,-2 4 6-16,-4-2-9 16,-1 4 4-16,-1 1-5 15,-5 2 8-15,-5 4-82 16,3-2 350-16,-23 9-726 15,-7-3 281-15</inkml:trace>
  </inkml:traceGroup>
</inkml:ink>
</file>

<file path=ppt/ink/ink31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7:29.031"/>
    </inkml:context>
    <inkml:brush xml:id="br0">
      <inkml:brushProperty name="width" value="0.13333" units="cm"/>
      <inkml:brushProperty name="height" value="0.13333" units="cm"/>
      <inkml:brushProperty name="fitToCurve" value="1"/>
    </inkml:brush>
    <inkml:context xml:id="ctx1">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5T10:25:21.496"/>
    </inkml:context>
    <inkml:brush xml:id="br1">
      <inkml:brushProperty name="width" value="0.09333" units="cm"/>
      <inkml:brushProperty name="height" value="0.09333" units="cm"/>
      <inkml:brushProperty name="color" value="#ED1C24"/>
      <inkml:brushProperty name="fitToCurve" value="1"/>
    </inkml:brush>
    <inkml:brush xml:id="br2">
      <inkml:brushProperty name="width" value="0.09333" units="cm"/>
      <inkml:brushProperty name="height" value="0.09333" units="cm"/>
      <inkml:brushProperty name="fitToCurve" value="1"/>
    </inkml:brush>
    <inkml:brush xml:id="br3">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3E442D49-D1C8-405E-95C5-9511689F7019}" emma:medium="tactile" emma:mode="ink">
          <msink:context xmlns:msink="http://schemas.microsoft.com/ink/2010/main" type="writingRegion" rotatedBoundingBox="11435,14041 18780,8395 21231,11583 13886,17230">
            <msink:destinationLink direction="with" ref="{5F1CB5ED-BEE3-4D6F-BF82-88F4F2464622}"/>
          </msink:context>
        </emma:interpretation>
      </emma:emma>
    </inkml:annotationXML>
    <inkml:traceGroup>
      <inkml:annotationXML>
        <emma:emma xmlns:emma="http://www.w3.org/2003/04/emma" version="1.0">
          <emma:interpretation id="{992E1ED6-3F96-461B-A552-9128D3071138}" emma:medium="tactile" emma:mode="ink">
            <msink:context xmlns:msink="http://schemas.microsoft.com/ink/2010/main" type="paragraph" rotatedBoundingBox="11435,14041 18780,8395 21231,11583 13886,17230" alignmentLevel="1"/>
          </emma:interpretation>
        </emma:emma>
      </inkml:annotationXML>
      <inkml:traceGroup>
        <inkml:annotationXML>
          <emma:emma xmlns:emma="http://www.w3.org/2003/04/emma" version="1.0">
            <emma:interpretation id="{3D7AD93A-0D7B-440E-BC32-93529C07BAFA}" emma:medium="tactile" emma:mode="ink">
              <msink:context xmlns:msink="http://schemas.microsoft.com/ink/2010/main" type="line" rotatedBoundingBox="11435,14041 18780,8395 21231,11583 13886,17230"/>
            </emma:interpretation>
          </emma:emma>
        </inkml:annotationXML>
        <inkml:traceGroup>
          <inkml:annotationXML>
            <emma:emma xmlns:emma="http://www.w3.org/2003/04/emma" version="1.0">
              <emma:interpretation id="{D7F65154-3C49-4EC0-A000-76AC90934BE7}" emma:medium="tactile" emma:mode="ink">
                <msink:context xmlns:msink="http://schemas.microsoft.com/ink/2010/main" type="inkWord" rotatedBoundingBox="12672,15651 16140,12985 17226,14398 13758,17064"/>
              </emma:interpretation>
              <emma:one-of disjunction-type="recognition" id="oneOf0">
                <emma:interpretation id="interp0" emma:lang="" emma:confidence="1">
                  <emma:literal/>
                </emma:interpretation>
              </emma:one-of>
            </emma:emma>
          </inkml:annotationXML>
          <inkml:trace contextRef="#ctx0" brushRef="#br0">25 648 983 0,'-20'-59'244'0,"14"15"77"16,5 4-281-16,3 15-32 0,3 0-13 16,-2 8 10-1,1 2-9-15,2 3 10 0,0-1-8 16,3 4 13 0,1 2 0-16,-3 0 17 0,1 2 6 15,-2 4 20-15,-5-2 12 16,1 1 17-16,-2 2 13 15,0 0 5-15,3-3-17 16,0 0-15-16,2-10-26 16,9-4-21-16,9-17-21 15,7-7 5-15,17-15-12 16,3 3 11-16,11 1-10 16,-3 13 10-16,2 9-11 15,-16 16 9-15,2 17-14 16,-17 10 9-16,-4 29-14 15,-13 17 11-15,-3 35-6 0,-17 12 16 16,-5 25-6-16,-14-6 17 16,-5 10-11-16,-5-23 9 15,-4-9-2-15,6-21-2 16,6-4-10-16,8-25 9 16,5-5-12-16,10-8 0 15,6-11-2-15,6-6 8 16,10-10-12-16,8-7 13 15,12-12-10-15,4-6 12 0,13-16-7 16,1-3 11-16,7-10-9 16,-7-5-4-16,2 4-69 15,-11 10-26-15,-5-4-370 16,-18 8 52-16</inkml:trace>
          <inkml:trace contextRef="#ctx0" brushRef="#br0" timeOffset="351.7287">130 930 1154 0,'0'-13'282'16,"16"-8"88"-16,15 2-328 16,23-14-29-16,12-3-3 15,15-12-11-15,0-2 11 16,15-5-11-16,-17 10 13 0,-3-7-51 15,-18 19 56-15,-13-3-397 16,-28 8 108-16</inkml:trace>
          <inkml:trace contextRef="#ctx0" brushRef="#br0" timeOffset="865.9476">813 314 1064 0,'0'27'235'0,"-3"2"91"16,6 7-302-16,5 13-19 16,3-1 11-16,9 6-9 15,3-1 13-15,8-6-11 16,3-16 6-16,10-18-9 0,-6-25 11 16,3-29-2-16,-7-12 11 15,0-25-9-15,-14-4 6 16,1-6-12-16,-11 16 6 15,-4 11 1-15,-7 25 17 16,-2 18-8-16,-2 24 9 16,2 26-16-16,-2 8-3 0,3 19-16 15,6 5 8-15,8 6-11 16,3-16 10-16,16 8-11 16,3-15 9-16,8 1-11 15,1-8 11-15,13 7-9 16,-5-7 11-16,8 8-10 15,-3-4 10-15,-3 9-10 16,-18-6 8-16,-10 3-13 16,-13-4 10-16,-12 10-2 15,-13-4 16-15,-7 9 9 16,-6-5 19-16,-12-3 2 16,-2-15 9-16,-4-9-6 15,0-16-2-15,-8-19-17 16,4-17 0-16,-5-33-15 15,9-14-1-15,4-27-32 16,17-9-7-16,14-18-58 16,18 15-20-16,13-11-51 0,4 21 385 15,9-14-688-15,-4 19 357 16</inkml:trace>
          <inkml:trace contextRef="#ctx0" brushRef="#br0" timeOffset="1247.9718">1366-374 1023 0,'-13'-16'307'16,"-5"12"57"-16,2 14-284 0,0 11-37 16,4 2-21-16,6 14-14 15,8 0 9-15,8 7-9 16,9 0 10-16,10 15-10 16,8 0 8-16,7 18-12 15,-3 6 7-15,4 11-10 16,-9-10 9-16,0-5-12 15,-11-20 9-15,-2-9 10 16,-8-21 20-16,-6-7 13 16,-2-13 25-16,-4-6 42 15,-3-12 3-15,-2-16-13 16,2-12-11-16,3-24-24 16,2-13-40-16,7-29-23 15,1 3 0-15,0-7-10 16,-1 22 7-16,0-8-10 15,-5 34 10-15,-1-2-9 0,-2 12 9 16,2 2-45 0,-3 19-18-16,0 5-89 0,1 11-28 15,-4 8-369-15,-7 8 68 16</inkml:trace>
          <inkml:trace contextRef="#ctx0" brushRef="#br0" timeOffset="1516.9452">1719-88 1031 0,'3'26'249'16,"11"8"95"-16,1 1-290 0,7 5-10 15,-1-9-6-15,8 4-13 16,-1-7-2-16,6-7-17 16,-2-13 5-16,4-6-37 15,-10-14 26-15,-2-10-367 16,-13-2 101-16</inkml:trace>
          <inkml:trace contextRef="#ctx0" brushRef="#br0" timeOffset="1901.1512">1944-769 1124 0,'-15'10'275'16,"-1"21"83"-16,7 12-311 15,5 13-44-15,7 5 6 16,14 19-2-16,7-8 16 16,14 12-2-16,3-12 10 15,13 4-13-15,-4-17 2 16,9 1-15-16,-10-23 5 16,-4-6-9-16,-12-15 11 15,-2-12 21-15,-14-18 31 16,-1-17 14-16,-4-7 15 15,-6-27-7-15,-7-6-19 0,-4-10-30 16,-5 7-16-16,-2 3-15 16,3 27 5-16,-3 14-16 15,5 26 9-15,1 20-13 16,6 15 10-16,2 16-11 16,2 6 16-16,11 6-12 15,2-8 10-15,10-4-10 16,4-16 10-16,11-4-11 15,-5-13 12-15,6-15-6 16,-9-8 11-16,-2-10-11 16,-13-8 13-16,-10-14-25 15,-16 6-19-15,-16-11-68 16,-10 2-18-16,-14-4-48 0,0 4 52 16,-3-8-343-16,7 8 153 15</inkml:trace>
          <inkml:trace contextRef="#ctx0" brushRef="#br0" timeOffset="2155.4698">2292-660 839 0,'-12'-12'334'0,"11"8"16"16,2 2-212-16,8 10-82 16,4 6-35-16,6 1-14 15,6 1-13-15,5-4-3 16,10-6-86-16,-1-9-251 0,13-10 46 16</inkml:trace>
          <inkml:trace contextRef="#ctx0" brushRef="#br0" timeOffset="2333.034">2680-750 942 0,'0'-3'374'0,"-9"6"10"0,-4 15-243 16,-9 7-70-16,-3 3-42 15,0 14-21-15,4-3 7 0,5-10-12 16,9-6 9-16,4-8-15 16,7-10 6-16,8-4-9 15,3-2 9-15,13-5-11 16,7-5 12-16,11 0-8 15,1 0 9-15,10-2-12 16,-6 1 13-16,-1 8-10 16,-17 3 9-16,-4 9-14 0,-16 10 12 15,-13 10-9-15,-10 4 13 16,-6 14 3-16,-9-1 21 16,-12 7-3-16,3-5 9 15,-4-6-10-15,3-16 1 16,0-16-42-16,11-17-31 15,5-21 68-15,12-12 77 0,14-13-534 16,11-1 305-16</inkml:trace>
          <inkml:trace contextRef="#ctx0" brushRef="#br0" timeOffset="2860.4892">3048-779 914 0,'4'6'267'0,"-8"5"58"16,-1 3-247-16,2 15-23 15,3 11-2-15,2 5-7 16,8-2 7-16,2 2-9 16,5-17-8-16,7-13-14 15,4-19 16-15,10-26-2 16,8-18 8-16,8-26-9 16,-1-11 5-16,-5-27-24 15,-11 9-3-15,-19-11-11 16,-17 14 11-16,-20 10-8 15,-9 33 7-15,-11 17-16 0,2 33 9 16,-4 24-13-16,8 20 8 16,4 18-8-16,13 6 14 15,7 10-9-15,15-6 10 16,13-4-14-16,13-17 11 16,17-1-9-16,5-21 11 15,18-19-8-15,-6-16 15 0,8-18-10 16,-12-13 8-16,-2-12-11 15,-19 6 10-15,-7-3-11 16,-18 10 11-16,-10 2-9 16,-9 10 10-16,-9 2 3 15,0 14 14-15,-4 4-12 16,3 13 9-16,-5 10-11 16,5 10-3-16,0 9-15 15,6 7 9-15,4 4-12 16,11 0 12-16,13 1-15 15,8-11 12-15,16-7-10 16,3-10 13-16,12-17-10 16,1-12-29-16,0-13-426 15,-20-1 127-15</inkml:trace>
        </inkml:traceGroup>
        <inkml:traceGroup>
          <inkml:annotationXML>
            <emma:emma xmlns:emma="http://www.w3.org/2003/04/emma" version="1.0">
              <emma:interpretation id="{FF0C8B97-4C66-4897-837C-F01FC234C943}" emma:medium="tactile" emma:mode="ink">
                <msink:context xmlns:msink="http://schemas.microsoft.com/ink/2010/main" type="inkWord" rotatedBoundingBox="16354,13177 18156,11791 18724,12529 16922,13915"/>
              </emma:interpretation>
              <emma:one-of disjunction-type="recognition" id="oneOf1">
                <emma:interpretation id="interp1" emma:lang="" emma:confidence="0">
                  <emma:literal>Mehr</emma:literal>
                </emma:interpretation>
                <emma:interpretation id="interp2" emma:lang="" emma:confidence="0">
                  <emma:literal>Mea</emma:literal>
                </emma:interpretation>
                <emma:interpretation id="interp3" emma:lang="" emma:confidence="0">
                  <emma:literal>Metr</emma:literal>
                </emma:interpretation>
                <emma:interpretation id="interp4" emma:lang="" emma:confidence="0">
                  <emma:literal>Melr</emma:literal>
                </emma:interpretation>
                <emma:interpretation id="interp5" emma:lang="" emma:confidence="0">
                  <emma:literal>Meer</emma:literal>
                </emma:interpretation>
              </emma:one-of>
            </emma:emma>
          </inkml:annotationXML>
          <inkml:trace contextRef="#ctx0" brushRef="#br0" timeOffset="3996.5491">3550-1786 952 0,'3'-46'324'0,"-4"7"39"16,2 25-287-16,12 13-7 16,-1 14-66-16,3 15 0 15,4 12-15-15,10 16 18 16,1 10-13-16,14 13 15 15,2-7-7-15,9 3 11 16,-3-13-13-16,2-8 10 16,-8-16-10-16,-4-15 19 15,-12-10-3-15,-8-15 36 16,-6-8-4-16,-9-15 25 16,-8-1-14-16,-12-17 9 15,-5-3-33-15,-14-12 5 16,-7-1-26-16,-12-7 7 15,0 7-19-15,-4 4 9 16,5 14-13-16,5 7 10 0,12 17-13 16,7 2 11-16,13 12-14 15,7 0 10-15,9 5-12 16,4 1 7-16,8 3-12 16,11 1 13-16,7 3-9 15,8-2 11-15,3-6-8 16,6-12 14-16,-9-7-11 0,0-16 14 15,-10-5-9-15,-3-19 13 16,-12-1-12-16,-7-11 14 16,-12 2-13-16,-7 0 13 15,-8 19-12-15,-3 8 11 16,2 23-15-16,6 15 1 16,9 17-16-16,14 26 9 15,11 16-13-15,15 20 15 16,7 1-4-16,14 14 13 15,-1-17-9-15,10-6 11 16,-8-17-11-16,9-14 12 16,-8-26-11-16,3-21-38 15,-11-13-49-15,-11-12-342 16,-21-1 51-16</inkml:trace>
          <inkml:trace contextRef="#ctx0" brushRef="#br0" timeOffset="4355.6276">4529-2048 1020 0,'0'12'277'15,"2"-3"73"-15,4-6-293 16,8-8-33-16,7 1-22 16,11-6 10-16,1-12-13 15,8-8 17-15,-3-4-11 16,-6-11 19-16,-7 1-8 0,-6-2 19 15,-16 8-10-15,-7 0 19 16,-6 13-18-16,-12 6 9 16,-8 10-19-16,-4 18 3 15,-4 11-22-15,0 20 12 16,9 10-15-16,9 16 10 16,13-4-9-16,14 1 11 15,13-12-14-15,10-2 10 16,4-15-13-16,13-5 13 15,-6-17-10-15,8-17 16 16,-4-14-9-16,4-28-32 16,-11-19-30-16,0-22-332 15,-10 0 58-15</inkml:trace>
          <inkml:trace contextRef="#ctx0" brushRef="#br0" timeOffset="4826.9345">4767-2972 997 0,'-30'11'279'0,"2"29"69"0,6 13-293 16,7 18-2-16,9-4-31 16,15 7 11-16,8-13-15 15,11 3 9-15,5-17-20 16,8 1 6-16,0-13-15 0,2-2 11 16,-4-16-11-16,2-5 12 15,-10-10-11-15,-1-5 12 16,-10-8-10-16,-1-3 11 15,-5-2-12-15,3-5 10 16,2 0-13 0,8 2 11-16,-1 5-14 0,8 3 11 15,0 10-10-15,-2 4 9 16,-4 6-10-16,-3 4 13 16,-4 0-11-16,-9-1 14 15,-4-5-4-15,-5-4 46 16,-4-7 3-16,-11-17 24 15,3-8-13-15,-11-12 7 16,-2-4-45-16,-6-9-3 16,1 9-25-16,1 5 10 15,7 12-13-15,3 6 11 0,8 15-14 16,11 7 7-16,7 4-13 16,17 3 10-16,5-2-12 15,17-8 15-15,1-8-8 16,3-16-28-16,-6-9-48 15,-8-15-65-15,-15 4-310 16,-14-12 41-16</inkml:trace>
        </inkml:traceGroup>
        <inkml:traceGroup>
          <inkml:annotationXML>
            <emma:emma xmlns:emma="http://www.w3.org/2003/04/emma" version="1.0">
              <emma:interpretation id="{8C68FB19-56F3-4668-8F84-293C90F53A35}" emma:medium="tactile" emma:mode="ink">
                <msink:context xmlns:msink="http://schemas.microsoft.com/ink/2010/main" type="inkWord" rotatedBoundingBox="16480,10884 16561,10822 16731,11043 16650,11106">
                  <msink:destinationLink direction="with" ref="{7F4A9897-6F6F-458D-95CE-5498E91AEC78}"/>
                </msink:context>
              </emma:interpretation>
              <emma:one-of disjunction-type="recognition" id="oneOf2">
                <emma:interpretation id="interp6" emma:lang="" emma:confidence="1">
                  <emma:literal/>
                </emma:interpretation>
              </emma:one-of>
            </emma:emma>
          </inkml:annotationXML>
          <inkml:trace contextRef="#ctx1" brushRef="#br1">3712-4037 0,'0'0'0,"0"0"15</inkml:trace>
          <inkml:trace contextRef="#ctx1" brushRef="#br2" timeOffset="-39117.9997">2940-4118 0,'0'0'15</inkml:trace>
        </inkml:traceGroup>
        <inkml:traceGroup>
          <inkml:annotationXML>
            <emma:emma xmlns:emma="http://www.w3.org/2003/04/emma" version="1.0">
              <emma:interpretation id="{667C7A9E-D730-4DC0-93B6-661206F8E5F0}" emma:medium="tactile" emma:mode="ink">
                <msink:context xmlns:msink="http://schemas.microsoft.com/ink/2010/main" type="inkWord" rotatedBoundingBox="18048,11748 20012,10238 20639,11054 18675,12564"/>
              </emma:interpretation>
              <emma:one-of disjunction-type="recognition" id="oneOf3">
                <emma:interpretation id="interp7" emma:lang="" emma:confidence="0">
                  <emma:literal>haben</emma:literal>
                </emma:interpretation>
                <emma:interpretation id="interp8" emma:lang="" emma:confidence="0">
                  <emma:literal>habe</emma:literal>
                </emma:interpretation>
                <emma:interpretation id="interp9" emma:lang="" emma:confidence="0">
                  <emma:literal>hecken</emma:literal>
                </emma:interpretation>
                <emma:interpretation id="interp10" emma:lang="" emma:confidence="0">
                  <emma:literal>herber</emma:literal>
                </emma:interpretation>
                <emma:interpretation id="interp11" emma:lang="" emma:confidence="0">
                  <emma:literal>hecke</emma:literal>
                </emma:interpretation>
              </emma:one-of>
            </emma:emma>
          </inkml:annotationXML>
          <inkml:trace contextRef="#ctx0" brushRef="#br0" timeOffset="6087.7693">5213-3453 943 0,'0'12'330'0,"1"22"16"16,5 7-248-16,12 18-72 15,7 4-25-15,14 15-9 16,1-8 13-16,15 10 12 16,-4-13-12-16,12 2 11 15,-8-16-15-15,-1-9 11 16,-14-14-13-16,-8-10 11 16,-17-12-5-16,-9-14 33 15,-9-13-9-15,-2-18 10 16,-1-10-11-16,0-19 0 15,2 2-41-15,0-3-4 16,2 17-12 0,1 7 8-16,1 27-9 0,7 15 16 0,5 18 0 15,10 14 12-15,1 6-8 16,13 0 16-16,0-6-8 16,10-9 13-16,-5-17-7 15,3-16 23-15,-6-16-10 16,-4-18 12-16,-15-7-11 15,-8-2 19-15,-10 5-14 16,-17 8 14-16,-11 12-12 0,-8 8 14 16,0 12-23-16,-3 11 4 15,11 11-19-15,8 18 10 16,13 4-16-16,8 5 13 16,8 1-13-16,12-1 11 15,6-14-11-15,13-14 14 16,2-15-11-16,13-25 14 15,-3-17-9-15,2-17 6 16,-9-6-15-16,-6 1-21 16,-20 12-24-16,-11 11 9 15,-13 22-10-15,-8 21 4 16,-1 18 17-16,-6 24 24 16,5 6-6-16,6 8 25 15,2-10 4-15,4-6 16 16,7-19-12-16,6-13 18 0,3-15-18 15,11-33 9-15,1-18-16 16,11-35 4-16,-5-11-38 16,-3-21-24-16,-14 13-28 15,-13-6-15-15,-20 19-4 16,-7 7-144-16,-4 24 121 16,-7 23 54-16,11 30 36 15,2 29 36-15,5 24 168 0,8 21-73 16,4 3-34-1,8 5 1-15,12-8-35 0,14-4 4 16,6-2-25-16,17-2 5 16,5-6-22-16,10-2 10 15,-7-4-11-15,-1-13 12 16,-16-8-11-16,-7-4 13 16,-17-7-11-16,-11-3 43 15,-7-6 4-15,-8-9 23 16,-4-6-12-16,-3-18 9 15,3-10-40-15,-5-4-5 16,1 3-25-16,-1 4 14 16,6 18-12-16,2 12 5 15,7 6-20-15,17 13 9 16,7 0-14-16,13 2 12 16,4-2-9-16,12 3 18 0,-1-12-13 15,6-6 13 1,-5-7-11-16,-4-10 17 0,-10-8-9 15,-15-4 17-15,-16 2-9 16,-13 0 9-16,-12 15-17 16,-12 8 8-16,0 11-16 15,-2 13 9-15,6 15-12 16,7 9 15-16,10-1-9 0,12 3 14 16,6-9-10-16,15-9 11 15,6-13-13-15,16-9 13 16,7-6-11-16,20-14 15 15,-3-11-8-15,9-9-42 16,-15 2-33-16,-10 0-13 16,-24 17-13-16,-5 11 9 15,-18 15 41-15,-2 11 52 16,4 10 20-16,0 8 22 16,1 4-5-16,7-1 22 15,-1-10-30-15,10-8 7 16,2-17-20-16,6-23 10 15,3-13-20-15,5-16-37 16,-9-4-57-16,-11-2-353 16,-18 15 50-16</inkml:trace>
        </inkml:traceGroup>
        <inkml:traceGroup>
          <inkml:annotationXML>
            <emma:emma xmlns:emma="http://www.w3.org/2003/04/emma" version="1.0">
              <emma:interpretation id="{3D19FEC4-D37F-4B73-A8CF-7D1F6B8B3F4A}" emma:medium="tactile" emma:mode="ink">
                <msink:context xmlns:msink="http://schemas.microsoft.com/ink/2010/main" type="inkWord" rotatedBoundingBox="16966,9790 17008,9757 17033,9790 16990,9822"/>
              </emma:interpretation>
              <emma:one-of disjunction-type="recognition" id="oneOf4">
                <emma:interpretation id="interp12" emma:lang="" emma:confidence="1">
                  <emma:literal/>
                </emma:interpretation>
              </emma:one-of>
            </emma:emma>
          </inkml:annotationXML>
          <inkml:trace contextRef="#ctx0" brushRef="#br0" timeOffset="-3711.6101">-9788-3640 1070 0,'-28'-45'243'0,"42"-17"97"16,19-7-316-16,54-10-10 15,12 11-9-15,29-8-1 16,-6 14-3-16,16 3 0 16,-21 13 0-16,14 8 0 15,-19 13 0-15,7 6 0 16,-21 13 0-16,1 3 0 15,-23 12 0-15,-5 12-1 16,-21 8 0-16,-21 20 7 16,-26 24 6-16,-34 42 9 15,-33 24 2-15,-50 91 1 16,-22 31-9-16,-63 110-371 0,-27 21 114 16</inkml:trace>
        </inkml:traceGroup>
        <inkml:traceGroup>
          <inkml:annotationXML>
            <emma:emma xmlns:emma="http://www.w3.org/2003/04/emma" version="1.0">
              <emma:interpretation id="{73B2CB6F-19DB-460B-960E-0836098D7A8B}" emma:medium="tactile" emma:mode="ink">
                <msink:context xmlns:msink="http://schemas.microsoft.com/ink/2010/main" type="inkWord" rotatedBoundingBox="19012,10529 19031,10515 19067,10562 19048,10576"/>
              </emma:interpretation>
              <emma:one-of disjunction-type="recognition" id="oneOf5">
                <emma:interpretation id="interp13" emma:lang="" emma:confidence="0">
                  <emma:literal>.</emma:literal>
                </emma:interpretation>
                <emma:interpretation id="interp14" emma:lang="" emma:confidence="0">
                  <emma:literal>(</emma:literal>
                </emma:interpretation>
                <emma:interpretation id="interp15" emma:lang="" emma:confidence="0">
                  <emma:literal>[</emma:literal>
                </emma:interpretation>
                <emma:interpretation id="interp16" emma:lang="" emma:confidence="0">
                  <emma:literal>]</emma:literal>
                </emma:interpretation>
                <emma:interpretation id="interp17" emma:lang="" emma:confidence="0">
                  <emma:literal>'</emma:literal>
                </emma:interpretation>
              </emma:one-of>
            </emma:emma>
          </inkml:annotationXML>
          <inkml:trace contextRef="#ctx0" brushRef="#br0" timeOffset="6450.9095">6093-4607 1401 0,'-9'12'331'0,"17"-5"111"0,9 5-13 16,10-2-879-16</inkml:trace>
        </inkml:traceGroup>
        <inkml:traceGroup>
          <inkml:annotationXML>
            <emma:emma xmlns:emma="http://www.w3.org/2003/04/emma" version="1.0">
              <emma:interpretation id="{446B327E-1D61-4F3B-808D-B79FB00B1594}" emma:medium="tactile" emma:mode="ink">
                <msink:context xmlns:msink="http://schemas.microsoft.com/ink/2010/main" type="inkWord" rotatedBoundingBox="19760,9927 19885,9832 21231,11583 21107,11679"/>
              </emma:interpretation>
              <emma:one-of disjunction-type="recognition" id="oneOf6">
                <emma:interpretation id="interp18" emma:lang="" emma:confidence="1">
                  <emma:literal/>
                </emma:interpretation>
              </emma:one-of>
            </emma:emma>
          </inkml:annotationXML>
          <inkml:trace contextRef="#ctx1" brushRef="#br2" timeOffset="84535.4113">6832-5202 0</inkml:trace>
          <inkml:trace contextRef="#ctx1" brushRef="#br2" timeOffset="86276.8271">8184-3475 0,'0'0'15,"0"0"-15</inkml:trace>
          <inkml:trace contextRef="#ctx1" brushRef="#br3" timeOffset="48358.2566">7435-4651 0</inkml:trace>
        </inkml:traceGroup>
      </inkml:traceGroup>
    </inkml:traceGroup>
  </inkml:traceGroup>
</inkml:ink>
</file>

<file path=ppt/ink/ink31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7:08.395"/>
    </inkml:context>
    <inkml:brush xml:id="br0">
      <inkml:brushProperty name="width" value="0.13333" units="cm"/>
      <inkml:brushProperty name="height" value="0.13333" units="cm"/>
      <inkml:brushProperty name="fitToCurve" value="1"/>
    </inkml:brush>
    <inkml:context xml:id="ctx1">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5T10:24:12.002"/>
    </inkml:context>
    <inkml:brush xml:id="br1">
      <inkml:brushProperty name="width" value="0.09333" units="cm"/>
      <inkml:brushProperty name="height" value="0.09333" units="cm"/>
      <inkml:brushProperty name="fitToCurve" value="1"/>
    </inkml:brush>
    <inkml:brush xml:id="br2">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560A9F34-6A3A-423B-8AB9-D02132EBB4BE}" emma:medium="tactile" emma:mode="ink">
          <msink:context xmlns:msink="http://schemas.microsoft.com/ink/2010/main" type="writingRegion" rotatedBoundingBox="3062,10369 15823,9743 15931,11928 3169,12554"/>
        </emma:interpretation>
      </emma:emma>
    </inkml:annotationXML>
    <inkml:traceGroup>
      <inkml:annotationXML>
        <emma:emma xmlns:emma="http://www.w3.org/2003/04/emma" version="1.0">
          <emma:interpretation id="{44420AB5-FDF8-4119-B2A4-B64751A3D67E}" emma:medium="tactile" emma:mode="ink">
            <msink:context xmlns:msink="http://schemas.microsoft.com/ink/2010/main" type="paragraph" rotatedBoundingBox="3062,10369 15823,9743 15931,11928 3169,12554" alignmentLevel="1"/>
          </emma:interpretation>
        </emma:emma>
      </inkml:annotationXML>
      <inkml:traceGroup>
        <inkml:annotationXML>
          <emma:emma xmlns:emma="http://www.w3.org/2003/04/emma" version="1.0">
            <emma:interpretation id="{887E6670-D968-4EEE-BD1D-594CD501CEC0}" emma:medium="tactile" emma:mode="ink">
              <msink:context xmlns:msink="http://schemas.microsoft.com/ink/2010/main" type="line" rotatedBoundingBox="3062,10369 15823,9743 15931,11928 3169,12554"/>
            </emma:interpretation>
          </emma:emma>
        </inkml:annotationXML>
        <inkml:traceGroup>
          <inkml:annotationXML>
            <emma:emma xmlns:emma="http://www.w3.org/2003/04/emma" version="1.0">
              <emma:interpretation id="{5FB2B08F-5E9D-4DEA-8F5B-1D1667FC9EA6}" emma:medium="tactile" emma:mode="ink">
                <msink:context xmlns:msink="http://schemas.microsoft.com/ink/2010/main" type="inkWord" rotatedBoundingBox="3069,10513 5351,10401 5451,12442 3169,12554">
                  <msink:destinationLink direction="with" ref="{7F4A9897-6F6F-458D-95CE-5498E91AEC78}"/>
                </msink:context>
              </emma:interpretation>
            </emma:emma>
          </inkml:annotationXML>
          <inkml:trace contextRef="#ctx0" brushRef="#br0">-4658 2857 523 0,'6'-16'336'0,"-6"3"-20"16,2 6-118-16,-1 2-37 15,-1 2-62-15,-3 0-25 16,0 3-20-16,-4 2-17 16,-2 4-8-16,-7 19-18 15,-3 7-3-15,-8 28-10 16,-2 12 8-16,-15 25-10 15,1 2 12-15,-13 23-9 16,0-15 8-16,-11 3-11 0,9-24 13 16,-3 11-13-16,5-22 11 15,0 7-10-15,13-7 11 16,-5 10-6-16,10-25 12 16,4-1-7-16,7-13 13 15,2-8-10-15,9-17 7 16,1 1-12-16,5-8 5 0,4 0-11 15,3-10 7-15,2 2-29 16,2-8-8-16,8-11-37 16,10-12-322-16,14-25 80 15</inkml:trace>
          <inkml:trace contextRef="#ctx0" brushRef="#br0" timeOffset="385.2082">-4821 3278 1124 0,'18'-55'269'0,"-1"-3"90"15,-1 22-322-15,1 5-23 16,-3 9-6-16,1-4-4 16,-3 14 11-16,-2 2-10 15,2 4 8-15,-5 13-11 0,3 5 3 16,1 10-10-16,-4 8 11 15,3 15-1-15,-1 5 18 16,0 24 0-16,0 2 9 16,3 24-9-16,-2-9 2 15,5 14-16-15,-1-8 1 16,5 0-12-16,2-22 11 16,1-6-9-16,-3-24 16 0,3-15-5 15,-1-19 9-15,-2-9-8 16,-3-4 10-16,-1-8-14 15,-5-6 9-15,-10-8-11 16,3 4 8-16,-13-10-48 16,-5 4-22-16,-17-2-88 15,-1 6-282-15,-15 13 37 16</inkml:trace>
          <inkml:trace contextRef="#ctx0" brushRef="#br0" timeOffset="618.1129">-4958 3756 935 0,'-38'-34'341'16,"15"12"40"-16,-1 5-233 15,11 13-73-15,4-3-23 0,5 8-17 16,5-1-18-16,9 3 0 16,8-3-16-16,8-3 6 15,20-4-13-15,7-5 12 16,19-11-10-16,4-4 15 15,18-5-66-15,-14-1 46 16,4-2-396-16,-18 12 88 16</inkml:trace>
          <inkml:trace contextRef="#ctx0" brushRef="#br0" timeOffset="7043.3645">-1768 2702 1034 0,'-10'-8'294'0,"-2"8"66"16,5 9-300-16,-1 18-15 15,2 9-28-15,3 29-1 0,0 18 0 16,5 23 2-16,1-6-5 15,7 14-2-15,0-16-4 16,7-7-1-16,-4-23-4 16,2-7 2-16,-10-20-1 15,-3-5 0-15,-4-16 0 16,1-1 0-16,-3-10-2 16,2 3-10-16,-1-6-27 15,-3 4-348-15,3-7 96 0</inkml:trace>
        </inkml:traceGroup>
        <inkml:traceGroup>
          <inkml:annotationXML>
            <emma:emma xmlns:emma="http://www.w3.org/2003/04/emma" version="1.0">
              <emma:interpretation id="{C5930F75-EA78-4DD9-829A-6EA0755E3DEA}" emma:medium="tactile" emma:mode="ink">
                <msink:context xmlns:msink="http://schemas.microsoft.com/ink/2010/main" type="inkWord" rotatedBoundingBox="6155,10217 8566,10099 8667,12156 6256,12275"/>
              </emma:interpretation>
              <emma:one-of disjunction-type="recognition" id="oneOf0">
                <emma:interpretation id="interp0" emma:lang="" emma:confidence="1">
                  <emma:literal/>
                </emma:interpretation>
              </emma:one-of>
            </emma:emma>
          </inkml:annotationXML>
          <inkml:trace contextRef="#ctx1" brushRef="#br1">-320 3201 0,'0'0'16,"40"-22"-1,1 4 1,-23 10-16</inkml:trace>
          <inkml:trace contextRef="#ctx0" brushRef="#br0" timeOffset="1778.146">-2882 2640 1058 0,'-6'-22'280'0,"4"6"71"16,5 7-295-16,2 4-39 15,-1 2-9-15,1-1-13 16,-2 1 8-16,-2 10-3 15,2-4 13-15,1 9-9 16,2 3 12-16,2 11-8 0,-2 1 4 16,1 14-12-16,-1-1 10 15,3 2-11-15,-2-6 8 16,2-1-9-16,-2-7 9 16,0 8-4-16,1 3 13 15,-5 15 0-15,-6-2 16 0,-6 14-3 16,-7-3 11-16,-9 9-1 15,-8-13 5-15,-11 5-3 16,0-11 10-16,-10-1-3 16,4-13 3-16,-9 1-11 15,6-13-2-15,-11-8-18 16,6-6 0-16,-6-3-17 16,9-11 7-16,5 1-13 15,15 6 11-15,3-6-13 16,11-3 11-16,6 7-12 15,3-2 12-15,5-5-15 16,6 7 11-16,5 3-13 16,5-4 10-16,11 9-12 15,5-2 11-15,14-5-14 16,3-2 12-16,14-3-9 16,-3-3 13-16,12 0-8 15,-15 0 16-15,1 6-10 16,-8-5 11-16,2 4-14 0,-9 2 11 15,6 8-13-15,-6 0 12 16,5 14-11-16,-3 5 11 16,5 18-12-16,-7-4 13 15,4 12-14-15,-9-1 12 16,0 8-10-16,-6-9 12 16,1 13-12-16,-5-9 14 0,-2 4-13 15,-3-10 11 1,3 7-10-16,-6-14 10 0,-1 1-10 15,-3-9 12-15,-3-4-11 16,-2-14 10-16,-1-3-5 16,3-7-10-16,9-4-349 15,-2-8-107-15,-13-8-98 16</inkml:trace>
          <inkml:trace contextRef="#ctx0" brushRef="#br0" timeOffset="7753.5046">-2169 3036 852 0,'-3'-22'321'0,"-2"4"40"15,1 5-225-15,2 6-26 16,7 1-39-16,7-10-11 0,7-8-19 16,23-9-7-1,10-8-17-15,17-8-6 0,1 8-7 16,10 6-1-16,-14 17-4 15,2 8 0-15,-14 13-1 16,0 10-1-16,-14 8 0 16,-9 1 5-16,-15 10 3 15,-14 22 19-15,-19 4 9 16,-16 24 8-16,-10 6-2 0,-7 3 8 16,6-17-12-16,9-2-6 15,17-28-9-15,6-9-1 16,12-14-13-16,12-9-2 15,4-8-1-15,14-5 2 16,5 1 0-16,9-5 2 16,-1 1-1-16,2 4-3 15,-8 4-2-15,4 5-1 16,-9 4-1-16,1 8 0 16,-4 2 0-16,5 5 1 15,-9-3 0-15,6 4 1 16,-2-2-1-16,-1-2-1 15,-6-2 0-15,-4-1-2 16,-12-4-1-16,-11 11 0 16,-9 2 2-16,-14 10 8 15,-3 0 7-15,-15 9 27 0,-1-8 16 16,-15 1 12 0,1-12 0-16,-13-2-1 0,10-7-25 15,-6-4-13-15,19-11-15 16,0-1-4-16,12-6-6 15,6-6-4-15,9-7-2 16,6 3-25-16,7-1-22 16,2 3-94-16,7 3-51 0,2 10-352 15,-3 3 31-15</inkml:trace>
        </inkml:traceGroup>
        <inkml:traceGroup>
          <inkml:annotationXML>
            <emma:emma xmlns:emma="http://www.w3.org/2003/04/emma" version="1.0">
              <emma:interpretation id="{9A8DFB93-FA95-46B1-AAB4-BABC3E888D2B}" emma:medium="tactile" emma:mode="ink">
                <msink:context xmlns:msink="http://schemas.microsoft.com/ink/2010/main" type="inkWord" rotatedBoundingBox="9243,10124 11486,10014 11579,11910 9336,12020"/>
              </emma:interpretation>
              <emma:one-of disjunction-type="recognition" id="oneOf1">
                <emma:interpretation id="interp1" emma:lang="" emma:confidence="1">
                  <emma:literal/>
                </emma:interpretation>
              </emma:one-of>
            </emma:emma>
          </inkml:annotationXML>
          <inkml:trace contextRef="#ctx0" brushRef="#br0" timeOffset="12066.1296">-467 3462 954 0,'-15'-9'250'0,"5"1"71"16,4 2-258-16,2 5-32 16,7-3 1-16,4 1-3 15,8-3 17-15,7-6 0 16,8-3 5-16,4 4-5 15,7 2-4-15,1 6-18 16,9 13-8-16,-1-1-10 16,10 13-3-16,-2 0-1 15,2 3 0-15,-6-3 0 0,9 9 0 16,-8-9-1-16,5 6-1 16,-7-2 0-16,3 7-1 15,-15-1-1-15,5 19-1 16,-17 5 1-16,-8 19 1 15,-18-3 2-15,-12 15 5 16,-18-16 2-16,-9 5 8 16,-4-20 5-16,-4 3 11 15,6-17-2-15,2-6 0 16,10-17-6-16,1-6-5 16,7-13-9-16,2-6-69 15,6-3 1-15,10-20-373 16,6-5 57-16</inkml:trace>
          <inkml:trace contextRef="#ctx0" brushRef="#br0" timeOffset="11507.1055">610 2550 780 0,'3'-19'247'0,"3"0"55"16,-1 3-211-16,3 6-5 0,-8 1-21 15,5-3-1-15,-7 12-15 16,1 4-10-16,-2 4-18 16,0 2-7-16,0 15-8 15,-3 0 2-15,5 0 2 16,-5 0 3-16,0 1 1 16,-1-1 3-16,2 5 1 0,-5 4 2 15,-2-2 0 1,2 12 4-16,-5-3-3 0,-7 8-1 15,7 1-4-15,-5 7 9 16,-7-8 1-16,-6 11 8 16,0-10 0-16,-21 3 2 15,-2-3-8-15,-13 7-7 16,4-11-9-16,-7-4-4 16,18-5-4-16,1-9-1 15,12-12 1-15,-5-7 1 16,6-5-1-16,-8-11 4 15,4-3 0-15,-5-7 5 16,11 0-1-16,0-5 0 16,7 6-3-16,3 2-3 15,8 4-5-15,2 3-1 16,8 4-2-16,4 1 0 0,1 1-2 16,5 1 0-16,-1 4-1 15,1-2 1-15,1 2 1 16,2-1 0-16,0-1 0 15,3-2-1-15,1 1 2 16,-1-2-4-16,0 2-14 16,-1 0-36-16,-2-1-31 15,-5 9-361-15,2 2 77 16</inkml:trace>
          <inkml:trace contextRef="#ctx0" brushRef="#br0" timeOffset="12479.1133">1691 2615 1255 0,'-14'-6'335'0,"-15"10"88"15,-9 13-365-15,-17 21-22 16,-3 3-25-16,-10 16-3 15,12 6 0-15,-1 12 1 16,16-3 0-16,0 17-2 16,13-3-4-16,1 6-2 15,14-19 0-15,4 2-1 16,5-18 1-16,7-4-2 16,5-7 3-16,6-2-1 15,5-12 1-15,16-4-2 16,3-13 3-16,20-15-58 15,3-16 439-15,13-18-818 0,-15-12 362 16</inkml:trace>
          <inkml:trace contextRef="#ctx1" brushRef="#br1" timeOffset="21182.4096">1774 4294 0,'0'0'16,"0"0"0,0 0 15</inkml:trace>
          <inkml:trace contextRef="#ctx0" brushRef="#br0" timeOffset="14089.8626">3316 2334 884 0,'2'-9'280'0,"2"2"42"16,1 1-241-16,-1 6-39 15,1 2-21-15,5 3-13 16,0 9 7-16,2 11-8 16,4 11 9-16,0 11-9 15,-4 0 8-15,0 3-10 16,-5-4 7-16,-5-6-11 16,-2-8 11-16,-6 2-1 15,-5-5 14-15,-6 1-2 16,-5-1 13-16,-9 6-1 15,-6 1 4-15,-14 11-4 0,2-2 7 16,-16 10-10-16,7-5 2 16,-13 2-9-16,9-16 5 15,-11 0-4-15,10-15 8 16,-6-2-12-16,14-10 8 16,1-2-15-16,13-4 2 15,2-1-12-15,13-7 9 16,-1 2-14-16,13-1 10 0,2-6-14 15,8 7 9-15,-2 4-13 16,9-4 9-16,6 5-11 16,2-1 11-16,7 2-10 15,8-4 13-15,5 7-10 16,2-5 12-16,6 5-12 16,-2-6 11-16,4 6-11 15,-4-5 13-15,0 11-12 16,-9 1 11-16,2 3-11 15,-5 4 11-15,2 2-12 16,-4-3 12-16,4 4-12 16,-4 1 11-16,-3 2-11 15,-4-1 10-15,0 6-11 16,-6-2 12-16,2 10-12 16,-5-8 12-16,2 7-10 0,-5-3 10 15,1 0-10-15,-4-7 12 16,-1 10-12-16,-4-10 12 15,0 5-12-15,-1-4 11 16,-4 11-12-16,-1-8 12 16,1 8-11-16,-3-5 12 15,-2 6-12-15,3-10 12 16,3 7-12-16,0-4 10 16,2 1-10-16,6-5 11 15,-1 1-11-15,1-9 23 0,0-3-76 16,-3 3-389-16,-13-35 120 15</inkml:trace>
        </inkml:traceGroup>
        <inkml:traceGroup>
          <inkml:annotationXML>
            <emma:emma xmlns:emma="http://www.w3.org/2003/04/emma" version="1.0">
              <emma:interpretation id="{AB6A335C-A5AD-468C-9DC1-3300725F8C72}" emma:medium="tactile" emma:mode="ink">
                <msink:context xmlns:msink="http://schemas.microsoft.com/ink/2010/main" type="inkWord" rotatedBoundingBox="12218,9958 14601,9841 14696,11780 12313,11896">
                  <msink:destinationLink direction="with" ref="{C81D6F8B-6D6C-4E67-A713-8925D2E8205B}"/>
                </msink:context>
              </emma:interpretation>
              <emma:one-of disjunction-type="recognition" id="oneOf2">
                <emma:interpretation id="interp2" emma:lang="" emma:confidence="1">
                  <emma:literal/>
                </emma:interpretation>
              </emma:one-of>
            </emma:emma>
          </inkml:annotationXML>
          <inkml:trace contextRef="#ctx0" brushRef="#br0" timeOffset="15090.6706">3944 3384 1014 0,'-23'17'241'16,"8"-2"95"-16,2 4-269 15,5-7-5-15,4 0 9 16,5-7 0-16,11 3-3 15,7-11-24-15,21-13-11 16,11-14-14-16,26-23-5 16,-1-17-7-16,15-35 1 0,-4 0-1 15,7-19-2-15,-17 12-1 16,5-1-4-16,-16 35-3 16,-4 12-3-16,-18 25 1 15,-12 13-1-15,-13 19 2 16,-8 6 1-16,-8 8 1 0,-12 14 2 15,-6 4 4 1,-4 16 3-16,-3 5 0 0,3 20 2 16,6 7-4-16,7 29-1 15,3 0-2-15,4 19 1 16,-2-19-1-16,2-10 0 16,1-29 1-16,-2-12 1 15,1-32 0-15,-1-2 0 16,-6-12 3-16,-10-1-60 15,-3-11-5-15,-15 1-364 16,-4-3 60-16</inkml:trace>
          <inkml:trace contextRef="#ctx0" brushRef="#br0" timeOffset="15342.5405">4242 3378 1048 0,'-1'-12'366'0,"5"-3"41"0,7 1-289 15,11-10-51-15,6-4-45 16,16-4-14 0,0-2-6-16,10-4-1 0,1 7-1 15,6 0 8-15,-6 16-42 16,2 9-374-16,-10 11 117 16</inkml:trace>
          <inkml:trace contextRef="#ctx1" brushRef="#br2" timeOffset="55852.3969">6724 3257 0,'56'-26'31</inkml:trace>
        </inkml:traceGroup>
        <inkml:traceGroup>
          <inkml:annotationXML>
            <emma:emma xmlns:emma="http://www.w3.org/2003/04/emma" version="1.0">
              <emma:interpretation id="{E6645694-DB39-4897-B89E-5E3D901F6F86}" emma:medium="tactile" emma:mode="ink">
                <msink:context xmlns:msink="http://schemas.microsoft.com/ink/2010/main" type="inkWord" rotatedBoundingBox="15871,11010 15886,11010 15886,11025 15871,11025"/>
              </emma:interpretation>
              <emma:one-of disjunction-type="recognition" id="oneOf3">
                <emma:interpretation id="interp3" emma:lang="" emma:confidence="1">
                  <emma:literal/>
                </emma:interpretation>
              </emma:one-of>
            </emma:emma>
          </inkml:annotationXML>
          <inkml:trace contextRef="#ctx1" brushRef="#br2" timeOffset="74087.4955">7176 2188 0,'0'0'0,"0"0"15,0 0-15,67 0 16</inkml:trace>
        </inkml:traceGroup>
      </inkml:traceGroup>
    </inkml:traceGroup>
  </inkml:traceGroup>
</inkml:ink>
</file>

<file path=ppt/ink/ink31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6:20.776"/>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74B2A149-47FA-4A00-B560-F46D2CBD69B9}" emma:medium="tactile" emma:mode="ink">
          <msink:context xmlns:msink="http://schemas.microsoft.com/ink/2010/main" type="writingRegion" rotatedBoundingBox="12718,8499 15603,7637 15786,8250 12902,9112"/>
        </emma:interpretation>
      </emma:emma>
    </inkml:annotationXML>
    <inkml:traceGroup>
      <inkml:annotationXML>
        <emma:emma xmlns:emma="http://www.w3.org/2003/04/emma" version="1.0">
          <emma:interpretation id="{50394667-3387-446F-B896-3759E1348386}" emma:medium="tactile" emma:mode="ink">
            <msink:context xmlns:msink="http://schemas.microsoft.com/ink/2010/main" type="paragraph" rotatedBoundingBox="12718,8499 15603,7637 15786,8250 12902,9112" alignmentLevel="1"/>
          </emma:interpretation>
        </emma:emma>
      </inkml:annotationXML>
      <inkml:traceGroup>
        <inkml:annotationXML>
          <emma:emma xmlns:emma="http://www.w3.org/2003/04/emma" version="1.0">
            <emma:interpretation id="{6231DE9B-A4EF-462A-BFF7-7780BA7CFB3A}" emma:medium="tactile" emma:mode="ink">
              <msink:context xmlns:msink="http://schemas.microsoft.com/ink/2010/main" type="line" rotatedBoundingBox="12718,8499 15603,7637 15786,8250 12902,9112"/>
            </emma:interpretation>
          </emma:emma>
        </inkml:annotationXML>
        <inkml:traceGroup>
          <inkml:annotationXML>
            <emma:emma xmlns:emma="http://www.w3.org/2003/04/emma" version="1.0">
              <emma:interpretation id="{ED6C7225-0F00-4FD1-B1BD-8CE789F244F4}" emma:medium="tactile" emma:mode="ink">
                <msink:context xmlns:msink="http://schemas.microsoft.com/ink/2010/main" type="inkWord" rotatedBoundingBox="12730,8539 13954,8174 14125,8747 12902,9112"/>
              </emma:interpretation>
            </emma:emma>
          </inkml:annotationXML>
          <inkml:trace contextRef="#ctx0" brushRef="#br0">3049 907 783 0,'-25'6'345'16,"7"0"7"-16,2 7-164 15,4 2-124-15,6 5-23 0,4 2-7 16,6 10-23-16,3-1 2 15,-1 9-13-15,10-3 8 16,-1 2-13-16,-3-6 13 16,-2-1-11-16,0-14 9 15,2-8-1-15,3-14 18 16,7-21-6-16,6-19 11 16,9-20-8-16,-4-5 2 15,1-7-17-15,-7 16 5 0,-7 11-11 16,-11 23 6-16,-6 17-18 15,-6 19 11-15,-3 22-9 16,-1 11 11-16,-1 20-8 16,1 3 18-16,4 14-12 15,6-17 10-15,6-6-13 16,1-18 11-16,6-16-8 16,2-20 11-16,11-19-7 15,-1-11 15-15,9-20-11 16,0-3 10-16,-3-5-9 15,-11 10 5-15,-4 9-6 16,-11 15 13-16,-4 8-11 16,-4 11 10-16,-1 4-14 15,-2-2-37-15,-3-3-387 16,-6-3 110-16</inkml:trace>
          <inkml:trace contextRef="#ctx0" brushRef="#br0" timeOffset="461.8392">3741 748 1116 0,'9'-7'258'15,"9"-8"100"-15,1 2-317 0,13 0-25 16,-1-1 5 0,1 6-13-16,-4 6 5 0,0 2-14 15,-10 9 7-15,-2 11-9 16,-10 5 13-16,-12 17-6 15,-9 11 16-15,-14 16-8 16,-6 7 9-16,-8 14-13 16,6-14 8-16,3-10-11 15,12-20 9-15,6-14-12 16,13-20 8-16,12-8-10 16,9-5 9-16,18-5-11 15,12-4 11-15,18-5-8 16,6-4 8-16,16-3-47 15,-7-8 148-15,14-5-509 16,-17 1 180-16</inkml:trace>
        </inkml:traceGroup>
        <inkml:traceGroup>
          <inkml:annotationXML>
            <emma:emma xmlns:emma="http://www.w3.org/2003/04/emma" version="1.0">
              <emma:interpretation id="{B23F93AF-94A2-4281-9501-3D2F24D780E6}" emma:medium="tactile" emma:mode="ink">
                <msink:context xmlns:msink="http://schemas.microsoft.com/ink/2010/main" type="inkWord" rotatedBoundingBox="15077,7794 15603,7637 15748,8120 15221,8278"/>
              </emma:interpretation>
            </emma:emma>
          </inkml:annotationXML>
          <inkml:trace contextRef="#ctx0" brushRef="#br0" timeOffset="10251.9966">5374 167 1184 0,'-9'9'256'0,"-7"18"112"15,5 2-345-15,3 11-19 16,8-2 2-16,8 5-4 0,0-7-1 16,9 3 0-16,-3-7-1 15,2-4 2-15,1-10 3 16,0-7 6-16,-2-12 6 15,5-14 8-15,0-10 1 16,5-16 3-16,1-10-7 16,8-13-5-1,-9 6-5-15,-2 5-3 0,-8 14-2 16,-6 20-1-16,-11 16 2 16,-1 24-2-16,-2 14 2 0,0 24-3 15,5 3 0 1,8 14-1-16,2-8-1 0,6-11-2 15,5-20-1-15,-1-14 1 16,4-20 1-16,1-19 4 16,0-10 3-16,4-13 4 15,-3-2 1-15,-2 2 16 16,-3 9 8-16,-7 5 9 16,-8 13 1-16,-1 4 3 15,-2 2-18-15,-3 1-8 16,1 2-13-16,-1 1-3 15,0-1-6-15,0 0 0 16,-1 3-2-16,-1 0 1 16,1-2-2-16,-1 5-45 0,2-1-38 15,-1 2-63-15,1 0-338 16,-5 8 54-16</inkml:trace>
        </inkml:traceGroup>
      </inkml:traceGroup>
    </inkml:traceGroup>
  </inkml:traceGroup>
</inkml:ink>
</file>

<file path=ppt/ink/ink31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5:46.92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81D6F8B-6D6C-4E67-A713-8925D2E8205B}" emma:medium="tactile" emma:mode="ink">
          <msink:context xmlns:msink="http://schemas.microsoft.com/ink/2010/main" type="inkDrawing" rotatedBoundingBox="14508,6038 14714,9686 14598,9693 14392,6045" semanticType="callout" shapeName="Other">
            <msink:sourceLink direction="with" ref="{AB6A335C-A5AD-468C-9DC1-3300725F8C72}"/>
            <msink:sourceLink direction="with" ref="{248CB947-B043-484B-857E-4244F4347BE9}"/>
          </msink:context>
        </emma:interpretation>
      </emma:emma>
    </inkml:annotationXML>
    <inkml:trace contextRef="#ctx0" brushRef="#br0">4616-1435 462 0,'3'-10'333'0,"-2"1"-36"15,1-3-60-15,1 2-121 16,1-5-20-16,3 2-58 16,2-4-2-16,0 2-16 15,0 5 11-15,-2 1-10 16,-1 4 15-16,0 4-8 0,-2 7 14 15,-2 4-14-15,1 14 8 16,-3 6-16-16,-2 17 7 16,1 5-17-1,-1 8 9-15,1-7-12 0,4 6 7 16,-2-14-9-16,4 0 7 16,-1-6-14-16,-1 5 23 15,-3-4-4-15,2 13 18 16,-2 1-7-16,-5 10 13 15,4 0-23-15,2 7 3 16,-1-5-17-16,6 3 6 16,1-6-13-16,1 14 10 15,-4-7-10-15,2 15 11 16,1 2-9-16,-1 9 17 16,3-11-9-16,7 19 10 0,-4-10-11 15,-3 17 9-15,0-8-17 16,-2 7 11-16,-1-19-12 15,3 10 12-15,4-20-12 16,-3 0 12-16,-1-13-12 16,0 7 12-16,-2-12-12 15,-2 7 16-15,-4-5-10 16,-1 7 13-16,-1-6-12 16,-4 5 13-16,1-9-17 0,1-1 12 15,0-12-14 1,3-2 12-16,3-10-13 0,-3-4 11 15,3-3-14-15,0-1 12 16,-5-8-10-16,-4-2 14 16,3-3-8-16,5 5 14 15,-5-4-10-15,-1-1 15 16,5 3-12-16,-4 2 14 16,-3-6-13-16,6 4 10 15,-1 3-16-15,-1-1 8 16,5-2-15-16,-4 0 9 15,-1-6-11-15,5 0 11 16,-3 0-11-16,3-7 11 16,-3-3-18-16,0 0-24 15,3-1-35-15,-3-5-31 16,-6 3-31-16,3-3 97 0,-4-5-418 16,-18-3 181-16</inkml:trace>
  </inkml:traceGroup>
</inkml:ink>
</file>

<file path=ppt/ink/ink31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7:35.996"/>
    </inkml:context>
    <inkml:brush xml:id="br0">
      <inkml:brushProperty name="width" value="0.13333" units="cm"/>
      <inkml:brushProperty name="height" value="0.13333" units="cm"/>
      <inkml:brushProperty name="fitToCurve" value="1"/>
    </inkml:brush>
  </inkml:definitions>
  <inkml:traceGroup>
    <inkml:annotationXML>
      <emma:emma xmlns:emma="http://www.w3.org/2003/04/emma" version="1.0">
        <emma:interpretation id="{5F1CB5ED-BEE3-4D6F-BF82-88F4F2464622}" emma:medium="tactile" emma:mode="ink">
          <msink:context xmlns:msink="http://schemas.microsoft.com/ink/2010/main" type="inkDrawing" rotatedBoundingBox="13039,17631 22309,10738 22469,10954 13199,17847" semanticType="underline" shapeName="Other">
            <msink:sourceLink direction="with" ref="{3E442D49-D1C8-405E-95C5-9511689F7019}"/>
          </msink:context>
        </emma:interpretation>
      </emma:emma>
    </inkml:annotationXML>
    <inkml:trace contextRef="#ctx0" brushRef="#br0">257 6766 1032 0,'-105'71'353'0,"32"-29"-101"16,15-11-138-16,36-22-27 15,40-24-52-15,36-27-5 16,23-17-31-16,40-35 7 15,23-19-8-15,45-47 0 16,-1-2-19-16,44-38 10 16,-8 4-15-16,41-33 9 15,-25 19 3-15,51-36 22 16,-21 23-11-16,57-37 26 16,-23 28-6-16,62-39 20 15,-42 27-10-15,78-45 15 16,-33 34-23-16,63-45 8 0,-37 34-21 15,57-31 7 1,-73 39-14-16,48-24 10 0,-64 49-14 16,22-21 13-16,-64 45-11 15,14-11 10-15,-74 32-9 16,3-6 11-16,-61 48-11 16,-8-5 20-16,-43 32-6 15,-11 11 11-15,-37 27-10 0,-16 8-35 16,-30 33 267-16,-38 26-670 15,-26 25 270-15</inkml:trace>
  </inkml:traceGroup>
</inkml:ink>
</file>

<file path=ppt/ink/ink315.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10:26:53.676"/>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88461344-EA49-4475-B216-DAA7E441E99A}" emma:medium="tactile" emma:mode="ink">
          <msink:context xmlns:msink="http://schemas.microsoft.com/ink/2010/main" type="writingRegion" rotatedBoundingBox="22151,11179 22166,11179 22166,11194 22151,11194"/>
        </emma:interpretation>
      </emma:emma>
    </inkml:annotationXML>
    <inkml:traceGroup>
      <inkml:annotationXML>
        <emma:emma xmlns:emma="http://www.w3.org/2003/04/emma" version="1.0">
          <emma:interpretation id="{01F87AD1-C11A-46AA-A05C-15843029105B}" emma:medium="tactile" emma:mode="ink">
            <msink:context xmlns:msink="http://schemas.microsoft.com/ink/2010/main" type="paragraph" rotatedBoundingBox="22151,11179 22166,11179 22166,11194 22151,11194" alignmentLevel="1"/>
          </emma:interpretation>
        </emma:emma>
      </inkml:annotationXML>
      <inkml:traceGroup>
        <inkml:annotationXML>
          <emma:emma xmlns:emma="http://www.w3.org/2003/04/emma" version="1.0">
            <emma:interpretation id="{E849DB46-2525-4FDA-8AAF-622D59492C49}" emma:medium="tactile" emma:mode="ink">
              <msink:context xmlns:msink="http://schemas.microsoft.com/ink/2010/main" type="line" rotatedBoundingBox="22151,11179 22166,11179 22166,11194 22151,11194"/>
            </emma:interpretation>
          </emma:emma>
        </inkml:annotationXML>
        <inkml:traceGroup>
          <inkml:annotationXML>
            <emma:emma xmlns:emma="http://www.w3.org/2003/04/emma" version="1.0">
              <emma:interpretation id="{38D8E7EB-CFB1-4B5A-9280-92DA2B876DFC}" emma:medium="tactile" emma:mode="ink">
                <msink:context xmlns:msink="http://schemas.microsoft.com/ink/2010/main" type="inkWord" rotatedBoundingBox="22151,11179 22166,11179 22166,11194 22151,11194"/>
              </emma:interpretation>
            </emma:emma>
          </inkml:annotationXML>
          <inkml:trace contextRef="#ctx0" brushRef="#br0">0 0 0</inkml:trace>
        </inkml:traceGroup>
      </inkml:traceGroup>
    </inkml:traceGroup>
  </inkml:traceGroup>
</inkml:ink>
</file>

<file path=ppt/ink/ink31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9:11.25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A295D55-B935-41EC-902C-FC51822A2FB2}" emma:medium="tactile" emma:mode="ink">
          <msink:context xmlns:msink="http://schemas.microsoft.com/ink/2010/main" type="inkDrawing" rotatedBoundingBox="15384,2992 18055,2991 18056,3246 15385,3247" semanticType="callout" shapeName="Other">
            <msink:sourceLink direction="with" ref="{90ACF114-382E-48FC-AD11-601AFB15AEA2}"/>
          </msink:context>
        </emma:interpretation>
      </emma:emma>
    </inkml:annotationXML>
    <inkml:trace contextRef="#ctx0" brushRef="#br0">6 249 1056 0,'-9'0'280'0,"7"5"79"15,1-8-304 1,7 0-24-16,4-2-19 0,11-1-6 15,2-8-4-15,15-7-2 16,-4 17 1-16,7-18 0 16,-4 3 0-16,3-5 0 15,-5 15 0-15,6-17 0 16,-4 15 1-16,5-5 3 16,-5 3 2-16,1-2 5 15,-5 4 2-15,11 2 5 16,-6 3-3-16,11-6 1 0,-1 11-5 15,11-2-3-15,-8 1-4 16,13 2-2-16,-6 9-2 16,8-7-1-16,-7-4 0 15,6 9 0-15,-8 2 0 16,9 0 0-16,-5 0 1 0,11 0-1 16,-6-5 0-16,6-4 0 15,-6 3 0-15,2-3 1 16,-15 3-1-16,5-4 0 15,-9 6 0-15,4 3 1 16,-5-1-1-16,13 3 0 16,-7 4 0-16,6-7 0 15,-4-10 0-15,6 5 1 16,-11-7-1-16,2 4 1 16,-10-1-1-16,2 7 0 15,-8-4 0-15,3 2 1 16,-9-2 0-16,2 19-1 15,-6-1 5-15,-1 0 11 16,-8-18 7-16,3-5 9 16,-7-15 5-16,-2 17 2 15,-5-15-6-15,1 17 3 16,-4 4-3-16,-2-4 1 0,-1 4-6 16,-1-5-5-16,2-2-11 15,-2 24-18-15,-2-1-36 16,-2-17-65-16,-2 24 154 15,-2 5-506-15</inkml:trace>
  </inkml:traceGroup>
</inkml:ink>
</file>

<file path=ppt/ink/ink31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9:10.18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0ACF114-382E-48FC-AD11-601AFB15AEA2}" emma:medium="tactile" emma:mode="ink">
          <msink:context xmlns:msink="http://schemas.microsoft.com/ink/2010/main" type="inkDrawing" rotatedBoundingBox="15537,3323 15582,3278 15583,3279 15538,3324" shapeName="Other">
            <msink:destinationLink direction="with" ref="{CA295D55-B935-41EC-902C-FC51822A2FB2}"/>
          </msink:context>
        </emma:interpretation>
      </emma:emma>
    </inkml:annotationXML>
    <inkml:trace contextRef="#ctx0" brushRef="#br0">45 0 582 0,'-26'25'-64'0,"7"-5"133"16</inkml:trace>
  </inkml:traceGroup>
</inkml:ink>
</file>

<file path=ppt/ink/ink31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29:27.34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38456BD-2323-4F2C-8E73-64E07A42168D}" emma:medium="tactile" emma:mode="ink">
          <msink:context xmlns:msink="http://schemas.microsoft.com/ink/2010/main" type="writingRegion" rotatedBoundingBox="1027,14237 6103,14386 6091,14778 1016,14630"/>
        </emma:interpretation>
      </emma:emma>
    </inkml:annotationXML>
    <inkml:traceGroup>
      <inkml:annotationXML>
        <emma:emma xmlns:emma="http://www.w3.org/2003/04/emma" version="1.0">
          <emma:interpretation id="{C4FDE6FB-DFB5-43F6-A775-B841E18BB9D9}" emma:medium="tactile" emma:mode="ink">
            <msink:context xmlns:msink="http://schemas.microsoft.com/ink/2010/main" type="paragraph" rotatedBoundingBox="1027,14237 6103,14386 6091,14778 1016,14630" alignmentLevel="1"/>
          </emma:interpretation>
        </emma:emma>
      </inkml:annotationXML>
      <inkml:traceGroup>
        <inkml:annotationXML>
          <emma:emma xmlns:emma="http://www.w3.org/2003/04/emma" version="1.0">
            <emma:interpretation id="{A6A11215-344A-4DF3-A344-7F83CFBABF36}" emma:medium="tactile" emma:mode="ink">
              <msink:context xmlns:msink="http://schemas.microsoft.com/ink/2010/main" type="line" rotatedBoundingBox="1027,14237 6103,14386 6091,14778 1016,14630"/>
            </emma:interpretation>
          </emma:emma>
        </inkml:annotationXML>
        <inkml:traceGroup>
          <inkml:annotationXML>
            <emma:emma xmlns:emma="http://www.w3.org/2003/04/emma" version="1.0">
              <emma:interpretation id="{CAA90E16-6D89-4C6B-BE3D-950DF6476C8A}" emma:medium="tactile" emma:mode="ink">
                <msink:context xmlns:msink="http://schemas.microsoft.com/ink/2010/main" type="inkWord" rotatedBoundingBox="1025,14314 3103,14375 3093,14690 1016,14630"/>
              </emma:interpretation>
              <emma:one-of disjunction-type="recognition" id="oneOf0">
                <emma:interpretation id="interp0" emma:lang="" emma:confidence="1">
                  <emma:literal/>
                </emma:interpretation>
              </emma:one-of>
            </emma:emma>
          </inkml:annotationXML>
          <inkml:trace contextRef="#ctx0" brushRef="#br0">94 21 948 0,'-21'-19'237'0,"-2"22"83"16,1-3-285-16,4 2 13 0,3-4-26 16,15 5 8-16,2-4-17 15,4-2 5-15,-1 4-18 16,4 6 9-16,3-7-12 15,9 9 12-15,-7-1-8 16,5-3 9-16,-1-2-8 16,7 8 14-16,-4-2-10 15,10 2 13-15,-1 1-9 0,9 1 6 16,-6 1-12 0,12-4 9-16,-4-1-14 0,7 1 10 15,-1-1-11-15,11 0 13 16,-7 2-12-16,8 0 10 15,-3-1-9-15,7 3 10 16,-7-4-12-16,10 1 12 16,-4 1-10-16,8-1 9 15,-2 2-11-15,8-5 10 16,-7-4-11-16,9-5 8 16,-10-5-10-16,1-6 11 15,-9-3-12-15,3-6 11 16,-11-2-9-16,1-4 11 15,-12 8-10-15,-1 2 11 16,-10 8-10-16,-2 5 8 0,-7 4-9 16,-6 1 8-1,-4 1-11-15,-3 2 11 0,-8-6-10 16,1 8 9-16,-2-4-6 16,-1 2 17-16,2 1-10 15,2 4 12-15,-4-2-10 16,-4 1 7-16,-2-3-18 15,-7 1 3-15,-3 1-13 16,-13 0 10-16,-4-2-10 0,-16-1 13 16,-5-3-4-16,-21-2 11 15,4 2-12-15,-20-5 7 16,5-3-11-16,-15-2 11 16,11 1-9-16,-16-7 11 15,20 3-6-15,0 4 14 16,13 2-7-16,-6-2 14 15,13 4-7-15,-4 4 10 16,6-4-12-16,-4 0 7 16,11 2-18-16,0-3 8 15,12 6-12-15,3-2 8 16,15 1-11-16,2 1 12 16,11-2-12-16,6-5 11 15,4 0-11-15,1 4 9 16,-1-6-11-16,5 6 3 15,-5 0-11-15,9 3 5 16,-1 0-7-16,3 1 17 0,4 4-2 16,18 1 13-16,2-2-3 15,21-1 10-15,9 3-15 16,17-3 9-16,-1 1-12 16,12-4 11-16,-9 3-11 15,10 0 10-15,-11-1-10 16,8-4 9-16,-7 2-10 0,11-3 10 15,-8-3-10-15,10 1 9 16,-10 2-10-16,6 1 11 16,-14 2-10-16,1 2 9 15,-9 3-9-15,2 3 10 16,-11 4-10-16,1 1 11 16,-11 2-11-16,-2 4 11 15,-13-5-11-15,0 4 10 16,-11-2-10-16,-2 0 11 15,-6-4-12-15,0-2 12 16,-8-7-14-16,-1-1 1 16,1-2-10-16,-1 0 9 15,-6 3-12-15,-4-3 8 16,-8-2-2-16,-19 2 13 16,-11-3-7-16,-17-4 9 15,-10 1-5-15,-16-4 8 0,3 1-13 16,-9-6 10-16,7-2-7 15,-15-4 11-15,11 11-6 16,-12-5 15-16,8 2-8 16,-1 7 11-16,18-1-10 15,-10-4 7-15,10 2-13 16,-7 9 7-16,6 0-12 16,-7 3 10-16,16-1-10 0,4 2 10 15,19-2-9-15,4-2 12 16,15 1-12-16,9 4 12 15,6-5-11-15,5 1 11 16,5 4-12-16,3-5 12 16,2 2-12-16,10 1 9 15,2 3-11-15,14-1 9 16,11-2-10-16,15-6 8 16,5 7-9-16,14-7 7 15,-2-4-7-15,11 5 8 16,-10 1-7-16,9-5 10 15,-8 5-8-15,10 6 9 16,-11-5-10-16,16 11 9 16,-6 3-8-16,11 3 8 15,-9-3-8-15,13 2 8 16,-19-10-8-16,7-7 6 16,-12-5-11-16,2 0 9 15,-14 0-9-15,0 2 9 0,-17 4-6 16,-4 1 10-16,-16-1-9 15,-5-1 11-15,-9 4-11 16,-4 0 5-16,-5-2-9 16,-2 5 11-16,-5 3-10 15,-1 0 10-15,-5-1-8 16,-10 3 11-16,-6-1-13 0,-15 2 6 16,-10 0-9-16,-17-4 10 15,-1 1-8-15,-12-4 9 16,6-4-5-16,-13-7 10 15,7-1-8-15,-17-6 8 16,7-1-9-16,-16 0 10 16,12-1-10-16,-9 0 10 15,14 4-8-15,-11-3 10 16,16 7-7-16,-5-3 12 16,17 1-9-16,9 0 11 15,19 3-12-15,8 0 6 16,16 3-13-16,8 3 5 15,8-1-15-15,11-1 7 16,3 2-12-16,18 3 14 16,9 6-7-16,21 4 15 0,8 2-6 15,22-3 14-15,-1 0-13 16,4-9 6-16,-4-6-14 16,6-5 5-16,-17 1-11 15,9-2 10-15,-4 2-7 16,10 1 13-16,-10 7-8 15,12 10 5-15,-12 3-8 16,10 11 11-16,-16 6 1 16,15 2 1-16,-14-7-2 0,10-4 10 15,-14-12-12-15,1-7 0 16,-14-7 0-16,-3-8 8 16,-18-1-11-16,-2-3 6 15,-11 2-12-15,-6 3 4 16,-9 3-11-16,-7 2 14 15,-11 2-3-15,-14-3 14 16,-8-2-4-16,-24-4 13 16,-5-4-14-16,-22-3 8 15,-2 2-13-15,-20-1 10 16,13 3-11-16,-20 4 10 16,15 5-8-16,-14 0 16 15,13 7-5-15,-15 2 23 16,20 3-9-16,-11 2 12 0,13 1-18 15,-8 0 4 1,16 1-21-16,-4-3 7 0,17-3-13 16,4 1 8-16,18-5-9 15,6-2 8-15,14 2-15 16,1-2 1-16,16-3-15 16,5 3-3-16,5 1-11 15,10-4 8-15,9 8 0 16,8-2 14-16,15 3 1 15,16 3 11-15,7 10-4 0,24 7 12 16,-3 4-7 0,8 4 14-16,-5-5-8 15,9-2 10-15,-20-10-8 0,9 1 7 16,-10 0-11-16,11-2 10 16,-16-1-10-16,6 0 9 15,-15-4-10-15,11 0 9 16,-13 1-9-16,4-1 9 15,-7-2-10-15,7 2 9 16,-16-4-8-16,0-2 9 16,-10-4-9-16,-6-1 8 15,-9-1-9-15,-8 1 7 16,-5-3-10-16,-10 3 8 16,-7 1-3-16,-14 0 9 15,-9-3-4-15,-24-2 9 16,-10-4-6-16,-19 0 3 0,-3-3-9 15,-19-3 7-15,8-2-9 16,-20-2 8-16,11-1-9 16,-10-1 10-16,14-1-10 15,-11 2 9-15,23 1-8 16,-9 4 13-16,18-1-11 16,3 2 10-16,18-2-11 15,8 4 2-15,17 3-15 0,5 4 3 16,10 1-82-16,11 6-240 15,9 0 56-15</inkml:trace>
        </inkml:traceGroup>
        <inkml:traceGroup>
          <inkml:annotationXML>
            <emma:emma xmlns:emma="http://www.w3.org/2003/04/emma" version="1.0">
              <emma:interpretation id="{B079CBEF-8B71-4ED5-821C-C29111E2AC7D}" emma:medium="tactile" emma:mode="ink">
                <msink:context xmlns:msink="http://schemas.microsoft.com/ink/2010/main" type="inkWord" rotatedBoundingBox="4281,14332 6103,14386 6094,14672 4272,14619"/>
              </emma:interpretation>
              <emma:one-of disjunction-type="recognition" id="oneOf1">
                <emma:interpretation id="interp1" emma:lang="" emma:confidence="0">
                  <emma:literal>-</emma:literal>
                </emma:interpretation>
                <emma:interpretation id="interp2" emma:lang="" emma:confidence="0">
                  <emma:literal>e</emma:literal>
                </emma:interpretation>
                <emma:interpretation id="interp3" emma:lang="" emma:confidence="0">
                  <emma:literal>=</emma:literal>
                </emma:interpretation>
                <emma:interpretation id="interp4" emma:lang="" emma:confidence="0">
                  <emma:literal>r</emma:literal>
                </emma:interpretation>
                <emma:interpretation id="interp5" emma:lang="" emma:confidence="0">
                  <emma:literal>_</emma:literal>
                </emma:interpretation>
              </emma:one-of>
            </emma:emma>
          </inkml:annotationXML>
          <inkml:trace contextRef="#ctx0" brushRef="#br0" timeOffset="5631.8323">3244 246 1059 0,'4'-7'326'15,"-1"4"50"-15,1 3-283 16,5 0-64-16,6 0-19 15,9-3-13-15,8-1 7 0,13-5-8 16,5 0 8-16,14-3-7 16,-4 5 7-16,10 1-8 15,-18 3 5 17,-1 0-1-32,52-1 5 0,0-1-9 15,0 1 8-15,1 1-7 16,-40 1 8-16,5 1-8 15,-9 2 9-15,8 2-9 16,-14-1 8-16,12 10-6 16,-7 1 9-16,4 4-7 15,-9 4 9-15,10 4-9 16,-16-4 6-16,7-1-9 16,-10-4 8-16,-2-2-9 15,-12-6 8-15,-2-2-8 0,-7-3 8 16,-7-3-14-16,-5-1 6 15,-4-2-19-15,-12-2 10 16,-4-6-8-16,-9-4 13 16,-12-12-4-16,-10-1 17 15,-17-8-8-15,-6 2 9 16,-13 0-8-16,5 11 10 16,-10-1-6-16,14 12 11 15,-4-1-5-15,10 4 9 16,-11 3-9-16,10 5 5 0,-14 1-13 15,8 6 3-15,-7 0-15 16,14-3 7-16,-3 3-11 16,17-5 12-16,-4-4-8 15,10 2 11-15,-4 4-11 16,8-5 11-16,-5 5-12 16,8 3 6-16,1 6-14 15,11-1 9-15,4 1-14 16,7 1 10-16,5-1-4 15,5-3 12-15,12 1-7 16,7 1 13-16,16 2-10 16,9-4 8-16,13-2-6 15,6-4 11-15,20-10-7 16,-4-8 9-16,20-1-8 0,2-5 8 16,16 0-9-16,-15 2 10 15,22 3-8-15,-14 0 3 16,16 3-9-16,-14 0-4 15,21 11-337-15,-24 9 108 16</inkml:trace>
        </inkml:traceGroup>
      </inkml:traceGroup>
    </inkml:traceGroup>
  </inkml:traceGroup>
</inkml:ink>
</file>

<file path=ppt/ink/ink31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0:25.10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F21A8EE-45EB-4D99-889D-5FBAC5BB87F1}" emma:medium="tactile" emma:mode="ink">
          <msink:context xmlns:msink="http://schemas.microsoft.com/ink/2010/main" type="writingRegion" rotatedBoundingBox="3821,7575 4025,7575 4025,7890 3821,7890">
            <msink:destinationLink direction="with" ref="{05858AE3-9E21-4671-BD9E-61558ECF2089}"/>
          </msink:context>
        </emma:interpretation>
      </emma:emma>
    </inkml:annotationXML>
    <inkml:traceGroup>
      <inkml:annotationXML>
        <emma:emma xmlns:emma="http://www.w3.org/2003/04/emma" version="1.0">
          <emma:interpretation id="{2DE9AAD9-DB48-4788-9E59-506A6ED5A7E4}" emma:medium="tactile" emma:mode="ink">
            <msink:context xmlns:msink="http://schemas.microsoft.com/ink/2010/main" type="paragraph" rotatedBoundingBox="3821,7575 4025,7575 4025,7890 3821,7890" alignmentLevel="1"/>
          </emma:interpretation>
        </emma:emma>
      </inkml:annotationXML>
      <inkml:traceGroup>
        <inkml:annotationXML>
          <emma:emma xmlns:emma="http://www.w3.org/2003/04/emma" version="1.0">
            <emma:interpretation id="{2BDD109A-C41C-439A-837E-B53508F8D1FD}" emma:medium="tactile" emma:mode="ink">
              <msink:context xmlns:msink="http://schemas.microsoft.com/ink/2010/main" type="line" rotatedBoundingBox="3821,7575 4025,7575 4025,7890 3821,7890"/>
            </emma:interpretation>
          </emma:emma>
        </inkml:annotationXML>
        <inkml:traceGroup>
          <inkml:annotationXML>
            <emma:emma xmlns:emma="http://www.w3.org/2003/04/emma" version="1.0">
              <emma:interpretation id="{10EC0E9D-820B-4C4A-806F-ECFE02856C98}" emma:medium="tactile" emma:mode="ink">
                <msink:context xmlns:msink="http://schemas.microsoft.com/ink/2010/main" type="inkWord" rotatedBoundingBox="3821,7575 4025,7575 4025,7890 3821,7890"/>
              </emma:interpretation>
              <emma:one-of disjunction-type="recognition" id="oneOf0">
                <emma:interpretation id="interp0" emma:lang="" emma:confidence="0">
                  <emma:literal>a</emma:literal>
                </emma:interpretation>
                <emma:interpretation id="interp1" emma:lang="" emma:confidence="0">
                  <emma:literal>0</emma:literal>
                </emma:interpretation>
                <emma:interpretation id="interp2" emma:lang="" emma:confidence="0">
                  <emma:literal>@</emma:literal>
                </emma:interpretation>
                <emma:interpretation id="interp3" emma:lang="" emma:confidence="0">
                  <emma:literal>Q</emma:literal>
                </emma:interpretation>
                <emma:interpretation id="interp4" emma:lang="" emma:confidence="0">
                  <emma:literal>o</emma:literal>
                </emma:interpretation>
              </emma:one-of>
            </emma:emma>
          </inkml:annotationXML>
          <inkml:trace contextRef="#ctx0" brushRef="#br0">-3040-1112 554 0,'-1'-4'308'0,"-5"-7"0"15,2 7-147-15,-5 2-11 16,3 0-79-16,-3 2-10 16,0 7-38-16,2 5 2 15,1-1-22-15,5 7 10 16,2 0-13-16,0-4 11 15,4-6-13-15,2-4 9 0,-2-5-10 16,2-8 12-16,-3-9-12 16,-4-1 12-16,-3 3-9 15,-5-3 10-15,-6 6-10 16,-6 5 19-16,-1 4-8 16,-4 5 12-16,3 4-11 15,-1 6 9-15,5 1-17 16,5 7 9-16,5-5-14 15,7 0 10-15,5-3-14 16,11-3 9-16,6-9-12 0,8-11 12 16,3-4-10-16,4-15 12 15,-7 0-9-15,-5-3 11 16,-14 5-10-16,-7 3 11 16,-12 12-10-16,-6 8 12 15,-4 9-12-15,-1 11 13 16,-1 2-11-16,0 7 13 15,5-4-11-15,2 2 13 16,5-8-12-16,6-1 6 16,9-6-14-16,7-8 12 15,5 1-13-15,2-6 10 16,-2-8-7-16,-5-4 11 16,-7 4-12-16,-5-3 12 0,-6 11-9 15,-7 10 0-15,-1 3 1 16,-8 12 14-16,0 1-13 15,1 17 12-15,4-2-1 16,5 12-1-16,11-7-15 16,17 6-10-16,9-26-33 15,3-12-347-15,-5-33 88 16</inkml:trace>
        </inkml:traceGroup>
      </inkml:traceGroup>
    </inkml:traceGroup>
  </inkml:traceGroup>
</inkml:ink>
</file>

<file path=ppt/ink/ink3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47:44.76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965F480-C64F-4611-A8AE-A6C3C4E4E6C7}" emma:medium="tactile" emma:mode="ink">
          <msink:context xmlns:msink="http://schemas.microsoft.com/ink/2010/main" type="writingRegion" rotatedBoundingBox="512,12152 1008,6555 2135,6655 1640,12252"/>
        </emma:interpretation>
      </emma:emma>
    </inkml:annotationXML>
    <inkml:traceGroup>
      <inkml:annotationXML>
        <emma:emma xmlns:emma="http://www.w3.org/2003/04/emma" version="1.0">
          <emma:interpretation id="{19B17768-F65D-4DB1-A7CC-A4F34529798C}" emma:medium="tactile" emma:mode="ink">
            <msink:context xmlns:msink="http://schemas.microsoft.com/ink/2010/main" type="paragraph" rotatedBoundingBox="512,12152 1008,6555 2135,6655 1640,12252" alignmentLevel="1"/>
          </emma:interpretation>
        </emma:emma>
      </inkml:annotationXML>
      <inkml:traceGroup>
        <inkml:annotationXML>
          <emma:emma xmlns:emma="http://www.w3.org/2003/04/emma" version="1.0">
            <emma:interpretation id="{8FC17A13-DA38-4A75-8193-73FBA376CCBD}" emma:medium="tactile" emma:mode="ink">
              <msink:context xmlns:msink="http://schemas.microsoft.com/ink/2010/main" type="line" rotatedBoundingBox="512,12152 1008,6555 2135,6655 1640,12252"/>
            </emma:interpretation>
          </emma:emma>
        </inkml:annotationXML>
        <inkml:traceGroup>
          <inkml:annotationXML>
            <emma:emma xmlns:emma="http://www.w3.org/2003/04/emma" version="1.0">
              <emma:interpretation id="{5E44E167-9798-4423-9BF2-74787E452F80}" emma:medium="tactile" emma:mode="ink">
                <msink:context xmlns:msink="http://schemas.microsoft.com/ink/2010/main" type="inkWord" rotatedBoundingBox="563,12157 632,11380 1709,11476 1640,12252"/>
              </emma:interpretation>
              <emma:one-of disjunction-type="recognition" id="oneOf0">
                <emma:interpretation id="interp0" emma:lang="" emma:confidence="1">
                  <emma:literal/>
                </emma:interpretation>
              </emma:one-of>
            </emma:emma>
          </inkml:annotationXML>
          <inkml:trace contextRef="#ctx0" brushRef="#br0">-491 1833 436 0,'11'-12'326'0,"2"-3"-19"16,-2 6-86-16,-2-6-29 15,1 6-57-15,-1-6-10 16,-4 1-17-16,-2-1 9 0,-3 2-7 16,-5-1-5-16,-1 3-15 15,-3 2-17-15,-4 2-21 16,-7 1-16-16,-1 4-10 15,-7 7-15-15,-1-4 0 16,-1 8-8-16,3 8 2 0,0 1-5 16,8 3 3-1,5 9-6-15,5 2 4 0,5 1-5 16,4 4 3-16,9 1-4 16,4-8 4-1,8-6-3-15,9-8 6 0,12-16-1 16,3-12 6-16,12-21-3 15,0-6 6-15,5-15-7 16,-10-1 5-16,1-14-6 16,-16 11 5-16,-6-5-6 15,-15 11 7-15,-16-2-6 16,-10 15 7-16,-19-2-5 16,-6 13 7-16,-16 5-9 15,0 10 6-15,-12 11-10 16,9 13 6-16,0 5-8 15,15 2 7-15,3 3-7 16,23 5 7-16,7-4-44 0,10-2-46 16,14-4 392-16,15-4-816 15,8-9 353-15</inkml:trace>
          <inkml:trace contextRef="#ctx0" brushRef="#br0" timeOffset="358.6406">101 1262 1139 0,'-2'-4'343'0,"2"4"65"16,0 6-323-16,2 6-28 15,1 4-29-15,-6 10-14 16,0 7 4-16,-2 10-3 15,-4 5 3-15,0 11-7 16,0-1 5-16,-7 4-4 16,2-11 12-16,2-3 3 15,5-21 7-15,2-3-2 16,8-13 2-16,3-4-11 16,6-5-4-16,11 2-7 15,2-5 1-15,13 2-6 16,5-5 2-16,7-1-8 0,-5-2 8 15,4 2-60 1,-10 2-45-16,3-1-387 0,-19 1 59 16</inkml:trace>
        </inkml:traceGroup>
        <inkml:traceGroup>
          <inkml:annotationXML>
            <emma:emma xmlns:emma="http://www.w3.org/2003/04/emma" version="1.0">
              <emma:interpretation id="{FB6FE74A-1E9D-4D0A-8EB9-09FDAD3A446F}" emma:medium="tactile" emma:mode="ink">
                <msink:context xmlns:msink="http://schemas.microsoft.com/ink/2010/main" type="inkWord" rotatedBoundingBox="643,10676 1008,6555 1984,6641 1619,10762"/>
              </emma:interpretation>
              <emma:one-of disjunction-type="recognition" id="oneOf1">
                <emma:interpretation id="interp1" emma:lang="" emma:confidence="0">
                  <emma:literal>10,</emma:literal>
                </emma:interpretation>
                <emma:interpretation id="interp2" emma:lang="" emma:confidence="0">
                  <emma:literal>1,0</emma:literal>
                </emma:interpretation>
                <emma:interpretation id="interp3" emma:lang="" emma:confidence="0">
                  <emma:literal>4 !</emma:literal>
                </emma:interpretation>
                <emma:interpretation id="interp4" emma:lang="" emma:confidence="0">
                  <emma:literal>1,0,</emma:literal>
                </emma:interpretation>
                <emma:interpretation id="interp5" emma:lang="" emma:confidence="0">
                  <emma:literal>„0,</emma:literal>
                </emma:interpretation>
              </emma:one-of>
            </emma:emma>
          </inkml:annotationXML>
          <inkml:trace contextRef="#ctx0" brushRef="#br0" timeOffset="-31642.566">-303 103 521 0,'-6'-9'465'0,"1"2"-88"16,1-4 16-16,-1 4-248 15,-2 5-7-15,-1 1-15 16,-2-1-18-16,-5 5-31 16,-5 5-24-16,-1 1-20 15,-4 9-17-15,-2 4-3 16,-2 13-11-16,5 1 4 0,0 9-7 15,8-3 8 1,4 6-8-16,7-8 7 0,8-1-7 16,6-8 6-16,8-3-6 15,4-7 9-15,4-10-6 16,4-11 9-16,2-17-5 16,-2-13 9-16,4-18-9 15,-2-3 10-15,1-14-4 16,-2 7 11-16,-3-8-5 15,-5 10 10-15,-4-1-7 16,-7 11 5-16,-4-7-12 16,-7 10 3-16,-10-2-10 15,-8 16 4-15,-9 5-9 16,-9 20 6-16,-12 10-8 16,0 12 8-16,-3 10-7 15,7 2 7-15,5 3-9 16,15-6 7-16,8-3-34 15,7-13-43-15,7-1-97 0,14-5-354 16,11-4 38-16</inkml:trace>
          <inkml:trace contextRef="#ctx0" brushRef="#br0" timeOffset="-32816.0885">-521-422 978 0,'-9'6'334'0,"5"-3"48"0,5 3-264 16,7 0-20-16,1-2-28 15,15 2-1-15,3-4 1 16,13-2-5-16,10-8-10 16,17-4-17-16,2-1-10 15,11-2-15-15,-8 0-2 0,11 7-10 16,-19 5 6-16,7 3-9 15,-11 2 8 1,3-1-9-16,-17 2 9 0,1 2-10 16,-16-2 11-16,-5 3-23 15,-14-2-25-15,-8-4 176 16,-2-3-602-16,-14 3 228 16</inkml:trace>
          <inkml:trace contextRef="#ctx0" brushRef="#br0" timeOffset="-33946.4974">-57-1104 789 0,'6'-12'365'16,"-1"-1"27"-16,-4 2-180 15,-2 1-27-15,-1-2-42 0,-4 3-7 16,2 3-31-16,-1-2-23 15,-8 2-32-15,-5 11-21 16,-6-2-14-16,-12 12-12 16,-2 3 3-16,-4 12-7 15,4-2 6-15,-2 13-8 16,10-8 9-16,0 13-11 16,7-4 8-16,5 9-7 15,6-5 7-15,5 5-8 16,7-15 8-16,7-5-7 15,4-13 7-15,5-6-6 16,5-12 9-16,8-13-5 16,-2-10 8-16,6-22-7 15,0-7 7-15,3-13-7 16,-8 0 6-16,-2-7-9 16,-6 14 7-16,-2-4-9 15,-14 11 8-15,-4 6-7 0,-6 11 6 16,-9 5-6-16,-7 8 6 15,-7 8-8-15,-1 4 4 16,-11 9-6-16,5 7 7 16,-4 8-6-16,5 3 9 15,2 3-8-15,12 0 9 16,2 0-9-16,11-6 14 16,7-3-118-16,4-1-40 0,13 1-364 15,4-6-4 1</inkml:trace>
          <inkml:trace contextRef="#ctx0" brushRef="#br0" timeOffset="-33271.5225">263-1329 621 0,'0'-3'445'0,"0"0"-52"16,0 5-85-16,1 1-158 16,-1 0-52-16,-1 6-17 15,-2 6-25-15,-6 3-13 16,-2 7-4-16,-5 17-12 15,-1-1-3-15,-7 7-12 16,3 1 0-16,-3 5-9 16,8-13 3-16,-4 2-6 15,11-16 11-15,3 3-3 16,3-9 6-16,2 2-4 16,5-5 4-16,4 3-7 15,1-7 2-15,12-4-5 16,1-5 6-16,10-7-7 15,5-7 6-15,16-7-7 16,-5-2 7-16,7 0-14 0,-8 2-41 16,-3 7-442-16,-17 8 125 15</inkml:trace>
          <inkml:trace contextRef="#ctx0" brushRef="#br0" timeOffset="-69664.1764">-46-2278 759 0,'-3'-9'396'0,"0"0"0"16,-6-1-126-16,1 4-143 15,-13 1-13-15,-1 4-58 0,-10 2-12 16,4 5-32-16,-9 3 6 16,4 5-16-16,3 1 11 15,3 6-13-15,2 9 9 16,5 1-13-16,4 10 11 15,7-1-12-15,4 1 12 16,7-8-10-16,8-3 10 16,5-7-9-16,11-10 14 15,5-7-7-15,11-18 14 16,0-7-7-16,8-22 11 16,-9-1-12-16,-4-18 9 15,-8 6-13-15,-2-11 11 16,-12 7-11-16,3-2 14 15,-11 15-4-15,-7-2 14 16,-10 14-9-16,-8-3 6 16,-12 12-14-16,-2 11-3 0,-7 11-15 15,-4 11 5-15,0 14-7 16,0 11 9-16,4-5-4 16,7 7 9-16,11-8-17 15,6 2-83-15,11-10-58 16,7-1-348-16,4-7 8 15</inkml:trace>
          <inkml:trace contextRef="#ctx0" brushRef="#br0" timeOffset="-70376.4699">-311-2738 799 0,'-4'3'341'16,"2"-2"-1"-16,7-1-155 15,8 3-122-15,11-1 8 16,11-4-20-16,17-4 15 16,7-5-22-16,13-11 0 15,2-1-27-15,8 2 4 16,-11 2-19-16,4 4 6 16,-14 9-10-16,-1 1 10 15,-16 4-11-15,-2 1 11 0,-15 3-10 16,0 0 6-16,-16 1-41 15,1 1 76-15,-14 2-454 16,-11-2 142-16</inkml:trace>
          <inkml:trace contextRef="#ctx0" brushRef="#br0" timeOffset="-71780.8127">110-3144 764 0,'-3'-7'348'0,"1"4"16"15,-2-6-191-15,-1-2-37 0,2 7-54 16,-1-8 14-16,-4-2-31 16,-1 5 10-16,0-1-27 15,-7-2 6-15,-1 1-27 16,1 5 3-16,-1 2-21 16,-4 5 4-16,6 4-16 15,-3 8 8-15,2 2-10 16,-5 6 10-16,0 0-8 0,4 5 7 15,4-7-8-15,-1 7 9 16,10-4-11 0,5 4 9-16,5-7-11 0,5 4 11 15,2-8-12-15,8-8 14 16,2-4-9-16,4-13 12 16,3-10-7-16,6-11 11 15,-3-5-11-15,1-20 10 16,-4-1-11-16,-1-10 9 15,-8 4-10-15,-9-8 9 16,-6 17-10-16,-8 4 14 16,-8 13-8-16,-10 7 13 15,-5 13-10-15,-13 8 8 16,1 11-12-16,-16 5 6 16,8 7-11-16,-6 2 10 0,11 2-9 15,2 5 9-15,15-5-11 16,7 1-25-16,11 1-82 15,14 2-367-15,-4-5 63 16</inkml:trace>
          <inkml:trace contextRef="#ctx0" brushRef="#br0" timeOffset="-70999.4404">456-3558 868 0,'5'-5'332'0,"-6"-1"36"16,2 6-241-16,-1 3-35 16,0 3-55-16,-3 6 13 15,0 5-25-15,-5 7 14 16,-2 1-11-16,-7 11 10 15,1-1-24-15,-5 12 6 16,1-1-17-16,-2 2 10 0,1-4-13 16,0-1 11-16,7-14-9 15,4-4 13 1,2-7-10-16,7-3 11 0,5-3-12 16,4-1 10-16,4-2-12 15,9-2 11-15,3-7-9 16,10-1 11-16,4-4-11 15,5-5 12-15,-3 2-13 16,-3-4 6-16,-8 3-41 0,-4 11-54 16,-11 5-337-16,-7 19-13 15,-13 10-165-15</inkml:trace>
        </inkml:traceGroup>
      </inkml:traceGroup>
    </inkml:traceGroup>
  </inkml:traceGroup>
</inkml:ink>
</file>

<file path=ppt/ink/ink32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0:25.94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C3D7E90-0741-47C4-99B3-B70C0244E566}" emma:medium="tactile" emma:mode="ink">
          <msink:context xmlns:msink="http://schemas.microsoft.com/ink/2010/main" type="writingRegion" rotatedBoundingBox="7469,8047 5584,8599 5496,8300 7382,7748"/>
        </emma:interpretation>
      </emma:emma>
    </inkml:annotationXML>
    <inkml:traceGroup>
      <inkml:annotationXML>
        <emma:emma xmlns:emma="http://www.w3.org/2003/04/emma" version="1.0">
          <emma:interpretation id="{E309DE96-3DD0-45B2-9837-E8B8F20AA10D}" emma:medium="tactile" emma:mode="ink">
            <msink:context xmlns:msink="http://schemas.microsoft.com/ink/2010/main" type="paragraph" rotatedBoundingBox="7469,8047 5584,8599 5496,8300 7382,7748" alignmentLevel="1"/>
          </emma:interpretation>
        </emma:emma>
      </inkml:annotationXML>
      <inkml:traceGroup>
        <inkml:annotationXML>
          <emma:emma xmlns:emma="http://www.w3.org/2003/04/emma" version="1.0">
            <emma:interpretation id="{8DD509AD-8C91-4238-B081-E925E0F6D50A}" emma:medium="tactile" emma:mode="ink">
              <msink:context xmlns:msink="http://schemas.microsoft.com/ink/2010/main" type="line" rotatedBoundingBox="7469,8047 5584,8599 5496,8300 7382,7748"/>
            </emma:interpretation>
          </emma:emma>
        </inkml:annotationXML>
        <inkml:traceGroup>
          <inkml:annotationXML>
            <emma:emma xmlns:emma="http://www.w3.org/2003/04/emma" version="1.0">
              <emma:interpretation id="{25ED37CA-55AA-41DD-A2DF-5442CB828858}" emma:medium="tactile" emma:mode="ink">
                <msink:context xmlns:msink="http://schemas.microsoft.com/ink/2010/main" type="inkWord" rotatedBoundingBox="7464,8032 7299,8080 7216,7797 7382,7748">
                  <msink:destinationLink direction="with" ref="{47CBDD79-42FF-4DD9-B2B6-7B2A8F51F1BE}"/>
                </msink:context>
              </emma:interpretation>
              <emma:one-of disjunction-type="recognition" id="oneOf0">
                <emma:interpretation id="interp0" emma:lang="" emma:confidence="0">
                  <emma:literal>.</emma:literal>
                </emma:interpretation>
                <emma:interpretation id="interp1" emma:lang="" emma:confidence="0">
                  <emma:literal>q</emma:literal>
                </emma:interpretation>
                <emma:interpretation id="interp2" emma:lang="" emma:confidence="0">
                  <emma:literal>9</emma:literal>
                </emma:interpretation>
                <emma:interpretation id="interp3" emma:lang="" emma:confidence="0">
                  <emma:literal>8</emma:literal>
                </emma:interpretation>
                <emma:interpretation id="interp4" emma:lang="" emma:confidence="0">
                  <emma:literal>€</emma:literal>
                </emma:interpretation>
              </emma:one-of>
            </emma:emma>
          </inkml:annotationXML>
          <inkml:trace contextRef="#ctx0" brushRef="#br0">281-893 863 0,'-3'9'255'0,"1"8"54"16,1 1-229-16,2 4-43 16,5-3-5-16,-6-3-6 15,2-4 5 1,4-4-10-16,-3-4 8 0,2-4-13 15,4-4 3-15,2-11-15 16,-4-3 8-16,5-10-12 16,-5-3 8-16,2 1-11 15,-6 5 14-15,-5 3 1 16,-5 13 20-16,-6 9 0 16,-3 10 13-16,-5 15-10 15,2 4-1-15,6 4-18 16,2-4-1-16,6-7-14 15,9-14 9-15,6-11-12 16,2-11 10-16,9-15-22 0,2-6 6 16,-10-12-19-16,-5 1 9 15,-11 1-11 1,-8 14 21-16,-11 7-8 0,3 20 10 16,-4 17-24-16,4 13-5 15,-9 24-343-15,-5 5 98 16</inkml:trace>
        </inkml:traceGroup>
        <inkml:traceGroup>
          <inkml:annotationXML>
            <emma:emma xmlns:emma="http://www.w3.org/2003/04/emma" version="1.0">
              <emma:interpretation id="{0B18DECA-178E-4FA4-A053-E91687AD76B9}" emma:medium="tactile" emma:mode="ink">
                <msink:context xmlns:msink="http://schemas.microsoft.com/ink/2010/main" type="inkWord" rotatedBoundingBox="5727,8557 5584,8599 5519,8378 5662,8336"/>
              </emma:interpretation>
              <emma:one-of disjunction-type="recognition" id="oneOf1">
                <emma:interpretation id="interp5" emma:lang="" emma:confidence="0">
                  <emma:literal>.</emma:literal>
                </emma:interpretation>
                <emma:interpretation id="interp6" emma:lang="" emma:confidence="0">
                  <emma:literal>9</emma:literal>
                </emma:interpretation>
                <emma:interpretation id="interp7" emma:lang="" emma:confidence="0">
                  <emma:literal>a</emma:literal>
                </emma:interpretation>
                <emma:interpretation id="interp8" emma:lang="" emma:confidence="0">
                  <emma:literal>q</emma:literal>
                </emma:interpretation>
                <emma:interpretation id="interp9" emma:lang="" emma:confidence="0">
                  <emma:literal>°</emma:literal>
                </emma:interpretation>
              </emma:one-of>
            </emma:emma>
          </inkml:annotationXML>
          <inkml:trace contextRef="#ctx0" brushRef="#br0" timeOffset="904.068">-1439-481 810 0,'-12'8'302'0,"-4"6"31"15,1 11-198-15,4 7-54 16,0-7-21-16,5 1-14 16,5-9-6-16,5-7-16 15,4-7-5-15,4-6-13 16,1-6 7-16,3-7-10 16,-6 0 9-16,-1-3-10 15,-7 1 9-15,-2 5-11 0,-3 5 11 16,-3 7-1-16,0 5 11 15,-3 8-9-15,2 3 9 16,-1 7-13-16,5 1 4 16,2 2-13-16,2-7 10 15,7-2-12-15,2-8 8 16,3-10-9-16,3-8 10 0,2-11-10 16,-3-4 12-16,-2-10-8 15,-10 4 8-15,-6 0-11 16,-4 5 9-16,-5 7-16 15,0 11 0-15,5 11-43 16,2 19 470-16,8 27-822 16,3-1 400-16</inkml:trace>
          <inkml:trace contextRef="#ctx0" brushRef="#br0" timeOffset="-9132.7273">-1433-260 73 0,'2'0'0'0</inkml:trace>
        </inkml:traceGroup>
      </inkml:traceGroup>
    </inkml:traceGroup>
  </inkml:traceGroup>
</inkml:ink>
</file>

<file path=ppt/ink/ink32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0:18.42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7CBDD79-42FF-4DD9-B2B6-7B2A8F51F1BE}" emma:medium="tactile" emma:mode="ink">
          <msink:context xmlns:msink="http://schemas.microsoft.com/ink/2010/main" type="inkDrawing" rotatedBoundingBox="5495,8014 7553,7391 7859,8404 5801,9027" hotPoints="5799,8419 7703,7904 7687,7886 7535,8211" semanticType="enclosure" shapeName="Quadrilateral">
            <msink:sourceLink direction="with" ref="{25ED37CA-55AA-41DD-A2DF-5442CB828858}"/>
          </msink:context>
        </emma:interpretation>
      </emma:emma>
    </inkml:annotationXML>
    <inkml:trace contextRef="#ctx0" brushRef="#br0">-1433-364 214 0,'3'-1'174'0,"-3"-2"-18"15,3-2-32-15,-1 1-44 16,1 1-22-16,-2-1-31 15,4 1 4-15,-4 4-3 0,3-1 10 16,1-1 0-16,1 2 2 16,0-1-10-16,5-1-4 15,-2-1-11-15,3 1-4 16,-2-4-5-16,3 2 0 16,-4 0-3-16,3 0 5 15,0 2 7-15,1-2 18 16,-1 2 3-16,4-1 3 15,0-1-3-15,6 2-9 16,2-2-18-16,2 0-3 16,2-7-3-16,4 1 0 15,-2-3-2-15,2 2 1 16,-10-5 0-16,2 9 1 16,-4-1-1-16,-2 1 0 15,-2 3 1-15,8 9 1 16,-5-3-1-16,3 1 0 15,1 1-1-15,4-4 1 16,-2-4-2-16,3-4 0 0,-2 0 0 16,8-4 1-16,-3-2-1 15,6-5 0-15,-4 2-1 16,7-4 1-16,-8 2 0 16,2 1-1-16,-3 8 0 15,-3-4 1-15,-6 4-1 16,-1 3 7-16,-4 3 4 0,1-1 3 15,-3 2 3-15,4 2 6 16,-3-1-4-16,4-2 0 16,-6 0 4-16,6-2 3 15,-4 1-6-15,6-2-1 16,-7 2-3-16,10-4-9 16,-4 2-4-16,1 1-1 15,0-3-1-15,4-2 0 16,-1 3 0-16,0-2 0 15,-1 1 0-15,1 4 0 16,-6 4-1-16,4 2 0 16,-5 0 1-16,6 3-2 15,-5-4 1-15,7 1 0 16,-8-5 1-16,5 0-1 16,-4-3 2-16,2-1-2 15,-8 1 0-15,5-1 0 0,-5 1 1 16,0 0-1-16,1 4 1 15,-4-1 0-15,-6 0-2 16,2 3 1-16,-4-1 1 16,-1 0 1-16,-2 1 3 15,5 0 3-15,0 0-1 16,4-2 2-16,-7 1-1 16,5-1-2-16,-4 1-3 0,-1 1 4 15,-1 0 2-15,2 1 10 16,-2-1 1-16,0 0 5 15,0 2-4-15,1-2-3 16,-5 0-11-16,4-2-2 16,3 5-6-16,-2-4-23 15,-4 1 122-15,7-2-454 16,-6 2 170-16</inkml:trace>
    <inkml:trace contextRef="#ctx0" brushRef="#br0" timeOffset="39598.0958">323-1359 672 0,'-23'-6'324'0,"2"0"-16"15,-8 11-136-15,-3 8-129 0,-10 19-21 16,0 9-17-16,-8 18 2 16,4 3 0-16,2 10 9 15,10-10 5-15,11 4 0 16,11-13-2-16,9 10-1 16,12-4-9-16,7 13-4 15,5-7-2-15,11 11-2 16,2-8-1-16,11 1 1 0,0-18 1 15,2 1-1 1,-3-20 0-16,7-14 3 0,-5-17-1 16,5-16 4-16,-4-10 5 15,0-17 10-15,-10-4 3 16,1-10 6-16,-10 0-1 16,0-17-2-16,-9 2-9 15,-6-18-3-15,-8-1-6 16,-8-11 0-16,-9 21 0 0,-10-4 5 15,-4 23 4-15,-13 5 12 16,-2 24 1-16,-12 8-4 16,-1 20-7-16,-5 14-7 15,11 13-13-15,-10 10-6 16,16 2-8-16,6 11-51 16,6-4 107-16,-6 4-456 15,11-14 140-15</inkml:trace>
  </inkml:traceGroup>
</inkml:ink>
</file>

<file path=ppt/ink/ink32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0:23.90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13A8758-26AB-47CF-BA65-62428279D700}" emma:medium="tactile" emma:mode="ink">
          <msink:context xmlns:msink="http://schemas.microsoft.com/ink/2010/main" type="inkDrawing" rotatedBoundingBox="4551,7927 4902,10025 3784,10212 3433,8114" hotPoints="4410,10114 3650,9177 3938,8006 4697,8943" semanticType="enclosure" shapeName="Ellipse"/>
        </emma:interpretation>
      </emma:emma>
    </inkml:annotationXML>
    <inkml:trace contextRef="#ctx0" brushRef="#br0">-3076-798 845 0,'-22'-3'253'15,"1"3"47"-15,2 4-219 16,6 4-61-16,0 2-3 15,1 0-18-15,-1 2 7 16,0-2-11-16,-1 9 10 16,1 0-8-16,1 12 8 15,4 4-10-15,0 15 8 16,1 3-12-16,1 20 8 16,-1-2-9-16,2 21 10 15,-1-2-9-15,1 11 16 0,-1-6-8 16,-3 20 14-1,1-15-9-15,4 13 13 0,6-6-12 16,8 4 9-16,10-23-11 16,14 11 8-16,4-20-12 15,12 6 8-15,5-10-11 16,9 13 11-16,-3-15-14 0,6-1 9 16,-5-21-12-1,7-11 13-15,-7-28-9 0,8-24 14 16,-3-25-7-16,6-26 12 15,-16-13-13-15,4-21 12 16,-14 6-11-16,-12-16 16 16,-14 9-8-16,-10-34 19 15,-17 3-11-15,-17-20 13 16,-5 5-15-16,-18-14 8 16,-5 27-18-16,-8 2 7 15,3 27-10-15,-10 16 24 16,6 29-7-16,-9 13 18 15,9 19-10-15,-12 6 8 16,8 9-25-16,-5 13 4 16,12 1-19-16,-2 11 4 15,18-5-26-15,6 6 395 16,16-2-753-16,4 0 365 16</inkml:trace>
    <inkml:trace contextRef="#ctx0" brushRef="#br0" timeOffset="-20888.0323">-3092 133 491 0,'-6'-19'243'0,"-1"11"11"16,-1 0-106-16,2 2-42 16,-2-2-11-16,-3 5-17 15,-3-3-10-15,-3 3-4 16,-3-2-13-16,1 8-10 15,-3-3-15-15,3 2-1 0,-1-2-13 16,4 7 6 0,-1-4-12-16,2 4 5 15,-1-1-12-15,1 8 11 0,-3-3-14 16,5 4 9-16,-1 0-11 16,-3 7 11-16,4 4-11 15,3 3 9-15,1 12-9 16,5 1 12-16,4 2-11 15,0-3 11-15,10 9-9 16,0-12 11-16,6 12-12 16,2-8 10-16,6 5-10 15,-2-15 9-15,7-2-12 16,0-10 11-16,8-4-10 16,1-10 10-16,6-1-10 15,-4-8 10-15,6-7-12 16,-8-4 12-16,3-11-10 0,-7-1 12 15,-2-11-8 1,-7-4 10-16,-6-13-10 0,-10 4 10 16,-2-10-10-16,-7 10 10 15,-8 0-7-15,-7 13 13 16,-3 1-3-16,-11 12 16 16,-8 1-2-16,-3 5 11 15,-8 3-10-15,1 10 4 16,-2-3-17-16,7 7 4 0,4 4-11 15,11 3 5-15,5-6-28 16,10 0-14-16,6 4-366 16,9 6 94-16</inkml:trace>
  </inkml:traceGroup>
</inkml:ink>
</file>

<file path=ppt/ink/ink32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0:04.02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EEFA59C-949A-43F1-A161-11EFEF622588}" emma:medium="tactile" emma:mode="ink">
          <msink:context xmlns:msink="http://schemas.microsoft.com/ink/2010/main" type="inkDrawing" rotatedBoundingBox="5825,8785 6047,9413 5545,9591 5323,8963" hotPoints="5985,9197 5680,9502 5375,9197 5680,8892" semanticType="enclosure" shapeName="Circle"/>
        </emma:interpretation>
      </emma:emma>
    </inkml:annotationXML>
    <inkml:trace contextRef="#ctx0" brushRef="#br0">-1474 148 915 0,'-14'-1'242'0,"-4"7"66"0,3-5-260 16,-2 3-24-16,3 8-9 16,-2 3-7-16,1-5 12 0,1 8-5 15,3 2 14 1,-2 2-7-16,6 0 0 0,2 6-14 16,3-1 5-16,2 6-13 15,5 1 8-15,1 3-12 16,2 1 11-16,2 4-10 15,6-3 10-15,5-3-10 16,1-2 11-16,6-6-13 16,1-9 11-16,2-3-12 15,1-6 11-15,2-7-10 16,-3-4 13-16,3-5-11 16,-6-10 13-16,-2-8-11 15,-2 4 10-15,-2-9-7 16,-3-2 11-16,1-3-8 15,-2 0 10-15,0-5-10 16,-7 0 6-16,-2-3-11 16,-6 1 9-16,-4-9-10 0,-7 1 14 15,-8-3-5-15,-3 8 13 16,-9 0-4-16,-1 11 10 16,-9 7-4-16,-1 8 10 15,-8 9-12-15,2 12 7 16,-7 6-11-16,7 6 0 15,1 5-13-15,10-2 7 0,1-2-14 16,14 3 7-16,0 3-47 16,9-1-16-16,4 8-350 15,2-2 73-15</inkml:trace>
  </inkml:traceGroup>
</inkml:ink>
</file>

<file path=ppt/ink/ink32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0:04.99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999C640-86B2-43DE-95F1-574420147847}" emma:medium="tactile" emma:mode="ink">
          <msink:context xmlns:msink="http://schemas.microsoft.com/ink/2010/main" type="inkDrawing" rotatedBoundingBox="7190,8777 9748,9748 9049,11593 6490,10622" hotPoints="7214,8865 9865,10071 6841,11159" semanticType="enclosure" shapeName="Triangle"/>
        </emma:interpretation>
      </emma:emma>
    </inkml:annotationXML>
    <inkml:trace contextRef="#ctx0" brushRef="#br0">320 32 559 0,'-17'-12'323'0,"0"4"-19"15,-4-3-106-15,5 8-101 16,-6 8-29-16,3-2-19 16,-6 9-14-16,3 1 0 15,-3-1-15-15,6-1-3 16,-3 7-15-16,8-2 6 0,-2 10-7 16,2 7 11-16,-3 8-9 15,4 0 11-15,1 13-8 16,5-8 8-16,4 6-8 15,5-5 12-15,9 9-10 16,7-10 9-16,11 7-13 16,4-11 7-16,2-4-13 15,-1-11 8-15,4-7-10 16,-1-10 12-16,-1-7-9 16,-2-8 11-16,6-7-9 15,-8 0 11-15,-4-9-9 16,-3-2 10-16,2-8-6 15,-7-4 10-15,-2-8-7 16,-3-1 13-16,-2-4-3 16,-9 4 9-16,-5-7-6 15,-7 5 6-15,-8-1-5 0,-6 5 5 16,-10-1-9-16,0 12 6 16,-14 3-12-16,6 11 1 15,-8 4-29-15,11 4-5 16,-7-2-42-16,7 10-14 15,-13 11-361-15,3 17 97 16</inkml:trace>
    <inkml:trace contextRef="#ctx0" brushRef="#br0" timeOffset="15829.6767">987 753 668 0,'-25'-19'327'0,"-5"11"-9"0,-2 0-141 16,0-6-112-16,5 4-33 16,-14 3-12-16,2-2-14 15,-9 3-2-15,-6 9 1 16,-14 13 2-16,5 8 0 15,-13 23 0-15,5 13 1 16,-4 16 0-16,8-1-1 0,-2 4 4 16,19-16 0-16,1-1 1 15,14-17-2-15,4-1-2 16,10-10-4-16,-8 4-2 16,5-6-1-16,-3 8-2 15,2 3 1-15,-2 9-1 16,11 6 0-16,4 14 0 15,9-9 0-15,11 6 3 16,8-9 0-16,18 1 1 16,10-9 0-16,31 5 0 15,4-14-2-15,33-7 0 16,-1-15 0-16,29-20-1 16,-9-14 0-16,22-22 2 15,-18-11 0-15,13-17 0 16,-20 0 0-16,6-15 0 0,-21 14-1 15,17-2 1-15,-22 14-1 16,16 0 0-16,-15 12-1 16,2 2 2-16,-17 9-2 15,3 1 1-15,-23 9-1 16,1-1 1-16,-13 7 0 16,-1-3 0-16,-17 6-1 15,-5-11 3-15,-14-1 6 0,-12-20 10 16,-17-7 7-16,-17-18 13 15,-14-4 2-15,-23-12-1 16,-11 11-11-16,-23-6-4 16,-4 12-14-16,-30 6-8 15,4 19-12-15,-24 9-11 16,15 20-4-16,-19 15-1 16,23 10-1-16,-9 10-25 15,26 23-329-15,-31 23 103 16</inkml:trace>
  </inkml:traceGroup>
</inkml:ink>
</file>

<file path=ppt/ink/ink32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0:41.30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A43BA99-77EF-4EC4-B8DC-424F2AE4E5F5}" emma:medium="tactile" emma:mode="ink">
          <msink:context xmlns:msink="http://schemas.microsoft.com/ink/2010/main" type="inkDrawing" rotatedBoundingBox="16271,10126 17282,10133 17281,10163 16270,10157" shapeName="Other"/>
        </emma:interpretation>
      </emma:emma>
    </inkml:annotationXML>
    <inkml:trace contextRef="#ctx0" brushRef="#br0">1117 693 656 0,'-3'3'336'15,"0"-6"-13"-15,2 7-132 16,-1-7-103-16,4 3-26 15,2 2-45-15,6 1 4 16,4-2-19-16,11 2 9 16,4-4-9-16,11-2 9 15,-1-5-11-15,7 2 10 16,-9 1-12-16,1 0 9 16,-6 4-11-16,6 1 9 15,-4 3-10-15,9 0 10 16,-1-1-9-16,8 1 9 15,-3 2-9-15,6-2 9 16,-4 1-9-16,1-4 9 0,-12 0-10 16,0 0 10-1,-11-1-9-15,-4-2 10 0,-5 4-10 16,-5-2 10-16,-3 1-9 16,1 0 9-16,-4 0-10 15,3 1 10-15,-2-2-11 16,-1-1 12-16,2 5-11 15,-3-1 11-15,-5-1-10 0,5 4 11 16,-1-5-12-16,-3-2 12 16,1 5-12-16,5-6 9 15,-5 2-9-15,1 5 5 16,3-2-27-16,7-1-324 16,-3-5 98-16</inkml:trace>
  </inkml:traceGroup>
</inkml:ink>
</file>

<file path=ppt/ink/ink32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0:49.18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0A3F0CB-AFD9-4260-AA30-962FE5A800AB}" emma:medium="tactile" emma:mode="ink">
          <msink:context xmlns:msink="http://schemas.microsoft.com/ink/2010/main" type="inkDrawing" rotatedBoundingBox="25904,8127 29410,7436 29437,7573 25931,8264" semanticType="callout" shapeName="Other">
            <msink:sourceLink direction="to" ref="{0C622506-2868-413F-B915-C236F60D7913}"/>
            <msink:sourceLink direction="from" ref="{0C622506-2868-413F-B915-C236F60D7913}"/>
          </msink:context>
        </emma:interpretation>
      </emma:emma>
    </inkml:annotationXML>
    <inkml:trace contextRef="#ctx0" brushRef="#br0">26 796 384 0,'-2'-5'206'15,"0"0"-261"-15,-4 1-35 16,3 4 7-16,2-3 35 15,-2 1 43-15,0 4 77 16,0-1 33-16,0-2 5 16,2 2-30-16,1 1-31 15,1-2 7 1,0 1-40-16,4 2-11 0,1-3 8 16,1 2 1-16,2-1 25 15,-2-8 34-15,-2-1 30 16,-1-2 14-16,-2-2 10 15,-1-1-16-15,-1 4-34 16,2 0-31-16,-1 5-16 16,0 3-20-16,1-2 0 15,1 1-12-15,0 1 8 0,1-2-9 16,1-2 11-16,1 1-7 16,-4 0 12-16,7-2-10 15,-1 1 10-15,0 2-12 16,0 0 7-16,2 2-11 15,-3-2 9-15,4 1-11 16,-1 2 11 0,2-1-10-16,0-2 10 0,4 2-11 15,0-1 11-15,1 1-11 16,1-2 11-16,1 1-11 16,-3-1 11-16,4 0-10 15,-3 0 10-15,-1-1-11 16,-1 3 11-16,3-1-11 15,-7-1 10-15,4 0-10 16,4 0 11-16,-1 0-11 16,-3-1 11-16,4 1-11 0,-6 2 11 15,2-2-12-15,2 1 12 16,1 1-12-16,-2-4 12 16,3 2-11-16,-4 0 10 15,0 0-10-15,-1 2 10 16,1-1-11-16,0 2 11 15,5 0-10-15,-2 0 10 16,7-1-9-16,-3-2 9 0,4-1-10 16,-5-2 12-16,2-2-12 15,-2 0 11-15,1-1-10 16,-6 1 10-16,5 3-11 16,-5 0 11-16,2 4-11 15,-1-1 11-15,4 4-11 16,1-1 10-16,1 2-10 15,-3-1 11-15,3-1-12 16,-10-1 12-16,2 0-11 16,-2-1 11-16,-1-1-11 15,-6 1 11-15,4 1-11 16,-1-2 11-16,-2 1-11 16,4-1 10-16,8 1-9 15,1-1 9-15,5-4-11 0,-1 2 12 16,2-3-12-16,-5 1 11 15,1-3-10-15,-4 3 10 16,-1-1-10-16,-2 2 9 16,0 1-9-16,-1 2 10 15,8-1-10-15,-1-1 10 16,10-3-9-16,1 1 9 16,3-2-10-16,-7 3 11 15,3-3-11-15,-7 2 11 0,-1 2-11 16,-4-2 11-16,3 3-11 15,-4 2 11-15,1-2-12 16,-3-3 8-16,6 1-7 16,-6 1 9-16,4-2-9 15,-6 3 11-15,5-1-9 16,-2 2 9-16,6-1-11 16,-2-1 10-16,7 0-10 15,-3-1 11-15,4-2-11 16,-5-1 10-16,3 0-9 15,0-3 9-15,1 0-10 16,-5 3 11-16,2-2-11 16,-7 8 10-16,4 1-11 15,-3 2 11-15,6-3-10 16,2-1 10-16,8-3-11 16,-7-2 12-16,4 1-11 15,-5-2 11-15,-2 3-11 0,-6-1 10 16,3 3-10-16,-8 1 10 15,3 1-11-15,-1 4 11 16,1-2-10-16,0 3 11 16,5-3-12-16,-5-2 12 15,7-2-11-15,-1 2 10 16,4-4-10-16,-1 8 10 0,4-5-10 16,-7 3 10-16,5-2-11 15,-7 4 8-15,1-4-7 16,-6 4 10-16,-3-4-10 15,-4 4 10-15,0 2-8 16,-5-2 7-16,2 1-10 16,1 6 12-16,4-4-10 15,-1-5 10-15,2 3-10 16,-5 0 10-16,3-3-11 16,-8-3 10-16,2 3-8 15,4-4 8-15,-3-2-10 16,1-1 11-16,3 2-11 15,-3-1 9-15,0 6-9 16,0-4 10-16,3 1-10 16,-1-1 11-16,7-4-13 15,-2-2 13-15,11-3-11 16,-6 0 10-16,6-5-10 0,0 2 10 16,2 0-11-16,-2 2 12 15,2 0-11-15,-2 3 9 16,1 4-8-16,-4 1 8 15,-1 2-9-15,-4 1 10 16,3 0-9-16,-1-2 8 16,4 0-8-16,-3-1 9 15,5 0-11-15,-4 3 11 0,2 0-9 16,-5 1 9-16,-1 1-10 16,-3-2 10-16,6-1-10 15,-6-1 11-15,3-1-10 16,-2-1 8-16,0 1-9 15,-12 0 10-15,5 3-11 16,-5 3 8-16,-7 2-9 16,-4 1 10-16,-2 4-11 15,-4-1 9-15,-3 0-11 16,4 1-126-16,-11 0-194 16,3-8 16-16</inkml:trace>
  </inkml:traceGroup>
</inkml:ink>
</file>

<file path=ppt/ink/ink32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0:53.98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C622506-2868-413F-B915-C236F60D7913}" emma:medium="tactile" emma:mode="ink">
          <msink:context xmlns:msink="http://schemas.microsoft.com/ink/2010/main" type="inkDrawing" rotatedBoundingBox="28841,7281 29725,6819 30072,7483 29188,7945" hotPoints="29869,7397 29447,7818 29026,7397 29447,6975" semanticType="enclosure" shapeName="Circle">
            <msink:destinationLink direction="to" ref="{40A3F0CB-AFD9-4260-AA30-962FE5A800AB}"/>
            <msink:destinationLink direction="from" ref="{40A3F0CB-AFD9-4260-AA30-962FE5A800AB}"/>
          </msink:context>
        </emma:interpretation>
      </emma:emma>
    </inkml:annotationXML>
    <inkml:trace contextRef="#ctx0" brushRef="#br0">534 112 585 0,'-21'-51'351'0,"-7"10"-28"0,-17 20-105 15,-1 23-112-15,-14 11-41 16,0 6-24-16,-8 21-22 0,11 7-4 16,-2 20-12-16,18-1 6 15,7 18-10-15,19-10 11 16,15 2-11-16,15-16 9 16,13-2-14-16,12-20 11 15,16-4-11-15,-1-20 11 16,20-2-10-1,-6-7 12-15,8-4-11 0,-12-4 11 0,7-1-12 16,-17-7 11-16,6-9-9 16,-7-7 12-16,8-23-9 15,-12-5 11 1,4-17-6-16,-14-3 16 0,-17-12 0 16,-18 19 18-1,-21-1-4-15,-20 18 9 0,-22 2-16 16,-7 21-3-16,-16 0-33 15,9 14-21-15,-16 11-69 16,5 12-300-16,-9 16 60 16</inkml:trace>
  </inkml:traceGroup>
</inkml:ink>
</file>

<file path=ppt/ink/ink32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0:55.28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5386857-5689-4654-B303-86EA7700E67B}" emma:medium="tactile" emma:mode="ink">
          <msink:context xmlns:msink="http://schemas.microsoft.com/ink/2010/main" type="writingRegion" rotatedBoundingBox="16731,6995 17560,6995 17560,8058 16731,8058"/>
        </emma:interpretation>
      </emma:emma>
    </inkml:annotationXML>
    <inkml:traceGroup>
      <inkml:annotationXML>
        <emma:emma xmlns:emma="http://www.w3.org/2003/04/emma" version="1.0">
          <emma:interpretation id="{0425EC7A-7E3E-47B7-8892-0FE21BF68C1C}" emma:medium="tactile" emma:mode="ink">
            <msink:context xmlns:msink="http://schemas.microsoft.com/ink/2010/main" type="paragraph" rotatedBoundingBox="16731,6995 17560,6995 17560,8058 16731,8058" alignmentLevel="1"/>
          </emma:interpretation>
        </emma:emma>
      </inkml:annotationXML>
      <inkml:traceGroup>
        <inkml:annotationXML>
          <emma:emma xmlns:emma="http://www.w3.org/2003/04/emma" version="1.0">
            <emma:interpretation id="{3BCCBE4E-8E5E-4C9D-910B-2EFD16AE40B9}" emma:medium="tactile" emma:mode="ink">
              <msink:context xmlns:msink="http://schemas.microsoft.com/ink/2010/main" type="line" rotatedBoundingBox="16731,6995 17560,6995 17560,8058 16731,8058"/>
            </emma:interpretation>
          </emma:emma>
        </inkml:annotationXML>
        <inkml:traceGroup>
          <inkml:annotationXML>
            <emma:emma xmlns:emma="http://www.w3.org/2003/04/emma" version="1.0">
              <emma:interpretation id="{5DE6048A-1AD2-4FD2-A755-5015A553EF6A}" emma:medium="tactile" emma:mode="ink">
                <msink:context xmlns:msink="http://schemas.microsoft.com/ink/2010/main" type="inkWord" rotatedBoundingBox="16731,6995 17560,6995 17560,8058 16731,8058">
                  <msink:destinationLink direction="with" ref="{9823A283-1ED4-436F-AEC6-C96BC9B19E89}"/>
                </msink:context>
              </emma:interpretation>
              <emma:one-of disjunction-type="recognition" id="oneOf0">
                <emma:interpretation id="interp0" emma:lang="" emma:confidence="0">
                  <emma:literal>O</emma:literal>
                </emma:interpretation>
                <emma:interpretation id="interp1" emma:lang="" emma:confidence="0">
                  <emma:literal>0</emma:literal>
                </emma:interpretation>
                <emma:interpretation id="interp2" emma:lang="" emma:confidence="0">
                  <emma:literal>o</emma:literal>
                </emma:interpretation>
                <emma:interpretation id="interp3" emma:lang="" emma:confidence="0">
                  <emma:literal>°</emma:literal>
                </emma:interpretation>
                <emma:interpretation id="interp4" emma:lang="" emma:confidence="0">
                  <emma:literal>1</emma:literal>
                </emma:interpretation>
              </emma:one-of>
            </emma:emma>
          </inkml:annotationXML>
          <inkml:trace contextRef="#ctx0" brushRef="#br0">453 186 600 0,'-22'-9'132'0,"3"2"51"16,6-1-183-16,3 0-7 15,2-4-2-15,0 2 31 16,0-4 57-16,-5 7 58 15,0 1 15-15,-9 8 24 0,-5-5-22 16,-8 16-48-16,-3 7-51 16,-9 28-16-1,4 12-24-15,0 35-8 16,8 5-4-16,6 5 0 0,14-20 2 16,9 3-3-16,12-23-1 15,13-2-1-15,8-10-3 0,11 4 0 16,7-17-1-16,11-6 0 15,0-17 2 1,12-3 1-16,-6-14 2 0,2-9 0 16,-9-6-1-16,3-11 1 15,-11-8 0-15,2-16 2 16,-6-6 0-16,1-16 1 16,-11-6 0-16,0-19 0 15,-14 7 0-15,-12-17-1 16,-10 7 0-16,-16 2 0 15,-10 26 0-15,-15 1 0 16,0 25-2-16,-20 13-14 16,7 24-25-16,-22 28-338 15,-1 32 90-15</inkml:trace>
        </inkml:traceGroup>
      </inkml:traceGroup>
    </inkml:traceGroup>
  </inkml:traceGroup>
</inkml:ink>
</file>

<file path=ppt/ink/ink32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0:59.07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5858AE3-9E21-4671-BD9E-61558ECF2089}" emma:medium="tactile" emma:mode="ink">
          <msink:context xmlns:msink="http://schemas.microsoft.com/ink/2010/main" type="inkDrawing" rotatedBoundingBox="4181,7139 4189,8477 3653,8480 3645,7143" hotPoints="3930,7106 4174,7812 3891,8504 3647,7798" semanticType="enclosure" shapeName="Ellipse">
            <msink:sourceLink direction="with" ref="{7F21A8EE-45EB-4D99-889D-5FBAC5BB87F1}"/>
          </msink:context>
        </emma:interpretation>
      </emma:emma>
    </inkml:annotationXML>
    <inkml:trace contextRef="#ctx0" brushRef="#br0">276 87 956 0,'-13'-34'250'0,"-3"12"70"15,-4 6-258-15,1 7-46 16,-3 3 1-16,2 9-18 15,-7 13 10-15,1 10-14 16,-5 26 12-16,7 14-10 16,2 35 13-16,2 2-12 0,8 33 14 15,9-9-11-15,10 16 11 16,5-20-10-16,15 5 12 16,1-34-15-16,5-5 11 15,-2-31-12-15,4-13 11 16,-2-23-12-16,7-17 13 15,-4-18-11-15,5-24 12 16,-2-13-10-16,5-35 12 16,-6-13-12-16,-1-36 10 15,-14 8-12-15,-2-24 15 16,-11 23-5-16,-10 2 30 16,-6 34 0-16,-16-3 26 15,-9 32-15-15,-16 11 3 16,-6 21-37-16,-20 25-38 15,4 25-49-15,-28 33-337 0,-16 18 69 16</inkml:trace>
  </inkml:traceGroup>
</inkml:ink>
</file>

<file path=ppt/ink/ink3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48:24.55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C8FCF9F-B582-47B4-8DE5-E94524B94BA1}" emma:medium="tactile" emma:mode="ink">
          <msink:context xmlns:msink="http://schemas.microsoft.com/ink/2010/main" type="inkDrawing" rotatedBoundingBox="9205,6064 12776,5656 12787,5757 9217,6165" semanticType="underline" shapeName="Other">
            <msink:sourceLink direction="with" ref="{4B1C5495-C7E0-421C-945F-41938DAE5BA3}"/>
          </msink:context>
        </emma:interpretation>
      </emma:emma>
    </inkml:annotationXML>
    <inkml:trace contextRef="#ctx0" brushRef="#br0">45 419 535 0,'-19'-10'118'0,"5"-1"52"16,7 2-160-16,2-1 10 15,5 2 40-15,2 5 39 16,4 2 28-16,0 2 23 0,7 4 2 15,4-1-34-15,7 2-21 16,1 2-28-16,5 2-14 16,2-1-11-16,7 0-8 15,0-3-4-15,14-3-9 16,2-3-2-16,10-4-12 16,-1-4 2-16,16-2-8 15,-8-1 5-15,9-4-4 16,-3-1 6-16,14-2-6 15,-10 3 7-15,14 0-8 16,-6 3 4-16,9 1-6 16,-16 7 5-16,7-5-7 15,-13 1 7-15,5-1-8 16,-13-1 7-16,11-1-2 16,-11 2 7-16,9-1-7 0,-11 4 7 15,17-6-7-15,-8 1 2 16,14-2-7-16,-8 1 6 15,10-2-5-15,-14 8 3 16,4-1-4-16,-22 2 5 16,6 4-4-16,-13-4 4 15,4 2-4-15,-7 2 7 16,7-7-8-16,-8-4 7 0,5 0-7 16,-4 0 5-1,8-4-6-15,-2 2 7 0,7-1-8 16,-11 5 8-16,2-4-7 15,-8 7 7-15,-4 2-7 16,-8 5 7-16,1 0-7 16,-8 2 7-16,-3 4-17 15,-5 0-24-15,8-5-379 16,-4-8 107-16</inkml:trace>
  </inkml:traceGroup>
</inkml:ink>
</file>

<file path=ppt/ink/ink33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0:44.45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823A283-1ED4-436F-AEC6-C96BC9B19E89}" emma:medium="tactile" emma:mode="ink">
          <msink:context xmlns:msink="http://schemas.microsoft.com/ink/2010/main" type="inkDrawing" rotatedBoundingBox="15589,7301 18514,7670 18435,8298 15509,7930" semanticType="callout" shapeName="Other">
            <msink:sourceLink direction="with" ref="{5DE6048A-1AD2-4FD2-A755-5015A553EF6A}"/>
          </msink:context>
        </emma:interpretation>
      </emma:emma>
    </inkml:annotationXML>
    <inkml:trace contextRef="#ctx0" brushRef="#br0">-1203 936 242 0,'-6'-3'111'16,"-1"1"28"-16,4-1-52 0,1 2 12 15,2-1-17-15,2 2 7 16,1 3-32-16,2-3-4 16,3 0-32-16,4 0 6 15,1-3-14-15,2-3 18 16,-1 1-9-16,7-3 13 16,-2-1-12-16,4-5 9 15,1 3-20-15,4-3 5 16,-2 0-15-16,7 0 8 15,-2 2-11-15,7-4 12 16,-3 6-9-16,0-4 16 16,-7 4-9-16,2 1 17 0,-7 2-13 15,5 0 13 1,-3-4-16-16,7 4 11 0,-1 0-16 16,3-5 9-16,-6 2-14 15,6-2 11-15,-6 1-13 16,1-2 20-16,-2 7-9 15,1 3 14-15,-6-1-11 16,3 7 14-16,-5-6-18 16,4-3 11-16,2-4-12 0,6 5 9 15,1-9-13-15,5 6 9 16,-3 0-13-16,-1 0 8 16,-3 1-11-16,1 0 11 15,-5-1-11-15,2 1 9 16,-2-1-8-16,2 3 9 15,-4 2-9-15,7 0 9 16,-2 1-9-16,5 2 9 16,0 0-11-16,4 2 12 15,-9-4-11-15,4 4 10 16,-7-2-10-16,-2 0 10 16,-8-3-11-16,2 1 11 15,-4 1-11-15,-3-1 11 16,4 1-11-16,-1 2 11 15,-1 1-10-15,3-4 9 0,-3 4-9 16,-5-4 10 0,1-1-11-16,-5 2 11 15,-2 2-10-15,0-2 10 0,-2 4 4 16,-2-2 26-16,-1-1-5 16,2-1 15-16,3 1-11 15,-1 0-3-15,-1-2-25 16,3 1 5-16,4-2-15 0,-1 0 11 15,-2 2-12 1,3-4 11-16,0 7-12 0,-4-2 11 16,2 3-10-16,4-2 10 15,-1 6-11-15,6 4 11 16,1-1-12-16,3 6 11 16,-1-3-10-16,4 5 10 15,-2-3-10-15,10 5 11 16,-4-1-11-16,11 5 11 15,0-8-10-15,4 3 10 16,-4-3-11-16,5 3 11 16,-9-1-11-16,2 13 10 15,-4-3-11-15,-2 6 11 16,-7-3-11-16,5 2 12 16,-4-5-11-16,7 0 12 15,2-6-11-15,6 2 10 0,2-4-10 16,2 2 9-1,-3-2-9-15,-1 0 10 0,-6-2-10 16,2 1 10-16,-9-6-10 16,1 3 10-16,-5-7 0 15,6 4-2-15,-8-5-9 16,-3 2 11-16,1-6-11 16,1 1 1-16,-8-5 1 15,5 3 10-15,0-3-11 0,-5 1 11 16,-4 1-10-16,1-4 10 15,-4 4-3-15,-6-1 26 16,-3-1-8-16,5 0 12 16,-2 2-9-16,0-4 2 15,-1-1-26-15,8 6 7 16,-5-1-12-16,-1-4 10 16,-1 2-11-16,9 2-27 15,-6-5 38-15,10 7-394 16,2-8 110-16</inkml:trace>
  </inkml:traceGroup>
</inkml:ink>
</file>

<file path=ppt/ink/ink33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0:37.02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8219433-33FD-453A-8991-89D94396C3AB}" emma:medium="tactile" emma:mode="ink">
          <msink:context xmlns:msink="http://schemas.microsoft.com/ink/2010/main" type="inkDrawing" rotatedBoundingBox="15162,9533 19292,9454 19294,9515 15163,9594" shapeName="Other"/>
        </emma:interpretation>
      </emma:emma>
    </inkml:annotationXML>
    <inkml:trace contextRef="#ctx0" brushRef="#br0">-1524 2558 554 0,'-17'31'241'0,"9"-41"9"16,1 1-136-16,-3 8-45 16,7-2-25-16,7 0-20 0,2 3 5 15,0 0 12-15,0 1 17 16,3-4 9-16,-5 5 12 16,2-4-7-16,-3 2-12 15,3 2-21-15,-3-1-11 16,0-4-17-16,1 8 2 15,2-5-7-15,-5-5 10 16,5-1-6-16,0 4 10 0,3-6-6 16,-2 5 7-16,5 3-8 15,-5-1 8-15,4 2-11 16,-7-2 7-16,1 1-14 16,0 1 7-16,4 2-11 15,2-3 8-15,-1-1-10 16,7 5 9-16,-2-5-11 15,1 1 10-15,-1 0-9 16,0 1 9-16,2-2-10 16,-2-2 11-16,3 4-10 15,-2 2 9-15,2-1-10 16,-5-2 11-16,4 3-10 16,0-3 9-16,2 0-9 15,0-3 10-15,3 1-10 16,-3 4 9-16,2-2-9 15,-7-5 9-15,2 7-9 0,-5-2 10 16,2 3-2-16,-3-3 12 16,6 5-7-16,1 0 9 15,3-1-11-15,4-1 3 16,-1-4-12-16,-1-1 8 16,-1-1-11-16,-4 5 12 15,3-5-11-15,-4 4 10 0,-2-1-11 16,3 3 10-16,-3-6-10 15,2 2 11-15,4 4-11 16,2-2 11-16,1 1-11 16,4 2 10-16,1-2-11 15,1 5 12-15,3-7-11 16,-1-1 11-16,3-4-12 16,-2 1 11-16,1-8-11 15,-3 9 11-15,1-1-10 16,-4 1 10-16,-2 4-10 15,-5 1 11-15,-1-4-11 16,2 5 11-16,3-1-11 16,-5-2 10-16,6 0-10 15,1 0 10-15,1-5-11 0,-5 4 11 16,6-4-10 0,-3 1 11-16,-3-1-10 0,-2 5 8 15,4-7-8-15,-7 7 9 16,1 0-10-16,-2 3 10 15,3 0-9-15,-6-3 9 16,10 3-10-16,-3-2 11 16,8 1-12-16,-2-1 12 15,10 5-11-15,-5-7 10 16,5-2-11-16,-3 0 10 16,2-2-10-16,-9 4 11 0,2-1-10 15,-9-2 10-15,2 4-11 16,0 0 11-16,-2-3-10 15,3 2 10-15,7 5-10 16,-1-7 11-16,3 5-10 16,1-2 10-16,-1 3-11 15,2-6 11-15,5 6-11 16,-4-8 8-16,5 4-8 16,1-1 9-16,1-2-9 15,-1 2 10-15,-2-5-9 16,-7 3 10-16,1-4-11 15,-11 5 10-15,4-1-11 16,0 4 11-16,4-2-11 16,-2 4 11-16,11 2-10 15,-7 1 10-15,7 3-10 16,-3-2 11-16,8-1-11 0,-5-1 10 16,9-2-10-16,-6-2 10 15,9 1-10-15,-7 1 10 16,-3-2-11-16,-7 0 11 15,3 1-10-15,-11-1 10 16,10 0-10-16,-4 2 11 0,3-1-11 16,-2-4 10-1,9 2-10-15,-9 2 10 0,10-7-10 16,-6 3 10-16,5-1-11 16,-5 4 10-16,0-10-9 15,-3 5 10-15,-4 2-10 16,-5-4 11-16,-4 1-10 15,-5 10 9-15,-2-2-9 16,-4-4 10-16,3 10-10 16,-3-13 10-16,-1 4-11 15,-5-1 12-15,9 4-12 16,-2-1 10-16,1 4-10 16,1-4 11-16,5-1-11 15,-5 3 10-15,-2-1-10 16,3 1 10-16,4-2-10 15,-6-1 11-15,6-4-11 16,-1 2 10-16,-2 4-9 16,0-2 9-16,2 3-8 15,0-3 11-15,2-8-7 0,-1 2 11 16,1-1-8-16,-3 0 10 16,-4-1-9-16,-2 4 8 15,0 1-9-15,-5 1 8 16,-1 4-10-16,-1-2 8 15,-1 4-10-15,-4-5 6 0,0 1-32 16,-3 0-11-16,2-2-53 16,-2 1 95-16,5 2-436 15,-7-4 153-15</inkml:trace>
  </inkml:traceGroup>
</inkml:ink>
</file>

<file path=ppt/ink/ink33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1:11.865"/>
    </inkml:context>
    <inkml:brush xml:id="br0">
      <inkml:brushProperty name="width" value="0.09333" units="cm"/>
      <inkml:brushProperty name="height" value="0.09333" units="cm"/>
      <inkml:brushProperty name="fitToCurve" value="1"/>
    </inkml:brush>
    <inkml:context xml:id="ctx1">
      <inkml:inkSource xml:id="inkSrc7">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5T10:30:22.126"/>
    </inkml:context>
  </inkml:definitions>
  <inkml:traceGroup>
    <inkml:annotationXML>
      <emma:emma xmlns:emma="http://www.w3.org/2003/04/emma" version="1.0">
        <emma:interpretation id="{7C5F71E5-D2F3-456E-B966-CB476F45F9BF}" emma:medium="tactile" emma:mode="ink">
          <msink:context xmlns:msink="http://schemas.microsoft.com/ink/2010/main" type="writingRegion" rotatedBoundingBox="15582,11779 22302,9945 23930,15912 17211,17746"/>
        </emma:interpretation>
      </emma:emma>
    </inkml:annotationXML>
    <inkml:traceGroup>
      <inkml:annotationXML>
        <emma:emma xmlns:emma="http://www.w3.org/2003/04/emma" version="1.0">
          <emma:interpretation id="{D7C2E407-9EDB-44B9-B9B7-501BAA8058A6}" emma:medium="tactile" emma:mode="ink">
            <msink:context xmlns:msink="http://schemas.microsoft.com/ink/2010/main" type="paragraph" rotatedBoundingBox="15759,11056 22321,10821 22427,13775 15865,14011" alignmentLevel="1"/>
          </emma:interpretation>
        </emma:emma>
      </inkml:annotationXML>
      <inkml:traceGroup>
        <inkml:annotationXML>
          <emma:emma xmlns:emma="http://www.w3.org/2003/04/emma" version="1.0">
            <emma:interpretation id="{91684C38-4680-4988-B30E-6F4361F34AC6}" emma:medium="tactile" emma:mode="ink">
              <msink:context xmlns:msink="http://schemas.microsoft.com/ink/2010/main" type="line" rotatedBoundingBox="15759,11056 22321,10821 22370,12181 15808,12416"/>
            </emma:interpretation>
          </emma:emma>
        </inkml:annotationXML>
        <inkml:traceGroup>
          <inkml:annotationXML>
            <emma:emma xmlns:emma="http://www.w3.org/2003/04/emma" version="1.0">
              <emma:interpretation id="{1E8D377C-0683-4780-85AF-9736C7A6305E}" emma:medium="tactile" emma:mode="ink">
                <msink:context xmlns:msink="http://schemas.microsoft.com/ink/2010/main" type="inkWord" rotatedBoundingBox="15779,11605 17924,11528 17947,12184 15802,12260"/>
              </emma:interpretation>
              <emma:one-of disjunction-type="recognition" id="oneOf0">
                <emma:interpretation id="interp0" emma:lang="" emma:confidence="0">
                  <emma:literal>wenn</emma:literal>
                </emma:interpretation>
                <emma:interpretation id="interp1" emma:lang="" emma:confidence="0">
                  <emma:literal>wann</emma:literal>
                </emma:interpretation>
                <emma:interpretation id="interp2" emma:lang="" emma:confidence="0">
                  <emma:literal>Warm</emma:literal>
                </emma:interpretation>
                <emma:interpretation id="interp3" emma:lang="" emma:confidence="0">
                  <emma:literal>Wenn</emma:literal>
                </emma:interpretation>
                <emma:interpretation id="interp4" emma:lang="" emma:confidence="0">
                  <emma:literal>Wann</emma:literal>
                </emma:interpretation>
              </emma:one-of>
            </emma:emma>
          </inkml:annotationXML>
          <inkml:trace contextRef="#ctx0" brushRef="#br0">124 102 1167 0,'-25'26'263'0,"4"11"102"15,-7 16-336-15,9 1-26 16,0 15-1-16,9-8 2 16,4-1 3-16,18-10 3 15,4-6 1-15,7-19 2 16,10-18 1-16,3-18 3 0,19-29 3 15,-2-12-3-15,8-20-2 16,-3 0-2-16,-5-6-5 16,-21 17-4-16,-7 8 2 15,-15 20 8-15,-11 17 9 16,-11 24-2-16,-9 27 0 16,-3 21-3-16,-6 22-8 15,7 5-9-15,6 9 5 16,16-17 1-16,13-12 1 15,8-25-1-15,19-17 5 16,5-26-3-16,16-33 7 16,0-21 2-16,6-28 4 15,-8-4-4-15,-11-13 12 16,-22 25 4-16,-12 2 9 16,-15 26 0-16,-11 10 1 0,-4 23-16 15,-3 13-12 1,-2 13-13-16,-1 14-1 0,4 3-20 15,11 7-93-15,1-10 215 16,17 0-596-16,2-11 173 16</inkml:trace>
          <inkml:trace contextRef="#ctx0" brushRef="#br0" timeOffset="998.3578">1010 350 1078 0,'2'6'317'15,"1"-6"65"-15,5-4-275 16,1-1-84-16,3-7 12 16,0 2 1-16,1-7 7 15,-3 5-1-15,-2-13 1 16,-6 3-14-16,-4-5-7 15,-6 8-12-15,-12 4 2 16,-4 17-4-16,-7 17-2 16,0 9-1-16,0 13 0 15,9 3-3-15,6 6 3 16,10-7 2-16,11-1 1 0,8-8-1 16,12-9 0-16,7-13-4 15,17-22 3-15,4-11 0 16,13-13 1-16,-4-10-1 15,-5-1 1-15,-17 8-3 16,-8 11-1-16,-19 12-5 16,-7 16-1-16,-3 17-1 0,-4 19 4 15,-7 0 5 1,2 11 14-16,3 1 4 16,3-8 1-16,0-14-3 0,9-10-3 15,4-18-7-15,12-21 0 16,3-12-2-16,12-14 1 15,0 1-2-15,-1 6-5 16,-12 15-2-16,-4 8-6 16,-11 18-3-16,-3 12 1 15,-2 4 1-15,-2 10 0 16,1 7 7-16,1-1 2 16,0-11 3-16,5-5 2 15,7-11 1-15,5-18 2 16,1-10 0-16,9-7-3 15,-8-3-22-15,0-4-72 16,-6 17-32-16,-3 9-32 0,-8 8-13 16,-2 11 18-16,-4 9 72 15,-1-3 31-15,-2-1 31 16,9-3 14-16,2-14 2 16,4-11-7-16,7-9-4 15,0-5-2-15,-4-1-2 16,-2 7 4-16,-3 7 16 15,-3 8 20-15,-4 11 12 16,-3 14 42-16,-3 5 14 0,-7 12 16 16,-5 5-10-16,6 1 2 15,-1-7-40-15,5-2-20 16,5-14-23-16,8-11-10 16,-2-13-9-16,11-11 0 15,1-13-17-15,8 1-34 16,-5 0-1-16,4 11-5 15,-11 11-6-15,-5 20 18 16,-11 12 31-16,-5 16 4 16,-6 0 18-16,5 6-430 15,5-16 149-15</inkml:trace>
        </inkml:traceGroup>
        <inkml:traceGroup>
          <inkml:annotationXML>
            <emma:emma xmlns:emma="http://www.w3.org/2003/04/emma" version="1.0">
              <emma:interpretation id="{419FFBCD-A15D-4878-A699-79B82544CC97}" emma:medium="tactile" emma:mode="ink">
                <msink:context xmlns:msink="http://schemas.microsoft.com/ink/2010/main" type="inkWord" rotatedBoundingBox="18768,10948 22321,10821 22370,12181 18816,12308"/>
              </emma:interpretation>
              <emma:one-of disjunction-type="recognition" id="oneOf1">
                <emma:interpretation id="interp5" emma:lang="" emma:confidence="0">
                  <emma:literal>Prüfuzun</emma:literal>
                </emma:interpretation>
                <emma:interpretation id="interp6" emma:lang="" emma:confidence="0">
                  <emma:literal>Prie Muzin</emma:literal>
                </emma:interpretation>
                <emma:interpretation id="interp7" emma:lang="" emma:confidence="0">
                  <emma:literal>Prie fenzen</emma:literal>
                </emma:interpretation>
                <emma:interpretation id="interp8" emma:lang="" emma:confidence="0">
                  <emma:literal>Prü Muzin</emma:literal>
                </emma:interpretation>
                <emma:interpretation id="interp9" emma:lang="" emma:confidence="0">
                  <emma:literal>Prüfuzen</emma:literal>
                </emma:interpretation>
              </emma:one-of>
            </emma:emma>
          </inkml:annotationXML>
          <inkml:trace contextRef="#ctx0" brushRef="#br0" timeOffset="1821.3908">3149-83 648 0,'-2'-14'562'0,"-5"20"-151"0,1 15-36 15,0 20-316-15,-1 12-52 16,2 17-13-16,3 2 13 15,-1 12-5-15,3-9 16 16,4 9-6-16,3-13 10 16,-1 1-11-16,3-17 7 15,-6-5-4-15,0-19 9 16,0-7 2-16,0-17 31 16,-6-7 7-16,-6-12 2 0,-7-5-12 15,-3-8-2-15,-6-8-34 16,0-3-9-16,6-7-12 15,4-4 10-15,5-12-13 16,10 3 9-16,9-22-14 16,8 1 10-16,11-15-10 15,6 10 12-15,4-9-9 16,-4 19 14-16,6 10-12 16,-7 23 10-16,4 9-14 15,-7 18 11-15,-1 14-15 16,-11 7 8-16,-8 16-11 15,-9 5 15-15,-11 15-11 16,-3 2 18-16,-18 6-8 16,5-9 13-16,-5 1-12 15,6-10 12-15,-3-2-4 0,16-8-25 16,-6-6-125-16,11-9 38 16,7-10-383-16,9-7 14 15</inkml:trace>
          <inkml:trace contextRef="#ctx0" brushRef="#br0" timeOffset="2151.7302">3428 136 1073 0,'-4'35'307'0,"-4"7"88"0,-2 19-273 16,-2-2-46-16,1 10-4 16,0-11-4-16,10 0-27 15,4-19-13-15,6-6-20 16,4-17 2-16,6-16-5 15,-3-15 12-15,3-19-9 16,-4-7 11-16,-5-6-10 16,-4 5 3-16,-10-1-12 15,-7 9 12-15,-6 8-14 16,-1 5 10-16,-4 12-10 16,3 3 10-16,0 14-14 15,8-4 12-15,6 9-15 16,5-7 10-16,8 6-13 15,10-5 11-15,10 1-15 16,4-8-9-16,14-11-67 0,5-8-9 16,10-11-353-16,-10-7 58 15</inkml:trace>
          <inkml:trace contextRef="#ctx0" brushRef="#br0" timeOffset="4525.2873">3612-654 1495 0,'13'-6'404'0,"-7"12"94"15,13 10-390-15,0-1-115 16,22 1-492-16,-1-5 163 0</inkml:trace>
          <inkml:trace contextRef="#ctx0" brushRef="#br0" timeOffset="2413.7562">3785 122 679 0,'-9'15'420'0,"-2"7"-51"16,-7 15-81-16,2 4-212 15,3 8-3-15,4-14-10 0,6-1-16 16,7-21-3-16,7-3-18 16,5-13-7-16,7-17-13 15,2-14 9-15,11-13-14 16,-3-12 5-16,-3-1-16 16,-10 19 8-16,-3 14-18 15,-19 21 15-15,-10 27-9 16,-4 18 12-16,-6 28-2 15,0 5 24-15,3 14-1 16,7-9 16-16,8-8-10 16,7-24 4-16,17-14-14 15,8-31-38-15,22-22-423 16,2-31 130-16</inkml:trace>
          <inkml:trace contextRef="#ctx0" brushRef="#br0" timeOffset="3628.3927">4256-327 730 0,'-8'7'395'16,"-2"9"-34"-16,0 19-113 16,5 12-191-16,5 30-5 15,2 8-33-15,8 30 20 16,5-8-13-16,5 11 25 0,-1-23-10 16,8-2 11-1,-5-29-24-15,-3-5 14 0,-9-31-19 16,-2-4 35-16,-7-13 3 15,1-19 38-15,-2-14-17 16,1-27 5-16,-7-11-39 16,0-25-20-16,-4 2-46 15,0 1 6-15,-5 23-17 16,8 12 7-16,-1 27-6 0,4 18 8 16,5 15-9-16,4 15 16 15,4 6-6-15,4 7 17 16,6-7-5-16,2-2 10 15,-1-18-12-15,10-14 12 16,0-14-10-16,9-18 12 16,-1-15-10-16,12-3 9 15,-10 1-11-15,-4 8 7 16,-12 21-19-16,-5 23 9 16,-12 20-7-16,-5 23 13 15,-2 4-8-15,3 13 23 16,-3-7-4-16,4-11 13 15,5-15-11-15,9-16 17 16,4-19-14-16,14-22 11 16,6-13-13-16,7-15 11 15,-3 0-16-15,-6-1-7 0,-14 20-17 16,-7 9-1-16,-10 24-13 16,-10 16 10-16,-1 11 4 15,1 13 14-15,-4 7 0 16,2-2 12-16,5-5-11 15,4-5 9-15,4-17-10 16,12-21 13-16,9-11-9 16,13-24 10-16,5-11-28 0,9-8-29 15,-8 8-23-15,0 10-6 16,-13 12-13-16,-6 14 27 16,-11 15 28-16,-2 7 19 15,-6 1 6-15,0 8 18 16,-1-4-9-16,3 1 16 15,-3-2-9-15,3-1 12 16,-6-1-17-16,1 8 10 16,-9 3-14-16,-10 10 9 15,-5 11-12-15,-10 8 15 16,-4 1-5-16,-1-2 22 16,8-7-7-16,5-9 11 15,8-12-15-15,13-8 6 16,10-8-19-16,12-17 5 0,9-5-29 15,11-8-40-15,-3-8 173 16,2-2-539-16,-11 11 190 16</inkml:trace>
          <inkml:trace contextRef="#ctx0" brushRef="#br0" timeOffset="3833.9276">5241 380 430 0,'4'-11'540'0,"14"7"-182"16,17-17-252-16,7-5 253 15,19-8-345-15,0 3-29 0,10-10-211 16,-2 6-138-16,12-1-40 16</inkml:trace>
          <inkml:trace contextRef="#ctx0" brushRef="#br0" timeOffset="4162.9138">5862 86 1041 0,'-17'20'357'0,"-5"5"57"16,1 3-292-16,0 3-25 15,8-6-56-15,3 0 1 16,8-4-29-16,10-4 4 16,6-8-20-16,14-6 10 15,9-13-11-15,13-20 14 0,2-7-10 16,5-2 12-16,-10-1-11 15,1 9 9-15,-18 17-15 16,-8 9 20-16,-15 14 0 16,-1 10 38-16,-6 5-3 15,0 4 21-15,3-8-20 16,15-7 1-16,1-13-37 16,9-11 5-16,3-11-19 15,14-9 13-15,1-5-16 0,4 3 10 16,-6 8-18-16,3 10-14 15,-18 13-22-15,-8 14 9 16,-12 6-13-16,-9 4-39 16,-8-2-37-16,-2-6-340 15,-2-10 49-15</inkml:trace>
        </inkml:traceGroup>
      </inkml:traceGroup>
      <inkml:traceGroup>
        <inkml:annotationXML>
          <emma:emma xmlns:emma="http://www.w3.org/2003/04/emma" version="1.0">
            <emma:interpretation id="{EC59C573-02BF-4584-848A-FA111AD4F116}" emma:medium="tactile" emma:mode="ink">
              <msink:context xmlns:msink="http://schemas.microsoft.com/ink/2010/main" type="line" rotatedBoundingBox="17097,12746 21836,12146 22017,13569 17278,14169"/>
            </emma:interpretation>
          </emma:emma>
        </inkml:annotationXML>
        <inkml:traceGroup>
          <inkml:annotationXML>
            <emma:emma xmlns:emma="http://www.w3.org/2003/04/emma" version="1.0">
              <emma:interpretation id="{047379C9-A2A2-417D-8550-9E4B29A7CB69}" emma:medium="tactile" emma:mode="ink">
                <msink:context xmlns:msink="http://schemas.microsoft.com/ink/2010/main" type="inkWord" rotatedBoundingBox="17097,12746 21836,12146 22017,13569 17278,14169"/>
              </emma:interpretation>
              <emma:one-of disjunction-type="recognition" id="oneOf2">
                <emma:interpretation id="interp10" emma:lang="" emma:confidence="0">
                  <emma:literal>wgipfeig</emma:literal>
                </emma:interpretation>
                <emma:interpretation id="interp11" emma:lang="" emma:confidence="0">
                  <emma:literal>w gipflig</emma:literal>
                </emma:interpretation>
                <emma:interpretation id="interp12" emma:lang="" emma:confidence="0">
                  <emma:literal>w gipflige</emma:literal>
                </emma:interpretation>
                <emma:interpretation id="interp13" emma:lang="" emma:confidence="0">
                  <emma:literal>W gipflig</emma:literal>
                </emma:interpretation>
                <emma:interpretation id="interp14" emma:lang="" emma:confidence="0">
                  <emma:literal>w Gipflig</emma:literal>
                </emma:interpretation>
              </emma:one-of>
            </emma:emma>
          </inkml:annotationXML>
          <inkml:trace contextRef="#ctx0" brushRef="#br0" timeOffset="6176.5874">2748 1022 660 0,'-24'-4'472'0,"-7"33"-105"16,2 19-68-16,-8 29-256 0,2 10-27 15,-2 11 27-15,13-16 10 16,7-4 3-16,12-26-3 16,11-18-11-16,15-21-27 15,14-16-6-15,5-16-2 16,19-21-10-16,1-3-7 15,8-12-15-15,-13 12-3 16,-2 8-4-16,-19 24 5 16,-7 20 0-16,-14 18 15 15,-4 18 17-15,-8 4 10 16,1 8 13-16,-1-8 14 16,5-11 8-16,3-16-14 0,7-9 1 15,0-13-2-15,3-16 5 16,2-8-9-16,2-17 1 15,-5-6-7-15,-6-13-5 16,-9 6-9-16,-12-5 1 16,-9 16-2-16,-7 9 0 15,6 15-1-15,0 9-3 16,7 10-6-16,9 6-4 16,11 1-3-16,11 6-5 15,12-4 1-15,17-6-34 16,8-10-55-16,25-11-379 15,-14-4 75-15</inkml:trace>
          <inkml:trace contextRef="#ctx0" brushRef="#br0" timeOffset="7185.1029">3706 1225 1034 0,'6'-21'372'0,"-6"4"83"16,-10 11-295-16,-11 7-20 15,-6 9-59-15,-9 15-18 16,0 8-56-16,4 15 6 0,7 8-19 15,9 10 10-15,12-11-10 16,11-4 9-16,9-19-13 16,18-14 15-16,6-18-9 15,8-19 13-15,-2-10-10 16,1-14 13-16,-11 5-17 16,-9 2 1-16,-14 22-21 15,0 21-3-15,-5 21-11 16,-7 19 16-16,-1 9-1 0,2 20 18 15,-4-7 4-15,-2 15 11 16,4-7-9-16,-2 12 23 16,2-15-5-16,-6 5 25 15,1-14-7-15,-6-5 16 16,1-20-20-16,-5-8 15 16,8-19-12-1,-6-20 8-15,4-16-19 0,3-20 8 16,6-16-23-16,1-25-7 15,19-2-8-15,9-19 3 16,2 4-11-16,10-4 12 16,0 19-4-1,-3-1 7-15,-5 21-5 0,-4 7 11 16,-11 21-12-16,-5 10 10 16,-9 15-13-16,-4 11 10 0,-4 11-11 15,-2 12 10-15,0 5-10 16,2 14 15-16,2 1-11 15,4 2 11-15,1-10-9 16,6-2 10-16,1-12-14 16,3 0 13-16,0-5-12 15,5-6 16-15,-3 0-36 0,-4-10-105 16,-3-5 378-16,-1-15-751 16,-8-15 259-16</inkml:trace>
          <inkml:trace contextRef="#ctx0" brushRef="#br0" timeOffset="7419.4757">4069 1026 1367 0,'-7'-7'404'0,"-1"14"73"16,4 4-380-16,4 8-68 16,0 3-37-16,7 6-7 15,5-8-66-15,12 1-389 16,0-5 91-16</inkml:trace>
          <inkml:trace contextRef="#ctx0" brushRef="#br0" timeOffset="7766.642">4338 1181 1024 0,'-7'39'290'0,"-8"11"72"15,6 16-253-15,3-5-78 16,8 3 12-16,7-9-21 15,10-1 3-15,4-7-23 16,5 8 9-16,-4-7-13 16,-2 1 15-16,-9-2 5 0,-4-6 43 15,-3-12-1-15,-5-7 25 16,-4-11 9-16,2-13 3 16,-1-23-42-16,-2-26 2 15,2-15-31-15,7-33-67 16,6-10-44-16,12-5 12 15,4 21-16-15,3 12 19 16,-5 34 39-16,-2 19 35 16,-8 22-13-16,-2 6 11 15,-2 6-12-15,0 7 12 16,-2-1-9-16,-4 3 11 16,-3 1-6-16,-6 8 26 15,-8 4-5-15,-10 14 18 16,-6 7-5-16,-8 4 14 15,3-6-25-15,1-3 6 0,11-16-13 16,2-17-59-16,25-18-417 16,12-40 122-16</inkml:trace>
          <inkml:trace contextRef="#ctx0" brushRef="#br0" timeOffset="8999.7156">4791 741 1126 0,'-14'21'234'0,"1"10"111"16,7-1-343-16,5 6 7 15,7-11-13-15,3 4 11 16,1-8-11-16,5-5 12 16,-4-3-11-16,0 3 22 15,-5-7 1-15,-2-2 41 16,-3-1-1-16,-1-3 36 15,-1-1-11-15,-1-2 11 16,2 1-39-16,-1-2 1 16,0-1-35-16,-1 1 1 15,2 2-23-15,-1-4 10 16,-1 0-14-16,-1-2 14 16,2-6-12-16,-2 7 14 0,1-1-13 15,1 2 15-15,1 3-15 16,-3 2 14-16,3-6-11 15,-3 4 13-15,1-3-14 16,-2 4 11-16,1-1-15 16,-3 10 10-16,2-1-13 15,-1 12 10-15,4 8-12 16,2 20 10-16,5 7-11 16,5 23 11-16,0 0-10 15,7 12 13-15,0-14-11 16,5-4 12-16,1-21-11 0,2-1 13 15,-5-20-12-15,-4 1 10 16,-5-8-10-16,-3-5 13 16,-5-10-13-16,-5-5 14 15,-2-7-1-15,-9-10 15 16,0-5-15-16,-14-14 13 16,-1-3-19-16,-5-12-31 15,6 4-40-15,-7-13 2 16,14 14-13-16,5-2 17 15,8 13 20-15,6 3 37 16,4 15 1-16,3-1 14 16,2 6-9-16,9 3 12 15,-2 1-13-15,8-2 10 16,1 1-12-16,5-2 9 0,-6-6-12 16,1-2 13-16,-4-1-13 15,1-5 15-15,-9-1-12 16,1 2 15-16,-3 2-8 15,-4 3 17-15,-4 8 5 16,-1 6-4-16,-1 7-13 16,2 8 9-16,-2 5-17 15,-1 6-4-15,3-3 3 0,0 2 10 16,2-9-12-16,2-8 12 16,-1-11-10-16,10-11 15 15,3-12-11-15,3-17 12 16,0-4-13-16,2-8 8 15,-12 3-15-15,-5-7 11 16,-7 8-12-16,-4 1 12 16,-4 10-12-16,-1 5 14 15,1 16-11-15,-4 11 11 16,4 8-11-16,-8 8 9 16,5 5-14-16,-4 11 10 15,0-1-11-15,2 13 9 16,7 1-9-16,5 6 11 15,3-5-12-15,10 13 9 16,4-7-8-16,5 2 10 0,1-4-10 16,4 2 12-16,-1-12-11 15,2-5 11-15,-4-8-14 16,1-5 14-16,-5-5-12 16,0-10 13-16,-4-7-9 15,3-11 16-15,-1-8-12 16,4-19 12-16,-2-2-12 15,0-7 10-15,-9 11-15 16,-1 10 12-16,-6 14-14 0,-3 9 9 16,-4 23-13-16,1 8 12 15,-2 4-12-15,4 20 13 16,1 2-9-16,9-1 11 16,2-7-12-16,13-6 11 15,1-15-14-15,7-11 14 16,2-14-11-16,-2-15-12 15,-5-5-83-15,-2-17-393 16,-11-2 82-16</inkml:trace>
          <inkml:trace contextRef="#ctx0" brushRef="#br0" timeOffset="9230.1044">5443 853 1261 0,'-8'29'325'16,"5"-5"94"-16,6 1-344 15,7-3-63-15,12-3 9 0,4-9-55 16,11-2 434-16,9-8-826 16,8-15 385-16</inkml:trace>
          <inkml:trace contextRef="#ctx0" brushRef="#br0" timeOffset="9484.1349">5814 984 1055 0,'-15'36'365'16,"5"7"56"-16,4-8-286 0,7 8-52 15,5-12-47-15,6 1 5 16,6-13-31 0,5 3 8-16,2-1-17 0,10 7 10 15,-1 0-14-15,9 10 10 16,-5 0-12-16,-1 8 13 16,-9-4-12-16,-9 1 11 15,-15-9-12-15,-8-3 43 16,-8-9 4-16,-10-3 53 15,-4-9 9-15,-10-5 35 16,-3-8-41-16,-8-12-4 16,0-13-55-16,-2-16-11 15,11 0-32-15,8-11 0 16,17 3-4-16,15-1 9 16,12 11-8-16,17 1 8 0,5 10-1 15,11 2 2 1,0 7-10-16,6-3-31 0,-5 6-89 15,2-6-437-15,-15 3 78 16</inkml:trace>
          <inkml:trace contextRef="#ctx0" brushRef="#br0" timeOffset="5321.1996">1523 1494 1202 0,'-10'28'276'0,"-2"14"102"16,0 14-347-16,-2 31-27 15,-1 7 6-15,-1 19 31 16,5-3 8-16,6-5 7 15,8-29 3-15,4-20-6 16,6-37-30-16,6-23 3 16,-1-21-3-16,-2-35 0 15,2-14-2-15,-5-30 1 16,-9-2-11-16,-11-10-2 16,-9 25-3-16,-15 4-2 15,-3 30 2-15,0 14-4 16,9 22-2-16,11 20-3 15,6 17-1-15,11 21-4 0,3 11 3 16,7 14 0-16,3-11 3 16,14-4-4-16,4-20 3 15,17-31 3-15,3-30 3 16,23-32 1-16,-5-26 5 16,4-27 1-16,-15 6-3 15,-10 4 1-15,-23 27-2 16,-13 23-2-16,-12 36-4 0,-12 32-3 15,-3 24-1-15,-7 32-3 16,0 19 3-16,-2 23 1 16,11 2 2-16,1 16 0 15,17-19 2-15,11-9 0 16,1-30-1-16,11-20-46 16,7-41-47-16,12-28-373 15,-4-17 63-15</inkml:trace>
          <inkml:trace contextRef="#ctx0" brushRef="#br0" timeOffset="5679.8254">2135 1695 883 0,'16'-6'311'0,"7"-7"51"16,11-6-204-16,3 0-81 15,8-6-2-15,-2 0-31 16,4-7-11-16,-9 1-17 16,-4-11-6-16,-10 6-5 15,-13-2 2-15,-9 10-2 16,-11 7 6-16,-9 17 2 16,-14 12-1-16,-3 16-1 0,-8 17-1 15,3 8-5 1,5 9 3-16,7 1 4 0,9 4 8 15,10-11 3-15,12-1-2 16,12-15-3-16,13-10-5 16,9-16-6-16,17-20-4 15,2-19-29-15,7-23 12 16,-9-10-420-16,8-27 111 16</inkml:trace>
        </inkml:traceGroup>
      </inkml:traceGroup>
    </inkml:traceGroup>
    <inkml:traceGroup>
      <inkml:annotationXML>
        <emma:emma xmlns:emma="http://www.w3.org/2003/04/emma" version="1.0">
          <emma:interpretation id="{3BD77F6E-3AC9-4A4E-ADBE-98666F09107B}" emma:medium="tactile" emma:mode="ink">
            <msink:context xmlns:msink="http://schemas.microsoft.com/ink/2010/main" type="paragraph" rotatedBoundingBox="17237,14329 22477,12899 22767,13962 17527,15392" alignmentLevel="1"/>
          </emma:interpretation>
        </emma:emma>
      </inkml:annotationXML>
      <inkml:traceGroup>
        <inkml:annotationXML>
          <emma:emma xmlns:emma="http://www.w3.org/2003/04/emma" version="1.0">
            <emma:interpretation id="{2985B58F-B6F1-4AF6-B38A-F0BBFE2E1EE5}" emma:medium="tactile" emma:mode="ink">
              <msink:context xmlns:msink="http://schemas.microsoft.com/ink/2010/main" type="inkBullet" rotatedBoundingBox="17338,14698 18170,14472 18359,15165 17527,15392"/>
            </emma:interpretation>
            <emma:one-of disjunction-type="recognition" id="oneOf3">
              <emma:interpretation id="interp15" emma:lang="" emma:confidence="0">
                <emma:literal>D</emma:literal>
              </emma:interpretation>
              <emma:interpretation id="interp16" emma:lang="" emma:confidence="0">
                <emma:literal>„</emma:literal>
              </emma:interpretation>
              <emma:interpretation id="interp17" emma:lang="" emma:confidence="0">
                <emma:literal>X</emma:literal>
              </emma:interpretation>
              <emma:interpretation id="interp18" emma:lang="" emma:confidence="0">
                <emma:literal>d</emma:literal>
              </emma:interpretation>
              <emma:interpretation id="interp19" emma:lang="" emma:confidence="0">
                <emma:literal>€</emma:literal>
              </emma:interpretation>
            </emma:one-of>
          </emma:emma>
        </inkml:annotationXML>
        <inkml:trace contextRef="#ctx0" brushRef="#br0" timeOffset="10166.1693">1627 3421 1208 0,'-5'-5'324'0,"9"-3"85"16,11-1-357-16,16-10-19 16,5-3-32-16,19-3 16 15,2-3-12-15,14-5 12 16,-7 4-12-16,13 0 9 15,-14 2-9-15,-3 8-59 16,-17 6 450-16,-9 5-811 16,-21 5 355-16</inkml:trace>
        <inkml:trace contextRef="#ctx0" brushRef="#br0" timeOffset="10398.5918">1711 3546 1231 0,'-6'14'263'16,"15"-6"119"-16,15-7-368 0,20-8-1 16,9-8-11-16,20-10 11 15,-1 0-13-15,11-3 19 16,-11 5-47-16,-3-1-354 16,-19 1 115-16</inkml:trace>
        <inkml:trace contextRef="#ctx0" brushRef="#br0" timeOffset="10588.6037">2163 2993 1055 0,'7'-26'295'0,"12"4"78"16,2 8-299-16,9 7-36 15,1 11-29-15,10 13 13 16,-5 5-23-16,0 14 8 15,-8 8-8-15,-7 23 18 0,-15 3-5 16,-12 14 32-16,-10-5-3 16,-12 8 13-16,-4-18-17 15,-4-4 7-15,4-15 358 16,3-13-820-16,9-24 403 16</inkml:trace>
      </inkml:traceGroup>
      <inkml:traceGroup>
        <inkml:annotationXML>
          <emma:emma xmlns:emma="http://www.w3.org/2003/04/emma" version="1.0">
            <emma:interpretation id="{49119588-8CF6-4079-84F9-E90DE8EEEDEA}" emma:medium="tactile" emma:mode="ink">
              <msink:context xmlns:msink="http://schemas.microsoft.com/ink/2010/main" type="line" rotatedBoundingBox="18633,13948 22477,12899 22735,13847 18892,14896"/>
            </emma:interpretation>
          </emma:emma>
        </inkml:annotationXML>
        <inkml:traceGroup>
          <inkml:annotationXML>
            <emma:emma xmlns:emma="http://www.w3.org/2003/04/emma" version="1.0">
              <emma:interpretation id="{BCDCC9FB-E461-47E1-BFCA-12189F2A93A6}" emma:medium="tactile" emma:mode="ink">
                <msink:context xmlns:msink="http://schemas.microsoft.com/ink/2010/main" type="inkWord" rotatedBoundingBox="18633,13948 22477,12899 22735,13847 18892,14896"/>
              </emma:interpretation>
              <emma:one-of disjunction-type="recognition" id="oneOf4">
                <emma:interpretation id="interp20" emma:lang="" emma:confidence="0">
                  <emma:literal>kann</emma:literal>
                </emma:interpretation>
                <emma:interpretation id="interp21" emma:lang="" emma:confidence="0">
                  <emma:literal>Kann</emma:literal>
                </emma:interpretation>
                <emma:interpretation id="interp22" emma:lang="" emma:confidence="0">
                  <emma:literal>Kam</emma:literal>
                </emma:interpretation>
                <emma:interpretation id="interp23" emma:lang="" emma:confidence="0">
                  <emma:literal>Kanne</emma:literal>
                </emma:interpretation>
                <emma:interpretation id="interp24" emma:lang="" emma:confidence="0">
                  <emma:literal>kam</emma:literal>
                </emma:interpretation>
              </emma:one-of>
            </emma:emma>
          </inkml:annotationXML>
          <inkml:trace contextRef="#ctx0" brushRef="#br0" timeOffset="11358.0921">2975 2348 782 0,'8'-16'372'0,"-1"5"1"16,-1 13-204-16,4 20-51 0,-1 16-72 16,-2 34-2-16,1 15-27 15,-4 25 22-15,-2-2-12 16,-1 13 20-16,4-18-13 15,2-4 14-15,2-27-23 16,2-19 11-16,6-28-17 16,6-32 20-16,1-33-10 15,17-34 14-15,6-20-17 0,4-25 7 16,-1 4-22-16,3-4 6 16,-16 27-17-16,-8 12 11 15,-8 28-13-15,-11 15 10 16,-5 23-47-16,-5 12-439 15,-6 9 132-15</inkml:trace>
          <inkml:trace contextRef="#ctx0" brushRef="#br0" timeOffset="11630.6439">3340 2743 1268 0,'-6'27'292'0,"8"-5"111"15,2 1-374-15,6 8-17 16,3-3-17-16,5 0 12 16,0-3-12-16,8 0-1 15,-1-12 201-15,5 0-593 0,-4-5 257 16</inkml:trace>
          <inkml:trace contextRef="#ctx0" brushRef="#br0" timeOffset="12318.9288">3847 2626 1243 0,'-13'-15'385'16,"-3"6"69"-16,-6 13-326 16,0 14-92-16,-8 16-2 15,1 7-38-15,5 16 9 16,7-2-10-16,6 8 12 15,11-13-12-15,9-1 9 0,7-16-15 16,9-8 15-16,2-22-11 16,11-22 15-16,0-16-8 15,6-21 16-15,-3-10-12 16,2-9 11-16,-11 15-16 16,-8 8 11-16,-11 21-16 15,-1 18 0-15,-8 22-12 16,1 19 12-16,-2 6-10 15,3 7 18-15,-1 4 3 0,4-3 18 16,2-17-10-16,3-6 18 16,7-16-14-16,10-25 14 15,5-9-18-15,13-21 11 16,-1-7-18-16,2-2 11 16,-13 12-18-16,-3 8 5 15,-16 23-20-15,-8 20 12 16,-9 15-13-16,2 16 12 15,-6 5-5-15,2 6 17 16,4-7-10-16,3-3 10 16,1-14-10-16,6-12 12 15,8-22-8-15,13-22 13 16,8-17-11-16,17-24 10 16,0 1-17-16,1 4-22 15,-13 22-35-15,-7 22-1 16,-18 25-15-16,-7 24 14 0,-11 12 26 15,-8 14 54-15,-2 3 9 16,0 5 27-16,3-13-5 16,1 1 9-16,5-22-34 15,9-13 8-15,4-16-19 16,6-23-45-16,3-13-78 16,12-8-362-16,-12 1 45 0</inkml:trace>
          <inkml:trace contextRef="#ctx0" brushRef="#br0" timeOffset="12702.9352">5101 2326 1143 0,'-6'-8'351'0,"6"1"65"16,6 1-324-16,3 2-43 15,-3 1-45-15,7 6 7 16,-1 4-17-16,4 12 14 15,-5 3-9-15,3 12 24 16,-8-3-4-16,-1 4 27 16,-2-8-13-16,3-8 13 15,3-18-16-15,16-24 8 16,4-15-26-16,19-23-11 16,0 1-32-16,5-3-12 0,-12 17-17 15,-6 14 3-15,-13 25 0 16,-8 11 30-16,-13 17 16 15,-7 18 42-15,-7 2 10 16,-3 6 32-16,0-1-9 16,2-5 2-16,7-13-40 15,9-10-46-15,6-18 162 0,0-14-609 16,-4-9 218 0</inkml:trace>
          <inkml:trace contextRef="#ctx0" brushRef="#br0" timeOffset="13545.6006">5986 2311 1114 0,'7'-6'300'0,"9"0"84"15,5-7-312-15,11-12-34 16,6-3-18-16,9-17 1 15,-7-8-9-15,6-9-3 0,-13 2-2 16,-8-1-1-16,-13 14-2 16,-7 11-1-16,-13 12 0 15,-12 14 0-15,-7 13 1 16,-11 16 0-16,0 10 0 16,-9 21-1-16,7 6-1 15,3 10 2-15,9-4 2 16,5 6 4-16,10-16 2 0,8 4 0 15,10-13 0-15,9-6-4 16,8-14-3-16,15-8-3 16,6-14-19-16,10-12-48 15,3-10 73-15,10-11-425 16,-10-5 120-16</inkml:trace>
          <inkml:trace contextRef="#ctx0" brushRef="#br0" timeOffset="13900.4136">6693 1714 354 0,'-5'-34'611'0,"-12"18"-213"16,-13 24-213-16,-15 23 215 15,-2 11-368-15,-14 24-3 16,9 0-5-16,3 5 9 16,20-14-3-16,10-8-1 0,17-15-11 15,20-11-16-15,11-20-24 16,17-12-26-16,8-10-8 15,15-12-6-15,-4-3 6 16,10 9 13-16,-13 6 26 16,-10 11 4-16,-18 12 9 15,-12 15 36-15,-19 10 26 16,-17 14 34-16,-10 3 17 16,-14 10 11-16,-6-6-30 0,-12-1-23 15,6-9-34-15,-5-5-68 16,16-13 339-1,4-5-793-15,12-13 323 0</inkml:trace>
        </inkml:traceGroup>
      </inkml:traceGroup>
    </inkml:traceGroup>
    <inkml:traceGroup>
      <inkml:annotationXML>
        <emma:emma xmlns:emma="http://www.w3.org/2003/04/emma" version="1.0">
          <emma:interpretation id="{E873CC03-FD25-4FAC-B900-B6049DF80C09}" emma:medium="tactile" emma:mode="ink">
            <msink:context xmlns:msink="http://schemas.microsoft.com/ink/2010/main" type="paragraph" rotatedBoundingBox="16711,16010 22406,14117 22815,15346 17119,17239" alignmentLevel="1"/>
          </emma:interpretation>
        </emma:emma>
      </inkml:annotationXML>
      <inkml:traceGroup>
        <inkml:annotationXML>
          <emma:emma xmlns:emma="http://www.w3.org/2003/04/emma" version="1.0">
            <emma:interpretation id="{B7F512A9-B61A-458D-A9B8-639D6A3BC185}" emma:medium="tactile" emma:mode="ink">
              <msink:context xmlns:msink="http://schemas.microsoft.com/ink/2010/main" type="line" rotatedBoundingBox="16711,16010 22406,14117 22815,15346 17119,17239"/>
            </emma:interpretation>
          </emma:emma>
        </inkml:annotationXML>
        <inkml:traceGroup>
          <inkml:annotationXML>
            <emma:emma xmlns:emma="http://www.w3.org/2003/04/emma" version="1.0">
              <emma:interpretation id="{ED125A47-BE45-47AD-AEEF-82FDD9F9AE84}" emma:medium="tactile" emma:mode="ink">
                <msink:context xmlns:msink="http://schemas.microsoft.com/ink/2010/main" type="inkWord" rotatedBoundingBox="16751,16130 17922,15741 18124,16349 16953,16738"/>
              </emma:interpretation>
              <emma:one-of disjunction-type="recognition" id="oneOf5">
                <emma:interpretation id="interp25" emma:lang="" emma:confidence="0">
                  <emma:literal>zu</emma:literal>
                </emma:interpretation>
                <emma:interpretation id="interp26" emma:lang="" emma:confidence="0">
                  <emma:literal>zur</emma:literal>
                </emma:interpretation>
                <emma:interpretation id="interp27" emma:lang="" emma:confidence="0">
                  <emma:literal>zum</emma:literal>
                </emma:interpretation>
                <emma:interpretation id="interp28" emma:lang="" emma:confidence="0">
                  <emma:literal>Zu</emma:literal>
                </emma:interpretation>
                <emma:interpretation id="interp29" emma:lang="" emma:confidence="0">
                  <emma:literal>m</emma:literal>
                </emma:interpretation>
              </emma:one-of>
            </emma:emma>
          </inkml:annotationXML>
          <inkml:trace contextRef="#ctx0" brushRef="#br0" timeOffset="14791.429">1059 4867 574 0,'-6'-35'456'0,"13"-15"-109"0,22-13 6 0,16-8-331 15,15-8 21-15,-1 13-9 16,-3 11 10-16,-15 21-23 15,-10 23 6-15,-15 25-26 16,-10 23 11-16,-5 7-12 0,-5 22 17 16,-2 5-9-16,-3 14 11 15,3-4-14 1,0 7 16-16,5-17-11 0,1-9 12 16,7-27-12-16,15-20 14 15,9-30-17-15,13-29 13 16,10-18-12-16,8-29 12 15,-3-2-16-15,1-11 11 16,-17 16-15-16,-12 8 10 16,-18 33-14-16,-12 15 4 15,-11 32-12-15,-7 26 10 16,-1 20-12-16,-1 22 12 16,1 7-5-16,3 8 16 15,7-11-1-15,6-1 18 16,9-24-11-16,14-19 16 15,8-28-15-15,23-35 7 16,-2-24-17-16,15-26 15 0,-10-10-16 16,4-12 11-16,-18 20-16 15,-4 8 11-15,-19 28-13 16,-5 15 7-16,-12 28-11 16,-5 24 11-16,-2 19-11 15,-1 21 12-15,1 10-8 16,2 13 13-16,4-7-13 15,11-3 11-15,8-19-14 0,14-16 16 16,8-25-44-16,13-16-428 16,-10-30 136-16</inkml:trace>
        </inkml:traceGroup>
        <inkml:traceGroup>
          <inkml:annotationXML>
            <emma:emma xmlns:emma="http://www.w3.org/2003/04/emma" version="1.0">
              <emma:interpretation id="{6FC5EE63-66D9-4482-9925-6B3440D36E72}" emma:medium="tactile" emma:mode="ink">
                <msink:context xmlns:msink="http://schemas.microsoft.com/ink/2010/main" type="inkWord" rotatedBoundingBox="18546,15400 22406,14117 22815,15346 18954,16629"/>
              </emma:interpretation>
              <emma:one-of disjunction-type="recognition" id="oneOf6">
                <emma:interpretation id="interp30" emma:lang="" emma:confidence="0">
                  <emma:literal>zyklis</emma:literal>
                </emma:interpretation>
                <emma:interpretation id="interp31" emma:lang="" emma:confidence="0">
                  <emma:literal>Zykas</emma:literal>
                </emma:interpretation>
                <emma:interpretation id="interp32" emma:lang="" emma:confidence="0">
                  <emma:literal>Zyklus</emma:literal>
                </emma:interpretation>
                <emma:interpretation id="interp33" emma:lang="" emma:confidence="0">
                  <emma:literal>Wegereis</emma:literal>
                </emma:interpretation>
                <emma:interpretation id="interp34" emma:lang="" emma:confidence="0">
                  <emma:literal>Wegeplis</emma:literal>
                </emma:interpretation>
              </emma:one-of>
            </emma:emma>
          </inkml:annotationXML>
          <inkml:trace contextRef="#ctx0" brushRef="#br0" timeOffset="15773.3509">2849 4122 1093 0,'-10'-31'241'15,"10"3"99"-15,13-3-307 16,9 2-9-16,13-2 22 0,6 10 7 15,9 7 3-15,-3 11-10 16,-3 13-10-16,-11 12-21 16,-11 15-4-16,-18 10 0 15,-11 18 5-15,-12-2 2 16,-5 9 3-16,2-9 0 16,0-3 1-1,8-17-5-15,6-12-3 0,7-14-5 16,8-9 0-16,8-10-3 0,11-9-1 15,5-4 0-15,10-13 0 16,3-6-2-16,15-14-13 16,-6-4-6-16,6-11-3 15,-8 6-3-15,-2-7-2 16,-18 10 11-16,-6-2 8 16,-12 14 2-16,-9 5 2 15,-13 21-7-15,-8 17 3 16,-7 15 0-16,-2 17 0 15,1 8 1-15,3 7 11 16,6-4-1-16,5 8 5 16,10-11 1-16,10-4 1 15,5-11-3-15,14-17 1 16,5-21-3-16,15-23 2 0,2-12 0 16,12-21 2-16,-11 1-3 15,1-8-7-15,-20 17-3 16,-8 7-1-16,-18 22-4 15,-5 15-5-15,-5 23 4 16,-8 24 1-16,3 11 1 16,-3 16 6-16,2 0 13 0,-2 14 20 15,11-13 6 1,-2 7 5-16,7-11-3 16,6 7-8-16,10-14-18 0,0 11-6 15,1-9-7-15,4 6 0 16,-5-9 0-16,-5 4-1 15,-3-15 1-15,-6 2 13 16,-6-8 5-16,-9-1 7 16,-1-10 9-16,-7-10 20 15,4-5-4-15,-9-18-2 16,4-8-7-16,-15-21-11 16,2-6-20-16,-3-22-12 15,12-5-6-15,7-13-3 16,18 11 1-16,12-5-25 15,7 19-28-15,7 5-65 16,1 17-24-16,8-2 131 0,-3-1-495 16,12-14 220-16</inkml:trace>
          <inkml:trace contextRef="#ctx0" brushRef="#br0" timeOffset="16081.5727">4160 3346 1233 0,'-9'3'382'15,"-10"14"57"-15,-6 23-344 0,-10 26-47 16,1 11-38-16,0 15 14 16,9 1 8-16,9 0 2 15,15-24 0-15,8-8-5 16,9-24-16-16,8-9-8 16,-2-16-3-16,9-17 6 15,-3-20 1-15,10-26 3 16,-1-18 2-16,7-27-1 15,-8 1-6-15,0-1 1 16,-10 30 2-16,-7 10 0 16,-13 33-3-16,-4 17-2 15,-7 15-2-15,-8 11-4 16,1 7-3-16,3 1-85 16,1-6-49-16,6 0-359 15,-1-11 18-15</inkml:trace>
          <inkml:trace contextRef="#ctx0" brushRef="#br0" timeOffset="16355.8883">4203 3829 1133 0,'-9'52'280'15,"5"1"110"-15,5-9-329 16,5 1-13-16,4-8-13 16,8-10-12-16,2-7-17 15,7-14-7-15,5-18-15 16,5-18 57-16,-3-15-438 0,10-16 154 31</inkml:trace>
          <inkml:trace contextRef="#ctx0" brushRef="#br0" timeOffset="16733.6679">4792 3180 1057 0,'-9'-5'375'0,"-5"11"37"16,-1 5-280-16,-7 11-71 15,0 5-37-15,-3 9-5 16,3-2 0-16,-2 5 6 16,5-2-3-16,0 12-2 15,3 3-7-15,0 16-6 16,4 0-5-16,3 8-1 0,11-10 2 15,2-5 0-15,9-25 1 16,8-9 0-16,4-17 2 16,6-22 4-16,5-13 2 15,10-17 2-15,-6-13 0 16,7-17 0-16,-6 5-7 0,0-2 0 16,-9 14-3-16,-2 10-2 15,-10 20 0-15,-6 11-7 16,-10 11 0-16,-7 15-1 15,-6 10 1-15,-4 18 0 16,0 3 8-16,1 14 9 16,5-4 3-16,5-2 5 15,7-17 0-15,9-8-2 16,3-18-3-16,5-17 1 16,4-16-4-16,12-16 2 15,-5-5 2-15,6-5-69 16,-6 7-56-16,-8 6 56 15,-12 8-435-15,-1 11 109 16</inkml:trace>
          <inkml:trace contextRef="#ctx0" brushRef="#br0" timeOffset="17218.7584">5267 3316 1083 0,'-26'33'287'0,"3"-2"89"0,-2 7-289 15,8-13-36-15,7-2 0 16,4-8-16-16,9-6-7 16,7-11-14-16,13-6-3 15,4-4-18-15,15-10-39 16,1 0-16-16,16 7-14 16,-5 3-38-16,8 5 9 15,-9 4 38-15,-5 9 15 16,-17-3 29-16,-12 7 77 15,-14 3 27-15,-8 11 46 16,-4 1 22-16,-13 9 25 16,-3 1-30-16,-2 6-9 0,-4-1-42 15,-5-6-23-15,4-4-36 16,-2-6-14-16,3-6-13 16,1-7-6-16,7-8-20 15,6-11-113-15,12-9-17 16,17-12-364-16,5-6 6 15</inkml:trace>
          <inkml:trace contextRef="#ctx0" brushRef="#br0" timeOffset="17037.6452">5149 3255 495 0,'-6'-16'708'0,"1"5"-214"15,2 2-290-15,1 7 296 16,1 4-427-16,-1 7-54 15,-1 7-70-15,2 2-42 16,2 7-67-16,11-9-338 16,12-7 52-16</inkml:trace>
          <inkml:trace contextRef="#ctx0" brushRef="#br0" timeOffset="17801.7176">5771 3193 1176 0,'-20'18'339'15,"0"18"70"-15,0 4-309 0,-1 13-57 16,5-3 3-16,6 1 17 15,5-17 2-15,11-1-4 16,5-16-19-16,21-12-11 16,3-17-18-16,14-15-3 15,1-11 0-15,14-22 1 16,-11-2-3-16,3-20-1 16,-15 0-3-16,-5-14-2 15,-19 15 0-15,-15 8 0 16,-14 21-2-16,-12 23-7 0,-8 29 2 15,-11 28-1-15,4 13 1 16,-7 28 1-16,11 6 10 16,4 12 7-16,15-14 1 15,9-4 0-15,12-17 0 16,13-16-5-16,10-21-9 16,13-13 2-16,6-20-6 15,15-14-52-15,-5-7-25 16,5-2-17-1,-14 9-4-15,-5 10 1 0,-21 17 51 16,-3 20 51-16,-13 15 43 0,-1 11 31 16,0 3 15-16,3-3 11 15,2-13-22-15,11-9-21 16,7-18-27 0,10-20-7-16,10-14-10 0,8-19-3 15,-1-7-2-15,3-8-5 16,-8 11-3-16,-6 10-1 15,-14 20-2-15,-5 11 0 16,-12 20 1-16,-6 17 0 16,1 7 1-16,-7 12 1 15,1-1 5-15,-2 0-110 16,11-11-403-16,-15-23 103 0</inkml:trace>
          <inkml:trace contextRef="#ctx1" brushRef="#br0">5992 3871 0,'0'0'0,"0"0"0,0 0 16,-55-47-1,22 14-15</inkml:trace>
        </inkml:traceGroup>
      </inkml:traceGroup>
    </inkml:traceGroup>
    <inkml:traceGroup>
      <inkml:annotationXML>
        <emma:emma xmlns:emma="http://www.w3.org/2003/04/emma" version="1.0">
          <emma:interpretation id="{B927ECDA-65E4-47D5-8095-B0D035E4DC08}" emma:medium="tactile" emma:mode="ink">
            <msink:context xmlns:msink="http://schemas.microsoft.com/ink/2010/main" type="paragraph" rotatedBoundingBox="17441,16680 23663,14942 23924,15877 17702,17614" alignmentLevel="1"/>
          </emma:interpretation>
        </emma:emma>
      </inkml:annotationXML>
      <inkml:traceGroup>
        <inkml:annotationXML>
          <emma:emma xmlns:emma="http://www.w3.org/2003/04/emma" version="1.0">
            <emma:interpretation id="{3572CAA3-5B63-49CF-BEAF-1F46AEA63300}" emma:medium="tactile" emma:mode="ink">
              <msink:context xmlns:msink="http://schemas.microsoft.com/ink/2010/main" type="line" rotatedBoundingBox="17441,16680 23663,14942 23924,15877 17702,17614"/>
            </emma:interpretation>
          </emma:emma>
        </inkml:annotationXML>
        <inkml:traceGroup>
          <inkml:annotationXML>
            <emma:emma xmlns:emma="http://www.w3.org/2003/04/emma" version="1.0">
              <emma:interpretation id="{18AF669B-9AA2-412E-85E7-6D0CED1F3AD8}" emma:medium="tactile" emma:mode="ink">
                <msink:context xmlns:msink="http://schemas.microsoft.com/ink/2010/main" type="inkWord" rotatedBoundingBox="17439,16715 21906,15408 22181,16348 17714,17655"/>
              </emma:interpretation>
              <emma:one-of disjunction-type="recognition" id="oneOf7">
                <emma:interpretation id="interp35" emma:lang="" emma:confidence="0">
                  <emma:literal>Mehrheiten</emma:literal>
                </emma:interpretation>
                <emma:interpretation id="interp36" emma:lang="" emma:confidence="0">
                  <emma:literal>Mehrheiten U</emma:literal>
                </emma:interpretation>
                <emma:interpretation id="interp37" emma:lang="" emma:confidence="0">
                  <emma:literal>Mehrheiten V</emma:literal>
                </emma:interpretation>
                <emma:interpretation id="interp38" emma:lang="" emma:confidence="0">
                  <emma:literal>Mehrkeiben U</emma:literal>
                </emma:interpretation>
                <emma:interpretation id="interp39" emma:lang="" emma:confidence="0">
                  <emma:literal>Mehrheiten v</emma:literal>
                </emma:interpretation>
              </emma:one-of>
            </emma:emma>
          </inkml:annotationXML>
          <inkml:trace contextRef="#ctx0" brushRef="#br0" timeOffset="18694.7844">1858 5530 1124 0,'3'3'281'15,"-9"10"92"-15,6 21-323 0,2 16-31 16,-1 7-7-16,-1 7 7 16,8 8-1-16,-3-11 15 15,4-6-4-15,2-10 6 16,-3-15 0-16,1-18 10 15,2-23-3-15,-3-17 4 16,4-22-10-16,-2-16-2 0,2-34-19 16,-6 0-2-1,-6-14-12-15,-9 8 9 0,2 16-12 16,-12 30 7-16,1 22-14 16,5 26 8-16,1 31-13 15,3 19 10-15,12 25-9 16,2 4 14-16,9 15-9 15,5-13 10-15,12-10-10 16,0-20 9-16,10-22-5 16,1-28 13-16,12-30-4 15,-3-19 12-15,5-25-8 16,-9-1 9-16,-7 3-14 16,-15 19 8-16,-10 16-13 15,-14 24 9-15,-10 24-15 16,-7 15 9-16,-6 26-11 15,0 9 9-15,0 25-10 0,9 0 14 16,5 16-10-16,10-13 11 16,11 3-11-16,6-24 12 15,11-2-10-15,0-30 8 16,7-9-102-16,-2-22-84 16,1-20-276-16,-17-14-32 15</inkml:trace>
          <inkml:trace contextRef="#ctx0" brushRef="#br0" timeOffset="19389.6873">2556 5624 1300 0,'6'9'291'0,"2"1"115"15,3-2-368-15,3-7-34 16,6-7 10-16,2-13 2 16,3-10 15-16,5-14-8 15,-8-1 7-15,0-4-11 16,-10 8-1-16,-11 9-14 15,-14 12 10-15,-11 17-14 16,-7 14 12-16,-1 20-12 16,7 10 9-16,3 21-13 15,10-1 13-15,9 8-11 16,3-11 11-16,11-3-9 16,8-24 9-16,12-13-7 15,5-25 11-15,17-30-8 0,-1-20 11 16,9-27-9-1,-6-8 8-15,-2-9-13 0,-18 14 8 16,-11-10-10-16,-19 23 9 16,-15 2-12-16,-12 18 10 15,-12 16-17-15,0 29 10 16,-4 24-12-16,9 23 12 16,-2 19-11-16,7 8 17 0,5 12-8 15,9-14 13-15,12 0-11 16,11-19 11-16,13-11-11 15,7-19 7-15,11-17-9 16,1-14 11-16,8-9-10 16,0-3 11-16,3-1-13 15,-11 10 9-15,-2 8-2 16,-16 16-2-16,-7 11-12 16,-8 6 12-16,-5 7-8 15,-1-2-2-15,1-1 7 16,-2-7 13-16,-1-7-1 15,2-10 19-15,-3-13 1 16,2-8 10-16,-4-13-12 16,-2-6 2-16,-4-2-18 15,-7-4-1-15,-5 3-12 16,2 10 7-16,3 7-10 16,3 10 9-16,7 11-14 0,6 1 8 15,5 10-7-15,-2-5 6 16,15 1-10-16,3-3 12 15,12-5-45-15,0-8-27 16,7-14-76-16,-9-14 2 16,-3-13-363-16,-5-4 90 15</inkml:trace>
          <inkml:trace contextRef="#ctx0" brushRef="#br0" timeOffset="20506.213">3468 4760 692 0,'-12'13'449'0,"2"19"-72"16,-1 13-92-16,3 27-205 15,3 7-25-15,2 11 5 16,6-11 4-16,8-5-12 16,5-27 0-16,10-9-23 15,4-18-13-15,8-5-14 16,0-12 7-16,6-9-11 16,-13-4 11-16,-2-2-10 15,-11 2 10-15,-8-8-9 16,-10 2 7-16,3-6-9 15,-1 1 11-15,-4 4-14 16,4 11 10-16,4 4-12 16,-5 11 9-16,6 10-10 0,7 0 11 15,3-2-9-15,4 0 11 16,11-9-8-16,1-11 11 16,3-11-10-16,-2-3 10 15,-2-11-7-15,-8-6 9 16,-11-9-12-16,-10 5 12 15,-12-2-12-15,-7 11 8 16,-13 17-13-16,-1 17 11 16,4 12-12-16,2 14 11 15,8 9-9-15,9-3 12 16,7 7-7-16,0-10 12 0,15-4-8 16,2-9 9-16,14-12-9 15,3-15 7-15,11-13-9 16,-6-9 9-16,8-16-30 15,-12-2 1-15,0-7-22 16,-13 9 8-16,-4 5-1 16,-12 15 16-16,-6 20-6 15,-8 17 22-15,3 19-5 16,-3 2 6-16,7 9 19 16,5-5 21-16,8-9-1 15,3-11 8-15,13-12-3 16,2-14 2-16,10-20-12 0,-5-10 2 15,8-18-11-15,-9-5-4 16,0-20-15-16,-6 3 3 16,-5-4-9-16,-16 11 9 15,-8-4-11-15,-11 19 5 16,-3 18-13-16,-1 19 9 16,-3 19-10-16,9 22 12 15,-2 13-8-15,3 12 13 16,9 14-9-16,6-7 8 15,4 9-8-15,5-6 10 0,6-4-9 16,4-7 9-16,10 2-10 16,-1-8 10-16,3 0-10 15,-7-14 11-15,-8-2-10 16,-10-12 11-16,-6-17-6 16,-10-10 11-16,-7-20-11 31,0-10 8-16,-4-14-22-15,0 4 6 0,-2-3-11 0,-2 18 11 16,-4 12-15-16,6 18 23 0,2 14-12 16,3 14 12-16,18 14-11 15,10 3 14-15,9 4-11 16,9-6 11-16,12 0-10 16,-1-16 12-16,13-11-11 15,-4-12 12-15,8-13-11 0,-9-10 11 16,1-8-12-16,-16 0 11 15,-2 1-9-15,-16 9 8 16,-1 10-10-16,-11 14 7 16,-1 13-7-16,0 9 11 15,1 6-4-15,1 3 13 16,2-3-6-16,10-9 9 16,2-7-9-16,5-11 6 15,12-8-11 1,-3-6 6-16,5-8-9 15,-3-1-7 1,-7-2-90-16,-12-1-43 16,-11 6-371-16,-19 4 25 0</inkml:trace>
          <inkml:trace contextRef="#ctx0" brushRef="#br0" timeOffset="20651.8226">4378 4435 1328 0,'-43'-3'437'0,"14"-12"48"16,15 1-336-16,11-2 176 16,6 1-806-16,-10 0 355 15</inkml:trace>
          <inkml:trace contextRef="#ctx0" brushRef="#br0" timeOffset="21228.4659">5786 4154 1245 0,'-9'12'369'16,"2"17"63"-16,-2 32-314 16,3 14-114-16,0 25 8 15,2-6-5-15,1 12 29 16,9-20-4-16,5-5 17 15,6-24-12-15,5-11 9 16,1-25-25-16,8-24 18 0,-3-24-12 16,15-29 11-16,-1-10-15 15,11-32 6-15,-1-4-24 16,-1-14 8-16,-13 18-13 16,-8 4 8-16,-17 33-10 15,-10 17-18-15,-12 27-54 16,-12 15 376-16,1 12-823 15,-13 15 355-15</inkml:trace>
        </inkml:traceGroup>
        <inkml:traceGroup>
          <inkml:annotationXML>
            <emma:emma xmlns:emma="http://www.w3.org/2003/04/emma" version="1.0">
              <emma:interpretation id="{466810E2-9C7B-4831-A23D-D8753678B750}" emma:medium="tactile" emma:mode="ink">
                <msink:context xmlns:msink="http://schemas.microsoft.com/ink/2010/main" type="inkWord" rotatedBoundingBox="21688,16184 21701,16180 21706,16195 21692,16199"/>
              </emma:interpretation>
              <emma:one-of disjunction-type="recognition" id="oneOf8">
                <emma:interpretation id="interp40" emma:lang="" emma:confidence="1">
                  <emma:literal/>
                </emma:interpretation>
              </emma:one-of>
            </emma:emma>
          </inkml:annotationXML>
          <inkml:trace contextRef="#ctx1" brushRef="#br0" timeOffset="3268.9869">5889 4599 0</inkml:trace>
        </inkml:traceGroup>
        <inkml:traceGroup>
          <inkml:annotationXML>
            <emma:emma xmlns:emma="http://www.w3.org/2003/04/emma" version="1.0">
              <emma:interpretation id="{6F2C8D1A-950D-4ABB-8108-189040412C0B}" emma:medium="tactile" emma:mode="ink">
                <msink:context xmlns:msink="http://schemas.microsoft.com/ink/2010/main" type="inkWord" rotatedBoundingBox="21749,15977 23793,15407 23895,15774 21851,16345"/>
              </emma:interpretation>
              <emma:one-of disjunction-type="recognition" id="oneOf9">
                <emma:interpretation id="interp41" emma:lang="" emma:confidence="0">
                  <emma:literal>zum</emma:literal>
                </emma:interpretation>
                <emma:interpretation id="interp42" emma:lang="" emma:confidence="0">
                  <emma:literal>um</emma:literal>
                </emma:interpretation>
                <emma:interpretation id="interp43" emma:lang="" emma:confidence="0">
                  <emma:literal>vom</emma:literal>
                </emma:interpretation>
                <emma:interpretation id="interp44" emma:lang="" emma:confidence="0">
                  <emma:literal>ums</emma:literal>
                </emma:interpretation>
                <emma:interpretation id="interp45" emma:lang="" emma:confidence="0">
                  <emma:literal>wumm</emma:literal>
                </emma:interpretation>
              </emma:one-of>
            </emma:emma>
          </inkml:annotationXML>
          <inkml:trace contextRef="#ctx0" brushRef="#br0" timeOffset="21447.8785">5983 4489 826 0,'6'43'361'16,"4"-14"-7"-16,8 4-151 15,1-13-184-15,12 5 9 16,-2-6-25-16,11-4 10 15,-1-12-29-15,4 0-340 16,-3-19 109-16</inkml:trace>
          <inkml:trace contextRef="#ctx0" brushRef="#br0" timeOffset="22174.4335">6413 4392 1038 0,'-7'0'335'0,"-6"12"52"16,0 10-286-16,-8 15-37 15,6 6-31-15,1 4 34 16,3-5-7-16,8-2 14 0,14-17-23 16,11-11-1-16,9-13-35 15,20-23 4-15,2-14-13 16,19-25 7-16,-9-5-13 16,11-7 4-16,-14 14-16 15,-9 9 8-15,-18 27-14 16,-10 19 13-16,-17 19-7 0,-3 17 0 15,-3 5 7-15,-1 11 22 16,2-8-3-16,4 0 23 16,0-10 6-16,7-12 3 15,0-14-13-15,9-16 9 16,2-15-22-16,9-17 5 16,4 1-18-16,5-8 5 15,-6 9-15-15,-1 7 4 16,-9 18-14-16,-6 9 9 15,-7 17-12-15,-2 9 11 16,-3 5-6-16,-1 7 15 16,2-2-10-16,2 1 12 15,0-10-11-15,8-5 13 16,2-16-11-16,11-15 14 16,2-12-10-16,9-15 11 15,1-2-13-15,4-4 8 0,-7 7-25 16,-2 8-18-1,-16 13-12-15,-7 8 11 0,-11 12-12 16,-11 11 22-16,-1 3 18 16,-2 7 15-16,-2-1-7 15,2 1 27-15,7-3-4 16,-1-4 15-16,5-6-10 0,11-10 11 16,3-13-21-1,8-9 5-15,6-4-34 0,7-11-30 16,-7 1-30-16,5 7-1 15,-11 11-16-15,-3 14 19 16,-12 19 23-16,-8 14 49 16,-7 12 22-16,-3 1 43 15,1-1 6-15,3-7 33 16,6-13-30-16,9-7-2 16,6-11-34-16,10-14 5 15,5-13-28-15,12 1 7 16,-7-12-18-16,3-2 4 15,-10 6-13-15,-4 8 10 16,-13 7-12-16,-3 16 7 16,-8 12-12-16,-9 10 13 15,0 9-11-15,0 3 6 0,2-6-77 16,7-10-446-16,-3-15 119 16</inkml:trace>
        </inkml:traceGroup>
      </inkml:traceGroup>
    </inkml:traceGroup>
  </inkml:traceGroup>
</inkml:ink>
</file>

<file path=ppt/ink/ink33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2:25.51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DCF38A7-202B-4257-93AA-3BEC6D29C0CE}" emma:medium="tactile" emma:mode="ink">
          <msink:context xmlns:msink="http://schemas.microsoft.com/ink/2010/main" type="inkDrawing" rotatedBoundingBox="11125,14383 11137,14387 11136,14387 11124,14384" shapeName="Other"/>
        </emma:interpretation>
      </emma:emma>
    </inkml:annotationXML>
    <inkml:trace contextRef="#ctx0" brushRef="#br0">12 3 494 0,'-6'-1'324'16,"0"-1"-273"-16</inkml:trace>
  </inkml:traceGroup>
</inkml:ink>
</file>

<file path=ppt/ink/ink33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2:27.52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8DBAAAC-F368-43A2-8245-75DD55B3F313}" emma:medium="tactile" emma:mode="ink">
          <msink:context xmlns:msink="http://schemas.microsoft.com/ink/2010/main" type="inkDrawing" rotatedBoundingBox="11087,14446 20156,14463 20155,14654 11086,14638" shapeName="Other">
            <msink:destinationLink direction="with" ref="{C0C63053-099D-49D0-A78F-998563B122EF}"/>
          </msink:context>
        </emma:interpretation>
      </emma:emma>
    </inkml:annotationXML>
    <inkml:trace contextRef="#ctx0" brushRef="#br0">40-4 1180 0,'-7'3'700'15,"-1"0"-654"-15,-2 7-7 0,0-4-33 16,4 0 2-16,6-3-19 16,6 0 9-16,1-1-12 15,3 2 11-15,1-4-7 16,-1 3 16-16,-1-5-10 0,-1 2 12 16,0-4-11-1,4 3 12-15,-1 2-11 0,8 3 11 16,1 2-12-16,8 2 10 15,-1 0-12-15,10-3 10 16,0-2-10-16,7-2 10 16,0 2-10-16,6-3 10 15,-4 3-10-15,5-3 10 16,-5-1-11-16,4 1 11 16,-6 1-11-16,7-2 12 15,-5 4-12-15,7-2 12 16,-3 1-11-16,8-1 10 15,-6 2-10-15,8 0 11 16,-13-2-11-16,12 2 11 16,-10-1-11-16,9-2 10 15,-6 0-11-15,14 0 12 16,-12-2-11-16,12 5 11 0,-8-1-11 16,8 2 12-1,-10 1-13-15,3 2 13 0,-9-1-13 16,7 1 12-16,-7-2-12 15,9 2 10-15,-4-1-9 16,9 0 10-16,-6 0-11 16,6 1 12-16,-4 0-10 15,-1-1 10-15,-8 0-12 0,5-2 12 16,-7 1-11-16,3-4 10 16,0 1-10-16,5-2 10 15,-8 0-11-15,4-2 11 16,-6 1-10-16,3-1 11 15,-5 2-10-15,4-3 11 16,-8 3-13-16,5 2 12 16,-11-1-11-16,6 1 10 15,-3 1-12-15,11-3 13 16,-8 0-11-16,9-3 10 16,-9-2-9-16,6 2 9 15,-7-1-10-15,4 0 10 16,-5-1-11-16,4 4 12 15,-8-2-11-15,1 4 11 0,-5-1 0 16,2 2 0-16,-2 1-12 16,3-2 12-16,4-2-11 15,3 1-1-15,-1-2 1 16,6 1 9-16,-2 1-9 16,4-2 10-16,-4 4-10 15,8-2 10-15,-11 0-10 16,6-2 10-16,-12 2-11 15,5-1 13-15,-11-1-13 16,12 1 11-16,-7-1-10 16,9-1 11-16,-5 1-12 0,8-1 11 15,-8-2-10-15,9-1 10 16,-7 2-10-16,5-2 10 16,1 0-9-16,2 3 9 15,-8 0-11-15,4 0 11 16,-3 2-10-16,2 1 10 15,-2-3 1-15,10 1-1 16,-2 1-10-16,7 0 10 16,-5-2-10-16,10 0-1 15,-9 0 1-15,9 0 10 16,-10 0-10-16,9 0 11 16,-7 0-11-16,12-1 10 15,-8 2-10-15,12-1 10 16,-5-1-11-16,9 2 12 15,-11 1-12-15,7-4 12 0,-9 5-12 16,6 0 12-16,-10 2-12 16,7 2 12-16,-8 1-13 15,11-2 12-15,-7 1-10 16,5 0 10-16,-6-1-10 16,8 0 12-16,-16-1-12 15,7-1 11-15,-7 1-12 0,9 1 12 16,-9 0-12-16,10 0 11 15,-7 2-10-15,9 0 10 16,-8-4-10-16,11 4 11 16,-6-2-12-16,2 0 12 15,-6 1-12-15,8-1 11 16,-6-2-10-16,8 2 10 16,-2-3-10-16,12 0 10 15,-6 0-11-15,11 2 11 16,-16-4-11-16,14 2 12 15,-9 0-11-15,9-1 11 16,-12-1-11-16,18 1 11 16,-13-2-12-16,10 3 11 15,-11-3-10-15,8-4 10 16,-10-1-10-16,4-2 10 16,-13 0-11-16,5-3 12 15,-12 4-12-15,5 1 12 0,-14 4-12 16,-1-2 12-16,-7 9-11 15,-1 0 16-15,-12 3-9 16,-1-3 16-16,-5 3-12 16,-6-5 12-16,-4 1-15 15,0-1 10-15,-6 1-15 16,2-2 14-16,-1 2-8 0,-1-3 20 16,-3 2-4-16,5 2 22 15,-8-1-10-15,-6 1 16 16,5 0-18-16,-8 3 5 15,0-3-22-15,3 2 8 16,5 1-21-16,-3-1-19 16,4-2-42-16,7 0-39 15,7 1-369-15,-8 2 77 16</inkml:trace>
  </inkml:traceGroup>
</inkml:ink>
</file>

<file path=ppt/ink/ink33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2:31.16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0C63053-099D-49D0-A78F-998563B122EF}" emma:medium="tactile" emma:mode="ink">
          <msink:context xmlns:msink="http://schemas.microsoft.com/ink/2010/main" type="inkDrawing" rotatedBoundingBox="985,15300 7841,15480 7835,15684 979,15504" semanticType="callout" shapeName="Other">
            <msink:sourceLink direction="with" ref="{68DBAAAC-F368-43A2-8245-75DD55B3F313}"/>
            <msink:sourceLink direction="with" ref="{755B5113-E7BA-4AA5-9116-E242315F7E2A}"/>
          </msink:context>
        </emma:interpretation>
      </emma:emma>
    </inkml:annotationXML>
    <inkml:trace contextRef="#ctx0" brushRef="#br0">0 16 1064 0,'0'-1'602'16,"1"1"-578"-16,2-3 0 16,4 2-25-16,5-2 9 0,3-2-12 15,1 1 11-15,-1 4-12 16,4-3 12-16,0 3-4 15,-1 0-6 1,-4 3 16-16,2-2-9 16,2 1 19-16,-6-1-8 15,5 2 16-15,8-1-14 16,2-2 9-16,-2 3-17 16,9-2 10-16,1-1-17 15,8 2 10-15,-1-1-13 0,10 0 10 16,-1 1-13-16,8-2 11 15,-9 3-12-15,9 0 11 16,-9 4-11-16,6 1 10 16,-8 0-10-16,9 4 11 15,-7-3-11-15,11-3 11 16,-10 1-11-16,11-1 11 16,-8-5-11-1,5-1 11-15,-11-2-12 0,7-3 14 16,-10-1-13-16,11 0 13 15,-4 3-10-15,8-1 11 16,-4 0-11-16,9 4 13 16,-10 0-11-16,9 0 13 15,-9 3-10-15,6 4 12 16,-7-1-12-16,6 3 12 0,-5 1-12 16,11 0 10-16,-6 0-12 15,11-1 13-15,-8 2-14 16,9-1 10-16,-10 0-11 15,5-4 9-15,-8-2-12 16,7-1 11-16,-8 2-12 16,8-2 12-16,-6 4-11 0,11-2 12 15,-11 2-12-15,10-1 12 16,-11 1-12 0,7-3 10-16,-4 1-12 0,9-1 13 15,-10-4-13-15,14-1 13 16,-7 2-11-16,2-1 12 15,-9-3-13-15,2 5 12 16,-10-1-11-16,7-1 14 16,-5 2-10-16,8 4 18 15,-3-5-9-15,11 1 14 16,-10 1-13-16,11-3 11 16,-4-2-17-16,10 2 9 15,-8 2-14-15,7-5 12 16,-10 0-15-16,5 1 12 15,-5-4-13-15,6 2 12 16,-8 4-13-16,5-2 12 16,-14 1-11-16,7 2 12 15,-14-1-13-15,10-3 13 0,-8 6-11 16,14 0 10-16,-9 0-12 16,13 0 13-16,-10-1-12 15,8 2 10-15,-11-5-11 16,7-1 13-16,-10 1-13 15,7 1 12-15,-7-6-11 0,9 4 10 16,-8-2-12 0,11 7 12-16,-12-6-13 0,9 0 13 15,-11 2-11 1,2-2 12-16,-9-5-12 0,2 5 14 16,-11-4 0-16,6 4-1 15,-4-4-11-15,4 4 11 16,-4-2-12-16,6 4-2 15,-4-1 2-15,4 2 11 16,-5-3-13-16,2 3 13 16,-8-2-11-16,0-1 12 15,-5 3-12-15,-1 0 12 16,-11-3-13 0,0 3 29-16,-8-3-4 0,-1 1 28 15,-6 4-5-15,4-4 22 16,-2 1-25-16,1 2 8 15,-3 4-27-15,3-8 6 0,-3 3-21 16,0 0 7-16,-2 3-15 16,-2-6-47-16,-1 3-81 15,-9-16-372-15,-19-14 44 16</inkml:trace>
  </inkml:traceGroup>
</inkml:ink>
</file>

<file path=ppt/ink/ink33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2:39.94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E7D94A6-2D99-4853-812D-66BF205B90F2}" emma:medium="tactile" emma:mode="ink">
          <msink:context xmlns:msink="http://schemas.microsoft.com/ink/2010/main" type="inkDrawing" rotatedBoundingBox="12854,5846 20438,5883 20437,5988 12853,5951" shapeName="Other"/>
        </emma:interpretation>
      </emma:emma>
    </inkml:annotationXML>
    <inkml:trace contextRef="#ctx0" brushRef="#br0">0 75 998 0,'10'11'236'0,"-7"-15"86"16,-3 2-301-16,9 4-4 15,4-5-23-15,7-1 13 16,-2-7-13-16,7 0 12 15,-3 0-11-15,-1 1 12 16,-2 0-10-16,1 4 26 16,-3 6-2-16,-1 0 25 15,-3-3-8-15,0 4 16 16,-1-1-25-16,6 3 4 0,-1-4-25 16,2 1 8-16,2 0-16 15,4 6 10 1,-2-8-13-16,4 2 11 0,-1 3-13 15,5 3 11-15,-7-9-11 16,4 0 11-16,-5 6-11 16,1-3 11-16,-4-1-11 15,2 4 14-15,-1 2-11 0,5-5 13 16,-2 2-11 0,4-4 11-16,3-1-14 0,2 2 10 15,0 2-11-15,5 1 11 16,-1-2-13-16,5 1 13 15,-3-2-13-15,5-2 12 16,-5 0-12-16,6 6 12 16,-7-4-10-16,0-4 10 15,-7 5-11-15,6-3 15 16,-4-3-9-16,11 5 11 16,2 4-11-16,8-6 11 15,-2 4-15-15,7 2 8 16,-8 2-11-16,5-4 12 15,-9-1-13-15,6-3 13 16,-13-3-11-16,4 0 11 0,-9 5-12 16,3 1 12-16,-7 0-11 15,7 1 12-15,-7 2-12 16,7-1 11-16,-4-2-11 16,7 6 11-16,-1-2-12 15,4-4 12-15,-1 2-12 16,5-5 13-16,-10-6-13 15,5 6 12-15,-9-4-11 0,-2 4 11 16,-1 7-11 0,10 2 13-16,-4-5-13 0,6 2 14 15,1-4-14-15,3-4 13 16,-2 7-13-16,10-4 11 16,-4 4-13-16,5-1 14 15,-6-1-13-15,1-1 12 16,-8 4-11-16,4-3 11 15,-6 0-12-15,9 3 13 16,-1-2-12-16,7 1 10 16,-5-2-10-16,6 1 11 15,-5-1-12-15,5-1 12 16,-5 1-11-16,3 9 10 16,-2-4-11-16,2-2 12 15,-5 5-11-15,9-7 10 16,-8-4-10-16,8-1 11 15,-3 2-12-15,4-2 12 0,-4 8-12 16,8-2 11-16,-8 1-10 16,6-3 10-16,-8 6-11 15,7-8 12-15,-5-1-12 16,10 5 11-16,-6 2-10 16,8 1 10-16,-5 0-10 15,3 6 11-15,-10-4-11 16,7 0 10-16,-6 1-10 0,9-5 9 15,-2 1-10-15,9-2 11 16,-5-5-11-16,8 1 12 16,-13 1-11-16,5-1 11 15,-11 1-11-15,8 2 13 16,-8-2-11-16,15-4 10 16,-3 4-11-16,15-2 11 15,-9 1-11-15,9-6 9 16,-15-1-10-16,16-4 11 15,-10 2-11-15,8 0 10 16,-5 5-10-16,16 3 11 16,-18 6-12-16,6-3 12 15,-11 1-10-15,5-2 9 16,-11 1-10-16,11 1 11 16,-11 1-10-16,10-1 9 15,-7 8-11-15,1-3 11 0,-15-5-6 16,1 2 23-16,-14-3-5 15,-3 2 19-15,-10-2-9 16,1 1 14-16,-4-1-19 16,3 6 12-16,-4-7-15 15,1-1 17-15,-8 2-17 16,1 3 13-16,-6 3-17 16,-5-5 16-16,-3-1-15 15,-2 3 18-15,1-7-10 0,-2 1 16 16,-1 0-17-16,0 7 10 15,3-2-21-15,-4 2 5 16,-1-4-18-16,2 6 10 16,-1-7-13-1,1 2 7-15,0 2-22 0,0-4-37 16,1-1-50-16,-4 11 421 16,-5 10-823-16,-14 12 385 15</inkml:trace>
  </inkml:traceGroup>
</inkml:ink>
</file>

<file path=ppt/ink/ink33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3:22.74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D2461CA-2576-4349-83F8-C44167D9F686}" emma:medium="tactile" emma:mode="ink">
          <msink:context xmlns:msink="http://schemas.microsoft.com/ink/2010/main" type="inkDrawing" rotatedBoundingBox="5148,10332 24267,10391 24265,10766 5147,10707" semanticType="strikethrough" shapeName="Other">
            <msink:sourceLink direction="with" ref="{C7D6A4A9-E0FF-49E7-9D86-F8EFEDBF8BD9}"/>
          </msink:context>
        </emma:interpretation>
      </emma:emma>
    </inkml:annotationXML>
    <inkml:trace contextRef="#ctx0" brushRef="#br0">28 115 972 0,'-7'1'272'16,"0"0"70"-16,1 2-285 0,1-1-10 15,2-4-34-15,3 4 4 16,0-4-17-16,0 2 8 16,2 2-14-16,1-2 11 15,0 1-10-15,1 1 10 16,-1-1-10-16,-1-1 12 15,0 2-10-15,0-1 11 16,-1-1-9-16,2 2 11 16,2-1-10-16,2 1 8 15,0-1-11-15,8 2 8 16,4 0-10-16,3 1 10 16,2-4-10-16,7 2 11 15,-6-1-10-15,8-1 9 16,-8-4-10-16,5-1 11 15,4-2-6-15,-1 0-6 16,-3-1 11-16,5 4-11 16,-4 0 11-16,-10 2-10 15,5-2 10-15,-2 2-9 16,1 2 10-16,0-1-10 16,5-1 10-16,-2 2-11 15,3-3 10-15,-1-4-9 16,5 3 11-16,-4-4-12 15,6 1 11-15,-2-2-11 16,0 3 11-16,-4-4-12 0,1 3 12 16,-4-1-11-16,0 2 11 15,0 3-12-15,0 3 12 16,-3 0-11-16,3 2 10 16,-3 1-9-16,3-2 12 15,1 1-11-15,5 1 11 16,-2 1-9-16,5-4 8 15,-3 3-11-15,6-3 10 16,-5 0-10-16,5 0 9 16,-8 3-10-16,5 0 11 15,-11 0-12-15,9 0 11 16,-5-3-10-16,9 3 10 16,1 0-10-16,12-2 10 15,-10 1-10-15,14-1 10 16,-9-1-10-16,9 2 10 15,-8-1-10-15,11 1 0 0,-12-4 0 16,6 2 11-16,-6 6-12 16,14-6 11-16,-9 0-1 15,13 3 0-15,-2-3-10 16,12-6 10-16,-3 6-10 16,6 0 12-16,-7 0-11 15,10-3 10-15,-15 0-9 0,6-4 8 16,-2 1-10-1,11-1 11-15,-10 2-11 0,7 1 10 16,-11-2-9-16,5 0 10 16,-10 3-10-16,13 2 10 15,-10-1-11-15,14 4 12 16,-10-1-11-16,12 0 11 16,-12 1-12-16,12-1 12 15,-11 2-11-15,14-1 11 16,-15-1-11-16,14 4 12 15,-8-2-12-15,8 3 11 16,-9-4-11-16,10 0 10 16,-9-2-10-16,6-3 10 15,-9-1-11-15,7 1 11 16,-7 4-10-16,4 4 11 16,-12-1-11-16,0 2 14 15,-8 4-10-15,10 3 12 0,-7 1-11 16,16 0 11-16,3 1-12 15,12-6 8-15,-13-5-12 16,4-2 12-16,-6-1-12 16,11 1 11-16,-14 1-11 15,13 1 10-15,-3 0-11 0,2 2 11 16,-15-3-11-16,6 3 12 16,-16 0-12-16,8 6 12 15,-9-2-12-15,8 3 12 16,-6-2-12-16,12 2 13 15,-7-3-13-15,11 0 12 16,-11-4-11-16,11 5 11 16,-9-6-12-16,5-2 12 15,-6 6-12-15,10 10 11 16,-7-7-11-16,12 3 11 16,-6 1-10-16,4-6 11 15,-7-4-11-15,8-4 10 16,-10 3-10-16,14-6 11 15,-7 2-12-15,9-1 12 16,-11 0-11-16,12-3 11 16,-11 9-12-16,13-6 11 15,-11 0-11-15,17 3 12 0,-8-7-13 16,4 7 13-16,-12-5-12 16,10-1 10-16,-12 2-9 15,12-1 11-15,-10-5-11 16,14 3 9-16,-8 4-7 15,6-5 9-15,-12 4-12 16,12-4 11-16,-14 4-9 16,11-8 8-16,-4-1-9 0,8 0 11 15,-14 1-12-15,12-3 11 16,-18 6-11-16,10 0 12 16,-14 3-12-16,13 3 11 15,-9 0-11-15,7-1 12 16,-10 4-11-16,3 0 11 15,-10-3-11-15,10 3 11 16,-6-5-11-16,6 4 11 16,-1-2-12-16,10 1 11 15,-8-1-10-15,5 3 10 16,-12-2-10-16,9-1 11 16,-10 0-11-16,5 2 11 15,-5-1-12-15,13 5 12 16,-10-4-12-16,7-4 11 15,-15-1-11-15,9 5 13 16,-12-7-13-16,7 4 12 0,-10 4-11 16,16-3 11-16,-9-6-11 15,11 3 11-15,-8-1-12 16,4 1 12-16,-11 3-12 16,14-3 13-16,-14 0-12 15,14-3 11-15,-5 3-11 16,10-4 10-16,-9 4-11 15,5 0 11-15,-9 0-11 0,1-7 11 16,-6 14-10-16,8-7 10 16,-4 5-11-16,8-4 12 15,-1 6-11-15,12-9 10 16,-7-3-9-16,6 4 9 16,-8-2-11-16,14 3 12 15,-14-3-12-15,12 5 11 16,-8-5-10-16,18 4 11 15,-13-5-11-15,9 0 11 16,-10 2-12-16,14-7 11 16,-14 4-9-16,14 0 9 15,-4 1-11-15,8-3 11 16,-16 5-10-16,17-2 9 16,-15 1-9-16,13 2 10 15,-6-1-10-15,15 1 11 0,-18-11-11 16,15 12 11-16,-15 2-11 15,10-2 10-15,-6 3-11 16,16 11 11-16,-14-25-11 16,17 3 10-16,-14 0-9 15,14 0-1-15,-14 0 1 16,17 9 11-16,-17-1-12 16,11 2 12-16,-12-2-1 15,13 1-1-15,-17 5-10 16,17-3 12-16,-19 0-12 0,10 2 11 15,-15-4-10-15,12 2 11 16,-15 0-11-16,17 0 10 16,-10 0-10-16,4 0 11 15,-12-1-12-15,9 1 12 16,-16 1-11-16,9 4 9 16,-10 9-10-16,4 1 12 15,-11 1-12-15,7-1 11 16,-18-3-10-16,6-11 11 15,-9-1-11-15,4 0 10 16,-12 0-10-16,10-1 10 16,-13 1-11-16,1 1 12 15,-13-14-11-15,-3-2 11 16,-8 14-10-16,-2-12 10 0,-8-4-10 16,-3 17 24-1,-3 14-5-15,-1-16 17 0,-2 15-9 16,1 1 12-16,0 0-36 15,0-14 367-15,-9 2-760 16</inkml:trace>
  </inkml:traceGroup>
</inkml:ink>
</file>

<file path=ppt/ink/ink33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3:49.62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54A0461-555B-45D3-9505-8FE141559350}" emma:medium="tactile" emma:mode="ink">
          <msink:context xmlns:msink="http://schemas.microsoft.com/ink/2010/main" type="inkDrawing" rotatedBoundingBox="5252,8238 22927,8095 22934,9061 5260,9204" hotPoints="5388,8373 20918,8236 22616,8259 22960,8845 14357,8977 5430,8846" semanticType="enclosure" shapeName="Hexagon">
            <msink:sourceLink direction="with" ref="{441478E1-D296-449D-A3E3-6BE18D9298E4}"/>
          </msink:context>
        </emma:interpretation>
      </emma:emma>
    </inkml:annotationXML>
    <inkml:trace contextRef="#ctx0" brushRef="#br0">155 264 1643 0,'4'36'6'16,"0"-6"-11"-16,4 6 12 15,-4-4-15-15,-4 11 12 16,-1-7-10-16,-4 10 17 15,-2-6-8-15,-3-1 23 16,2-5-10-16,1 1 17 16,0-11-15-16,-2-3 9 15,10-4-18-15,-1-2 6 16,0-8-16-16,6 1 9 31,1-3-14-31,-5 0 11 0,4-2-10 0,-2-2 13 16,1 4-11-16,-4-7 14 0,5 4-13 15,-6-2 12-15,1 4-16 16,4-11 11-16,5 8-14 16,0-5 11-16,9 4-11 15,9-9 13-15,2 8-10 16,9-10 12-16,6 1-10 16,3-3 12-16,-2-1-14 15,7 4 12-15,-6 0-11 0,6 4 11 16,-5-3-6-1,6 5 6-15,-9-2-11 0,3 6 12 16,-4 0-12-16,5 6 6 16,-4 4-7-16,13-4 11 15,-6-3-10-15,9 0 10 16,-5-2-11-16,10-8 11 16,-9 5-10-16,3 2 10 15,-11-4-10-15,5 3 10 16,-10 2-11-16,5-1 12 15,-4 3-11-15,10 3 10 16,-5-2-10-16,11 1 12 16,-5-1-12-16,12-7 9 15,-11-1-9-15,6 2 9 16,-10 4-9-16,8-4 11 16,-13 7-11-16,12-2 10 0,-7-5-11 15,9-2 10-15,-5-1-11 16,13-3 12-16,-7 0-10 15,7-4 11-15,-4 1-12 16,6-1 13-16,-7 5-12 16,9-1 11-16,-8 5-12 15,10 0 12-15,-7-1-12 0,6-2 10 16,-9-1-9-16,9 2 9 16,-14-1-11-16,8 3 11 15,-6 5-12-15,9 4 12 16,-6 0-10-16,9 0 11 15,-9 1-10-15,14-1 11 16,-10-3-11-16,11-2 10 16,-6 1-10-16,15-1 10 15,-11-1-11-15,12-3 12 16,-13 6-11-16,15-1 10 16,-15-2-9-16,16-2 8 15,-9 8-10-15,18-7 12 16,-14 1-12-16,19 4 11 15,-16 0-10-15,14-1 10 16,-9 5-11-16,13 1 12 0,-14-4-11 16,16 6 11-16,-12-1-12 15,13-4 11-15,-13 1-11 16,19-5 11-16,-15 1-11 16,14 0 12-16,-15 1-12 15,14 0 12-15,-14 2-12 16,12 3 11-16,-14-5-10 15,12 1 11-15,-13 2-10 16,16 5 9-16,-10-5-11 16,15 1 12-16,-12-1-11 0,13 0 10 15,-17-1-11-15,16 2 11 16,-14-1-11-16,12 2 11 16,-14-3-10-16,9 1 10 15,-15 0-9-15,17 4 8 16,-13-3-9-16,17 3 11 15,-14-5-12-15,18-6 11 16,-16-2-10-16,14-1 10 16,-13 2-11-16,18 2 11 15,-20 2-9-15,16 5 9 16,-14 3-10-16,12 3 10 16,-14-4-10-16,19 2 10 15,-14-5-11-15,22-3 11 16,-11-5-10-16,14-4 9 15,-13-3-8-15,18-4 9 16,-18-1-10-16,14-2 9 0,-16-3-9 16,20-2 10-16,-18 1-11 15,16-3 11-15,-17 2-10 16,20 1 9-16,-18 5-9 16,13-5 10-16,-13 8-11 15,13 1 10-15,-18 1-9 16,17 3 11-16,-18 3-11 0,10 0 11 15,-14 5-11 1,13-4 11-16,-13 1-12 0,18 7 11 16,-12-11-11-16,16-3 11 15,-15 2-11-15,16-2 11 16,-22-9-11-16,10 9 12 16,-17 5-12-16,10-2 10 15,-20 3-8-15,15 6 9 16,-17-2-10-16,12-1 11 15,-15 1-12-15,13 1 11 16,-14-2-10-16,22 2 10 16,-17 0-10-16,15 2 11 15,-11 3-10-15,10-5 9 16,-17 3-10-16,20-3 11 16,-18-6-11-16,9 2 9 15,-14 5-8-15,8-5 8 0,-15 2-10 16,15 5 11-16,-13-5-10 15,4-1 10-15,-8 3-10 16,5 3 11-16,-19-3-11 16,9 5 11-16,-11 0-11 15,7-2 10-15,-11-4-10 16,8-1 11-16,-14-1-12 16,5-7 12-16,-14 1-12 15,-1-1 11-15,-13 4-10 16,0-5 10-16,-12 5-10 0,-5 2 11 15,-3-1-10-15,0-2 10 16,-5-3-11-16,0-1 11 16,0 0-11-16,-5-3 11 15,-2 0-9-15,-4-1 8 16,1-3-11-16,-5-4 9 16,0 3-10-16,-6-3 6 15,2 1-9-15,-3-3 9 16,0 4-9-16,-2-10 4 15,3-1-12-15,-3-2 9 16,1-3-11-16,-2-4 10 16,-5 5-5-16,-1-2 15 15,4 6-6-15,-2-1 12 16,-5 5-8-16,6-1 15 16,-5 6-11-16,-8 2 17 0,2 4-12 15,-3 1 12-15,0 4-15 16,1 3 10-16,5-3-15 15,-2 4 9-15,8-2-13 16,-5 3 11-16,4 4-9 16,-3 1 10-16,1-4-10 15,-4 2 9-15,2-1-14 16,-5-5 8-16,3 3-11 16,-7 2 7-16,3-2-8 0,-7-3 9 15,3 7-10-15,-17-4 12 16,6 6-9-16,-17-1 12 15,4 5-7-15,-10-8 13 16,9 4-12-16,-6-2 12 16,6-2-11-16,-3-5 11 15,8 6-12-15,-13 0 10 16,7-2-12-16,-7 1 11 16,6 1-11-16,-14-3 10 15,11-2-12-15,-9 0 10 16,9 6-12-16,-15 0 10 15,8 1-9-15,-11 4 12 16,8 3-9-16,-14-11 13 0,13-1-11 16,-6 0 12-16,14-4-10 15,-15-2 11-15,10 6-10 16,-12 0 10-16,6 2-11 16,-12-2 10-16,12 0-12 15,-6-1 11-15,9 2-11 16,-13-1 9-16,13-1-10 15,-20 5 9-15,8 2-9 16,-8-1 10-16,12-2-10 16,-16 3 10-16,15-2-9 0,-12-1 11 15,7 1-12-15,-9-2 11 16,16 1-10-16,-13-1 9 16,10-2-9-16,-14 1 8 15,8 1-9-15,-18-2 9 16,15 0-9-16,-13 3 10 15,14-2-8-15,-14 1 11 16,13-1-9-16,-18-2 13 16,17 0-12-16,-15 4 12 15,15 0-11-15,-13 4 8 16,14 0-12-16,-14-2 11 16,20-2-14-16,-16-2 13 15,11-1-13-15,-12-2 12 16,13 3-11-16,-20-7 11 15,17 2-11-15,-13 1 12 0,12 2-12 16,-20 2 10-16,12 8-9 16,-13-2 10-16,15 4-9 15,-12-2 14-15,13-2-12 16,-12 3 11-16,14 1-11 16,-14-7 10-16,18 5-13 15,-13 1 11-15,10-1-11 0,-15 0 9 16,11 4-10-1,-9-4 10-15,13 2-11 0,-16-5 10 16,13 7-10-16,-16-1 11 16,7-2-12-16,-7 5 12 15,16-2-11-15,-15-4 11 16,17 0-11-16,-14 0 10 16,9-6-11-16,-13 6 10 15,16-2-10-15,-19 2 9 16,15 1-8-16,-16 2 10 15,17-6-11-15,-19 3 11 16,15-3-10-16,-17 3 10 16,14-2-10-16,-13 5 10 15,12 0-12-15,-12 0 10 16,10-1-10-16,-11 9 11 16,10-7-10-16,-15 0 12 15,17-2-9-15,-14-1 9 16,12-7-11-16,-12 1 14 0,19 1-14 15,-17-4 12-15,19-3-11 16,-11 0 10-16,14 1-11 16,-9-7 11-16,14 4-10 15,-21 1 9-15,12 0-20 16,-16 2 9-16,17 4-10 16,-17 0 11-16,17 3-8 0,-11-3 22 15,11 0-9-15,-11-3 9 16,19-2-10-16,-14-3 5 15,14-1-7-15,-10 1 10 16,10 3-10-16,-6 2 11 16,15 0-7-16,-10-3 6 15,16-3-11-15,-14 3 9 16,6-3-11-16,-8 6 10 16,19 5-10-16,-18-2 11 15,13 0-11-15,-6 4 13 16,8-1-10-16,-16 5 11 15,18 2-11-15,-5-1 11 16,10-3-12-16,-2-2 11 16,10-3-11-16,-6 1 11 15,7 1-12-15,-9-3 12 16,12 1-11-16,-3-1 11 0,11-3-10 16,-5-3 12-16,7 4-12 15,-5-4 12-15,6-2-7 16,-5 2 17-16,7 1-10 15,0-4 21-15,9 0-10 16,-4 3 11-16,9 2-16 16,-2-2 9-16,6 3-18 0,-2 3 10 15,6-2-14 1,-4-1 11-16,4 0-11 0,0 2 12 16,2 2-12-16,2 1 10 15,8 7-15-15,5-5 3 16,6 2-30-16,8 9-21 15,3 13-296-15,-10 3-42 16,-8-1-105-16</inkml:trace>
  </inkml:traceGroup>
</inkml:ink>
</file>

<file path=ppt/ink/ink33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4:34.53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7A92661-79A6-480F-93BA-CEC01A7CF0E4}" emma:medium="tactile" emma:mode="ink">
          <msink:context xmlns:msink="http://schemas.microsoft.com/ink/2010/main" type="writingRegion" rotatedBoundingBox="4973,8597 6618,8597 6618,10673 4973,10673"/>
        </emma:interpretation>
      </emma:emma>
    </inkml:annotationXML>
    <inkml:traceGroup>
      <inkml:annotationXML>
        <emma:emma xmlns:emma="http://www.w3.org/2003/04/emma" version="1.0">
          <emma:interpretation id="{CB715DE0-C00E-4072-9649-A619D30BEC6C}" emma:medium="tactile" emma:mode="ink">
            <msink:context xmlns:msink="http://schemas.microsoft.com/ink/2010/main" type="paragraph" rotatedBoundingBox="4973,8597 6618,8597 6618,10673 4973,10673" alignmentLevel="1"/>
          </emma:interpretation>
        </emma:emma>
      </inkml:annotationXML>
      <inkml:traceGroup>
        <inkml:annotationXML>
          <emma:emma xmlns:emma="http://www.w3.org/2003/04/emma" version="1.0">
            <emma:interpretation id="{603C2D2E-1F08-4ADB-89D5-2C612F0392CC}" emma:medium="tactile" emma:mode="ink">
              <msink:context xmlns:msink="http://schemas.microsoft.com/ink/2010/main" type="line" rotatedBoundingBox="4973,8597 6618,8597 6618,10673 4973,10673"/>
            </emma:interpretation>
          </emma:emma>
        </inkml:annotationXML>
        <inkml:traceGroup>
          <inkml:annotationXML>
            <emma:emma xmlns:emma="http://www.w3.org/2003/04/emma" version="1.0">
              <emma:interpretation id="{755B5113-E7BA-4AA5-9116-E242315F7E2A}" emma:medium="tactile" emma:mode="ink">
                <msink:context xmlns:msink="http://schemas.microsoft.com/ink/2010/main" type="inkWord" rotatedBoundingBox="4973,8597 6618,8597 6618,10673 4973,10673">
                  <msink:destinationLink direction="with" ref="{C0C63053-099D-49D0-A78F-998563B122EF}"/>
                </msink:context>
              </emma:interpretation>
              <emma:one-of disjunction-type="recognition" id="oneOf0">
                <emma:interpretation id="interp0" emma:lang="" emma:confidence="0">
                  <emma:literal>o</emma:literal>
                </emma:interpretation>
                <emma:interpretation id="interp1" emma:lang="" emma:confidence="0">
                  <emma:literal>O</emma:literal>
                </emma:interpretation>
                <emma:interpretation id="interp2" emma:lang="" emma:confidence="0">
                  <emma:literal>°</emma:literal>
                </emma:interpretation>
                <emma:interpretation id="interp3" emma:lang="" emma:confidence="0">
                  <emma:literal>0</emma:literal>
                </emma:interpretation>
                <emma:interpretation id="interp4" emma:lang="" emma:confidence="0">
                  <emma:literal>1</emma:literal>
                </emma:interpretation>
              </emma:one-of>
            </emma:emma>
          </inkml:annotationXML>
          <inkml:trace contextRef="#ctx0" brushRef="#br0">1195 591 865 0,'-64'-15'287'0,"-19"8"58"0,8 4-239 16,-14 12-19-16,5 11-38 15,-16 17 0-15,16 6-30 16,-11 17 1-16,12-3-20 15,-6 8 5-15,17-15-7 16,-6 7 10-16,16-16-11 16,6 9 12-16,20-3-7 0,5 23 15 15,19 0-6-15,10 27 12 16,16-1-10-16,14 18 5 16,11-8-16-16,23 9 5 15,10-20-13-15,22 4 6 16,0-33-14-16,22-25-1 15,-3-36-13-15,20-42 6 16,-17-34-7-16,19-36 16 16,-20-12 1-16,5-58 15 15,-24 4-4-15,2-31 12 16,-24 5-9-16,-9-27 19 16,-29 51-4-16,-12-4 28 15,-23 36 0-15,-21 21 31 16,-14 49-16-16,-22 17 7 0,-17 41-29 15,-26 28-10-15,1 28-39 16,-24 29-16-16,10 10-32 16,5 16-41-16,30-8-339 15,7-9 86-15</inkml:trace>
        </inkml:traceGroup>
      </inkml:traceGroup>
    </inkml:traceGroup>
  </inkml:traceGroup>
</inkml:ink>
</file>

<file path=ppt/ink/ink3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48:25.85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B03EEE9-E7FE-4F96-BA61-21BA086D7AC1}" emma:medium="tactile" emma:mode="ink">
          <msink:context xmlns:msink="http://schemas.microsoft.com/ink/2010/main" type="inkDrawing" rotatedBoundingBox="17259,5699 23177,5826 23174,5962 17257,5835" semanticType="strikethrough" shapeName="Other">
            <msink:sourceLink direction="with" ref="{A46FC6EE-4575-42B2-AF72-B4CCC337ED37}"/>
            <msink:sourceLink direction="with" ref="{3F8C3F44-6463-4AFC-9FD9-D4A41D5DDBBE}"/>
            <msink:sourceLink direction="with" ref="{D185EE81-62B0-4387-8EAC-08AFA74BC960}"/>
            <msink:sourceLink direction="with" ref="{3F4A513D-E27F-4D73-9C1C-0F888C7EA654}"/>
          </msink:context>
        </emma:interpretation>
      </emma:emma>
    </inkml:annotationXML>
    <inkml:trace contextRef="#ctx0" brushRef="#br0">0 92 1023 0,'6'-15'279'15,"13"3"69"-15,31 3-282 0,8-11-53 16,20 7-13-16,6 2 4 16,13 4-7-16,-12 1 9 15,17 9-9-15,-6 0 8 16,9 1-6-16,-6-4 6 16,22 8-10-16,-12-1 10 15,23-7-9-15,-9 2 8 0,24-1-8 16,-14-2 9-1,18 2-9-15,-17 5 8 0,20 5-8 16,-22-1 9-16,19-1-10 16,-21-1 10-16,19-4-8 15,-17-4 8-15,15 2-9 16,-16-4 10-16,11 4-10 16,-16-7 5-16,15 1-4 15,-17 2 7-15,12 1-8 16,-14-2 8-16,7 3-5 15,-21-5 5-15,11 1-9 16,-19 2 10-16,10 5-9 16,-16 0 7-16,4 11-6 15,-17 1 8-15,6 4-9 16,-15-1 9-16,5 3-10 16,-8-7 10-16,7 1-9 0,-16-6 8 15,5 1-8-15,-11-5 10 16,-5 2-11-16,-5-7 11 15,2-1-10-15,-6-5 9 16,3-2-9-16,1-1 8 16,2 2 3-16,-4 1 12 15,6-3-3-15,-3 3 11 16,5-3-7-16,-11-8-2 16,3 8-12-16,-11 0 2 0,-4 0-8 15,-12-1 6-15,0 13-8 16,-9-6 8-16,-4 0 101 15,-1 1-482-15,-4 5 198 16</inkml:trace>
  </inkml:traceGroup>
</inkml:ink>
</file>

<file path=ppt/ink/ink34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4:37.472"/>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C7D6A4A9-E0FF-49E7-9D86-F8EFEDBF8BD9}" emma:medium="tactile" emma:mode="ink">
          <msink:context xmlns:msink="http://schemas.microsoft.com/ink/2010/main" type="writingRegion" rotatedBoundingBox="22048,10921 12996,10802 13027,8459 22079,8578">
            <msink:destinationLink direction="with" ref="{AD2461CA-2576-4349-83F8-C44167D9F686}"/>
          </msink:context>
        </emma:interpretation>
      </emma:emma>
    </inkml:annotationXML>
    <inkml:traceGroup>
      <inkml:annotationXML>
        <emma:emma xmlns:emma="http://www.w3.org/2003/04/emma" version="1.0">
          <emma:interpretation id="{1ADA894F-B616-48F3-9DB0-0B2400E5C2E3}" emma:medium="tactile" emma:mode="ink">
            <msink:context xmlns:msink="http://schemas.microsoft.com/ink/2010/main" type="paragraph" rotatedBoundingBox="22048,10921 12996,10802 13027,8459 22079,8578" alignmentLevel="1"/>
          </emma:interpretation>
        </emma:emma>
      </inkml:annotationXML>
      <inkml:traceGroup>
        <inkml:annotationXML>
          <emma:emma xmlns:emma="http://www.w3.org/2003/04/emma" version="1.0">
            <emma:interpretation id="{BCDB2227-E175-40D4-8CF8-EAF415609EEA}" emma:medium="tactile" emma:mode="ink">
              <msink:context xmlns:msink="http://schemas.microsoft.com/ink/2010/main" type="line" rotatedBoundingBox="22048,10921 12996,10802 13027,8459 22079,8578"/>
            </emma:interpretation>
          </emma:emma>
        </inkml:annotationXML>
        <inkml:traceGroup>
          <inkml:annotationXML>
            <emma:emma xmlns:emma="http://www.w3.org/2003/04/emma" version="1.0">
              <emma:interpretation id="{7C6A14CD-3BE3-4A2F-9669-172074016550}" emma:medium="tactile" emma:mode="ink">
                <msink:context xmlns:msink="http://schemas.microsoft.com/ink/2010/main" type="inkWord" rotatedBoundingBox="22052,10570 20500,10550 20524,8717 22077,8738"/>
              </emma:interpretation>
              <emma:one-of disjunction-type="recognition" id="oneOf0">
                <emma:interpretation id="interp0" emma:lang="" emma:confidence="1">
                  <emma:literal/>
                </emma:interpretation>
              </emma:one-of>
            </emma:emma>
          </inkml:annotationXML>
          <inkml:trace contextRef="#ctx0" brushRef="#br0">8457 377 930 0,'10'-49'653'0,"2"1"-567"0,-86 11-13 16,-4 16-45-16,-17 10-2 16,-2 15-28-16,22 24 11 15,10 3-11-15,0 10 9 16,8-3-12-16,-3 17 10 16,10 2-12-16,-5 25 11 15,5 9-7-15,-1 24 11 16,8 3-11-16,7 24 12 15,11-5-8-15,13 7 6 0,13-22-8 16,14-9 10-16,9-35-10 16,12-9 8-16,4-26-10 15,16 5 12-15,-3-7-9 16,17 9 8-16,1-11-10 16,19-4 10-16,-4-15-13 15,25-17 11-15,-12-19-9 16,19-28 11-16,-14-19-9 0,14-22 12 15,-18-15-10 1,13-44 10-16,-23 1-10 0,-9-27 10 16,-30-5-12-16,-19-18 19 15,-32 31-10-15,-23 2 23 16,-27 29-4-16,-32 15 18 16,-21 43-19-16,-32 30 4 15,-12 33-38-15,-31 47-26 16,13 29-35-16,-20 38 106 15,17 8-457-15,2 16 184 16</inkml:trace>
        </inkml:traceGroup>
        <inkml:traceGroup>
          <inkml:annotationXML>
            <emma:emma xmlns:emma="http://www.w3.org/2003/04/emma" version="1.0">
              <emma:interpretation id="{5BA69D59-61A5-4499-AF12-582F90CAEDFD}" emma:medium="tactile" emma:mode="ink">
                <msink:context xmlns:msink="http://schemas.microsoft.com/ink/2010/main" type="inkWord" rotatedBoundingBox="18436,10874 16243,10845 16274,8501 18466,8530"/>
              </emma:interpretation>
              <emma:one-of disjunction-type="recognition" id="oneOf1">
                <emma:interpretation id="interp1" emma:lang="" emma:confidence="0">
                  <emma:literal>O</emma:literal>
                </emma:interpretation>
                <emma:interpretation id="interp2" emma:lang="" emma:confidence="0">
                  <emma:literal>o</emma:literal>
                </emma:interpretation>
                <emma:interpretation id="interp3" emma:lang="" emma:confidence="0">
                  <emma:literal>0</emma:literal>
                </emma:interpretation>
                <emma:interpretation id="interp4" emma:lang="" emma:confidence="0">
                  <emma:literal>°</emma:literal>
                </emma:interpretation>
                <emma:interpretation id="interp5" emma:lang="" emma:confidence="0">
                  <emma:literal>e</emma:literal>
                </emma:interpretation>
              </emma:one-of>
            </emma:emma>
          </inkml:annotationXML>
          <inkml:trace contextRef="#ctx0" brushRef="#br1" timeOffset="3386.1591">5030 313 925 0,'-29'-13'263'0,"-6"-6"63"16,-2-4-254-16,-3 1-19 16,-10 0-4-1,-4 2-33-15,-15 6-11 16,-3 5-1-16,-17 7 3 16,7 8 0-16,-15 9 6 0,12 1-2 15,-9 9 1-15,10 0 0 16,-12 6 1-16,17-3-5 15,-9 9 8-15,13-1 0 16,1 16 1-16,11-1-3 16,2 18-1-16,8 8-10 15,-6 21-3-15,7 2-2 0,-1 21 1 16,6-7 1-16,8 10-1 16,14-23 2-16,13-1 2 15,16-23-1-15,21-1 1 16,9-14 0-16,19 11 0 15,4-1-2-15,23 21 0 16,-5-5 0-16,22 5-1 16,-5-15 0-16,23-6 0 15,-12-30 0-15,17-17-1 16,-12-17 0-16,17-20 0 16,-18-14 0-16,12-22 2 15,-12-9 0-15,11-28 1 16,-20-8 2-16,8-17 2 15,-15 12-1-15,-1-32 0 16,-21 10-1-16,-1-23 0 16,-17 9-1-16,-11-35 0 15,-17 28 1-15,-3-13 0 16,-12 23 1-16,-15-12-2 0,-2 33 0 16,-11-9 0-16,-11 22-1 15,-37 0-3-15,-13 28-8 16,-52 23-29-16,-31 45-16 15,-71 72-336-15,-22 59 81 16</inkml:trace>
        </inkml:traceGroup>
        <inkml:traceGroup>
          <inkml:annotationXML>
            <emma:emma xmlns:emma="http://www.w3.org/2003/04/emma" version="1.0">
              <emma:interpretation id="{441478E1-D296-449D-A3E3-6BE18D9298E4}" emma:medium="tactile" emma:mode="ink">
                <msink:context xmlns:msink="http://schemas.microsoft.com/ink/2010/main" type="inkWord" rotatedBoundingBox="14359,10554 13000,10536 13025,8597 14384,8614">
                  <msink:destinationLink direction="with" ref="{D54A0461-555B-45D3-9505-8FE141559350}"/>
                </msink:context>
              </emma:interpretation>
              <emma:one-of disjunction-type="recognition" id="oneOf2">
                <emma:interpretation id="interp6" emma:lang="" emma:confidence="1">
                  <emma:literal/>
                </emma:interpretation>
              </emma:one-of>
            </emma:emma>
          </inkml:annotationXML>
          <inkml:trace contextRef="#ctx0" brushRef="#br0" timeOffset="-1132.9581">791 397 837 0,'54'-94'335'0,"-59"65"9"15,-10 7-188-15,-10 1-126 16,0 1-25-16,6 11 7 0,1 0-15 15,-7 3 0-15,-1 2-10 16,-5 8 8-16,-3 5-9 16,-9 11 9-16,1 3-3 15,-11 12 9-15,3 6-7 16,-6 12 9-16,3-2-8 16,-1 14 15-16,8-8-8 15,-1 4 10-15,7-11-7 16,5 7 10-16,10-9-11 15,3 5 10-15,9 2-8 0,5 3 9 16,7-2-11-16,7 10 6 16,9 1-10-16,5 13 7 15,7 12-11-15,8 9 9 16,0-4-10-16,8 13 2 16,-3-17-14-16,11-12 6 15,-7-18-11-15,10-10 12 16,1-22-3-16,15-11 15 15,-3-12-6-15,24-22 14 16,0-18-11-16,15-36 12 16,-15-14-10-16,7-43 11 15,-18-7-10-15,-10-24 8 16,-18 18-11-16,-8-21 9 16,-18 27-10-16,-14-8 9 0,-14 26-9 15,-18-7 12 1,-17 24-6-16,-19-1 20 0,-4 21 0 15,-22 1 23-15,-6 14-5 16,-23 3 21-16,1 22-17 16,-24 17 3-16,12 18-26 15,-16 27 3-15,22 21-26 16,3 29 4-16,30 15-33 16,19 45 334-16,45 0-728 0,16 33 328 15</inkml:trace>
        </inkml:traceGroup>
      </inkml:traceGroup>
    </inkml:traceGroup>
  </inkml:traceGroup>
</inkml:ink>
</file>

<file path=ppt/ink/ink34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4:33.85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A81AE34-B745-4905-964E-89FA516ECE16}" emma:medium="tactile" emma:mode="ink">
          <msink:context xmlns:msink="http://schemas.microsoft.com/ink/2010/main" type="inkDrawing" rotatedBoundingBox="10173,8788 10514,10203 9127,10537 8786,9123" hotPoints="10290,9692 9577,10405 8864,9692 9577,8978" semanticType="enclosure" shapeName="Circle"/>
        </emma:interpretation>
      </emma:emma>
    </inkml:annotationXML>
    <inkml:trace contextRef="#ctx0" brushRef="#br0">4407 876 1145 0,'-60'-30'323'0,"4"13"88"15,4-1-331-15,5 8 2 16,16 8-40-16,1 8-3 0,5 2-23 15,0-1-15-15,3 2-32 16,-3 5-6-16,4 0-13 16,-8 15 6-16,1 8 6 15,-6 19 24-15,6 10 8 16,-3 22 17-16,3-6 1 0,-3 15 14 16,9-7-9-16,-4 0 16 15,7-20-9-15,8 2 11 16,6-13-16-16,10 0 7 15,9-6-21-15,9 3 4 16,9-3-14-16,16-1 9 16,1-9-12-16,22 3 12 15,5-5-12-15,19-3 0 16,2-4-17-16,11-11-4 16,-6-11-15-16,7-18 9 15,-15-13 3-15,7-16 18 16,-14-5 6-16,-1-17 28 15,-19-6-2-15,-10-23 15 16,-22-2-10-16,-7-25 10 16,-19-2-23-16,-12-14 5 15,-15 10-14-15,-20-12 17 16,-13 22-2-16,-14 14 41 0,-4 32 7 16,-9 21 26-16,6 34-21 15,-4 24 5-15,5 16-49 16,-5 18-62-16,11 9-69 15,-7 23-59-15,6 5-343 16,-14 1 56-16</inkml:trace>
  </inkml:traceGroup>
</inkml:ink>
</file>

<file path=ppt/ink/ink34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6:41.930"/>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5165AED0-7E24-4745-B5FF-46F9E1D3FF99}" emma:medium="tactile" emma:mode="ink">
          <msink:context xmlns:msink="http://schemas.microsoft.com/ink/2010/main" type="inkDrawing" rotatedBoundingBox="13021,14292 17958,14405 17934,15435 12998,15322" hotPoints="18022,14871 15264,15395 12479,15030 15238,14507" semanticType="enclosure" shapeName="Ellipse"/>
        </emma:interpretation>
      </emma:emma>
    </inkml:annotationXML>
    <inkml:trace contextRef="#ctx0" brushRef="#br0">624 178 558 0,'-7'-6'255'0,"-4"3"-1"0,0 3-148 16,-5 2-25-16,-1 3-47 16,-6 1-16-1,4 3 6-15,-2 1 7 0,1-1 13 16,0 3 2-16,6 1 10 15,-4 0-17-15,2 1-7 16,6 0-17-16,-1-3-4 0,3 0-11 16,3-3 8-16,-1-2-6 15,-4-3 11-15,1 0-3 16,2-5 11-16,-3 4-7 16,4-2 6-16,1 5-11 15,-2-5 5-15,1 3-12 16,-1-3 5-16,-2 3-11 15,2-6 10-15,-2 8-10 16,-3-2 10-16,-6 7-9 16,-2 0 12-16,-5 5 1 15,-3 0 14-15,-2 8-2 16,5-2 9-16,2 8-12 16,-1-1 0-16,2 9-15 15,3 3-2 1,2-4 4-16,5-8-11 15,4 6 9-15,7-8-10 16,7-5 9-16,7 8-11 0,6 2 10 16,8 0-9-16,4-1 9 15,8 3-9-15,2-6 10 16,9 1-10-16,5-5 10 16,5-4-8-16,-7-7 8 15,13-2-9-15,-7-2 11 16,7-2-10-16,0-2 10 0,12 0-9 15,-4-2 9-15,6-1-10 16,-9-4 10-16,11 3-11 16,-5 0 11-16,8-1-10 15,-3 0 10-15,21 2-9 16,-12-2 10-16,14-1-10 16,-7 2 9-16,14 2-10 15,-15-1 9-15,18-1-10 16,-17 1 10-16,5 2 1 15,-10-3 0-15,8 0-9 16,-13 2 9-16,18-2-9 16,-10-3-1-16,15 1 0 15,-11 1 11-15,21-2-10 16,-15-3 9-16,18-3-10 16,-13-4 10-16,14-3-11 15,-21-2 10-15,15-2-8 0,-16-2 8 16,13-2-9-16,-17 2 11 15,12-1-9-15,-18 4 8 16,8-1-8-16,-14 9 9 16,7-1-11-16,-17 3 12 15,0 0-12-15,-16 3 10 16,-2-7-9-16,-17 1 9 0,-1-1-10 16,-13 0 11-1,-3 0-15-15,-10 2 7 0,-11-2-14 16,-7-3 9-16,-10-6-11 15,-10-3 14-15,-16-10-4 16,0-6 16-16,-17-5 1 16,-3 5 21-16,-17-9 11 15,-1 13 19-15,-23 0 7 16,5 12 5-16,-13-1-20 16,6 10-11-16,-23 0-27 15,11 2-11-15,-19-2-19 16,5 4 8-16,-25-1-15 15,12 0 14-15,-22 3-10 16,5-7 13-16,-31 0-6 16,20 2 14-16,-28-8-9 15,10 5 13-15,-23-1-10 0,16 1 11 16,-46-1-45-16,18 13-20 16,-60 31-364-16,-5 24 76 15</inkml:trace>
  </inkml:traceGroup>
</inkml:ink>
</file>

<file path=ppt/ink/ink34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39:40.243"/>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FF2F4287-B85C-4888-A6D6-FC83E2C0A5BD}" emma:medium="tactile" emma:mode="ink">
          <msink:context xmlns:msink="http://schemas.microsoft.com/ink/2010/main" type="inkDrawing" rotatedBoundingBox="13528,5567 14907,5765 14780,6643 13401,6445" hotPoints="15005,6125 14349,6579 13626,6243 14282,5790" semanticType="enclosure" shapeName="Ellipse"/>
        </emma:interpretation>
      </emma:emma>
    </inkml:annotationXML>
    <inkml:trace contextRef="#ctx0" brushRef="#br0">589 207 480 0,'-3'-1'98'0,"0"-1"39"16,0 2-159-16,3 0-38 15,-1-1-25-15,1-11 11 0,0 8 15 16,-2-4 83-16,0 2 64 16,2-1 79-16,-5 13 4 15,-2-8 13-15,1 1-63 16,0-4-6-16,-3 5-58 16,6 2 2-16,0-6-24 15,-3 4 10-15,-1 5-21 16,0-3 11-16,-5-4-15 15,3 8 9-15,-3-3-17 0,1 3 10 16,-6 1-12-16,0-2 14 16,-1-1-12-16,1 4 11 15,0-4-13-15,1 0 10 16,1 4-16-16,-1-2 8 16,2-3-14-16,-5 4 9 15,4-3-13-15,-4 5 12 16,4 2-9-16,-1 0 13 15,3 1-8-15,-5 1 13 16,6-1-12-16,-2-6 13 16,2 1-9-16,-1-1 13 15,4 1-10-15,-3 1 9 16,3 2-11-16,0 0 6 16,0-4-15-16,2 0 10 15,1-1-11-15,2 0 11 0,-5 0-10 16,5 2 11-16,-4 2-11 15,2 1 10-15,2-1-11 16,3 7 10-16,-1-2-11 16,2 0 10-16,3-1-9 15,-2 1 10-15,2-1-11 16,2-1 11-16,-1-1-11 16,1 6 10-16,0-3-11 0,3 1 9 15,-1 1-9-15,-1 0 10 16,1 1-9-16,4 0 8 15,-2-1-9-15,1-1 11 16,2-2-9-16,2 2 10 16,0-5-9-16,6 3 11 15,-4-5-12-15,6 8 9 16,-1-3-11-16,2 3 11 16,-1-4-11-16,6 4 9 15,-4-4-9-15,4-2 9 16,-3 1-11-16,4 2 10 15,-2-4-10-15,2-2 10 16,-5 0-9-16,2-2 10 16,-5-1-10-16,-2 1 11 15,0-4-10-15,1-1 10 16,1 0-10-16,1 0 10 0,5 2-10 16,0 2 10-16,0 0-11 15,7-1 11-15,-3 3-11 16,4-4 9-16,-4-8-10 15,4 1 10-15,-3 1-10 16,5-5 10-16,-6 2-9 16,4-1 9-16,-2 1-9 15,-3-6 10-15,-3 4-10 16,-4-6 10-16,-3 7-9 0,-4-6 11 16,-2 5-12-16,4-5 13 15,-3-2-10-15,2-8 10 16,-2 1-11-16,0-5 10 15,-3 1-12-15,2 1 11 16,-2 5-10-16,1-5 11 16,-4 5-9-16,-3-4 13 15,0 5-9-15,-2-1 11 16,-2 0-10-16,-2-2 10 16,-3 5-11-16,-3-7 11 15,-3 2-10-15,0 1 11 16,-1-2-12-16,-5-1 12 15,2 3-12-15,-3-1 16 16,-2 4-10-16,-5-1 15 16,1 6-13-16,-9-10 12 15,1 8-16-15,-12-8 16 0,-5 4-13 16,-12-9 17-16,-4 6-13 16,-20-4 11-16,7 2-17 15,-12-2 6-15,0 14-24 16,-32 14-22-16,-4 21-42 15,-60 74-376-15,-10 36 84 16</inkml:trace>
  </inkml:traceGroup>
</inkml:ink>
</file>

<file path=ppt/ink/ink34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40:08.795"/>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235DF005-6D83-433E-B1EE-5A18D54332BF}" emma:medium="tactile" emma:mode="ink">
          <msink:context xmlns:msink="http://schemas.microsoft.com/ink/2010/main" type="inkDrawing" rotatedBoundingBox="1511,15578 1895,10802 3566,10936 3181,15713" hotPoints="2829,11169 3427,13601 2326,15851 1727,13419" semanticType="enclosure" shapeName="Ellipse"/>
        </emma:interpretation>
      </emma:emma>
    </inkml:annotationXML>
    <inkml:trace contextRef="#ctx0" brushRef="#br0">782 345 437 0,'-50'57'453'15,"1"1"-335"-15,-60 90-11 16,11 15-47-16,-8 37-8 16,15 9-26-16,32-35-9 15,11-14-9-15,6 19-2 16,14-17-4-16,-4 20 1 16,12-13 0-16,-4 27 0 15,8-13-2-15,10 32-2 0,10-15-2 16,10 26 0-16,8-35-1 15,14 25 0-15,-2-33 2 16,6 9 1-16,3-32 3 16,14 11 2-16,-6-46-1 15,18-11 3-15,2-37 1 16,13-12-1-16,-3-33-1 16,8-19 5-16,-6-11-3 0,6-17 5 15,-8-19 1 1,9-25 1-16,-11-7-3 15,3-32-1-15,-13-11-11 0,2-31 0 16,-15-1-1-16,4-41 0 16,-10 10-1-16,-1-43 8 15,-11 7-2-15,0-28 1 16,-13 22 4-16,2-33 4 16,-8 31 2-16,-5-40 0 15,-3 16-1-15,-11-40-2 16,-5 22-4-16,-17-36-1 15,-3 49 1-15,-19 8 17 16,1 61 3-16,-17 14 4 16,3 64 0-16,-11 13 0 15,-1 29-17-15,-28 29-24 16,-1 33-10-16,-33 54-153 0,-15 55-158 16,-33 119-2-16</inkml:trace>
  </inkml:traceGroup>
</inkml:ink>
</file>

<file path=ppt/ink/ink34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40:41.940"/>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C347C6B2-B0E3-4A51-85EF-F3213C3DC9EB}" emma:medium="tactile" emma:mode="ink">
          <msink:context xmlns:msink="http://schemas.microsoft.com/ink/2010/main" type="inkDrawing" rotatedBoundingBox="11044,6219 14934,3649 17009,6790 13118,9360" hotPoints="15986,6658 13907,8737 11829,6658 13907,4580" semanticType="enclosure" shapeName="Circle">
            <msink:destinationLink direction="with" ref="{403DDCB2-C654-4790-9BBD-083FE6FAEBAF}"/>
          </msink:context>
        </emma:interpretation>
      </emma:emma>
    </inkml:annotationXML>
    <inkml:trace contextRef="#ctx0" brushRef="#br0">1481 247 997 0,'-68'30'241'15,"-12"9"88"-15,0 11-296 0,-8 22-3 16,12-3-21-16,-5 3 7 16,10-3-16-16,-8 9 2 15,11 0-25-15,-5 21-21 16,9 1-19-16,0 16 10 15,11-19-4-15,-4 1 22 16,8-20 27-16,-1 7 46 16,9-18 1-16,-11 12 27 15,8-8-5-15,-6 17 14 16,6-9-35-16,-4 24 3 16,12-7-28-16,4 18 4 15,10-5-20-15,7 12 7 16,10-22-13-16,7 10 3 15,12-19-14-15,9 8 6 16,2-11-10-16,9 15 10 0,3-17-4 16,8 13 16-16,-5-17-3 15,9 7 22-15,-8-11-6 16,9 9 18-16,-5-12-9 16,15 7 11-16,1-14-23 15,20 5 9-15,-4-14-18 16,15 4 8-16,-10-15-12 15,16 0 12-15,-9-15-16 0,9-4 9 16,-8-16-12-16,17-8 8 16,-19-8-12-16,9-7 17 15,-11-2-8-15,11 0 16 16,-9 4-4-16,23 0 21 16,-12 6-9-16,19-6 13 15,-11-1-15-15,15-9 6 16,-13-6-19-16,14-15 4 15,-13 1-15-15,11-11 4 16,-20-3-20-16,11-18-10 16,-15-4-16-16,7-25 1 15,-20 0-8-15,12-19 14 16,-18 8 9-16,4-16 18 16,-12 18 4-16,8-8 25 0,-16 23 3 15,6-2 27-15,-14 20-3 16,1-8 13-16,-14 12-21 15,6-18 2-15,-12 4-27 16,3-10 4-16,-8 5-19 16,0-22 7-16,-9 0-16 15,-3-24 8-15,-11 12-10 16,-7-22 14-16,-4 16-5 16,-10-10 21-16,-5 23-7 0,-9-9 13 15,-1 31-11-15,-11-7 8 16,-5 30-16-16,-13-21 12 15,1-1-12-15,-24-6 16 16,-6 26-9-16,-15-9 12 16,0 30-10-16,-24 7 12 15,-1 14-16-15,-31-3 8 16,-11 15-17-16,-59 18-16 16,-13 14-38-16,-87 56-337 15,-12 39 83-15</inkml:trace>
  </inkml:traceGroup>
</inkml:ink>
</file>

<file path=ppt/ink/ink34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40:41.023"/>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403DDCB2-C654-4790-9BBD-083FE6FAEBAF}" emma:medium="tactile" emma:mode="ink">
          <msink:context xmlns:msink="http://schemas.microsoft.com/ink/2010/main" type="inkDrawing" rotatedBoundingBox="14178,4681 14232,4776 14231,4777 14177,4681" semanticType="callout" shapeName="Other">
            <msink:sourceLink direction="with" ref="{C347C6B2-B0E3-4A51-85EF-F3213C3DC9EB}"/>
          </msink:context>
        </emma:interpretation>
      </emma:emma>
    </inkml:annotationXML>
    <inkml:trace contextRef="#ctx0" brushRef="#br0">54 96 1043 0,'-28'-49'200'0,"2"2"-414"0</inkml:trace>
  </inkml:traceGroup>
</inkml:ink>
</file>

<file path=ppt/ink/ink34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41:15.88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CF485C7-5AD2-4222-87C2-8EB20BD00790}" emma:medium="tactile" emma:mode="ink">
          <msink:context xmlns:msink="http://schemas.microsoft.com/ink/2010/main" type="inkDrawing" rotatedBoundingBox="648,723 22784,906 22766,3082 630,2899" hotPoints="24940,2234 10421,2736 -4045,1408 10473,906" semanticType="enclosure" shapeName="Ellipse"/>
        </emma:interpretation>
      </emma:emma>
    </inkml:annotationXML>
    <inkml:trace contextRef="#ctx0" brushRef="#br0">324 1881 1268 0,'14'40'766'0,"3"1"-711"0,12-35-33 15,-20-12-35-15,7-9-10 16,3 4-6-16,12-4-10 15,1 3 3-15,9 2 2 16,-2 2 9-16,6 3 8 0,-7 2 12 16,5-2 3-16,-5 4 3 15,8-2 1-15,-4 1-1 16,13 5 0-16,-8-3 0 16,12 0 1-16,-5-4-2 15,14-2 1-15,-4-3-1 16,16 3 0-16,-5-1-2 0,10 1 1 15,-13 3 1-15,9 0 0 16,-9 2 0-16,10 2 0 16,-11 2 1-16,21 0-1 15,-6 3 0-15,9 0 0 16,-11-2 0-16,19 2 0 16,-12 1 0-16,16-2 0 15,-2-1 0-15,12-4 0 16,-11-1-1-16,19-1 1 15,-16-1 0-15,20 3 0 16,-14 3 0-16,19-1 0 16,-18-1 2-16,17 5-2 15,-14-6 0-15,24 3 0 16,-18-1 0-16,22-1-2 16,-13-7 2-16,14 2 0 15,-14-5 0-15,22-1-1 0,-17-1 1 16,17 1 1-16,-13-2-1 15,23-1 0-15,-16-2 0 16,14-2-1-16,-12 3 1 16,20 0-2-16,-16 1 2 15,16-1 0-15,-15 4 0 16,24-3 1-16,-17 0 0 16,22-1-1-16,-25 0 0 15,36-5 0-15,-29 2 0 16,23 4 0-16,-19 3 0 0,26 1 0 15,-32 0 0-15,28 8-1 16,-22 1 1-16,18-2 0 16,-22 4 1-16,24 10-2 15,-26-2 2-15,17 5 0 16,-22 4-1-16,24 4 0 16,-29-2 0-16,25 1-1 15,-15-3 1-15,18 0 0 16,-22-3 1-16,27 2-1 15,-20-1 1-15,16 5-2 16,-17 1 1-16,23 4 0 16,-23-2-1-16,18 11 2 15,-17-4-1-15,24-3 0 0,-26-2 1 16,26 4-1-16,-20-14-1 16,23-2 1-16,-24 0 1 15,29 1-2-15,-17-12 1 16,23 4 0-16,-20-4 0 15,28-4 0-15,-27-6 0 16,25 5-1-16,-22-1 1 16,22 4 0-16,-26-1-1 15,23-1 1-15,-28 3 0 0,23-4 0 16,-23-5 1-16,25 3 0 16,-32 4-1-16,35-1 1 15,-26 0-2-15,23 8 1 16,-20-5-1-16,30-5 1 15,-31 4 0-15,27-7 0 16,-27-1-1-16,20-1 1 16,-25-2 0-16,20-4 0 15,-29 4 1-15,24-1-1 16,-21-3 0-16,13-1 1 16,-25 9-1-16,19-4 0 15,-23-3 1-15,6 8-1 16,-20 2 0-16,17-4 0 15,-24 3 0-15,5-4-1 16,-17 5 2-16,9-3-1 0,-18-1 0 16,7 0 0-16,-16 1 1 15,1-5-1-15,-17 1 0 16,1 3 1-16,-21 2 1 16,9 1-2-16,-11-3 1 15,2 0 0-15,-10-5-2 16,-2-4 1-16,-19 2 1 15,-2-1 0-15,-14-2 0 16,-2 9 0-16,-10-2 1 0,5 3 2 16,-5 0 2-16,-1 2-1 15,-6-1 1-15,4 0-1 16,-8 0-2-16,-1-2-2 16,-2 2 9-16,1-8 1 15,-6-6 0-15,-2-10-4 16,0-7-2-16,2-11-16 15,-6 2-3-15,-1-8-3 16,4 4 2-16,-6-9 4 16,2 6 7-16,-5-5 3 15,-1 5 4-15,-4-2 0 16,-1 10 1-16,-5-3-1 16,2 7-1-16,1-1 1 15,2 6 1-15,2-2 2 16,6 6-1-16,-2 0-1 0,4 2-1 15,-1-1-4-15,2 3-1 16,-3 2 1 0,-1 0 1-16,-6 2 1 0,1 3 5 15,-5 2 9-15,2 4 4 16,-8 2 7-16,3 3 3 16,-2 5-1-16,-2 1-9 15,-1 6-3-15,0 1-7 0,-7 3-6 16,1 1-6-16,-6 2-11 15,-1-7-10-15,-5 3-10 16,3-2-2-16,-13-4-6 16,2-1 9-16,-8-1 7 15,9 1 11-15,-21-1 4 16,5 2 9-16,-15 3 2 16,-1-1 2-16,-19-2 1 15,20-6 2-15,-18 3-1 16,9-1 0-16,-16-2-1 15,11 1-1-15,-20 2-2 16,15 2-5-16,-24-4 2 16,12 1-1-16,-19-2-5 15,15 2 1-15,-28-2 2 16,18 0-2-16,-22-3 4 16,21 3 7-16,-35 0 5 15,22 0 4-15,-19 1 2 16,20-1-1-16,-27-2-4 0,25 1-8 15,-20-2-3-15,23 5-2 16,-36 2 1-16,21 2 1 16,-19 0 1-16,13 2-4 15,-33 1-4-15,35-2-5 16,-29-1-4-16,17 3 1 16,-20-1 6-16,29-2 4 0,-33 0 2 15,25 0 6-15,-17-5-2 16,15 1 0-1,-31-2 0-15,31-3-1 0,-20 5-1 16,5 1 2-16,-15 1 2 16,22 7 0-16,-36 4 3 15,27-1 1-15,-17 3 1 16,11 2-2-16,-16-3 1 16,29 0-2-16,-36 1 0 15,39-4-1-15,-19 0-6 16,14-1-5-16,-19-4-9 15,26-1 0-15,-41-1 0 16,32-1 3-16,-18 1 7 16,11 4 8-16,-15 2 4 15,25-2 3-15,-37 4 3 16,35-2 2-16,-23-5-1 16,18 1-2-16,-12-5-7 0,27-8-5 15,-36-5-4-15,43-3 1 16,-27-9 4-16,18 0 5 15,-15 0 7-15,29-1 5 16,-34 2 6-16,27 8 1 16,-16 2 1-16,16 4-6 15,-25-1-4-15,34 3-7 16,-19-9-4-16,20 3-3 0,-18-5-1 16,37-2 1-16,-32-4 0 15,25 9 1-15,-17-1-1 16,28-1 2-16,-30 0 0 15,20 10 0-15,-14-7 0 16,19 3 0-16,-26-4-15 16,22 0-5-16,-8-9-10 15,16 3 0-15,-21-3-3 16,24 5 15-16,-7 1 5 16,18 8 10-16,-16 0 1 15,26 3 4-15,-14 4 3 16,17 3 1-16,-10 2 2 15,25-1 0-15,-11 6-1 16,15 2-4-16,-13 3-2 16,16 3-2-16,-3 5-1 0,16 0 1 15,-6 6-1-15,15-3 1 16,-8 5 0-16,6-1 2 16,-5-1 0-16,11 0-1 15,7 0 2-15,9-1 0 16,-2 0-3-16,8-4 3 15,1 2-1-15,1 2-1 16,-5 2 0-16,8 4 2 16,-6 8-3-16,8-2 0 0,-10 3 0 15,8-3-1-15,0 2 1 16,7-4 1-16,1 4 0 16,11-6 1-16,-6 7 3 15,3-7 4-15,-8 9 3 16,4-1-1-16,-9 9-1 15,6-1-3-15,-2 13-4 16,6-4-3-16,-4 8 1 16,7-2 0-16,-4 3 1 15,7-7 4-15,-2 6 2 16,7-5 0-16,-4 5 2 16,8-8-3-16,-2 15-2 15,6-6-3-15,2 4-1 16,4 2-1-16,5 13 0 15,5-10-1-15,9 9 0 0,2-8-7 16,19-1 411-16,0-11-790 16</inkml:trace>
  </inkml:traceGroup>
</inkml:ink>
</file>

<file path=ppt/ink/ink34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42:12.01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5F3CD5D-5494-4ACC-B494-34E3CEE14655}" emma:medium="tactile" emma:mode="ink">
          <msink:context xmlns:msink="http://schemas.microsoft.com/ink/2010/main" type="inkDrawing" rotatedBoundingBox="4902,6171 9874,6259 9871,6425 4899,6337" semanticType="callout" shapeName="Other">
            <msink:sourceLink direction="with" ref="{C1F854BE-A530-4D54-AE28-1508195FC97A}"/>
          </msink:context>
        </emma:interpretation>
      </emma:emma>
    </inkml:annotationXML>
    <inkml:trace contextRef="#ctx0" brushRef="#br0">-2 129 985 0,'1'0'681'16,"4"-5"-581"-16,-2 1-52 15,1 0-23-15,3 2-8 0,4 1-3 16,5-4 1-16,3 1-4 16,9-2 1-16,3-1-2 15,10-5-1-15,-3 2-3 16,6-5 0-16,-1 3-5 16,4-4 2-16,-9 6-2 15,8 1 0-15,-11 4 0 16,2 0 0-16,-8 6 0 15,9-1 0-15,-5 0 1 0,9 1-1 16,-3 2 0-16,6-1 1 16,-5 2 2-16,4 1 6 15,-7 1 6-15,11 1 4 16,-5-1 0-16,10 3 1 16,-8-1-7-16,8 0-3 15,-9 2-5-15,14-1-1 16,-7-2-3-16,15 1-1 15,0-3-1-15,14-2 0 16,-8 0 0-16,6-3-1 16,-14 2 2-16,10 1 0 15,-8 0-1-15,6 3 1 16,-4 2-1-16,13 1 1 16,-8 1-1-16,11 2 0 15,-12-1 0-15,12 0 0 16,-9 0 0-16,13-4-1 0,-9-4 0 15,20 0 0-15,-11-3 1 16,9-6-1-16,-10 2 0 16,8 1 0-16,-13 1 0 15,12 1 0-15,-10 1 1 16,9-3-1-16,-18-3 2 16,9 1-1-16,-14 4 1 0,5 2 0 15,-9 1 0 1,12 4 0-16,-10 0 0 0,8 1 0 15,-11-4-1-15,3 3 1 16,-14-3-1-16,9-2 0 16,-10-4-1-16,3 3 1 15,-3-6-1-15,6 1 1 16,-11-3 0-16,1-1 1 16,-7 3 0-16,4 1 0 15,-9 2 0-15,1-5-1 16,-4 1 0-16,2-3 1 15,-8-1 2-15,6 0 6 16,-5 3 4-16,-1 1 11 16,-7 3 4-16,-2-1 13 15,-7 4 3-15,-5-2 14 16,-4 4 0-16,-6-1 12 16,3 2-11-16,0 1-5 0,-1 2-17 15,-1 1-10-15,2-1-16 16,-6 1-9-16,3-2-13 15,-1-2-72-15,0-1-55 16,12-7-390-16,10-7 45 16</inkml:trace>
  </inkml:traceGroup>
</inkml:ink>
</file>

<file path=ppt/ink/ink34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42:15.72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F1FB372-77A5-43CD-A5ED-9565B80A6C70}" emma:medium="tactile" emma:mode="ink">
          <msink:context xmlns:msink="http://schemas.microsoft.com/ink/2010/main" type="inkDrawing" rotatedBoundingBox="19805,5054 23229,4902 23295,6399 19871,6550" hotPoints="20071,5030 23257,5189 23198,6372 20013,6213" semanticType="enclosure" shapeName="Rectangle"/>
        </emma:interpretation>
      </emma:emma>
    </inkml:annotationXML>
    <inkml:trace contextRef="#ctx0" brushRef="#br0">-5 1441 792 0,'3'-4'413'16,"-5"1"-36"-16,4-2-140 16,2 4-197-16,13-8-25 15,2 2-7-15,16-11-10 16,5-4 8-16,15-7-9 0,-3-1 11 15,15-1-11-15,-3 5 10 16,15-2-9-16,-5 6 8 16,20 3-10-16,-5 4 9 15,8 6-10-15,-11 6 10 16,21 6-10-16,-16 3 10 16,19 7-10-16,-1-1 10 15,13 1-10-15,-15 1 10 0,20-1-10 16,-16-3 10-16,14-1-10 15,-13 0 11-15,10 1-12 16,-45-1 6 0,0 1 5-16,82 8-11 15,-21 1 12-15,12 0-11 16,-20-6 10-16,-41-7-9 16,-15 0 9-16,1-3-9 15,-21-5 9-15,1 2-10 16,-17 2 11-16,-3-4-10 15,-14 1 10-15,-4 2-9 16,-9 1 10-16,-2-5 8 16,-5 2 21-16,-1 1 6 15,-1 0 15-15,5 0-7 16,-6-2-15-16,2 2-15 0,2 0-11 16,-4-3-37-16,-2 0-6 15,1-6-17-15,-1-4-2 16,-2-12-9-16,1-1 29 15,0-17 3-15,0-3 23 16,4-11-4-16,-2-5 14 16,1-10-8-16,2 2 10 15,6-4-9-15,4 5 9 16,4-7-10-16,0 2 10 0,4-5-10 16,-6 3 10-16,-5-1-10 15,2 17 10-15,-5 2-9 16,-5 16 9-16,-1 10-9 15,1 11 9-15,-6-3-4 16,-1 13 14-16,2 3-3 16,0-2 13-16,-4 1-9 15,6 6 7-15,1 3-10 16,-3-4 6-16,3 1-7 16,2 0 5-16,-8 0-11 15,3-3 6-15,-2 5-19 16,0-1 3-16,-1 2-19 15,0 2 6-15,-6-4-19 16,-1 5 10-16,-9-1-13 0,-3-2 18 16,-7 3-9-16,-3-3 20 15,-9-5-5-15,0 2 16 16,-11 2-3-16,8-1 17 16,-11 4-8-16,3-2 12 15,-14 0-9-15,3-5 7 16,-16 1-14-16,7 1 5 15,-12 4-26-15,20-3 6 16,-13 3-21-16,11-1 9 16,-16-4-11-16,7-2 25 0,-19 3-5 15,9-2 21-15,-9-1-7 16,12 8 14-16,-13-8-6 16,11 5 12-16,-11-2-2 15,7 1 11-15,-3-2-6 16,19-1 4-16,1-2-13 15,13 4 3-15,-6-7-13 16,10-2 5-16,-7 2-11 16,5 4 10-16,-3-1-11 15,11 2 10-15,-2 7-11 16,10 2 11-16,1-1-12 16,10 6 12-16,-1 1-10 15,5-1 14-15,1 6-8 16,0 1 12-16,-1 1-13 0,6 4 10 15,2 2-13-15,7-1 8 16,4 15-11 0,9 9 10-16,4 21-9 0,2 7 9 15,3 14-9-15,-3-4 9 16,0 1-9-16,-3-17 9 16,0 2-9-16,-4-17 10 15,1-1-10-15,-3-14 10 16,-2-7-8-16,1-9 9 0,1 0-7 15,2-4 10-15,-1-1-6 16,7 1 10-16,2 2-8 16,2-6 7-16,4 2-11 15,1-3 6-15,3 0-18 16,-2-2 1-16,3 2-21 16,-3-4-1-16,1-2-44 15,-6-6 207-15,-11 4-529 16,-14-5 222-16</inkml:trace>
  </inkml:traceGroup>
</inkml:ink>
</file>

<file path=ppt/ink/ink3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49:38.46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1BE1E3C-D41C-4486-A7FE-9882774FB6FB}" emma:medium="tactile" emma:mode="ink">
          <msink:context xmlns:msink="http://schemas.microsoft.com/ink/2010/main" type="inkDrawing" rotatedBoundingBox="22414,9199 26004,8291 26016,8340 22427,9248" semanticType="underline" shapeName="Other">
            <msink:sourceLink direction="with" ref="{599C1D6B-897E-4172-A5FE-A6BA50D40956}"/>
          </msink:context>
        </emma:interpretation>
      </emma:emma>
    </inkml:annotationXML>
    <inkml:trace contextRef="#ctx0" brushRef="#br0">0 889 1099 0,'4'-1'319'0,"14"-2"77"15,9 0-293-15,15-8-11 16,9-4-15-16,35-6-10 16,9-6-7-16,40-7-18 15,13 1-21-15,46-8-12 16,-2 1-1-16,39-7-5 15,-16-2 2-15,27-16-5 16,-29 4 5-16,25-12 1 16,-36 7 16-16,18-1 11 15,-28 16 9-15,10 0 4 16,-46 13 3-16,3 2-3 16,-45 14-4-16,-16 4-5 0,-38 7-3 15,-15 5-8-15,-29 9-12 16,-19-1-9-16,-12 1 5 15,-12 0-52-15,-1-5-55 16,2 1-445-16,14-7 82 16</inkml:trace>
  </inkml:traceGroup>
</inkml:ink>
</file>

<file path=ppt/ink/ink35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42:29.83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6545DD2-4F09-4492-A970-26D8C5A19D1E}" emma:medium="tactile" emma:mode="ink">
          <msink:context xmlns:msink="http://schemas.microsoft.com/ink/2010/main" type="inkDrawing" rotatedBoundingBox="886,7392 5621,7370 5622,7556 887,7578" semanticType="callout" shapeName="Other">
            <msink:sourceLink direction="with" ref="{3ED130D2-574B-47A3-BB53-861A6010BA7F}"/>
          </msink:context>
        </emma:interpretation>
      </emma:emma>
    </inkml:annotationXML>
    <inkml:trace contextRef="#ctx0" brushRef="#br0">-2 202 739 0,'3'-1'307'0,"-4"-1"5"15,1 2-190-15,0 0-60 0,1-2-42 16,2 2-5-16,0 1-1 16,6-2 10-16,0 1 3 15,1 0 8-15,3-2 27 31,-7 2-31-31,1 0-26 16,27-3-3-16,0 3-1 16,1-1 0-16,-1-1 1 15,-13 2-1-15,-2 0 3 16,-2-3 3-16,4 2 3 0,7-5 2 16,0 1 0-16,6-3 0 15,1-3-3-15,6-2-4 16,2 1-1-16,1-2 0 15,-2 2-2-15,7 2 1 16,-8 5 1-16,6-1 0 16,-4 5-1-16,4-1 1 15,-6-1-3-15,9 1 0 16,-6 0 0-16,3 1-1 16,-6 2 1-16,2 1-1 15,-11-1 4-15,6 0 6 16,-4 4 3-16,7-4 2 15,-4 1 2-15,9-1-1 16,-7-1-6-16,5-3 3 16,-8 2-3-16,8-1 0 0,-3 2-3 15,13-3-2-15,-5 1-4 16,15-3 0-16,-5-2-1 16,9-4 0-16,-11 3 0 15,6 0 1-15,-10 2-1 16,0 1 0-16,-10 2 0 15,5 3 1-15,-5 1-1 16,7 1 1-16,0 0 0 0,7 1 0 16,-5 0 0-16,9-1-1 15,-3-1-1-15,8-2 2 16,-12 2-1-16,8-4-2 16,-5 0 3-16,7 0-1 15,-9 1-1-15,12-6 0 16,-7 2 1-16,0 3-1 15,-7-1 0-15,-1 2 1 16,-7 5-1-16,2 3 1 16,-7 0 0-16,4 4 1 15,-4 1 1-15,7 1-2 16,-5-2 1-16,8 0-1 16,-6-1 1-16,9 0 0 15,-9-5 0-15,5 1 0 16,-7-3 0-16,7 0-1 15,-11-2 0-15,5 1-1 0,-9 1 1 16,2 1 0-16,-5 0 0 16,9 0 1-16,-6 0-1 15,8 1 0-15,-2-1 0 16,3 1 1-16,-5-1-2 16,5 3 2-16,-5-1-1 15,6-2 0-15,-4-3-1 16,2 0 2-16,-2-3-1 0,-2 0 0 15,-6 0-1 1,-2 0 2-16,-4 1-1 0,-4 2 0 16,-1-1 1-16,-5 1 4 15,3 0 4-15,-1 1 8 16,-5 2 3-16,2 0 3 16,-2-3-2-16,-1 2-2 15,-5-1-5-15,0-2 4 16,-2 1 2-16,-2 1 7 15,0-1 1-15,-2 0 8 16,-1 2-3-16,0-4 1 16,2 4-7-16,-4-2-3 15,1 1-9-15,1-2-5 16,1 1-8-16,-2 0-1 16,1 0 0-16,0-2-20 15,-2 4-32-15,4-1 384 0,-2 2-819 16</inkml:trace>
  </inkml:traceGroup>
</inkml:ink>
</file>

<file path=ppt/ink/ink35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42:42.01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1F854BE-A530-4D54-AE28-1508195FC97A}" emma:medium="tactile" emma:mode="ink">
          <msink:context xmlns:msink="http://schemas.microsoft.com/ink/2010/main" type="inkDrawing" rotatedBoundingBox="9402,8706 18322,8563 18349,10260 9429,10403" hotPoints="18212,9002 18181,10209 9450,9984 9481,8776" semanticType="enclosure" shapeName="Rectangle">
            <msink:destinationLink direction="with" ref="{F5F3CD5D-5494-4ACC-B494-34E3CEE14655}"/>
          </msink:context>
        </emma:interpretation>
      </emma:emma>
    </inkml:annotationXML>
    <inkml:trace contextRef="#ctx0" brushRef="#br0">226 1315 467 0,'8'34'755'0,"3"0"-719"16,0-33 282-16,-3-4-309 0,8 3-5 15,2 0-3-15,12 5-5 16,4-4-8-16,3-2-23 16,1-5-13-16,0-2-10 15,-8-2 5-15,1-2 8 16,-11 2 22-16,-2 1 17 15,-6 5 14-15,-1-1 19 16,-3 2 10-16,-1 3 17 16,1 2 4-16,-1-2 12 15,0 1-15-15,5 1-4 16,3-1-16-16,4-1-6 16,3-1-15-16,7 2-5 15,2-1-7-15,4-3 1 0,-2 5-3 16,2-4 0-16,-4 4 0 15,4-4 0-15,-3 7-1 16,7-5 0-16,-3 1 1 16,4 2-2-16,-8 0 1 15,4 0 0-15,-4-3-1 16,3 5 2-16,-4-5 0 0,10 5 1 16,-1-3-1-1,6-2 0-15,-7 3 0 0,7 4 0 16,-6-1 1-16,1 3-1 15,-4 6 0-15,11-2 1 16,-4-1-2-16,12-4 1 16,-3 0-3-16,7-4-2 15,-7-2-2-15,7-2 1 16,-10 0 0-16,5-2 2 16,-11 1 4-16,-2-1 0 15,-3 4 0-15,2 1 3 16,-6-2 2-16,11 3 2 15,1-1 1-15,9 3 0 16,-1-4-2-16,16-4-1 16,-3 2-4-16,2-4 0 15,1-3-1-15,8 1 1 0,-5 7-1 16,11-5 0 0,0 4 1-16,11-11-2 0,-11 3 2 15,15-4-2-15,-13 0 1 16,8-1-1-16,-14 8 1 15,10-2 1-15,-12-2-1 16,7 3-1-16,-17 8 1 16,10-1 0-16,-10 8 0 15,11 3 0-15,-8 3 1 16,17-7-1-16,-9 0 0 0,6-16 0 16,-11 10 0-16,14-6 0 15,-13 4 0-15,14-3 0 16,-5 7 1-16,15-5-1 15,-15-8-1-15,11 9 1 16,-14 6-1-16,9 4 1 16,-16 2-1-16,10 4 1 15,-8-9-1-15,8-4 1 16,-16 0-1-16,15-2 1 16,-9 4 0-16,12 5 0 15,-8-2 0-15,16 2 0 16,-12-3 1-16,9-5-1 15,-11-4 1-15,12 8-1 16,-14-7 0-16,15 5 0 0,-5 2 0 16,10-6 1-16,-10-3-1 15,15 4 1-15,-14-4 0 16,10 3-1-16,-12 0 0 16,13-1 1-16,-17-3-1 15,12 2 0-15,-13-2 0 16,6 5 0-16,-14 7-1 0,8-3 1 15,-8-2 0 1,3 0 0-16,-10-6 0 0,7-3 0 16,-12 2 0-16,2 0 1 15,-12 1-1-15,4 1 0 16,-13 1 0-16,0-2 0 16,-12 0 0-16,1-2 1 15,-11 3-1-15,-2 0 1 16,-8 2 0-16,-2 2 0 15,-4-4-1-15,-1 5 1 16,-4-6 3-16,1 2 5 16,-2 1 1-16,0 0 2 15,-2-5-2-15,4 1-2 16,-2-7-5-16,0-3-1 16,1-2 0-16,2-5-1 15,-1-4 0-15,2 0-1 16,-1 3 0-16,1-4 0 15,-1 2 0-15,3 1 0 0,1 2-1 16,2-8 1-16,3 1-2 16,3-8-2-16,2-2-4 15,0-12-2-15,-1 3-2 16,4-3 0-16,-4 2 4 16,-5 2 1-16,1 5 5 0,-4 0 1 15,-8 7 2 1,-1-3 0-16,-1 8 0 0,-6-4-1 15,0 4 0 1,-5-5 0-16,0 5 0 0,-5-6-4 16,0 5-1-16,-5-5-4 15,4 3 0-15,-5-2 1 16,5 6 3-16,-3-2 4 16,2 11 6-16,-1 2 4 15,2 5 3-15,-2-4 2 16,4 8-1-16,-2 1-3 15,2 0-6-15,1 1-3 16,5 6-2-16,-3-2-1 16,4 4 3-16,0 1 3 15,-4-6 4-15,1 4 6 16,3 1 2-16,-2 1 2 16,2-5-4-16,3 7-1 0,-2-2-7 15,3 4-5 1,3-4-4-16,-3 6 0 0,2 0 0 15,-1-8-2-15,1 5 0 16,-1-5-6-16,-2 8 2 16,-3-6-1-16,-3 4 0 15,-1-2-1-15,3 4 3 16,-9-9-8-16,10 3-3 16,-5 0-5-16,-1 1 2 15,-9-1 0-15,3 3 8 0,-10-2 3 16,0-2 6-16,-7 4 4 15,0-4 3-15,-8 1 2 16,4 0 0-16,-7-3 1 16,2-1-2-16,-7-1-1 15,7 4-1-15,-11-4-5 16,6-1-2-16,-12 1-10 16,5-1-3-16,-16-3-5 15,5 3 3-15,-16 0 2 16,11 1 10-16,-9 2 4 15,8-1 7-15,-14 1 1 16,10-2 1-16,-14 4 0 16,8-4 0-16,-12-2-2 15,19 1-2-15,-15-1-6 16,13-7-3-16,-10 3-3 0,9 3 2 16,-17-5 1-16,16 4 6 15,-8 3 8-15,10 0 5 16,-12 2 3-16,13 1 2 15,-13 1-1-15,10-2-4 16,-9 2-2-16,17-2-5 16,-11 1-2-16,9-5-3 15,-4 2 0-15,4-3-1 16,-13 2 2-16,11-3-1 0,-6 2 0 16,5-5 0-16,-10 0-4 15,10-2 1-15,-13-4-2 16,3 0 2-16,-12 2 2 15,16 1 2-15,-13 1 1 16,12 5 4-16,-14 3 5 16,10-2 3-16,-17 1 7 15,18-1 3-15,-15 2 2 16,14 1-3-16,-8-1-2 16,10 2-8-16,-13-4-4 15,16-3-4-15,-1-5-4 16,10 1-2-16,-13-8-1 15,12 6 0-15,-12 1 0 16,4 3 3-16,-10 2 1 16,14 7 0-16,-9 2 0 0,10 2 1 15,-14 3-1-15,12 4 1 16,-10 4 0-16,13-3 0 16,-8 1-2-16,15-1-1 15,-11-1-6-15,11-5-5 16,-9 3-3-16,5-4 0 15,-8 0 1-15,10-3 6 16,-3 3 4-16,10-1 7 16,-6 5 4-16,10 2 3 0,0 3 5 15,6 1 1-15,-1-1-2 16,12-4-4-16,-7 0-3 16,14-2-7-16,-9-5-5 15,9 5-1-15,1-2-3 16,9 2 0-16,-8 2 2 15,11 2 4-15,-6 2 2 16,0 1 4-16,-4 2 8 16,12-2 7-16,-2 3 12 15,6-1 4-15,2 4 2 16,6 0-7-16,3 9-7 16,6-2-11-16,2 14-6 15,3-2-5-15,3 12 1 16,-2 0-2-16,2 7 1 15,-2-8 0-15,-1 11 1 0,-2-7 0 16,-3 2 1-16,-1-5 0 16,-1 4 0-16,-2-9 4 15,3 7 10-15,2-5 4 16,-1 4 6-16,5-4-1 16,2 12-2-16,2-6-11 15,5 9-4-15,1-9-6 0,7 4-8 16,3-11-9-16,4 5-18 15,-1-10-12-15,4 12 448 16,-11-9-790-16,-21-8 412 16</inkml:trace>
  </inkml:traceGroup>
</inkml:ink>
</file>

<file path=ppt/ink/ink35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43:50.56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54C4C26-D392-4BBD-92AC-3FB222AAE2DD}" emma:medium="tactile" emma:mode="ink">
          <msink:context xmlns:msink="http://schemas.microsoft.com/ink/2010/main" type="inkDrawing" rotatedBoundingBox="9452,17167 15133,17020 15137,17193 9457,17340" shapeName="Other"/>
        </emma:interpretation>
      </emma:emma>
    </inkml:annotationXML>
    <inkml:trace contextRef="#ctx0" brushRef="#br0">13 233 1252 0,'-7'3'300'0,"1"-2"104"0,4 1-372 15,5-1-13-15,3-1-18 16,9-3-16-16,4-1-7 0,10-4-11 15,-1 0 0-15,7-1 3 16,-15 3-5 0,-1 0 32-16,19-7 4 15,-10 5 0-15,7 1 0 16,-7 3-1-16,1 7 0 16,2 0 1-16,10-2-1 15,-1 2 0-15,7-2 2 16,-7-2-2-16,5 1 1 15,-3-1-1-15,3 1 0 16,-2 0 0-16,7 2 0 16,-8 1 0-16,1 2-1 15,-8 2 1-15,8 2-1 16,-6 1 1-16,7 2 1 16,-2 0 0-16,10-6 0 15,-4-2 2-15,10-7-2 16,-5 0-1-16,10-7 1 15,-9 1 0-15,2-4-2 0,-9 6 0 16,4-7 2-16,-11 8-1 16,6-1 0-16,-2 3 2 15,6-2-1-15,-6 3-1 16,12 0 1-16,-5 3 0 16,11 3-1-16,-6 0 1 0,10 3-1 15,-13-3-1-15,10 2 1 16,-7-2 0-16,12-1 0 15,-10-1 0-15,19-2 0 16,-11-2 0-16,9-1 0 16,-12 2 0-16,2 4 0 15,-11 2 0-15,5 2-1 16,-11 4 1-16,7-3 0 16,-4-1 1-16,7-1-1 15,-7-1 0-15,8-4 1 16,-9 0-1-16,6 2 0 15,-8-1 2-15,5-2-2 16,-6 4 1-16,9-1-1 16,-6 1 1-16,9-1-2 15,0-4 1-15,5-2 0 16,-2 0 0-16,4-2 0 16,-7 0 0-16,0 1 0 0,-8 4 1 15,6-2 0-15,-7 3 1 16,11 2-1-16,-2-4 1 15,11-2-1-15,-5-2 0 16,10-3 0-16,-8-1-1 16,10-4 1-16,-10 0-1 15,11-2 0-15,-9 1 1 16,8-1 0-16,-5 1-1 0,7 5 0 16,-10 1 0-16,2 2 0 15,-11 1 1-15,0 3 0 16,-10-2 2-16,5 4 4 15,-10-1 3-15,5-2 3 16,-9 2 3-16,-1-2 0 16,-12 1-4-16,1-1-1 15,-8 1-4-15,-2-3-1 16,-3 3-4-16,0 0-4 16,1 0-21-16,-6 2-373 15,-12 2 114-15</inkml:trace>
  </inkml:traceGroup>
</inkml:ink>
</file>

<file path=ppt/ink/ink35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43:55.27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5D49203-75D2-45EE-8836-1DBF03E55DE8}" emma:medium="tactile" emma:mode="ink">
          <msink:context xmlns:msink="http://schemas.microsoft.com/ink/2010/main" type="inkDrawing" rotatedBoundingBox="4982,17928 9420,18064 9416,18203 4978,18066" shapeName="Other"/>
        </emma:interpretation>
      </emma:emma>
    </inkml:annotationXML>
    <inkml:trace contextRef="#ctx0" brushRef="#br0">15 10 889 0,'-9'10'216'0,"5"-6"72"15,2-4-264-15,7 2-8 16,1-8-14-16,8 0-2 16,1 5-2-16,6-2 2 15,-1 3-1-15,-1-3 1 16,-6 0 0-16,4-2-1 0,-6 7-1 15,1-1 1-15,0 7-1 16,0-1 2-16,-4-3 0 16,6 2 3-16,-1-1-1 15,2-1 2-15,-1 2-2 16,7 3 1-16,4-5 2 47,-12-2-4-47,0 1 0 0,42 4 0 0,4 2 0 15,-1-3 0-15,7-2-1 16,-31-1-2-16,7-1 1 16,-1-2-2-16,5-2 0 15,-5 1 2-15,3 2 1 16,-7 1 1-16,7-2 0 16,-6 4 1-16,4-3-1 15,0 1-1-15,6-1-1 16,-4 1 1-16,11-1 0 15,-5-2-1-15,5 2 1 16,-7-1 0-16,7 2 0 16,-8-5 0-16,8 13 0 0,-5-8 0 15,7 2 0-15,-5 0 0 16,6 10-1-16,-7-11 1 16,3 4-1-16,-6 0 1 15,8-1 0 1,-7-9 1-16,13 3 0 0,-4-3 0 15,12 9 1-15,-3-7-2 16,12 10 0-16,-7 1 0 16,9 2 1-16,-9-5-1 0,13 5 0 15,-5-5 0-15,14-4 0 16,-15 0-1-16,17-5-1 16,-10-2 2-16,11-2 0 15,-12 0 0-15,16-1 0 16,-15 2 1-16,6 0 0 15,-19-1 0-15,9 0 0 16,-16 1 0-16,1 3-1 16,-7 0-1-16,8 4 2 15,-12-4-1-15,5 5 0 16,-4-2 2-16,0-2-1 16,-12-2-1-16,1-3 1 15,-7 0 2-15,-1 3 10 16,-10-1 7-16,-2 0 12 15,-9 5 6-15,-3-2 4 16,-4 2-8-16,0 2-5 16,-2 3-13-16,-1-3-4 15,0 4-8-15,0-4-1 0,-5-1-1 16,2-1 0-16,0-2 0 16,0 1 2-16,-2-2 1 15,1 4 2-15,-2-2-2 16,3 0 0-16,-3-6-1 0,4 6-2 15,1-2-2-15,6 1-1 16,3 1-15-16,6 4-332 16,-5-5 105-16</inkml:trace>
  </inkml:traceGroup>
</inkml:ink>
</file>

<file path=ppt/ink/ink35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44:18.05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ED130D2-574B-47A3-BB53-861A6010BA7F}" emma:medium="tactile" emma:mode="ink">
          <msink:context xmlns:msink="http://schemas.microsoft.com/ink/2010/main" type="inkDrawing" rotatedBoundingBox="583,13143 1642,10179 4197,11093 3137,14056" shapeName="Other">
            <msink:destinationLink direction="with" ref="{96545DD2-4F09-4492-A970-26D8C5A19D1E}"/>
            <msink:destinationLink direction="with" ref="{A723C129-EA93-4109-9EE8-39D77FFB657B}"/>
          </msink:context>
        </emma:interpretation>
      </emma:emma>
    </inkml:annotationXML>
    <inkml:trace contextRef="#ctx0" brushRef="#br0">1754 2671 1510 0,'-3'-2'2'0,"-2"4"3"16,-6-2 6-16,-7 0-2 15,-3 0 3-15,-8 1 0 16,-6-2-6-16,-9-2 1 16,1 1 1-16,-11-2 8 15,1 0 3-15,-6 1 11 16,1 3 4-16,-15 0 13 15,7 1 3-15,-9 5 19 16,4-2-4-16,-1 4 3 0,15-5-18 16,-3-2-10-16,11-4-25 15,1-3-12-15,8-5-12 16,-6-3-5-16,5-6-1 16,-10-8 0-16,2-3 5 15,-5-4 3-15,7 0 5 16,-2-2 1-16,10 4 0 15,-1-3-1-15,-1-1-1 16,4-3 1-16,0 1 0 16,6-3 2-16,8 0-1 15,5-4-7-15,-2-11-11 16,9-5-4-16,-5-17-1 16,0-2-1-16,3-6 5 15,3 12 13-15,2-7 2 16,4 11 2-16,2-2 0 15,1 4 0-15,4-12-4 16,-3 13-5-16,3-8-9 16,-2 13 0-16,10-8-5 15,-1 18 3-15,3-1 3 16,-3 10 8-16,7-2 1 16,-7 14 6-16,4-6 1 15,1 7 3-15,7-3 0 0,-1 5 1 16,5-7-2-1,-1 4 0-15,6-8 2 0,1 3 0 16,8-2 2-16,1 6 2 16,11-5 0-16,-4 4-1 15,13-7-1-15,-7 3 0 16,3-16-1-16,-13 8 0 16,3-2-1-16,-7 6-1 15,3 7-5-15,-8 13-2 16,9 3 2-16,-4 9 2 15,7 4 5-15,-6 3 4 0,16 3 5 16,-2-2-2-16,6 1 0 16,-5-1-2-16,5-3-1 15,-10 0-1-15,6-2-1 16,-5-1-1-16,5 4-3 16,-3 3-1-16,7-1-4 15,-8 7 1-15,10 2 2 16,-7 0 4-16,5 6 3 15,-2 5 5-15,13 1-1 16,-3 0 0-16,24 2-2 16,3-5-1-16,15 3-6 15,-6-3-7-15,21-1-20 16,-13-5-6-16,18 4-123 0,-15-9-69 16,12-3-118-16,-21-2-88 15</inkml:trace>
  </inkml:traceGroup>
</inkml:ink>
</file>

<file path=ppt/ink/ink35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43:24.43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33AA3C8-C6C2-49C8-9D53-98E5AFC71232}" emma:medium="tactile" emma:mode="ink">
          <msink:context xmlns:msink="http://schemas.microsoft.com/ink/2010/main" type="inkDrawing" rotatedBoundingBox="741,13900 4806,13595 4980,15920 916,16225" hotPoints="4712,14227 4513,16044 830,15643 1028,13825" semanticType="enclosure" shapeName="Rectangle"/>
        </emma:interpretation>
      </emma:emma>
    </inkml:annotationXML>
    <inkml:trace contextRef="#ctx0" brushRef="#br0">44 172 1113 0,'-9'-1'287'0,"2"0"82"0,2 1-328 16,10 0-14-16,1 2-25 16,7 1-3-16,3 3-1 15,8 3 1-15,-1 1-1 16,4 2 0-16,-4-2 1 15,5 1-1-15,-7-2 1 0,-4-7 2 16,1 1 0-16,-2-3 4 16,-1-3 3-16,7-2 18 15,0 0 8-15,6-5 12 16,1 0 2 0,9-1 0-16,-2 3-16 0,12-6-8 15,-2 7-14-15,18-2-3 16,-6 3-6-16,11 2 0 15,-24 5-2 1,1 2 0-16,55 5 0 16,-9 5 1-16,15 2 0 15,-4 2 0-15,-17-4 1 16,-11 1-1-16,9-4 0 16,-13-3 1-16,4-2-1 15,-12-5-1-15,13-6 1 16,-8 1 0-16,7-3 0 0,-9-1 0 15,2-5 0-15,-12 4 1 16,2-2 0-16,-8 2-1 16,3 0 1-16,-3 7 1 15,2 0-1-15,-5 3 1 16,3 1-1-16,-2 4 1 16,11 1-1-16,-6-2-2 15,7 2 1-15,-4-3 0 16,9-3-1-16,-8-3 0 15,14-3 1-15,-5-1-1 0,12-8 1 16,-9 0 0-16,6-4-1 16,-14 3 1-16,7 1-1 15,1 11 1 1,-3 4 0-16,2 7 1 16,2 7-1-16,-3 2 1 15,-14-2 1-15,1 3-2 16,-6-4 2-16,-2-3-2 15,-12-2 0-15,-2-4-1 16,-11-3-2-16,-5-1-4 16,-10-3 2-16,-2 3 0 15,-2-2 3-15,-4 0 16 16,-2 2 9-16,-2 0 5 16,-1-3 0-16,-7 3 6 0,7-1-8 15,-6 2-3-15,0 2-4 16,-4 1-4-16,0 1-11 15,-10 1-22-15,5-3-18 16,-4 0-20-16,1-3-7 16,-3 1-4-16,1 2 16 15,-4-4 12-15,2 1 19 16,-8 1 4-16,-1-2 5 16,-10-7-7-16,1 1-1 0,-8-5 3 15,8-3 4-15,-10 1 9 16,8 0 14-1,-12 4 16-15,5 4 6 0,-12 5 13 16,8 2-2-16,-9 4-3 16,11 2-16-16,-5 0-8 15,13-1-19-15,-3 0-14 16,12-3-7-16,-12-3-8 16,8 0-2-16,-16-3-4 15,3 2 6-15,-10-4-5 16,9 4 5-16,-8-4-5 15,5 0 6-15,-12-6-5 16,7-1 7-16,-11-2 5 16,4-1 9-16,-11 5 5 15,9-2 12-15,-8 5 8 16,12-1 2-16,-5 0 0 16,13-3-2-16,-13 4-2 0,11 0-6 15,-12 4-2-15,6 3-1 16,-4 3 0-16,10 1-2 15,-2 2-14-15,6-2-10 16,-2-5-23-16,8-2-6 16,-3-5 3-16,3 1 18 15,0 1 26-15,11 2 30 0,-5 1 18 16,10 4 2-16,-3 1-2 16,11 1-15-16,-2 10-7 15,6-3-12-15,0 5-4 16,9 3-7-16,-1 4-7 15,1-6-1-15,-1 6-1 16,4-6 2-16,-4 2 6 16,1-8 7-16,1 3 5 15,2 0 1-15,-3 4 0 16,3 2-2-16,-1 9-1 16,6 1-2-16,-1 9 0 15,5 3 2-15,1 5 4 16,1-3 0-16,4 8-2 15,1-4 0-15,6 13-7 16,2 1-9-16,3 14-18 16,-5 0-8-16,-5 13-8 15,-4-18 5-15,-6 1 6 0,-5-18 22 16,-1-5 33-16,0-15 19 16,-1 3 12-16,3-6 2 15,1 4-2-15,5-4-26 16,2 6-9-16,4-1-13 0,-1 6-3 15,4-3 0-15,1 8 0 16,0-3-2-16,1-2 0 16,2-6-1-16,0-1-6 15,3-9-3-15,-2-3-3 16,0-7 1-16,-1-1 1 16,-4-5 5-16,-1-3 1 15,-2-5 9-15,2 4 4 16,-1-7 1-16,5 4 2 15,1-4 3-15,5-2-6 16,4 2-3-16,9 1-1 16,-1-5-2-16,8 0-1 15,-6 3-1-15,4-6-1 16,-7 5-1-16,3-3 1 16,-6 7 0-16,9 0-1 15,-7 1 2-15,5 1-2 16,1 4 2-16,2-4 0 15,-4 1-1-15,5 6 2 0,-4 0 0 16,8 1 1-16,3 5-1 16,10 1 1-16,1-4 0 15,12 7-1-15,-5-1 0 16,5 1 0-16,-3-3-1 16,5 9-1-16,-3-7 1 15,9 2 0-15,-7 1 0 16,11 2-1-16,-8-4 1 0,8-2-1 15,-11-7-1-15,10 0 1 16,-9-2 0-16,4-1 1 16,-12 2 0-16,8 1 1 15,-11-1 0-15,5 0-1 16,-4-2 1-16,6-4-2 16,-6 0 0-16,8-5 2 15,-4-2-1-15,6-2 0 16,-6 2 1-16,2 2-1 15,-5 4 0-15,2 2 0 16,-10 3-1-16,4 2 1 16,-8-1 0-16,2 2 0 15,-7-1 0-15,4-2 0 16,-8 0 0-16,4 1 0 16,-6-2 1-16,4-3-1 15,-6-3 1-15,3-2 1 0,-6-4-1 16,4-1 1-16,-4-2-1 15,5-3 1-15,-4 3-1 16,7-2 1-16,-4 0-2 16,5-3 1-16,-3 3 0 15,4-8-2-15,-1 2 1 16,0-8-1-16,-4 0 0 16,3-9-1-16,-4 3 1 15,-1-3-2-15,3 8 1 0,4-8 2 16,-1 8-1-16,4 1 2 15,1 4 0-15,-1-6-1 16,-3 13 0-16,6-13 0 16,-6-1 0-16,4-7-11 15,-6 0-7-15,4-17-10 16,-6 11-2-16,-4-13-5 16,-8 5 11-16,-3-5 8 15,-10 10 9-15,1-2 11 16,-1 11 10-16,0 1 10 15,-3 6 3-15,4-1 3 16,-4 4-8-16,1-7-5 16,-1-5-11-16,3-7-5 15,5-6-7-15,-7-16-9 0,2 5 0 16,-6-12 0-16,3 10 2 16,-8 1 5-16,1 16 13 15,5 10 10-15,5 14 4 16,-7 2 3-16,2 10-1 15,2 0-5-15,-6-5-9 16,0 2-4-16,3-3-4 16,2-8 1-16,-2-1 0 15,4-1 0-15,-4-1 3 0,5 2 6 16,-2 6 6-16,-2 0 7 16,2 9 6-16,-4 1 3 15,-2 3-5-15,0 2 2 16,1 2 0-16,-2-2 14 15,4 4 7-15,-2 0 14 16,1 0-4-16,-4 3-6 16,1 1-19-16,0-2-12 15,-1 2-24-15,-2-2-61 16,2 2-44-16,-9 9-360 16,-10 3 48-16</inkml:trace>
  </inkml:traceGroup>
</inkml:ink>
</file>

<file path=ppt/ink/ink35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44:20.30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723C129-EA93-4109-9EE8-39D77FFB657B}" emma:medium="tactile" emma:mode="ink">
          <msink:context xmlns:msink="http://schemas.microsoft.com/ink/2010/main" type="inkDrawing" rotatedBoundingBox="1834,10381 23283,10746 23227,14071 1778,13706" semanticType="callout" shapeName="Other">
            <msink:sourceLink direction="with" ref="{D820D830-BC4C-479D-BBFE-207AFB799E4D}"/>
            <msink:sourceLink direction="with" ref="{3ED130D2-574B-47A3-BB53-861A6010BA7F}"/>
          </msink:context>
        </emma:interpretation>
      </emma:emma>
    </inkml:annotationXML>
    <inkml:trace contextRef="#ctx0" brushRef="#br0">3000 383 587 0,'90'-3'252'0,"-17"3"28"16,11-2-124-16,-3 7-48 15,15-4-13-15,-14 2-30 16,14-1-20-16,-7-5-23 16,21-5-7-1,-4-6-9-15,22-4-3 0,-12-2 1 0,19-5-1 16,-13 0 0-16,14-5-4 15,-16 7-1-15,21-4-2 16,-19 2 0-16,14 3 0 16,-13 12 1-16,8-3 3 15,-18 10 1-15,13 4 0 16,-14 5 0-16,12 7 3 16,-11 6-1-16,13 1 3 15,-14 0 1-15,19 1 1 16,-15-11-2-16,22-6 0 15,-7-2-3-15,22-8 0 16,-15-3-2-16,16 2 1 16,-16 1-1-16,18-1 0 15,-19 7 0-15,10 2 0 0,-16 3-1 16,16 4 2-16,-16 4-2 16,17-3 0-16,-19-1 2 15,20 0-2-15,-20-3 0 16,17-2 2-16,-20-1 2 15,20-3 3-15,-18-1 1 16,22 1 1-16,-14-5-2 0,20 1-3 16,-16 4-2-1,21 4-2-15,-17 1 1 0,9 3-1 16,-13 6 1-16,19 0 0 16,-21 0-1-16,16-3 1 15,-14 0-1-15,19-1 0 16,-17-4 0-16,12-5 1 15,-15-1-2-15,18-6 1 16,-20-2 0-16,13-6 1 16,-14 0 0-16,17-1 0 15,-16 5 0-15,16 1 7 16,-17 2 2-16,17 4 2 16,-19 1 1-16,19-1 1 15,-21-1-6-15,24-1-1 16,-16-1-3-16,24 5-1 15,-26-2 0-15,32 0 0 16,-25 2-2-16,27 2 0 0,-29-4-1 16,29 3 0-1,-23-3-2-15,25 5 2 16,-24-7-1-16,35 1 2 0,-19-2-1 16,22 2 1-16,-19-5-3 15,22-3 0-15,-22 5-2 16,18-7-2-16,-22 4-1 15,21 1 1-15,-27 3 1 0,21-4 1 16,-23 0 0-16,21 0 0 16,-33-2 0-16,24-6 1 15,-29 2 2-15,19 4 1 16,-30-5 2-16,15 3 1 16,-23 7 0-16,17 4 3 15,-25-6 0-15,13 2-1 16,-18 10 1-16,12-3-3 15,-21 3-1-15,14 7 0 16,-13 5-1-16,10-6 0 16,-11 1 1-16,12 2-1 15,-12 5-1-15,14 1 1 16,-10 3-1-16,4 6 0 16,-17 3 0-16,2 1-1 15,-20 0 1-15,0 11-2 16,-14-2 1-16,2 4 0 15,-11-1 1-15,-2 10-1 0,-11-20 2 16,1 4 1-16,-8-2 1 16,2 2-1-1,-4 3 0-15,-2 14 0 0,-5-1-1 16,1 4-1-16,-9-4 2 16,5 2-2-16,-1-10 1 15,9 13 0-15,2-10 0 16,10 7-4-16,-8-5-1 0,5 2-4 15,-8-10 0 1,-1 9 0-16,-3-7 2 0,3 5 3 16,0-7 3-16,6 10 1 15,-1-11-1-15,3 9 1 16,-2-6-2-16,2 9 1 16,-8-6-1-16,-2 3 0 15,-5-6 1-15,-2 6 2 16,-9-4 2-16,1 5 1 15,-2 0 1-15,-2 11 1 16,-3-9-2-16,2 7-1 16,-4-5-1-16,-1 4 1 15,-6-12 1-15,6 1-1 16,-2-10 0-16,4 5 1 16,1-6-2-16,7 11-2 15,-8-2 0-15,2 8-5 0,-2-7-1 16,-7 6-1-16,-6-12 1 15,-9 6 2-15,-5-9 4 16,-12 5 0-16,-5-9 2 16,-14 1-3-16,-1-11 0 15,-15 5-4-15,4-11 1 16,-12 4-4-16,6-8 1 16,-20 3-4-16,9-10 1 15,-17 2 0-15,9-6 1 0,-8-5 7 16,13-1 2-16,-16-7 1 15,11 1 2-15,-19 0 2 16,12-1-6-16,-19-3 2 16,15 9 0-16,-26-10-12 15,10 7-7-15,-18-3-6 16,8 1-1-16,-25 0-3 16,18 3 9-16,-16-12 3 15,2 5 3-15,-29-6-4 16,20-3-1-16,-22 0 1 15,8 7 5-15,-26-1 3 16,32 6 6-16,-39 0 2 16,11 2 0-16,-15-1 4 15,24 4 5-15,-38-3 10 0,28 5 6 16,-26 2 4-16,18 1-2 16,-36 1-4-16,30 2-11 15,-29 0-5-15,23 2-4 16,-31 2-2-16,25 0 0 15,-38 2 0-15,31 0 0 16,-34 1-1-16,24 0 0 16,-29 8 0-16,32 0 0 15,-34-1 0-15,33-3 0 16,-30 0-1-16,23-3 1 0,-28-6 0 16,25 6 0-16,-35 2 1 15,31-1 0-15,-37 1-2 16,31-3 2-16,-46 1 0 15,40-10-1-15,-50 5 1 16,47 0 2-16,-46 0-1 16,46-2-1-16,-44 2-1 15,43 1-2-15,-45-11 0 16,39 4 1-16,-33-6 0 16,33 3 3-16,-33-12 1 15,37 8 2-15,-23-5 1 16,27 6 1-16,-16-8-2 15,30 9-2-15,-19-2-2 0,24-2-9 16,-31-6-1 0,36 8 3-16,-37-6 1 0,34 1 1 15,-32 6 13-15,29-1 6 16,-31-2 6-16,37 0 3 16,-34-3 5-16,36-2-6 15,-17-2-2-15,28-1-11 16,-26-2-3-16,39 3-7 15,-14-6-27-15,10 2 17 0,-44-10-370 16,38 1 102 0</inkml:trace>
  </inkml:traceGroup>
</inkml:ink>
</file>

<file path=ppt/ink/ink35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10:43:33.43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820D830-BC4C-479D-BBFE-207AFB799E4D}" emma:medium="tactile" emma:mode="ink">
          <msink:context xmlns:msink="http://schemas.microsoft.com/ink/2010/main" type="inkDrawing" rotatedBoundingBox="17297,14210 23783,14063 23804,15019 17319,15166" shapeName="Other">
            <msink:destinationLink direction="with" ref="{A723C129-EA93-4109-9EE8-39D77FFB657B}"/>
          </msink:context>
        </emma:interpretation>
      </emma:emma>
    </inkml:annotationXML>
    <inkml:trace contextRef="#ctx0" brushRef="#br0">204 837 824 0,'-7'0'266'0,"-2"0"46"16,3 4-228-16,2-1-28 15,1-7-30-15,-1 2-10 16,4-1-10-16,0-1-3 15,0 4-3-15,1 3 2 16,2-3 2-16,-3-2 6 16,0 1 1-16,0 1 0 15,0-3-1-15,0 0-3 16,0 5-4-16,0-5 0 16,-2 0-1-16,2 4 0 15,3 5 1-15,0-6-1 16,2 7-1-16,2-1-1 0,2-3 0 15,0-3 0-15,1 2 1 16,2-2 0-16,4-3 3 47,-9 1-4-47,2 2 1 0,25 0-1 16,4-6 0-16,2 3 1 15,0-1-1-15,-21 1 0 0,6-3 0 16,-2 9 0-1,7-3 1-15,-1 2-1 0,9-1 0 16,-6 2 0-16,11-3 0 16,-8 0 0-16,11 1 1 15,-6 4-1-15,8-4 0 16,-5 5 1-16,8-1-1 16,-7-5 1-16,9 3-1 15,-3-2 0-15,8-7 0 16,-8 6 1-16,5 2-2 15,-6-5 1-15,4 3 0 16,-9-2 0-16,4 1 0 16,-6 1 1-16,5 1-1 15,-11-1 1-15,7 5-1 16,-6 1 0-16,-1-1 1 0,-2 4 0 16,4-4-1-16,-4-4 1 15,7 1-1-15,-1-1 1 16,0-1-2-16,-5 3 1 15,0-2 0-15,-5-1 1 16,-1-1-1-16,-2 1 2 16,2-1 1-16,-3 2 0 15,5-4 1-15,-3 3 1 0,8-1-1 16,-7-1 0-16,2 1 0 16,-5 2-2-16,10-7-1 15,-7 8-1-15,8-7 1 16,1 1-2-16,5 2 2 15,-7 2-1-15,10-3 1 16,-6 6-1-16,7-1 1 16,-3-5-2-16,6-1 1 15,-6-1 0-15,1 1 0 16,-11 1-1-16,1 1 2 16,-7 1-1-16,2-4 0 15,2 2 1-15,9 1-1 16,0-3 0-16,8 2 0 15,-4 5-1-15,5-5 1 16,-8 0 1-16,3 3-1 16,-7 0 0-16,4 1 1 0,-4-1-1 15,6 2-1-15,-6-4 1 16,8-1 0-16,-5-4-1 16,6 5 1-16,-7-2 1 15,4 4-1-15,-8 3-1 16,7 0 2-16,-8-2-1 15,2-1 0-15,-3-3 0 16,6-4 0-16,-2 9 0 16,6-4 0-16,-7-1 0 15,5-1 0-15,-5-1 0 0,3-3 0 16,-5 0 0-16,8 5-1 16,-7 2 2-16,4 1-1 15,-5 0 1-15,6 0-1 16,-4 0 0-16,6 4 0 15,-5 1 0-15,8 2 0 16,-4-1 0-16,2-3 0 16,-3 0 0-16,7 3 0 15,-10-8 1-15,7 5-1 16,-6 4 0-16,6-5-1 16,-4-4 1-16,8 5 0 15,-5-1 1-15,7-1-1 16,-4 1 0-16,3 1 0 15,-3-3 1-15,8-2-1 16,-10-1-1-16,4-1 1 16,-2 2 0-16,4 8 0 0,-8-4 0 15,10 5 0-15,-8 0 0 16,7 1 1-16,-8-5-1 16,9 6 0-16,-11-6 0 15,10 4 0-15,-15-7 0 16,4 4 0-16,-13-8 0 0,7 4 0 15,-7-10 0-15,9 7 0 16,-6-5 0-16,8 2 0 16,-8 1 1-16,4 3-2 15,-7-4 1-15,3 6 0 16,-7 3 0-16,2 3 0 16,-7-2 0-16,3 1 1 15,-4-4-1-15,3-4 0 16,-7 0 1-16,4-4-1 15,-5 3 0-15,-1-2 1 16,-5 4-1-16,1-4-1 16,-3 3 5-16,0-2 12 15,-7-3 6-15,2-4 8 16,-1-1 3-16,-3-4-1 16,-4 0-12-16,4-6-6 15,-2 2-9-15,1-7-4 16,3 3-4-16,2-5-3 0,0 8 1 15,2-3-2-15,0 4 3 16,2 2 2-16,-1 1 1 16,2 4 0-16,-2 0 1 15,3 4-1-15,-4 3 0 16,3-1 0-16,-1 2 0 16,1 2 1-16,-4 0 1 0,2-2-1 15,-3 0 0-15,0-6 1 16,0-1-2-16,0-9 1 15,-3 1 1-15,-1-7-1 16,-1 2 0-16,-5-4 2 16,4 10 1-16,-3-1-1 15,2 7 1-15,-3-4 1 16,5 8-3-16,1-7 0 16,4 4-1-16,0-4 0 15,3 6-1-15,-3-5 1 16,1 1-1-16,-1 1 1 15,-1 1 1-15,-1 2-1 16,-1 2 0-16,-2 2 3 16,-1 3 4-16,-3-2 4 15,-3 1 2-15,-1 2 3 16,0 0-2-16,-6 1 1 16,2 0-5-16,-3 1 0 0,-1-1-3 15,-2 2 0-15,-1 0-3 16,-1 2-1-16,-1-1-3 15,-5 2 1-15,-1 0-1 16,-4-2 1-16,5 2 0 16,-2 0 0-16,5-1 0 15,-5 2 0-15,4 2 0 16,-14-2-2-16,2 1 1 0,-9 1 0 16,5 0-1-16,-11 0 2 15,7-1 1-15,-7 0-1 16,3-2 1-16,-2 3 0 15,8-5 0-15,-9 2 1 16,7 1 1-16,-8-1-2 16,2-3 0-16,-14 2-2 15,8-2-2-15,-11 1-4 16,4-4 3-16,-4 2-3 16,10 1 7-16,-14 0 1 15,8 1 2-15,-14 4-1 16,1-1 6-16,-17-1-1 15,12-1 0-15,-9 1 1 16,12 0-1-16,-14-3-1 16,12-2-1-16,-15 1 3 0,8-1 0 15,-5-2 1-15,17-2-1 16,-9 1-3-16,15 1-8 16,-11 1-11-16,8 3-6 15,-11 0-12-15,12 2-5 16,-4-1-12-16,11-2 7 15,-13 1 2-15,10 0 13 16,-9 1 8-16,2 2 14 16,-9 1 5-16,13-4 3 15,-6 0-1 1,12 3-2-16,-9-1 1 0,7-5-2 0,-8 3 0 16,2 1-1-16,-9-7 1 15,14 3 0-15,-3-1 1 16,6-2-1-16,-9 3 1 15,10 0 0-15,-11 2 0 16,2 1 0-16,-7-2-1 16,15-1 0-16,-7 0-1 15,14-2 1-15,-7-1-2 16,9 4 2-16,-12-4-1 16,6 3-1-16,-12 0 1 15,7-2 0-15,-4 0 1 16,12 2 0-16,-3 0 5 15,13 3 3-15,-3 3 0 0,9 2 1 16,-3-1-2-16,7 0-5 16,-7 2-3-16,14-1-1 15,-4 2-2-15,12-1 3 16,2 1 1-16,8 1 1 16,0-2-3-16,10 1-1 15,0 2-12-15,2-3-5 16,2 4-4-16,1-1 1 15,-1 0 3-15,1-1 10 0,0 4 5 16,0-2 4-16,0 7 1 16,-2-6 2-16,1 3 3 15,3 2 1-15,2 4 1 16,2-2-1-16,4 17 0 16,2 3-4-16,6 8 0 15,-3-2-1-15,5 8-1 16,-2-5 1-16,-2 4 0 15,-4-2-2-15,1 2 1 16,-2-2 0-16,-4-2 0 16,-1-9 0-16,1 1 2 15,-4-8-1-15,-1-6 1 16,1-4-1-16,0-3 0 16,0-11-6-16,4 2-9 0,4-5-348 15,-13-4 108-15</inkml:trace>
  </inkml:traceGroup>
</inkml:ink>
</file>

<file path=ppt/ink/ink36.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07:49:46.61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37C67F2-2C54-4D2B-853F-57185BBB42C6}" emma:medium="tactile" emma:mode="ink">
          <msink:context xmlns:msink="http://schemas.microsoft.com/ink/2010/main" type="writingRegion" rotatedBoundingBox="31695,10978 33707,10978 33707,12137 31695,12137"/>
        </emma:interpretation>
      </emma:emma>
    </inkml:annotationXML>
    <inkml:traceGroup>
      <inkml:annotationXML>
        <emma:emma xmlns:emma="http://www.w3.org/2003/04/emma" version="1.0">
          <emma:interpretation id="{996F0917-870C-45AA-9833-5457F98E503C}" emma:medium="tactile" emma:mode="ink">
            <msink:context xmlns:msink="http://schemas.microsoft.com/ink/2010/main" type="paragraph" rotatedBoundingBox="31695,10978 33707,10978 33707,12137 31695,12137" alignmentLevel="1"/>
          </emma:interpretation>
        </emma:emma>
      </inkml:annotationXML>
      <inkml:traceGroup>
        <inkml:annotationXML>
          <emma:emma xmlns:emma="http://www.w3.org/2003/04/emma" version="1.0">
            <emma:interpretation id="{B65071B2-114C-4AF1-ACDD-1CA92A2A63E9}" emma:medium="tactile" emma:mode="ink">
              <msink:context xmlns:msink="http://schemas.microsoft.com/ink/2010/main" type="line" rotatedBoundingBox="31695,10978 33707,10978 33707,12137 31695,12137"/>
            </emma:interpretation>
          </emma:emma>
        </inkml:annotationXML>
        <inkml:traceGroup>
          <inkml:annotationXML>
            <emma:emma xmlns:emma="http://www.w3.org/2003/04/emma" version="1.0">
              <emma:interpretation id="{EC192AD8-68C5-4F7A-B016-E61AA2E6DC3F}" emma:medium="tactile" emma:mode="ink">
                <msink:context xmlns:msink="http://schemas.microsoft.com/ink/2010/main" type="inkWord" rotatedBoundingBox="31695,12122 31710,12122 31710,12137 31695,12137"/>
              </emma:interpretation>
              <emma:one-of disjunction-type="recognition" id="oneOf0">
                <emma:interpretation id="interp0" emma:lang="" emma:confidence="1">
                  <emma:literal/>
                </emma:interpretation>
              </emma:one-of>
            </emma:emma>
          </inkml:annotationXML>
          <inkml:trace contextRef="#ctx0" brushRef="#br0">8177 3222 0</inkml:trace>
        </inkml:traceGroup>
        <inkml:traceGroup>
          <inkml:annotationXML>
            <emma:emma xmlns:emma="http://www.w3.org/2003/04/emma" version="1.0">
              <emma:interpretation id="{F2B373C0-A538-4C21-90DE-A7C48DFED14E}" emma:medium="tactile" emma:mode="ink">
                <msink:context xmlns:msink="http://schemas.microsoft.com/ink/2010/main" type="inkWord" rotatedBoundingBox="33692,10978 33707,10978 33707,10993 33692,10993"/>
              </emma:interpretation>
              <emma:one-of disjunction-type="recognition" id="oneOf1">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emma:literal>
                </emma:interpretation>
                <emma:interpretation id="interp5" emma:lang="" emma:confidence="0">
                  <emma:literal>l</emma:literal>
                </emma:interpretation>
              </emma:one-of>
            </emma:emma>
          </inkml:annotationXML>
          <inkml:trace contextRef="#ctx0" brushRef="#br0" timeOffset="17286.8654">10174 2078 0</inkml:trace>
        </inkml:traceGroup>
      </inkml:traceGroup>
    </inkml:traceGroup>
  </inkml:traceGroup>
</inkml:ink>
</file>

<file path=ppt/ink/ink3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0:04.441"/>
    </inkml:context>
    <inkml:brush xml:id="br0">
      <inkml:brushProperty name="width" value="0.09333" units="cm"/>
      <inkml:brushProperty name="height" value="0.09333" units="cm"/>
      <inkml:brushProperty name="fitToCurve" value="1"/>
    </inkml:brush>
    <inkml:context xml:id="ctx1">
      <inkml:inkSource xml:id="inkSrc1">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5T07:42:34.701"/>
    </inkml:context>
  </inkml:definitions>
  <inkml:traceGroup>
    <inkml:annotationXML>
      <emma:emma xmlns:emma="http://www.w3.org/2003/04/emma" version="1.0">
        <emma:interpretation id="{09CDCF7A-8556-4C4A-8A0A-40947C4F4B3A}" emma:medium="tactile" emma:mode="ink">
          <msink:context xmlns:msink="http://schemas.microsoft.com/ink/2010/main" type="writingRegion" rotatedBoundingBox="25500,6500 32286,4472 32915,6578 26130,8607"/>
        </emma:interpretation>
      </emma:emma>
    </inkml:annotationXML>
    <inkml:traceGroup>
      <inkml:annotationXML>
        <emma:emma xmlns:emma="http://www.w3.org/2003/04/emma" version="1.0">
          <emma:interpretation id="{934CC42A-B49A-46AA-8EB6-5258E0B88DAC}" emma:medium="tactile" emma:mode="ink">
            <msink:context xmlns:msink="http://schemas.microsoft.com/ink/2010/main" type="paragraph" rotatedBoundingBox="27105,6059 31994,4477 32295,5406 27406,6989" alignmentLevel="2"/>
          </emma:interpretation>
        </emma:emma>
      </inkml:annotationXML>
      <inkml:traceGroup>
        <inkml:annotationXML>
          <emma:emma xmlns:emma="http://www.w3.org/2003/04/emma" version="1.0">
            <emma:interpretation id="{1756F708-00EA-47C6-9767-9AC5FB193E4A}" emma:medium="tactile" emma:mode="ink">
              <msink:context xmlns:msink="http://schemas.microsoft.com/ink/2010/main" type="line" rotatedBoundingBox="27105,6059 31994,4477 32295,5406 27406,6989"/>
            </emma:interpretation>
          </emma:emma>
        </inkml:annotationXML>
        <inkml:traceGroup>
          <inkml:annotationXML>
            <emma:emma xmlns:emma="http://www.w3.org/2003/04/emma" version="1.0">
              <emma:interpretation id="{830CDAFC-0DD9-4286-9B54-464EAD2A4D30}" emma:medium="tactile" emma:mode="ink">
                <msink:context xmlns:msink="http://schemas.microsoft.com/ink/2010/main" type="inkWord" rotatedBoundingBox="27105,6059 30577,4935 30878,5865 27406,6989"/>
              </emma:interpretation>
              <emma:one-of disjunction-type="recognition" id="oneOf0">
                <emma:interpretation id="interp0" emma:lang="" emma:confidence="0">
                  <emma:literal>erhält</emma:literal>
                </emma:interpretation>
                <emma:interpretation id="interp1" emma:lang="" emma:confidence="0">
                  <emma:literal>Erhält</emma:literal>
                </emma:interpretation>
                <emma:interpretation id="interp2" emma:lang="" emma:confidence="0">
                  <emma:literal>erkälte</emma:literal>
                </emma:interpretation>
                <emma:interpretation id="interp3" emma:lang="" emma:confidence="0">
                  <emma:literal>„hält</emma:literal>
                </emma:interpretation>
                <emma:interpretation id="interp4" emma:lang="" emma:confidence="0">
                  <emma:literal>anhält</emma:literal>
                </emma:interpretation>
              </emma:one-of>
            </emma:emma>
          </inkml:annotationXML>
          <inkml:trace contextRef="#ctx0" brushRef="#br0">-382-365 546 0,'-10'-52'448'16,"4"13"-75"-16,-2 7-9 15,4 11-235-15,1 4-17 16,3 13-29-16,4 11-26 16,1 7-25-16,4 11-21 15,3 12-6-15,-3 11-4 16,-3 2 7-16,0 17-5 15,-2-3 8-15,2 6-7 16,2-9 6-16,4-3-6 0,1-19 10 16,5-8 6-16,-1-24 18 15,7-19 22-15,6-18 16 16,10-29 6-16,1-13-8 16,4-17-1-16,-11 2-20 15,-2-11-8-15,-19 16-12 16,-1 7-5-16,-9 21-11 15,0 12-10-15,-3 24-6 0,-3 18-2 16,0 15-15-16,-7 16-145 16,-2 12 417-16,-14 9-819 15,1 4 266-15</inkml:trace>
          <inkml:trace contextRef="#ctx1" brushRef="#br0">0-5 0,'0'0'0,"0"0"0,0 0 15,0 0 1,0 0-16,0 0 16,0 0-1,0 0-15,0 0 16</inkml:trace>
          <inkml:trace contextRef="#ctx0" brushRef="#br0" timeOffset="357.3573">14-134 1121 0,'9'-8'352'15,"6"-7"99"-15,2-6-309 0,3-6-6 16,-4 0-32-16,-1-8-22 16,-7 8-27-16,-8 3-6 0,-9 9-9 15,-3-1-11-15,-5 14-1 16,-1 16-13-16,0 7-12 15,0 7-5-15,1 11 3 16,7-1-4-16,8-11 3 16,7-6-4-16,10-7 3 15,10-7-3-15,2-5 5 16,14-5-3-16,3-2 7 16,1 1-5-16,-6 2 4 15,3 8-7-15,-12 8 5 0,-8 2-7 16,-5 1 9-16,-5 0-9 15,-6-10 8-15,0-5 21 16,-2-11 21-16,-1-16 5 16,-1-6 11-16,-4-14 1 15,-4-5-19-15,-4-6-16 16,-5 5-6-16,-5 6-8 16,2 10-1-16,2 11-9 15,4 8-1-15,4 8-7 16,7 11 2-16,4 3-6 15,4-1 4-15,5 4-16 16,5 3-11-16,5-9-56 16,4-2-29-16,7-4-88 15,4-3-8-15,-2-10-5 16,-10-7-75-16,-5-12-174 0,-13-4 93 16</inkml:trace>
          <inkml:trace contextRef="#ctx0" brushRef="#br0" timeOffset="807.1299">442-856 749 0,'-10'-36'444'0,"2"15"-23"16,8 9-131-16,0 18-179 16,0 20-36-16,0 10-43 15,2 21-28-15,-2 8 2 0,1 12-5 16,7-5 8-16,2 6-4 16,5-16 6-16,8-5-3 15,4-14 6-15,1-13 12 16,-1-20 16-16,3-14 26 15,-3-11 8-15,2-17 2 16,-5-9-10-16,3-7-13 16,-6 3-22-16,-6 1-6 15,-4 16-3-15,-5 11-10 16,-3 20-2-16,-3 20-10 16,-3 10-3-16,-2 15-3 15,-1 2 6-15,0 4-3 16,3-12 5-16,6-3-3 15,6-16 2-15,6-11-4 16,5-17 16-16,10-13 160 16,-5-7-716-16,1-39 305 0</inkml:trace>
          <inkml:trace contextRef="#ctx0" brushRef="#br0" timeOffset="1476.5928">1185-517 892 0,'-1'-28'344'15,"1"-1"61"-15,-5 8-213 16,-1 3-33-16,0 7-30 15,-4 4-23-15,-4 5-40 0,-7 11-25 16,0 5-26-16,-4 9-13 16,1 7 3-16,-3 4-7 15,9-2 6-15,3 7-6 16,1-9 6-16,4-6-7 16,5-7 6-16,7 1-7 15,1-14 7-15,10-2-1 16,5-7 9-16,15-7 1 15,2-15 8-15,13-13-4 16,-5-9 0-16,1-9-5 16,-13-1 3-16,-2 2 3 15,-16 12 9-15,-4 10 9 16,-6 15 4-16,-9 10-8 16,-4 20-9-16,-5 20-10 15,-3 13-9-15,-2 17-6 16,8 11 2-16,2-2 0 0,5-13 2 15,8-10-3-15,11-17 0 16,5-17 1-16,8-16 4 16,14-16 5-16,-4-7-4 15,-2-14-146-15,-2-4-30 16,-4-6-359-16,-11 3-42 16</inkml:trace>
          <inkml:trace contextRef="#ctx0" brushRef="#br0" timeOffset="3414.0403">818-1113 839 0,'6'-27'463'16,"6"-3"-7"-16,6-2-136 0,4 3-182 16,10 1-28-16,-1 10-49 15,11 4-25-15,3 10-36 16,15 2-486-16,-9 4 160 15</inkml:trace>
          <inkml:trace contextRef="#ctx0" brushRef="#br0" timeOffset="2057.3956">1385-1277 911 0,'-7'-14'472'16,"5"2"1"-16,-2 8-180 16,-1 4-159-16,2 13-40 15,2 7-57-15,-4 20-25 0,1 4-10 16,5 15-1 0,1-2 7-16,1 11-3 0,4-11 3 15,1 6-6-15,-1-5 2 16,7-1-2-16,-4-10 3 15,5 2-5-15,2-8 6 16,-4-5-6-16,-4-6 5 16,5-6-4-16,-4-12 6 15,5-7-2-15,3-5 7 16,11-15-5-16,-4-5 6 0,8-5-25 16,-6-9-22-16,2-8 318 15,-2 6-788-15,-9-2 345 16</inkml:trace>
          <inkml:trace contextRef="#ctx0" brushRef="#br0" timeOffset="2900.1725">1654-1303 612 0,'-5'-12'520'16,"2"8"-107"-16,2 10-36 16,2 10-301-16,1 16-27 15,1 7-35-15,4 15-10 16,2 3 10-16,6 11-2 15,6-3 6-15,2 6-5 16,1-14 5-16,1-3-1 16,-5-16 4-16,-5-13 10 15,0-15 11-15,-5-7 9 16,-2-14 2-16,-5-7-7 16,-5-5-10-16,-13-8-15 15,-7 1-13-15,-16-1-24 16,1 4 6-16,-5 0-7 0,7 8 6 15,5 4-4-15,15 6 22 16,5 4 1-16,10 1 7 16,9 1-5-16,6-1 7 15,13-5-8-15,10-4-2 16,13-1-5-16,1-1 4 16,4-3-4-16,-8 3 3 0,-9 0-111 15,-15-1 77-15,-10-4-469 16,-16 3 73-16</inkml:trace>
          <inkml:trace contextRef="#ctx0" brushRef="#br0" timeOffset="3941.3859">2118-1139 1245 0,'-14'-3'376'15,"4"12"67"-15,2 3-359 16,2 16-23 0,0 6-42-16,6 13-21 0,3-8 6 15,8 5-8-15,4-10 8 0,4-7-5 16,4-18 11-16,5-15 5 16,1-15 16-16,5-15 0 15,-11 3 40 1,-1 1-43-16,16-37-9 15,-7 10-2-15,-7 10-6 16,-19 40 3 0,-1 0-11-16,-11 34-6 15,1 16 5-15,-3 13-4 16,1 12 6-16,7-14-7 16,5-16 7-16,8-5-7 15,3-16 5-15,11-25 9 16,-1-14 12-16,13-18-1 15,-8-13 5-15,4-12-5 0,-7 6-7 16,-1-5-11-16,-14 13 2 16,0 11-5-16,-9 18 4 15,-3 17-9-15,-4 19 4 16,-3 22-5-16,0 10 3 16,-5 12-2-16,4-2 6 15,1 3-2-15,1-15 3 16,3-4-4-16,6-17 4 0,4-6-5 15,2-18 7 1,3-9-29-16,2-15-56 0,-5-9-79 16,-3-8-361-16,0-18 32 15</inkml:trace>
          <inkml:trace contextRef="#ctx0" brushRef="#br0" timeOffset="4451.1445">2586-1457 1011 0,'1'3'332'16,"1"4"39"-16,1 13-259 15,3 7-93-15,8-2-18 16,1 0 5-16,12-3-23 16,4-10-2-16,11-12-43 15,-1-4 5-15,1-8-12 16,-6-5 26-16,-6-1 27 16,-11 7 66-16,-8 2 26 15,-8 11 15-15,-8 8 3 16,-4 7-3-16,-9 9-9 15,-1 4-10-15,-7 3 7 0,7-5 1 16,1-3-20 0,9-12-15-16,7-4-19 0,10-12-13 15,8-9-8-15,4-4 8 16,8-3-8-16,4-3 7 16,8 4-11-16,-4 10 4 15,5 4-9-15,-8 7 7 0,-2 6-9 16,-10 6 6-16,-4 4-5 15,-8 6 4-15,-8 6-5 16,-7-1 6-16,-9 6 4 16,-4-2 6-16,-8-7 0 15,-5-8 6-15,-4-2-3 16,3-8 7-16,0-11-156 16,9 2-365-16,11-22 80 15</inkml:trace>
        </inkml:traceGroup>
        <inkml:traceGroup>
          <inkml:annotationXML>
            <emma:emma xmlns:emma="http://www.w3.org/2003/04/emma" version="1.0">
              <emma:interpretation id="{6D66C7EB-71AC-492F-B541-F8257399D02C}" emma:medium="tactile" emma:mode="ink">
                <msink:context xmlns:msink="http://schemas.microsoft.com/ink/2010/main" type="inkWord" rotatedBoundingBox="30983,5215 32115,4848 32247,5258 31116,5624"/>
              </emma:interpretation>
              <emma:one-of disjunction-type="recognition" id="oneOf1">
                <emma:interpretation id="interp5" emma:lang="" emma:confidence="0">
                  <emma:literal>der</emma:literal>
                </emma:interpretation>
                <emma:interpretation id="interp6" emma:lang="" emma:confidence="0">
                  <emma:literal>den</emma:literal>
                </emma:interpretation>
                <emma:interpretation id="interp7" emma:lang="" emma:confidence="0">
                  <emma:literal>dem</emma:literal>
                </emma:interpretation>
                <emma:interpretation id="interp8" emma:lang="" emma:confidence="0">
                  <emma:literal>dar</emma:literal>
                </emma:interpretation>
                <emma:interpretation id="interp9" emma:lang="" emma:confidence="0">
                  <emma:literal>des</emma:literal>
                </emma:interpretation>
              </emma:one-of>
            </emma:emma>
          </inkml:annotationXML>
          <inkml:trace contextRef="#ctx0" brushRef="#br0" timeOffset="5152.119">3718-1608 940 0,'-32'-18'409'0,"-8"10"1"0,-4 16-202 16,-5 18-142-16,4 10-20 16,1 12-6-16,10 6-4 15,10-4-9-15,13-13 0 16,10-5-12-16,10-15 2 0,19-11 9 16,8-26 13-16,21-22-4 15,6-12 6-15,8-19-11 16,-10 0-15-16,-1 0-10 15,-15 15 3-15,-7 6-7 16,-12 19 5-16,-8 8-9 16,-11 19 0-16,-13 25-10 15,-9 5 8-15,-12 18-6 16,-6 14 11-16,0 15-2 16,1-14 10-16,10 14-5 15,16-12 4-15,7-16-3 16,7-20 5-16,17-16 3 15,5-17 3-15,14-25-3 16,9-5 6-16,5-13-6 16,-7 2-3-16,-3 0-5 0,-16 14 5 15,-11 3-6 1,-12 13 9-16,-9 7-9 0,-15 7 4 16,-8 10-7-16,-4 15 5 15,-9 15-9-15,5 4 9 16,7 9-6-16,7-10 8 15,11-11-6-15,15-17 8 16,15-13-5-16,8-10 5 16,14-13-6-16,4 2 6 0,11 2-8 15,-10 15 3-15,3 12-5 16,-13 9 3-16,-10 11-5 16,-16-4 4-16,-1-4-4 15,-13-6 5-15,-1-3 26 16,-1-15 22-16,-4-3 11 15,-1-6 3-15,2-16-2 16,-4-1-25-16,2-4-21 16,5 6-11-16,-7 1-4 15,4 14-1-15,5 3-6 16,1 10 0-16,5-1-9 16,7 12-12-16,7-3-107 15,3 3-70-15,31 3-376 16,5-10 1-16</inkml:trace>
        </inkml:traceGroup>
      </inkml:traceGroup>
    </inkml:traceGroup>
    <inkml:traceGroup>
      <inkml:annotationXML>
        <emma:emma xmlns:emma="http://www.w3.org/2003/04/emma" version="1.0">
          <emma:interpretation id="{4C5DFE76-4858-4FF5-A707-6B432933823E}" emma:medium="tactile" emma:mode="ink">
            <msink:context xmlns:msink="http://schemas.microsoft.com/ink/2010/main" type="paragraph" rotatedBoundingBox="25908,7865 32694,5837 32915,6578 26130,8607" alignmentLevel="1"/>
          </emma:interpretation>
        </emma:emma>
      </inkml:annotationXML>
      <inkml:traceGroup>
        <inkml:annotationXML>
          <emma:emma xmlns:emma="http://www.w3.org/2003/04/emma" version="1.0">
            <emma:interpretation id="{04681AEB-7938-4A14-B44F-B712EF4CFBC6}" emma:medium="tactile" emma:mode="ink">
              <msink:context xmlns:msink="http://schemas.microsoft.com/ink/2010/main" type="line" rotatedBoundingBox="25908,7865 32694,5837 32915,6578 26130,8607"/>
            </emma:interpretation>
          </emma:emma>
        </inkml:annotationXML>
        <inkml:traceGroup>
          <inkml:annotationXML>
            <emma:emma xmlns:emma="http://www.w3.org/2003/04/emma" version="1.0">
              <emma:interpretation id="{C2B07E91-F7F6-4D75-8F22-B90A8C5A4814}" emma:medium="tactile" emma:mode="ink">
                <msink:context xmlns:msink="http://schemas.microsoft.com/ink/2010/main" type="inkWord" rotatedBoundingBox="25923,7913 27027,7583 27228,8257 26124,8587"/>
              </emma:interpretation>
              <emma:one-of disjunction-type="recognition" id="oneOf2">
                <emma:interpretation id="interp10" emma:lang="" emma:confidence="1">
                  <emma:literal/>
                </emma:interpretation>
              </emma:one-of>
            </emma:emma>
          </inkml:annotationXML>
          <inkml:trace contextRef="#ctx0" brushRef="#br0" timeOffset="-3487.2993">-1205 943 855 0,'-19'-8'389'0,"8"1"10"16,7-2-166-16,8 4-121 15,4-1-19-15,1 5-39 16,6 2-15-16,2 4-25 16,4 11-9-16,-9 7-5 15,-5 13 1-15,-5 3 2 0,-13 17 1 16,-10-2 3-16,-9 15 3 16,-3-9-1-16,-15 5 3 15,0-11 2-15,-11-1 1 16,7-18-1-16,-7-2-1 15,19-10-4 1,5-5-3-16,16-8-3 0,8 2-2 16,16-1-3-16,14-4-3 15,13-1 3-15,28-6 2 16,9-4 3-16,31-11 1 16,4-2 11-16,21-2-104 15,-10 13-374-15,25 1 97 16</inkml:trace>
          <inkml:trace contextRef="#ctx0" brushRef="#br0" timeOffset="-3907.6972">-1343 1307 1034 0,'-4'-1'357'0,"-2"-4"86"16,4 1-286-16,10-5-17 15,4-5-43-15,10-6-21 16,13-5-40-16,22-10-8 16,5-2-12-16,25-3-4 15,-2 9-7-15,10 2-2 16,-17 8 1-16,-5 3-1 16,-17 4-17-16,-11-4-76 15,-23 2-43-15,-7-4-350 16,-7 10 28-16</inkml:trace>
        </inkml:traceGroup>
        <inkml:traceGroup>
          <inkml:annotationXML>
            <emma:emma xmlns:emma="http://www.w3.org/2003/04/emma" version="1.0">
              <emma:interpretation id="{48FC159C-3FE7-4483-9A72-9AA35DC71FEA}" emma:medium="tactile" emma:mode="ink">
                <msink:context xmlns:msink="http://schemas.microsoft.com/ink/2010/main" type="inkWord" rotatedBoundingBox="27811,7296 32694,5837 32915,6578 28032,8038"/>
              </emma:interpretation>
              <emma:one-of disjunction-type="recognition" id="oneOf3">
                <emma:interpretation id="interp11" emma:lang="" emma:confidence="0">
                  <emma:literal>Grenzunterm</emma:literal>
                </emma:interpretation>
                <emma:interpretation id="interp12" emma:lang="" emma:confidence="0">
                  <emma:literal>Grenzuntreuen</emma:literal>
                </emma:interpretation>
                <emma:interpretation id="interp13" emma:lang="" emma:confidence="0">
                  <emma:literal>Ganzunterm</emma:literal>
                </emma:interpretation>
                <emma:interpretation id="interp14" emma:lang="" emma:confidence="0">
                  <emma:literal>Grenzunterarm</emma:literal>
                </emma:interpretation>
                <emma:interpretation id="interp15" emma:lang="" emma:confidence="0">
                  <emma:literal>Gaumunt einem</emma:literal>
                </emma:interpretation>
              </emma:one-of>
            </emma:emma>
          </inkml:annotationXML>
          <inkml:trace contextRef="#ctx0" brushRef="#br0" timeOffset="6287.2763">597 410 1158 0,'-3'-25'445'16,"-2"-2"67"-16,-2 7-320 0,-2 7-31 15,-8 11-68-15,-8 11-43 16,-7 9-34-16,-7 17-14 16,-1 13 1-16,-4 22-8 15,7 5 8-15,4 14-7 16,9-8 5-16,9 2-6 16,12-20 8-16,16-8-10 15,11-17 5-15,12-13-3 16,8-17 6-16,10-20-5 15,-5-14 9-15,4-11-2 16,-13-4 6-16,-5-11-5 16,-19 5 5-16,-10-2-3 15,-6 8 2-15,-7 4-3 0,-7 14 3 16,1 14-7-16,1 17 1 16,-9 17-6-16,4 11 2 15,-1 14-4-15,8-4 5 16,2-1-4-16,10-13 5 15,7-13-5-15,10-14 3 16,13-19 0-16,5-8 4 16,11-25-2-16,2-1 7 15,-6-6-5-15,-10 11 3 16,-8 4-5-16,-13 22 4 0,-7 14-11 16,-3 17 6-16,-3 20-8 15,-4 11 6-15,-1 12-6 16,-2 3 11-16,-2 9-6 15,1-15 8-15,4-4-6 16,4-17 7-16,6-18-39 16,6-24-34-16,9-23-106 15,0-16-200-15,4-21-155 16,-4-3-83-16</inkml:trace>
          <inkml:trace contextRef="#ctx0" brushRef="#br0" timeOffset="7472.7667">1005 533 726 0,'-4'18'315'0,"-2"3"16"16,0 2-168-16,0 4-61 15,0-4-33-15,0-2-23 0,0-3-11 16,4-3-19-16,1-8-2 16,-1-1-12-16,5-1 7 15,0-7-8-15,-1 1 8 16,-1 1-8-16,1-3 9 15,-4 0-10-15,4 0 7 16,-4-5-10-16,2-1 9 0,-1-1-9 16,1-1 9-16,-3 2-10 15,1 0 10-15,1 0-10 16,-1 3 9-16,1-4 0 16,1-2 18-16,-2 1 11 15,4-1 21-15,-2-5 20 16,1 4 12-16,-1 2 0 15,0 2-11-15,0 3-15 16,0 6-21-16,-1 3-22 16,-1 5-9-16,2 5-10 15,0 5 3-15,2 5-6 16,-1-2 9-16,4 5-8 16,-1-8 7-16,-1-3-6 15,3-3 6-15,2 1-7 16,-4-7 7-16,1 2-6 15,-1 1 5-15,-2-5-6 16,-2-1 7-16,0 3-7 0,-2-1 6 16,1-4-5-16,-1 4 6 15,-1-7 10-15,0-4 13 16,-1-1-3-16,1 2 6 16,0-4-6-16,0 9-10 15,1 2-12-15,2-2 2 16,0 3-6-16,0 3 5 0,-1-6-5 15,1 3 6-15,-2-2-6 16,1-2 6-16,-1-1-5 16,-1-1 5-16,0-1-5 15,0 4 5-15,2-3-7 16,1 1 5-16,1 7-7 16,1-4 4-16,2 4-6 15,-1-1 6-15,3 1-5 16,0 2 6-16,0 4-4 15,-1-4 6-15,2-2-5 16,-4 1 6-16,0-6-4 16,3-2 5-16,0-7-4 15,0-4 6-15,6-13-5 16,2-5 4-16,2-7-4 16,-1 1 3-16,-1-1-5 15,-5 6 6-15,0 7-6 16,-6 7 5-16,-2 6-6 0,-1 7 4 15,-1 11-7-15,1 2 4 16,1 11-5-16,-1 4 4 16,3 1-3-16,6-3 2 15,2-6-2-15,-1-10 7 16,4-10-3-16,1-4 7 16,-3-8 2-16,-3-4 3 0,4-4-4 15,-4 5 1-15,-1 1-5 16,-4 8 2-16,-1 5-7 15,-4 8 1-15,1 14-4 16,-6 10 4-16,4 7-3 16,-1 1 5-16,3 6-3 15,0-13 4-15,-1-9-5 16,7-11 4-16,4-11 1 16,1-14 7-16,11-15-3 15,10-4 5-15,6-11-4 16,1 3-1-16,3 5-6 15,-12 11 3-15,-3 8-7 16,-14 14 6-16,-2 8-9 16,-7 5 8-16,1 3 1 15,-1-1 2-15,1-2-8 16,-2-6 11-16,7-9-9 0,4-9-1 16,4-8 2-1,3-2 7-15,1 2-9 0,-4 7 7 16,2 8-7-16,-4 13 5 15,-1 10-8-15,-1 7 5 16,-5 10-6-16,-8 2 7 16,-2 7-5-16,-5-4 9 15,-5 1-6-15,-1-8 5 16,5 0-4-16,-1-12 8 0,5-5-1 16,5-10 12-16,7-6-2 15,1-7 4-15,10-2-7 16,-1 1-1-16,13 2-12 15,-4 5 3-15,1 4-5 16,-7 0 4-16,-2 3-3 16,-10-2-11-16,-4 1-91 15,-7-2-46-15,-11 1 171 16,-6-5-568-16,-18 2 214 16</inkml:trace>
          <inkml:trace contextRef="#ctx0" brushRef="#br0" timeOffset="7934.1869">1600 457 618 0,'-24'-8'489'15,"13"1"-64"-15,8-2-32 16,6 3-240-16,11-5-26 16,7 1-45-16,12-1-34 0,3 1-23 15,10 1-17-15,-4 3 14 16,6 0-123-16,2 3-372 16,1 1 101-16</inkml:trace>
          <inkml:trace contextRef="#ctx0" brushRef="#br0" timeOffset="8678.1064">2047 170 1133 0,'-4'-4'360'15,"4"8"55"-15,-2 10-308 16,1 5-63-16,-5 8-21 31,0 15-5-31,1 3 9 0,1-6 13 0,5 0 1 16,7-13 3-16,7-14 7 15,6-17 9-15,10-14 1 16,2-16 0-16,6-8-10 16,-7-4-12-16,1-2-21 15,-9 13-8-15,-6 1-9 16,-8 11 5-16,-4 9-9 15,-7 17 3-15,-5 8-8 0,-2 10 6 16,-7 14-6-16,2 4 9 16,-2 2-3-16,3-5 8 15,3-1-6-15,6-10 6 16,7-10-5-16,8-13 6 16,14-16 0-16,2-10 6 15,16-13-4-15,2-7 5 16,2-10-5-16,-10 4-3 0,1 1-6 15,-14 11 4-15,-8 11-6 16,-11 16 0-16,-3 16-4 16,-12 14 2-16,-6 18-4 15,1 8 4-15,-5 10-1 16,5-3 6-16,1-3 2 16,4-18 5-16,6-11-2 15,9-17 9-15,7-17 8 16,10-12-4-16,10-11-1 15,1-8 2-15,7-11-9 16,-6 4-7-16,-2 1-4 16,-9 11 4-16,-6 13-9 15,-8 18 6-15,-5 17-10 16,-10 14 8-16,-2 18-9 16,-2 1 11-16,-3 11-5 15,3-4 7-15,4-5-6 16,7-12 7-16,2-3-7 0,5-14 5 15,5-13-26-15,2-7-32 16,5-20-134-16,2-12 225 16,7-20-585-16,-3 1 161 15</inkml:trace>
          <inkml:trace contextRef="#ctx0" brushRef="#br0" timeOffset="9250.865">2781-166 931 0,'-42'-5'452'16,"17"5"48"-16,5 0-212 16,11 0-122-16,11-3-29 15,10-1-54-15,13-7-61 16,13-2 6-16,14-4-17 16,7 2-3-16,7 2 6 15,-8 4-29-15,11 0-282 16,-9 4-228-16,-4 4-50 15</inkml:trace>
          <inkml:trace contextRef="#ctx0" brushRef="#br0" timeOffset="8731.9571">2958-376 1173 0,'0'-5'377'0,"-6"8"58"15,0 6-320-15,-3 11-47 16,0 5-31-16,-4 13-19 16,1 4 4-16,-2 4-1 15,2-1 2-15,0 2-4 16,6-11 4-16,2-5-9 16,2-9 1-16,7-10-10 15,5-11 11-15,11-11-2 16,6-8 8-16,11-7-7 15,-4 3 6-15,7-2-14 16,-14 12-2-16,-2 7-12 16,-13 13 2-16,0 11-6 15,-13 10 5-15,-5 15-4 16,-6 1 12-16,-3 10 3 16,-2-7 13-16,5-1 15 15,2-19 14-15,5-5 11 0,5-23 10 16,8-5 1-16,5-10-14 15,7-4-13-15,-2-4-15 16,6 1-13-16,-8-2-10 16,1-3-12-16,-8 6-25 15,0-3-113-15,-5 1-68 16,-10-1-361-16,-4 8-6 0</inkml:trace>
          <inkml:trace contextRef="#ctx0" brushRef="#br0" timeOffset="9805.0814">3415-153 1110 0,'3'8'310'0,"-2"1"90"0,7 3-304 16,5 1-24-16,1-4-1 15,7-7 2-15,4-8 4 16,4-12 0-16,-2-8-5 16,3-10-17-16,-9 0-15 15,-5-7-16-15,-20 26-1 31,1 1-7-31,-12-5-10 16,-14 25-9-16,-2 16 6 0,-5 25-8 16,16 7 6-16,4 10-5 15,8-11 7-15,10-3-8 16,7-18 8-16,18-13-3 16,10-25 13-16,16-23 2 15,1-13 7-15,13-16-4 16,-8-2 0-16,-2 2-10 15,-17 18-4-15,-5 8-4 16,-18 19 2-16,-11 15-5 16,-9 12 4-16,-9 13-4 15,-3 10 5-15,0 10-3 16,2-3 5-16,3-3-3 16,7-15 2-16,10-12 10 15,4-20 12-15,13-17 2 16,6-10 3-16,9-8-4 0,0-2-8 15,3 4-13-15,-7 13-2 16,-7 7-6-16,-8 16 3 16,-8 11-6-16,-8 12 5 15,-4 14-3-15,-4 1 7 16,-4 7-5-16,1 1 7 16,-1-8-3-16,7-11-82 15,-1-8-473-15,1-16 131 0</inkml:trace>
          <inkml:trace contextRef="#ctx0" brushRef="#br0" timeOffset="10845.4944">4260-300 804 0,'-8'-39'843'16,"2"2"-564"-16,29-19-132 0,-2 5-34 0,3 5 4 15,0 4-48-15,-11 28-13 16,-8 14-39-16,-10 15-5 16,-4 17-15-16,-6 16 6 15,-3 6-2-15,5 10 6 16,4-2-5-16,6-4 5 16,12-13-7-16,6-7-1 15,-2-20 5-15,13-21 39 16,2-21 5-16,17-24 15 15,0-5 1-15,8-10-2 16,-9 14-37-16,-8-4-6 16,-21 17-13-16,-5 0 2 0,-10 14-10 15,-6 4 1-15,-4 18-22 16,-7 16-23-16,1 11-14 16,-4 6 4-16,7-1-16 15,5-4-34-15,7-13-17 16,11-13-37-16,10-13-18 15,11-16 15-15,5-13 48 16,11-10 48-16,-7 2 51 16,-2 8 58-16,-11 17 17 0,-11 16 23 15,-13 17-1-15,-10 17 30 16,-4 11-27-16,-4 10 2 16,2-6-17-16,1 1 9 15,7-10-32-15,4-15 3 16,5-9-6-16,13-9 29 15,5-15-11-15,14-19 5 16,2-4-15-16,1-8-9 16,-6 4-32-16,-6 9-3 15,-11 18-9-15,-7 16 2 16,-3 17-5-16,-6 12 5 16,-3 8-2-16,-4 5 5 15,1-7-2-15,-2-6 4 16,5-7-6-16,6-16 8 15,5-11 1-15,7-10 5 16,4-10-3-16,8-7 4 0,-1 2-9 16,5 1-3-16,-4 10-57 15,-4 15-152-15,-3 9-359 16,-13 13 18-16</inkml:trace>
        </inkml:traceGroup>
      </inkml:traceGroup>
    </inkml:traceGroup>
  </inkml:traceGroup>
</inkml:ink>
</file>

<file path=ppt/ink/ink3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49:22.37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37CEF4D-57CF-4BB8-A0D8-F2BBAC8E0BEF}" emma:medium="tactile" emma:mode="ink">
          <msink:context xmlns:msink="http://schemas.microsoft.com/ink/2010/main" type="writingRegion" rotatedBoundingBox="16553,8743 31045,5099 31929,8616 17437,12260"/>
        </emma:interpretation>
      </emma:emma>
    </inkml:annotationXML>
    <inkml:traceGroup>
      <inkml:annotationXML>
        <emma:emma xmlns:emma="http://www.w3.org/2003/04/emma" version="1.0">
          <emma:interpretation id="{FE98A0FC-5167-4243-9A53-3A51849E7EC8}" emma:medium="tactile" emma:mode="ink">
            <msink:context xmlns:msink="http://schemas.microsoft.com/ink/2010/main" type="paragraph" rotatedBoundingBox="16546,8698 24314,6801 24687,8326 16918,10223" alignmentLevel="1"/>
          </emma:interpretation>
        </emma:emma>
      </inkml:annotationXML>
      <inkml:traceGroup>
        <inkml:annotationXML>
          <emma:emma xmlns:emma="http://www.w3.org/2003/04/emma" version="1.0">
            <emma:interpretation id="{7653EB56-7153-4FC2-98DA-B79F194667DE}" emma:medium="tactile" emma:mode="ink">
              <msink:context xmlns:msink="http://schemas.microsoft.com/ink/2010/main" type="line" rotatedBoundingBox="16546,8698 24314,6801 24687,8326 16918,10223"/>
            </emma:interpretation>
          </emma:emma>
        </inkml:annotationXML>
        <inkml:traceGroup>
          <inkml:annotationXML>
            <emma:emma xmlns:emma="http://www.w3.org/2003/04/emma" version="1.0">
              <emma:interpretation id="{CED6069E-28E5-40B2-A2AE-94BF252B1C09}" emma:medium="tactile" emma:mode="ink">
                <msink:context xmlns:msink="http://schemas.microsoft.com/ink/2010/main" type="inkWord" rotatedBoundingBox="16629,9040 17975,8711 18205,9653 16859,9982">
                  <msink:destinationLink direction="with" ref="{CABA15DB-86EB-4814-8518-33FA2DDC04AF}"/>
                </msink:context>
              </emma:interpretation>
            </emma:emma>
          </inkml:annotationXML>
          <inkml:trace contextRef="#ctx0" brushRef="#br0">-10524 2622 528 0,'-1'-12'452'0,"1"-3"-93"15,-6 4-38-15,-5 7-208 16,-4 1-38-16,-4 4-2 16,1 7-14-16,-5-2 0 0,8 4-12 15,-4-5-9-15,5 2-7 16,2-7 2-16,6 6 3 16,-6-7 16-16,3 4-1 15,2 1 1-15,-4 5-7 16,-6 0-12-16,2 8-18 15,2-4-5-15,-1 1-5 16,4-1 1-16,5 2 1 16,1 2-1-16,5 2 2 0,2 2 3 15,2-1-1-15,1-1 0 16,9-8 3-16,0-4 8 16,6-10 5-16,12-15 6 15,0-7 1-15,6-14-2 16,-1-8-10-16,4-17-4 15,-11-2-3-15,-2-8 3 16,-13 11 3-16,-13-5 8 16,-18 22-1-16,-16 5-3 15,-10 13-6-15,-11 5-5 16,2 16-7-16,-8 10-4 16,11 12 0-16,-6 10-2 15,8 4 0-15,0 5-3 16,14 1 2-16,-1-2-21 15,16-5-21-15,11 2-99 16,11-9-51-16,15-9-389 0,6-7 33 16</inkml:trace>
          <inkml:trace contextRef="#ctx0" brushRef="#br0" timeOffset="-553.7283">-10898 2167 906 0,'-3'-3'350'0,"5"-2"38"0,4 1-197 16,6 1-80-16,10 0-2 15,2 0-28-15,17 3-5 16,8-3-25-16,19 0-15 16,6-6-17-16,20 3-8 15,-1 1-7-15,11 4-2 16,-17-4 0-16,9 4-5 15,-15-4-5-15,2-4-12 16,-16-4 0-16,5 4-4 16,-21 1-9-16,-4-1-27 15,-19 3-10-15,-5 3-40 0,-14-3 73 16,-6-1-395-16,-9-10 151 16</inkml:trace>
          <inkml:trace contextRef="#ctx0" brushRef="#br0" timeOffset="587.8196">-10282 2384 816 0,'3'-3'514'15,"6"3"-43"-15,3 6-148 16,6 9-164-16,1 3-67 0,10 5-23 16,-5 2-37-1,6 2-6-15,-3-1-15 0,11 3-39 16,-1 1-85-16,8 0-390 15,-4 1 68-15</inkml:trace>
          <inkml:trace contextRef="#ctx0" brushRef="#br0" timeOffset="578.3288">-9943 2300 697 0,'-4'-3'457'0,"-5"11"-44"16,-5 2-90-16,-11 13-186 15,-2 8-40-15,-9 14-8 16,3 0-34-16,-2 14-12 16,9-6-18-16,1 2-7 15,7-17-8-15,4-2-2 16,8-18-2-16,-1-3 0 16,5-15 5-16,-1-3-77 15,-3-9-53-15,3-18-359 0,-1-12 23 16</inkml:trace>
          <inkml:trace contextRef="#ctx0" brushRef="#br0" timeOffset="1749.4717">-9673 2503 862 0,'6'-9'444'0,"-1"3"7"0,-4 6-198 16,-5 7-112-16,-8 7-61 16,-11 19-30-16,-5 5-37 15,-14 13-1-15,0 1-2 16,-5 10 1-16,13-16-5 16,-1 4 5-16,10-16 2 15,5-4 1-15,11-12 2 16,3-9 4-16,9-12 1 15,11-16-2-15,4-11-13 0,9-18-61 16,6-3-43-16,6-18-54 16,-2 4-171-16,8-1-165 15,-9 12 169-15,-1 6 222 16,-13 19 78-16,-4 10 212 16,-10 16 186-16,-7 7-86 15,-7 10-174-15,-4 11-19 16,-1 9-40-16,-2 6-1 15,4 5-19-15,6 2-1 16,4-10-9-16,8 2-2 16,6-10-8-16,5-5-6 15,1-5-8-15,4-4 3 16,-4-3-17-16,2-3-91 16,-10-9 461-16,-2 2-819 15,-13-2 330-15</inkml:trace>
          <inkml:trace contextRef="#ctx0" brushRef="#br0" timeOffset="1866.7495">-9895 2755 986 0,'-18'-4'404'0,"14"-1"36"16,4 1-216-16,6 4-100 16,9-6-18-16,7 0-49 15,17 1-17-15,6-2-24 0,14 4-19 16,-5 0-49-16,9 7 135 15,-9-2-564-15,-3-5 191 16</inkml:trace>
        </inkml:traceGroup>
        <inkml:traceGroup>
          <inkml:annotationXML>
            <emma:emma xmlns:emma="http://www.w3.org/2003/04/emma" version="1.0">
              <emma:interpretation id="{04202F85-AB36-4A1C-BD18-BD26800CFE32}" emma:medium="tactile" emma:mode="ink">
                <msink:context xmlns:msink="http://schemas.microsoft.com/ink/2010/main" type="inkWord" rotatedBoundingBox="18591,8682 21985,7854 22240,8897 18846,9726">
                  <msink:destinationLink direction="with" ref="{CABA15DB-86EB-4814-8518-33FA2DDC04AF}"/>
                </msink:context>
              </emma:interpretation>
              <emma:one-of disjunction-type="recognition" id="oneOf0">
                <emma:interpretation id="interp0" emma:lang="" emma:confidence="1">
                  <emma:literal/>
                </emma:interpretation>
              </emma:one-of>
            </emma:emma>
          </inkml:annotationXML>
          <inkml:trace contextRef="#ctx0" brushRef="#br0" timeOffset="2641.0552">-9027 2084 958 0,'-3'6'353'16,"7"-6"60"-16,5 3-237 16,12 2-31-16,8-2-10 15,16-3-45-15,4 0-32 0,21-11-13 16,-1 1-56-16,6-2-127 16,-9-3-130-16,0-12-203 15,-20 6-88-15</inkml:trace>
          <inkml:trace contextRef="#ctx0" brushRef="#br0" timeOffset="2633.0759">-8906 1901 803 0,'-3'3'461'16,"2"-1"-25"-16,4-4-117 15,4 4-180-15,1-2-4 16,2-2-45-16,10 1-13 16,4-1-27-16,15-4-15 15,5 0-21-15,14-1-9 16,-4-1-27-16,5-1-90 15,-13 0-32-15,-4 1-38 16,-16 2 41-16,-7 0-348 16,-20 5 187-16</inkml:trace>
          <inkml:trace contextRef="#ctx0" brushRef="#br0" timeOffset="3106.4807">-8271 1643 1273 0,'2'-5'431'0,"2"2"51"0,2 5-363 16,6 4-35-16,2 4-61 15,2 2-17-15,10 3-2 16,4 3-2-16,3-1 0 16,3 4-3-16,-1 1 0 15,-13 5-2-15,-10-1-2 16,-13 13-3-16,-17-3 2 0,-20 12 1 15,-7-1 4-15,-15 2 2 16,-8-7 6 0,-8 6 3-16,7-10-15 0,-6 7-476 15,15-6 156-15</inkml:trace>
          <inkml:trace contextRef="#ctx0" brushRef="#br0" timeOffset="5950.2713">-7765 2598 779 0,'-3'9'337'0,"3"3"14"0,-1-11-176 0,4-4-80 16,3 0-17-16,7 3-5 15,4-13-1-15,16-11 9 0,0-15-5 16,15-23-14-16,9-16-14 15,18-24-18-15,-9 0-13 16,20-21-14-16,-11 9 3 16,-5-7-6-16,-19 22 5 15,-4 12-7-15,-22 36 6 16,-10 15-13-16,-13 26 7 16,-14 16-6-16,-9 13 7 15,-12 16-7-15,-3 5 13 16,-5 16 2-16,8-4-2 15,6 13-8-15,8-11 8 0,10-3-10 16,9-16-2-16,16-8 2 16,8-30 10-16,26-21-1 15,1-17 14-15,18-22-3 16,0-14 5-16,6-8-8 16,-15 13 0-16,0 0-10 15,-18 18 4-15,-9 9-5 16,-18 22 6-16,-10 13-9 15,-13 19 4-15,-10 18-7 16,-6 15 6-16,-9 16-5 16,-1 1 8-16,5 7-5 15,11-9 6-15,12-2-7 16,17-13 5-16,17-2-7 16,8-18 8-16,17-8-13 0,2-13-51 15,13-14-414 1,-14-11 112-16</inkml:trace>
          <inkml:trace contextRef="#ctx0" brushRef="#br0" timeOffset="7408.8398">-6197 1823 631 0,'-2'9'516'0,"19"-11"-119"16,17-2-7-16,14-4-344 15,21-4-13-15,8-1 1 16,10-4-13-16,-9 2 0 0,-2 3-50 15,-8 8-221-15,-9-1-171 16,-16-1-54-16</inkml:trace>
          <inkml:trace contextRef="#ctx0" brushRef="#br0" timeOffset="7400.8543">-6169 1584 1047 0,'0'2'357'0,"3"-5"51"15,5 4-281-15,8-1-24 16,10 2-30-16,14-5-7 15,8-3 0-15,20-5-13 16,1-2-13-16,7-1-15 16,-14-1-9-16,1 0-12 15,-24 2-36-15,-7 1 188 16,-8 9-633-16,-9 12 239 16</inkml:trace>
        </inkml:traceGroup>
        <inkml:traceGroup>
          <inkml:annotationXML>
            <emma:emma xmlns:emma="http://www.w3.org/2003/04/emma" version="1.0">
              <emma:interpretation id="{599C1D6B-897E-4172-A5FE-A6BA50D40956}" emma:medium="tactile" emma:mode="ink">
                <msink:context xmlns:msink="http://schemas.microsoft.com/ink/2010/main" type="inkWord" rotatedBoundingBox="22470,7251 24314,6801 24687,8326 22843,8776">
                  <msink:destinationLink direction="with" ref="{21BE1E3C-D41C-4486-A7FE-9882774FB6FB}"/>
                  <msink:destinationLink direction="with" ref="{6BE027BA-6B2C-4EFC-949A-38DD375711E9}"/>
                </msink:context>
              </emma:interpretation>
              <emma:one-of disjunction-type="recognition" id="oneOf1">
                <emma:interpretation id="interp1" emma:lang="" emma:confidence="0">
                  <emma:literal>OMA</emma:literal>
                </emma:interpretation>
                <emma:interpretation id="interp2" emma:lang="" emma:confidence="0">
                  <emma:literal>OITA</emma:literal>
                </emma:interpretation>
                <emma:interpretation id="interp3" emma:lang="" emma:confidence="0">
                  <emma:literal>OPA</emma:literal>
                </emma:interpretation>
                <emma:interpretation id="interp4" emma:lang="" emma:confidence="0">
                  <emma:literal>OVA</emma:literal>
                </emma:interpretation>
                <emma:interpretation id="interp5" emma:lang="" emma:confidence="0">
                  <emma:literal>OKRA</emma:literal>
                </emma:interpretation>
              </emma:one-of>
            </emma:emma>
          </inkml:annotationXML>
          <inkml:trace contextRef="#ctx0" brushRef="#br0" timeOffset="11885.106">-4854 819 894 0,'0'-21'382'0,"-1"-2"35"0,-2 1-179 15,-2 2-91-15,-4-1-8 16,-3 5-40-16,-9 2-24 15,-1 4-30-15,-7 5-22 16,2 7-11-16,0 10-9 16,4 1 4-16,2 11-6 15,3 3 3-15,2 6-6 16,5-4 3-16,8 5-6 16,5-10 5-16,13-6-4 15,7-6 4-15,8-12 3 16,13-18 8-16,12-16-1 15,4-13 4-15,8-22-2 16,-7 3 6-16,-6-14 4 16,-13 16 13-16,-14-4 12 15,-17 19 11-15,-11 1-8 16,-13 18-5-16,-16 4-16 0,-1 17-15 16,-14 12-11-16,0 14 0 15,-8 8-5-15,10 11 5 16,-2 2-4-16,13-5 4 15,13 0-7-15,11-9-3 16,8-11-46-16,9-7-35 16,14-9-126-16,8-7-353 15,11-4 45-15</inkml:trace>
          <inkml:trace contextRef="#ctx0" brushRef="#br0" timeOffset="12297.4831">-4291 373 943 0,'2'-15'350'0,"-2"7"36"16,-8 8-240-16,-4 12-75 15,-3 8-26-15,-1 11-21 16,-1 7-9-16,2 8-5 15,3-4 3-15,7 3-6 16,5-10 3-16,9-5-3 0,10-13 10 16,14-17 6-16,4-14 7 15,10-14-4 1,-1-12 6-16,-1-5-12 0,-9 6 1 16,-4 0 5-16,-14 12 14 15,-6 6 2-15,-8 14 1 16,-8 8-13-16,-4 14-9 15,-5 14-14-15,-2 8-3 0,0 7-3 16,4 1 6-16,4 0-8 16,4-10 6-16,7-7-8 15,2-11 9-15,11-17-49 16,5-14-55-16,19-14-388 16,-7-10 65-16</inkml:trace>
          <inkml:trace contextRef="#ctx0" brushRef="#br0" timeOffset="12789.377">-3674 419 790 0,'12'-6'376'0,"-3"5"10"16,-9 2-186-16,-6 8-51 0,-7 6-47 16,-10 14-17-16,-2 7-19 15,-4 15-11-15,2 2-14 16,-5 7-15-16,5-8-7 16,3-4-7-16,6-15-4 15,3-10-6-15,9-14-4 16,8-17-82-16,5-11 3 15,14-14-385-15,2-11 52 0</inkml:trace>
          <inkml:trace contextRef="#ctx0" brushRef="#br0" timeOffset="13351.177">-3835 661 1054 0,'6'-1'382'16,"0"-1"50"0,6-2-258-16,2-1-88 0,16 2-23 15,-1 0-29-15,11 0-12 16,-5 5-30-16,2-2-442 15,-16-2 143-15</inkml:trace>
          <inkml:trace contextRef="#ctx0" brushRef="#br0" timeOffset="12952.5459">-3699 463 1019 0,'-5'3'315'15,"2"-3"64"-15,-1 1-282 16,5 1-46-16,1-1-20 15,-4-1-14-15,1 0 11 16,2 0 18-16,-1-3 29 16,2 2 20-16,2-2 12 15,-2 1-13-15,-2 4-18 16,3 1-30-16,-3 3-22 16,0 3-18-16,1 3-4 15,-2 3 2-15,2 9-4 0,-1 3 5 16,5 7-6-16,1 6 4 15,4 5-3-15,1-2 2 16,2-4-4-16,1-9 5 16,1-6-4-16,-5-12 5 15,1-4-3-15,-5-5 5 16,0-6 2-16,-6 0-11 16,-5-9-114-16,-4-2-39 15,-4-8-353-15,-5-1-13 0</inkml:trace>
          <inkml:trace contextRef="#ctx0" brushRef="#br0" timeOffset="13481.4368">-4954 1213 928 0,'-21'3'392'15,"16"-3"29"-15,10 0-216 16,5-3-102-16,22-6-9 15,13-1-37-15,25-11-14 16,17-2 0-16,27-2-15 16,-3 1-11-16,26-3-12 15,-12 9 3-15,10 0-12 16,-20 4-10-16,8 4-45 16,-28 2-9-16,-5-1-19 15,-25 2 11-15,-5-1 9 16,-24 4 46-16,-3-2 4 15,-14 0 4-15,-8-3 442 16,-4 1-813-16,-11 4 405 16</inkml:trace>
          <inkml:trace contextRef="#ctx0" brushRef="#br0" timeOffset="14064.9161">-4609 1544 773 0,'25'-20'406'0,"1"-1"16"16,-5 0-166-16,-5 5-52 15,-10 2-51-15,-3 4-17 16,-6 4-42-16,-10 4-25 16,-4 1-27-16,-8 2-20 15,-2 7-10-15,-9 7-11 16,7 3 5-16,1 9-7 15,5 3 4-15,4 7-7 16,11-8 7-16,8 7-10 0,8-11 8 16,13-7-5-16,10-9 9 15,13-12-4-15,8-15 11 16,5-13-2-16,-7-10 7 16,4-11 2-16,-14-2 7 15,-6-12 4-15,-9 9 2 16,-4-2 4-16,-19 10 1 15,-11 5-6-15,-11 12-8 0,-11 5-5 16,-6 11-10-16,-5 11-8 16,0 10 2-16,-1 13-5 15,8 9 0-15,1 9-46 16,11-4-42-16,5 11-127 16,11-4 460-16,4 0-817 15,6 0 345-15</inkml:trace>
          <inkml:trace contextRef="#ctx0" brushRef="#br0" timeOffset="14785.2231">-3653 1122 1127 0,'3'-12'345'0,"-3"4"73"15,-1 8-313-15,-4-1-33 16,-2 4-32-16,-4 6-19 16,-2 1-8-16,-4 7-6 15,1-1 7-15,2 11-3 16,-3-1 9-16,1 10-2 0,-1-1 7 16,-1 8 1-16,-1-7 4 15,-4 3-1-15,5-15 0 16,-1 3-8-16,7-9-4 15,-3-3-6-15,6-3 5 16,0-1-79-16,1-13-56 16,1 1-364-16,-1-10 29 15</inkml:trace>
          <inkml:trace contextRef="#ctx0" brushRef="#br0" timeOffset="14814.152">-3965 1251 1174 0,'12'-3'453'15,"-2"-3"30"-15,8 5-292 16,2 4-112-16,10 6-39 16,-2 1-27-16,10 7-6 15,-2 1-1-15,6 1-1 16,-6-2-57-16,2 1-17 16,-4-8-421-16,1-13 76 15</inkml:trace>
          <inkml:trace contextRef="#ctx0" brushRef="#br0" timeOffset="15246.0838">-3240 1099 725 0,'-2'5'358'0,"-2"5"-8"0,-5 7-131 15,-8 5-138-15,1 8-20 16,-11 15-18-16,3 5-14 15,-11 10-14-15,5-7-4 16,0-2-1-16,8-12 15 0,2-14 4 16,13-10 11-16,4-13-2 15,7-14-8-15,13-18-84 16,2-9-201-16,13-24-162 16,1-5-89-16</inkml:trace>
          <inkml:trace contextRef="#ctx0" brushRef="#br0" timeOffset="15398.7837">-3317 1353 768 0,'-27'-25'368'15,"6"-1"17"-15,8 13-174 16,5 4-49-16,8 9-54 15,6 3-34-15,6 3-27 16,14 3-28-16,5-8-11 0,13 5-1 16,2-1-20-16,16-7 61 15,-3-5-477-15,-2-7 153 16</inkml:trace>
          <inkml:trace contextRef="#ctx0" brushRef="#br0" timeOffset="15272.0141">-3224 1041 1071 0,'-6'6'279'0,"-1"7"87"16,-5 5-296-16,-5 6-20 15,5 5-5-15,3 7-2 16,2 0-3-16,8 9-8 16,2-4-5-16,6 8 2 15,3-10 0-15,9 3-2 16,-3-13 1-16,3-2-6 15,-4-11-6-15,-1 1-37 0,-5-10-24 16,-5-2-55-16,-5-7-17 16,-10-5-322-16,-3-8 78 15</inkml:trace>
        </inkml:traceGroup>
      </inkml:traceGroup>
    </inkml:traceGroup>
    <inkml:traceGroup>
      <inkml:annotationXML>
        <emma:emma xmlns:emma="http://www.w3.org/2003/04/emma" version="1.0">
          <emma:interpretation id="{48A7F76E-F7EB-4DB9-BD1E-82A52086B60C}" emma:medium="tactile" emma:mode="ink">
            <msink:context xmlns:msink="http://schemas.microsoft.com/ink/2010/main" type="paragraph" rotatedBoundingBox="21982,9400 31523,7001 31929,8616 22388,11015" alignmentLevel="2"/>
          </emma:interpretation>
        </emma:emma>
      </inkml:annotationXML>
      <inkml:traceGroup>
        <inkml:annotationXML>
          <emma:emma xmlns:emma="http://www.w3.org/2003/04/emma" version="1.0">
            <emma:interpretation id="{89499375-F3E5-47E4-B5CA-5CE87475F134}" emma:medium="tactile" emma:mode="ink">
              <msink:context xmlns:msink="http://schemas.microsoft.com/ink/2010/main" type="line" rotatedBoundingBox="21982,9400 31523,7001 31929,8616 22388,11015"/>
            </emma:interpretation>
          </emma:emma>
        </inkml:annotationXML>
        <inkml:traceGroup>
          <inkml:annotationXML>
            <emma:emma xmlns:emma="http://www.w3.org/2003/04/emma" version="1.0">
              <emma:interpretation id="{49E99EE0-B74D-4155-A8F1-A0D4E7E9E5AD}" emma:medium="tactile" emma:mode="ink">
                <msink:context xmlns:msink="http://schemas.microsoft.com/ink/2010/main" type="inkWord" rotatedBoundingBox="22014,9528 22551,9393 22716,10048 22178,10183"/>
              </emma:interpretation>
              <emma:one-of disjunction-type="recognition" id="oneOf2">
                <emma:interpretation id="interp6" emma:lang="" emma:confidence="1">
                  <emma:literal/>
                </emma:interpretation>
              </emma:one-of>
            </emma:emma>
          </inkml:annotationXML>
          <inkml:trace contextRef="#ctx0" brushRef="#br0" timeOffset="126206.48">-5579 2734 936 0,'-27'-10'308'0,"12"7"55"15,-1-5-225-15,5 2-70 16,2 0 19-16,4-1-26 16,2-1 11-16,0 7-17 15,6-2-3-15,2 1-28 16,5 2-4-16,6 2-22 0,18-5 2 16,2 0-6-16,18-5 7 15,5 4-5-15,8-13 9 16,-8 10-6-16,4-1 8 15,-17 5-8-15,-1 3 4 16,-15 11-7-16,-7 1 6 16,-11-2-9-16,-5 5 8 15,-10 5-7-15,-6 5 9 16,-7-1-4-16,-16 20 8 16,-4 1-6-16,-9 10 8 15,3 4-9-15,-4 10 7 16,11-2-9-16,-1 7 14 15,14-12-38-15,-2 1-412 16,9-21 135-16</inkml:trace>
        </inkml:traceGroup>
        <inkml:traceGroup>
          <inkml:annotationXML>
            <emma:emma xmlns:emma="http://www.w3.org/2003/04/emma" version="1.0">
              <emma:interpretation id="{42421126-E983-4C49-9C1C-A0F2F6056ED6}" emma:medium="tactile" emma:mode="ink">
                <msink:context xmlns:msink="http://schemas.microsoft.com/ink/2010/main" type="inkWord" rotatedBoundingBox="23112,9116 25464,8524 25870,10140 23518,10731">
                  <msink:destinationLink direction="with" ref="{6BE027BA-6B2C-4EFC-949A-38DD375711E9}"/>
                </msink:context>
              </emma:interpretation>
              <emma:one-of disjunction-type="recognition" id="oneOf3">
                <emma:interpretation id="interp7" emma:lang="" emma:confidence="1">
                  <emma:literal/>
                </emma:interpretation>
              </emma:one-of>
            </emma:emma>
          </inkml:annotationXML>
          <inkml:trace contextRef="#ctx0" brushRef="#br0" timeOffset="19965.0748">-3263 3187 826 0,'15'-19'417'0,"-4"1"-3"0,-8-3-136 16,-5 1-144-16,-8 12 8 16,-7 5-54-1,-14 6-6-15,-5 6-39 0,-11 16-5 16,2 3-33-16,-3 13 4 16,9-1-10-16,2 5 7 15,8-7-11-15,4-4 10 16,11-7-9-16,10-1 5 15,8-10-7-15,20-7 11 16,14-13-4-16,19-19 9 16,7-7-4-16,11-28 7 15,-6-8-9-15,-6-15 8 16,-18-1-5-16,-7 0 9 16,-20 20-5-16,-15 5 13 15,-11 23-8-15,-7 10 3 0,-10 10-8 16,-10 10 5-16,2 11-16 15,-7 14 5-15,-2 3-8 16,0 5 6-16,12 2-7 16,1-2-9-16,14-10-47 15,3-1-38-15,9-9 385 16,9-4-814-16,5-8 372 0</inkml:trace>
          <inkml:trace contextRef="#ctx0" brushRef="#br0" timeOffset="20503.3333">-2479 2758 1018 0,'3'-6'291'0,"-3"9"96"16,-14 7-282-16,-4 14-12 16,-4 5-24-16,-8 13 6 15,-5 4-35-15,-10 14-4 16,2 5-21-16,-8 13 4 0,7-7-16 16,5 1 8-1,12-17-11-15,3-16 11 0,9-25-9 16,0-10-29-16,8-13-55 15,5-6-351-15,4-9 63 16</inkml:trace>
          <inkml:trace contextRef="#ctx0" brushRef="#br0" timeOffset="20514.3039">-2947 2993 1123 0,'0'-9'387'0,"4"3"51"0,5 5-292 16,6-1-82-16,9 11-19 31,6 6-44-31,15 6 6 0,0 2-12 0,15 5 11 16,-7-2-3-16,1-1-67 15,-14-5-38-15,5-8-338 16,-13-12 26-16</inkml:trace>
          <inkml:trace contextRef="#ctx0" brushRef="#br0" timeOffset="21169.0934">-2354 2839 1174 0,'12'-24'378'0,"7"4"65"16,4 10-343-16,13-1-17 16,1 5-60-16,11 6-5 15,-3 5-17-15,3 5 3 16,-9 8-11-16,-9 8 0 0,-19 1-10 15,-11 6 9-15,-17-5-5 16,-8 2 40-16,-4-6 12 16,4-4 29-16,7-8-4 15,7-2 11-15,5-5-38 16,8-5 1-16,7-3-25 16,3-3 4-16,9 1-12 15,7-1 9-15,4 5-16 16,4 5-2-16,-3 5-22 0,-3 5-5 15,-6 4-10-15,0 6 10 16,-9 1-1-16,-3 4 20 16,-3-3 4-16,-6 2 14 15,-5-5 0-15,-7 1 24 16,2 0 5-16,-10 0 28 16,-1-3 5-16,-7-2 26 15,-2-4-8-15,-18 0 12 16,0 0-21-16,-9-3-7 15,1-6-31-15,2-3-8 16,12-6-23-16,8-10-56 16,11-5-106-16,23-29-464 15,8-8 65-15</inkml:trace>
          <inkml:trace contextRef="#ctx0" brushRef="#br0" timeOffset="20702.9277">-2194 2912 1198 0,'3'0'340'15,"-3"14"75"-15,-4 10-341 16,-1 15-34-16,-2 3-36 16,2 19 11-16,-1-2-14 0,6-5 11 15,0-12-35 1,3-9-48-16,-1-21 47 0,1-9-393 16,-3-9 91-16</inkml:trace>
          <inkml:trace contextRef="#ctx0" brushRef="#br0" timeOffset="19488.2733">-4315 3276 921 0,'-1'7'364'0,"11"-10"18"16,13-9-225-16,19-9-71 0,15-12-34 15,31-19 9 1,10-7-18-16,38-9 2 0,4 7-29 16,31-4-3-1,-7 16-15-15,22-4 8 0,-30 11-9 16,11-6 11-16,-38 0-8 15,-5-12 6-15,-26 5-9 16,3-10 10-16,-23 9-9 16,4 8 8-16,-20 12-9 0,-11 6 10 15,-21 15-22-15,-15 8-32 16,-18 5-27-16,-17 8-20 16,-8 5-90-16,-11 2-236 15,0-2 67-15</inkml:trace>
          <inkml:trace contextRef="#ctx0" brushRef="#br0" timeOffset="17369.8737">-3949 2492 707 0,'15'-12'362'15,"5"0"12"-15,-5 2-157 0,-6-4-25 16,-8 8-44 0,4 2-2-16,-10 1-25 0,-8 1-25 15,-4 5-25 1,-8 5-24-16,-8 1-21 0,-2 13-15 16,4 13 2-16,-5 13-10 15,7-3 4-15,1 11-7 16,8-10 6-16,10-4-6 15,10-13 4-15,16-8-4 16,13-17 6-16,16-14 11 16,7-11 12-16,14-29 5 15,-1-8 4-15,4-29 5 16,-9-1-9-16,-1-14-5 16,-20 21-1-16,-9 0 3 15,-18 27 0-15,-15 8-2 0,-18 20-2 16,-11 8-6-16,-2 8-7 15,-6 11-7-15,3 7-5 16,-7 7-2-16,5 1 1 16,-4 10-2-16,5-11 4 15,4 0-2-15,13-9 3 16,6-5-34-16,10-1-25 16,11 3-191-16,11 3-350 15,4 11 26-15</inkml:trace>
          <inkml:trace contextRef="#ctx0" brushRef="#br0" timeOffset="18219.5804">-3206 2170 961 0,'0'-14'349'0,"-3"5"57"15,0 6-258-15,-4 11-54 16,-2 4-42-16,-6 12-10 15,0 7-35-15,-2 10 4 16,-1 2-9-16,3 13 7 16,6-13-7-16,3 1 15 15,8-8-7-15,10-12 25 16,4-19 3-16,13-18 22 16,5-17-10-16,10-22 10 15,4-8-23-15,8-17 4 16,-7 10-17-16,-2 1 7 15,-13 16-9-15,-11 7 10 16,-13 22-16-16,-7 9-7 0,-4 15-13 16,-5 19 5-16,0 11-9 15,-5 12 7-15,1 6 0 16,1 8 8-16,3-14-7 16,3 0 5-16,6-17-8 15,6-5 12-15,3-14-38 16,7-15 337-16,10-9-823 0,-4-8 356 15</inkml:trace>
          <inkml:trace contextRef="#ctx0" brushRef="#br0" timeOffset="18849.3819">-2779 2128 1048 0,'4'-14'372'0,"5"-1"47"16,14 2-250-16,5-4-85 0,11 2-13 16,5 2-42-1,4 7-1-15,-9 4-25 16,-5 10-1-16,-7 4-8 0,-10 7 3 15,-12 2-3-15,-8 3 10 16,-7 2-1-16,-9 1 21 16,-5-9 6-16,3-2 20 15,3-5-6-15,3-7 7 16,7-4-19-16,5-1-2 16,3-5-20-16,9 1 4 15,3 2-13-15,6 0 4 16,9 5-8-16,6 2 5 15,-5 4-9-15,-1 5 8 16,-3 4-7-16,-9 4 5 16,-9 3-8-16,-8-2 10 15,-4-1-7-15,-10 5 8 16,-5-7-5-16,-5 2 11 0,-7 0-5 16,-5 0 8-16,1-7-6 15,-1-2 9-15,-1-8-8 16,3-8-145-16,8-2-366 15,-2-9 72-15</inkml:trace>
          <inkml:trace contextRef="#ctx0" brushRef="#br0" timeOffset="18700.2036">-2571 2108 1106 0,'-6'18'296'0,"-7"6"94"15,2 5-323-15,-2 10-17 16,-1 0-27-16,10 10-3 16,4-1-19-16,1-3 207 15,11-6-600-15,-4-16 267 16</inkml:trace>
        </inkml:traceGroup>
        <inkml:traceGroup>
          <inkml:annotationXML>
            <emma:emma xmlns:emma="http://www.w3.org/2003/04/emma" version="1.0">
              <emma:interpretation id="{C410095B-D270-4580-9DC7-8172EB90CE28}" emma:medium="tactile" emma:mode="ink">
                <msink:context xmlns:msink="http://schemas.microsoft.com/ink/2010/main" type="inkWord" rotatedBoundingBox="28187,8154 31597,7296 31767,7973 28357,8831"/>
              </emma:interpretation>
            </emma:emma>
          </inkml:annotationXML>
          <inkml:trace contextRef="#ctx0" brushRef="#br0" timeOffset="55344.2154">2565 999 916 0,'1'-50'397'0,"13"-4"38"15,8 17-220-15,7-2-48 0,3 13-51 16,7 2-21-16,-5 15-42 16,5 9-20-16,-6 15-22 15,-1 9-8-15,-10 5-4 16,-7 11 0-16,-13 1 5 15,-11 4 4-15,-9-6 10 16,-3 0 14-16,3-14 4 16,1-13 9-16,8-15-1 0,11-10-9 15,7-10-13-15,9-4-6 16,6 3-10-16,4 6-6 16,-1 9-1-16,0 11-4 15,-4 7 1-15,-1 7-5 16,-5 5 1-16,-4 8-1 15,-8 2 3-15,-7 10 0 16,-7-2 5-16,-9 4 1 16,-3-5 9-16,-7 4 20 15,-2-9 5-15,-8 3 6 16,2-10 1-16,-3-1-7 16,6-10-19-16,0-10-6 15,9-10-3-15,8-7-33 16,8-9-34-16,11-12 186 15,17-1-700-15,5-11 260 16</inkml:trace>
          <inkml:trace contextRef="#ctx0" brushRef="#br0" timeOffset="55298.3365">2777 898 1249 0,'3'-25'463'15,"-2"17"45"-15,1 16-331 16,-1 11-89 0,-1 22-35-16,-1 8-52 0,-1 13-1 15,-1 4 2-15,0 1 1 16,2-11 8-16,-4-8-76 16,-2-16-34-16,-10-13-70 15,-2-17 27-15,-10-20-377 16,1-9 140-16</inkml:trace>
          <inkml:trace contextRef="#ctx0" brushRef="#br0" timeOffset="55891.3333">3337 596 1198 0,'-5'23'352'0,"-1"6"92"0,-6 17-305 15,-3 7-48-15,-7 14 0 16,-2-2-14-16,-7 4-8 15,13-12-22-15,6-9-11 16,12-21-15-16,12-23-3 16,14-23-6-16,6-19-2 15,1-4 1-15,3-6-1 16,-3 14-5-16,-3 10-4 16,-6 13 0-16,-2 10-5 15,-5 8 0-15,-2 8-2 16,-5 5 3-16,-2 11-1 15,-5-2 4-15,-3 2-1 0,-3-4 2 16,-3 0-1-16,-3-7 0 16,-9-1 15-16,-3 1 5 15,-12 5 3-15,-5-1 1 16,-5 0 2-16,1-3-15 16,4-10-3-16,6-10-1 15,10-10-56-15,10-7-70 0,15-8-36 16,13 0-396-16,16-3 49 15</inkml:trace>
          <inkml:trace contextRef="#ctx0" brushRef="#br0" timeOffset="56418.673">3691 747 950 0,'22'-21'384'0,"4"0"55"16,-5 12-239-16,1 7-47 15,-1 5-42-15,-1 8-34 16,-7 7-38-16,-4 12-11 16,-9 0-15-16,-15 12 7 15,-7 0 11-15,-4 10 17 16,-4-10 8-16,0 2 8 16,12-14-6-16,3-6-7 0,8-12-18 15,7-5-10-15,7-7-11 16,8-6-3-16,6-6-2 15,15-9-1-15,3-7 1 16,12-5-1-16,-4 4-2 16,0-4-9-16,-14 11-18 15,-11-1-74-15,-16 11-64 16,-12 2-76-16,-10 13-41 16,-16-8-263-16,-4 8 74 0</inkml:trace>
          <inkml:trace contextRef="#ctx0" brushRef="#br0" timeOffset="56430.6432">3757 862 1002 0,'-8'-1'360'0,"5"-2"41"16,6 1-273-16,6 4-35 16,5-5-46-16,13-2-20 15,9-4-5-15,11-6-76 16,5-7-361-16,8-16 99 16</inkml:trace>
          <inkml:trace contextRef="#ctx0" brushRef="#br0" timeOffset="54583.5578">869 1412 1083 0,'9'-29'428'0,"-3"10"70"16,-6 2-261-16,-2 8-58 16,-4 20-34-16,-1 7-81 15,-7 18-27-15,-4 9-31 16,-6 21-6-16,0-5 0 0,-6 16 1 16,3-8 0-16,2 1 0 15,5-17 3-15,2-12-1 16,7-22-1-16,7-20-12 15,10-22-11-15,10-22-42 16,12-14-17-16,9-23-9 16,-1 4 12-16,5-12 10 15,-11 16 42-15,-3 5 14 16,-11 26 10-16,-1 11-4 16,-9 20-7-16,-4 18 0 15,-4 20 2-15,-1 7 3 16,-1 13 4-16,-1 11 8 15,1-3-1-15,4 6 1 16,0-1 0-16,9-2-1 16,3-6 2-16,4 3 1 15,4-14 1-15,5-8 0 16,-7-12 2-16,-1-11 1 0,-8-12-11 16,-9-12-84-16,-11-2 81 15,-14-9-453-15,-4 2 92 16</inkml:trace>
          <inkml:trace contextRef="#ctx0" brushRef="#br0" timeOffset="54596.5222">771 1692 517 0,'-16'-18'480'16,"5"0"-90"-16,10 6-42 15,8-1-204-15,10 5-69 16,7 4-24 0,7 2-35-16,10 2-8 0,-1 6-6 0,8-1-42 15,0-4-316-15,-6 7-49 16,-15-4-131-16</inkml:trace>
          <inkml:trace contextRef="#ctx0" brushRef="#br0" timeOffset="54606.0219">1211 1514 1140 0,'-11'21'293'0,"-2"13"93"15,2 5-322-15,4 3-26 16,8-7-11-16,8-7-2 15,5-13-8-15,8-13 4 16,5-16-1-16,8-17 4 16,-1-10-2-16,6-13 0 0,-6 6-5 15,-1 6-2-15,-15 14-7 16,-3 10-4-16,-7 13-2 16,-4 11-1-16,-5 12 1 15,-2 6 1-15,0 5 6 16,0 4 1-16,0-6 0 15,3-8-1-15,4-7 2 16,5-13 3-16,6-13-1 0,11-8-3 16,5-11-40-16,10-3-37 15,4 7-383-15,4-11 76 16</inkml:trace>
          <inkml:trace contextRef="#ctx0" brushRef="#br0" timeOffset="54613.5253">1852 1331 1032 0,'-14'6'363'16,"1"1"62"-16,-11 4-263 16,6 8-51-16,-8 7-17 15,1 8-40 1,2 5-12-16,13-3-18 0,5 0-7 16,11-9-8-16,15-18 1 15,12-13 4-15,9-23 10 16,6-17 4-16,9-25 0 0,-4-4-4 15,3-20-6-15,-10 7-7 16,-2-1-1-16,-16 21 5 16,-8 10 12-16,-13 28 2 15,-8 16-9-15,-8 21-2 16,-8 22-7-16,-4 5-11 16,-6 27-5-16,-1 6 7 15,1 9 1-15,10-11 2 16,13-1-3-16,11-27 1 15,19-15 4-15,10-18-59 0,13-29-475 16,-4-11 145-16</inkml:trace>
        </inkml:traceGroup>
      </inkml:traceGroup>
    </inkml:traceGroup>
  </inkml:traceGroup>
</inkml:ink>
</file>

<file path=ppt/ink/ink3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1:27.99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ABA15DB-86EB-4814-8518-33FA2DDC04AF}" emma:medium="tactile" emma:mode="ink">
          <msink:context xmlns:msink="http://schemas.microsoft.com/ink/2010/main" type="inkDrawing" rotatedBoundingBox="17425,10345 22220,9573 22304,10093 17508,10865" semanticType="underline" shapeName="Other">
            <msink:sourceLink direction="with" ref="{CED6069E-28E5-40B2-A2AE-94BF252B1C09}"/>
            <msink:sourceLink direction="with" ref="{04202F85-AB36-4A1C-BD18-BD26800CFE32}"/>
          </msink:context>
        </emma:interpretation>
      </emma:emma>
    </inkml:annotationXML>
    <inkml:trace contextRef="#ctx0" brushRef="#br0">15 1136 657 0,'-13'-10'304'16,"5"4"5"-16,2-5-188 16,14-7-19-16,7-9-69 15,10-4-8-15,5-16-22 16,19-4 9-16,-3 0-10 15,11 0 9-15,2 1-10 16,7 5 10-16,-9 5-11 16,13-1 12-16,-5 5-12 0,5 2 9 15,-2 8-11 1,10-4 10-16,-10 5-12 0,10 1 10 16,-8 4-10-16,8 1 7 15,-13 2-7-15,-1 7 10 16,-11 1-7-16,2 3 9 15,-13 3-8-15,7 6 8 16,-3 0-11-16,5 3 8 16,-3 0-9-16,8 0 9 15,-7-5-9-15,7 1 9 16,-5-5-9-16,9-2 10 16,-9 1-9-16,7-1 7 15,-7 2-7-15,7 5 8 16,-10-1-9-16,10 1 9 15,-10 2-9-15,8-2 14 16,-8-8-6-16,1 3 10 0,-8 3-8 16,8 0 8-16,-10 3-12 15,8 7 5-15,-7-4-9 16,14 3 9-16,-7-4-8 16,10 1 7-16,-6-3-6 15,8-3 7-15,-10-2-7 16,5-1 7-16,-9 2-6 15,5 4 14-15,-7-6-5 16,2 3 9-16,-4 1-7 16,4-1 4-16,-6-1-12 0,6 5 5 15,-3-5-9-15,6-1 8 16,-6-2-8-16,8-1 6 16,-7 1-7-16,4-7 6 15,-8 4-8-15,4-5 8 16,-4-3-7-16,3-5 8 15,-9 4-6-15,6-7 7 16,-6 4-9-16,2-2 9 16,-1 3-9-16,12-5 8 15,-6 0-8-15,10 2 9 16,-1 2-5-16,1-2 16 16,-7 4-8-16,4-1 14 15,-8 5-8-15,6-1 8 0,-5 5-17 16,4-1 8-1,-5 2-12-15,1-1 5 0,-8 0-10 16,5 3 7-16,-3-3-7 16,5 2 6-16,-5 1-7 15,2 0 7-15,-13 0-7 16,-2 4 8-16,-9 4-9 16,-3-4 11-16,-3 4-11 15,-3-2 10-15,-2 0-10 16,1 0 12-16,-2 1-11 0,0-2-10 15,0-1-36-15,-2-4-114 16,4 0-240-16,2 3 12 16</inkml:trace>
  </inkml:traceGroup>
</inkml:ink>
</file>

<file path=ppt/ink/ink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28:43.10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FD6501B-BF94-436B-BED4-70FED80DB10B}" emma:medium="tactile" emma:mode="ink">
          <msink:context xmlns:msink="http://schemas.microsoft.com/ink/2010/main" type="inkDrawing" rotatedBoundingBox="12896,4415 16335,4841 16155,6295 12716,5869" hotPoints="16035,5516 14151,6119 12324,5359 14209,4756" semanticType="enclosure" shapeName="Ellipse"/>
        </emma:interpretation>
      </emma:emma>
    </inkml:annotationXML>
    <inkml:trace contextRef="#ctx0" brushRef="#br0">1293 33 991 0,'-20'-8'219'0,"-2"5"89"0,4-7-300 16,0 8-1-16,3-4-15 15,-2 5 10-15,2-5-8 16,0 9 7-16,-1-2-10 16,1-5 10-16,0 7-9 0,-6 4 12 15,4-7-5-15,-1 2 15 16,-1 2-7-1,-1-1 3-15,2 0 4 0,-6-3 15 16,0-3-14-16,-5 0 12 16,2 2-3-16,-3-4-2 15,2 11-16-15,-5 3 9 16,3 0-10-16,-6-4 17 16,3 8-8-16,-5 2 18 15,5 5-11-15,-6 2 9 16,8 5-20-16,-4-6 6 15,2 2-18-15,2 1 8 16,2-3-10-16,2 15 13 16,3-5-8-16,0 1 15 15,3-2-10-15,-5 6 11 0,-1-9-14 16,-4 6 6-16,4 3-14 16,-8 6 5-1,4-7-12-15,-2 8 10 0,3 2-9 16,-2 9 10-16,8-7-6 15,5 8 14-15,7-8-9 16,6-7 10-16,6-8-9 16,4 2 6-16,5-7-9 0,6 2 8 15,2-5-10 1,4 6 11-16,1-4-9 0,5 5 11 16,0-5-9-16,8-1 11 15,-5 1-11-15,9-1 12 16,-2-5-12-16,4-2 13 15,-2 4-8-15,14-5 14 16,-7-4-12-16,14 7 11 16,0-2-14-16,15 0 7 15,-6-3-13-15,11 6 10 16,-8-8-11-16,7 4 10 16,-6-5-9-16,14 4 10 15,-9-5-11-15,16 1 9 16,-4-5-9-16,9 2 9 15,-15-6-10-15,19-1 11 16,-12-5-10-16,16-6 8 0,-8-2-11 16,19-7 5-1,-17-6-13-15,15-6 9 0,-17 0-11 16,9-3 12-16,-17 5-6 16,8 7 14-16,-18 7-9 15,6-2 11-15,-14 10-12 16,3-9 12-16,-13 1-11 15,8-4 7-15,-13 0-13 16,1-7 11-16,-10 5-11 0,2-8 11 16,-15 2-8-16,0-5 11 15,-12 1-15-15,-3-18-4 16,-15 1-16-16,-3-24-4 16,-15-1-10-16,-7-7 15 15,-11 14 9-15,-12 7 36 16,-11 20 15-16,-16 10 27 15,-1 7-6-15,-16 1 22 16,8-1-25-16,-19 3 11 16,5 2-20-16,-22 5 15 15,4 1-24-15,1 59-2 16,-1460-44-159 31,1347-20-353-47,51 3 258 0</inkml:trace>
  </inkml:traceGroup>
</inkml:ink>
</file>

<file path=ppt/ink/ink4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48:44.12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286661B-F47F-4818-BAD2-09461CD19A52}" emma:medium="tactile" emma:mode="ink">
          <msink:context xmlns:msink="http://schemas.microsoft.com/ink/2010/main" type="writingRegion" rotatedBoundingBox="13369,7022 15768,7013 15771,7751 13372,7760"/>
        </emma:interpretation>
      </emma:emma>
    </inkml:annotationXML>
    <inkml:traceGroup>
      <inkml:annotationXML>
        <emma:emma xmlns:emma="http://www.w3.org/2003/04/emma" version="1.0">
          <emma:interpretation id="{D1CFBE05-6A4F-420F-9B1D-51FAA07A35B5}" emma:medium="tactile" emma:mode="ink">
            <msink:context xmlns:msink="http://schemas.microsoft.com/ink/2010/main" type="paragraph" rotatedBoundingBox="13369,7022 15768,7013 15771,7751 13372,7760" alignmentLevel="1"/>
          </emma:interpretation>
        </emma:emma>
      </inkml:annotationXML>
      <inkml:traceGroup>
        <inkml:annotationXML>
          <emma:emma xmlns:emma="http://www.w3.org/2003/04/emma" version="1.0">
            <emma:interpretation id="{52E9B2BE-7D7F-4944-94BB-36979BA7BA58}" emma:medium="tactile" emma:mode="ink">
              <msink:context xmlns:msink="http://schemas.microsoft.com/ink/2010/main" type="line" rotatedBoundingBox="13369,7022 15768,7013 15771,7751 13372,7760"/>
            </emma:interpretation>
          </emma:emma>
        </inkml:annotationXML>
        <inkml:traceGroup>
          <inkml:annotationXML>
            <emma:emma xmlns:emma="http://www.w3.org/2003/04/emma" version="1.0">
              <emma:interpretation id="{9A971E10-123E-4622-86F7-EF1942FD9750}" emma:medium="tactile" emma:mode="ink">
                <msink:context xmlns:msink="http://schemas.microsoft.com/ink/2010/main" type="inkWord" rotatedBoundingBox="13369,7022 15768,7013 15771,7751 13372,7760">
                  <msink:destinationLink direction="with" ref="{7F6A8592-CB76-4F33-9A35-905A97F2EDD5}"/>
                </msink:context>
              </emma:interpretation>
              <emma:one-of disjunction-type="recognition" id="oneOf0">
                <emma:interpretation id="interp0" emma:lang="" emma:confidence="1">
                  <emma:literal/>
                </emma:interpretation>
              </emma:one-of>
            </emma:emma>
          </inkml:annotationXML>
          <inkml:trace contextRef="#ctx0" brushRef="#br0">-14005 493 719 0,'15'-11'346'0,"-2"1"4"16,4-4-129-16,-8 7-91 16,-5-4 4-16,-1 5-23 15,-4 0 6-15,-5 2-23 16,-11 1 3-16,-4 0-30 0,-9 3-13 15,-3 3-19-15,-10 6-10 16,7 4-20-16,-3 8-2 16,6 6-3-16,-2 6 0 15,10 3-1-15,1 7 1 16,9-6-2-16,6 4 1 16,9-5 0-16,12-3 0 15,6-9 2-15,13-11 3 16,7-7 3-16,11-18 3 15,-4-9 1-15,9-12 3 16,-7-7 2-16,1-16 2 16,-11 2 0-16,1-14 4 15,-9 8-4-15,-4-4 1 16,-8 13 1-16,-8 1 2 16,-11 14-1-16,-10 3-2 0,-10 15-4 15,-10 5-6-15,-4 4-5 16,-8 12-2-16,2 6-1 15,0 0-2-15,11 4 2 16,5 4-28-16,16-2-36 16,5-8-125-16,11 8 72 15,0 8-439-15,3 1 73 16</inkml:trace>
          <inkml:trace contextRef="#ctx0" brushRef="#br0" timeOffset="1137.171">-13178 320 984 0,'8'-12'373'0,"-5"3"63"0,-5 5-238 16,-2 7-71-16,-10 3-24 16,-2 7-49-16,-5 13-30 15,-8 4-15-15,-3 9-10 16,4 4 4-16,-8 8-4 16,3-3 4-16,0 7-6 15,6-12 7-15,3-4-6 16,12-12 6-16,0-12-2 15,10-12-2-15,-1-15-80 16,3-7-29-16,-1-17-357 16,-2-2 32-16</inkml:trace>
          <inkml:trace contextRef="#ctx0" brushRef="#br0" timeOffset="1413.423">-13490 403 1023 0,'10'-3'334'0,"7"3"56"0,-1 6-279 16,7 7-35-16,1 2-32 15,6 8-20-15,3 1-7 16,0 4-9-16,-3-4 9 16,0 3 396-16,3-6-818 15,3-7 415-15</inkml:trace>
          <inkml:trace contextRef="#ctx0" brushRef="#br0" timeOffset="1999.203">-12783 448 1037 0,'22'-17'358'16,"-11"7"75"-16,-5 4-266 0,-3 7-49 15,-12 10-29-15,-9 5-37 16,-8 13-27 0,-4 7-14-16,-10 12-11 0,2 2 8 15,-2 11-8-15,4-7 6 16,-2 6-8-16,10-12 8 16,2-9-8-16,10-15 7 15,4-6-3-15,10-19 8 16,8-10-55-16,5-7-36 15,8-19-42-15,5-14-342 0,17-11 59 16</inkml:trace>
          <inkml:trace contextRef="#ctx0" brushRef="#br0" timeOffset="2369.3594">-12933 685 569 0,'-21'-4'497'0,"15"-1"-94"16,3 2-14-16,9 6-284 16,6-1-23-16,6-2-31 15,12 3-26-15,4 3-5 0,11-3-11 16,-3 0-8-16,8-3-433 15,-5-5 143-15</inkml:trace>
          <inkml:trace contextRef="#ctx0" brushRef="#br0" timeOffset="2341.4329">-12719 412 1029 0,'3'-2'348'0,"-4"5"50"15,-7 8-276-15,-7 7-44 16,5 7-31-16,-2 10-16 15,3 1-4-15,6 7-10 16,7 1 1-16,5 4-10 16,8-6 4-16,5 0-8 15,2-12 5-15,-1-1-13 16,-7-11-28-16,-5-8 132 16,-5-2-530-16,-5 4 189 15</inkml:trace>
          <inkml:trace contextRef="#ctx0" brushRef="#br0" timeOffset="172056.8745">-12273 619 326 0,'-3'2'285'16,"5"1"-41"-16,-2 0-37 15,3 0-74-15,-2 1-40 0,5 1 3 16,-3 1-19-16,2-2 4 16,-2 2-16-16,0 2-2 15,0-2-15-15,-2 0-3 16,-1-3-11-16,0 1 0 15,2-1-6-15,-2 0 10 16,0-4 2-16,0 2 11 16,-2-4-3-16,-1-3 7 15,-1-1-6-15,-2-5 7 16,-2 0-9-16,1-3-1 16,-2 3-12-16,-2-6-8 15,4 2-14-15,-2-5-5 16,-2 2-3-16,-1-8 4 15,0 0 0-15,-3-9 2 16,2 1-1-16,-4-8 2 16,4 2-3-16,-2 1 5 0,4 10 2 15,1 3 4 1,4 15-3-16,3 4-1 0,1 2-4 16,2 5-10-16,5 1-3 15,1 0-2-15,0 4 0 16,10 5-3-16,1 0 3 15,2 5 0-15,4-1 3 16,7-1-2-16,-2-3 4 0,7-3-1 16,-2-6 1-16,6-9-1 15,-6 0 3-15,0 0-1 16,-6-4 0-16,-2 4-1 16,-7 9 1-16,0-2-3 15,-9 1 0-15,5 10 2 16,-2-2 1-16,3 5-83 15,15 2 23-15,15-19-442 16</inkml:trace>
        </inkml:traceGroup>
      </inkml:traceGroup>
    </inkml:traceGroup>
  </inkml:traceGroup>
</inkml:ink>
</file>

<file path=ppt/ink/ink4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1:35.09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F6A8592-CB76-4F33-9A35-905A97F2EDD5}" emma:medium="tactile" emma:mode="ink">
          <msink:context xmlns:msink="http://schemas.microsoft.com/ink/2010/main" type="inkDrawing" rotatedBoundingBox="16603,5682 21978,9627 20787,11250 15412,7305" semanticType="callout" shapeName="Other">
            <msink:sourceLink direction="with" ref="{9A971E10-123E-4622-86F7-EF1942FD9750}"/>
            <msink:sourceLink direction="with" ref="{DEA0C7CC-B7E8-4938-BAA3-156BBE036F88}"/>
          </msink:context>
        </emma:interpretation>
      </emma:emma>
    </inkml:annotationXML>
    <inkml:trace contextRef="#ctx0" brushRef="#br0">5709 3502 701 0,'3'-5'319'0,"0"-4"-8"0,-3 9-180 15,0 3-56-15,-2-1-57 16,1-4-4-16,-1 2-3 15,-1 0 6-15,-1 0 7 16,-5 2 14-16,1-2 4 0,1-5 2 16,-1-1-8-16,-2-4-4 15,1-2-12 1,-2-6-8-16,-1 9-4 0,-3-6 3 16,-1 6 1-16,-4-3-1 15,-4 10 1-15,-6 2 0 16,2 9-5-16,-4-4-2 15,4 4-1-15,-7 0-1 16,8-9 0-16,0 4-1 16,1-8 0-16,1 4-1 15,8-9 3-15,-4 3 3 16,3-9 2-16,2 9 1 16,-1-5 1-16,-2-2-3 15,2 1-3-15,-4 3-2 0,3-3-2 16,-4-2-1-16,4 8 2 15,-3-9-3-15,1 1 1 16,1 1 1-16,1-1 1 16,0 1 4-16,1 4 1 15,1 1 3-15,1 4-1 16,-2-1-2-16,4-1-3 16,-4-1-2-16,1-1-2 15,-2-10 1-15,0 0 0 0,-2 2 0 16,5-1 0-16,-9-1 1 15,9 11 0-15,-1-4-2 16,1 5 1-16,0-4-1 16,9 2 0-1,-10-4 0-15,7 8 0 0,-3-10 1 16,3 4-1-16,-6-4 0 16,-1 1 1-16,-7-4 0 15,2 2-1-15,-3-1-1 16,0 1 1-16,5-2 0 15,1 7 0-15,-2-5 1 16,4 3 0-16,-2-3-2 16,1-3 0-16,1-12-2 15,2 1 0-15,-2-7 3 16,2-1 2-16,2-3-1 16,3 4 2-16,-1-6-1 0,4 6-1 15,0-6-1-15,1 8 2 16,-4-5 0-16,5 6-1 15,-4-2-1-15,4 5 2 16,-1-3-2-16,4 3 0 16,-1-4 0-16,4 1 0 15,-2-11-1-15,0 5 2 16,0-7-2-16,1-3 1 0,1-2 0 16,-4 8 1-16,4-11-2 15,1 7 1-15,0-2-1 16,0 2 1-16,1 1 0 15,-1 7 1-15,2-3-1 16,-1 4 1-16,2-7-1 16,0 3 0-16,5-9-2 15,1 1 1-15,3-2-2 16,1 8 2-16,4-2 1 16,-4 5 1-16,-2 1 2 15,-4 7 0-15,-7-2-1 16,-3 8 0-16,-6-1 2 15,-1 5-1-15,-2-2 2 16,0 4 2-16,0-9-1 16,0 6 0-16,1-9 0 0,2 1-3 15,-4-2-1-15,4 8 1 16,-2-4-2-16,-2 9 4 16,-2-2 6-16,1 7 4 15,-5-2 3-15,-2 3 0 16,-2 0-3-16,1 3-6 15,-4-5-3-15,-1 2-1 16,-3-1-2-16,2-4 2 16,-2-1-3-16,1 2 2 15,2-1-6-15,4 2 0 0,-4 2-2 16,-6 1 3-16,0 1-2 16,0 4 4-16,-9-2 1 15,5 3 0-15,1 1-2 16,0-2 2-16,-6 2-2 15,6-1 2-15,-6-3-1 16,7 5 1-16,-5-4-2 16,1-1 0-16,-3 6-4 15,4 0 2-15,-4-1-2 16,11 5 0-16,-9 2 2 16,4 2 5-16,-3-4-2 15,0 4 1-15,-15-4 0 16,9 1-1-16,-10-1-1 15,2 4 0-15,-8-7-1 16,11-1 3-16,-10 2-1 0,8-8-1 16,-2 3 2-16,9 1 1 15,-10 5-3-15,12-4 0 16,-10 5 0-16,5-2 0 16,-7 1-1-16,5 1 0 15,-5 1 1-15,5-2 1 16,-7 1-1-16,6-2 0 0,-4-5 1 15,7 3 0 1,-8-2-1-16,11-2 1 0,-8-4 0 16,5 2-1-16,-9-3-1 15,8 6 2-15,-8-1-2 16,9 2 0-16,-6 5 0 16,6 3 2-16,-6-1-3 15,4 4 1-15,1 4 1 16,2-5-1-16,-3 1 0 15,4-3 1-15,-7-3 1 16,1-3 0-16,-5-4-1 16,3 0 2-16,-5-4-2 15,7 4 1-15,-5-1 1 16,4 1-1-16,1 1-1 16,8 4 2-16,-2 1-2 15,8-2 0-15,-6 0 1 16,5 3-1-16,-6-3-1 15,3 0 0-15,-3 0 0 0,8 1 1 16,-7-5 0-16,7 4 0 16,-8-3 0-16,4 3 1 15,-5 0 0-15,5 4-1 16,-4 1 2-16,6 2 1 16,0 1-1-16,11 2 0 15,-1-1-1-15,5 0 1 16,1 0-3-16,-1-1 1 0,-6-1 0 15,2 2 1 1,-2-1-2-16,4-1 1 0,1 1 1 16,2-2-1-16,4-3 1 15,2 0 5-15,2 0 1 16,6 1-1-16,0 1 2 16,3-1-2-16,3 4-7 15,3-2-3-15,2 1-47 16,2 1-41-16,4-2-365 15,-4 3 63-15</inkml:trace>
  </inkml:traceGroup>
</inkml:ink>
</file>

<file path=ppt/ink/ink4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1:56.59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BE027BA-6B2C-4EFC-949A-38DD375711E9}" emma:medium="tactile" emma:mode="ink">
          <msink:context xmlns:msink="http://schemas.microsoft.com/ink/2010/main" type="inkDrawing" rotatedBoundingBox="23887,6192 26614,10050 23960,11927 21232,8069" hotPoints="25643,10541 22714,9916 21922,7028 24851,7653" semanticType="enclosure" shapeName="Ellipse">
            <msink:sourceLink direction="with" ref="{599C1D6B-897E-4172-A5FE-A6BA50D40956}"/>
            <msink:sourceLink direction="with" ref="{94842543-BB05-4EA4-AC88-9331726C02B0}"/>
            <msink:sourceLink direction="with" ref="{F5C7C80C-E464-4CEE-8CF1-7AEF395AB83D}"/>
            <msink:sourceLink direction="with" ref="{42421126-E983-4C49-9C1C-A0F2F6056ED6}"/>
          </msink:context>
        </emma:interpretation>
      </emma:emma>
    </inkml:annotationXML>
    <inkml:trace contextRef="#ctx0" brushRef="#br0">1733 76 336 0,'-43'-23'297'15,"2"2"-28"-15,-11 0-38 16,2 6-79-16,-17 9-41 16,4 7-40-16,-15 11-29 15,9 6-10-15,-14 3-14 16,14 1 6-16,-9-1-10 16,15 0 8-16,-8 3-11 15,17 1 7-15,-3 8-13 16,12-4 4-16,-9 4-10 15,9 6 5-15,-12 9-9 0,-2 4 9 16,-13 22-10-16,6-4 10 16,-3 13-7-16,12-5 9 15,5 8-9-15,10-7 9 16,1 16-9-16,7-14 9 16,-2 10-9-16,6-10 8 15,10 12-8-15,7-17 8 16,5 9-8-16,9-10 9 0,10 12-11 15,1-15 9-15,14 20-8 16,-2-10 8-16,9 21-9 16,1-10 10-16,4 16-9 15,-4-11 8-15,10 16-9 16,-8-9 10-16,4 12-9 16,-1-18 10-16,3 15-11 15,-7-18 9-15,5 5-9 16,-4-17 8-16,2 10-8 15,1-17 8-15,11-2-5 16,-5-13 7-16,9 8-7 16,-6-11 7-16,6 19-8 15,-5 1 7-15,5 10-7 16,-1-6 7-16,10 1-8 16,-6-23 8-16,12-8-8 0,-2-22 8 15,10-7-7-15,-6-15 8 16,16-1-6-16,-8-8 8 15,10 10-7-15,-14-2 7 16,7 8-8-16,-11-4 7 16,4 6-10-16,-12-6 9 15,15 2-8-15,-7-8 8 16,10-3-10-16,-9-9 10 0,13-11-4 16,-8-1 9-16,4-4-8 15,-9 4 10-15,9 7-8 16,-13 10 4-16,10 1-9 15,-9 10 7-15,6 1-7 16,-6-5 6-16,9-8-7 16,-12 2 7-16,12-19-7 15,-6-10 7-15,11-13 7 16,-8-10 13-16,7-17 2 16,-11 3 8-16,8-13-6 15,-14 10-5-15,1 11-15 16,-12 10 0-16,-1 4-10 15,-16 20 8-15,-2-4-4 16,-16 2 13-16,-1-7 3 16,-9-1 11-16,-1-41-5 15,-8-14 6-15,-3-31-13 0,-5-3-1 16,-5-21-13-16,-5 30 9 16,-8-2-4-16,-2 24 13 15,-11-2 1-15,-5 23 14 16,-11-4-10-16,-1 17 3 15,-6-14-10-15,4 4-3 16,-17-23-14-16,6-4 5 16,-12-25-9-16,-5 6 6 15,-13-18-8-15,20 18 7 0,-16-5-9 16,9 24 7-16,-2 1-9 16,11 26 8-16,-14 1-7 15,16 22 8-15,-9-14-5 16,12 7 9-16,-14-10-8 15,6 2 6-15,-16-12-9 16,8 16 9-16,-17-1-8 16,12 9 7-16,-5-6-6 15,17 8 10-15,-3 1-10 16,18 6 7-16,3 7-59 16,15 11-25-16,9 5 437 15,19-1-816-15,8-10 389 16</inkml:trace>
  </inkml:traceGroup>
</inkml:ink>
</file>

<file path=ppt/ink/ink4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46:19.100"/>
    </inkml:context>
    <inkml:brush xml:id="br0">
      <inkml:brushProperty name="width" value="0.09333" units="cm"/>
      <inkml:brushProperty name="height" value="0.09333" units="cm"/>
      <inkml:brushProperty name="color" value="#ED1C24"/>
      <inkml:brushProperty name="fitToCurve" value="1"/>
    </inkml:brush>
    <inkml:brush xml:id="br1">
      <inkml:brushProperty name="width" value="0.09333" units="cm"/>
      <inkml:brushProperty name="height" value="0.09333" units="cm"/>
      <inkml:brushProperty name="fitToCurve" value="1"/>
    </inkml:brush>
  </inkml:definitions>
  <inkml:traceGroup>
    <inkml:annotationXML>
      <emma:emma xmlns:emma="http://www.w3.org/2003/04/emma" version="1.0">
        <emma:interpretation id="{23992CC6-EF87-45D8-84CA-03541382851C}" emma:medium="tactile" emma:mode="ink">
          <msink:context xmlns:msink="http://schemas.microsoft.com/ink/2010/main" type="writingRegion" rotatedBoundingBox="10976,2967 26145,2945 26147,4524 10978,4547"/>
        </emma:interpretation>
      </emma:emma>
    </inkml:annotationXML>
    <inkml:traceGroup>
      <inkml:annotationXML>
        <emma:emma xmlns:emma="http://www.w3.org/2003/04/emma" version="1.0">
          <emma:interpretation id="{4C74DCB6-624B-48AD-8DD6-3DB11D66F307}" emma:medium="tactile" emma:mode="ink">
            <msink:context xmlns:msink="http://schemas.microsoft.com/ink/2010/main" type="paragraph" rotatedBoundingBox="10976,2967 26145,2945 26147,4524 10978,4547" alignmentLevel="1"/>
          </emma:interpretation>
        </emma:emma>
      </inkml:annotationXML>
      <inkml:traceGroup>
        <inkml:annotationXML>
          <emma:emma xmlns:emma="http://www.w3.org/2003/04/emma" version="1.0">
            <emma:interpretation id="{CE382DD8-6768-43BB-AB7E-128455DA3EF6}" emma:medium="tactile" emma:mode="ink">
              <msink:context xmlns:msink="http://schemas.microsoft.com/ink/2010/main" type="line" rotatedBoundingBox="10976,2967 26145,2945 26147,4524 10978,4547"/>
            </emma:interpretation>
          </emma:emma>
        </inkml:annotationXML>
        <inkml:traceGroup>
          <inkml:annotationXML>
            <emma:emma xmlns:emma="http://www.w3.org/2003/04/emma" version="1.0">
              <emma:interpretation id="{51A42970-FFCF-4BD5-854D-846B7E08FB7B}" emma:medium="tactile" emma:mode="ink">
                <msink:context xmlns:msink="http://schemas.microsoft.com/ink/2010/main" type="inkWord" rotatedBoundingBox="10972,3311 14921,3149 14972,4394 11023,4556"/>
              </emma:interpretation>
            </emma:emma>
          </inkml:annotationXML>
          <inkml:trace contextRef="#ctx0" brushRef="#br0">-11627-2515 726 0,'-29'-12'263'0,"-14"1"22"15,-1 11-208-15,-7 9-23 0,2 8-44 16,-1 14-3-1,5 2-2-15,2 12 8 0,3 6-11 16,3 29 9 0,2 7-11-16,7 25 2 0,5 1-6 15,17 15 8-15,9-13-9 16,17 7 11-16,8-19-10 16,10 4 9-16,1-23-12 15,9-7 7-15,-3-34-13 0,8-10 13 16,-4-24-7-16,11-24 15 15,-6-24-6-15,14-21 16 16,-5-14-11-16,9-23 11 16,-17 4-13-16,5-18 12 15,-8 9-13-15,-4-33 12 16,-20 16-14-16,-10-13 13 16,-19 25-13-16,-25 5 13 15,-22 48-16-15,-30 11 19 16,-11 31-262-16,-19 18-65 15,3 31-57-15</inkml:trace>
          <inkml:trace contextRef="#ctx0" brushRef="#br1" timeOffset="-289104.0085">-3674-2559 1824 0,'5'5'0'0,"4"-10"2"16,1-1 0-16,-2 3 3 16,4-3-8-16,1 1 8 15,-2 1-9-15,1 2 9 16,0-1-9-16,-2 0 8 15,4 3-9-15,-2-7 10 0,1 10-10 16,-2-3 10-16,-1 4-10 16,-7-4 10-16,3 0-10 15,-6-3 10-15,2 2-10 16,-1-1 9-16,1-4-9 16,-1 12 11-16,1-10-10 15,-2 4 10-15,-2 0-3 16,2 6 13-16,-1-5 0 15,-1 1 15-15,-1-1-5 16,-1-4 4-16,-7 3-9 16,1 2 0-16,-7-7-9 15,1 7 7-15,-4-8-5 16,4-3 7-16,-2-3-8 16,4 12 6-16,1-12-13 15,5 21 6-15,-1 1-13 0,6-8 8 16,2-7-13-16,2 5 9 15,2-10-11-15,5-1 9 16,2 7-11-16,2 5 13 16,6-2-10-16,-3-1 11 15,5 4-10-15,-5 1 10 16,0 1-10-16,-6 8 11 16,0-3-12-16,-5 0 11 0,2 0-9 15,-4-1 9 1,2-7-10-16,-1 1 12 0,-1 1-10 15,-2-3 9-15,0-2-9 16,-2 2 9-16,1 2-9 16,-1-1 10-16,-2 2-9 15,2-4 11-15,-4 2-9 16,-1 3 10-16,-4-4-10 16,2-2 11-16,-4 8-12 15,1-7 9-15,0 1-10 16,0-2 3-16,3-1-68 15,9-14-355-15</inkml:trace>
          <inkml:trace contextRef="#ctx0" brushRef="#br1" timeOffset="-359197.3187">-2138-2386 285 0,'-3'-2'107'15,"1"2"5"-15,4-3-78 16,2 2-11-16,5 1-21 0,0 0 16 16,5-2-1-16,-1 2 14 15,5-1-5-15,2-8 19 16,2 1-18-16,5-2 10 15,8-14 24 1,-7-2-47-16,10-1 16 16,-1 0-12-16,1-13 11 15,-3 8-17-15,8-6 12 16,-8 5-15-16,2-9 7 16,-7 20-15-16,0-5 10 15,-4 4-11-15,-5 2 14 16,-6 12-10-16,-5-1 12 15,-8 4 0-15,-7 12 33 16,-7 9-12-16,-10 4 20 16,-1 10-13-16,-11 11 5 15,1-8-32-15,-5-1 11 16,4 2-20-16,-4-3 13 0,8-8-16 16,3 0 12-16,4-5-13 15,4-7 11-15,7-7-13 16,3 3 12-16,-2-4-12 15,5 2 2-15,6-5-4 16,-3 2 9-16,0-4-14 16,6 0 4-16,5-1-2 15,5-5-3-15,11-5-9 0,11-7 19 16,6-5-5-16,7-8 13 16,-6 2-5-16,6-4 10 15,-12 6-15-15,0 3 9 16,-9 12-10-16,-6 0 6 15,-12 9-21-15,-14 18-1 16,-13 9-12-16,-24 20-108 16,-13 14-156-16,-23 8 22 15</inkml:trace>
          <inkml:trace contextRef="#ctx0" brushRef="#br1" timeOffset="-277820.6695">-6682-2760 535 0,'-3'1'259'0,"-2"1"17"15,5-2-123-15,2-3-30 16,-1 3-34-16,2-2-19 16,2-5-17-16,1 1-16 15,1-2 1-15,-1-4-8 16,2 0 3-16,2-6-13 16,1-3 1-16,5-4-12 15,1 2 3-15,2-4-13 0,-2 5 9 16,-2-4-12-16,-6 4 11 15,0 7-13-15,-8 13 14 16,1-2-6-16,-4 8 13 16,-1 8-10-16,0-3 14 15,-3-1-13-15,0 11 5 0,3-4-11 16,2 3 9-16,-1 2-12 16,2-8 8-16,-1 7-9 15,-1-2 10-15,-1-2-11 16,3 1 11-16,0 5-10 15,2-6 9-15,-1 6-10 16,1-3 11-16,1 0-10 16,-2-1 13-16,1-7-32 15,1-7-343-15,0-1 109 16</inkml:trace>
        </inkml:traceGroup>
        <inkml:traceGroup>
          <inkml:annotationXML>
            <emma:emma xmlns:emma="http://www.w3.org/2003/04/emma" version="1.0">
              <emma:interpretation id="{A211EEB8-03AF-4E44-BBED-E0F05EECCF83}" emma:medium="tactile" emma:mode="ink">
                <msink:context xmlns:msink="http://schemas.microsoft.com/ink/2010/main" type="inkWord" rotatedBoundingBox="19553,4254 19850,4253 19851,4481 19554,4482">
                  <msink:destinationLink direction="with" ref="{A79FDC2E-E3F7-480D-B665-47130DA104E5}"/>
                </msink:context>
              </emma:interpretation>
            </emma:emma>
          </inkml:annotationXML>
          <inkml:trace contextRef="#ctx0" brushRef="#br1" timeOffset="-128320.2285">-13043-3349 212 0,'-4'-1'78'0,"-1"2"20"0,2 1-37 16,0-7 23-16,-1 1 15 16,-1 2 42-16,-1-2 6 15,0-1 4-15,-1 1-35 0,1 4-16 16,-2 0-42-16,2 3-20 16,-3-2-21-16,-1 11-4 15,1-4-6-15,1-5 2 16,-1 3 0-16,2 0 3 15,-1-3 2-15,4 1 0 16,-4 1-2-16,-1-4-2 16,2 4-3-16,-2 4-3 15,0-2-2-15,3 8-1 16,0-1 1-16,-3 10-1 16,3 1 1-16,-3 3 3 15,0-3 3-15,-4 8 0 16,1-9 2-16,0-3 1 15,3 3-4-15,-4 5-1 16,5-2 0-16,2 3-1 0,0-5-1 16,-3 8-1-1,5-7 0-15,-1 10-1 0,1-5 0 16,-1 11 0-16,1-7 1 16,-1 7-1-16,1-17 2 15,-2 10 1-15,6-11 2 16,0 1 3-16,1-5 1 15,2 4 0-15,2-9-1 16,1-3-2-16,1-1-2 0,5-4-1 16,6-5-1-16,3-2 1 15,0 0 1-15,7-9-1 16,-4 4 0-16,0 4-2 16,1-1 0-16,5 1-2 15,-3 2 1-15,5-5-3 16,-4-5 1-16,1 0 0 15,-5-2 1-15,4 2-1 16,-4-8 2-16,2-4-1 16,-2-3 1-16,1-4 1 15,-2-4-1-15,2 1 1 16,-4 8-1-16,0 1 0 16,-4 7-1-16,-2 0 0 15,-5-2 0-15,-1 4 1 16,-1-2-1-16,-2-5-1 0,-3-4 4 15,0 2 3-15,-6-13 3 16,-2-2 5-16,-1-4 2 16,-3-1 3-16,-3 6 1 15,-3-4 0-15,-4 5-1 16,-7-4 6-16,2 6-4 16,-7-3-3-16,4 10-3 15,-3 4-4-15,6 7-9 16,1 3-5-16,5 4-2 0,0 5-27 15,2 2 1-15,1 10-365 16,1 6 100-16</inkml:trace>
        </inkml:traceGroup>
        <inkml:traceGroup>
          <inkml:annotationXML>
            <emma:emma xmlns:emma="http://www.w3.org/2003/04/emma" version="1.0">
              <emma:interpretation id="{7C21126D-C1BC-4918-A1EE-BAC0B4D2B690}" emma:medium="tactile" emma:mode="ink">
                <msink:context xmlns:msink="http://schemas.microsoft.com/ink/2010/main" type="inkWord" rotatedBoundingBox="20991,3107 22485,3104 22487,4161 20993,4164">
                  <msink:destinationLink direction="with" ref="{A79FDC2E-E3F7-480D-B665-47130DA104E5}"/>
                </msink:context>
              </emma:interpretation>
            </emma:emma>
          </inkml:annotationXML>
          <inkml:trace contextRef="#ctx0" brushRef="#br1" timeOffset="-60597.5036">-16354-2563 346 0,'-5'-6'292'0,"-1"-4"8"16,0 7-69-16,2-3-25 15,-1 5-68-15,1 1-11 16,2 3-67-16,-4-2 5 15,-3 2-27-15,0 8 4 16,-7 3-25-16,1 8 3 0,-1 5-21 16,1 11 11-16,5-4-12 15,5-2 10-15,2-5-10 16,8-3 11-16,5-2-12 16,7-7 10-16,0-1-7 15,-1-11 10-15,-1-5-7 16,6-19 11-16,-3 0-9 15,0-3 14-15,3 3-10 16,-3-12 10-16,-3 14-7 16,-6-4 17-16,-1 1-10 0,-8-1 23 15,0 10-1-15,-8-1 14 16,-2 4-18-16,-10 2 6 16,1 2-24-16,-5 3-1 15,7 2-18-15,1 1 4 16,4 3-11-16,9 7-75 15,10 7 438-15,19 4-816 16</inkml:trace>
          <inkml:trace contextRef="#ctx0" brushRef="#br1" timeOffset="-392640.6064">-14718-3260 584 0,'3'-6'384'0,"-3"6"-54"0,0-3-71 15,3 0-198-15,6 0-22 16,3 0-15-16,7-6-14 16,4-2 3-16,5-1-11 15,1-1 5-15,1-5-10 16,-8 7 8-16,4-1-11 16,-15 11-96-1,-1-1-238-15,19 17 46 16</inkml:trace>
          <inkml:trace contextRef="#ctx0" brushRef="#br1" timeOffset="-223124.703">-6322-3658 819 0,'-3'-9'298'16,"3"6"41"-16,-2-7-186 15,4 4-68-15,-4-2 6 16,7 7-18-16,-5-5-4 15,0 4-18-15,-2 5-15 16,2 2-16-16,-1 10-9 16,1 3-8-16,-2 18 0 15,-1 3 3-15,-1 9-1 16,-1-9 1-16,4 1-1 16,-2-13-1-16,7-1 0 15,-2-14 0-15,-2 1 0 16,-2-1 2-16,7-4 4 15,-11-4 3-15,4-1 16 16,4-3 7-16,2-6 1 0,1-7-3 16,-2-8-2-1,6-2-18-15,-3-13-7 0,-3-4-4 16,1-8-1-16,4-3 0 16,-1 0-1-16,3 12 0 15,-3 7-1-15,-2 19 0 16,5 4-4-16,-5 9-1 15,2 3-2-15,2 4-1 16,5 2-2-16,-8 3 2 0,7 8 2 16,-5 1 1-16,-1 9 2 15,1 0 2-15,-1 6 0 16,-2-12 1-16,-2 7 0 16,-2-16-1-16,-2 2 0 15,-2-5 0-15,-8 0 3 16,1-8 3-16,-4 4 6 15,2-2 7-15,-9-11 12 16,5 11 0-16,-1-15 2 16,-1 6-6-16,0-6-6 15,10 6-11-15,4-10-22 16,-1 10-34-16,4-9-95 16,5 9 81-16,11-8-429 15,3-10 96-15</inkml:trace>
          <inkml:trace contextRef="#ctx0" brushRef="#br1" timeOffset="-222564.914">-5941-3740 656 0,'0'0'418'16,"3"0"-68"-16,2 6-108 15,5 0-164-15,2 3-48 16,5 10-3-16,2-2-2 16,5 2-3-16,-1 2-5 0,1 5-7 15,-6-4-4 1,3 5-2-16,-5-3 0 0,-2 2-1 15,-2-5 1-15,-2-2-1 16,-2-7 0-16,-5 0-11 16,0-7-23-16,-5-11-98 15,-4 3-252-15,-1-6 28 16</inkml:trace>
          <inkml:trace contextRef="#ctx0" brushRef="#br1" timeOffset="-222334.9376">-5962-3446 709 0,'-10'10'382'0,"4"-5"-20"15,4-2-141-15,2 0-123 16,5-5-39-16,7 1-3 16,6-4-15-16,10-10-4 0,7-6-8 15,5-4-7-15,-5-13-12 16,-2-7-5-16,-9 12-1 15,-6 2-2-15,-8 2-33 16,-1 13-35-16,-4 14-342 16,-10-2 69-16</inkml:trace>
          <inkml:trace contextRef="#ctx0" brushRef="#br1" timeOffset="-221925.8316">-5616-3379 896 0,'0'0'344'15,"-3"0"40"-15,1 0-181 16,4 2-84-16,2-5 16 15,-1 1-26-15,6-5-13 16,2-4-35-16,4-5-19 16,0 1-29-16,6-12-6 0,-2 0-4 15,4 9-2-15,-7 4-3 16,1 4-3-16,-8 10-1 16,-2 13-2-16,-4 1-2 15,0 7 4-15,-3 0 4 16,2 4 1-16,-5-5 4 15,1 1 1-15,-1-8-2 16,2 2 0-16,-1-1 0 0,1-2 2 16,2-6-63-1,5 3-418-15,-1-9 120 0</inkml:trace>
          <inkml:trace contextRef="#ctx0" brushRef="#br1" timeOffset="-220738.6524">-4654-3418 931 0,'-3'0'337'0,"1"0"34"16,5-3-248-16,5-1-62 15,4 5-37-15,12 1-8 16,-2-10-6-16,16 10 0 16,-4-14 0-16,8 3 0 15,-6-2 2-15,9 7 87 16,-7-1-481-16,7 20 197 16</inkml:trace>
        </inkml:traceGroup>
        <inkml:traceGroup>
          <inkml:annotationXML>
            <emma:emma xmlns:emma="http://www.w3.org/2003/04/emma" version="1.0">
              <emma:interpretation id="{66227DC3-70D5-4538-B7AD-7E8BDA69B456}" emma:medium="tactile" emma:mode="ink">
                <msink:context xmlns:msink="http://schemas.microsoft.com/ink/2010/main" type="inkWord" rotatedBoundingBox="23023,2949 26145,2945 26147,4459 23025,4463"/>
              </emma:interpretation>
              <emma:one-of disjunction-type="recognition" id="oneOf0">
                <emma:interpretation id="interp0" emma:lang="" emma:confidence="1">
                  <emma:literal/>
                </emma:interpretation>
              </emma:one-of>
            </emma:emma>
          </inkml:annotationXML>
          <inkml:trace contextRef="#ctx0" brushRef="#br1" timeOffset="-220986.0725">-4485-3608 1002 0,'-6'-2'286'0,"3"-4"84"16,3 11-285-16,-4-4-22 16,1 10-22-16,6 2-13 15,-5 10-17-15,1 5-4 16,7 4-1-16,1-1-2 16,-5-4-1-16,5-4 0 0,-2-11-1 15,-2-6 1-15,0-2 0 16,-2-2-26-16,1-1-20 15,-4 1-340-15,2-1 80 16</inkml:trace>
          <inkml:trace contextRef="#ctx0" brushRef="#br1" timeOffset="-219998.2536">-3979-3706 1073 0,'-1'17'249'0,"-4"20"97"0,4 8-314 16,-2 12-10-16,-2-1-7 15,4-8 3-15,-1-14-1 16,4-7-1-16,2-7 0 16,1-2-2-16,-1-5 0 15,2-7 15-15,-6-1 10 16,2-5 39-16,-2-6 14 15,0-3 2-15,0-5-17 0,1-5-9 16,2-16-41-16,2-19-15 16,4-4-9-16,3-4-2 15,-2 2 0-15,2 11-1 16,0-8 1-16,-1 39-4 16,-1 7-3-16,5 11-3 15,0 9-2-15,-3 33 0 16,-1-28 4-16,1 2 4 15,-5 5-1-15,-4 0 0 16,2 9 1-16,-4 5-1 16,-4-2 2-16,-3 3 2 15,-3-8 5-15,-7 2 0 16,-5-13 4-16,-9-4 0 16,0-7 0-16,-5-3 0 15,8-12 0-15,5 0-56 16,13 0-47-16,7-16-277 0,17-1-99 15,2-16-107-15</inkml:trace>
          <inkml:trace contextRef="#ctx0" brushRef="#br1" timeOffset="-219066.689">-3735-3407 909 0,'-6'-6'358'16,"1"3"35"-16,2 0-201 0,4 6-99 16,9-6-13-16,-3 7-34 15,8-7-12-15,0 5-20 16,5-4-5-16,-7 2-8 15,-1 0-2-15,-4 2-3 16,-2 2-1-16,-6 5 2 0,0 2 3 16,-6-2 4-16,-8 6 2 15,-1-6 4-15,-6 0-2 16,2 0 2-16,2 1 1 16,3-4-1-16,5 2 1 15,5-5-1-15,4 0-2 16,-3-2-3-16,6-1 1 15,6-3-1-15,8-3 0 16,4-1 2-16,9-1-31 16,1-2-31-16,-1 4 105 15,2 3-498-15,-4-3 170 16</inkml:trace>
          <inkml:trace contextRef="#ctx0" brushRef="#br1" timeOffset="-218421.7729">-3573-3439 782 0,'-8'-1'333'16,"2"2"20"-16,3 2-191 15,2-4-56-15,4 5-41 16,1 2-11-16,5-9-21 16,5-3-8-16,2 2-12 15,4-5-6-15,-4-3-4 0,5-3 0 16,-1 6-2-16,-1-3 0 15,2-9-1-15,6-6 1 16,-4-2 1-16,-4-10-34 16,-5 0 382-16,-8 3-739 15,-12-19 340-15</inkml:trace>
          <inkml:trace contextRef="#ctx0" brushRef="#br1" timeOffset="-218698.0797">-3468-3778 900 0,'-6'-33'395'0,"3"35"-6"15,1-2-212-15,1 34-116 16,2-26-44-16,4 35-11 16,4-25-5-16,4 6 1 15,7 8 0-15,4 4 1 16,1 3-1-16,5-5 1 15,-4-8-1-15,-1-7-10 16,-10-7-22-16,-4-4-34 16,-8-7-76-16,1 8-253 15,-8 8 35-15</inkml:trace>
          <inkml:trace contextRef="#ctx0" brushRef="#br1" timeOffset="-217856.1188">-3275-3422 930 0,'2'-8'323'16,"7"-2"37"-16,7-2-219 16,-2-8-90-16,2-7 1 15,2 5-12-15,0-1-3 16,-4 7-9-16,2 8-9 16,-1 16-14-16,-6 13-4 15,0 1 0-15,-6-1 6 16,-7 6 3-16,-8-1 9 15,3-10 4-15,-8 1 7 16,1 1-3-16,2-5 4 16,2-1-3-16,0-1 0 15,6-4-8-15,3-2-2 0,2-5-6 16,5 1 1-16,7-4-3 16,4 0-1-16,6 2-3 15,7-4-12-15,4 2-29 16,3-3-70-16,-4 6 78 15,5-1-431-15,-4 2 114 16</inkml:trace>
          <inkml:trace contextRef="#ctx0" brushRef="#br1" timeOffset="-217203.9903">-2772-3605 1066 0,'-3'-2'353'15,"3"-1"62"-15,6 5-271 16,3-5-62-16,12-5-4 16,2-5-31-16,10-1-6 15,1-1-11-15,7-3-10 16,-4 2-13-16,5 2-6 0,-10 8-12 15,-2-1-38-15,-7 5-19 16,-8 5-47-16,-8 3-5 16,-4 2-325-16,-4 4 98 15</inkml:trace>
          <inkml:trace contextRef="#ctx0" brushRef="#br1" timeOffset="-216985.2017">-2716-3440 1062 0,'-2'4'288'0,"5"-4"80"15,8 5-300-15,2-16-6 16,10 14-18-16,7-10 0 16,6-5-8-16,1-2-8 15,2 1-13-15,2 4-50 16,-3 4-32-16,-5 4-337 15,-2 4 60-15</inkml:trace>
          <inkml:trace contextRef="#ctx0" brushRef="#br1" timeOffset="-216278.9937">-2146-3900 1098 0,'0'2'257'0,"0"-1"93"16,2-2-319-16,1 32-3 16,0 3-4-16,1 8 4 15,-1 6 1-15,0 13-1 16,-1-25-10-16,-2 12-4 16,0-3-6-16,1-4 2 15,1-14 2-15,1 1 1 16,0-16 3-16,4-19 12 15,4-10-1-15,8-16-2 16,2-16-2-16,8-8-4 16,1 10-14-16,0 10-2 15,-8-23-2-15,-2 6 0 16,-5 11-2-16,-8 47-6 0,-4 0-1 16,2 47 0-16,-8 11 2 15,-3 4 4-15,3-35 7 16,3 2 8-16,-2-6 4 15,5 0 6-15,2-10 1 16,1-14 5-16,-2-17-3 16,8-2-4-16,5-11-6 0,8-12-4 15,1 1-6-15,4 16-4 16,-4-37-1-16,-1 7-2 16,-5 13 0-16,-1 36-4 15,-5 0 1-15,-2 45-2 16,-6 0 0-16,-2 9 1 15,-2-21 2-15,-4 6 4 16,-1-9 5-16,-1 13 1 16,1-5 2-16,3-17 0 15,0-5-2-15,1-5-23 16,1-22-65-16,8-26-373 16,1 1 83-16</inkml:trace>
          <inkml:trace contextRef="#ctx0" brushRef="#br1" timeOffset="-205070.0299">-6163-3280 746 0,'-4'5'327'16,"2"-2"1"-16,2 0-142 15,0-2-125-15,0-1 6 16,0-3-6-16,2 3-1 16,-1-6-12-16,1 0-3 15,2 5-17-15,4-10-6 16,1 1-5-16,1-5 0 16,1-2-6-16,2-4-4 15,-1 5-2-15,3-4-2 16,-3 5-1-16,2 2-1 15,-5 2 1-15,-3 2-2 16,-2 5-3-16,-1 4-5 16,-3 1 1-16,-1 1 0 0,-2 5 2 15,-2 2 5-15,-1 2 3 16,0 1 1-16,3 0 0 16,0 1-1-16,5-2-1 15,-1 1-1-15,2-3-23 16,0 0-258-16,5-2-126 0,-4 4-68 15</inkml:trace>
          <inkml:trace contextRef="#ctx0" brushRef="#br1" timeOffset="-139539.1964">-16706-3430 1809 0,'8'0'4'0,"2"-3"-1"0,11 2 1 16,5-8 2-16,2 4 6 16,2-7-8-16,8 0 14 15,-4-4-6 1,2 2-12-16,-7 5 9 16,0-1-12-16,-13 2 11 15,7 5-3-15,-5 0 13 0,7 2-6 16,-2-1 10-16,7 2-9 15,-8-4 4-15,4 2-11 16,-5-8 6-16,3 8-11 16,-5 7 7-16,2-5-11 15,-3 1 9-15,3 7-10 16,0-8 10-16,2-8-10 16,-4 4 11-16,5 7-12 15,-4-3 11-15,2 4-10 16,-1 4 10-16,3 2-9 15,-3-8 10-15,2 5-10 16,-2-2 11-16,3-4-6 16,-6 2 5-16,1 0-4 15,0-6 14-15,0 6-5 16,-7-3 6-16,8 0-3 16,-2 6 3-16,4-6-12 15,2-1 3-15,6 2-11 16,-4 2 8-16,2-6-10 15,-1 8 9-15,5-8-10 0,-7 3 12 16,5 0-11-16,-3-2 9 16,5 13-10-16,-7-11 11 15,7-3-12-15,-5 0 11 16,7 3-9-16,-2-8 10 0,2 8-10 16,-2 6 9-1,0-3-6-15,-11 2 9 0,4-7-8 16,-2 2 9-16,1-4-8 15,-3 2 6-15,7-2-9 16,-4-2 9-16,-1 4-10 16,-4 5 9-16,4-10-11 15,-4 8 10-15,2-2-10 16,-1-1 11-16,1-2-12 16,0 11 12-16,1-8-11 15,-1 1 11-15,2 3-12 16,-1-2 12-16,-1-2-11 15,-6-2 10-15,3 1-11 16,-3-1 12-16,3 2-10 16,-1-2 9-16,1 1-9 15,1 4 11-15,5 1-11 16,2 0 10-16,-3-3-9 16,-2-2 8-16,1 2-9 0,-7 0 9 15,3-1-9-15,0 8 10 16,5-1-10-16,-2 2 8 15,-2-5-7-15,-1 4 8 16,8-8-11-16,-5 7 11 16,3-5-9-16,-2 4 10 15,1-5-10-15,-5 4 10 0,3-4-10 16,-6-3 9-16,4 3-3 16,-2 3 13-16,2-7-7 15,1 4 9-15,4 1-9 16,-5-1 4-16,7-3-13 15,-4 5 8-15,-1-2-12 16,-1 3 11-16,4-5-10 16,-9 7 10-16,0-7-8 15,-2-4 10-15,3 3-9 16,-6-4 9-16,8-5-9 16,-4 6 7-16,5 9-9 15,-2-5 8-15,-2 4-9 16,-2 1 9-16,7 4-9 15,-4-5 10-15,4-1-10 16,1 7 10-16,1-1-10 0,-4-7 11 16,5 5-12-1,-2 5 12-15,-2-13-11 0,1 0 9 16,-1 8-10-16,-1-7 11 16,2-8-11-16,-4 11 9 15,5 2-8-15,-1-3 9 16,2-1-10-16,-4 5 11 15,3-4-11-15,-1-1 9 16,1 5-9-16,-3-1 11 16,3-4-8-16,-2 5 11 15,-2 1-9-15,-4-4 11 0,1 2-11 16,0-1 7-16,-1-5-9 16,-2 3 4-16,7-2-6 15,-5 7 10-15,7-1-10 16,-7 5 8-16,5-6-4 15,-3 0 6-15,3-6-10 16,-4 8 10-16,2-7-11 16,1 5 11-16,1-3-11 15,-6 9 11-15,4-9-11 16,-2-1 11-16,-1 2-10 16,-2-1 11-16,-1 2-11 15,1 1 11-15,-1-2-11 16,1 2 10-16,2 0-11 15,-2-3 11-15,-2 0-11 16,-2-3 11-16,-1 0-10 16,-4 5 10-16,-2-7-3 0,1 5 19 15,-1 2 5-15,0-1 16 16,2-2-1-16,-2 4 5 16,0-6-17-16,0 4-5 15,-2-1-16-15,2 5 2 16,-1-8-12-16,1 3 8 15,0 0-9-15,-2 0 8 0,2-5-9 16,-1 8 8-16,-1-4-10 16,1 2 10-16,2-4-10 15,-4 8-1-15,-6-5-89 16,-4 10-61-16,-17 14-370 16</inkml:trace>
          <inkml:trace contextRef="#ctx0" brushRef="#br1" timeOffset="-61303.8165">-18337-2098 495 0,'6'-6'187'0,"4"-5"10"16,7 5-132-16,2 0-34 0,5-9-29 16,15-15 12-16,2 3-11 15,5-1 12-15,-2-2-14 16,1 9 12-16,-9 15-15 16,0 6 28-16,-8 7-1 15,4 16 18-15,-4 1-12 16,5 0 13-16,-1 0-30 15,11-2 1-15,-1-10-18 16,11-7 10-16,-6-7-12 16,7-8 13-16,-6-2-11 0,1-8 12 15,-13 10-13-15,8 10 14 16,-10 10 13-16,1 8 34 16,-7 14-9-16,10-1 15 15,-1-5-13-15,7-8-11 16,-2-11-32-16,10-10 13 15,-5-12-11-15,4-12 10 16,-3-1-14-16,6-5 9 16,-7 9-15-16,2 6 7 15,-8 13-12-15,4 10 13 16,-8 10-10-16,11 0 12 16,-4 3-10-16,10-6 13 15,-5-6-13-15,15-15 11 16,-10-11-13-16,9-11 12 0,-9 4-10 15,7-12 9-15,-8 13-12 16,4 4 11-16,-9 13-13 16,4 4 11-16,-8 13-11 15,1 2 10-15,-3 4-9 16,-1-7 10-16,-4-8-9 16,14-2 11-16,-4-12-11 15,4-2 10-15,1 1-10 16,7 4 10-16,-13-2-11 0,2 8 10 15,-12 9-14-15,0 9 9 16,-13 3-9-16,-1 8 15 16,-5-1-11-16,4 1 16 15,-3-14-7-15,6-8 11 16,-6-7-14-16,0-10-327 16,-7-11 109-16</inkml:trace>
        </inkml:traceGroup>
      </inkml:traceGroup>
    </inkml:traceGroup>
  </inkml:traceGroup>
</inkml:ink>
</file>

<file path=ppt/ink/ink4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39:20.714"/>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context xml:id="ctx1">
      <inkml:inkSource xml:id="inkSrc1">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5T07:44:32.627"/>
    </inkml:context>
  </inkml:definitions>
  <inkml:traceGroup>
    <inkml:annotationXML>
      <emma:emma xmlns:emma="http://www.w3.org/2003/04/emma" version="1.0">
        <emma:interpretation id="{D3B74C04-6F87-4E57-A05C-E2DA949FF2F4}" emma:medium="tactile" emma:mode="ink">
          <msink:context xmlns:msink="http://schemas.microsoft.com/ink/2010/main" type="writingRegion" rotatedBoundingBox="-171,2283 24618,791 25429,14255 639,15747"/>
        </emma:interpretation>
      </emma:emma>
    </inkml:annotationXML>
    <inkml:traceGroup>
      <inkml:annotationXML>
        <emma:emma xmlns:emma="http://www.w3.org/2003/04/emma" version="1.0">
          <emma:interpretation id="{50D9E2FD-6861-4BF9-BE82-16EA1DAB85DE}" emma:medium="tactile" emma:mode="ink">
            <msink:context xmlns:msink="http://schemas.microsoft.com/ink/2010/main" type="paragraph" rotatedBoundingBox="321,2254 8837,1741 8938,3420 422,3933" alignmentLevel="1"/>
          </emma:interpretation>
        </emma:emma>
      </inkml:annotationXML>
      <inkml:traceGroup>
        <inkml:annotationXML>
          <emma:emma xmlns:emma="http://www.w3.org/2003/04/emma" version="1.0">
            <emma:interpretation id="{E085B114-6691-4F6F-8EF3-E2B46F98D594}" emma:medium="tactile" emma:mode="ink">
              <msink:context xmlns:msink="http://schemas.microsoft.com/ink/2010/main" type="line" rotatedBoundingBox="321,2254 8837,1741 8938,3420 422,3933"/>
            </emma:interpretation>
          </emma:emma>
        </inkml:annotationXML>
        <inkml:traceGroup>
          <inkml:annotationXML>
            <emma:emma xmlns:emma="http://www.w3.org/2003/04/emma" version="1.0">
              <emma:interpretation id="{6CC24641-7FE7-4046-B99B-5F21DB1831D6}" emma:medium="tactile" emma:mode="ink">
                <msink:context xmlns:msink="http://schemas.microsoft.com/ink/2010/main" type="inkWord" rotatedBoundingBox="321,2254 6475,1883 6539,2949 385,3319"/>
              </emma:interpretation>
            </emma:emma>
          </inkml:annotationXML>
          <inkml:trace contextRef="#ctx0" brushRef="#br0">-25873-3679 902 0,'7'6'567'0,"1"2"-501"0,-25-5-11 16,-4 1-17-16,0-4-5 15,6 6-13-15,12-3-4 0,2 2-8 16,4-8-2-16,4 3-4 15,1-3 0-15,2 3-2 16,-1-5 1-16,6 7 0 16,0-4 1-16,-4 7-1 15,4-5-1-15,3 4 0 16,-8 4 0-16,10-7-1 0,5 2-10 16,-4 2-10-16,6-4-32 15,0-7-66-15,5 9-68 16,-2-4-146-16,9 4-28 15</inkml:trace>
          <inkml:trace contextRef="#ctx0" brushRef="#br0" timeOffset="673.4396">-25160-3671 958 0,'-9'-3'262'16,"6"0"63"-16,4 3-278 16,14-6-19-16,8 1-24 15,17-1-3-15,5 0-1 16,18 0-2-16,-3 2-10 15,6-10-313-15,-15-2 97 0</inkml:trace>
          <inkml:trace contextRef="#ctx0" brushRef="#br0" timeOffset="-7827.6556">-27110-4390 365 0,'-17'-8'217'16,"8"5"153"-1,0 2-275-15,-9-5-14 16,5 0-49-16,7-5-3 16,3 2-31-16,3-1 8 15,3 1-12-15,-3-2 12 16,-5 5-10-16,4-1 15 15,-2 5 3-15,-6 2 30 16,0 9-5-16,-2 9 25 0,-5 3-10 16,3 8 5-1,6 5-27-15,1 5 8 16,4-1-24-16,8 5 6 0,0-1-20 16,10 3 9-16,-3-21-7 15,2 0-8 1,20 29 11-16,-4-11-12 15,7-2 11-15,-8-5-11 16,0-14 12-16,-5-6-11 16,10 1 13-16,-2-1-12 15,4 2 11-15,-5 3-12 0,1-4 10 16,-9 1-11-16,3-7 10 16,-5-4-11-16,4-9 10 15,-5-10-8-15,6-20 11 16,-3-8-9-16,0-16 11 15,-5-5-10-15,-1-25 9 16,-10 6-12-16,-8-13 12 16,-5 8-12-16,-7 2 11 15,-3 25-10-15,-4 7 11 16,1 19-10-16,-3 7 15 16,1 11-9-16,-4 5 16 15,5 8-10-15,-8 8 10 16,4 3-16-16,-4 11 8 15,6 4-19-15,0 18-2 0,11 5 1 16,5 5-334-16,5-14 103 16</inkml:trace>
          <inkml:trace contextRef="#ctx0" brushRef="#br0" timeOffset="-83716.558">-27295-3861 968 0,'-2'12'315'16,"-5"-10"42"-16,1 1-257 15,1-1-59-15,4 2-21 16,4-10-18-16,0 8 7 16,6-1-12-16,1 2 10 0,5-3-9 15,-1 0 10-15,7 12-6 16,-6-9 13-16,6 5 0 16,-4 1 12-16,-1-5 0 15,-2-8 15-15,8 7 1 16,-8-3 3-16,7 4-6 15,-2 8 2-15,11-4-6 16,2-1-3-16,11 4-10 16,2-1 1-16,12-1-13 15,-6 8 0-15,8 1-12 16,-5-5 7-16,10 1-11 16,-6-2 10-16,3-6-8 15,-7 1 9-15,2-2-10 16,-28-2-15-1,2 0-29-15,24-11-408 16,-15 4 106-16</inkml:trace>
          <inkml:trace contextRef="#ctx0" brushRef="#br0" timeOffset="-10187.5041">-23063-4649 818 0,'-2'5'241'0,"-2"2"54"0,2 2-230 16,1-1-30-1,2-2-26-15,1-2 11 0,-1-5-14 16,2 2 17-16,-1 1-4 15,-2 2 32-15,1 1-3 16,-1 4 22-16,0-3-16 16,0 6 2-16,2 1-32 0,1 2 0 15,1-1-25 1,-1-1 7-16,0-2-11 0,0-2 11 16,-3-6-9-16,2 1 9 15,-2-4-9-15,4 2 11 16,-1-1-11-16,3 4 9 15,0 1-10-15,5-1 9 16,-1-4-12-16,8 1 11 16,0-1-10-16,3-1 9 15,2 2-7-15,4 2 10 16,-3 1-11-16,6-4 11 16,1-2-13-16,0 1 11 15,-4-3-12-15,-2-8 12 16,-4 8-11-16,0-3 13 15,-6 0-12-15,11-2 13 16,-4 7-12-16,5-8 12 0,-12 6-5 31,0 1-6-31,21 1 11 0,-6 4-11 16,5 4 11-16,-5 4-12 16,-3 0 12-16,-5-4-12 15,5 2 11-15,-6-4-11 16,3-4 10-16,-4-2-11 15,2-2 11-15,-5-5-11 16,-1 2 11-16,-5 2-10 0,2-1 12 16,-2 3-11-16,1 2 11 15,-3-4-12 1,1 4 14-16,-4 0-11 0,4 0 14 16,0-2-11-16,4 4 11 15,1-5-14-15,1-2 10 16,-2-2-13-16,-2-1 11 15,-2 2-12-15,2 2 12 16,0-2-11-16,-1 0 12 16,-1 3-12-16,-1-6 11 15,2 1-11-15,-1-1 10 16,2 2-11-16,0-2 12 16,2 3-12-16,-2-2 11 15,1 4-10-15,5-2 11 16,-1 3-11-16,4-2 11 15,0 1-11-15,1-4 10 16,-1 4-11-16,6-4 12 0,-3 2-12 16,2 0 11-16,-5 3-11 15,1 2 12-15,-4 2-12 16,2 2 12-16,-4 0-12 16,2 2 13-16,-1-5-11 15,2 1 10-15,-1 2-11 16,2-4 11-16,1 2-10 15,0-2 10-15,0-1-11 0,-4-1 12 16,-5 2-12-16,-2-1 11 16,2-1-11-1,-4 5 11-15,1 1-12 0,1-2 11 16,-1 1-11-16,0 4 12 16,3-5-12-16,2 5 12 15,-1-1-11-15,4 2 11 16,-2 1-12-16,3-5 13 15,-2-5-13-15,4 2 11 16,-7-1-11-16,4-4 12 16,-7 1-11-16,-1-1 12 15,-1 1-12-15,-4 1 13 16,-4-3-5-16,0 4 28 16,2 4-4-16,-4-2 20 15,4 1-12-15,-1 1 6 0,-1-2-27 16,0 3 3-16,0 0-20 15,0-3 11-15,-1 4-13 16,2 1-22-16,1 1-47 16,2 12-353-16,-1 3 72 15</inkml:trace>
        </inkml:traceGroup>
        <inkml:traceGroup>
          <inkml:annotationXML>
            <emma:emma xmlns:emma="http://www.w3.org/2003/04/emma" version="1.0">
              <emma:interpretation id="{74682E00-81C4-486D-B83F-175A436C36B6}" emma:medium="tactile" emma:mode="ink">
                <msink:context xmlns:msink="http://schemas.microsoft.com/ink/2010/main" type="inkWord" rotatedBoundingBox="5574,2350 8556,2170 8633,3438 5651,3618"/>
              </emma:interpretation>
            </emma:emma>
          </inkml:annotationXML>
          <inkml:trace contextRef="#ctx0" brushRef="#br0" timeOffset="27118.767">-22018-3307 929 0,'-8'2'257'0,"4"-1"66"16,1 5-255 0,0-4-40-16,79 62-9 15</inkml:trace>
          <inkml:trace contextRef="#ctx0" brushRef="#br0" timeOffset="-6281.2979">-19216-4505 460 0,'-25'-1'291'0,"-1"1"-47"15,4-3-73-15,2-2-128 16,4-4-30-16,-2-1-4 16,1-4-3-16,2 1-7 15,0 4-4-15,0 1-1 16,-166 151 256 46,169-134-218-62,7 9-13 16,2-3 31-16,3 5-24 16,-4 29-4-1,5-1-14-15,7 8-12 16,2-10 11-16,-2 8-11 15,2-21 11-15,2 6-12 16,-4-10 11-16,1 8-11 16,4-13 11-16,2 8-12 0,3-10 12 15,3 1-13-15,0-2 12 16,3 0-10-16,-3-10 12 16,3-1-11-16,-4-4 13 15,2-12-11-15,-4-3 10 16,3 3-11-16,-3-1 9 15,-1-3-10-15,-1-2 10 16,4 2-10-16,-4-5 9 0,4-11-8 16,-1-2 10-16,4-4-9 15,-7 2 10-15,2-4-11 16,-7 4 11-16,-1 1-10 16,-7 11 12-16,-3-9-9 15,2 5 12-15,-2 2-10 16,-2-1 9-16,1-15-12 15,-1 5 8-15,-4-16-13 16,-1-8 11-16,-1-11-10 16,1 7 10-16,-1-6-11 15,5 17 12-15,0 12-12 16,-1 15 11-16,-8 15-14 16,-6 17 2-16,-11 20-341 15,-4 11 108-15</inkml:trace>
        </inkml:traceGroup>
        <inkml:traceGroup>
          <inkml:annotationXML>
            <emma:emma xmlns:emma="http://www.w3.org/2003/04/emma" version="1.0">
              <emma:interpretation id="{BA3F0444-B9F3-42D4-8ADA-1BE7D663C281}" emma:medium="tactile" emma:mode="ink">
                <msink:context xmlns:msink="http://schemas.microsoft.com/ink/2010/main" type="inkWord" rotatedBoundingBox="1890,3295 8905,2872 8930,3282 1914,3704"/>
              </emma:interpretation>
            </emma:emma>
          </inkml:annotationXML>
          <inkml:trace contextRef="#ctx0" brushRef="#br0" timeOffset="-79671.7219">-19623-3861 814 0,'-19'-3'284'0,"5"3"35"0,5 0-218 15,0 2-33-15,5 2-31 16,2-4-3-16,1-4-10 15,1 1-5-15,3 1-6 16,4-2-3-16,8-1-4 16,2 2 2-16,-2-3 2 15,2 0 4-15,-4 0 3 16,-2 2 12-16,-2-1 2 0,-3-2 8 16,-2-1 35-1,4 7-47-15,-2-2-3 16,0 1-5-16,3 4 2 15,1 2-2-15,4-5 2 16,-2-1-4-16,7 2-4 16,4 3-6-16,5-1-3 15,4-1-3-15,10 4 0 16,-5-5 0-16,10-2-1 16,-7 2 1-16,7-1-1 15,-7 1 1-15,5-3-1 16,-7 1 1-16,1-4 0 15,-6 2 1-15,-1-2-1 16,-7 3 1-16,2 0-1 16,-6 3 1-16,0 0-15 0,2 0-35 15,10 10-380-15,0 1 101 16</inkml:trace>
          <inkml:trace contextRef="#ctx0" brushRef="#br0" timeOffset="306063.5851">-25657-3230 538 0,'-21'3'408'0,"0"1"-84"15,3-5-40-15,-2 2-230 16,8-2-24-16,3 2-6 16,2-1-7-16,1 2-1 15,4-2-6-15,2 0-3 16,2-2-3-16,1 2 2 16,-3 2 2-16,4-1 10 15,-2 1 3-15,1-2 9 16,0-2-1-16,4 4 0 15,-4-2-8-15,6 0-3 16,-1 0-8-16,7 4-3 16,1-7-4-16,8 0-1 15,-3-3 0-15,8 2-1 16,-4-4 1-16,7 2-1 0,-2 0 0 16,6 3 0-16,-2 0 0 15,11 0-2-15,-4 3 2 16,4 0 0-16,-4-3 0 15,4 0-2-15,-8 2 3 16,8-5-2-16,-4-2 0 16,5-1-1-16,-7-3 1 15,3-4 0-15,-6 2 0 16,3 4 1-16,-7 2-1 0,2 2 0 16,-2 6 1-1,-1 3-2-15,-5 2 0 0,2 5 8 16,-2 5 4-16,4 5 1 15,-6-2 1-15,2 6 0 16,-4-5-7-16,-1-5-2 16,-7-7-2-16,4-1-1 15,0-9 2-15,-5-1-2 16,-1 4 0-16,3-3 1 16,-6 3-1-16,-4 1 0 15,1-1 0-15,0-3 0 16,-3 2 1-16,4-2-2 15,2-2 1-15,3 7 0 16,-3-5-1-16,3 0 0 16,-4 3-28-16,1 6-376 15,0-8 117-15</inkml:trace>
        </inkml:traceGroup>
      </inkml:traceGroup>
    </inkml:traceGroup>
    <inkml:traceGroup>
      <inkml:annotationXML>
        <emma:emma xmlns:emma="http://www.w3.org/2003/04/emma" version="1.0">
          <emma:interpretation id="{D20123A9-6C01-4CA3-B0E8-D630A423F4AD}" emma:medium="tactile" emma:mode="ink">
            <msink:context xmlns:msink="http://schemas.microsoft.com/ink/2010/main" type="paragraph" rotatedBoundingBox="1018,5163 24762,3522 25039,7522 1295,9164" alignmentLevel="1"/>
          </emma:interpretation>
        </emma:emma>
      </inkml:annotationXML>
      <inkml:traceGroup>
        <inkml:annotationXML>
          <emma:emma xmlns:emma="http://www.w3.org/2003/04/emma" version="1.0">
            <emma:interpretation id="{66B95D02-1819-4940-9CC0-8F4B8EB3B7DA}" emma:medium="tactile" emma:mode="ink">
              <msink:context xmlns:msink="http://schemas.microsoft.com/ink/2010/main" type="line" rotatedBoundingBox="1036,4315 23644,3804 23689,5807 1082,6317"/>
            </emma:interpretation>
          </emma:emma>
        </inkml:annotationXML>
        <inkml:traceGroup>
          <inkml:annotationXML>
            <emma:emma xmlns:emma="http://www.w3.org/2003/04/emma" version="1.0">
              <emma:interpretation id="{6864B2E8-230B-4F1C-94ED-4ABDE80F8AE1}" emma:medium="tactile" emma:mode="ink">
                <msink:context xmlns:msink="http://schemas.microsoft.com/ink/2010/main" type="inkWord" rotatedBoundingBox="1057,5214 1466,5205 1485,6033 1075,6043"/>
              </emma:interpretation>
            </emma:emma>
          </inkml:annotationXML>
          <inkml:trace contextRef="#ctx0" brushRef="#br0" timeOffset="312948.5094">-26396-1583 707 0,'-4'-11'334'0,"-4"-8"-1"15,4 17-171-15,4-2-45 16,3 1-49-16,-2-3-14 16,2 6-5-16,-1-8-10 15,-4 8-4-15,2 2-10 16,-4-2-1-16,4 6-8 16,-2 4 4-16,-2 1-3 15,-2 10 6-15,0 7-6 16,-2 8 5-16,-1 2-13 15,-1 5 0-15,-2 10-9 16,0-1 5-16,-8 9-9 16,1-4 10-16,1 7-7 15,-2-16 8-15,-1 2-7 16,11-13 8-16,-4 1-9 0,8-11 8 16,3 1-9-16,3-4 9 15,0-6-8-15,4-6 9 16,4 0-10-16,1-4 9 15,12-2-8-15,3-3 8 16,2-3 1-16,1-3 0 16,9-3-7-16,-6-3 8 15,3 1-9-15,-3 2 0 0,0 2-2 16,-9 7 9-16,1 3-10 16,-4 1 9-16,-1 4-10 15,-4-4 11-15,1-1-10 16,-7-1 9-16,-1-2-9 15,-3-2 9-15,0 1-8 16,0-2 10-16,0-2-11 16,-3 4 10-16,2-4-5 15,-1 4-27-15,-2 4-414 16,-1 4 130-16</inkml:trace>
        </inkml:traceGroup>
        <inkml:traceGroup>
          <inkml:annotationXML>
            <emma:emma xmlns:emma="http://www.w3.org/2003/04/emma" version="1.0">
              <emma:interpretation id="{985C06DC-53CD-4A6E-9A81-E239A42EA21C}" emma:medium="tactile" emma:mode="ink">
                <msink:context xmlns:msink="http://schemas.microsoft.com/ink/2010/main" type="inkWord" rotatedBoundingBox="2066,5500 2563,5489 2571,5812 2073,5823"/>
              </emma:interpretation>
            </emma:emma>
          </inkml:annotationXML>
          <inkml:trace contextRef="#ctx0" brushRef="#br0" timeOffset="313865.4567">-25597-1293 947 0,'-6'-2'313'0,"-2"5"51"16,4 0-275-16,4-1-14 15,6 1-52-15,7 0-1 16,7-2-14-16,13-1 13 15,4-6-14-15,17-4 13 16,-1-4-12-16,2-3 9 16,-8 4-16-16,-2 2 10 15,-18 8-11-15,-4 3 9 16,-11 6-11-16,-3 3 8 16,-6 0-15-16,-3 2-6 15,-5-1-123-15,-5 4-247 0,-7 0 29 16</inkml:trace>
          <inkml:trace contextRef="#ctx0" brushRef="#br0" timeOffset="314092.3643">-25576-1061 547 0,'-2'3'376'0,"4"-3"-64"0,8 6-51 15,1-3-161-15,13-6-8 16,3 2-25-16,13-5 12 15,4-6-30-15,10-5-3 16,-6 4-31-16,3-1 5 16,-15 2-18-16,3 11 10 15,-10 7-14-15,-5 13-115 16,-8 11-281-16,-5 9 50 16</inkml:trace>
        </inkml:traceGroup>
        <inkml:traceGroup>
          <inkml:annotationXML>
            <emma:emma xmlns:emma="http://www.w3.org/2003/04/emma" version="1.0">
              <emma:interpretation id="{4E93CB7A-BF73-4987-87ED-C65D9603DEE0}" emma:medium="tactile" emma:mode="ink">
                <msink:context xmlns:msink="http://schemas.microsoft.com/ink/2010/main" type="inkWord" rotatedBoundingBox="3388,4956 9154,4826 9178,5886 3412,6016">
                  <msink:destinationLink direction="with" ref="{DC4A64F5-3D30-4375-8680-53FC503F4365}"/>
                  <msink:destinationLink direction="with" ref="{4E13B7BE-5460-4F61-B80E-794C0C638A92}"/>
                </msink:context>
              </emma:interpretation>
              <emma:one-of disjunction-type="recognition" id="oneOf0">
                <emma:interpretation id="interp0" emma:lang="" emma:confidence="1">
                  <emma:literal/>
                </emma:interpretation>
              </emma:one-of>
            </emma:emma>
          </inkml:annotationXML>
          <inkml:trace contextRef="#ctx0" brushRef="#br0" timeOffset="317882.3975">-24170-1496 552 0,'3'-17'336'0,"-1"-4"-8"16,-1-1-144-16,-1 1-4 15,-1 1-81-15,-2 7 0 16,1 8-37-16,-2 7 3 16,-2 1-33-16,-3 19 2 15,-2 2-29-15,-5 11 5 16,-1 5-14-16,2 20 12 16,0-9-12-16,5 14 11 15,5-8-12-15,4 2 13 16,2-13-13-16,7-5 12 15,1-11-11-15,3-8 11 0,1-8-12 16,2-5 12-16,0-8-9 16,5-11 11-16,-5-10-11 15,7-14 13-15,-4-8-11 16,6-9 10-16,-4 1-11 16,-2-4 12-16,-4 10-14 15,2 1 11-15,-8 13-13 16,-2 3 13-16,-2 13-13 15,-2 4 11-15,-4 8-12 0,4 5 11 16,-2 8-14-16,1 4 14 16,-1 10-11-16,0 7 12 15,2 2-10-15,2 7 12 16,2-2-12-16,-1 3 11 16,4-6-12-16,-5-1 12 15,2-7-12-15,3-7 12 16,2-10-29-16,5-11-230 15,11-14-161-15,8-19-44 16</inkml:trace>
          <inkml:trace contextRef="#ctx0" brushRef="#br0" timeOffset="318369.8896">-23611-1301 872 0,'12'-17'330'16,"-8"4"36"-16,2 7-194 15,-4 6-92-15,-5 10-7 16,-3 5-42-16,-8 16 1 15,-2 8-28-15,-7 13 11 16,-2-1-15-16,-2 3 12 16,3-4-14-16,-3-2 11 15,6-9-12-15,0-2 12 16,6-5-12-16,1-10 12 0,8-8-10 16,2-10 10-16,5-13-15 15,7-10-35-15,4-5-17 16,4-17-343-16,5 4 68 15</inkml:trace>
          <inkml:trace contextRef="#ctx0" brushRef="#br0" timeOffset="318796.5481">-23701-999 505 0,'-20'-12'372'16,"11"4"-40"-16,2 2-81 0,4-1-91 15,1 4-42-15,5 0-77 16,5 4-2-16,7-4-30 16,9 8 4-16,6-4-16 15,9-1 12-15,-2-6-23 16,1 5-351-16,-7 5 113 15</inkml:trace>
          <inkml:trace contextRef="#ctx0" brushRef="#br0" timeOffset="318615.4739">-23605-1272 943 0,'0'-2'287'0,"-6"10"54"16,-2 4-270-16,-1 12-20 15,-1 6-36-15,2 6 11 16,7-3-12-16,4 6 12 15,4-6-16-15,5-3 9 16,3-3-16-16,2-3 10 16,-1-8-13-16,-2 1 10 15,-4-4-11-15,-2-1-8 16,-7 0-30-16,-4-3-114 16,-4-9-128-16,-5-4-83 15,-2-5-117-15</inkml:trace>
          <inkml:trace contextRef="#ctx0" brushRef="#br0" timeOffset="319085.2707">-23255-1735 965 0,'-3'6'251'0,"-11"0"72"16,1 9-281-16,-5 14-2 16,9 8-21-16,-5 8 17 15,7 5-7-15,2 5 16 16,5-7-18-16,2 2 9 15,4-10-18-15,1-2 6 16,2-9-20-16,5-1 10 0,2-11-13 16,5-2-10-16,-1-9-36 15,4-8-327-15,3-7 79 16</inkml:trace>
          <inkml:trace contextRef="#ctx0" brushRef="#br0" timeOffset="319530.5319">-23105-1543 855 0,'0'5'310'16,"-2"8"36"-16,5 4-227 16,5-1-40-16,1-2-43 0,9 2 6 15,4-2-22-15,11-2 5 16,2-5-21-16,5 2 13 15,-1-3-32-15,2-1-121 16,-10-1-238-16,1 4 17 16</inkml:trace>
          <inkml:trace contextRef="#ctx0" brushRef="#br0" timeOffset="319366.367">-22879-1664 778 0,'12'0'293'0,"-3"4"28"16,-3 5-214-16,-4 14-9 15,-5 2-49-15,-6 28 17 16,-5-2-20-16,-2 10 14 16,-1-5-32-16,4-2 8 15,1-15-26-15,1-4 10 16,4-16-18-16,1-8 14 16,0-13-13-16,-3-10-21 0,0-6-33 15,-5-12-332-15,2-5 66 16</inkml:trace>
          <inkml:trace contextRef="#ctx0" brushRef="#br0" timeOffset="320224.5547">-22692-1154 850 0,'-2'-4'352'15,"-1"-4"21"-15,5 4-232 16,5 4-44-16,7 1-61 16,7 1-6-16,7-1-26 0,13 1 11 15,1-5-15-15,0 3-21 16,-2-2 2-16,-5-1-358 16,-13-4 94-16</inkml:trace>
          <inkml:trace contextRef="#ctx0" brushRef="#br0" timeOffset="319829.0935">-22544-1456 538 0,'-9'11'438'0,"-1"11"-98"16,-5 17-12-16,-3 5-277 15,-3 12-7-15,1-5-32 16,1 0 7-16,5-11-17 16,4-1 9-16,5-18-12 15,5-6 9-15,0-9-27 0,5-12-119 16,-5-13-223-16,12-8 17 16</inkml:trace>
          <inkml:trace contextRef="#ctx0" brushRef="#br0" timeOffset="320049.5084">-22502-1444 1005 0,'0'-1'287'0,"-3"10"67"15,-7 10-292-15,-4 14-12 16,-1 6-36-16,0 10 0 16,2-3-4-16,4 8 9 15,4-13-15-15,5 1 8 16,-1-11 0-16,8-2-1 15,2-13-12-15,0-1 13 16,-1-7-25-16,-1-4-4 16,-7-4-359-16,2-1 101 0</inkml:trace>
          <inkml:trace contextRef="#ctx0" brushRef="#br0" timeOffset="320488.2887">-22199-1313 897 0,'2'21'248'0,"-8"12"76"16,-3 6-265-16,-2 5 2 15,-2-1-34-15,4 5 7 0,6-10-26 16,3-7 7-16,3-5-14 16,0-1-331-16,-3-5 111 15</inkml:trace>
          <inkml:trace contextRef="#ctx0" brushRef="#br0" timeOffset="321096.375">-21637-1798 835 0,'-12'-4'322'15,"-11"13"10"-15,-5 13-169 16,-5 2-137-16,-6 9 23 16,4 8-9-16,-2 11 27 15,5-2-11-15,5 10 17 16,8 0-24-16,7-5 18 16,13-8-22-16,7-2 15 15,5-9-22-15,13 2 6 0,2-11-27 16,5-11 9-16,3-8-17 15,11-13 15 1,-5-11-11-16,4-7 13 0,-8-1-14 16,-7-3 16-16,-13 3-13 15,-7 9 28-15,-14-5-8 16,-11 5 9-16,-8 6-16 16,-13 3 6-16,-2 0-27 15,2 9 5-15,8-1-12 16,6 8 9-16,14 1-15 0,5 2 9 15,2 2-11-15,9 4 10 16,5-10-11-16,10-5 13 16,6-7-11-16,12-9 14 15,-3-6-15-15,4-5-10 16,-6 1-11-16,-4 1 13 16,-15 4-13-16,-5 8 13 15,-5 5 6-15,-5 13 10 16,-5 1-11-16,-1 17 9 15,-4 5-5-15,-2 7 12 16,-2-7-7-16,2 7 10 16,0-12-9-16,6-6 8 15,6-5-9-15,-3-7-15 16,0-7-84-16,11-16-398 0,5-2 83 16</inkml:trace>
          <inkml:trace contextRef="#ctx0" brushRef="#br0" timeOffset="321418.297">-21220-1879 843 0,'2'-13'285'15,"-1"1"38"-15,4 12-249 0,-1 7-2 16,2 7-49-16,6 7 20 15,2 4-7-15,4 5 23 16,3-4-16-16,4 8 15 16,-1-7-24-16,5 17 10 15,-4 1-19-15,-2 9 18 16,-8-2-13-16,-5 13 15 16,-8-10-15-16,-13 7 16 15,-10-3-18-15,-13 11 14 16,-7-13-15-16,-13-3 8 15,3-13-21-15,2-8 13 16,11-18-87-16,14 3-401 16,20-6 116-16</inkml:trace>
          <inkml:trace contextRef="#ctx0" brushRef="#br0" timeOffset="322565.7454">-20631-1366 544 0,'-9'-9'505'16,"9"0"-120"-16,7-6 4 15,11 8-301-15,12-7-15 16,11-2-33-16,20-5-4 15,8-2-12-15,14 4-7 16,-7 1-9-16,7 3-1 16,-18 12-34-16,-14 13-172 15,-15 13-225-15,-3 8-15 16</inkml:trace>
          <inkml:trace contextRef="#ctx0" brushRef="#br0" timeOffset="322365.2818">-20295-1694 1036 0,'3'-8'334'0,"-9"5"54"0,4 5-296 16,-4 8-30-16,0 17-36 15,-4 18-15-15,1 3 0 16,1 21 2-16,4-1 3 16,4-1-1-16,4-10-5 15,5-4-1-15,0-15-3 16,-1-7 1-16,-4-17-1 16,-1-11 5-16,-1-8-21 0,-7-10 21 15,-2-6-421-15,-8-4 127 16</inkml:trace>
          <inkml:trace contextRef="#ctx0" brushRef="#br0" timeOffset="324442.5162">-19783-959 589 0,'-2'2'310'15,"2"-1"6"-15,0 5-133 16,-1-4-54-16,2-2-28 16,1 1-34-16,2-7 2 15,2-6 7-15,6-1-8 16,3-8-3-16,11-15-16 15,5-8-16-15,11-20-21 16,1-2-1-16,6-20-11 16,-8 3 10-16,1 1-10 15,-11 22 9-15,-4 0-11 0,-10 25 9 16,-5 14-11-16,-9 11 6 16,-3 13-12-16,-5 13 10 15,-5 10-8-15,-2 2 12 16,-5 14-7-16,2-7 12 15,-1 4-9-15,4-8 6 16,4 4-10-16,-1-10 10 16,5 1-7-16,7-4 8 15,-2-5-5-15,-1-5 9 0,9-3-8 16,-3-6 10-16,5-9-3 16,7-6 10-16,3-3-6 15,3-12 8 1,6-8-11-1,-2 1 3-15,1-8-12 16,-4-6 7-16,2 1-9 0,-4 10 7 0,-2-2-6 16,-9 15 13-16,0 7-8 15,-9 22 10-15,-8-4-8 16,-4 13 6-16,-1 13-11 16,-4 7 6-16,-4 1-11 15,5 10 10-15,-1 3-12 16,4-11 10-16,4 1-9 15,6-8 11-15,7 0-9 0,4-10 10 16,10-4-9-16,7-10 10 16,10-16-9-16,2-7 15 15,7-9-126-15,-7 4-357 16,-19-2 86-16</inkml:trace>
          <inkml:trace contextRef="#ctx0" brushRef="#br0" timeOffset="327473.7316">-18536-1987 422 0,'5'-9'440'16,"-2"-2"-105"-16,-3-1 27 0,-2 12-247 16,-1 0-14-16,0 0-45 15,-4 5-2-15,-1 4-33 16,-4 7 8-16,-1 7-19 16,-5 12 10-16,-2-1-12 15,1 4 11-15,-1-1-16 16,2 10 9-16,2-7-11 0,2 14 14 15,5 2-10-15,2 7 16 16,2-8-13-16,4 7 10 16,4-14-15-16,3-5 11 15,4-10-14-15,5-2 11 16,2-13-11-16,4-5 17 16,-3-7-35-16,1-4-400 15,-2-14 131-15</inkml:trace>
        </inkml:traceGroup>
        <inkml:traceGroup>
          <inkml:annotationXML>
            <emma:emma xmlns:emma="http://www.w3.org/2003/04/emma" version="1.0">
              <emma:interpretation id="{157240F3-31D9-41F5-AE7D-9C00B77D8365}" emma:medium="tactile" emma:mode="ink">
                <msink:context xmlns:msink="http://schemas.microsoft.com/ink/2010/main" type="inkWord" rotatedBoundingBox="9500,4889 11057,4854 11079,5823 9522,5858"/>
              </emma:interpretation>
            </emma:emma>
          </inkml:annotationXML>
          <inkml:trace contextRef="#ctx0" brushRef="#br0" timeOffset="328757.5763">-18150-1730 346 0,'11'-17'383'0,"-4"4"-57"16,-1-4-43-16,2 2-59 16,-4 3-81-16,1-3 5 15,-4 6-45-15,-1 3 10 16,-1 5-45-16,-4 4-5 15,1 10-43-15,-5 5 1 16,-3 5-26-16,0 17 11 16,3 4-9-16,0 8 12 15,4 5-12 1,8 3 11-16,2-16-13 0,4-7 13 16,4-14-12-16,8-16 20 15,3-16-10-15,8-19 14 16,1-13-11-16,4-14 12 15,-4 2-19-15,-1-1 11 16,-11 15-15-16,-3 9 11 47,-8 14-14-47,-4 4 3 0,-7 16-13 16,-5 8 8-16,-6 8-12 0,-3 20 15 0,-5 10-4 0,2 8 14 0,5-4-8 15,4 3 12-15,3-16-12 16,9-7-11-16,1-19-57 0,2-3-388 15,5-9 93 1</inkml:trace>
          <inkml:trace contextRef="#ctx0" brushRef="#br0" timeOffset="329561.2234">-17734-1444 658 0,'1'-16'427'0,"1"5"-43"0,2 2-73 16,4 6-205-16,1-9-5 16,6 0-52-16,8-6-8 15,2 3-25-15,2-1 4 16,-1 8-21-16,-4 16 7 16,-7 8-13-16,-10 16 10 15,-7 2-8-15,-8 11 12 16,-2-6-7-16,-3-1 23 15,3-13-8-15,0-3 13 16,4-13-11-16,4-2 14 16,2-7-18-16,2-3 8 15,2 2-14-15,8-4 10 16,-1-2-14-16,8 2 6 16,1 5-11-16,6-2 11 0,-5 5-13 15,5 7 9-15,-6-3-11 16,2 7 9-16,-10-2-12 15,2 7 10-15,-9-2-11 16,0 5 10-16,-4-2-8 16,-4 5 11-16,-1-2-10 15,-4 1 18-15,-4 0-2 16,-7-2 29-16,2-4-1 0,-10 0 24 16,4-4-9-16,-2-4 10 15,1-2-26-15,-5-5 3 16,11-8-23-16,-4 2 3 15,3-4-17-15,4 1 7 16,10 0-31-16,-2-3-75 16,10 7-67-16,7-5-367 15,-4-8 18-15</inkml:trace>
          <inkml:trace contextRef="#ctx0" brushRef="#br0" timeOffset="329075.7799">-17662-1529 933 0,'8'-5'304'0,"-2"10"54"16,-6 7-262-16,-2 13-9 15,1 5-45-15,-4 14 12 16,-4-1-22-16,8 8 1 0,-4-7-20 15,1 0 6-15,1-14-16 16,0-8 11-16,3-8-10 16,-3-13-8-16,-3-10-44 15,0-10-348-15,-3-4 84 16</inkml:trace>
          <inkml:trace contextRef="#ctx0" brushRef="#br0" timeOffset="330158.1373">-17087-1959 864 0,'-2'-19'332'16,"-1"16"19"-16,-4 9-196 15,-5 22-115-15,-14 0 1 0,1 23-35 16,-8-9 22-16,4 1-8 16,4 4 15-16,11 1-10 15,4 4 15-15,5 2-21 16,5 3 10-16,3-7-16 16,6-10 10-16,2-16-16 15,7-6 12-15,0-10-15 16,7-2 13-16,-4-11-28 15,9-7-39-15,-9-4 24 16,-1-10-387-16,4-2 89 0</inkml:trace>
          <inkml:trace contextRef="#ctx0" brushRef="#br0" timeOffset="330408.371">-16806-1807 758 0,'6'-4'344'0,"-2"1"-2"16,-4 10-191-16,-4 8-70 16,-7 2-58-16,-1 7 13 15,-3 7-18-15,-7 1 17 16,1 5-14-16,-2 10 13 16,7-5-17-16,-4 3 7 15,5-5-18-15,-1-11 9 16,5-11-15-16,-7-8 3 0,8-8-34 15,-1-10-66-15,-2-10-288 16,-1-4 47-16</inkml:trace>
          <inkml:trace contextRef="#ctx0" brushRef="#br0" timeOffset="330612.5155">-17019-1685 663 0,'7'-2'403'0,"1"8"-53"16,1-1-73-16,6-1-226 0,-2 2 4 15,7 5-34-15,2-5 6 16,-1 1-17-16,8 10 6 16,-2-4-13-16,-2-4 78 15,-2 12-458-15,1 5 176 16</inkml:trace>
          <inkml:trace contextRef="#ctx0" brushRef="#br0" timeOffset="330814.0319">-16622-1630 985 0,'5'17'297'0,"-4"17"73"0,-2 13-286 16,-5 4-14-16,0-3-40 15,-2 4 0-15,2-10-24 16,3-5 7-16,2-13-13 16,2-6 13-16,-2-14-34 15,1-11-354-15,-5-8 111 0</inkml:trace>
        </inkml:traceGroup>
        <inkml:traceGroup>
          <inkml:annotationXML>
            <emma:emma xmlns:emma="http://www.w3.org/2003/04/emma" version="1.0">
              <emma:interpretation id="{4B1C5495-C7E0-421C-945F-41938DAE5BA3}" emma:medium="tactile" emma:mode="ink">
                <msink:context xmlns:msink="http://schemas.microsoft.com/ink/2010/main" type="inkWord" rotatedBoundingBox="10973,4451 19848,4250 19880,5675 11005,5876">
                  <msink:destinationLink direction="with" ref="{AC8FCF9F-B582-47B4-8DE5-E94524B94BA1}"/>
                </msink:context>
              </emma:interpretation>
              <emma:one-of disjunction-type="recognition" id="oneOf1">
                <emma:interpretation id="interp1" emma:lang="" emma:confidence="1">
                  <emma:literal/>
                </emma:interpretation>
              </emma:one-of>
            </emma:emma>
          </inkml:annotationXML>
          <inkml:trace contextRef="#ctx0" brushRef="#br0" timeOffset="331265.1613">-16692-1613 1032 0,'9'-23'325'0,"1"13"73"16,1 7-299-16,5 0-6 15,-1 3-48-15,5 10-2 16,-4-7-28-16,5 12 4 16,-1 3-21-16,-2 8 9 15,-8 1-11-15,-1 4 12 16,-4-7-9-16,-7 2 11 15,-4-13-10-15,3-2 14 16,-3-5-14-16,3-6 16 16,2 1-13-16,7-2 12 15,3 4-14-15,6-5 10 16,-3 4-16-16,3-2 11 0,-3 4-14 16,-2-2 9-16,-1 4-12 15,1 3-1-15,-3 1 1 16,2 5 11-16,-7-1-9 15,-2 7 11-15,0-5 0 16,0 1 3-16,-5-4-6 0,-1 4 28 16,-4-5 4-16,-6 6 26 15,-5-1-7 1,-6-1 17-16,0-2-28 0,-4 1 0 16,5-9-25-16,4 0 6 15,7-6-21-15,4-3-16 16,7-6-61-16,2-3 177 15,8 0-594-15,-1-8 206 16</inkml:trace>
          <inkml:trace contextRef="#ctx0" brushRef="#br0" timeOffset="331528.5697">-16248-1480 853 0,'3'5'317'0,"-6"14"32"16,-1 10-218-16,-5 5-64 0,-3-1-33 16,4 3 3-16,4-7-20 15,-1-6 9-15,7-8-22 16,1-6-14-16,-2-11-11 16,8-4-344-16,3-9 91 15</inkml:trace>
          <inkml:trace contextRef="#ctx0" brushRef="#br0" timeOffset="332045.5801">-15891-1825 501 0,'15'-25'471'0,"-4"10"-84"15,-8 7-49-15,-5 10-185 16,-10 4-82-16,-7 9-5 15,-8 1-45-15,-3 10 5 16,-2-2-14-16,5 6 17 16,8-2-14-16,2 11 22 15,7 0-9-15,1 11 20 16,6-5-14-16,4 3 14 16,5-11-24-16,9-4 9 15,6-15-23-15,9-7 15 0,5-11-17 16,7-12-1-16,-5-6 0 15,4-8 13-15,-11-4-19 16,-6 0 12-16,-13 9 0 16,-5-1 7-16,-12 7-8 15,-9 9 12-15,-7 6-11 16,-2 7 12-16,0 4-19 16,0 5 6-16,9-1-12 15,2-3 9-15,5-6-12 16,5 8 9-16,3-13-8 0,2-5 7 15,5-4-8-15,10-2 10 16,-1-16-12-16,11 8-3 16,3 6-12-16,-1-4 4 15,-12 5-11-15,-1 13 6 16,-8 8-1-16,-10 8 12 16,-1 14-6-16,0 13 12 15,-1-3-5-15,-4 3 16 16,-1-6-5-16,2-5 11 15,4-16-8-15,1-3 12 16,2-13-11-16,5-17-22 16,1-8-83-16,7-8-391 15,2-2 73-15</inkml:trace>
          <inkml:trace contextRef="#ctx0" brushRef="#br0" timeOffset="332344.9096">-15596-1912 732 0,'1'-6'241'0,"-1"0"57"15,3 3-173-15,3 3-36 16,3 12 21-16,2 3-48 0,7 9 5 16,1-1-27-16,5 4 8 15,-3-2-22-15,6 4 17 16,-6-5-7-16,-1 13 25 15,-4 7-9-15,-7 14 35 16,-10 1-17-16,-13 14 6 16,-7-5-26-16,-12 2 3 15,0-14-41-15,-7 0 8 16,4-19-55-16,-9-7-40 16,12-25-407-16,1-19 78 15</inkml:trace>
          <inkml:trace contextRef="#ctx0" brushRef="#br0" timeOffset="333520.9532">-15146-1499 1021 0,'-4'-14'405'15,"4"4"33"-15,3-1-237 16,0 2-120-16,4 2-12 16,-1 2-53-16,8 8-3 15,-1-3-14-15,14 2 9 0,0 1-12 16,11 1 12-16,-2-5-12 15,3 5 271-15,-8 8-721 16,-2 0 327-16</inkml:trace>
          <inkml:trace contextRef="#ctx0" brushRef="#br0" timeOffset="334256.5024">-14775-1826 1058 0,'-17'-9'348'0,"10"4"90"16,7 4-307-16,12-1-5 0,3 5-52 15,18-3-1-15,6-1-44 16,15-1 4-16,0-1-17 16,14-4 8-16,-5-1-23 15,9-2-6-15,-12-2-65 16,-2 3-399-16,-19 7 101 0</inkml:trace>
          <inkml:trace contextRef="#ctx0" brushRef="#br0" timeOffset="333999.192">-14585-1732 728 0,'11'-13'407'0,"-1"7"-38"0,-8 4-141 0,-4 4-154 0,-2 10-45 0,-2 6 1 0,-2 0-13 0,2 13 18 0,6 7-8 0,5 4 14 16,2-3-14-16,8 0 9 16,-1-12-16-16,1-12 18 0,3-17-10 15,9-17 10-15,0-14-13 16,6-11 8-16,-4 4-23 16,1-7 4-16,-9 13-15 15,-5 5 12-15,-5 11-15 16,-4 3 14-16,-2 9-14 15,-7 9 9-15,-1 11-12 16,-7 11 16-16,-1 11-13 16,-4 12 19-16,3 3-5 0,3 6 13 15,8-12-10-15,5-6 9 16,8-10-15-16,5-16 10 16,7-14-12-16,4-13 9 15,-2-8-53-15,-4-13-24 16,-4 4-419-16,-7 8 85 15</inkml:trace>
          <inkml:trace contextRef="#ctx0" brushRef="#br0" timeOffset="334678.1172">-13969-2029 981 0,'13'-14'335'16,"-5"17"33"-16,-1 15-227 0,8 2-130 15,-3 11 14-15,5 1-12 16,3 3 23-16,1-7-6 16,-2 7 13-16,4-4-17 15,-4 10 7-15,-11 1-12 16,-11 18 29-16,-9 6-13 15,-14 18 11-15,-2-5-13 16,-19 11 0-16,-1-16-34 0,-14 3 12 16,4-22-72-16,-10 13-393 15,19-20 111-15</inkml:trace>
          <inkml:trace contextRef="#ctx0" brushRef="#br0" timeOffset="335980.6671">-13062-1562 1024 0,'-5'-6'358'16,"1"-3"57"-16,2 7-254 15,7-11-78-15,2 5-5 16,8 1-53-16,12-11-1 0,11-5-21 15,14 19 9 1,7-11-12-16,8-3-71 0,-4 12 12 16,3 15-375-16,-13-9 50 15</inkml:trace>
          <inkml:trace contextRef="#ctx0" brushRef="#br0" timeOffset="335779.1427">-12923-1787 986 0,'9'-8'364'0,"-1"2"33"16,1 6-228-16,-2 5-120 15,-1 5 0-15,-1 1-37 0,-2 13 9 16,-3-3-11-16,-3 7 11 16,3 13-12-16,0 11 10 15,3-2-15-15,3 1 10 16,1 3-13-16,-1-21 11 16,-1-15-8-16,-4-8-29 15,-1-10-51-15,-6-15-349 16,0 5 63-16</inkml:trace>
          <inkml:trace contextRef="#ctx0" brushRef="#br0" timeOffset="336251.544">-11834-1846 1103 0,'16'-10'340'15,"-10"8"62"-15,-9 14-293 16,-10 8-61-16,-10 7-6 15,-8 6-35-15,-7 4 15 16,5 1-5-16,5 5 16 16,8-4-12-16,3 2 10 15,10-1-14-15,-4-7 3 16,7-9-17-16,-2-4 8 16,3-13-12-16,-6-11-12 0,7-11-46 15,2-24 1-15,5-6-392 16,2-5 93-16</inkml:trace>
          <inkml:trace contextRef="#ctx0" brushRef="#br0" timeOffset="336474.5755">-11896-2151 1098 0,'3'-16'384'0,"-3"5"45"16,-3 14-322-16,3 8-19 15,-3 1-65-15,5 7 2 16,-1 4-11-16,7 19 18 15,4-8-11-15,10 13 9 16,7-2-16-16,8 9 6 16,-1-18-17-16,8 8 10 15,-7-10-12-15,5 2 11 16,-7-6-12-16,1 6-24 16,-9-3-62-16,-9 11-375 15,-15-7 73-15</inkml:trace>
          <inkml:trace contextRef="#ctx0" brushRef="#br0" timeOffset="337278.0386">-10875-2337 1024 0,'12'-18'325'0,"-11"-1"85"15,-2 10-290-15,-5 13-22 16,-5 5-38-16,-11 8 2 15,-2 16-35-15,-11 18 16 16,-1 3-12-16,-7 28 21 16,8-2-13-16,1 10 9 15,10-16-18-15,3 7 6 16,13-21-22-16,7 12 4 16,7-12-16-16,13 4 10 15,10-11-13-15,13-2-39 16,4-24-77-16,1-8-371 0,-10-7 52 15</inkml:trace>
          <inkml:trace contextRef="#ctx0" brushRef="#br0" timeOffset="343686.1076">-10173-1963 572 0,'3'-2'502'0,"-1"4"-113"16,-2-4-16-16,-9 14-305 15,3 17-29-15,-5-8-4 0,-5 6-16 16,-7 11-2-16,7 1 2 16,-4 6-7-16,4 7-7 15,2 8-1-15,4-1 0 16,-1-1-1-16,5-2 2 15,-1-5-1-15,-1-15-4 16,-1 0-73-16,3-15 69 16,-1-5-411-1,-1-14 87-15</inkml:trace>
          <inkml:trace contextRef="#ctx0" brushRef="#br0" timeOffset="344169.0717">-9841-1832 707 0,'-1'-2'442'0,"-2"2"-35"15,1-6-84-15,2 8-207 16,5 4-19-16,1-2-49 15,7 4-18-15,7 4-21 0,14-5 0 16,5-2-1-16,14-8 3 16,-1-5 1-16,2-4-4 15,-13 3-29-15,-7-4-69 16,-14 7-356-16,-8 3 68 16</inkml:trace>
          <inkml:trace contextRef="#ctx0" brushRef="#br0" timeOffset="348484.486">-8254-1774 715 0,'6'2'440'0,"-14"-5"-70"0,4 12-85 16,-2 12-263-16,-11-12-15 15,4 3 4-15,1 4-10 16,-3-7 10-16,3 0-10 16,1 5 6-16,2 1-9 15,2-2 9-15,-1 7-7 16,-1-2 11-16,2 9-6 15,-4-3 10-15,-1 3-9 16,5-8 5-16,1-2-10 16,0-11 7-16,3 0-8 15,1-6 9-15,-1-2-10 16,2-4-6-16,-2-1-9 16,-2-7-177-16,1 2-199 15,1 8 6-15</inkml:trace>
          <inkml:trace contextRef="#ctx0" brushRef="#br0" timeOffset="348948.1563">-8401-1660 534 0,'-11'-10'435'0,"4"7"-69"0,7 0-80 16,3 3-139-1,3 3-77-15,7 1-28 0,4 2-24 16,8-1-15-16,4-2 6 15,5 1-9-15,-1 2 12 16,-1-6 112-16,-2 11-504 16,-1-4 212-16</inkml:trace>
          <inkml:trace contextRef="#ctx0" brushRef="#br0" timeOffset="348758.1363">-8299-1753 1009 0,'1'0'316'0,"-2"2"53"16,-1-1-278-16,1 10-39 15,1-1-22-15,-2 1-17 16,-1 5 4-16,2 5-8 16,4 2 4-16,0 7-11 15,4 3 7-15,5 3-9 16,2-6 9-16,-1-6-8 16,-2-9 10-16,-7-3-24 15,1-9-11-15,-7-8-86 16,-4 1-279-16,2-4 46 15</inkml:trace>
          <inkml:trace contextRef="#ctx0" brushRef="#br0" timeOffset="360283.861">-7997-2585 903 0,'-6'-6'307'0,"-3"6"49"0,-3 5-256 15,-5 2-28-15,-2 3-44 16,-1 6-2-16,1-1-23 16,1 0 11-16,9 0-14 15,6 5 10-15,3 1-14 0,9 0 11 16,4-2-13-16,11 1 12 16,0-5-12-16,9 1 14 15,-3-7-9-15,5-6 13 16,-7-4-9-16,1-7 16 15,-7-10-8-15,-1-1 17 16,-6 2-6-16,-6-8 34 16,-4 4-5-16,-8-2 27 15,-5 2-11-15,-8-3 10 16,-1 6-36-16,-5 3-1 16,4 4-35-16,-3 4 2 15,6 7-17-15,-3 7 10 16,4 6-13-16,4 5-64 15,4 1-16-15,12-5-368 16</inkml:trace>
        </inkml:traceGroup>
        <inkml:traceGroup>
          <inkml:annotationXML>
            <emma:emma xmlns:emma="http://www.w3.org/2003/04/emma" version="1.0">
              <emma:interpretation id="{5ADF224B-F9F6-4D98-BEF2-CA2020434EFE}" emma:medium="tactile" emma:mode="ink">
                <msink:context xmlns:msink="http://schemas.microsoft.com/ink/2010/main" type="inkWord" rotatedBoundingBox="20361,4697 21130,4680 21147,5447 20378,5464"/>
              </emma:interpretation>
            </emma:emma>
          </inkml:annotationXML>
          <inkml:trace contextRef="#ctx0" brushRef="#br0" timeOffset="349589.764">-7044-2152 846 0,'10'-3'311'0,"-4"6"34"15,-7 6-205-15,-8 9-73 16,-8 27-16-16,-11 4-16 16,-7-1-2-16,-2 14-8 15,2-6 2-15,-1-20-9 16,15 0 4-16,2-3-11 15,8-14 4-15,1-8-11 0,7-8 8 16,-2-8-15-16,2-2-14 16,-3-8-39-16,5-2-106 15,-4-5-236-15,1-5 17 16</inkml:trace>
          <inkml:trace contextRef="#ctx0" brushRef="#br0" timeOffset="350465.3546">-6918-1795 574 0,'3'-9'456'0,"3"0"-78"16,8-1-57 0,8 4-207-16,5-3-47 0,12 0-26 15,0 0-17-15,6 0-15 16,-6 3 3-16,2 4-12 15,-13 11 6-15,-7 3-11 16,-12 8 12-16,-10 5 4 16,-13 4 16-16,-7 1 16 15,-3-3 22-15,-6-2 15 16,5-5 0-16,4-8-11 16,6-9-14-16,4 0-19 0,10-8-17 15,4 1-14-15,7-2 8 16,7 3-11-16,4-6 7 15,4 10-16-15,1-4 7 16,-2 3-18-16,-3 3 9 16,-2 2-12-16,-5-4 14 15,-1 8-8-15,-5 2 16 16,-4 11-13-16,-1 4 11 0,-4 4-9 16,-5 6 14-16,-3-3-2 15,-2-9 17-15,-8 3 1 16,-1-8 18-16,-10-2-1 15,0-4 7-15,-9-1-11 16,0-7 0-16,-7-5-16 16,7-5 0-16,0-2-16 15,12-5 0-15,9-2-72 16,15 1-53-16,12-2-416 16,13 9 56-16</inkml:trace>
        </inkml:traceGroup>
        <inkml:traceGroup>
          <inkml:annotationXML>
            <emma:emma xmlns:emma="http://www.w3.org/2003/04/emma" version="1.0">
              <emma:interpretation id="{E3595932-DA51-4A0F-A0EF-3B1E33FD91C6}" emma:medium="tactile" emma:mode="ink">
                <msink:context xmlns:msink="http://schemas.microsoft.com/ink/2010/main" type="inkWord" rotatedBoundingBox="15505,3988 23198,3814 23242,5738 15548,5911"/>
              </emma:interpretation>
            </emma:emma>
          </inkml:annotationXML>
          <inkml:trace contextRef="#ctx0" brushRef="#br0" timeOffset="350035.2894">-6747-1805 942 0,'5'15'251'0,"-2"9"72"0,0-3-271 16,0 3-14-16,-2-5-12 15,1-1-19-15,-1-6 6 16,1 3-7-16,-2-9-126 16,1-1-213-16,-4 1 31 0</inkml:trace>
          <inkml:trace contextRef="#ctx0" brushRef="#br0" timeOffset="348050.7669">-8987-1873 1008 0,'2'-1'337'0,"-2"2"52"16,6 2-265-16,1 5-79 0,8 2-14 16,2 7-17-16,7 1-8 15,-3 3 7-15,7 1-8 16,-2-2 5-16,10-2-9 15,-3-2 8-15,8-1-49 16,-5-6 177-16,12 11-537 16,-12 1 194-16</inkml:trace>
          <inkml:trace contextRef="#ctx0" brushRef="#br0" timeOffset="347865.2641">-8721-1910 884 0,'3'0'315'15,"-1"-2"49"-15,-4 2-212 16,2-6-59-16,-6 9-11 16,0-1-17-16,-3 8-6 15,-1 5-7-15,-4 5-10 16,-2 2-5-16,-2 4-10 15,3 1-5-15,-2-3-14 16,3-2 1-16,4 1-5 16,2-8 3-16,-2-3-6 0,1-2 6 15,3-4-4-15,-3-4-9 16,1-1-92-16,4-4-266 16,-8-3-85-16,-6-3-150 15</inkml:trace>
          <inkml:trace contextRef="#ctx0" brushRef="#br0" timeOffset="352194.4459">-6170-1756 771 0,'3'0'351'0,"0"0"-1"16,1-1-163-16,7 2-89 15,4-2-28-15,7-1-9 16,7-1-6-16,8 6-20 16,2-3-8-16,9-4-15 0,-3-2 9 15,-1-3 335-15,-14 1-757 16,-14-7 374-16</inkml:trace>
          <inkml:trace contextRef="#ctx0" brushRef="#br0" timeOffset="352379.5038">-5148-1934 877 0,'3'3'356'0,"-11"0"12"16,-8-2-201-16,-13 2-107 15,-4-3-16-15,-6 2-7 16,3 2 5-16,2 5-4 16,10 2 8-16,1 8-12 15,8-1-1-15,5 3-12 16,2 3 2-16,2-4-13 15,6-2 5-15,5-3-10 16,4 3 4-16,7-6-10 0,8 0 9 16,9 0-23-16,5-2-36 15,8-8-388 1,-5-2 99-16</inkml:trace>
          <inkml:trace contextRef="#ctx0" brushRef="#br0" timeOffset="352985.1282">-4627-2097 942 0,'0'-12'417'0,"-11"9"15"0,-8 3-212 0,-5 6-128 0,-6 3-27 0,-2 6-30 0,-4 20-20 0,8 2 2 0,1 2-13 16,9 2 6-16,3 9-12 15,6-19 10-15,3 5-10 16,4 3 9-16,7-7-10 0,5-5 9 15,10-3-9-15,4-8 13 16,9-14-4-16,0 10 9 16,4-17-8-16,-2 10 10 15,-4-17-11-15,-4 4 6 16,-3-10-11-16,-9 8 10 16,-6-16-10-16,-6 17 16 0,-12-7 0 15,-7 7 14-15,-11-2-5 16,0 10 10-16,-6 1-14 15,6 6-2-15,3 4-13 16,9-2 3-16,3-1-10 16,7-4 6-16,4 5-9 15,8-2 7-15,10 0-6 16,5-8 10-16,14 1-8 16,5-4 9-16,8-5-16 15,-5-4 0-15,-2 1-10 16,-18 2 8-16,1 4-11 15,-20 1 15-15,1 12-8 16,-11 6 7-16,2 9-9 16,-9 0 9-16,3 13-5 15,-1-2 13-15,1 1-5 16,1-3 9-16,4-8-6 16,4-4 8-16,-3-10-53 15,1-11-63-15,2 1-383 0,-1 4 56 16</inkml:trace>
          <inkml:trace contextRef="#ctx0" brushRef="#br0" timeOffset="141740.8226">-5378-2742 636 0,'-4'12'296'0,"1"-5"11"16,0-1-167-16,3-3-21 15,3-4-52-15,0-5-6 16,4-3-17 0,7-8-2-16,-1-5-11 0,7-10-6 15,1 8-11-15,-2-10-5 16,1 2-6-16,1 2 1 16,-5 2-1-16,-1-4-2 15,-6 14 0-15,-3 5-2 0,-1 10-5 16,-7 10-1-16,1 4 0 15,-4 4 4-15,-1 7 4 16,-1-1 5-16,1 5 2 16,1 4 1-16,1-3-3 15,2-5-2-15,2 7-1 16,-1-5 1-16,1-5-2 16,1 5 1-16,-2-4 0 15,-1-4-1-15,4-4-17 16,1-6-351-16,0-9 112 0</inkml:trace>
          <inkml:trace contextRef="#ctx0" brushRef="#br0" timeOffset="530031.7292">-12109-1014 1052 0,'-15'9'310'16,"7"-6"76"-16,5-2-271 16,2 1-48-16,7-4 13 15,3 2-30-15,10 0 2 16,10-4-19-16,14-7 0 16,10-2-22-16,25-11 2 15,2-3-13-15,14-6 8 0,-10 3-10 16,-3 4 6-16,-30 8-6 15,-13 6 9-15,-23 9-11 16,-12 3 11-16,-15-1-8 16,-14 7 8-16,-11 4-9 15,-25 5 10-15,-7 2-12 16,-13 10 10-16,5-9-9 16,4 4 9-16,20-2-7 0,5 1 8 15,16-12-10-15,14 6 8 16,8-6-8-16,7-2 4 15,10-2-6-15,19-4 8 16,6-5-7-16,29-11 6 16,8-6-6-16,29-8-3 15,-4-5-11-15,5-7 8 16,-28 11-7-16,-13 5 9 16,-29 11-3-16,-20 17 9 15,-21 15-8-15,-24 11 1 16,-12 8-26-16,-29 8-34 15,-1 2 134-15,3 4-491 16,21-9 171-16</inkml:trace>
        </inkml:traceGroup>
        <inkml:traceGroup>
          <inkml:annotationXML>
            <emma:emma xmlns:emma="http://www.w3.org/2003/04/emma" version="1.0">
              <emma:interpretation id="{461D71BD-6774-4A8C-B031-76BD16773806}" emma:medium="tactile" emma:mode="ink">
                <msink:context xmlns:msink="http://schemas.microsoft.com/ink/2010/main" type="inkWord" rotatedBoundingBox="4482,4901 23659,4468 23686,5700 4510,6133"/>
              </emma:interpretation>
            </emma:emma>
          </inkml:annotationXML>
          <inkml:trace contextRef="#ctx0" brushRef="#br0" timeOffset="353311.1768">-4187-2197 890 0,'6'3'313'0,"4"3"40"16,4 7-217-16,7 8-69 16,0 3-8-16,4 24-11 15,-2-3-1-15,-1 2-12 16,-5 7-2-16,-5 0-8 15,-8-25 6-15,-11 14-11 16,-7-2 6-16,-19 20-13 16,-10 2 2-16,-20 17-8 15,-2-7-11-15,-14 8-420 0,0-28 139 16</inkml:trace>
          <inkml:trace contextRef="#ctx0" brushRef="#br1" timeOffset="411439.7135">-23062-1760 188 0,'-24'19'150'15,"2"5"-10"-15,1 8 7 16,1 8-44-16,2 17 17 16,5 0-34-16,5 14 15 15,8 2-33-15,12 10-1 16,8-11-34-16,8 3 7 16,4-12-31-16,8-1 8 15,1-19-14-15,4-1 18 0,-5-10-13 16,10-8 17-16,-8-11-14 15,-2-7 15-15,-6-13-5 16,-1-8 35-16,-11-8-9 16,-4-16 14-16,-4-1-14 15,1-17-1-15,-6-2-35 16,-2-16 7-16,-1 6-16 16,-4-12 11-16,-7 7-10 0,-5-4 11 15,-5 18-13-15,-14-1 11 16,-5 19-12-16,-19 3 9 15,-1 15-13-15,-8 3 12 16,10 16-13-16,7 1 3 16,21 10-18-16,10 1-323 15,13 1 98-15</inkml:trace>
          <inkml:trace contextRef="#ctx0" brushRef="#br1" timeOffset="413265.9998">-16784-1942 405 0,'-16'-12'364'16,"-4"6"-80"-16,-1 3-16 15,3 1-193-15,-3 10-27 16,2-4-28-16,-4 5-5 16,7 7-6-16,-2 9-3 15,3-1-2-15,1 15-1 16,8-1-2-16,-6 11-3 15,5 7 1-15,2 19-1 16,-2-3 1-16,7 16 2 16,3-8 0-16,9 3-1 15,0-23 1-15,7 4-1 16,-1-14 1-16,9-5-3 0,2-17 0 16,5 5-1-16,4-15 2 15,7-7 2-15,-5-7 3 16,7-2 3-16,-5-19 3 15,4 1 12-15,-7-14 2 16,0-18 5-16,-10-6 1 16,-1-6-1-16,-8-14-8 15,-2-4-1-15,-12 9-4 0,-4-6-1 16,-11 6-1-16,-19 6-2 16,-11 12-5-16,-18 1-5 15,-1 13-17-15,-7 5-33 16,13 10-44-16,5 7-261 15,23 7 46-15</inkml:trace>
          <inkml:trace contextRef="#ctx0" brushRef="#br1" timeOffset="414420.8494">-21657-1850 373 0,'-4'-11'290'0,"-5"-1"-11"0,-2 5-84 15,-4 2-17-15,0 4-72 16,-4 4-34-1,-2 4-40-15,-8 14-12 0,1 5-14 16,-8 16-1-16,1 4 0 16,2 25-1-16,3-2 1 15,8 7-1-15,10 7-2 16,18 13-3-16,4-12-2 16,19 12 0-16,4-10 1 0,13-2-3 15,-5-27 0-15,16-29 4 16,-5-25 1-16,11-21 1 15,-6-24 6-15,2-12 7 16,-12 3 1-16,-7-15 3 16,-8 2 0-16,-2-14-3 15,-9-5-4-15,-5-18-4 16,-10 16-2-16,-13 1-1 16,-8 9 0-16,-12 9-1 15,-3 27 1-15,-8 7-4 16,-5 14 1-16,-12 24-20 15,7 12-1-15,-10 21-317 16,13-1 89-16</inkml:trace>
          <inkml:trace contextRef="#ctx0" brushRef="#br1" timeOffset="415923.5657">-15856-2010 408 0,'-32'6'178'0,"-8"9"14"16,-1-1-109-16,-1 11-11 16,9-6-35-16,-1 14-6 15,8 3-16-15,4 4-1 16,10 1-2 0,9 11 9-16,6 4 0 0,12 22 2 15,7 6-4-15,11 19-2 16,5-7-8-16,10-5-4 15,-5-31 1-15,8-8 8 16,-6-26 0-16,-4-13 5 16,-8-10 8-16,0-1 18 15,-10-17 2-15,-5-17 8 16,0-11-2-16,-3-20-5 0,-2-14-20 16,-1-21-9-16,-6 7-10 15,-10-2-2-15,-7 16-2 16,-13 1 0-16,-3 22-1 15,-18-2-9-15,5 4-11 16,-9 5-62-16,7 14-71 16,-4 18-165-16,14 12-22 15</inkml:trace>
          <inkml:trace contextRef="#ctx0" brushRef="#br1" timeOffset="417330.6449">-19208-1930 635 0,'-23'-23'284'0,"-4"-1"22"15,3 5-174-15,-3 4-13 16,2-2-62-16,-7 14 2 16,2 14-38-16,-7 10 3 15,4 9-20-15,-9 20 7 16,7 7-14-16,-7 9 11 16,11 9-10-16,-3 25 10 0,13-5-10 15,8 19 10 1,11-7-12-16,11 2 11 0,11-23-13 15,13 4 11-15,0-26-11 16,11-7 8-16,-2-22-8 16,10-20 13-16,-4-26-11 15,15-22 13-15,-6-13-8 0,6-19 10 16,-12-4-12-16,3-28 10 16,-9-4-10-16,-6-22 11 15,-10 3-10-15,-11 3 11 16,-13 25-11-16,-13 14 12 15,-13 30-10-15,-18 15 8 16,-3 18-12-16,-17 27-5 16,-1 12-214-16,0 21-124 15,11 14-41-15</inkml:trace>
          <inkml:trace contextRef="#ctx0" brushRef="#br0" timeOffset="343428.3354">-10594-1901 1145 0,'-9'-14'333'0,"6"5"92"15,1 6-326-15,5 8-33 16,2 1-16-16,4 4-42 16,3 2-9-16,6 5 0 15,7-1 0-15,1 2 1 0,11-3 1 16,1-3 2-16,7-1 3 15,-8-4 0-15,2-4-12 16,-7-1-34-16,-7-8-362 16,-11 3-28-16,-14-12-146 15</inkml:trace>
          <inkml:trace contextRef="#ctx0" brushRef="#br0" timeOffset="498780.5011">-21930-741 676 0,'-3'-5'359'0,"2"1"-1"0,-1 2-152 16,7-4-39-16,-1 0-54 16,5-1-9-16,3 1-19 15,3-3-14-15,2 3-14 16,4 0-17-16,3 1-11 15,9 2-14-15,3-1-3 16,10-1-11-16,4 2 6 0,4-1-8 16,-5-2 5-1,6-2-4-15,-15-1 6 0,-4-1-6 16,-9 2 6-16,-6 2-5 16,-15 3 3-16,-3 3-4 15,-6 5 4-15,-9-2-3 16,-1 1 6-16,-13 4-3 15,-7-4 5-15,-18 1-5 16,-2-2 4-16,-16 0-7 16,11-3 6-16,-7-2-6 15,11-4 7-15,2-1-7 16,13 1 9-16,3 0-5 16,12 3 6-16,6 3-5 15,12 1 6-15,1 2-11 16,5 3 1-16,8 3-7 15,5 0 3-15,8 2-4 16,8-1 8-16,16-8-3 16,3-5 8-16,15-5-7 0,-2-4 7 15,10 0-7-15,-13 0 5 16,1 0-8-16,-15 6 8 16,-16 0-6-16,-13 3 5 15,-3 3-7-15,-10 2 6 16,-10 4-6-16,-2 3 5 0,-14 3-4 15,-15 1 6-15,-16 5-6 16,-6-3 6-16,-5-1-6 16,6-5 7-16,1-5-8 15,14-5 9-15,3-4-8 16,14-2 8-16,8-1-9 16,11 1 7-16,12 1-9 15,11 3 7-15,11 1-76 16,5-1-40-16,14 11-376 15,-4-1 41-15</inkml:trace>
          <inkml:trace contextRef="#ctx0" brushRef="#br0" timeOffset="502139.0029">-5039-1196 948 0,'-13'6'284'16,"5"-1"64"-16,5-4-255 16,6 5-19-16,-1-6-7 0,13 0-11 15,9-1-4-15,18-5-13 16,11-8-13-16,22-7-18 15,4 2 3-15,14-1-11 16,-13 5 7-16,-5 5-9 16,-21 4 8-16,-8 0 2 15,-19 4 15-15,-10 1-4 16,-6-2 9-16,-4 4-6 16,-10 2-1-16,-12 2-10 15,1 1 4-15,-8 1-4 16,-2-4 5-16,-3 3-8 15,3-6 6-15,-12 0-9 16,1 0 4-16,-7 3-9 16,3-1 6-16,-3 4-10 15,12 0 9-15,5-2-9 16,10 2 8-16,6-1-10 16,7-4 12-16,10 1-10 0,4 1 10 15,16-6-8-15,8-3 12 16,15-2-10-16,2-4 8 15,5-4-8-15,-10 2 6 16,-6 1-8-16,-16 3 7 16,-8 3-11-16,-12 5 7 15,-9 4-7-15,-9 4 7 16,-12 5-6-16,-12 1 10 0,-20 4-6 16,-2 1 7-16,-11-1-8 15,7-1 8-15,5-6-8 16,20-4 21-16,10-7 93 15,16-7-562-15,14-6 234 16</inkml:trace>
          <inkml:trace contextRef="#ctx0" brushRef="#br0" timeOffset="528708.9237">-5484-1375 981 0,'-9'-3'300'0,"1"-6"89"0,5 5-276 16,0 2 7-16,2 2-32 16,2 0 1-16,-1 2-39 15,6 2-3-15,2 1-33 16,4 2 3-16,4 2-18 16,7 0 10-16,4-4-9 0,9-8 10 15,-2-3-9-15,5-9 12 16,-4-2-10-16,-5-2 7 15,-8 2-9-15,-5 5 8 16,-10 9-13-16,-13 2 10 16,-7 7-10-16,-20 12 10 15,-6 1-10-15,-21 8 12 16,-3 5-11-16,-15 2 10 16,12-2-9-16,-2-3 10 15,20-8-7-15,12-5 9 16,21-10-7-16,4-6 14 15,8-1-3-15,9-7 7 16,3-4-6-16,18-3 4 16,11-3-15-16,24-6 4 15,7 5-12-15,16 0 8 16,-7 0-7-16,-4 2 9 0,-19 7-10 16,-14-1 9-16,-22 4-11 15,-8 5 10-15,-10 2-10 16,-8 14 12-16,-5-14-10 15,-12-5 12-15,-5 4-10 16,-13-1 10-16,-1-11-12 16,-10 16 10-16,7 12-10 15,-7-2 9-15,13 4 0 0,7-1-100 16,21 1-388-16,24-16 103 16</inkml:trace>
        </inkml:traceGroup>
        <inkml:traceGroup>
          <inkml:annotationXML>
            <emma:emma xmlns:emma="http://www.w3.org/2003/04/emma" version="1.0">
              <emma:interpretation id="{2EF83565-6747-4DD8-BEC0-F2DC3574E3C6}" emma:medium="tactile" emma:mode="ink">
                <msink:context xmlns:msink="http://schemas.microsoft.com/ink/2010/main" type="inkWord" rotatedBoundingBox="3525,4862 23392,4413 23424,5813 3556,6261"/>
              </emma:interpretation>
            </emma:emma>
          </inkml:annotationXML>
          <inkml:trace contextRef="#ctx0" brushRef="#br0" timeOffset="527539.038">-5129-1013 1263 0,'8'-7'291'0,"2"1"113"15,4 3-363-15,10 0-14 16,3-2 3-16,20-1-3 16,4-9 1-16,24 0-8 0,3-4-3 15,13-4-12-15,-7 2 1 16,-3 2-6-16,-16-2 5 15,-5 3-7-15,-16 0 7 16,-7-2-8-16,-5 7 7 16,-11 1-8-16,-8 6 6 15,-10 4-7-15,-10 2 10 16,-10 6-8-16,-11 3 9 16,-10 2-5-16,2 1 9 0,-23 4-6 15,1-1 6-15,-11 0 5 16,0 3 11-16,-17 0 4 15,20-6 9-15,-3-4-3 16,20-2 1-16,8-5-6 16,20-1-4-16,9-3-8 15,17 2 2-15,13-7-7 16,12-2-1-16,15-7-8 16,10-1 3-16,20-1-6 15,-4 2 4-15,5-1-9 16,-11 3 8-16,-4 2-8 15,-20 4 8-15,-13 1-7 16,-11 4 6-16,-7 4-10 16,-14 4 7-16,-5 7-8 15,0-4 6-15,-17 7-4 16,-5-1 9-16,-13 1-6 0,-7-10 8 16,-13 7-2-16,8-4 6 15,-4 1-6-15,12-2 8 16,3 3-8-16,18-3 3 15,8-5-2-15,13-1-56 16,18 0-240-16,10-7-220 0,8-14-66 16</inkml:trace>
          <inkml:trace contextRef="#ctx0" brushRef="#br0" timeOffset="480208.7518">-19857-882 883 0,'-7'1'318'0,"4"-1"38"15,3 0-245-15,4 0-36 16,5-1-40-16,15-2-3 16,11-2-8-16,26-7 3 15,7-3 0-15,25-7-5 16,0-5-12-16,17-5-3 0,-14 10-3 16,7-5-5-16,-22 12 2 15,-7-2 0 1,-30 10 0-16,-8-1-4 0,-21 11 2 15,-15 3-3-15,-9 9 4 16,-12 5 0-16,-16-1 2 16,-18 1 2-16,-2 1-1 15,-21-2-2-15,-2-1 0 16,-5 5 1-16,8-4-1 0,-4-7 0 16,15-1 1-16,1-2-1 15,16-5 0-15,5 1 1 16,16 1 0-16,5-5 7 15,14 1 6-15,2-4 9 16,7 1 2-16,12-8 1 16,7-2-7-16,25-5-6 15,11-1-9-15,25-2-1 16,4-4-3-16,15 5 0 16,-13 2 0-16,1 1-1 15,-23 3 0-15,-13 12 1 16,-24-2-2-16,-10 2-1 15,-14 2-1-15,-11-2 1 16,-10 0 0-16,-9 1 1 16,-9-2 3-16,-10 1 0 0,1 1 0 15,-11-4-5-15,4 5-38 16,-7 11-378-16,4 13 109 16</inkml:trace>
          <inkml:trace contextRef="#ctx0" brushRef="#br0" timeOffset="517126.3481">-19782-821 277 0,'-7'5'260'0,"1"-1"17"0,3-2-22 16,1-1-27-16,5-5-41 16,3-2-6-16,2-2-62 15,7-2-12-15,1-2-30 16,5 3-5-16,0 1-22 16,8 5-10-16,-5 5-18 15,9 2-4-15,2 1-10 16,8-1-3-16,-2-5-1 15,19-5 0-15,-3-6-2 0,7-8 1 16,-2-2 0-16,8-2 0 16,-13-3-1-16,0 4 1 15,-12 8-1-15,-6 3-1 16,-17 3 1-16,-9 12-1 16,-10 0-2-16,-4 2 2 15,-13-2 2-15,-12 4-1 16,-8 2 2-16,-22 5 0 15,-5 2-1-15,-14 8-1 16,4-3 0-16,-4 2 1 16,12-7 1-16,-6-2-2 15,11-7 3-15,-3 1-4 16,7-7 0-16,3 1 0 16,12-1 1-16,9-1-1 15,14-3 4-15,5 3 1 0,13-1-2 16,11-4 0-16,11-2 0 15,20 1-3-15,11-3 1 16,16-9-3-16,7 1 1 16,18-7 0-16,-3 2-4 15,8-7-29-15,-13 8-6 16,-13 2-1-16,-24 5-1 16,-24 10-21-16,-24 2 27 15,-30 14 2-15,-16 0-14 0,-31 11 292 16,1 8-634-16,-8 5 302 15</inkml:trace>
          <inkml:trace contextRef="#ctx0" brushRef="#br0" timeOffset="478829.1119">-16988-855 819 0,'-13'3'316'0,"-2"-2"45"16,10 1-213-16,-4-2-13 15,5-2-39-15,-2 2-9 16,4-3-30-16,2 5-14 16,8-2-25-16,4 0-8 15,3 1-5-15,18-5 1 16,9-4 1-16,13 2 0 15,1-7 0-15,11-2-2 16,-11 4-2 0,-1 2-1-16,-11 0-1 0,-7 5 0 15,-13 1 0-15,-6 1 0 16,-13 2 1-16,-1-1 3 0,-7-1 0 16,-4 7 2-16,-8-5 0 15,-8 0-1-15,-5 3-1 16,-11 3 0-16,-6-5-3 15,-11 4 1-15,1-1 1 16,-16 4-3-16,13 1 0 16,1 1 2-16,12 2-2 15,3 2-1-15,19-4 2 16,-1-2-2-16,12-2 0 16,6-3-1 15,9-3 3-31,15 1-2 0,11-2 4 31,22-7-2-15,9-1 3-16,21-7-3 0,-2-4 0 0,11-4-1 0,-13 3 2 0,-2 0-3 0,-21 11 2 0,-8-1 0 15,-18 8-1-15,-12 3-6 16,-13 3 3-16,-9 6-2 16,-10 2 1-16,-18 2 1 15,-9 5 6-15,-19 3-2 16,-5-3 0-16,-16 3 1 15,5-1-1-15,-3 2 0 16,15-5 1-16,8-5 0 0,19-5-2 16,9-2 1-16,16-5 1 15,8-6-15-15,6 0-52 16,12 0-381-16,6 0 95 16</inkml:trace>
          <inkml:trace contextRef="#ctx0" brushRef="#br0" timeOffset="500593.1146">-16107-945 1104 0,'-4'-3'332'0,"4"0"64"15,3 1-302-15,6 2-50 16,4 3-21-16,8 0-8 15,5 3 5-15,14-4-5 16,4 2 8-16,14-5-7 16,2-7 1-16,13-7-10 15,-10 0 1-15,3-9-7 16,-11 9 4-16,-8 3-7 16,-14 3 8-16,-6 3-7 15,-12 6 7-15,-9-7-1 16,-5 4 14-16,-13 3-5 15,-9-2 12-15,-16 1-6 16,-8 7 3-16,-15-5-9 0,6 7 8 16,-3 1-2-16,7-2 4 15,2-2-6-15,10 4 2 16,2-5-11-16,8-4-2 16,7 8-7-16,9-4 3 0,4 1-8 15,10 2 7-15,8-2-6 16,10-7 8-1,16-2-6-15,4-2 9 0,16-6-6 16,-3 0 5-16,8 0-6 16,-10 6 7-16,-3-3-9 15,-16-2 7-15,-8 8-9 16,-14 2 6-16,-10-1-8 16,-6 4 9-16,-13 4-7 15,-8 0 9-15,-12 1-6 16,-6-2 7-16,-6 4 2 15,7-5 5-15,-3-7-4 16,8 0 6-16,5 2-7 16,4-4 7-16,6 5-124 15,13 18-381-15,4-6 97 16</inkml:trace>
          <inkml:trace contextRef="#ctx0" brushRef="#br0" timeOffset="518611.0944">-16047-884 1011 0,'2'0'332'0,"4"0"48"16,1 2-268-16,7-4-39 16,2 1-23-16,13-2-11 15,1-2 1-15,12-2-14 16,4-5-4-16,12-6-14 15,-3-2 0-15,7 1-8 16,-10 1 6-16,-2 7-8 16,-16 4 5-16,-8 7-9 15,-14 1 7-15,-9 4-7 16,-11-4 10-16,-10 4-6 16,-10 1 10-16,-16 6-3 15,-5-3 8-15,-8 7 2 16,1-2 12-16,-9-2 6 15,11-8 8-15,-4 2-5 0,7-3-3 16,6 3-15-16,16 0-4 16,7-3-14-16,16 2 2 15,10-1-8-15,7-2 10 16,17-2-7-16,11 0 9 16,17-2-6-16,2-5 9 15,13-7-11-15,-5-1 8 16,-1 0-8-16,-17 0 8 15,-3 2-7-15,-18 4 8 0,-14 0-7 16,-10 6 9-16,-9-5-3 16,-9 7 8-16,-12 2-5 15,-9-1 6-15,-4 0-7 16,-2 9 1-16,-9-1-8 16,8-1 3-16,-2 5-1 15,3 5-19-15,5 2-14 16,5 8-458-16,2 3 127 15</inkml:trace>
          <inkml:trace contextRef="#ctx0" brushRef="#br0" timeOffset="367477.549">-24134-1781 722 0,'-9'1'287'16,"3"1"26"-16,3 2-183 16,2-5-44-16,1-1-32 15,1 4-21-15,4-1-7 0,4-2-11 16,1 4 8-16,7-2-9 15,1-4 5-15,3 3-13 16,-1 2 5-16,5 1-12 16,-1 1 8-16,-3-1-10 15,-1-1 9-15,2-2-10 16,-4-3 9-16,0-6-9 16,5 7 9-16,1 1-9 15,-8-5 10-15,7 3-8 16,-5 4 9-16,0-4-10 15,-2 3 10-15,5 5-10 16,-3-2 9-16,5 0-9 16,-4-2 9-16,7-1-12 15,-4 0 12-15,5 2-10 16,-3 2 9-16,6 1-9 16,-1-1 10-16,8 1-11 15,-4-2 8-15,5-8-8 16,-3 4 9-16,-1-4-10 0,-7-2 11 15,6 1-9-15,-3 4 9 16,0-2-9-16,-1-1 9 16,5 7-9-16,-7 1 10 15,5-6-10-15,-4 3 10 0,7-2-13 16,-4-5 11 0,8-4-11-16,-3 4 12 15,8-4-11-15,-5 4 12 0,1-2-9 16,-5 4 9-16,3 8-10 15,-11-6 10-15,1 2-10 16,-7 4 10-16,5-5-10 16,-5-5 9-16,7 1-10 15,-4 1 10-15,6-2-10 16,-4-1 10-16,4 2-10 16,-5 0 11-16,4-6-11 15,-2 5 9-15,1-2-9 16,-2 0 10-16,1 3-11 15,-3 4 12-15,0 1-11 16,-5 1 10-16,5 7-9 16,0-7 9-16,5-3-9 15,4-4 9-15,-1-1-9 16,-7-3 9-16,2 2-10 0,-9 17 10 16,-1-11-10-1,-4 3 9-15,5-3-9 0,-4 9 10 16,2-12-9-16,-1 13 9 15,8-1-8-15,-4-1 9 16,8-2-11-16,0-6 10 16,5 1-9-16,-7-4 9 15,5-6-9-15,-4 6 11 0,1-1-12 16,-6-4 12-16,1 5-12 16,-2 6 10-1,1-7-10-15,0 5 11 0,3-2-11 16,0-1 11-16,1-1-10 15,-2 2 10-15,1-2-11 16,-7 3 10-16,1-2-9 16,-8 2 9-16,8 2-9 15,-6-2 9-15,-1 1-8 16,2 4 9-16,-4-2-10 16,2-2 10-16,1 2-10 15,3 0 8-15,-6 2-12 16,3 1 11-16,-5 3-8 15,-1 4 9-15,-1-1-9 16,1 0 13-16,1 0-11 16,-1-3 9-16,-1-7-9 15,1 7 9-15,-3-2-9 0,-3-4-1 16,1 0-357-16,5 3 115 16</inkml:trace>
        </inkml:traceGroup>
      </inkml:traceGroup>
      <inkml:traceGroup>
        <inkml:annotationXML>
          <emma:emma xmlns:emma="http://www.w3.org/2003/04/emma" version="1.0">
            <emma:interpretation id="{189BA7AA-7F7F-4EB5-A9B7-6A2DDBF4AB4E}" emma:medium="tactile" emma:mode="ink">
              <msink:context xmlns:msink="http://schemas.microsoft.com/ink/2010/main" type="line" rotatedBoundingBox="1238,6555 24859,4921 25039,7522 1418,9156"/>
            </emma:interpretation>
          </emma:emma>
        </inkml:annotationXML>
        <inkml:traceGroup>
          <inkml:annotationXML>
            <emma:emma xmlns:emma="http://www.w3.org/2003/04/emma" version="1.0">
              <emma:interpretation id="{59D7A272-17ED-4ABB-A125-B793077E5BFC}" emma:medium="tactile" emma:mode="ink">
                <msink:context xmlns:msink="http://schemas.microsoft.com/ink/2010/main" type="inkWord" rotatedBoundingBox="2268,6509 7320,6160 7397,7274 2346,7623"/>
              </emma:interpretation>
              <emma:one-of disjunction-type="recognition" id="oneOf2">
                <emma:interpretation id="interp2" emma:lang="" emma:confidence="1">
                  <emma:literal/>
                </emma:interpretation>
              </emma:one-of>
            </emma:emma>
          </inkml:annotationXML>
          <inkml:trace contextRef="#ctx0" brushRef="#br0" timeOffset="436533.9061">-25351 575 905 0,'3'2'413'0,"1"-2"-16"15,10 1-167-15,1-2-158 16,6-2-13-16,6-2-27 16,8-2 8-16,1-4-29 15,16 1 4-15,-1 1-15 0,0 0-27 16,-9 4-45-16,-10 5-321 15,-19 6-46-15,-8 3-130 16</inkml:trace>
          <inkml:trace contextRef="#ctx0" brushRef="#br0" timeOffset="436831.1452">-25331 747 809 0,'0'9'340'16,"4"0"-1"-16,8-6-147 16,9 4-138-16,11-10 7 15,2-3-17-15,19-12 7 0,4 0-28 16,6-7-4-16,-9 2 136 16,0 2-539-16,-20 6 226 15</inkml:trace>
          <inkml:trace contextRef="#ctx0" brushRef="#br0" timeOffset="442560.8566">-23077-103 982 0,'18'-12'265'0,"3"0"76"16,-1 3-285-16,1 6-3 16,-6 3-27-16,-3 7 8 15,-5 8-15-15,-10 11 11 16,-6 7-21-16,-12 15 11 16,-6 6-13-16,-7 8 11 15,4-11-15-15,-2 0 10 16,8-15-11-16,5-14 11 15,10-13-11-15,1-9 14 16,5-15-11-16,6-3-26 16,5-10-136-16,5-13-224 0,8-2-5 15</inkml:trace>
          <inkml:trace contextRef="#ctx0" brushRef="#br0" timeOffset="443448.51">-24180 551 840 0,'-15'11'321'0,"1"-4"43"15,7-2-232-15,1 1-27 0,7-2-55 16,8 2 1-16,8 0-29 15,14 2 14-15,7 0-10 16,17-7 16-16,1-4-15 16,22-4 7-16,-1-6-21 15,17-2 5-15,-1 3-16 16,17-1 7-16,-20 2-11 16,9 1 10-16,-15 2-12 0,3-1 12 15,-22 5-11 1,7 1 10-16,-15 3-11 0,-3-8 12 15,-14 2-12-15,4-3 12 16,-14 2-11-16,-8-5 11 16,-5 7-11-16,-8-1-11 15,-9 2-46-15,-15 4-361 16,-8 3 86-16</inkml:trace>
          <inkml:trace contextRef="#ctx0" brushRef="#br0" timeOffset="439291.5913">-23943 31 763 0,'-3'-12'397'0,"0"4"3"15,-4-1-155-15,-2 2-97 16,-5 2-49-16,-4 2-1 16,0 3-43-16,-3 2-3 15,-4 2-30-15,3 5 3 16,1 3-20-16,-1 2 6 15,4 2-12-15,3 4 9 16,3-2-12-16,6 1 9 16,4-7-9-16,7 5 8 15,1-5-9-15,7-3 11 16,5-3-8-16,9-9 11 16,5-6-6-16,7-15 10 15,-1-9-9-15,1-15 10 16,-3 0-13-16,0-14 10 0,-6 8-12 15,0-6 9-15,-8 10-9 16,-10-1 25-16,-10 11-3 16,-13 2 23-16,-7 10-7 15,-9 1 9-15,-3 13-22 16,-3 10-1-16,-1 2-19 16,-4 13 6-16,-1 5-11 15,0 2 8-15,1-4-7 0,8 4 6 16,8-6-10-16,7 1 10 15,7-1-19-15,4 3-88 16,4-4-66-16,4 1-358 16,-1 3 4-16</inkml:trace>
          <inkml:trace contextRef="#ctx0" brushRef="#br0" timeOffset="443001.5241">-22988-142 818 0,'4'3'383'0,"-5"6"-16"15,-5 12-135-15,-2 4-171 16,2 10 2-16,-1 4-22 16,2 6 5-16,5-1-25 0,2-4 3 15,2-5-17-15,7-11 9 16,2-5-11-16,5-5 11 16,2-10-12-16,-4 5 4 15,-7 2-38-15,-4-7-35 16,-7 1-31-16,-4 2-42 15,-6-4-34-15,-4-9 35 16,-1 2 35-16,1-4 65 16,2-1 59-16,1 2 72 15,5-2 5-15,2 0 37 16,0 0-37-16,3-5 7 16,2 4-38-16,5 4 0 15,2-2-36-15,5 4-1 16,4 2-24-16,9 1 7 15,0 4-32-15,10 0 252 0,-1 9-658 16,-10-12 284-16</inkml:trace>
          <inkml:trace contextRef="#ctx0" brushRef="#br0" timeOffset="464779.1955">-20717 247 1161 0,'-7'-8'470'0,"2"2"21"16,5 6-335-16,3 0-26 16,3 0-74-16,14 0-64 15,7 0 9-15,13-7 4 16,7-4-8-16,14-2 10 16,-4-1-10-16,0 1 5 0,-12 4-39 15,-9 9-63-15,-19 0-47 16,-7 6-55-16,-10 3-291 15,-9 6 71-15</inkml:trace>
        </inkml:traceGroup>
        <inkml:traceGroup>
          <inkml:annotationXML>
            <emma:emma xmlns:emma="http://www.w3.org/2003/04/emma" version="1.0">
              <emma:interpretation id="{12CFBB45-27EA-4E98-BBC4-98D1D028D8AC}" emma:medium="tactile" emma:mode="ink">
                <msink:context xmlns:msink="http://schemas.microsoft.com/ink/2010/main" type="inkWord" rotatedBoundingBox="4069,6600 11369,6095 11449,7255 4149,7760"/>
              </emma:interpretation>
              <emma:one-of disjunction-type="recognition" id="oneOf3">
                <emma:interpretation id="interp3" emma:lang="" emma:confidence="1">
                  <emma:literal/>
                </emma:interpretation>
              </emma:one-of>
            </emma:emma>
          </inkml:annotationXML>
          <inkml:trace contextRef="#ctx0" brushRef="#br0" timeOffset="453895.0112">-21362-45 1006 0,'-5'-12'367'0,"1"6"55"0,-2 5-276 16,3 5-28-1,-5 5-51-15,5 8-22 0,5 6-25 16,1 10-6-16,6 9-8 15,4 7 0-15,10 1 0 16,-2 10-3-16,3-5 0 0,0 1-1 16,-2-4 0-16,-4 1-1 15,-4-14 3-15,1 0 0 16,-5-12 0-16,2-2-48 16,-1-8-49-16,2-8-356 15,-4-14 52-15</inkml:trace>
          <inkml:trace contextRef="#ctx0" brushRef="#br0" timeOffset="453256.7952">-22099 392 1070 0,'1'2'312'16,"2"4"72"-16,-1 1-301 0,1 7-16 16,3-1-30-16,7 8 0 15,-2-6-8-15,11-3-7 16,-2-6-6-16,7-4-3 16,-2-11-3-16,4 0-45 15,-8-3 440-15,7 6-822 16,-7 3 377-16</inkml:trace>
          <inkml:trace contextRef="#ctx0" brushRef="#br0" timeOffset="453626.2013">-21377 283 948 0,'12'-6'314'16,"-6"-2"66"-16,-6 8-259 0,0 0-29 15,-3 6-38-15,-8 5-9 16,-1 7-20-16,0 7-6 15,-3 5-4-15,2 9 1 16,-1-3-6-16,1 9-6 16,-2-10-1-16,1 1-1 15,-1-12 2-15,5-5 1 16,4-12 3-16,4-9-13 16,-2-13-32-16,2-15 148 15,4-5-526-15,2-11 191 16</inkml:trace>
          <inkml:trace contextRef="#ctx0" brushRef="#br0" timeOffset="464858.9762">-20724 391 1069 0,'-6'6'300'0,"3"-3"79"15,7 4-311-15,4-2 0 16,7 1-30-16,10-3 19 16,7-3-15-16,10-5 5 15,6 1-22-15,9-2 2 16,-11-2-22-16,1 2-34 16,-13 2-45-16,-5-4-349 15,-13 8 64-15</inkml:trace>
          <inkml:trace contextRef="#ctx0" brushRef="#br0" timeOffset="465362.2557">-19807 100 499 0,'15'-20'480'15,"-2"8"-87"-15,-7 3-28 0,-3 5-181 16,-4 2-66-16,-7 7 3 16,-4 1-48-1,-7 7-2-15,-1 5-39 0,-4 8-2 16,2 4-23-16,-4 6 7 15,7-3-14-15,-2 10 8 16,4-5-8-16,5 5 12 16,8-4-8-16,10 3 11 15,6-10-11-15,12-8 13 16,4-11-13-16,11-11 13 16,3-14-8-16,12-12 10 15,-4-6-14-15,4-11 9 16,-12 1-10-16,-7-4 6 15,-13 10-4-15,-7-1 23 0,-10 8 0 16,-10 5 17-16,-8 5-6 16,-13 2 5-16,-4 5-23 15,-11 4-2-15,-1 10-18 16,-1 4 5-16,5 1-9 16,4 3-3-16,13 3-41 15,6-6-142-15,13 9-369 16,2 7 40-16</inkml:trace>
          <inkml:trace contextRef="#ctx0" brushRef="#br0" timeOffset="554842.0945">-18462 338 803 0,'-18'9'344'16,"9"-7"16"-16,4 2-162 15,7-4-113-15,4-1-3 16,6 4-38-16,12-2 0 16,3-1-25-16,13 0 4 15,6-3-17-15,11-3 6 16,-6 0-12-16,6-1 4 16,-11 1-47-16,-4 0-322 0,-7 10-42 15,-7 2-135-15</inkml:trace>
          <inkml:trace contextRef="#ctx0" brushRef="#br0" timeOffset="554515.4539">-18468 152 967 0,'1'2'311'0,"2"-1"58"16,2 1-274-16,2-2-18 0,2 4-39 16,6-1 3-16,11-3-17 15,4 5 5-15,5-1-15 16,5-7 2-16,2-4-13 16,-1 2 6-16,-5-4-10 15,0 0 7-15,-9 2-23 16,-5 5-28-16,-10-1-26 0,-6 8-327 15,-9 2 67-15</inkml:trace>
          <inkml:trace contextRef="#ctx0" brushRef="#br0" timeOffset="442259.5237">-23455-250 992 0,'-3'-5'306'0,"0"4"79"16,-3 1-285-16,-2 1-6 15,-2 7-44-15,-4 7 0 0,-2 3-35 0,-4 12 5 31,2 3-18-31,2 9 11 0,4 0-12 0,4 8 14 16,5-7-10-16,3-1 14 16,5-10-12-16,4-8 17 15,3-14-12-15,10-11 20 16,5-17-12-16,12-14 12 16,-4-8-17-16,6-13 8 15,-7-1-19-15,-2-2 8 16,-8 10-14-16,-2 1 11 15,-7 16-12-15,-9 7 8 16,-1 16-17-16,-14 16 9 16,-3 13-9-16,-8 17 12 15,2 10-7-15,-6 13 18 16,8-4-7-16,1 5 12 16,6-17-12-16,6-4 10 0,7-14-11 15,10-13 13-15,2-17-4 16,5-11 183-16,5-11-655 15,7-17 284-15</inkml:trace>
          <inkml:trace contextRef="#ctx0" brushRef="#br0" timeOffset="555886.9583">-17877-23 978 0,'-3'-2'350'0,"2"-1"64"15,1 2-270-15,3 1-32 16,1 1-50-16,10 1-6 16,2 2-39-16,11 2 3 15,5-1-14-15,7 4 7 16,-1-2-12-16,13 1 7 15,-3-2-10-15,7 3 10 16,-5-3-11-16,1 1 8 0,-17 2-7 16,-5 2 7-1,-16-1-10-15,-5 5 10 0,-11 2-8 16,-6 2 9-16,-6-1-7 16,-9 3 10-16,-3 0-8 15,-14 3 10-15,2 2-7 16,-7 8 8-16,4 1-7 15,-5 7 7-15,10-5-10 16,-4 2 5-16,11-9-8 0,3 0 13 16,12-9-58-16,6-4-404 15,3-14 124-15</inkml:trace>
          <inkml:trace contextRef="#ctx0" brushRef="#br0" timeOffset="558101.7571">-16317-55 836 0,'14'-14'337'0,"-1"2"43"16,-1 2-217-16,-4 2-3 16,-7 7-57-16,-5 2-8 15,-8 7-41-15,-9 13-9 16,-3 7-40-16,-11 15 5 16,2 5-8-16,-6 6 9 15,4-5-7-15,-1-1 7 16,11-9-9-16,-2-6 6 15,10-12-8-15,4-3 8 16,5-9-8-16,5-6 13 16,3-7-10-16,3-8-86 15,6-9-355-15,0-18-8 16,-1-11-212-16</inkml:trace>
        </inkml:traceGroup>
        <inkml:traceGroup>
          <inkml:annotationXML>
            <emma:emma xmlns:emma="http://www.w3.org/2003/04/emma" version="1.0">
              <emma:interpretation id="{DE6A8F85-B4A6-411C-A72B-02F134C95223}" emma:medium="tactile" emma:mode="ink">
                <msink:context xmlns:msink="http://schemas.microsoft.com/ink/2010/main" type="inkWord" rotatedBoundingBox="11228,6531 12725,6428 12765,7006 11268,7110"/>
              </emma:interpretation>
              <emma:one-of disjunction-type="recognition" id="oneOf4">
                <emma:interpretation id="interp4" emma:lang="" emma:confidence="1">
                  <emma:literal/>
                </emma:interpretation>
              </emma:one-of>
            </emma:emma>
          </inkml:annotationXML>
          <inkml:trace contextRef="#ctx0" brushRef="#br0" timeOffset="558105.7461">-16451-265 1089 0,'3'-18'335'16,"4"0"97"-16,-1 7-312 0,-2 7-12 15,5 7-41 1,0 4-17-16,2 10-39 0,11 8-4 16,5 4-8-16,3 5 6 15,2 5-8-15,5 12 6 16,-7-3-6-16,-1 10 7 15,-5-6-6-15,-2 1 9 16,-5-16 0-16,1-2-70 16,-5-11-15-16,4 1-367 15,-7-5 42-15</inkml:trace>
          <inkml:trace contextRef="#ctx0" brushRef="#br0" timeOffset="559866.4913">-15410 88 1058 0,'-2'7'343'0,"10"-2"56"15,5-5-295-15,16 1-27 16,7-4-40-16,19-4 1 16,-1-4-17-16,14 1 3 15,-8 2-19-15,-1 7 1 16,-14 11-44-16,-5 5-383 15,-16 3 115-15</inkml:trace>
          <inkml:trace contextRef="#ctx0" brushRef="#br0" timeOffset="559584.0852">-15367-184 1116 0,'0'-3'348'16,"2"0"70"-16,5 3-295 15,4 0-63-15,11 3-11 16,5 1-39-16,12 2 2 15,3-3-14-15,8 2 9 16,-6-5-7-16,5 1 9 16,-13-1-18-16,-1-1-62 0,-13 1-109 15,-5 7-247-15,-13 2-24 16</inkml:trace>
        </inkml:traceGroup>
        <inkml:traceGroup>
          <inkml:annotationXML>
            <emma:emma xmlns:emma="http://www.w3.org/2003/04/emma" version="1.0">
              <emma:interpretation id="{76C308B0-297E-437B-AC9C-B96867FAA53E}" emma:medium="tactile" emma:mode="ink">
                <msink:context xmlns:msink="http://schemas.microsoft.com/ink/2010/main" type="inkWord" rotatedBoundingBox="13369,6042 15022,5928 15085,6851 13433,6965"/>
              </emma:interpretation>
              <emma:one-of disjunction-type="recognition" id="oneOf5">
                <emma:interpretation id="interp5" emma:lang="" emma:confidence="1">
                  <emma:literal/>
                </emma:interpretation>
              </emma:one-of>
            </emma:emma>
          </inkml:annotationXML>
          <inkml:trace contextRef="#ctx0" brushRef="#br0" timeOffset="560640.9664">-14055-403 673 0,'5'-11'349'16,"1"2"9"-16,-2-4-157 15,-1-4-11-15,-4-2-56 16,-2-1 9-16,-6 1-39 16,-6 2-3-16,-3 8-54 0,-6 2-7 15,-2 5-28-15,-4 11 2 16,3 2-16-16,-1 5 7 15,8 5-9-15,-1 3 7 16,8-7-9-16,4 5 8 16,4-4-8-16,7 2 7 15,5-5-7-15,10-3 11 16,4-5-6-16,16-7 10 16,4-6-5-16,7-10 8 15,0-1-8-15,4-16 7 16,-10-1-9-16,-7-14 6 15,-8 6-8-15,-7-11 22 16,-10 10 16-16,-8-4 9 16,-10 14-3-16,-12-3 7 15,-7 9-23-15,-15 7-16 16,2 11-10-16,-2 6 4 0,6 11-11 16,6 5 9-16,10 7-10 15,5-1 7-15,8 1-40 16,4 4-79-16,6-5-57 15,10-2-352-15,2-3 14 16</inkml:trace>
          <inkml:trace contextRef="#ctx0" brushRef="#br0" timeOffset="562254.2854">-14250 116 794 0,'12'3'364'15,"20"-7"6"-15,13 1-188 16,24-6-67-16,6-6-50 16,34-3 4-1,3 1-25-15,27-5-1 0,-7 1-25 0,20 0 0 16,-20 4-17-16,6 2 7 16,-25 6-10-16,2 7 7 15,-29 2-7-15,-10 2 9 16,-26 1-9-16,-11 0 10 15,-24-6-8-15,-7 1-21 16,-8 1-45-16,-12-4-353 16,-22-2 76-16</inkml:trace>
          <inkml:trace contextRef="#ctx0" brushRef="#br0" timeOffset="561118.3175">-13573-639 1138 0,'3'-15'393'0,"-3"2"76"16,0 5-330-16,-1 8-14 15,-2 6-66-15,-5 9-21 16,1 11-37-16,-1 14 3 16,1-4-11-16,8 5 10 0,4-11-8 15,8-3 9-15,7-12-6 16,7-5 12-16,0-8-5 16,6-2 12-16,0-8-5 15,1-14 2-15,-2-5-4 16,-1-5 5-16,-8-1-9 15,-2 0 3-15,-12 11-1 0,-2 5-4 16,-7 13-13-16,2 5 6 16,-8 13-7-16,3 11 3 15,-9 2 0-15,1 14 10 16,1-4-5-16,1 5 14 16,4-7-36-16,7-4-85 15,5-13-36-15,13-6-341 16,4-7 6-16</inkml:trace>
        </inkml:traceGroup>
        <inkml:traceGroup>
          <inkml:annotationXML>
            <emma:emma xmlns:emma="http://www.w3.org/2003/04/emma" version="1.0">
              <emma:interpretation id="{811B3377-0DA7-415B-AF24-1E46E55C2AD9}" emma:medium="tactile" emma:mode="ink">
                <msink:context xmlns:msink="http://schemas.microsoft.com/ink/2010/main" type="inkWord" rotatedBoundingBox="14514,6333 14805,6313 14824,6593 14534,6613"/>
              </emma:interpretation>
              <emma:one-of disjunction-type="recognition" id="oneOf6">
                <emma:interpretation id="interp6" emma:lang="" emma:confidence="1">
                  <emma:literal/>
                </emma:interpretation>
              </emma:one-of>
            </emma:emma>
          </inkml:annotationXML>
          <inkml:trace contextRef="#ctx0" brushRef="#br0" timeOffset="561479.0051">-13046-516 880 0,'8'-4'385'0,"-1"4"10"16,-4-2-213-16,-1 5-97 15,-2 5-45-15,-3 5 1 16,-3 2-21-16,-5 6 7 15,-2 2-12-15,-4 4 3 0,1-2-16 16,-1 5 5 0,2-3-8-16,5-1 7 0,1-5-6 15,3-6 3-15,4-11-29 16,8-4-38-16,0-9-16 16,6-12-340-16,3-1 70 15</inkml:trace>
          <inkml:trace contextRef="#ctx0" brushRef="#br0" timeOffset="561884.1755">-13073-346 728 0,'-18'-11'413'16,"3"1"-14"-16,8 4-149 15,7 6-111-15,3 1-64 16,7-2-10-16,8 4-42 16,11-2-2-16,1 2-19 15,10 0 6-15,1 3-53 16,4 2-377-16,-12 5 111 16</inkml:trace>
          <inkml:trace contextRef="#ctx0" brushRef="#br0" timeOffset="561538.3718">-13023-496 1044 0,'0'-5'348'0,"-3"4"53"16,3 1-305-16,-2 7-22 15,-1 4-54-15,5 4-8 16,-1 1-14-16,4 2 10 16,-1 0-7-16,8 6 7 15,2-4-7-15,1 2 7 16,1 1-10-16,4 1 12 15,-5-8-21-15,-3-1-35 16,-3-3-28-16,-2-4-328 16,-5-5 55-16</inkml:trace>
        </inkml:traceGroup>
        <inkml:traceGroup>
          <inkml:annotationXML>
            <emma:emma xmlns:emma="http://www.w3.org/2003/04/emma" version="1.0">
              <emma:interpretation id="{CBA3697F-92BD-4BC9-8006-6DB1D6A28118}" emma:medium="tactile" emma:mode="ink">
                <msink:context xmlns:msink="http://schemas.microsoft.com/ink/2010/main" type="inkWord" rotatedBoundingBox="1318,7708 1685,7682 1712,8067 1344,8093"/>
              </emma:interpretation>
              <emma:one-of disjunction-type="recognition" id="oneOf7">
                <emma:interpretation id="interp7" emma:lang="" emma:confidence="1">
                  <emma:literal/>
                </emma:interpretation>
              </emma:one-of>
            </emma:emma>
          </inkml:annotationXML>
          <inkml:trace contextRef="#ctx0" brushRef="#br0" timeOffset="434881.9124">-26238 891 877 0,'0'-14'366'16,"1"4"34"-16,1 5-232 15,1-1-49-15,-2 3-65 16,4 9-9-16,1 2-40 0,6 13 2 15,1 4-9-15,5 10 11 16,0-4-10-16,2 7 10 16,-2-7-10-16,3 7 10 15,-5-7-11-15,-1 1 12 16,-1-8-12-16,-4-2 14 16,-5-8-14-16,-2-4-18 15,-5-5-52-15,-4-2-341 16,-4-3 69-16</inkml:trace>
          <inkml:trace contextRef="#ctx0" brushRef="#br0" timeOffset="435121.8028">-26325 1186 1036 0,'-8'-3'361'0,"1"2"78"15,4-2-294-15,7-5-1 0,5 1-59 16,14-7-13-16,5-5-45 15,11-7-1-15,0-1-24 16,8-3 10-16,-8 3-14 16,0-3 4-16,-9 6-54 15,-3-1 26-15,-9 5-448 16,-9 10 111-16</inkml:trace>
        </inkml:traceGroup>
        <inkml:traceGroup>
          <inkml:annotationXML>
            <emma:emma xmlns:emma="http://www.w3.org/2003/04/emma" version="1.0">
              <emma:interpretation id="{9F02C7E2-F6B4-4744-A91B-31555B57BD6E}" emma:medium="tactile" emma:mode="ink">
                <msink:context xmlns:msink="http://schemas.microsoft.com/ink/2010/main" type="inkWord" rotatedBoundingBox="1733,7941 2041,7920 2071,8357 1763,8378"/>
              </emma:interpretation>
              <emma:one-of disjunction-type="recognition" id="oneOf8">
                <emma:interpretation id="interp8" emma:lang="" emma:confidence="1">
                  <emma:literal/>
                </emma:interpretation>
              </emma:one-of>
            </emma:emma>
          </inkml:annotationXML>
          <inkml:trace contextRef="#ctx0" brushRef="#br0" timeOffset="435850.5421">-25785 1101 886 0,'11'-12'357'0,"-8"6"26"0,-2 7-243 16,-1 10-40-16,-3 7-56 15,2 10-5-15,-2 4-22 16,7 8 9-16,4 1-13 15,4 3 6-15,0-7-15 16,9 2 8-16,-5-7-10 0,5-5 9 16,-1-5-11-16,2-4 15 15,-5-4-26-15,-7 1-59 16,-7-6 48-16,-4-9-389 16,-4 0 77-16</inkml:trace>
          <inkml:trace contextRef="#ctx0" brushRef="#br0" timeOffset="435621.578">-25782 1144 765 0,'9'-13'357'16,"3"4"12"-16,3-3-189 16,-3 4-19-16,-4 4-57 0,-2 1 8 15,-3-2-36-15,-6 10-7 16,0 5-42-16,-8 13-3 15,-2 5-23-15,-7 17 10 16,-2 4-8-16,-1 3 9 16,4-4-9-16,-2-4 6 15,4-14-10-15,2-2 9 16,0-11-9-16,5-8 10 16,1-5-10-16,4-8-52 15,4-4-49-15,2-13-108 16,2-7-254-16,9-5 8 15</inkml:trace>
        </inkml:traceGroup>
        <inkml:traceGroup>
          <inkml:annotationXML>
            <emma:emma xmlns:emma="http://www.w3.org/2003/04/emma" version="1.0">
              <emma:interpretation id="{BB66F788-2A69-4C86-A0FC-E0F3166573A5}" emma:medium="tactile" emma:mode="ink">
                <msink:context xmlns:msink="http://schemas.microsoft.com/ink/2010/main" type="inkWord" rotatedBoundingBox="12835,5753 15596,5562 15776,8163 13015,8354"/>
              </emma:interpretation>
              <emma:one-of disjunction-type="recognition" id="oneOf9">
                <emma:interpretation id="interp9" emma:lang="" emma:confidence="0">
                  <emma:literal>O</emma:literal>
                </emma:interpretation>
                <emma:interpretation id="interp10" emma:lang="" emma:confidence="0">
                  <emma:literal>o</emma:literal>
                </emma:interpretation>
                <emma:interpretation id="interp11" emma:lang="" emma:confidence="0">
                  <emma:literal>°</emma:literal>
                </emma:interpretation>
                <emma:interpretation id="interp12" emma:lang="" emma:confidence="0">
                  <emma:literal>0</emma:literal>
                </emma:interpretation>
                <emma:interpretation id="interp13" emma:lang="" emma:confidence="0">
                  <emma:literal>@</emma:literal>
                </emma:interpretation>
              </emma:one-of>
            </emma:emma>
          </inkml:annotationXML>
          <inkml:trace contextRef="#ctx0" brushRef="#br0" timeOffset="801038.5295">-12881-1005 1040 0,'-27'-21'345'15,"2"4"55"-15,-5 5-275 16,0 8-68-16,-11 2-21 16,-586 22-303 30,561-73 266-46,24 31 2 16,0 11 10-16,1 4 13 16,-51-14 9-16,14 28 4 15,-6 14 0-15,5 3-12 16,-5 15-8-16,12 6-10 16,-5 14-4-16,11-2-1 15,-6 15-3-15,15-3 1 16,0 12-1-16,15-9-1 15,6 20 0-15,15-8 1 0,9 13-1 16,7-5 2-16,10 25 0 16,7-12 0-16,12 23 1 15,1-10 0-15,13 25 0 16,1-19 1-16,1 16-1 16,-2-15 0-16,19 2-1 15,3-22 0-15,27-3 0 16,11-19 2-16,26-6 5 15,-8-17 5-15,22-11 0 16,-12-19 1-16,21-6-1 16,-19-16-3-16,23-13-2 15,-20-13-1-15,15-18 1 16,-25-13 2-16,11-17 7 16,-15-8 4-16,8-21 4 15,-18 4-2-15,10-31 0 16,-17 2-11-16,-10-22-2 0,-25 12-3 15,-16-26-1-15,-23 26 2 16,-17-11 6-16,-14 22 3 16,-16-7 13-16,-10 31 1 15,-19-5-1-15,-7 19-4 16,-12-6-5-16,5 15-12 16,-13-10-3-16,10 18-1 15,-5-7-3-15,3 11-4 16,-17-9-40-16,5 8-27 0,-20-7-23 15,5 19-26-15,-16 14-348 16,-1 22 126-16</inkml:trace>
        </inkml:traceGroup>
        <inkml:traceGroup>
          <inkml:annotationXML>
            <emma:emma xmlns:emma="http://www.w3.org/2003/04/emma" version="1.0">
              <emma:interpretation id="{C8B407D9-69CF-42C0-A97A-A3A3437C80E9}" emma:medium="tactile" emma:mode="ink">
                <msink:context xmlns:msink="http://schemas.microsoft.com/ink/2010/main" type="inkWord" rotatedBoundingBox="1805,7676 4886,7463 4943,8289 1863,8502"/>
              </emma:interpretation>
              <emma:one-of disjunction-type="recognition" id="oneOf10">
                <emma:interpretation id="interp14" emma:lang="" emma:confidence="1">
                  <emma:literal/>
                </emma:interpretation>
              </emma:one-of>
            </emma:emma>
          </inkml:annotationXML>
          <inkml:trace contextRef="#ctx0" brushRef="#br0" timeOffset="436124.8496">-25840 1338 662 0,'-2'-1'447'0,"4"5"-75"16,1-5-114-16,1 2-167 16,2-1-63-16,14 2-1 15,2-8-13-15,14-2 9 16,5-4-15-16,7-4-19 15,-8-4 243-15,1 4-618 0,-14-1 266 16</inkml:trace>
          <inkml:trace contextRef="#ctx0" brushRef="#br0" timeOffset="446102.9888">-22991 1029 728 0,'13'-21'378'0,"2"3"3"16,-6 7-161-16,0 4-62 16,-6 7-61-16,-4 10-22 15,-5 5-26-15,-8 14-23 16,-1 7-3-16,-9 13-12 16,-3 4 4-16,-4 11-11 15,4-6 7-15,-2-3-8 16,5-14 8-16,8-10-9 15,5-20 11-15,8-7-5 16,8-17 9-16,10-20-36 0,7-9-19 16,10-18-61-16,5-4-8 15,5-3-188-15,-4 10 10 16,1 3 47-16,-9 15 141 16,-3 4 87-16,-15 16 206 15,-2 10 32-15,-10 15-16 16,-4 15-84-16,-8 10-66 0,-2 14-17 15,-1 2 4-15,2 7-1 16,5-8 5-16,5 6-14 16,9-9-3-16,6 2-16 15,3-6-4-15,3-4-7 16,-3-8-18-16,-3-11-79 16,-6-8 202-16,-1-8-553 15,-10-2 173-15</inkml:trace>
          <inkml:trace contextRef="#ctx0" brushRef="#br0" timeOffset="446344.3508">-23039 1296 848 0,'-15'-16'404'15,"3"2"16"-15,7 4-181 16,7 5-112-16,8-1-41 16,7 6-39-16,13 2-30 15,7 1-9-15,16-2-4 0,1-1-33 16,7-7-413-16,-8-6 131 15</inkml:trace>
          <inkml:trace contextRef="#ctx0" brushRef="#br0" timeOffset="444286.5533">-23740 922 424 0,'3'-7'417'0,"-3"-2"-90"0,-2 1-72 15,-1 4-87-15,-4-5-98 16,-4 4 12-16,1 2-16 16,-10 0 34-16,-1 2-17 15,-10 5 14-15,4 2-30 16,-6 3-1-16,4 2-38 15,-2 8 0-15,7-1-21 16,-5 11 3-16,5 1-14 0,-2 7 10 16,7-5-10-1,4 7 12-15,7-8-9 0,10 4 11 16,8-7-10-16,8-1 11 16,8-10-11-16,6-12 15 15,-5-11-8-15,12-16 14 16,-2-8-9-16,4-18 10 15,-1-1-15-15,5-13 10 16,-12 7-8-16,-3-7 17 16,-15 14-4-16,-10-3 20 15,-16 8-14-15,-10 2 6 16,-9 14-23-16,-6 12 3 16,0 14-20-16,-4 17 9 15,7 7-8-15,-3 10 10 16,4-2-10-16,4 8-3 15,7-10-43-15,3 1-67 0,9-5-51 16,1-5-349 0,8-2 41-16</inkml:trace>
          <inkml:trace contextRef="#ctx0" brushRef="#br0" timeOffset="444779.475">-23655 999 990 0,'-1'-8'383'16,"2"4"40"-16,1 4-284 16,4 6-24-16,6 4-66 15,4 7-12-15,4 1-27 16,13 4 13-16,3 1-14 16,12 1 9-16,1-2-14 15,6 2 10-15,-6-3-16 16,-1 0-80-16,-9-4-363 0,0-5 87 15</inkml:trace>
          <inkml:trace contextRef="#ctx0" brushRef="#br0" timeOffset="444664.6563">-23351 846 1001 0,'18'-3'282'0,"-8"4"71"0,-4 11-251 16,-4 5-46-16,-4 14 17 15,-7 4-18-15,-4 13 11 16,-5-5-23-16,-3 10 9 15,-2-10-26-15,-2 5 6 16,2-7-17-16,0 0 6 16,2-13-18-16,2-7 13 15,2-15-26-15,-4-15-60 16,5-12 215-16,-1-12-582 16,-4-3 194-16</inkml:trace>
        </inkml:traceGroup>
        <inkml:traceGroup>
          <inkml:annotationXML>
            <emma:emma xmlns:emma="http://www.w3.org/2003/04/emma" version="1.0">
              <emma:interpretation id="{EB733F72-9260-4362-B890-A7DAF468B3CF}" emma:medium="tactile" emma:mode="ink">
                <msink:context xmlns:msink="http://schemas.microsoft.com/ink/2010/main" type="inkWord" rotatedBoundingBox="14711,5939 14795,5933 14798,5970 14713,5976"/>
              </emma:interpretation>
              <emma:one-of disjunction-type="recognition" id="oneOf11">
                <emma:interpretation id="interp15" emma:lang="" emma:confidence="0">
                  <emma:literal>.</emma:literal>
                </emma:interpretation>
                <emma:interpretation id="interp16" emma:lang="" emma:confidence="0">
                  <emma:literal>-</emma:literal>
                </emma:interpretation>
                <emma:interpretation id="interp17" emma:lang="" emma:confidence="0">
                  <emma:literal>_</emma:literal>
                </emma:interpretation>
                <emma:interpretation id="interp18" emma:lang="" emma:confidence="0">
                  <emma:literal>r</emma:literal>
                </emma:interpretation>
                <emma:interpretation id="interp19" emma:lang="" emma:confidence="0">
                  <emma:literal>„</emma:literal>
                </emma:interpretation>
              </emma:one-of>
            </emma:emma>
          </inkml:annotationXML>
          <inkml:trace contextRef="#ctx0" brushRef="#br0" timeOffset="800324.1145">-12969-870 654 0,'10'-17'202'0,"7"4"29"15,-1 7-169-15,4 1-290 16,-1 4 70-16</inkml:trace>
        </inkml:traceGroup>
        <inkml:traceGroup>
          <inkml:annotationXML>
            <emma:emma xmlns:emma="http://www.w3.org/2003/04/emma" version="1.0">
              <emma:interpretation id="{9CFEE168-DB1A-4242-9F22-45435F3D167A}" emma:medium="tactile" emma:mode="ink">
                <msink:context xmlns:msink="http://schemas.microsoft.com/ink/2010/main" type="inkWord" rotatedBoundingBox="15433,6182 16193,6129 16241,6826 15481,6878"/>
              </emma:interpretation>
              <emma:one-of disjunction-type="recognition" id="oneOf12">
                <emma:interpretation id="interp20" emma:lang="" emma:confidence="1">
                  <emma:literal/>
                </emma:interpretation>
              </emma:one-of>
            </emma:emma>
          </inkml:annotationXML>
          <inkml:trace contextRef="#ctx0" brushRef="#br0" timeOffset="626915.6445">-12247-664 55 0,'1'10'8'0,"-1"7"4"0,2 4-11 15,-2 1-9-15,1 4 15 16,2-8-7 0,-1 0 14-16,1-8-8 0,0-7 16 15,0-6-11-15,1-7 25 16,-1-5 1-16,-3-2 28 15,0 1-16-15,0 4-27 16,-3 9-76-16,0 10-7 16</inkml:trace>
          <inkml:trace contextRef="#ctx0" brushRef="#br0" timeOffset="627915.8372">-11891-529 906 0,'-11'-23'271'0,"-1"1"63"16,9 7-269-16,0 6-5 15,3 9-43-15,0 6-1 16,3 9-19-16,2 10 12 16,-2 7-5-16,-3 10 15 0,-9-2-6 15,1 2 11-15,-7-6-9 16,3-3 7-16,-4-10-10 16,-5 4 9-16,-8-9-12 15,-3 1 9-15,-1 1-12 16,0 1 7-16,12-3-11 15,8 10 8-15,2-4-13 16,7 8 8-16,4-4-10 16,4 2 9-16,4-5-10 0,13-3 9 15,-5-11-8-15,14-5 9 16,0-11-9-16,3-4 12 16,-7-3-10-16,12-3 10 15,-11 2-9-15,7 5 8 16,1 8-21-16,7 6-18 15,-9 5 4-15,7 1-342 16,-8-8 92-16</inkml:trace>
          <inkml:trace contextRef="#ctx0" brushRef="#br0" timeOffset="627421.3648">-11993-213 656 0,'-17'0'412'0,"5"8"-63"16,3 2-100-16,7 7-194 15,2-2-42-15,6 0 0 16,3-5-13-16,8-5 11 16,9-8-9-16,13-11 9 0,6-7-10 15,12-9 9-15,3-6-12 16,4 2 8-16,-8 5-10 15,1 2 10-15,-15 14-11 16,-3 10 7-16,-14 3-26 16,-4 9-130-16,-13 4-206 15,-7 5 7-15</inkml:trace>
        </inkml:traceGroup>
        <inkml:traceGroup>
          <inkml:annotationXML>
            <emma:emma xmlns:emma="http://www.w3.org/2003/04/emma" version="1.0">
              <emma:interpretation id="{3F8C3F44-6463-4AFC-9FD9-D4A41D5DDBBE}" emma:medium="tactile" emma:mode="ink">
                <msink:context xmlns:msink="http://schemas.microsoft.com/ink/2010/main" type="inkWord" rotatedBoundingBox="16755,6062 18603,5934 18657,6717 16810,6845">
                  <msink:destinationLink direction="with" ref="{6B03EEE9-E7FE-4F96-BA61-21BA086D7AC1}"/>
                </msink:context>
              </emma:interpretation>
              <emma:one-of disjunction-type="recognition" id="oneOf13">
                <emma:interpretation id="interp21" emma:lang="" emma:confidence="1">
                  <emma:literal/>
                </emma:interpretation>
              </emma:one-of>
            </emma:emma>
          </inkml:annotationXML>
          <inkml:trace contextRef="#ctx0" brushRef="#br0" timeOffset="630809.6611">-10593-624 476 0,'15'-56'423'0,"-1"8"-60"16,-10 14-76-16,-10 7-34 15,-7 12-89-15,-14 13-25 16,-6 14-36-16,-6 14-27 0,-2 10-42 16,-4 19-23-16,12 6-4 15,-3 3-6-15,7 1 2 16,11 8-7-16,8-8 8 15,8 7-10-15,13-5 6 16,8-1-6-16,8-18 6 16,11-10-3-16,-4-22 6 0,12-14 0 15,0-13 4-15,5-8-5 16,-10-5 6-16,5-8-5 16,-14-1 3-16,-5-4-1 15,-12 2 10-15,-5-1 9 16,-11 8 15-16,-10 2 2 15,-7 13 4-15,-12 7-8 16,0 12-13-16,-1 7-14 16,7 7-5-16,1 4-5 15,16 1 3-15,1-5-6 16,7-4 4-16,10-8-6 16,5-10 6-16,8-11-5 15,5-8 9-15,4-15-5 16,-5-2 7-16,-1 4-7 15,-7 8 5-15,-5 8-8 16,-8 15 3-16,-1 20-8 0,-6 10 8 16,-3 16-9-16,0 7 10 15,-1 11-5-15,1-5 8 16,1-5-7-16,2-15 10 16,5-13-14-16,4-20 0 15,7-29-80-15,4-15-26 16,7-22-68-16,0-6 1 15,0-4-46-15,-5 14 78 16,-1 4 30-16,-6 17 86 0,-6 11 37 16,-3 15 67-16,-4 11 22 15,-4 8 11-15,-1 10-11 16,2 5-22-16,-4 2-11 16,1 2-17-16,4 10-8 15,-3-6-2-15,6 1-7 16,4-4-2-16,5 0-7 15,3-6-3-15,6 8-9 16,-4-7 2-16,1 7-7 16,-2-2 4-16,-8-2-3 15,1-10 4-15,-3-3 17 16,-5-13 26-16,-1-13 11 16,-1-10 2-16,-2-15-1 15,-5-4-18-15,-4-13-25 0,-1 2-11 16,-4 3-5-16,1 15 4 15,2 9-5-15,5 14 4 16,2 11-8-16,5 8 4 16,7 6-5-16,5 3 3 15,8 6-6-15,2-3 6 16,5-4-3-16,-2-8 4 16,3-11-4-16,-4-5 6 15,10-5-3-15,-8 0 5 0,0 0-4 16,-6 6 5-16,-3 1-6 15,-8 4 4-15,-1 4-6 16,-3 1 6-16,0 2-5 16,-3-4 5-16,-1 1-1 15,-2-2 5-15,0 1-5 16,-2-4 4-16,1 5-4 16,-1-3 4-16,1 0-1 15,1-4 5-15,1 4-4 16,2 3 3-16,-1-2-6 15,2 2 0-15,-2-1-6 16,2 2 5-16,-1-8-3 16,2 1 4-16,-2-6-3 15,1 3 6-15,-2-3-5 16,-2 4 3-16,3 1-5 0,-2 7 4 16,1 3-7-1,-1-2 5-15,2 10-6 0,-3-5 5 16,2 0-3-16,1-5 6 15,-2 4-5-15,2-10 4 16,0 5-3-16,-1-4 4 16,-1-2-4-16,2-2 5 15,-4-1-2-15,1 2 2 0,1-2-5 16,1 6 5-16,-1 0-6 16,5 6 4-16,-4-5-6 15,1 4 4-15,0 2-5 16,-2-2 6-16,-2-2-5 15,-1 7 7-15,2 1-6 16,-4-4 6-16,1 8-5 16,3 0 3-16,0 3-4 15,0-1 3-15,0 7-3 16,3 1 3-16,-2 7-4 16,5-1 3-16,-1 10-3 15,2-7 5-15,4-7-4 16,5-4 4-16,2-13-4 15,8-13 4-15,4-16-4 16,3-7 6-16,4-13-3 16,1-1 5-16,-1-2-5 15,-4 9 5-15,-3 7-7 0,-9 10 4 16,-1 10-6-16,-7 9 4 16,1 13-8-16,-5 2 8 15,0 9-7-15,-3-1 9 16,-2-1-4-16,-1-5 6 15,2-4-5-15,1-2 5 16,3-7-5-16,1-10 5 16,8-3-4-16,0-1 5 0,6-7-4 15,0 4 3-15,2 10-5 16,-7 4 2-16,2 5-4 16,-4 11 2-16,-2 7-2 15,-6-3 3-15,1-2-1 16,-4-2 3-16,0-8-10 15,3-18-26-15,2-12-72 16,0-8-24-16,4-16-52 16,1-4 4-16,2-1 23 15,-1 8 75-15,1 3 25 16,-6 17 65-16,3 7 14 16,0 9 17-16,1 12 9 15,2 6 11-15,0 10-6 16,-3 7-1-16,-3 2 0 15,-3-1-5-15,-1 3 0 16,-1-7-1-16,-2-2-2 16,1-2-7-16,-5 1-8 0,1-8-7 15,-2 4-10-15,0-7-2 16,-3 0-7-16,6-3 2 16,0 3-8-16,3-4 6 15,6 4-8-15,3-3 7 16,1 0-8-16,4-5 8 15,4-1-6-15,-2-3 8 16,4-4-22-16,-5-2-33 16,-3-5-84-16,-6 2-219 0,-9 2-125 15,-5 2-95-15</inkml:trace>
          <inkml:trace contextRef="#ctx0" brushRef="#br0" timeOffset="631151.439">-9369-346 980 0,'-27'-6'375'15,"12"1"45"-15,4 2-223 16,8-1-88-16,11-1-31 16,4 2-34-16,10-1-21 15,10-5-21-15,17-6-7 16,2 1 11-16,14-7-54 16,-10 2-35-16,-2-4-364 15,-26 2 59-15</inkml:trace>
        </inkml:traceGroup>
        <inkml:traceGroup>
          <inkml:annotationXML>
            <emma:emma xmlns:emma="http://www.w3.org/2003/04/emma" version="1.0">
              <emma:interpretation id="{D185EE81-62B0-4387-8EAC-08AFA74BC960}" emma:medium="tactile" emma:mode="ink">
                <msink:context xmlns:msink="http://schemas.microsoft.com/ink/2010/main" type="inkWord" rotatedBoundingBox="19099,6210 20819,6091 20850,6544 19130,6663">
                  <msink:destinationLink direction="with" ref="{6B03EEE9-E7FE-4F96-BA61-21BA086D7AC1}"/>
                </msink:context>
              </emma:interpretation>
              <emma:one-of disjunction-type="recognition" id="oneOf14">
                <emma:interpretation id="interp22" emma:lang="" emma:confidence="1">
                  <emma:literal/>
                </emma:interpretation>
              </emma:one-of>
            </emma:emma>
          </inkml:annotationXML>
          <inkml:trace contextRef="#ctx0" brushRef="#br0" timeOffset="632368.771">-8505-501 920 0,'-24'-7'323'15,"0"-2"72"-15,12 1-245 16,5 2 0-16,2-4-29 15,5-1-9-15,3 2-36 16,5 2-18-16,2 1-30 16,7 9-16-16,-2 7-14 15,3 13-2-15,-8 5 3 0,-4 16 1 16,-10 4 3-16,-5 10 2 16,-5-8-1-16,2-2 1 15,2-12-1-15,7-11-4 16,6-16-5-16,10-10 4 15,8-8 2-15,14-15 7 16,4-6 3-16,10-9 5 16,-2-2-1-16,-1-2-3 15,-8 7-7-15,-10 6 0 16,-10 9 0-16,-6 4-1 16,-10 10-2-16,-4 7-2 15,-1 1-1-15,-6 4-11 16,-6 4-11-16,3-2-28 15,-1-7-16-15,1 0-40 16,4 3-14-16,2-3 105 16,8-3-421-16,2 6 176 0</inkml:trace>
          <inkml:trace contextRef="#ctx0" brushRef="#br0" timeOffset="632429.6544">-7915-549 959 0,'-4'-3'404'15,"-7"0"23"-15,-5 9-249 0,-10 3-65 16,1 6-55-16,-8 8-27 16,3 2-17-16,3 7 0 15,10 2-1-15,5-1-2 16,8-4 2-16,7-2-2 15,4-3-3-15,7-6-2 16,8-11 0-16,11-11 2 16,0-14 2-16,8-11 1 15,-4-5-2-15,-1 1 0 16,-10 9-4-16,-4 9-5 16,-10 12-5-16,-1 7 2 15,-7 13-1-15,-1 5 3 16,2 2 7-16,-1 3 3 15,1-6 4-15,4-9 4 0,0-12 5 16,7-12 7-16,4-7 0 16,4-14-4-16,3 0-4 15,1 1-8-15,-5 10-9 16,-4 7-7-16,-7 15-2 16,-3 12 0-16,-3 12 2 15,-3 9 2-15,0-2 4 16,2 2 1-16,-5-9 1 15,1-4-2-15,2-13 0 0,0-5 2 16,-3-5 8-16,6-11-98 16,0-4 405-16,9 2-821 15,-1 4 309-15</inkml:trace>
          <inkml:trace contextRef="#ctx0" brushRef="#br0" timeOffset="633149.08">-7191-360 1035 0,'-23'-7'385'16,"5"-2"62"-16,11 3-282 16,7-2-36-16,7 2-54 15,17-1-28-15,11-2-33 0,14-3-10 16,7 0-1 0,2-3-31-16,-2 1-63 0,4-11-370 15,-13 2 73-15</inkml:trace>
          <inkml:trace contextRef="#ctx0" brushRef="#br0" timeOffset="633036.3316">-7098-717 943 0,'19'-14'318'0,"-10"5"49"15,-4 14-234-15,-2 10-54 16,-12 13-3-16,-3 10-26 15,-6 18 0-15,0-2-13 16,-6 6-1-16,7-12-10 16,1 1 5-16,5-16-2 15,1-3 0-15,2-12-7 16,2-3-3-16,5-15-7 16,-1-4-46-16,5-10-45 0,2-16-372 15,8-7 64-15</inkml:trace>
          <inkml:trace contextRef="#ctx0" brushRef="#br0" timeOffset="633048.3017">-7080-693 1178 0,'0'1'303'0,"-3"11"89"16,-3 7-339-16,3 6-23 16,3 2-17-16,1 5 2 15,7-1-3-15,2 7-2 16,5-11 0-16,3 4-5 15,-1-5-3-15,7 1-9 16,-3-8-11-16,-3 8-37 16,-3-9-19-16,-3 3-331 15,-8-4 78-15</inkml:trace>
        </inkml:traceGroup>
        <inkml:traceGroup>
          <inkml:annotationXML>
            <emma:emma xmlns:emma="http://www.w3.org/2003/04/emma" version="1.0">
              <emma:interpretation id="{3F4A513D-E27F-4D73-9C1C-0F888C7EA654}" emma:medium="tactile" emma:mode="ink">
                <msink:context xmlns:msink="http://schemas.microsoft.com/ink/2010/main" type="inkWord" rotatedBoundingBox="21186,6049 22573,5954 22631,6794 21244,6890">
                  <msink:destinationLink direction="with" ref="{6B03EEE9-E7FE-4F96-BA61-21BA086D7AC1}"/>
                </msink:context>
              </emma:interpretation>
              <emma:one-of disjunction-type="recognition" id="oneOf15">
                <emma:interpretation id="interp23" emma:lang="" emma:confidence="1">
                  <emma:literal/>
                </emma:interpretation>
              </emma:one-of>
            </emma:emma>
          </inkml:annotationXML>
          <inkml:trace contextRef="#ctx0" brushRef="#br0" timeOffset="633833.2518">-6462-774 1083 0,'-3'-15'410'16,"0"6"57"-16,0 10-290 15,0 11-62-15,3 15-32 16,-4 9-62-16,1 9-11 16,3 1-3-16,0-3 1 15,1-7-1-15,5-9-1 16,2-16 1-16,5-14 3 15,2-11 2-15,11-13-1 0,1-7 0 16,6 4-4-16,1 6-5 16,4 13-6-16,-12 16-1 15,-1 13-3-15,-8 12 0 16,-10 10 0-16,-8 1 10 16,-2-1 12-16,-9-5 13 15,-5-5 28-15,-2-14 14 16,-1-4 9-16,-4-3-9 15,-2-9-10-15,4-9-24 16,-4-3-18-16,4-4-18 0,7-7-28 16,6 4-26-16,7 5-91 15,14 4-29-15,9-2-52 16,2 9-148-16,10-2-140 16,3-4 29-16</inkml:trace>
          <inkml:trace contextRef="#ctx0" brushRef="#br0" timeOffset="634261.2529">-6100-664 630 0,'21'-23'453'0,"9"-3"-50"16,-3 8-86-16,3 3-155 15,-6 9-62-15,-4 8-17 16,-10 5-31-16,-7 11-4 16,-6 5-9-16,-10 10 8 15,-5 3-1-15,-5 6-2 0,1 3-10 16,-2 0-4-16,7-12-7 15,5-7-1-15,6-10-5 16,5-7-2-16,5-6-2 16,11-3-2-16,6-4-4 15,14 1 1-15,2-14-1 16,13-5 2-16,-8-2-15 16,-3 1-55-16,-14-4-38 15,-10 8-75-15,-15 2-26 16,-12 8-72-16,-12 5 13 0,-13 2 40 15,-4 8 112-15,-7 0 94 16,9 2 110-16,8-2 86 16,11 0 19-16,5-3-4 15,11-2-64-15,5 1-24 16,5 1-45-16,12 0-22 16,8 0-31-16,10-2-5 15,4-2-18-15,14-10-91 16,-3-7-350-16,11-12 67 15</inkml:trace>
          <inkml:trace contextRef="#ctx0" brushRef="#br0" timeOffset="634918.827">-5672-713 1057 0,'-21'26'358'0,"-3"13"63"16,0 2-290-16,4 8-19 0,2-4-35 15,3-1-8 1,11-16-17-16,8-7-7 0,2-10-19 15,8-7-6-15,4-5-8 16,1-11-2-16,2 1-1 16,9 1-2-16,-1 7-3 15,1 4-5-15,-3 10 0 16,-6 11-1-16,-7 4 1 0,-7 8 0 16,-7 2 3-16,0 8-1 15,-1-8 4-15,-2 3 4 16,-2-11 4-16,1 5 6 15,-5-7 4-15,-5 1 0 16,-4-5-5-16,-4 0-4 16,0-9-6-16,6-1-2 15,2-10-2-15,4-5 0 16,4-6 1-16,1-10 0 16,4-5-2-16,1-9 0 15,7-3-1-15,16-13 1 16,5-1 0-16,13-8 1 15,1 8 2-15,6-7 0 16,-7 9-1-16,-4-1 1 16,-13 11-2-16,-6-1 2 0,-6 11 0 15,-7 2 2-15,-5 8-2 16,-2-3 0-16,-2 0-4 16,-7-8 1-16,2 2-2 15,-1-6-1-15,1 6 0 16,1 5-1-16,2 7 0 15,2 4-2-15,-2 11 0 0,-3 5 1 16,0 1 1-16,-3 6-1 16,0 4 3-1,0 8-2-15,0 3 1 0,3 12-1 16,3 6 1-16,1 13-3 16,5-6 2-16,5 4-1 15,1-14 2-15,6-3-2 16,1-15 1-16,7-5 0 15,1-10 5-15,9-1-113 16,-2-11-40-16,8 3-376 16,-9-14 1-16</inkml:trace>
          <inkml:trace contextRef="#ctx0" brushRef="#br0" timeOffset="635335.345">-5085-535 1103 0,'0'21'470'0,"-5"0"8"0,-4-3-273 16,0 1-102-16,5-2-65 16,-4-8-11-16,4-9-15 15,11-5-217-15,4-11-282 16,-19-23 23-16</inkml:trace>
        </inkml:traceGroup>
        <inkml:traceGroup>
          <inkml:annotationXML>
            <emma:emma xmlns:emma="http://www.w3.org/2003/04/emma" version="1.0">
              <emma:interpretation id="{B02764AF-3E1C-4EFF-85BD-9C38C5A3B27C}" emma:medium="tactile" emma:mode="ink">
                <msink:context xmlns:msink="http://schemas.microsoft.com/ink/2010/main" type="inkWord" rotatedBoundingBox="23183,5648 24901,5529 24972,6557 23254,6675"/>
              </emma:interpretation>
              <emma:one-of disjunction-type="recognition" id="oneOf16">
                <emma:interpretation id="interp24" emma:lang="" emma:confidence="1">
                  <emma:literal/>
                </emma:interpretation>
              </emma:one-of>
            </emma:emma>
          </inkml:annotationXML>
          <inkml:trace contextRef="#ctx0" brushRef="#br0" timeOffset="636272.2515">-4468-747 1099 0,'3'-3'352'16,"0"6"63"-16,-2 12-323 15,4 15-34-15,-2 14-32 16,1 13-4-16,1 0-9 16,2 6 14-16,-2-6-1 0,1 0 1 15,0-11 3-15,0 1 8 16,-5-14 7-16,2-2 3 16,3-11 0-16,-4-7 9 15,-2-8 9-15,3-13 14 16,1-11-3-16,-7-26-10 31,9-8-17-31,-1-28-23 0,6-6-20 0,2-16-7 16,8 20 3-16,-3 0-6 15,3 31 5-15,-1 13-6 16,-4 24 4-16,4 3-7 16,1 12 6-16,1 0-9 15,-1 6 9-15,2 9-8 16,-4 0 8-16,-7 6-8 15,-7 0 9-15,-10 9-8 16,-8-3 10-16,-13 4-7 16,-4 3 11-16,-9 2-5 0,5-8 7 15,-4-4-4-15,11-6 7 16,5-9-5-16,11-7 1 16,4-8-7-16,11-2 4 15,7-8-46-15,4-2-44 16,10 0-101-16,5 0-16 15,9-3-356-15,-1 4 52 16</inkml:trace>
          <inkml:trace contextRef="#ctx0" brushRef="#br0" timeOffset="637928.28">-4091-830 860 0,'6'-12'388'16,"1"2"18"-16,-1 7-209 16,3 4-62-16,-1 8-43 15,1 12-22 1,-3 6-15-16,1 11-8 0,-4 2-7 0,2 5-12 16,-2-7-4-16,0-2-10 15,0-12 3-15,0-7 19 16,-2-16 19-16,2-14 2 15,-1-11 6-15,-4-17-10 16,1-1-20-16,-7-8-24 16,-4 7-1-16,0 4-10 15,0 15 7-15,2 6-10 16,4 13 6-16,3 13-9 16,1 5 10-16,5 7-10 15,0-1 10-15,6 1-8 16,2-7 8-16,4-1-9 15,1-10 9-15,7-7-6 16,-4-8 11-16,2-4-7 16,-3-8 9-16,-3-2-8 0,-4 1 6 15,-4 2-7-15,-1 6 5 16,-4 6-7-16,-1 8-1 16,-4 16-4-16,2 7 6 15,-5 13-7-15,4 4 6 16,1 9 2-16,1-3 2 0,3-3-3 15,6-9 4 1,-2-9-5-16,10-9 5 0,1-16-2 16,-3-11 4-16,7-13-2 15,4-2 3-15,1-12-4 16,3 9 3-16,0 5-7 16,-10 13 4-16,-1 7-7 15,-13 13 4-15,-4 8-8 16,-4 10 8-16,-4 5-6 15,0 2 9-15,-1 2-4 16,2-7 6-16,1-5-5 16,2-8 5-16,2-6-5 15,2-4 7-15,2-5-3 16,5-3 4-16,5-6-2 16,4-2 3-16,1-7-6 15,-1 3 3-15,3-2-6 16,-6 2 5-16,-1 3-6 15,-5 6 7-15,-3 0-8 0,-2 2 9 16,-4-1-26-16,-3 1-36 16,-3-7 329-16,-1-1-815 15,-5 2 338-15</inkml:trace>
          <inkml:trace contextRef="#ctx0" brushRef="#br0" timeOffset="638318.2367">-3812-1124 821 0,'-15'-9'573'0,"9"-1"-67"16,0 1-135-16,4 1-208 16,5 2-80-16,9 6-41 15,0 2-34-15,8 4-3 16,-2 1-71-16,15 4-449 16,2-2 132-16</inkml:trace>
          <inkml:trace contextRef="#ctx0" brushRef="#br0" timeOffset="639804.59">-2989-1295 1058 0,'-15'-6'418'0,"-14"8"48"16,-1 7-280-16,-9 9-46 16,6 6-58-16,-3 13-28 15,12 5-25-15,-2 6-7 16,7-1-1-16,2 11-2 15,7-5 1-15,2 1-5 16,13 0-1-16,10-8-6 16,6-13-1-16,9-12-2 0,9-9 4 15,6-19-3 1,3-8 6-16,5-8-4 0,-8-1 1 16,-6-7 8-16,-14 8 11 15,-7 2 7-15,-12 8 14 16,-9-1 2-16,-10 4-10 15,-14 4-12-15,-9 12-9 16,-12 4-12-16,3 7-4 16,-3 10-4-16,14-2 4 15,15-2-6-15,10-7 3 0,7 1-6 16,7-11-1 0,11-9 0-16,10-11 3 0,19-13-1 15,6-9 6-15,15-10-2 16,-4 5 3-16,-7 5-9 15,-17 14 5-15,-10 8-11 16,-14 14 4-16,-10 17-7 16,-10 11 10-16,-4 19-5 15,-4 8 11-15,-5 16-4 16,1-11 8-16,4-2-7 16,8-17 7-16,8-8 8 15,5-22-63-15,7-23-516 16,-5-15 165-16</inkml:trace>
        </inkml:traceGroup>
      </inkml:traceGroup>
    </inkml:traceGroup>
    <inkml:traceGroup>
      <inkml:annotationXML>
        <emma:emma xmlns:emma="http://www.w3.org/2003/04/emma" version="1.0">
          <emma:interpretation id="{C0712C6B-2FC4-43A6-95E8-47A5A36DE7A7}" emma:medium="tactile" emma:mode="ink">
            <msink:context xmlns:msink="http://schemas.microsoft.com/ink/2010/main" type="paragraph" rotatedBoundingBox="1101,9246 17885,7585 18093,9683 1309,11344" alignmentLevel="1"/>
          </emma:interpretation>
        </emma:emma>
      </inkml:annotationXML>
      <inkml:traceGroup>
        <inkml:annotationXML>
          <emma:emma xmlns:emma="http://www.w3.org/2003/04/emma" version="1.0">
            <emma:interpretation id="{2F7BE15B-C68E-4402-8BD2-BA888FA19203}" emma:medium="tactile" emma:mode="ink">
              <msink:context xmlns:msink="http://schemas.microsoft.com/ink/2010/main" type="line" rotatedBoundingBox="1101,9246 17885,7585 18093,9683 1309,11344"/>
            </emma:interpretation>
          </emma:emma>
        </inkml:annotationXML>
        <inkml:traceGroup>
          <inkml:annotationXML>
            <emma:emma xmlns:emma="http://www.w3.org/2003/04/emma" version="1.0">
              <emma:interpretation id="{14657891-CB35-4149-B1DC-8DBC9B94683C}" emma:medium="tactile" emma:mode="ink">
                <msink:context xmlns:msink="http://schemas.microsoft.com/ink/2010/main" type="inkWord" rotatedBoundingBox="1137,9609 8389,8892 8537,10384 1285,11102"/>
              </emma:interpretation>
            </emma:emma>
          </inkml:annotationXML>
          <inkml:trace contextRef="#ctx0" brushRef="#br0" timeOffset="490199.1008">-22644 3456 860 0,'1'-10'321'0,"1"-1"38"0,2-1-189 16,2 2-63-16,9-1 9 16,0 2-20-16,11 0-6 15,1-1-26-15,9 1-18 16,3 0-27-16,7 0-10 15,-2 3-7-15,2 4-4 16,-11-2 0-16,-5 8-1 16,-11 1 2-16,-1-1 1 15,-12 1 4-15,-1 5 3 16,-7-7 4-16,-2 9 2 16,-7 2 2-16,-5 2 0 15,-5 2-1-15,-9 6 5 16,1-4 4-16,-4-2 8 15,2-2 4-15,1-4 4 16,9-3-8-16,1-6-4 0,10-6-11 16,2-4-5-16,11-2-8 15,3-3-68-15,5 1-51 16,8 1-398-16,4 2 48 16</inkml:trace>
          <inkml:trace contextRef="#ctx1" brushRef="#br0">-19297 2402 0,'0'0'0,"0"0"15,0 0-15,0 0 31,0 0-15,0 0 0,0 0-16</inkml:trace>
          <inkml:trace contextRef="#ctx0" brushRef="#br0" timeOffset="491271.6363">-21934 2791 990 0,'-9'2'376'0,"7"-2"49"16,2 3-242-16,3 0-62 0,5 0-23 16,4 0-35-16,6-2-11 15,6 4-11-15,12-4-12 16,1-1-4-16,11 0-12 15,-4-4 1-15,4-4-80 16,-11-1-51-16,4 6-370 16,-16 2 35-16</inkml:trace>
          <inkml:trace contextRef="#ctx0" brushRef="#br0" timeOffset="491540.9116">-20936 2470 982 0,'18'-12'401'15,"-5"3"40"-15,-10 4-257 16,-9 10-66-16,-4 8-49 15,-16 19-35-15,-5 9-23 0,-14 14-8 16,-2 1 4-16,-5 8-7 16,5-8 7-16,-1 2-8 15,12-7 7-15,3-3-6 16,9-7 7-16,9-11-7 16,8-12 9-16,4-9-6 15,1-12 7-15,7-14-65 16,5-8-29-16,5-20-78 15,6-5-297-15,9-17 38 16</inkml:trace>
          <inkml:trace contextRef="#ctx0" brushRef="#br0" timeOffset="491830.3087">-21074 2242 1044 0,'6'-14'420'15,"-8"8"37"-15,-1 9-274 16,-3 6-70-16,-3 12-45 15,5 8-46-15,2 13-16 16,8 0 3-16,9 16-7 16,6 2 8-16,5 2-8 0,4-9 7 15,1-2-8-15,-2-14 6 16,-1-5-6-16,-2-4 11 16,-9 1-104-16,-5 1 195 15,-12 6-577-15,-12-9 157 16</inkml:trace>
          <inkml:trace contextRef="#ctx0" brushRef="#br0" timeOffset="492947.403">-20595 2815 937 0,'-2'-4'398'0,"10"1"4"0,13 3-196 16,3-3-139 0,18 0-7-16,6-3-16 0,13 0-5 15,-2 3-12-15,8-2-2 16,-11 1-59-16,6-1-406 15,-13 11 124-15</inkml:trace>
          <inkml:trace contextRef="#ctx0" brushRef="#br0" timeOffset="492609.7529">-20613 2659 1075 0,'4'-7'380'0,"8"-2"56"16,8 3-298-16,7-5-27 15,7 5-46-15,13-3-15 16,5 3-15-16,13-3-7 15,-5 0-8-15,-4 2-7 16,-10 2-8-16,-4 2-4 16,-16 6-29-16,-8 2-95 15,-8-2 85-15,1 7-434 0,-13-7 81 16</inkml:trace>
          <inkml:trace contextRef="#ctx0" brushRef="#br0" timeOffset="493348.1177">-19456 2390 1018 0,'-3'-10'352'0,"-16"10"52"0,-2 6-278 16,-17 13-44-16,1 7-37 16,-9 13-15-16,9 5-10 15,-2 7 3-15,19-3-3 16,5 3 5-16,14-8 1 15,13-2 14-15,7-11 5 0,13-9 19 16,4-12 3-16,18-21 1 16,-1-14-16-16,14-11-8 15,-5-11-20-15,-2-14-5 16,-17 8-3-16,-10-3 16 16,-24 7 3-16,-22 8 2 15,-19 18-4-15,-22 11-5 16,-10 10-17-16,-20 15-7 15,1 13-10-15,-10 11-78 16,15 3-109-16,10 2-366 16,23-15 10-16</inkml:trace>
          <inkml:trace contextRef="#ctx0" brushRef="#br0" timeOffset="487359.6024">-23014 3300 843 0,'2'-6'439'16,"2"5"-29"-16,4 7-187 16,5 3-131-16,-2 4-56 0,8 8-23 15,-1 0-8-15,3 3-2 16,-3-1-1-16,9 2 0 16,-4-5 0-16,1 2-1 15,-8-5 2-15,3-1-4 16,-13-4-43-16,-3 0-371 15,0-3 104-15</inkml:trace>
          <inkml:trace contextRef="#ctx0" brushRef="#br0" timeOffset="488864.6275">-22674 3468 526 0,'1'-18'492'16,"2"6"-87"-16,0 2 5 0,0 1-247 15,12 0-24-15,0 7-54 16,8 1-21-16,4 1-34 16,4 3-9-16,-1 1-10 15,6 1-5-15,-3-1-2 16,0 5-2-16,-4 2-2 15,-4 1 2-15,-7-2 3 16,-6 2-1-16,-3-4 3 16,-3-4 2-16,-3-2-2 0,-3 1-1 15,2-2-1-15,-1 2 0 16,1 2-3-16,2 1 0 16,1 1-1-16,-1 2-1 15,2 0 0-15,3 3 0 16,0-3 1-1,2 3-2-15,-2 0 3 0,-2-4-5 16,-2 2 2-16,-4 2-1 16,-5-1 1-16,-5 2 0 15,-2 4 3-15,-4 1-1 16,-1-2 2-16,-4 4-1 16,-1-2 1-16,-1 7 0 15,2-7 1-15,-5-1 0 16,-1 1 4-16,-5 3 13 15,-4-4 2-15,-8-4 10 16,4 2 5-16,-2-1-1 0,8-8-12 16,-3-9-2-16,12 6-9 15,6-5-6-15,0-5-3 16,9 1-3-16,8 6-2 16,2-15-3-16,2 3-27 15,11-14-136-15,5 1-367 16,7-15 52-16</inkml:trace>
          <inkml:trace contextRef="#ctx0" brushRef="#br0" timeOffset="488371.9449">-22530 3437 749 0,'4'-6'458'15,"1"1"-27"-15,-7 4-149 0,2 7-142 16,-1 1-66-16,-7 14-29 15,-4 15-34-15,0 9-3 16,-4 2-2-16,1 8 1 16,7-7-2-16,2-9-1 15,0-10-1-15,2-11 2 16,5-13 6-16,-8-13-45 16,2-12-38-16,-2-11-21 15,5-4-158-15,-10-11-204 16,3 1 37-16</inkml:trace>
          <inkml:trace contextRef="#ctx0" brushRef="#br0" timeOffset="486991.6109">-23360 3506 695 0,'10'-14'435'0,"-1"-2"-5"16,-6 7-123-16,-4-5-86 15,-7 7-64-15,-7 2-22 16,-4 5-58-16,-11 3-25 0,-5 8-35 16,-1 10-8-16,0 4-7 15,-2 11-3-15,8-3 1 16,6 6 0-16,11-6 0 15,5 5-1-15,10-7 1 16,11-1-1-16,8-6 2 16,11-11 0-16,5-15 3 15,13-19 2-15,-5-8 3 0,5-14-2 16,-8-4 0-16,3-8 1 16,-12 4-1-16,4-5 6 15,-11 16 4-15,-8-5 4 16,-12 16 2-16,-17-4-2 15,-14 2-5-15,-8-1-5 16,-6 8-5-16,-9 9-5 16,9 17 0-16,-5 14-2 15,8 4 0-15,3 7-7 16,7-6-14-16,7-2-57 16,11-5-34-16,5-1-69 15,6-4-15-15,18 3-323 16,0-1 92-16</inkml:trace>
          <inkml:trace contextRef="#ctx0" brushRef="#br0" timeOffset="487472.5764">-23096 3534 1009 0,'-9'-6'406'0,"4"-1"53"0,5-1-267 0,9-2-28 0,5-2-60 16,8-6-26 0,7 1-37-16,11-7-14 0,4 3-16 15,8-1 1-15,-1 8-26 16,-4-1-101-16,-8 6-36 16,-3 2-349-16,-13 1-1 15</inkml:trace>
          <inkml:trace contextRef="#ctx0" brushRef="#br0" timeOffset="473947.9276">-26112 3360 636 0,'6'-7'405'15,"-3"1"-31"-15,0 1-112 0,-3 4-79 16,0-1-55-16,-6 1-7 16,0 4-33-16,-11 10-21 15,-1 1-36-15,-12 10-16 16,-1 10-11-16,-11 13 2 16,3-7 5-16,-2 17 4 15,8-9 2-15,2 5 1 16,16-16-2-16,4 1-4 15,7-17-3-15,1-3-3 16,4-16 2-16,1-13-4 16,-5-6-32-16,6-13-105 15,0-4 290-15,3-2-648 16,-6 6 211-16</inkml:trace>
          <inkml:trace contextRef="#ctx0" brushRef="#br0" timeOffset="474162.9471">-26472 3488 1070 0,'-2'-2'385'15,"5"1"45"-15,-4-1-301 16,8 8-19-16,5-3-52 16,9-1-19-16,3 1-13 15,17 4-2-15,-1-2-13 16,10 4-6-16,-5 3-2 16,3 1-31-16,-14 2-62 0,-1 0-368 15,-15-3 72-15</inkml:trace>
          <inkml:trace contextRef="#ctx0" brushRef="#br0" timeOffset="474939.028">-26060 3507 903 0,'5'-10'413'0,"8"-1"12"15,4 4-205-15,11-2-85 16,-2 0-51-16,12 0-11 16,-4 3-28-16,5 0-13 15,-4 3-18-15,4 7-7 16,-14 2-7-16,-5 6 1 15,-8 5 0-15,-11 8 4 16,-10 1 6-16,-7 5 8 16,-4-2 3-16,-2 1 3 15,2-12-2-15,4 0-4 0,7-11-6 16,3-1-3-16,4-4-4 16,1-2-1-16,2-2-1 15,7-1-1-15,4 3-1 16,4 0-1-16,2 2 1 15,6 1-3-15,-6 4 1 16,3 5-3-16,-7 3-2 16,-4 6 0-16,-4 3 0 0,-6 7 1 15,-6-9 2-15,-7 1 2 16,2-2 2-16,-10 1 1 16,-1-2 3-16,-10-2 8 15,1 1 5-15,-14-2 5 16,3-8-1-16,-7-5-2 15,10-1-7-15,3-4-6 16,14-1-4-16,2-2-4 16,13 4-13-16,1-8-108 15,7-4-26-15,7-15-381 16,2-3 13-16</inkml:trace>
          <inkml:trace contextRef="#ctx0" brushRef="#br0" timeOffset="474456.8589">-25855 3470 1209 0,'0'-5'413'0,"-2"5"43"15,2 6-345-15,-6 11-33 0,-1 5-62 16,-4 10-11-16,7 5-1 15,-4 5-1-15,7-4 1 16,2-4-2-16,10-2 0 16,-7-11-16-16,1-14-27 0,-4-2-52 15,-4-8-8-15,-1-12-361 16,-4 0 83-16</inkml:trace>
          <inkml:trace contextRef="#ctx0" brushRef="#br0" timeOffset="475749.0079">-25366 3239 783 0,'7'10'412'16,"13"-10"-37"-16,9-4-126 15,1-7-196-15,15-4-19 16,0-3-12-16,13-7-6 16,-1 5-9-16,11-4-30 15,-8 3-367-15,-8-2 113 16</inkml:trace>
        </inkml:traceGroup>
        <inkml:traceGroup>
          <inkml:annotationXML>
            <emma:emma xmlns:emma="http://www.w3.org/2003/04/emma" version="1.0">
              <emma:interpretation id="{41FD064C-7EFB-4581-B816-DB43F15A1213}" emma:medium="tactile" emma:mode="ink">
                <msink:context xmlns:msink="http://schemas.microsoft.com/ink/2010/main" type="inkWord" rotatedBoundingBox="2348,9123 5291,8832 5411,10044 2468,10336"/>
              </emma:interpretation>
              <emma:one-of disjunction-type="recognition" id="oneOf17">
                <emma:interpretation id="interp25" emma:lang="" emma:confidence="1">
                  <emma:literal/>
                </emma:interpretation>
              </emma:one-of>
            </emma:emma>
          </inkml:annotationXML>
          <inkml:trace contextRef="#ctx0" brushRef="#br0" timeOffset="475452.7955">-25274 2884 993 0,'4'0'318'0,"2"3"67"16,5 5-267-16,4 2-14 16,0 4-30-16,4-2-5 15,4-2-22-15,10-4-12 16,0-3-19-16,12-9-7 0,3-3-3 15,3-1-15-15,-14-1-36 16,-5-1 93-16,-11 5-484 16,-17 8 157-16</inkml:trace>
          <inkml:trace contextRef="#ctx0" brushRef="#br0" timeOffset="482823.9858">-24605 3360 414 0,'-6'9'393'0,"0"-3"-73"0,3-1-39 16,5-1-114-16,-4 5-74 16,-1-3-12-16,8 3-19 15,-1 0-12-15,-1-1 2 0,3-7 7 16,3 2-3-16,0-9 15 15,2-4-6-15,7-16-4 16,4-5-15-16,14-29-9 16,6-9-26-16,8-17-7 15,-5 5-2-15,1-6-2 16,-13 25 0-16,-6 10 1 16,-12 22-1-16,-4 7-4 15,-8 17-1-15,-9 14 1 16,-3 7 1-16,-8 13-1 15,-5 7 7-15,-7 11-1 16,4-1 1-16,-4 5-2 16,4-1 3-16,1 2-3 15,9-7 2-15,0-5-3 16,7-9 2-16,7-12-2 0,5-13 3 16,8-13 8-16,9-17 1 15,14-22 1-15,4-10 1 16,16-15-2-16,1 0-8 15,4-2 0-15,-11 16-2 16,2 1 2-16,-16 19 0 16,-11 10-2-16,-9 13 1 15,-7 6-5-15,-11 10 2 16,0 10-2-16,-5 8 2 0,-7 8 0 16,0 6 4-16,0 6-2 15,-3-3 0-15,4-1-1 16,7-7 2-16,2 1-3 15,4-7 2-15,7-4-2 16,4-3 0-16,7-1 1 16,1-8 1-16,8-6-5 15,-4-8-43-15,4-4-230 16,5-1-210-16,7-5-50 16</inkml:trace>
          <inkml:trace contextRef="#ctx0" brushRef="#br0" timeOffset="486568.5241">-23553 3028 836 0,'9'3'339'0,"17"-1"33"16,7-2-190-16,16-5-72 16,10-5-21-16,21-7-4 15,1-5-23-15,19-1-11 16,1 4-23-16,8 4-8 15,-20 6-10-15,4 4-5 16,-13 5-1-16,-5 3-2 16,-18-1-1-16,-2 5-3 15,-20 1 1-15,-11 1-5 16,-15-5-21-16,-5-1-63 16,-7-6 65-16,0-3-413 15,-3-3 101-15</inkml:trace>
          <inkml:trace contextRef="#ctx0" brushRef="#br0" timeOffset="484586.161">-23287 2437 599 0,'0'-9'353'0,"5"3"-12"16,-4 0-139-16,-1 0-9 15,-1 3-68-15,-8 0 2 16,-2 3-25-16,-5 1 2 15,4 4-32-15,-9 1-8 16,3 0-24-16,-11 4-9 0,5 4-20 16,-14 5-4-1,5 4-6-15,0 6-2 0,8-2 0 16,2 6-2-16,13-5 1 16,5 2 0-16,7-6 1 15,7-3-1-15,4-9 3 16,11-3 2-16,5-10 3 15,13-4 1-15,2-10 3 16,1-24 3-16,-5-9-3 16,11-16-1-16,-10-10-1 15,-1-6-3-15,-4 16-2 0,-7-4 6 16,-20 14 10-16,-11 6 7 16,-13 15 3-16,-13 6 0 15,-8 18-7-15,-8 9-8 16,-2 9-8-16,-11 14-5 15,4 5 2-15,-3 8-2 16,7-1-2-16,10 1-1 16,13-11 2-16,11-4-17 15,12-12-55-15,8-1-25 16,11-10-421-16,1 5 76 16</inkml:trace>
          <inkml:trace contextRef="#ctx0" brushRef="#br0" timeOffset="485261.3815">-22922 2284 381 0,'-14'-3'105'15,"5"0"23"-15,2 1-126 16,7-1-63-16,1 0-8 16,4 0 3-16,-1-3 79 15,2 2 81-15,-3 1 138 16,-1 1 30-16,1 2 28 16,-3 2-63-16,-6 4-29 15,0 4-88-15,-11 11-5 0,1 11-18 16,-10 10-3-16,5 6-23 15,-3 10-6-15,11 0-17 16,1-7-10-16,12-11-12 16,7-8-2-16,5-17 0 15,11-14 12-15,8-10 2 16,14-21-1-16,2-10-1 16,8-13-5-16,-5-6-13 0,-3-2-3 15,-17 13-1-15,-6 4-1 16,-11 16 0-16,-5 11-5 15,-7 14 1-15,-2 15-1 16,-8 6 2-16,-3 17-3 16,-2 4 5-16,-5 9 0 15,2-3-1-15,2 8-1 16,3-13 2-16,5 2-2 16,2-12 2-16,4-12-42 15,7-6-60-15,1-12-348 16,13-16-52-16,5-14-159 15</inkml:trace>
          <inkml:trace contextRef="#ctx0" brushRef="#br0" timeOffset="485888.7288">-22614 2417 188 0,'13'-27'634'0,"2"5"-222"16,5 1-98-16,2 3 132 15,-2 9-338-15,-1 4-24 16,-2 7-45-16,-1 5-16 16,-4 7-19-16,-3 7-6 15,-4 4 1-15,-7 7 2 16,-4 1 2-16,-4-2 2 15,-2-11 3-15,3 0 4 16,3-13-1-16,3-2 10 16,4-4 2-16,5-4-3 15,3-1-5-15,3-1-2 0,3-1-10 16,5-1-4-16,-2 8 1 16,0 2-3-16,0 3 0 15,-2 6-1-15,-5 5 0 16,1 4-1-16,-6-2 2 15,-8 5 1-15,-1-1 0 16,-6-4 6-16,-3-2 9 16,-3 2 20-16,-4-4 7 0,-10 3 6 15,1 5 0-15,-13-2-3 16,-2-2-18-16,-1 2-6 16,7-10-6-16,-1-4-4 15,11-2-4-15,8-13-21 16,7-5-36-16,6-4 340 15,12 5-819-15,10-6 349 16</inkml:trace>
          <inkml:trace contextRef="#ctx0" brushRef="#br0" timeOffset="485569.7268">-22532 2447 994 0,'-1'-3'373'0,"-1"-6"42"15,-2 11-243-15,-1 2-91 16,-1 14-22-16,-1 5-36 15,-5 18-10-15,-2-5-9 16,2 9-1-16,5-6 1 16,-5 0 0-16,10-15-12 15,1 0-69-15,-1-12-13 0,4-14-340 16,7-5 40-16</inkml:trace>
        </inkml:traceGroup>
        <inkml:traceGroup>
          <inkml:annotationXML>
            <emma:emma xmlns:emma="http://www.w3.org/2003/04/emma" version="1.0">
              <emma:interpretation id="{BD1B1B2E-DE92-4B80-9771-73279080064B}" emma:medium="tactile" emma:mode="ink">
                <msink:context xmlns:msink="http://schemas.microsoft.com/ink/2010/main" type="inkWord" rotatedBoundingBox="9650,9285 16304,8626 16351,9093 9696,9751"/>
              </emma:interpretation>
            </emma:emma>
          </inkml:annotationXML>
          <inkml:trace contextRef="#ctx0" brushRef="#br0" timeOffset="598067.6453">-11908 2128 1125 0,'-4'-2'360'0,"2"1"70"16,4 5-309-16,7-1-46 16,9 3-17-16,4-1-36 0,14-4-1 15,5-1-3-15,10-3-3 16,1-4-4-16,13-2-3 15,-5-5-3-15,0 1-7 16,-15-1-25-16,-8 1-71 16,-22 7 1-16,-9 7-359 15,-16 5 58-15</inkml:trace>
          <inkml:trace contextRef="#ctx0" brushRef="#br0" timeOffset="598346.4712">-11780 2285 855 0,'-8'2'460'0,"8"-2"-51"16,5-2-196-16,7 1-93 15,4-2-98-15,16-3 51 0,2-3-24 16,17-3-5-16,3 1-14 16,8-2-12-16,-8 4-6 15,-5 4-94-15,-14 4-20 16,-5 4-358-16,-10 4 20 15</inkml:trace>
          <inkml:trace contextRef="#ctx1" brushRef="#br0" timeOffset="3285.9209">-18033 2439 0,'0'0'0,"0"0"15,0 0 1,0 0-16,53 34 15,-16-23-15,8 0 16,4-3 15</inkml:trace>
          <inkml:trace contextRef="#ctx1" brushRef="#br0" timeOffset="96970.094">-15702 2664 0,'0'0'0,"0"0"0</inkml:trace>
        </inkml:traceGroup>
        <inkml:traceGroup>
          <inkml:annotationXML>
            <emma:emma xmlns:emma="http://www.w3.org/2003/04/emma" version="1.0">
              <emma:interpretation id="{A4BF50AD-20B4-42A8-809D-3104126A8350}" emma:medium="tactile" emma:mode="ink">
                <msink:context xmlns:msink="http://schemas.microsoft.com/ink/2010/main" type="inkWord" rotatedBoundingBox="9447,8716 17914,7878 18063,9382 9596,10220"/>
              </emma:interpretation>
            </emma:emma>
          </inkml:annotationXML>
          <inkml:trace contextRef="#ctx0" brushRef="#br0" timeOffset="581968.2619">-18130 2704 932 0,'-17'2'391'15,"11"-2"31"-15,6 0-206 16,9 1-116-16,11-4 0 16,8-1-50-16,14-8-3 15,9 1-18-15,14-10 4 16,-4 12-21-16,4-1 2 15,-11 4-14-15,-7 4 7 16,-20 11-10-16,-3 0-46 0,-12 5-47 16,-11 4-12-16,4-5-365 15,-2 7 78-15</inkml:trace>
          <inkml:trace contextRef="#ctx0" brushRef="#br0" timeOffset="581678.6252">-18036 2399 948 0,'-13'0'365'0,"1"-4"72"16,6-2-249-16,1 0 4 16,2 1-50-16,3 2-10 15,3 0-57-15,6 5-14 16,6-4-43-16,9 5-4 0,6 2-18 16,12 1 9-16,5 0-10 15,4 0 9-15,1-2-7 16,1-2 9-16,-9 2-9 15,-7-2 6-15,-10-1-27 16,-6-4-59-16,-4 0-39 16,-7-4-49-16,-5-1-15 0,-2 5-306 15,-3 2 113-15</inkml:trace>
          <inkml:trace contextRef="#ctx0" brushRef="#br0" timeOffset="582488.7184">-17675 2288 1006 0,'-3'-4'346'0,"4"-1"67"0,-4 5-288 15,14 3-13-15,-5 2-50 16,7 4-12-16,10 1-32 16,13 2 4-16,3 2-14 15,15-4 5-15,4-1-12 16,7 5 7-16,-7-4-10 16,5-1 9-16,-13 2-9 15,-7-5 10-15,-14-5-8 16,-8 4 7-16,-14 1-10 0,-10 6 9 15,-4 7-8-15,-16 16 8 16,-7 3-1-16,-15 11 27 16,-3-1 3-16,-12 8 18 15,9-10-8-15,-3 7 6 16,9-13-27-16,8 5-3 16,11-9-18-16,7-6-19 15,8-12-103-15,23 0-376 16,3-16 71-16</inkml:trace>
          <inkml:trace contextRef="#ctx0" brushRef="#br0" timeOffset="585987.5385">-16724 3024 899 0,'-9'16'314'15,"2"4"54"-15,-1-8-242 16,4 0-10-16,1-8-35 16,3 1 1-16,1-7-8 15,7-2 26-15,1-7-12 16,9-11 2-16,6-10-11 0,12-17-13 16,1-11-35-16,19-14-11 15,-4-4-11-15,11-21-3 16,-10 3-2-16,6-3-4 15,-14 15 2-15,0 6-2 16,-18 31 0-16,0 16-2 16,-17 17 0-16,-10 11-3 15,-10 15-1-15,-13 15 1 16,-7 9 4-16,-4 15 1 16,-2 5 3-16,6 8 1 15,12-8-1-15,4-5-3 16,14-13 1-16,9-11-3 15,5-20 2-15,14-17 3 16,10-14 0-16,10-23-1 16,3-9 3-16,10-10-2 15,-10 5-1-15,0 1 0 16,-18 16 2-16,-7 7 0 0,-14 16-1 16,-6 9 0-16,-8 7-1 15,-7 11-2-15,-1 8-1 16,-11 11 1-16,-3 8-1 15,0 11-1-15,3 2 2 16,7 5-2-16,8 3 2 16,11 1-2-16,7-10 2 0,13-6-1 15,10-14 3-15,19-25-57 16,1-19-80-16,20-22-380 16,-5-7 46-16</inkml:trace>
          <inkml:trace contextRef="#ctx0" brushRef="#br0" timeOffset="588272.9557">-15353 2092 624 0,'0'-6'346'16,"1"-3"-6"-16,4 0-151 15,-1 1-12-15,-2-5-61 16,2 4 12-16,-4 1-12 16,-3 1 11-16,-4-1-26 15,-5 8-12-15,-5 0-34 0,-10 3-15 16,0 2-26-1,-4 8-5-15,4 1-5 0,0 2-3 16,10 4-2-16,2 5-1 16,9-2-1-16,6-1 0 15,9-2 0-15,12-4 1 16,6-11 2-16,14-10 2 16,7-10 2-16,7-13 2 15,-2-7 0-15,1-13 0 16,-12-3 1-16,-9-10-2 15,-13 2-1-15,-7-6 11 16,-10 14 10-16,-9-1 6 16,-7 10 2-16,-10 3 1 15,-9 12-13-15,-8 3-10 16,1 12-8-16,-5 12-4 16,7 9 0-16,1 7-1 15,12 4 0-15,4 7-1 0,8-5 1 16,8 4-34-16,8-7-52 15,7 4-97-15,7-10-347 16,1 1 31-16</inkml:trace>
          <inkml:trace contextRef="#ctx0" brushRef="#br0" timeOffset="589981.4097">-15329 2438 927 0,'-12'11'293'0,"7"-2"66"0,14-3-249 15,9-2-8-15,11-1-20 16,19-6 1-16,15-4-13 16,30-14-11-16,8-2-25 15,28 1-8-15,-6-2-14 16,9-2-6-16,-22 11-3 16,-4-3 0-16,-28 2-1 0,-6 2-2 15,-21 8 2-15,-7 3-4 16,-19 5 4-16,-10 2-46 15,-12 2-33-15,-9 2-359 16,-7 2 66-16</inkml:trace>
          <inkml:trace contextRef="#ctx0" brushRef="#br0" timeOffset="588832.3796">-14795 1745 1055 0,'2'-20'436'0,"-4"10"33"15,1 2-251 1,-4 7-115-16,-2 8-29 0,-4 10-51 16,-2 11-15-16,-4 8-6 15,5 12-1-15,5 2 1 16,8 0-2-16,5-16 0 15,9-1 0-15,5-15 3 16,8-13 3-16,2-19 1 0,11-4 3 16,1-15-1-1,0-16 0-15,-5 1-4 0,-1-4 0 16,-10 4-1-16,-3 5 0 16,-11 14-1-16,-2 8-3 15,-8 17-6-15,-2 13-3 16,-8 13-2-16,1 19 2 15,-7 7 3-15,4 9 4 16,2 0 5-16,3 0-1 16,2-13 1-16,8-10-7 15,2-16-48-15,7-13 326 16,9-14-758-16,13-24 312 16</inkml:trace>
          <inkml:trace contextRef="#ctx0" brushRef="#br0" timeOffset="589557.8385">-14380 1873 1009 0,'-6'-28'386'16,"7"7"64"-16,7 2-240 15,5 7-71-15,8 0-27 16,3 4-54-16,9 2-29 15,0 6-24-15,2 2-5 16,-5 4 1-16,-8 6-7 16,-8 1 1-16,-10 11 0 15,-7 0 3-15,-7 5 5 16,-4-8 7-16,2 2 2 16,3-11 2-16,5-8-2 15,4-2-4-15,7-2-1 16,5-3 1-16,8 4-3 0,1 5 0 15,3-3-2-15,0 2-1 16,0 2-3 0,-6 1 1-16,-2 4-7 0,-8-3 3 15,-10 9-3-15,-5 1 1 16,-10-1-2-16,-4-3 6 16,-9 8 15-16,-1-8 13 15,-11 3 11-15,0-2 4 16,-5 2-1-16,8-6-13 0,-1 0-10 15,10-9-21-15,4 0-135 16,11-4 404-16,11 8-794 16,5-4 264-16</inkml:trace>
          <inkml:trace contextRef="#ctx0" brushRef="#br0" timeOffset="589177.1657">-14272 1818 878 0,'-5'8'370'0,"2"4"11"0,-3 1-203 15,-3 12-99-15,-1 3-34 16,-1 7-9-16,4-2-13 16,5 1-4-16,7-8-11 15,4-1-8-15,1-11-27 16,-1-5 21-16,0-8-399 0,0-2 113 15</inkml:trace>
          <inkml:trace contextRef="#ctx0" brushRef="#br0" timeOffset="600249.6009">-9850 1466 1106 0,'2'-8'433'0,"1"5"46"15,-5 3-308-15,-1 6-48 0,-3 6-65 16,-7 14-30-16,-7 1-21 16,-8 10 2-16,1 1 2 15,-2 7 1-15,4-6-3 16,4-5-3-16,13-10-2 15,1-9 0-15,8-12 2 16,8-12-59-16,6-7-34 0,5-16-67 16,5-1-15-16,1-10-327 15,-2-2 94-15,-3 0-163 16,-3 13 33-16,-5 4 808 16,-4 11 261-16,-1 11-151 15,-4 5 5-15,-4 2-149 16,0 2-143-16,0 5-21 15,-1 2-43-15,1 8-9 16,3 8-6-16,3 10-3 16,3-2-4-16,7 7-5 15,4-4 0-15,-1-1-4 16,-1-7-1-16,0-2 0 16,-7-14-25-16,-5-2-71 15,-3-8-36-15,-6-5-303 16,-8-4 19-16</inkml:trace>
          <inkml:trace contextRef="#ctx0" brushRef="#br0" timeOffset="600644.8273">-10006 1653 1223 0,'-4'-4'366'0,"5"1"80"16,7 0-319-16,10 0-42 15,10 0-24-15,8-2-22 0,15 2-5 16,-3-1-13-16,0 2-127 15,-9 2-372-15,-15 6 94 16</inkml:trace>
          <inkml:trace contextRef="#ctx0" brushRef="#br0" timeOffset="599244.9131">-10895 1743 1003 0,'6'-12'329'0,"2"-7"90"15,1 1-269-15,-5-6 15 16,1 10-30-16,-10 2-16 16,-4 5-36-16,-10 1-19 15,-4 6-35-15,-10 0-9 16,0 4-10-16,-4 7-4 16,2 2-2-16,-1 5-1 15,9 0-1-15,3 5-2 16,11-2-2-16,8 4 2 15,7-2-1-15,8 2-1 0,5-4 2 16,9-3 1-16,5-7 2 16,16-11 1-16,1-9 2 15,11-15 2-15,-4-6 2 16,2-15-3-16,-14-2 2 16,-5-7 7-16,-12 6 4 15,-12-7 13-15,-7 10 8 16,-10-2 3-16,-8 11-7 0,-15 2-7 15,0 11-15-15,-22 7-9 16,1 16-6-16,-11 10 0 16,9-1 1-16,0 9 0 15,19 2 0-15,5-2-5 32,14-6-19-32,7 1-93 0,7-1-50 0,10-6-37 15,7-3-358-15,7 11 77 16</inkml:trace>
          <inkml:trace contextRef="#ctx0" brushRef="#br0" timeOffset="599714.8871">-10392 1395 993 0,'-4'-7'386'0,"-2"7"59"16,-2-3-257-16,-2 10-77 15,-2 5-37-15,-2 5-32 16,1 1-37-16,-2 13-2 16,6 1-1-16,3 4-3 15,7-2 3-15,4 2-3 16,5-12 3-16,7-7 5 16,-1-11 6-16,5-5 11 15,-1-7 12-15,2-6 11 16,-2-3-1-16,1-6-1 15,-3-3-10-15,4-4-10 16,-1-4-12-16,3-4-5 16,0 5-5-16,0-1-1 15,-7 4-2-15,-1 8-2 16,-10 8 1-16,-6 5-5 0,0 4 2 16,-4 6 2-16,-4 4 1 15,1 5 0-15,4 9 4 16,-3 11-2-16,3 1-2 15,3 7-1-15,3 1 1 16,-3-1 0-16,6-4 1 16,3-4-2-16,0-13 3 0,6-5 1 15,3-14 11-15,10-11-120 16,4-8 240-16,15-1-641 16,-4 1 172-16</inkml:trace>
          <inkml:trace contextRef="#ctx0" brushRef="#br0" timeOffset="590468.4851">-15084 2836 616 0,'1'-12'460'15,"1"-1"-46"-15,-2 1-31 16,-5 1-198-16,1 4-12 16,-4 2-57-16,-4 7-28 15,0 2-43-15,-4 11-22 16,-4 3-15-16,-6 12-3 16,4 2-3-16,-2 8-1 15,3-5-2-15,7 8-1 16,11-10 1-16,2-1 0 15,7-11 1-15,13-9 2 0,7-15 3 16,2-12 4-16,7-12 0 16,6-17 3-16,-2-2-3 15,4-20 3-15,-4 9 3 16,-3-11 7-16,-12 13 5 16,-12-1 8-16,-15 14-2 15,-10 0-4-15,-11 21-9 16,-14 8-6-16,1 7-7 15,-7 16-4-15,2 10 0 0,3 7-1 16,9-2 0-16,1 8-3 16,8-9-20-16,5 0-65 15,7-10-41-15,9 1-82 16,15-3-290-16,9 1-37 16,22-5-97-16</inkml:trace>
          <inkml:trace contextRef="#ctx0" brushRef="#br0" timeOffset="590960.2075">-14831 2704 1109 0,'0'2'390'0,"5"-4"45"0,2 5-297 15,7 5-71-15,8 4-32 16,5 6-31-16,12 12-2 16,3-5 2-16,8 8-64 15,-5-9-22-15,17 0-355 16,-8-10 48-16</inkml:trace>
          <inkml:trace contextRef="#ctx0" brushRef="#br0" timeOffset="590951.2309">-14568 2572 556 0,'22'-6'508'0,"-5"-3"-85"16,-12 2-21-16,2 7-262 15,-11 7-48-15,-2 11-25 0,-10 9-40 16,-3 11-11-16,-8 4-3 15,-6 6-4-15,3-6-1 16,1 3-4-16,5-8 0 16,0-2-3-16,11-8 2 15,-2-6-1-15,3-9 6 16,-2-6-71-16,4-11-42 16,1-10-351-16,4-3 34 15</inkml:trace>
        </inkml:traceGroup>
        <inkml:traceGroup>
          <inkml:annotationXML>
            <emma:emma xmlns:emma="http://www.w3.org/2003/04/emma" version="1.0">
              <emma:interpretation id="{B92FACC6-2F30-44F0-8F58-7FCFC0FC0AB7}" emma:medium="tactile" emma:mode="ink">
                <msink:context xmlns:msink="http://schemas.microsoft.com/ink/2010/main" type="inkWord" rotatedBoundingBox="13168,8816 15382,8597 15515,9938 13301,10157"/>
              </emma:interpretation>
              <emma:one-of disjunction-type="recognition" id="oneOf18">
                <emma:interpretation id="interp26" emma:lang="" emma:confidence="1">
                  <emma:literal/>
                </emma:interpretation>
              </emma:one-of>
            </emma:emma>
          </inkml:annotationXML>
          <inkml:trace contextRef="#ctx0" brushRef="#br0" timeOffset="591572.243">-14430 2826 1113 0,'3'-18'400'0,"5"-5"63"16,8 5-313-16,13-1-15 16,7 4-61-16,10 0-23 15,4 6-26-15,8 0-10 16,-7 6-9-16,-4 3-6 15,-13 9-3-15,-11 4-3 16,-19 11 1-16,-11 3 3 16,-10 0 6-16,-7 0 14 15,-1-3 10-15,-2-6 5 0,4-6-2 16,7-1-2-16,5-4-12 16,8-7-7-16,8-3-5 15,11-1 0-15,7-1-1 16,8-2-4-16,4 4-2 15,4 1-11-15,-5 4 1 16,2 8-5-16,-13 1 4 16,-5 8-2-16,-6 7 10 0,-6 4-4 15,-11-2 6-15,1 11-1 16,-8-4 2-16,-8 5 5 16,-4-2 9-16,-10 3 22 15,-2-8 17-15,-12-3 25 16,1-8 3-16,-8-8-5 15,5-7-22-15,-2-10-15 16,10-9-25-16,4-9-17 16,22 0-20-16,7-15-72 15,15 3-89-15,18-8-402 16,7 4 42-16</inkml:trace>
          <inkml:trace contextRef="#ctx0" brushRef="#br0" timeOffset="591102.5837">-14196 2800 790 0,'3'17'302'0,"0"5"22"15,-1 7-178-15,-1 5-92 16,-2 8-11-16,-5-1-21 16,-3 7-3-16,0-3-10 15,1-3-3-15,2-13-3 16,5-10-21-16,-1-16 31 16,-1-13-357-16,2-10 108 0</inkml:trace>
          <inkml:trace contextRef="#ctx0" brushRef="#br0" timeOffset="592365.6592">-13693 2545 1032 0,'3'6'332'0,"15"-7"83"16,8-4-283-16,20-1-4 15,11-4-39-15,23-5-19 16,-5-1-30-16,12 3-16 0,-12-1-16 16,-3 4-38-16,-24 2-54 15,-1 4-371 1,-22-2 71-16</inkml:trace>
          <inkml:trace contextRef="#ctx0" brushRef="#br0" timeOffset="592256.8877">-13498 2246 987 0,'-13'2'372'16,"8"-4"45"-16,5 2-266 15,8 2-24-15,1 2-37 16,15 1-14-16,6 1-19 16,15-3-5-16,6-3-22 15,22-6-13-15,-3-5-7 0,3-1-98 16,-11 3-41-16,-7-3-349 15,-22 8 8-15</inkml:trace>
          <inkml:trace contextRef="#ctx0" brushRef="#br0" timeOffset="592822.4372">-12337 2077 1091 0,'6'-8'354'0,"-9"10"56"15,-9 5-305-15,-14 10-23 0,-5 4-45 16,-11 12-10-16,-2 3-8 16,-2 6-6-16,11 0-6 15,5 0 3-15,6-3 2 16,9-2 7-16,1-11 0 15,5-8 0-15,0-3-2 16,8-18 2-16,1-11-3 16,9-11-57-16,-2-4-45 0,11-19-286 15,4-3-87-15,5-7-115 16</inkml:trace>
          <inkml:trace contextRef="#ctx0" brushRef="#br0" timeOffset="593228.9358">-12565 1797 1198 0,'1'-10'432'0,"-2"1"47"16,1 9-345-16,0 7-37 16,3 11-66-16,0 9-21 15,6 9-9-15,6 16 3 16,1-1 4-16,11 10 0 16,3-5-4-16,11 8 0 15,-4-11 1-15,7 5 7 16,-5-14-47-16,-3 5-392 15,-15-14-57-15,-12-13-160 16</inkml:trace>
        </inkml:traceGroup>
      </inkml:traceGroup>
    </inkml:traceGroup>
    <inkml:traceGroup>
      <inkml:annotationXML>
        <emma:emma xmlns:emma="http://www.w3.org/2003/04/emma" version="1.0">
          <emma:interpretation id="{622A219D-6391-44B1-9A15-D6E11A930F29}" emma:medium="tactile" emma:mode="ink">
            <msink:context xmlns:msink="http://schemas.microsoft.com/ink/2010/main" type="paragraph" rotatedBoundingBox="451,11283 21720,10013 21881,12711 612,13981" alignmentLevel="1"/>
          </emma:interpretation>
        </emma:emma>
      </inkml:annotationXML>
      <inkml:traceGroup>
        <inkml:annotationXML>
          <emma:emma xmlns:emma="http://www.w3.org/2003/04/emma" version="1.0">
            <emma:interpretation id="{D5A28AA4-ABAB-4494-A497-DA7A3149CC08}" emma:medium="tactile" emma:mode="ink">
              <msink:context xmlns:msink="http://schemas.microsoft.com/ink/2010/main" type="line" rotatedBoundingBox="451,11283 21720,10013 21881,12711 612,13981"/>
            </emma:interpretation>
          </emma:emma>
        </inkml:annotationXML>
        <inkml:traceGroup>
          <inkml:annotationXML>
            <emma:emma xmlns:emma="http://www.w3.org/2003/04/emma" version="1.0">
              <emma:interpretation id="{CC325496-9771-4D25-8405-B7F9BB79D0FC}" emma:medium="tactile" emma:mode="ink">
                <msink:context xmlns:msink="http://schemas.microsoft.com/ink/2010/main" type="inkWord" rotatedBoundingBox="3318,11666 21753,10565 21838,11987 3403,13088"/>
              </emma:interpretation>
              <emma:one-of disjunction-type="recognition" id="oneOf19">
                <emma:interpretation id="interp27" emma:lang="" emma:confidence="1">
                  <emma:literal/>
                </emma:interpretation>
              </emma:one-of>
            </emma:emma>
          </inkml:annotationXML>
          <inkml:trace contextRef="#ctx0" brushRef="#br0" timeOffset="706131.3807">-6681 5046 924 0,'5'-11'314'0,"1"2"57"16,3 3-254-16,7 0-21 15,4 2-42-15,13-1 4 16,3-2-26-16,16-1 5 16,2-2-17-16,6-2 5 0,-3 0-16 15,13-3 6-15,-12 1-8 16,5-1 136-16,-1 2-559 15,-13-4 233-15</inkml:trace>
          <inkml:trace contextRef="#ctx0" brushRef="#br0" timeOffset="730620.1539">-6260 3818 545 0,'-8'-13'343'0,"-2"-5"-16"15,-1 4-132-15,-4 2-38 16,4 7-75-16,-2-5-11 16,2 8-36-16,-5 7 3 15,2 2-22-15,-7-1 2 16,-1 8-16-16,-10 3 8 16,2-13-12-16,-6 16 11 15,3-4-9-15,2 11 11 16,4-4-9-16,-2 11 9 0,5-4-9 15,-6 12 8 1,2-1-13-16,-7 7 11 0,4 4-11 16,-1 5 10-16,5-3-8 15,2 9 7-15,10-3-8 16,-2 4 7-16,5-4-7 16,0 9 7-16,3-8-8 15,-2 2 9-15,8-10-6 0,3 4 8 16,3-17-6-16,9 4 8 15,-1-4-7-15,9 8 4 16,2-10-7-16,13 6 6 16,-1-7-8-16,16-2 7 15,-2-7-7-15,6-7 9 16,-2-9-8-16,5-7 15 16,-4-10-1-16,4-4 25 15,-8-9 1-15,5-18 23 16,-7-6-7-16,6-17 8 15,-4-7-22-15,7-9 11 16,-10 5-15-16,4-13 16 16,-14 14-10-16,-5 2 12 15,-7 14-18-15,-3 1 6 16,-7 11-21-16,-5-10 7 16,-8 3-12-16,-4-15 7 0,-6 6-11 15,-3-2 7-15,-1 10-12 16,-5-5 7-16,-2 16-9 15,-4 5 5-15,-3 6-7 16,-7-1 4-16,2 8-8 16,-8-7 4-16,4 6-5 15,-5 2 3-15,7 4-9 16,-8 16-27-16,7 22-66 16,-10 22-102-16,0 22-353 0,-11 13 24 15</inkml:trace>
          <inkml:trace contextRef="#ctx0" brushRef="#br0" timeOffset="512135.397">-24306 5490 849 0,'-11'6'351'16,"7"-6"27"-16,1 5-190 16,3-4-91-16,10 2-14 15,4 0-8-15,14 3 1 16,11-4 0-16,23-2-2 0,4-3-7 16,18-5-19-16,2-4-17 15,20-3-18-15,-8 3-3 16,13 2-10-16,-12 4 5 15,-4 7-7-15,-25 2 7 16,1 3-13-16,-22-6 0 16,-4 3-30-16,-10-4-6 15,-7-4-50-15,-14-2-18 0,-5-4-363 16,-6-1 93-16</inkml:trace>
        </inkml:traceGroup>
        <inkml:traceGroup>
          <inkml:annotationXML>
            <emma:emma xmlns:emma="http://www.w3.org/2003/04/emma" version="1.0">
              <emma:interpretation id="{233BD77C-8C76-4588-8DA9-7B8DE8438C5E}" emma:medium="tactile" emma:mode="ink">
                <msink:context xmlns:msink="http://schemas.microsoft.com/ink/2010/main" type="inkWord" rotatedBoundingBox="3348,11456 4304,11399 4339,11990 3384,12047"/>
              </emma:interpretation>
            </emma:emma>
          </inkml:annotationXML>
          <inkml:trace contextRef="#ctx0" brushRef="#br0" timeOffset="510347.3352">-23994 5063 566 0,'9'-23'443'0,"5"0"-60"16,-8 4-61-16,-3 1-131 15,-2 4-49-15,-1 2-5 16,-10 5-28-16,-10 4-21 16,-2 3-33-16,-16 7-22 15,-4 1-15-15,-5 5-11 16,2 4 1-16,3 2-9 16,11 1 7-16,5 6-8 15,13-1 5-15,7 4-8 16,6-7 6-16,6 4-5 15,6-13 6-15,10 1-4 16,5-7 8-16,14-8-4 16,5-11 6-16,11-9-5 15,-7-12 5-15,3-20-7 16,-13 0 5-16,-1-11-6 16,-10 2 6-16,-4-4-7 0,-10 9 7 15,-12 2 0-15,-10 8 8 16,-19 8-4-16,-4 14 5 15,-13 10-5-15,-2 19-2 16,-9 17-11-16,2 12 5 16,1 11-5-16,9-1 5 15,8 1-7-15,14-11 11 16,11-8-63-16,9-5-46 16,12-8 227-16,8-6-642 15,1-6 237-15</inkml:trace>
          <inkml:trace contextRef="#ctx0" brushRef="#br0" timeOffset="510889.4648">-23550 4788 1049 0,'2'-17'379'0,"-8"4"66"0,-5 11-281 15,-7 8-33-15,0 11-43 16,-6 11-37-16,0 10-23 15,5 4-20-15,5-3 1 16,7 6-10-16,7-9 7 16,7-2-9-16,2-5 7 15,6-5-3-15,2-18 10 0,11-12-2 16,4-10 9-16,7-21-5 16,-2-5 3-16,4-9-9 15,-10 0 1-15,-2 3-9 16,-11 11 7-16,-3 7-7 15,-12 13 4-15,-1 16-7 16,-8 7 6-16,-5 15-8 16,1 6 6-16,2 15-3 15,-1 1 6-15,-1 8-3 16,7-6 5-16,3 4-4 16,-3-13 6-16,4-2-5 15,4-14 7-15,5-10-54 16,-1-14-57-16,11-13-392 15,1-14 62-15</inkml:trace>
        </inkml:traceGroup>
        <inkml:traceGroup>
          <inkml:annotationXML>
            <emma:emma xmlns:emma="http://www.w3.org/2003/04/emma" version="1.0">
              <emma:interpretation id="{5C61ACDE-43FA-47D7-AF5B-C78A538F3897}" emma:medium="tactile" emma:mode="ink">
                <msink:context xmlns:msink="http://schemas.microsoft.com/ink/2010/main" type="inkWord" rotatedBoundingBox="451,11283 7886,10839 8017,13038 582,13482"/>
              </emma:interpretation>
            </emma:emma>
          </inkml:annotationXML>
          <inkml:trace contextRef="#ctx0" brushRef="#br0" timeOffset="511238.691">-23189 4942 734 0,'9'-10'415'16,"6"-2"-14"-16,-3 3-142 0,-2 1-116 15,-4 5-55 1,0 9-28-16,-3 6-27 0,-7 11-16 16,-2 4-1-16,-8 15-6 15,-1 0 6-15,-6 3-8 16,0-10 2-16,2-1-7 16,5-13 4-16,1-6-6 15,5-7 12-15,5-16-53 16,8-4-35-16,4-16-372 15,6-10 63-15</inkml:trace>
          <inkml:trace contextRef="#ctx0" brushRef="#br0" timeOffset="511567.427">-23215 5058 985 0,'-9'3'318'0,"2"-1"61"16,1-1-269-16,4 4-32 16,-1-2-28-16,3 1-13 15,5 4-5-15,10-2-3 16,3 0 2-16,10 0-7 15,5-2 0-15,5-5-13 16,-5 1 2-16,-6-5-68 16,-6-1 453-16,0-6-823 15,-12 2 362-15</inkml:trace>
          <inkml:trace contextRef="#ctx0" brushRef="#br0" timeOffset="511541.4971">-23078 4845 1134 0,'0'1'343'0,"-6"7"66"15,0 5-312-15,-2 10-29 16,-1 5-28-16,2 4-8 15,4 1 2-15,3 1-14 16,3-2-1-16,9-3-10 0,0-2 2 16,6-8-8-16,1-1-1 15,-1-3-68-15,-6-3-23 16,0-3-94-16,-7-4-262 16,1-2 35-16</inkml:trace>
          <inkml:trace contextRef="#ctx0" brushRef="#br0" timeOffset="506713.7597">-25393 5510 1030 0,'-11'1'454'16,"5"2"22"-16,5-1-266 15,4-1-69-15,6 2-62 16,7 3-36-16,8 0-16 16,11-3-5-16,4-3 2 15,11-6-8-15,2-7-3 0,11-4-8 16,-3-1 2-16,-1 5-75 16,-13 2-30-16,-13 8-72 15,-22 11-191-15,-16 10-152 16,-11 1-12-16</inkml:trace>
          <inkml:trace contextRef="#ctx0" brushRef="#br0" timeOffset="505456.9425">-26716 6163 928 0,'5'-20'388'0,"-4"-4"59"0,-4 6-217 15,-4 3-52-15,-7 6-42 16,-8 11-33-16,-7 7-46 15,-10 9-30-15,-1 7-15 16,-5 14-13-16,3 2 8 0,-2 11-9 16,11-4 6-1,3 7-7-15,12-10 6 0,5 0-7 16,7-9 6-16,-2 4-5 16,11-10 4-16,-1 0-4 15,7-10 5-15,6-8-2 16,10-17 5-16,11-14 0 15,5-14 8-15,11-15-1 16,1-9 6-16,5-18-2 16,-11-1 5-16,2-12-5 15,-11 2 4 1,-7-4-6-16,-13 20 4 0,-9 1-6 16,-12 21 1-16,-13 9-6 15,-7 19 5-15,-19 5-9 16,-3 12 3-16,-18 11-5 15,2 4 4-15,-10 4-5 16,13 4 4-16,5 4-6 16,19-8 4-16,4 1-30 0,19-4-28 15,4 2-112-15,-1-4-28 16,14 5-351-16,3-1 25 16</inkml:trace>
          <inkml:trace contextRef="#ctx0" brushRef="#br0" timeOffset="504947.7972">-27101 5639 1112 0,'-9'9'394'0,"10"-2"14"16,5-2-309-16,9 1-10 16,14 0-35-16,22-3-31 15,7-6 45-15,25-8-10 16,7 1-13-16,16-11-16 16,-5 1-12-16,15 1-12 0,-19 4 3 15,-1 3-15-15,-21 12-7 16,-7 4-38-16,-23 8-7 15,-6 0-58-15,-15-1 9 16,-5-5-358-16,-13-11 104 16</inkml:trace>
          <inkml:trace contextRef="#ctx0" brushRef="#br0" timeOffset="506241.6934">-26250 5831 1041 0,'4'-24'372'0,"-7"8"84"16,-6 8-278-16,-12 2-26 16,-6 9-44-16,-12 17-31 15,-1 1-44-15,-4 15-20 16,4 4-6-16,-2 8-8 16,10-7 3-16,-1 11-4 15,4-4 6-15,10 15-6 16,7-6 9-16,7 6-5 15,11-13 7-15,15-5-5 16,10-15 5-16,8-7-4 0,1-11 4 16,4-5-4-16,-8-10 6 15,3-6 1-15,-3-3 6 16,-3-9 1-16,-5-3 6 16,-4 0 1-16,-12 2 0 0,-7-3-2 15,-8 10 1-15,-11 2-8 16,-7 8-1-16,-7 1-7 15,1 7 0-15,-3 3-9 16,6 3 5-16,4-2-6 16,10-1 3-16,4-4-6 15,7-1 3-15,11-2-4 16,8-2 6-16,13-8-5 16,6-4 8-16,10-10-5 15,-1-2 6-15,2 0-8 16,-13 7 6-16,-8 7-11 15,-13 10 7-15,-7 7-11 16,-7 11 9-16,-8 14-8 16,-2 5 11-16,-5 16-6 15,-2-2 10-15,-3 6-7 16,6-10 8-16,0-2-7 16,4-14 6-16,4-4-7 15,2-9 8-15,4-7-13 16,1-7-72-16,4-7-459 0,1-13 121 15</inkml:trace>
          <inkml:trace contextRef="#ctx0" brushRef="#br0" timeOffset="506802.5237">-25438 5825 1113 0,'-2'0'327'0,"13"0"92"15,5-3-298-15,17 2-2 16,5-7-22-16,15-4-9 15,-1 3-22-15,13 0-26 16,-11-1-17-16,3 2-70 0,-14 7 385 16,-5 1-822-16,-17 3 346 15</inkml:trace>
          <inkml:trace contextRef="#ctx0" brushRef="#br0" timeOffset="513474.446">-23526 5752 807 0,'15'-18'421'0,"-1"-3"4"16,-7 7-160-16,-5 4-108 15,-7 7-45-15,-11-2-34 0,-5 13-31 16,-11 11-26-16,-2 8-10 15,-5 12-12-15,3 14 6 16,-2 10-8-16,10-5 7 16,1 14-5-16,15-7 10 15,7 2-2-15,8-13 13 16,11 0-1-16,4-16 6 16,9-14-3-16,3-15 3 0,16-18-8 15,2-15 2-15,9-15-6 16,-10 1 0-16,1-8-8 15,-19 10 3-15,-10 1 2 16,-11 13 9-16,-10 2 4 16,-13 8 5-16,-17 8-6 15,-8 7-3-15,-13 10-10 16,2 7-4-16,3 4-8 16,17-2 8-16,10 2-9 15,12-7 7-15,6-1-9 16,7-5 7-16,8-5-6 15,6-8 8-15,15-7-6 16,8-6 10-16,11-15-8 16,4 3 7-16,-5-4-15 15,-9 5 6-15,-10 5-9 16,-16 12 6-16,-7 5-12 0,-4 7 13 16,-5 10-5-16,0 7 5 15,-3 11-3-15,-3 5 9 16,-3 11-3-16,1-7 5 15,-2 4 1-15,4-7 3 16,1-2-1-16,2-9 2 16,0-2-5-16,3-11 6 0,-1-1-87 15,5-7-57-15,1-29-395 16,-4-9 30-16</inkml:trace>
          <inkml:trace contextRef="#ctx0" brushRef="#br0" timeOffset="515741.5439">-22421 5214 1167 0,'-10'14'304'15,"-5"8"92"-15,3 7-345 16,-2 7 4-16,4 3-30 0,4 4 12 15,6-1-16-15,1 11 8 16,5-2-21-16,2 1 5 16,-2-10-14-16,-2-7 10 15,-1-14-9-15,-1-7 11 16,-4-16-21-16,-2-8-52 16,-4-5-23-16,-5-10-338 15,-4-5 45-15</inkml:trace>
          <inkml:trace contextRef="#ctx0" brushRef="#br0" timeOffset="515996.0093">-22662 5466 550 0,'-6'-13'462'0,"4"2"-58"15,5 1-84-15,3 1-115 16,5-2-98-16,11 4-12 16,8 1-56-16,15-6-8 0,8 1-25 15,14-1 6 1,-2 2-13-16,7 2-28 0,-17 5-62 15,-4 12-352-15,-17 5 62 16</inkml:trace>
          <inkml:trace contextRef="#ctx0" brushRef="#br0" timeOffset="519990.048">-22257 5927 668 0,'-5'12'388'0,"2"-1"-32"16,3 2-94-16,-1-1-156 15,2 0-7-15,1-3-7 16,2-3 6-16,1-6 0 16,10-7 10-16,4-8-8 15,8-17-6-15,8-7-19 16,13-21-22-16,-3-10-25 0,15-26-16 15,0 2-5-15,5-15-8 16,-11 13 7 0,-2 6-7-16,-17 31 4 0,-11 8-5 15,-12 21 5-15,-6 8-11 16,-9 16 8-16,-6 4-5 16,-2 14 5-16,-4 18-4 15,-3 9 9-15,-1 5-7 16,4 2 6-16,0 4-7 15,4-10 6-15,7 7-7 16,5-4 7-16,5 1-6 16,2-13 6-16,8-8-8 15,5-20 9-15,15-24-4 16,3-20 8-16,17-17-6 16,-7-8 7-16,2-8-6 0,-11 14 2 15,-7 0-4-15,-15 20 3 16,-6 8-5-16,-8 17 1 15,-7 14-5-15,-4 13 2 16,-1 21-3-16,-8 9 2 16,-4 13 0-16,1-1 7 15,5 17-3-15,-4-14 2 16,13 1 1-16,7-14 0 16,15-8-4-16,2-21-13 0,13-20-129 15,17-13-388-15,10-13 69 16</inkml:trace>
          <inkml:trace contextRef="#ctx0" brushRef="#br0" timeOffset="520841.0238">-20747 4914 833 0,'-7'-12'395'16,"2"1"17"-16,-4 1-148 15,2 1-110-15,-7-2-2 16,5 5-32-16,-10-4-24 0,1 7-33 16,-9 6-22-1,3 6-23-15,-8 4-13 0,5 7 0 16,1 5-7-16,5 4 5 16,2 5-7-16,8 2 5 15,7-1-7-15,5-5 7 16,10-6-7-1,7-10 9-15,12-17-3 0,6-8 9 0,6-20-5 16,0-12 7-16,5-14-5 16,-4-3 3-16,4-18-8 15,-8 9 4-15,-2-7-5 16,-16 10 6-16,-13 6 8 16,-17 22 9-16,-14 8-7 15,-10 20 6-15,-10 10-8 16,-4 7-9-16,-14 5-6 15,5 11 4-15,2 2-5 16,9-1 5-16,9 8-7 16,16-5 7-16,11-3-35 15,11 1-37-15,4-4-95 16,4-3-23-16,11 5-354 16,-4-2 47-16</inkml:trace>
          <inkml:trace contextRef="#ctx0" brushRef="#br0" timeOffset="521346.265">-20271 4725 1055 0,'4'-18'381'0,"-7"-2"70"31,-6 10-285-31,-6 5-29 0,-4 5-49 0,-4 9-34 16,-2 12-30-16,1 5-19 15,6 2-1-15,1 5-9 16,8 0 8-16,5 2-4 15,4-7 10-15,3 1-7 16,6-7 11-16,6-8-6 16,3-8 8-16,7-8-5 15,4-11 8-15,5-13-7 16,-2 1 4-16,0-17-9 16,-7 1 3-16,1-2-8 15,-13 8 4-15,-4 2-7 0,-3 20 0 16,-6 13-10-16,-7 16 6 15,-2 17-4-15,-2 9 3 16,-7 12 2-16,0-3 9 16,3 6-5-16,5-4 3 15,-3-1-3-15,12-17 5 16,5-6-52-16,0-14-54 16,5-27-388-16,3-23 62 15</inkml:trace>
          <inkml:trace contextRef="#ctx0" brushRef="#br0" timeOffset="522085.4108">-20136 4807 1240 0,'6'-13'469'15,"5"-5"34"-15,5 3-346 16,13-2-44-16,4 5-74 0,6-3-25 16,0 9-5-16,3 11-10 15,-11-1 4-15,-4 13-8 16,-10 4 7-16,-11 4-8 15,-8 1 9-15,-7 7-8 16,-7-8 17-16,-5 7 9 16,0-7 11-16,-2-5-1 15,5-8 7-15,5-3-12 16,5-6-10-16,5-3-11 16,3 0 1-16,11-2-9 15,1 1 7-15,9-1-8 16,1-1 6-16,5-1-6 15,-3 4 6-15,6 1-11 16,-6 4 8-16,0 7-8 16,-4 1 7-16,-4 5-6 15,-8 3 10-15,-7 4-8 0,-5-6 9 16,-4 4-6-16,-5-8 7 16,-5 3 5-16,-5-3 16 15,-10 3 11-15,-4-3 11 16,-14 6 7-16,0-5-9 15,-9-4-12-15,10-3-13 16,4-7-10-16,16-10-7 0,7-4-36 16,16-1-29-1,7-10-157-15,12 4-324 0,13 7-53 16,7-8-211-16</inkml:trace>
          <inkml:trace contextRef="#ctx0" brushRef="#br0" timeOffset="521719.1161">-20005 4801 936 0,'0'5'325'0,"0"1"45"16,0 3-252-16,3 7-43 15,-2 1-33-15,2 14-22 16,-1 5-6-16,-4 14-11 15,-2-7 4-15,2 3 1 16,-2-13 15-16,-2-9-3 16,3-11 9-16,0-8-6 15,-2-2 1-15,-1-6-67 0,0-2 191 16,3-7-557-16,2-9 194 16</inkml:trace>
          <inkml:trace contextRef="#ctx0" brushRef="#br0" timeOffset="512784.1896">-23925 5921 535 0,'-15'-12'476'0,"2"-1"-79"15,-2 2-33-15,-6 4-195 16,-5 4-53-16,-4 4-26 16,-6 7-34-16,-3 5-26 15,4 4-9-15,1 10-18 16,5 3 4-16,2 6-9 15,6-2 8-15,2 7-10 16,7-4 14-16,6 2-6 16,1-1 13-16,10-4-5 15,4-8 11-15,12-5-3 16,6-8 6-16,10-14-3 16,1-8 9-16,10-17 5 15,-6-4 5-15,-1-19 3 16,-5-1 1-16,-3-16-5 0,-12 3-9 15,-5-9-8-15,-5 11-5 16,-7-7-4-16,-7 17-4 16,-6 3-4-16,-7 18 0 15,-19 4-5-15,-5 16 1 16,-12 11-4-16,-2 13 5 16,-3 5-5-16,12 4 4 15,3 4-7-15,9-3 5 0,6 3-44 16,9-4-28-1,8 4-84-15,5-8-28 0,11-1 218 16,9-3-547-16,8 2 268 16</inkml:trace>
          <inkml:trace contextRef="#ctx1" brushRef="#br0" timeOffset="119537.0677">-19853 3997 0,'0'0'0,"0"0"0,0 0 16,0 0-16,0 0 16,0 0-1</inkml:trace>
          <inkml:trace contextRef="#ctx0" brushRef="#br0" timeOffset="522726.996">-21080 5462 996 0,'-12'-2'353'0,"4"1"75"16,7-1-255-16,1 2-14 16,4 0-33-16,13-3-28 15,5 2-31-15,22-5-18 16,8-3-19-16,27-5-8 15,6 2 1-15,20-6-9 16,-4 0-2-16,19 6-10 16,-18 6 2-16,7 0-4 15,-18 5 4-15,3 4-6 16,-26-5 8-16,-1 1-9 16,-17 1 7-16,-7-2-5 15,-14 1 7-15,-8-1-8 0,-8 2 8 16,-5-1-18-16,-7-1-15 15,-7-2-114-15,-4-7 447 16,-7 8-823-16,-2 2 324 16</inkml:trace>
        </inkml:traceGroup>
        <inkml:traceGroup>
          <inkml:annotationXML>
            <emma:emma xmlns:emma="http://www.w3.org/2003/04/emma" version="1.0">
              <emma:interpretation id="{E63B4D58-FCFA-47C5-88F4-4607374F28C0}" emma:medium="tactile" emma:mode="ink">
                <msink:context xmlns:msink="http://schemas.microsoft.com/ink/2010/main" type="inkWord" rotatedBoundingBox="6392,11713 11464,11410 11553,12900 6481,13203"/>
              </emma:interpretation>
              <emma:one-of disjunction-type="recognition" id="oneOf20">
                <emma:interpretation id="interp28" emma:lang="" emma:confidence="1">
                  <emma:literal/>
                </emma:interpretation>
              </emma:one-of>
            </emma:emma>
          </inkml:annotationXML>
          <inkml:trace contextRef="#ctx0" brushRef="#br0" timeOffset="525327.5041">-20070 5673 359 0,'12'-18'476'0,"2"-1"-114"0,-5-1-21 16,-2 4-95-16,-4 7-103 16,-7 0 20-16,-4 4-39 15,-5 5-3-15,-10 3-49 16,-7 8-17-16,-1 7-38 15,-11 13-3-15,0 5-14 16,-7 10 5-16,3-3-6 0,1 5 5 16,9-10-5-16,4 2 10 15,17-4-5-15,8 2 10 16,10-4-9-16,12 1 8 16,6-8-10-16,16 0 8 15,4-9-10-15,11-9 8 16,-5-9-7-16,12-11 7 15,-5-10-8-15,3-7 7 16,-12-2-8-16,0-2 8 16,-18 7-9-16,-11 2 10 15,-13 11-3-15,-10 2 14 16,-10 7-7-16,-16 7 8 16,-3 4-6-16,-10 5-1 15,4 5-11-15,9 6 5 16,9-4-6-16,7-2 3 0,14-6-5 15,5 0 4 1,-1-6-6-16,16-3 5 0,5-8-3 16,14-10 5-16,8-9-4 15,10-13 7-15,-5 4-9 16,-5-2 5-16,-13 13-7 16,-11 1 5-16,-10 16-8 15,-4 4 6-15,-6 8-8 16,-3 13 7-16,-1 8-6 0,-2 10 9 15,1-1-6-15,1 13 8 16,-2-10-7-16,-2 5 7 16,1-6-8-16,-4 5 20 15,4-11-50-15,5-6 205 16,2-15-715-16,3-15 262 16</inkml:trace>
          <inkml:trace contextRef="#ctx0" brushRef="#br0" timeOffset="523316.3755">-20850 5939 854 0,'6'-19'349'0,"0"-5"48"16,-3 4-199-16,0-2-32 0,-3 8-31 15,-5 2-12-15,-8 8-34 16,-7 5-23-16,-9 5-31 15,-10 11-17-15,-3 5-5 16,-4 7-8-16,5 4 1 16,4 10-8-16,11-5 6 15,4 8-8-15,13-5 6 16,3 5-7-16,10-7 10 0,8-3-5 16,9-18 13-16,11-9 2 15,7-13 13-15,10-22 4 16,-1-10 9-16,8-15 0 15,-11-6-1-15,5-18-7 16,-13 6-4-16,1-9-3 16,-10 11-3-16,-7-5-2 15,-15 17 1-15,-13 3-4 16,-13 13-3-16,-8 13-6 16,-10 14-2-16,-17 14-6 15,-1 13 2-15,-13 16-4 16,3 10 5-16,-3 8-5 15,19-5 2-15,5-3-2 16,18-13 4-16,8-2-39 16,16-10-48-16,7-2-134 0,17 1-355 15,8-9 20-15</inkml:trace>
          <inkml:trace contextRef="#ctx0" brushRef="#br0" timeOffset="535072.0168">-17824 5093 988 0,'3'-3'338'0,"0"-2"78"16,-3 10-270-16,-2 1-6 15,-7 0-49-15,-4 4-11 16,-7 4-43-16,-11 8-7 0,-1 10-26 15,-10 11 7-15,-1-1-11 16,-5 15 6-16,4-6-7 16,5-1 7-16,11-11-9 15,7-5 8-15,9-14-7 16,7-5 8-16,2-11-7 16,6-8 14-16,5-7-8 15,10-13-4-15,3-10-39 16,10-19-65-16,-1-4 123 15,6-10-486-15,-7 4 148 16</inkml:trace>
          <inkml:trace contextRef="#ctx0" brushRef="#br0" timeOffset="535109.4716">-17964 4677 1113 0,'-4'-8'362'0,"-4"11"60"15,4 11-329-15,-4 8-10 16,5 7-54-16,0 13-4 15,8-6-12-15,5 9 16 16,5 0-12-16,11 4 9 16,2-2-17-16,13 9 7 15,-4-11-14-15,5 6 7 16,-9-5-9-16,-9 4 7 16,-12-8-6-16,-6 6-13 15,-10-8-65-15,1-2-373 0,-6-17 86 16</inkml:trace>
          <inkml:trace contextRef="#ctx0" brushRef="#br0" timeOffset="536125.018">-17504 5408 1227 0,'3'1'355'16,"12"-4"80"-16,3 3-352 15,15-3-9-15,7-3-42 16,16-1 6-16,-1-1-15 0,13-1 10 16,-8 3-44-16,3 2-400 15,-7 5-51-15,-7 1-141 16</inkml:trace>
          <inkml:trace contextRef="#ctx0" brushRef="#br0" timeOffset="535764.4368">-17407 5159 1109 0,'-9'0'360'0,"3"-6"101"15,8 1-313-15,2 5-7 16,7-1-46-16,13 1-14 16,4-5-51-16,17 1-3 15,6 4-17-15,14-2 3 16,-5-1-12-16,11 8 8 16,-16-2-14-16,-7-5-81 15,-15 8-60-15,-4 3-349 16,-20 0 9-16</inkml:trace>
          <inkml:trace contextRef="#ctx0" brushRef="#br0" timeOffset="536412.0474">-16305 5014 975 0,'-13'-19'496'0,"-4"4"-1"16,-1 1-223-16,-7 5-135 0,-7 11-69 16,-16 10-23-16,1 9-44 15,-7 15 5-15,9 5-9 16,5 7 5-16,17 0-8 16,14 9 8-16,15-6-9 15,12 0 8-15,11-9-5 16,16-6 10-16,-2-21 0 15,11-12 17-15,-1-17-2 16,9-11 22-16,-14-11-4 0,1-12 10 16,-10 3-14-16,-7-8 12 15,-20 5-16-15,-12-1 0 16,-15 10-14-16,-24-4 1 16,-12 16-15-16,-20 11-42 15,-7 14-90-15,-18 14-440 16,13 21 78-16</inkml:trace>
        </inkml:traceGroup>
        <inkml:traceGroup>
          <inkml:annotationXML>
            <emma:emma xmlns:emma="http://www.w3.org/2003/04/emma" version="1.0">
              <emma:interpretation id="{C74A8E66-8E25-4693-9B97-2A436D69F53A}" emma:medium="tactile" emma:mode="ink">
                <msink:context xmlns:msink="http://schemas.microsoft.com/ink/2010/main" type="inkWord" rotatedBoundingBox="8347,11383 18736,10763 18811,12009 8421,12629"/>
              </emma:interpretation>
              <emma:one-of disjunction-type="recognition" id="oneOf21">
                <emma:interpretation id="interp29" emma:lang="" emma:confidence="1">
                  <emma:literal/>
                </emma:interpretation>
              </emma:one-of>
            </emma:emma>
          </inkml:annotationXML>
          <inkml:trace contextRef="#ctx0" brushRef="#br0" timeOffset="531962.6368">-19277 5475 714 0,'-3'-4'477'16,"6"-7"-53"-16,1 1-44 15,4 1-238-15,1 0 4 16,0-2-57-16,7 5-10 15,5 3-52-15,5 2-4 16,4 1-25-16,6 3 9 16,-8-2-11-16,4 2 2 15,-8 0-56-15,3-4-95 16,-9-1-350-16,-20-2 35 16</inkml:trace>
          <inkml:trace contextRef="#ctx0" brushRef="#br0" timeOffset="533809.9997">-18310 5195 513 0,'9'-8'451'16,"-2"-2"-80"0,-2 4 19-16,1 1-221 0,-6-5 8 15,1 5-33-15,-4-1-9 16,-4-1-39-16,-2-1-18 15,-2 5-38-15,-4-1-8 16,2 4-13-16,-6 3-11 16,0 3-8-16,-7 1 5 15,2 4-9-15,-7-5 6 16,5 7-5-16,4 8 5 16,-1 0-7-16,2 8 7 15,8 7-7-15,-1 1 6 0,7-7-5 16,4 9 5-16,7-10-7 15,7 4 9-15,7-8-8 16,9 4 9-16,4-10-1 16,10-4-49-16,1-9-76 15,4-10-397-15,-2-10 53 16</inkml:trace>
          <inkml:trace contextRef="#ctx0" brushRef="#br0" timeOffset="671412.5339">-15625 5291 841 0,'-27'1'351'0,"9"2"32"16,12-3-197-16,5-3-59 15,4 0-31-15,10 5-15 16,8-5-30-16,18 1-10 15,8 1-26-15,20-1-1 0,-4-1-28 16,14 2 89-16,-13-2-510 16,4 6 171-16</inkml:trace>
          <inkml:trace contextRef="#ctx0" brushRef="#br0" timeOffset="670974.6326">-15586 5147 920 0,'-15'-5'387'15,"5"2"21"-15,2-6-218 16,5 9-104-16,3-4-35 15,6 4-8-15,9 3-22 16,15 1-3-16,11-8-3 16,14 5-6-16,4-1-3 0,4-6-21 15,-8 3-26-15,-5 2-47 16,-11-2-107-16,-3 9-238 16,-9-9 18-16</inkml:trace>
          <inkml:trace contextRef="#ctx0" brushRef="#br0" timeOffset="671456.4158">-14939 4966 1111 0,'-4'-15'361'0,"8"-3"63"0,4 3-288 15,5 8-79-15,10 2-15 16,4 5-27-16,15 8-9 16,3 2-3-16,12 8-1 15,-9 0 0-15,1 6-3 16,-17 0 2-16,-10 6-2 15,-14-1-1-15,-14 4 0 16,-14 3 2-16,-26 11-2 16,-16 5 3-16,-32 17 10 15,-11 5-52-15,-38 10-390 16,6-6 125-16</inkml:trace>
          <inkml:trace contextRef="#ctx0" brushRef="#br0" timeOffset="677782.0449">-13883 4686 829 0,'1'-15'353'16,"-1"-11"28"-16,2 11-195 0,-5-4-65 15,-5 5-36-15,-4-1-10 16,-2 6-28-16,-7-1-11 15,2 5-14-15,-10 2-10 16,1 6-7-16,-2 6-1 16,0 8-2-16,-3 11-1 15,6 5 1-15,3 5-1 16,6 2 1-16,6-5-2 16,12-11 3-16,16-6 7 15,10-14 5-15,20-14 8 16,10-13 3-16,10-23 3 15,-2-10-7-15,9-10-6 16,-18 2-7-16,-10-8-4 16,-15 19 4-16,-16-3 13 15,-22 11 4-15,-11-1 4 16,-5 19 2-16,-9 4-9 0,3 14-12 16,-2 17-4-1,5 10-4-15,2 9-3 0,6 1 1 16,4 4 1-16,11-10-17 15,11-1-101-15,8-9-33 16,22-6-348-16,6-15 0 16</inkml:trace>
          <inkml:trace contextRef="#ctx0" brushRef="#br0" timeOffset="678844.0832">-13382 4450 330 0,'3'-7'431'0,"-2"1"-100"16,2 1-19-16,-3-2-104 15,0 1-89 1,2 4-9-16,-1 2-31 0,-4 0-19 16,0 5-26-16,0 4-17 15,-1-2-17-15,-5 7-5 16,1-1 6-16,-2 2-1 16,-2-3 2-16,-2 11-2 15,4-7 3-15,-2 11 3 16,3 0 6-16,1 2 3 15,4-7 5-15,5 1 4 16,4-11 1-16,10-5 11 16,3-5 1-16,15-10 5 15,1-7-4-15,7-4-3 16,-7-10-14-16,7 1-6 16,-15-4-8-16,1 10-3 0,-9-4 1 15,-3 8-2-15,-9 5 4 16,-2 5 2-16,-4 4-2 15,-3 8-3-15,-6 4 0 16,0 10-3-16,0 10-2 16,2 5 1-16,1-1 2 15,7 11-4-15,11-7 1 16,0-1 0-16,5-10-32 0,10-2-99 16,6-14-348-16,1-2 49 15</inkml:trace>
          <inkml:trace contextRef="#ctx0" brushRef="#br0" timeOffset="679779.1568">-12744 4530 968 0,'3'-5'364'16,"-8"5"33"-16,-2 2-236 16,-4 4-99-16,-8 13-19 15,-10 5-32-15,-8 15-4 16,1 6-4-16,-5 3 1 16,10-9-2-16,2-1 1 15,14-16 0-15,3-8-1 16,8-7 2-16,10-7 5 15,6-7 2-15,12-11-22 16,7-5-30-16,10-16-36 0,1-6-122 16,3-6-218-16,-8 6 22 15,-1 2-159-15,-7 16 287 16,-11 9 659-16,-9 12 81 16,-6 6-115-16,-8 9-54 15,-5-3-175-15,1 6-85 16,-8 9-13-16,1 10-11 15,-1 8 2-15,1 8-2 16,4 5-3-16,7-5-3 0,7-4-3 16,4-10-3-16,6-6 0 15,-2-10-11-15,-1-7-18 16,-1-11-367-16,-11-4 105 16</inkml:trace>
          <inkml:trace contextRef="#ctx0" brushRef="#br0" timeOffset="679798.1083">-12939 4681 1073 0,'-6'-7'339'0,"6"4"63"15,4 3-309-15,13 1-23 16,5 4-42-16,16-2-15 16,5 0-7-16,8 0-1 15,-9 0 6-15,0-2-66 16,-15-1-351-16,-3 9 100 0</inkml:trace>
          <inkml:trace contextRef="#ctx0" brushRef="#br0" timeOffset="689205.2275">-10447 4993 730 0,'-33'18'318'16,"1"-1"20"-16,13-8-169 15,7-3-42-15,12-6-33 16,12-11-22-16,9-8-11 0,19-8-7 16,11-3-14-16,24-8-1 15,2 7 6-15,19-1-7 16,-3 7-8-16,21 1-15 15,-12 6-1-15,21 6-11 16,-13-2 2-16,7-1-3 16,-18-3 6-16,6-6-10 15,-21-4 8-15,5 2-14 16,-22 4-11-16,-4 5-43 31,-16 8-5-15,-16 5-41-1,-16-1 13 1,-9 2-327 15,-13 6 119-15</inkml:trace>
        </inkml:traceGroup>
        <inkml:traceGroup>
          <inkml:annotationXML>
            <emma:emma xmlns:emma="http://www.w3.org/2003/04/emma" version="1.0">
              <emma:interpretation id="{19F7CB22-247C-42F5-804D-F18E3B1B575E}" emma:medium="tactile" emma:mode="ink">
                <msink:context xmlns:msink="http://schemas.microsoft.com/ink/2010/main" type="inkWord" rotatedBoundingBox="13216,10935 18827,10600 18964,12885 13352,13220"/>
              </emma:interpretation>
            </emma:emma>
          </inkml:annotationXML>
          <inkml:trace contextRef="#ctx0" brushRef="#br0" timeOffset="688256.0408">-10040 4423 1044 0,'0'-4'331'0,"1"-4"75"16,4-7-274-16,-2-2-33 0,7-4-7 16,-2 8-20-1,-2-5-8-15,1 4-6 0,-4-1-3 16,-6 5-9-16,-7 1-7 16,-2 0-3-16,-11 7-9 15,2 2-4-15,-6 11-7 16,3 1-4-16,-6 12-7 15,0 1 2-15,1 5-9 16,5-1 3-16,6 4-5 16,5-6 4-16,10 0-5 15,7-6 6-15,10-3-5 16,7-12 3-16,15-6 1 16,0-15 3-16,16-10-1 0,3-10 4 15,9-15-3-15,-5-2 4 16,2-10-6-16,-16 4 5 15,-7-4-4-15,-19 13 5 16,-13-1 2-16,-12 16 8 16,-16 7-1-16,-10 10 3 15,-14 13-5-15,1 7-5 16,-8 12-6-16,8 1-1 16,0 8-2-16,17-4 3 0,2-1-2 15,12-5 1-15,2-2-2 16,14-8 0-16,-4-1-79 15,5 0-72-15,8 5-386 16,5 1 26-16</inkml:trace>
          <inkml:trace contextRef="#ctx0" brushRef="#br0" timeOffset="688237.0919">-10082 4406 374 0,'10'0'151'0,"-4"-3"2"16,-4-4-87-16,5 4-47 16,-2 4-44-16,-2-1-129 15,3 2 24-15</inkml:trace>
          <inkml:trace contextRef="#ctx0" brushRef="#br0" timeOffset="688268.0079">-9539 4133 1143 0,'7'-12'376'0,"-8"6"76"0,-5 8-326 15,-8 13-24-15,-5 1-45 16,-10 17-31-16,5 5-17 15,-1 11-10 1,4-5 6-16,9 1-9 0,7-14 7 16,8 0-6-16,6-13 7 15,8-9-1-15,7-14 16 0,9-8 0 16,0-15 6-16,6-14-3 16,-3 0 0-1,0-6-14-15,-10 8-2 0,-4 7-5 16,-8 13 3-16,-8 10-13 15,-8 14 5-15,-2 17-5 16,-8 8 4-16,0 14-4 16,0-2 11-16,-2 14-2 15,7-3 5-15,2-12-5 16,7-13 6-16,2-4-56 16,11-16-49-16,11-23-381 15,11-10 56-15</inkml:trace>
          <inkml:trace contextRef="#ctx0" brushRef="#br0" timeOffset="688322.8612">-9351 4363 702 0,'3'-18'516'16,"12"-5"-71"-16,12 4-58 15,3-2-260-15,10-2-25 16,-1 10-44-16,6 4-27 16,-6 10-12-1,-1 8-19-15,-10 6 2 0,-5 5-10 16,-16 1 9-16,-10 7-5 16,-10-1 9-16,-7 0-4 15,-1 1 16-15,0-10 10 0,8-8 8 16,1-4 2-16,7-3 5 15,8-7-12-15,6 1-11 16,8-6-10-16,1 3-2 16,6 1-9-16,0 2 5 15,1 6-7-15,-7 6 4 16,3 0-4-16,-7-1 5 16,-8 7-7-16,-6 0 7 15,-8 0-6-15,-8-2 4 16,-11 7-4-16,-6-4 8 0,-12 4 10 15,0-4 9-15,-11 7-3 16,7-4 7-16,1-7-4 16,12-6-18-16,6-1-127 15,15-10 2-15,16 5-420 16,13 8 17-16</inkml:trace>
          <inkml:trace contextRef="#ctx0" brushRef="#br0" timeOffset="688286.9607">-9144 4262 981 0,'-6'15'287'16,"-3"9"73"-16,-6 6-264 16,-5 11-34-16,1-2-13 15,1 3-16-15,6-4-10 16,6-8-11-16,7-14-18 15,2-1 117-15,3-7-490 16,0-1 188-16</inkml:trace>
          <inkml:trace contextRef="#ctx0" brushRef="#br0" timeOffset="681184.067">-13972 5729 767 0,'10'-18'339'0,"2"-1"24"16,-3-1-183-16,2-7-21 0,-4 4-39 15,2-1 14-15,-7 5-15 16,-4 1 5-16,-8 4-33 16,-10 7-17-16,-8 7-33 15,-17 10-14-15,0 5-25 16,-9 12-1-16,4 2 2 15,-2 8-1-15,11-2 0 16,2 7-1-16,14-10-1 16,2 2-1-16,10-5-1 0,11-1-1 15,8-7 2-15,15-3-2 16,8-10 4-16,20-10 1 16,2-10 3-16,18-13 2 15,-6-4 2-15,3-11 0 16,-13-5-1-16,-5-9 0 15,-9 2 0-15,-3-11 0 16,-7 9-2-16,-5-6 3 16,-8 12 0-16,-17-3 6 15,-5 14 2-15,-18 2 0 16,-2 11-1-16,-8 3-5 16,-1 8-6-16,-10 4-1 15,7 6-3-15,-5 4-1 16,7 5 1-16,3 2 0 15,9 1-1-15,4 0-2 16,10 1 1-16,1 5-19 0,6 0-29 16,4 5-101-16,5-1-37 15,11-2-355-15,5 1 22 16</inkml:trace>
          <inkml:trace contextRef="#ctx0" brushRef="#br0" timeOffset="680831.8148">-14289 5207 751 0,'-6'1'354'0,"5"-5"2"0,1 7-146 15,3-5-117-15,6-2-6 16,1 4-25-16,14-3-1 15,6 0-11-15,23-3-3 16,7 4-12-16,21-5-5 16,6 1-10-16,26-6-6 15,-5-2-6-15,19 2 0 16,-8 2-6-16,7-5 1 16,-16 0 1-16,10 0-2 15,-18-8-2-15,12-3 3 16,-17 5-2-16,-2 5 0 15,-18-1 3-15,-5 4-3 16,-26 5 0-16,-7 2 1 16,-16 6-1-16,-16 3-3 15,-16 3 6-15,-12 5-53 16,-15 1-39-16,-4-3-354 0,-5-3 54 16</inkml:trace>
          <inkml:trace contextRef="#ctx0" brushRef="#br0" timeOffset="681960.6941">-13212 5327 1152 0,'0'-23'396'0,"-2"1"73"16,-10 13-324-16,-7 6-25 15,-6 7-49-15,-9 13-31 16,-5 7-26-16,-8 6-6 16,5 3-5-16,-4 12-5 15,8-2 1-15,5 11 3 16,6-1 0-16,6 7 1 16,14-10 2-16,5-4 1 0,11-8-1 15,14-8 2 1,4-15 3-16,7-6 1 0,2-9 2 15,8-8 1-15,-8-1 1 16,1-7 0-16,-8-7 0 16,-5 1 3-16,-12-7 2 15,0-4 3-15,-8 4 0 16,4 7 2-16,-8 4-5 0,1 9-6 16,-7 9-8-16,3 6-4 15,0 3-4-15,0 6-2 16,3-3 4-16,11 0-1 15,1-6 4-15,5-6-2 16,5-11 2-16,8-2-1 16,-6-4 1-16,0-1-4 15,-4 6 2-15,-7 3-2 16,-10 9-4-16,-6 8-4 16,-3 11 1-16,-9 11-2 15,-3 8 3-15,-3 4 5 16,3-3 4-16,0 2 0 15,8-10 1-15,5-1-1 16,4-6 0-16,5-7-26 16,8-11-120-16,18 4-388 15,-6-7 64-15</inkml:trace>
          <inkml:trace contextRef="#ctx0" brushRef="#br0" timeOffset="685405.0834">-11327 5489 685 0,'-4'19'337'15,"8"-5"-4"-15,-1-5-127 16,3-6-83-16,2-11-4 16,7-7-8-16,4-16 4 15,11-11-15-15,9-27-21 16,5-2-26-16,11-25-19 15,-2 2-13-15,4-9-13 16,-12 15 1-16,0-7-6 16,-17 31 4-16,-5 5-3 0,-13 20 7 15,-2 14-8-15,-8 17 5 16,-3 17-8-16,-6 15 3 16,-6 23-7-16,-2 2 7 15,-7 17-7-15,5-6 9 16,2 2-8-16,10-13 9 0,10-7-11 15,7-22 8-15,17-12-5 16,8-28 9-16,8-25-3 16,2-14 6-16,17-25-3 15,-11-6 2-15,-3 2-7 16,-6 22 5-16,-12 3-4 16,-18 30 9-16,-7 13-7 15,-7 19 4-15,-7 13-9 16,-4 22 4-16,-5 17-9 15,0 9 6-15,3 11-4 16,6-8 7-16,7-5-5 16,11-16 5-16,11-7-6 15,5-17 6-15,14-15-1 16,3-11-43-16,8-11-451 16,-10-5 139-16</inkml:trace>
          <inkml:trace contextRef="#ctx0" brushRef="#br0" timeOffset="683368.9476">-11887 5014 944 0,'-4'-4'371'0,"7"-4"48"16,6 5-242-16,6 0-47 16,6-1-42-16,15 1-19 15,1 0-31-15,13 0-8 0,1-2-14 16,6 4-4-16,-12-1-3 15,1 1-103-15,-17-5-365 16,-17-9 90-16</inkml:trace>
          <inkml:trace contextRef="#ctx0" brushRef="#br0" timeOffset="682731.6486">-11686 4750 1206 0,'0'-9'354'0,"0"5"75"15,-1 8-331-15,-2 8-56 0,-3 14-15 16,-2 5-26-16,-2 17 2 15,1 2-1 1,3 14 0-16,4-7 0 0,10 2 1 16,1-17 0-16,4-4 1 15,2-19-1-15,-1-4 3 16,-5-7 2-16,-3-4-51 16,-3-5-36-16,-6-4-333 15,-5-7-28-15,-5-7-141 16</inkml:trace>
          <inkml:trace contextRef="#ctx0" brushRef="#br0" timeOffset="725340.737">-10519 4204 941 0,'-3'-21'297'0,"-5"6"86"16,-4 4-252-16,-9 4-27 0,-7 4-16 15,-11 10-7-15,-2 4-34 16,-8 11-8-16,-4 5-15 16,-9 14-9-16,7-4-9 0,-4 7-3 15,10-8-1-15,5 8 1 16,14-10 0-16,2 2 0 16,7 3-1-16,0 15-1 15,4 0-2 1,2 18 1-16,3 3 0 15,3 18 0-15,3-7 1 16,8 6-1 0,2-8 1-16,10 1-1 0,7-19-2 0,9-6 1 15,4-13 0-15,13-16 2 16,1-19 2-16,10-12 2 16,2-12 3-16,8-24 3 15,-1-4 3-15,13-19 8 16,-8-1 3-16,8-18 8 15,-13 6 2-15,-4-9 9 16,-18 7-7-16,-9-5 6 16,-13 8-3-16,-5-13 0 0,-14 17-5 15,-10 1 1-15,-9 10-7 16,-18 2-7-16,-12 23-7 16,-13-3-6-16,-5 7-5 15,-8 2-1-15,11 14-11 16,8 2-106-16,11 5-67 15,-7 5-357-15,12 2-10 16</inkml:trace>
          <inkml:trace contextRef="#ctx0" brushRef="#br0" timeOffset="704063.4225">-11120 5390 861 0,'-12'-12'296'0,"2"0"60"16,4 3-228-16,0 0-4 15,3 3-22-15,3 1-7 16,0 5-15-16,-2 0-17 16,2 2-16-16,3 1-20 15,0-2-12-15,6 5-14 16,3 0 4-16,6 6-9 0,0-3 8 16,11 2-7-16,-4-7 9 15,7-1-8-15,-2-6 10 16,9-6-6-16,-8 0 7 15,1-1-7-15,-10 1 6 16,2 0-3-16,-12 7-33 16,5 2-81-16,-2 3-313 15,0 8-26-15,-2 1-177 0</inkml:trace>
          <inkml:trace contextRef="#ctx0" brushRef="#br0" timeOffset="690492.2966">-10058 5243 747 0,'6'-14'349'16,"-8"-5"21"-16,7 8-174 16,-5 5-26-16,0-6-39 0,-6 6-4 15,6 6-23-15,-8-4-13 16,1-7-28-16,-4 8-16 15,2 5-19-15,-6 1-12 16,-3-2-6-16,-2 16-7 16,-7 4 0-16,-3 6-4 15,0 6 4-15,3 10-6 16,6-1 5-16,5 9-8 16,5-4 7-16,8 5-7 15,8-5 6-15,5-2-5 16,10-17 8-16,8-7-5 15,5-16 8-15,2-13-5 16,2-10 6-16,1-7-3 16,-3 1 4-16,-8-8-5 15,-2 8 3-15,-8 2 0 16,-5 4 8-16,-11 0 12 0,-1 7 9 16,-9 2 7-16,0 2 1 15,-15 2-6-15,2-1-11 16,-8 5-10-16,1-1-7 15,-6 4-6-15,8 2 2 16,2 5-4-16,5-1 1 16,8 1-10-16,8-5-16 15,8-4-77-15,11-1-48 0,12-10-85 16,5 1-306-16,16 1 45 16</inkml:trace>
          <inkml:trace contextRef="#ctx0" brushRef="#br0" timeOffset="773800.6918">-9288 4117 818 0,'15'-23'304'0,"1"-4"33"16,-5 3-231-16,-5-6-6 15,-3 0-53-15,-12-1-2 16,-9 5-22-16,-12-8 6 16,3 8-22-16,-17 2-4 15,4 0-2-15,-2 5 7 16,-2 13-9-16,-18 9 5 16,7 4-1-16,-17 19 1 15,1-1-8-15,-7 8 8 16,11 9-7-16,-8 6 8 15,16-3-8-15,-4 9 12 16,13 0-7-16,-1 5 10 16,12-1-6-16,-1 16 8 15,8-7-11-15,1 33 4 16,5-6-9-16,-1 25 8 16,5 1-10-16,2 21 8 15,5-22-7-15,2 13 8 0,7-15-10 16,0 7 12-16,3-13-9 15,3 4 7-15,3-16-6 16,10-2 7-16,7-26-10 16,17-5 13-16,10-20-4 15,19-8 13-15,-5-17-3 16,19-14 15-16,-5-13-11 16,14-18 10-16,-8-6-14 0,22-19 14 15,-4-2-10-15,9-21 9 16,-7-3-10-16,13-27 8 15,-13 1-19-15,4-22 0 16,-12 9-5-16,-6-18 4 16,-23 16-7-16,-8-10 20 15,-22 15 9-15,-9-9 23 16,-15 33 1-16,-13-5 20 16,-9 26-13-16,-12-1-3 15,-9 20-27-15,-15-7 0 16,0 12-19-16,-6-8 3 15,6 10-11-15,4-1-92 16,14 8-74-16,11 20-355 16,5 13-3-16</inkml:trace>
        </inkml:traceGroup>
        <inkml:traceGroup>
          <inkml:annotationXML>
            <emma:emma xmlns:emma="http://www.w3.org/2003/04/emma" version="1.0">
              <emma:interpretation id="{DEA0C7CC-B7E8-4938-BAA3-156BBE036F88}" emma:medium="tactile" emma:mode="ink">
                <msink:context xmlns:msink="http://schemas.microsoft.com/ink/2010/main" type="inkWord" rotatedBoundingBox="17296,10974 21564,10719 21666,12430 17398,12685">
                  <msink:destinationLink direction="with" ref="{7F6A8592-CB76-4F33-9A35-905A97F2EDD5}"/>
                </msink:context>
              </emma:interpretation>
            </emma:emma>
          </inkml:annotationXML>
          <inkml:trace contextRef="#ctx0" brushRef="#br0" timeOffset="693095.6686">-10021 5321 717 0,'8'-12'379'0,"-1"-2"-2"0,-4 2-150 16,-1-1-57-16,-4 2-48 16,-2 2-9-16,-4 6-26 15,-4 2-19-15,-3 2-25 16,-3 4-15-16,0 5-12 15,-3 5-8-15,-5 0-1 16,-1 11-5-16,0 1 3 0,-3 3-7 16,6-3 5-16,3 7-5 15,8-4 5-15,2 5-4 16,5-7 5-16,5 5-6 16,8-7 8-16,5-2-8 15,5-11 6 1,8-5-1-16,-1-11 8 0,3-14 0 15,-3-5 8-15,3-14 3 16,-3-3 1-16,5-14 0 16,-3-1-1-1,1-18-2-15,-2 14-1 0,-7-13 3 16,-4 10 3-16,-8 2 1 16,-9 20 3-16,-11 0-2 15,-1 19-6-15,-10 8-8 16,2 12-3-16,-2 9-7 0,1 3-2 15,-10 11-1-15,9 1 3 16,-11-1-2-16,3-4 3 16,-2 4-2-16,7-19 0 15,5 4-1-15,7-5 4 16,4 1-28-16,9-7-25 16,6 8-139-16,4-2 23 15,11 0-389-15,-1 4 25 16</inkml:trace>
          <inkml:trace contextRef="#ctx0" brushRef="#br0" timeOffset="693206.3713">-9520 5004 905 0,'2'-18'390'0,"-1"6"45"15,-5 6-216-15,-5 7-92 16,-5 5-38-16,-8 11-31 15,-2 5-41-15,-11 13-11 16,-1 4 1-16,-6 11-6 16,5-2 5-16,-2 10-6 15,10-5 7-15,5 1-5 16,11-8 7-16,5 2-6 16,10-13 9-16,7-2-8 15,9-14 9-15,13-7-5 16,5-10 8-16,17-7-6 15,-7-11 6-15,5-8-5 16,-10 1 0-16,-4-2 6 16,-20-1 7-16,1 7 4 15,-14 2 8-15,1 1 11 0,-7 2-6 16,-7 2-6-16,-7 2-6 16,-8 1-8-16,-8 4-11 15,-2 5-6-15,7 0 3 16,6 6-5-16,7-1 2 15,8-1-9-15,5-1 6 16,8 3-8-16,4-1 7 16,8-2-7-16,5-2 11 15,8-2-8-15,-2-5 6 0,3-3-10 16,-12-5 2-16,-2 4-7 16,-10 4 6-16,-3 1-11 15,-7 7 10-15,4 14-3 16,-5 2 5-16,-1 9-4 15,-1 6 8-15,1 11-3 16,0-4 6-16,-3 8-3 16,-2-6 3-16,1 9-2 15,1-6 13-15,-3-4-116 16,4-8 408-16,1-4-820 16,5-11 295-16</inkml:trace>
          <inkml:trace contextRef="#ctx0" brushRef="#br0" timeOffset="694880.6426">-8391 4828 1155 0,'12'2'300'0,"11"-7"100"16,8-2-333-16,11-1-6 15,8-4-23-15,18-1 1 16,-8 2-21-16,3 4-18 0,-9 5 401 16,-12 16-818-16,-23 2 391 15</inkml:trace>
          <inkml:trace contextRef="#ctx0" brushRef="#br0" timeOffset="694297.0275">-8287 4603 1037 0,'-14'-10'342'16,"5"7"99"-16,5-3-270 15,1 1-1-15,1-1-37 0,8 2-13 16,9 1-56-16,11 1-21 16,7 1-35-16,24-5-1 15,2 1-8-15,10-2 6 16,-6-2 2-16,1 4-56 15,-23 2-71-15,-11 11-387 16,-26 7 46-16</inkml:trace>
          <inkml:trace contextRef="#ctx0" brushRef="#br0" timeOffset="695785.4471">-7161 4453 843 0,'9'-13'356'0,"0"-2"42"16,-5 10-197-16,-1-7-30 15,-3 9-26-15,-1 0-11 16,-4-2-31-16,-5 2-25 15,-5 2-35-15,-9 4-23 16,-5 3-14-16,-13 14-8 16,-4-1 4-16,-11 14-4 15,3 2 5-15,0 11-3 16,16-2 2-16,7 7-5 16,15-9 3-16,12 1-3 15,15-13 3-15,14-6-3 0,10-9 6 16,22-6-1-16,6-13 9 15,15-10-60-15,-6-1-54 16,18-6-398-16,-20 6 55 16</inkml:trace>
          <inkml:trace contextRef="#ctx0" brushRef="#br0" timeOffset="696630.5378">-6294 4321 901 0,'5'-8'393'0,"-5"1"48"16,-5 5-222-16,-4 5-75 16,-1 14-51-16,-20 5-34 15,-6 13-46-15,-17 4-11 16,-2 0 3-16,-10 11-2 15,14-8 2-15,2 1-4 16,14-4 4-16,8 0-7 0,11-15 6 16,5-7-8-16,8-13 12 15,5-11-46-15,5-5-32 16,8-20 16-16,2-4-401 16,13-4 99-16</inkml:trace>
          <inkml:trace contextRef="#ctx0" brushRef="#br0" timeOffset="696640.5115">-6424 3902 1153 0,'-2'-10'361'0,"-10"14"61"16,0 14-325-16,0 12-36 16,2 3-38-16,7 18-15 15,9-4 0-15,10 10-5 16,8-3 5-16,9 9-1 15,0-11 1-15,18 8-5 16,-2-7 6-16,5-3 7 16,-5-7-38-16,4 20-411 15,-20-6 135 1</inkml:trace>
        </inkml:traceGroup>
      </inkml:traceGroup>
    </inkml:traceGroup>
    <inkml:traceGroup>
      <inkml:annotationXML>
        <emma:emma xmlns:emma="http://www.w3.org/2003/04/emma" version="1.0">
          <emma:interpretation id="{EE05E018-308E-4A54-8F92-2E3E746EA714}" emma:medium="tactile" emma:mode="ink">
            <msink:context xmlns:msink="http://schemas.microsoft.com/ink/2010/main" type="paragraph" rotatedBoundingBox="503,14229 7510,13207 7757,14901 750,15923" alignmentLevel="1"/>
          </emma:interpretation>
        </emma:emma>
      </inkml:annotationXML>
      <inkml:traceGroup>
        <inkml:annotationXML>
          <emma:emma xmlns:emma="http://www.w3.org/2003/04/emma" version="1.0">
            <emma:interpretation id="{FD5D755C-F4DB-4D37-B882-C2ACE78B28F0}" emma:medium="tactile" emma:mode="ink">
              <msink:context xmlns:msink="http://schemas.microsoft.com/ink/2010/main" type="inkBullet" rotatedBoundingBox="577,14735 1081,14662 1119,14920 615,14993"/>
            </emma:interpretation>
            <emma:one-of disjunction-type="recognition" id="oneOf22">
              <emma:interpretation id="interp30" emma:lang="" emma:confidence="0">
                <emma:literal>-</emma:literal>
              </emma:interpretation>
            </emma:one-of>
          </emma:emma>
        </inkml:annotationXML>
        <inkml:trace contextRef="#ctx0" brushRef="#br0" timeOffset="743885.794">-27101 7910 564 0,'-3'-10'461'0,"4"5"-104"16,1 1-36-16,7 2-258 16,3-1-31-16,12 2-13 15,10-4 1-15,17-1-7 16,5-3 6-16,8 2-10 16,-1-2-1-16,-3 1-8 15,-18 5 7-15,-1-1-29 0,-20 1 85 16,-17 10-443-16,-16 4 153 15</inkml:trace>
        <inkml:trace contextRef="#ctx0" brushRef="#br0" timeOffset="744399.1598">-27047 7982 1170 0,'-11'2'306'0,"7"1"84"0,2 3-333 15,7 0-41-15,17 1-14 16,7-1 4-16,23 2-4 16,7-4 9-16,14 4-7 15,-7-1 7-15,3 5-48 16,-16-3 28-16,-8 2-388 16,-18-8 97-16</inkml:trace>
      </inkml:traceGroup>
      <inkml:traceGroup>
        <inkml:annotationXML>
          <emma:emma xmlns:emma="http://www.w3.org/2003/04/emma" version="1.0">
            <emma:interpretation id="{6AD835D0-3D3B-478F-B4F2-65B20A68D519}" emma:medium="tactile" emma:mode="ink">
              <msink:context xmlns:msink="http://schemas.microsoft.com/ink/2010/main" type="line" rotatedBoundingBox="894,14172 7510,13207 7757,14901 1141,15866"/>
            </emma:interpretation>
          </emma:emma>
        </inkml:annotationXML>
        <inkml:traceGroup>
          <inkml:annotationXML>
            <emma:emma xmlns:emma="http://www.w3.org/2003/04/emma" version="1.0">
              <emma:interpretation id="{8CBC71FE-571A-48D4-B4DE-2C415C48F9E4}" emma:medium="tactile" emma:mode="ink">
                <msink:context xmlns:msink="http://schemas.microsoft.com/ink/2010/main" type="inkWord" rotatedBoundingBox="947,14540 1485,14462 1587,15162 1049,15240"/>
              </emma:interpretation>
            </emma:emma>
          </inkml:annotationXML>
          <inkml:trace contextRef="#ctx0" brushRef="#br0" timeOffset="744433.0694">-26405 7655 1086 0,'9'-6'299'16,"6"0"67"-16,2 6-304 16,10 5-40-16,1 5-17 15,7 8-7-15,-5-1 5 0,0 10-6 16,-9 1 5 0,-3 7-6-16,-12-4 10 0,-12 14-1 15,-11 0 9-15,-14 12-3 16,-13-1 8-16,-10 8-9 15,6-5 2-15,-13 7-8 16,1-10-26-16,-12 16-362 16,1-11 111-16</inkml:trace>
        </inkml:traceGroup>
        <inkml:traceGroup>
          <inkml:annotationXML>
            <emma:emma xmlns:emma="http://www.w3.org/2003/04/emma" version="1.0">
              <emma:interpretation id="{E22CD5B6-4493-4285-9B70-004DDA9CAB96}" emma:medium="tactile" emma:mode="ink">
                <msink:context xmlns:msink="http://schemas.microsoft.com/ink/2010/main" type="inkWord" rotatedBoundingBox="2468,13942 4279,13678 4526,15373 2716,15637"/>
              </emma:interpretation>
              <emma:one-of disjunction-type="recognition" id="oneOf23">
                <emma:interpretation id="interp31" emma:lang="" emma:confidence="1">
                  <emma:literal/>
                </emma:interpretation>
              </emma:one-of>
            </emma:emma>
          </inkml:annotationXML>
          <inkml:trace contextRef="#ctx0" brushRef="#br0" timeOffset="747752.7344">-25111 7521 1019 0,'-3'-7'307'0,"-1"1"68"15,1 3-285-15,0 4-34 16,0 5-27-16,1 8-18 16,4 1-7-16,1 6-9 15,-2 2 7-15,2 1-5 16,2-5 6-16,1-5-4 15,-5-8 6-15,4-5-3 16,-2-1 6-16,3-6-2 16,1 3 5-16,1-4-5 15,-1 1 3-15,1-6-5 16,-7 3 4-16,-2-2-9 16,-2 7 1-16,-9 13-55 15,-6 12-1-15,3 16-336 16,1 5 61-16</inkml:trace>
          <inkml:trace contextRef="#ctx0" brushRef="#br0" timeOffset="749843.5547">-25042 7789 944 0,'2'-2'286'0,"5"4"55"15,7-2-251-15,13 3-46 16,9-3-13-16,30 0-8 16,13-5 2-16,34-4-3 15,7-6 3-15,32-1-5 16,-11 2 0-16,10-2-7 0,-20 7-1 15,7-2-10 1,-27 7 5-16,0-7-7 0,-19 7 6 16,-7-4-6-16,-24 4 7 15,-10-1-8-15,-20 4 8 16,-5-5-44-16,-14 6 5 16,-9 12-354-16,-26-2 80 15</inkml:trace>
          <inkml:trace contextRef="#ctx0" brushRef="#br0" timeOffset="750976.8364">-24629 8272 886 0,'0'-15'377'0,"0"3"31"0,-6-3-188 16,-1 1-90-16,-4 4-24 15,-5 2-36-15,-15 1-22 16,3 7-26-16,-8 4-15 16,0 10-2-16,-3 10-7 15,10 3 2-15,4 8-5 16,5 2 5-16,10 2-6 15,7-9 5-15,7 3-3 16,10-10 7-16,13-10-3 16,7-10 9-16,16-13-1 15,7-13 9-15,5-14 0 16,-5-8 6-16,1-18-2 16,-16 0 4-16,-9-7 4 15,-12 9 9-15,-12-4 3 16,-16 20 1-16,-11 6-7 15,-8 17-11-15,-11 8-13 0,-4 17-7 16,-8 12-7-16,2 8 6 16,-1 10-13-16,12-2-32 15,9 2-129-15,15-12-48 16,10-7-305-16,10-13-32 16</inkml:trace>
          <inkml:trace contextRef="#ctx0" brushRef="#br0" timeOffset="746228.4283">-24620 7412 746 0,'-1'-11'371'15,"-1"4"-6"-15,-1-2-134 16,0 0-130-16,-3 0-20 16,-4 1-24-16,-4 2-20 15,2 3-16-15,-13 3-12 16,-3 5-4-16,1 5-7 15,2 1 7-15,-5 5-7 16,6 1 6-16,1 2-8 16,5 1 9-16,0-1-10 15,8 1 8-15,-1-2-7 0,10-2 7 16,-1-1-7 0,4 0 8-16,1-6-6 0,1-1 7 15,2-2-6-15,2 0 7 16,5-8-3-16,4 5 11 15,7-12 6-15,3-1 10 16,10-13 0-16,-1 2 4 16,5-12-8-16,-2 5-5 15,-1-10-6-15,-11 1 3 16,0-8-1-16,-9 4 5 0,-5-7 4 16,-7 8 4-16,-3-2-3 15,-12 4-1-15,-3 4-6 16,-4 10-4-16,-10 0-7 15,-10 7-2-15,-6 13-5 16,-3 5 1-16,-9 4-3 16,6 11 2-16,4 5-3 15,11 0 4-15,6 5 1 16,14 1-39-16,8 0-109 16,10-3-36-16,4 7-312 15,6-7-21-15</inkml:trace>
          <inkml:trace contextRef="#ctx0" brushRef="#br0" timeOffset="748695.2809">-24314 7208 704 0,'0'-6'387'0,"-1"1"-18"0,-2 4-124 16,-2 2-158-16,-4 11-32 16,0 6-25-16,-3 9-23 15,0 3-1-15,2 6-7 16,2-4 9-16,7-2-3 16,4-8 8-16,6-5-3 15,6-10 15-15,7-7 5 16,4-10 10-16,8-11-5 15,-1-3 5-15,8-12-14 16,-5-2-7-16,3-4-12 16,-12 6 3-16,-2 5-2 15,-12 11 11-15,-6 8 0 16,-8 12 5-16,-7 14-8 16,-6 5-2-16,-1 14-11 0,-3 5-1 15,3 7-7-15,8-6 10 16,5-2-7-16,8-11 8 15,12-4-5-15,5-11 11 16,9-11-80-16,-1-8 435 16,16-7-823-16,-2-7 343 15</inkml:trace>
          <inkml:trace contextRef="#ctx0" brushRef="#br0" timeOffset="751682.2041">-23893 8024 473 0,'-6'-15'466'0,"-2"2"-89"16,-1-5 13-16,0 1-216 16,2 5-26-16,-4 6-37 15,-7 6-26-15,-6 9-34 0,-13 12-21 16,-2 5-16 0,-8 13-12-16,8 7 3 15,3 7-6-15,13-7 3 0,10 10-5 16,11-8 6-1,8-1-6-15,11-10 6 0,10 2-3 16,4-16 5-16,11-7-3 16,-2-11 7-16,3-10-2 15,-5-5 3-15,-4-8-4 16,-10-3 4-16,-1-6-5 16,-10 4 3-16,-4-2 12 15,-9 4 9-15,-3 0 0 16,-7 7 2-16,-2 5-5 15,-2 6-12-15,5 6-11 16,2 14-2-16,4-5-4 16,3 1 3-16,6-1-3 15,4-3 3-15,13-10-1 0,7-4 4 16,10-10-3-16,2 0 5 16,0-4-5-16,-9 4 5 15,-6 3-8-15,-13 12 5 16,-10 3-10-16,-5 4 5 15,-14 8-8-15,-3 9 6 16,-9 11-4-16,-2 4 10 16,-2 13-4-16,8-2 8 15,5 2-8-15,6-5-77 16,20-11-424-16,5-14 112 0</inkml:trace>
          <inkml:trace contextRef="#ctx0" brushRef="#br0" timeOffset="748720.201">-23631 7248 548 0,'2'-9'530'0,"-4"6"-109"16,-2 0-13-16,-2 6-276 16,-2 5-54-16,-8 8-32 15,-5 8-28-15,-6 9-17 16,0 3 4-16,1 5-7 16,8-5 8-16,0 0-6 15,6-8 6-15,2-5-8 16,2-11 0-16,8-5-8 15,6-10-4-15,9-13-50 16,5-4-14-16,10-10-4 16,-3-4-160-16,6-8-183 15,-6 4 49-15</inkml:trace>
          <inkml:trace contextRef="#ctx0" brushRef="#br0" timeOffset="749022.3928">-23724 7385 915 0,'-10'-3'334'0,"2"0"43"16,7 3-240-16,4 0-59 16,4 3-31-16,10 0-25 15,2 0-12-15,13 1-9 16,-1-1 8-16,8 0-12 15,-4-1-26-15,-2-1-358 0,-12-4 104 16</inkml:trace>
          <inkml:trace contextRef="#ctx0" brushRef="#br0" timeOffset="748855.8487">-23589 7215 886 0,'3'-7'362'0,"-4"1"26"0,-1 6-227 16,-2 7-68-16,-7 7-44 15,1 8-28-15,1 7-13 16,-2 7-10-16,4-3 7 16,8 1-6-16,5-4 8 15,5-4-8-15,4-7 9 0,7-5-5 16,-4-7 7 0,2-4-27-16,-4-3-22 0,-7-4-361 15,-4-1 89-15</inkml:trace>
        </inkml:traceGroup>
        <inkml:traceGroup>
          <inkml:annotationXML>
            <emma:emma xmlns:emma="http://www.w3.org/2003/04/emma" version="1.0">
              <emma:interpretation id="{E5D8106C-B791-49BB-B361-FA9506BAD181}" emma:medium="tactile" emma:mode="ink">
                <msink:context xmlns:msink="http://schemas.microsoft.com/ink/2010/main" type="inkWord" rotatedBoundingBox="4865,14303 5493,14211 5581,14810 4953,14902"/>
              </emma:interpretation>
              <emma:one-of disjunction-type="recognition" id="oneOf24">
                <emma:interpretation id="interp32" emma:lang="" emma:confidence="1">
                  <emma:literal/>
                </emma:interpretation>
              </emma:one-of>
            </emma:emma>
          </inkml:annotationXML>
          <inkml:trace contextRef="#ctx0" brushRef="#br0" timeOffset="753413.4857">-22781 7705 1138 0,'0'-17'358'0,"8"5"68"16,8 3-315-16,13-1-44 15,11-2-32-15,28 6-19 16,8-2-8-16,19-1-7 15,2 14 7-15,-1 7 378 16,-22 16-817-16,-32 8 403 16</inkml:trace>
          <inkml:trace contextRef="#ctx0" brushRef="#br0" timeOffset="753406.5058">-22472 7407 1019 0,'0'3'312'0,"-9"11"57"16,-4 7-273-16,-7 21-45 0,-2 3-20 15,-2 15-7-15,7-3-2 16,4 14-9-16,11-13-1 16,11 11-8-16,5-13 4 15,7-5-5-15,6-18 8 16,1-9-5-16,-4-17 8 0,3-11-52 16,-9-8 235-16,0-8-598 15,-13-1 230-15</inkml:trace>
        </inkml:traceGroup>
        <inkml:traceGroup>
          <inkml:annotationXML>
            <emma:emma xmlns:emma="http://www.w3.org/2003/04/emma" version="1.0">
              <emma:interpretation id="{285E5C95-3590-46A5-A740-58E0A77B8F3D}" emma:medium="tactile" emma:mode="ink">
                <msink:context xmlns:msink="http://schemas.microsoft.com/ink/2010/main" type="inkWord" rotatedBoundingBox="6071,13608 7537,13394 7647,14144 6180,14358"/>
              </emma:interpretation>
              <emma:one-of disjunction-type="recognition" id="oneOf25">
                <emma:interpretation id="interp33" emma:lang="" emma:confidence="1">
                  <emma:literal/>
                </emma:interpretation>
              </emma:one-of>
            </emma:emma>
          </inkml:annotationXML>
          <inkml:trace contextRef="#ctx0" brushRef="#br0" timeOffset="758867.7212">-21338 7241 631 0,'16'-11'316'0,"-1"-1"-2"15,-3 0-112-15,-1 0-94 16,1-1 4-16,-3-2-40 15,-3 0 18-15,-6 1-22 16,3-1 15-16,-5 2-24 16,-5 1 12-16,1 1-25 15,-8 2 2-15,-4 2-24 0,-9 4 2 16,3 3-20-16,-4 0 3 16,1 3-9-16,0 1 7 15,7 5-9-15,-5 2 6 16,2 2-7-16,7 2 4 15,-1 0-8-15,5 6 7 16,7-6-7-16,10 6 6 16,4-4-6-16,9-1 9 15,5-5-4-15,8-8 11 16,2-9-2-16,17-9 9 16,1-14-5-16,9-10 6 15,-8 2-9-15,2-5 12 16,-13-3-4-16,-5-3 15 15,-15 5-3-15,-8-11 16 16,-13 8-10-16,-12 2 3 0,-13 10-17 16,-14 5 2-16,-6 14-20 15,-12 9 5-15,4 12-11 16,-1 6 7-16,9 3-5 16,6 8-26-16,15-1-54 15,2 1-84-15,13-4 60 16,4 1-413-16,4-11 102 15</inkml:trace>
          <inkml:trace contextRef="#ctx0" brushRef="#br0" timeOffset="760946.6656">-20735 6910 969 0,'0'-6'310'0,"-3"-1"66"15,-1 7-278-15,-4 6-16 16,1 4-43-16,-4 7-4 15,4 4-25-15,-2 6 6 16,3 3-9-16,1 2 9 16,4-5-5-16,4 1 8 15,1-7-5-15,10-7 9 16,2-8-6-16,10-6 12 16,-1-9-6-16,11-11 8 15,-4 1-11-15,2-10 3 16,-5 2-16-16,-4-3 3 15,-10 9-4-15,-4 2 19 0,-8 10-5 16,-6 10 5-16,-6 13-6 16,-3 8 0-16,-3 10-19 15,0 7 5-15,3-5-6 16,6 5 8-16,4-9-7 16,11-6 6-16,5-13-5 15,11-4-90-15,5-11-202 16,5-2-171-16,-7-3-106 15</inkml:trace>
          <inkml:trace contextRef="#ctx0" brushRef="#br0" timeOffset="760970.6006">-20095 7008 405 0,'7'-3'408'0,"1"-3"-88"15,-8 2-74-15,-3 2-92 16,0 2-108-16,0-3-13 16,-3 3-28-16,3 0 10 15,4 0 1-15,-4-3 26 16,2 3-1-16,4-1 25 15,-6-1-3-15,1 2 12 0,5-1-20 16,-4-2 10-16,1 6-20 16,1-6 8-16,-2 1-19 15,4-1 4-15,0 6-18 16,-5-6 1-16,4 2-16 16,-1-2 2-16,-2 0-10 15,-4 1 5-15,5-1-3 0,-3 3 4 16,2-1-4-16,1 2 7 15,4 2-5-15,-2 0 3 16,-1-1-5-16,-1 2 5 16,-4-1-7-16,1 2 5 15,-6-2-5-15,4 6 5 16,-1-6-2-16,-1 4 2 16,-2 4-4-16,1 5 4 15,-4 1-2-15,-4 10 4 16,-1 1-2-16,-7 1 7 15,2-7-5-15,-4 7 4 16,3-5-6-16,1 3 5 16,1-3-7-16,-3 4 5 15,4-8-7-15,2-1 7 16,3-5-8-16,6-5 11 16,5-6-9-16,5-5 13 15,4-5-22-15,7-10-57 0,3-2-49 16,6-11-351-16,4-2 32 15</inkml:trace>
          <inkml:trace contextRef="#ctx0" brushRef="#br0" timeOffset="761690.1964">-20301 7163 898 0,'0'-3'377'16,"0"0"23"-16,6 1-239 15,6 2-49-15,4 3-63 16,6 0-12-16,2 2-26 15,6 2 2-15,-3-2-9 16,4-1 10-16,-5 1-41 16,-1-5-384-16,-2 6 122 0</inkml:trace>
          <inkml:trace contextRef="#ctx0" brushRef="#br0" timeOffset="761682.2211">-20166 7017 513 0,'9'-13'433'0,"0"2"-72"16,-4 1-82-1,2 2-113-15,-4 10-92 0,0 4-7 16,-1 1-32-16,-1 7 2 15,-2-1-15-15,-1 13 3 16,2-1-10-16,-4 8 0 16,2 0-12-16,4 9 2 15,5-12-5-15,-4 3 6 16,5-10-2-16,-1-4 5 16,-1-8-5-16,-6-1-19 15,2-5-45-15,-2-4 8 16,-2-2-366-16,1-1 86 15</inkml:trace>
        </inkml:traceGroup>
      </inkml:traceGroup>
    </inkml:traceGroup>
    <inkml:traceGroup>
      <inkml:annotationXML>
        <emma:emma xmlns:emma="http://www.w3.org/2003/04/emma" version="1.0">
          <emma:interpretation id="{BF1448D9-1350-4D67-B4BD-5B3B82E0829D}" emma:medium="tactile" emma:mode="ink">
            <msink:context xmlns:msink="http://schemas.microsoft.com/ink/2010/main" type="paragraph" rotatedBoundingBox="5962,14202 7943,14202 7943,15406 5962,15406" alignmentLevel="2"/>
          </emma:interpretation>
        </emma:emma>
      </inkml:annotationXML>
      <inkml:traceGroup>
        <inkml:annotationXML>
          <emma:emma xmlns:emma="http://www.w3.org/2003/04/emma" version="1.0">
            <emma:interpretation id="{86C70EFC-00EC-46FC-BC9E-96EBD32E2ED5}" emma:medium="tactile" emma:mode="ink">
              <msink:context xmlns:msink="http://schemas.microsoft.com/ink/2010/main" type="inkBullet" rotatedBoundingBox="5961,14448 7892,14117 8062,15105 6130,15437"/>
            </emma:interpretation>
            <emma:one-of disjunction-type="recognition" id="oneOf26">
              <emma:interpretation id="interp34" emma:lang="" emma:confidence="0">
                <emma:literal>•</emma:literal>
              </emma:interpretation>
            </emma:one-of>
          </emma:emma>
        </inkml:annotationXML>
        <inkml:trace contextRef="#ctx0" brushRef="#br0" timeOffset="763022.58">-21714 7604 617 0,'-7'2'358'0,"8"-5"-30"16,5 1-136-16,14-1-64 16,5 6-55-16,22-6-12 15,2-3-8-15,19-3-8 16,6 1-11-16,22-2-13 0,-3 5-8 16,25 1-10-16,-5 2 2 15,21-2-5-15,-8-4 7 16,18-5-8-16,-18 1 8 15,4-5-7-15,-23 4 5 16,0-2-6-16,-28 3 6 16,-5 3-8-16,-19 1 8 15,-4 4-6-15,-18 1 6 16,-4-2-6-16,-13 4 11 0,-1-5 1 16,-6-3 10-16,-3-3-5 15,-6 0 6-15,-4-3-51 16,-7 3-15-16,-10 4-367 15,-4 8 74-15</inkml:trace>
        <inkml:trace contextRef="#ctx0" brushRef="#br0" timeOffset="850592.5625">-21473 8500 819 0,'-14'-10'317'0,"-1"-8"22"0,9 1-224 16,9-1-37-16,9 3-51 15,9-1 1-15,12-2-15 16,14-2 4-16,7 5-12 16,21-4 4-16,6-1-10 15,25 1 6-15,-2 1-6 16,25-9 6-16,-12 0-8 0,20-4 8 16,-16 3-7-16,4-4 6 15,-24 5-6-15,2 0 8 16,-25 3-10-16,-7-1 10 15,-13 2-9-15,-8 4 8 16,-20 5-8-16,-9 5 8 16,-11 3-8-16,-8 8 7 15,-7 1-10-15,-8 6 11 16,-7 0-9-16,-11 6 8 16,-5 1-6-16,-14 7 9 15,-5 1-9-15,-16 18 7 16,-10 1-10-16,-29 10 10 15,-1-3-9-15,-21 8 7 16,6-14-6-16,-16 2 9 16,17-7-10-16,-6 2 10 0,23-13-10 15,12-1 9-15,32-7-8 16,20-10 10-16,31-13-9 16,23-9 9-16,25-10-8 15,34-16 7-15,19-7-8 16,34-10 6-16,4 4-5 15,23-8 5-15,-13 8-8 16,16 1 9-16,-32 11-9 16,9-3 8-16,-25 12-8 15,-4 3 8-15,-26 6-7 0,4 0 7 16,-26 6-8-16,-5-1 9 16,-19 2-10-16,-8 1 9 15,-16 1-9-15,-16 3 8 16,-12 7-10-16,-30 14 9 15,-15 12-9-15,-27 17 8 16,-10 5-6-16,-26 16 9 16,8-8-9-16,-20 7 8 15,14-3-6-15,-23 3 8 16,7-5-15-16,-16 10-349 16,6-9 114-16</inkml:trace>
        <inkml:trace contextRef="#ctx0" brushRef="#br0" timeOffset="763344.0545">-21070 7892 721 0,'11'-16'360'0,"-2"-2"9"15,-3 7-166-15,-5-2-37 16,-7 4-50-16,-9-2-16 16,-3 7-26-16,-13 2-22 15,-4 4-17-15,-7 10-19 16,2 4-8-16,-7 10-6 16,7 2 3-16,2 11-7 15,8-6 5-15,2 5-4 16,11-4 1-16,5-1-4 15,5-6 3-15,8 0-4 0,8-7 4 16,12-8 2-16,6-8 4 16,18-16 3-16,2-9 5 15,13-13-1-15,-5-8 6 16,5-14 2-16,-10 2 5 16,-4-6 5-16,-14 6 8 15,-13 0 3-15,-14 8 3 16,-16 5-5-16,-11 16-6 0,-16 4-13 15,-2 10-9-15,-11 19-9 16,1 8-1-16,-2 11-4 16,7 6 6-16,3 6-3 15,15-7 7-15,12-4-77 16,9-11-51-16,24-8-251 16,15-5-143-16,12-2-93 15</inkml:trace>
        <inkml:trace contextRef="#ctx0" brushRef="#br0" timeOffset="765012.7663">-20738 7699 899 0,'-4'-6'347'15,"5"3"26"-15,7 3-216 16,4 4-95-16,7 5-18 16,4 2-19-16,14 8-5 15,1 1 0-15,8 4-7 16,-2-2 2-16,4 5-8 16,-6-7 2-16,3 2-11 15,-12-2-20-15,-2-1 43 16,-10-5-419-16,-12 7 130 0</inkml:trace>
        <inkml:trace contextRef="#ctx0" brushRef="#br0" timeOffset="764279.8047">-20312 7738 838 0,'5'-9'349'0,"-1"0"32"15,-4 3-199-15,-3 1-51 16,0 2-36-16,-3 5-19 15,-4 2-24-15,-5 7-21 16,-5 2-13-16,-10 5-12 16,0 5 1-16,-7 7-7 15,2-2 6-15,-1 4-8 0,5-1 8 16,-2 1-7-16,10-7 6 16,1-2-7-16,7-5 7 15,6-5-7-15,3-7 9 16,4-4-60-16,4-8-31 15,7-6-354-15,1-6 52 16</inkml:trace>
        <inkml:trace contextRef="#ctx0" brushRef="#br0" timeOffset="765664.4419">-20001 7763 1017 0,'2'-6'329'0,"-2"5"69"16,-3 2-281-16,-3 5-31 15,-3 3-30-15,-6 9-21 16,-3 3-14-16,-6 9-4 15,1 2 2-15,-1 5-3 16,2-4 2-16,1-3-6 16,7-9 0-16,2 0-6 0,8-10 3 15,2-7-4-15,4-2 4 16,-1-5-1-16,4-6 7 16,-1-9-49-16,5-3-27 15,2-15 16-15,1-5-397 16,7-7 104-16</inkml:trace>
        <inkml:trace contextRef="#ctx0" brushRef="#br0" timeOffset="766299.5644">-20160 7877 1102 0,'9'-4'350'0,"5"-1"56"0,4 2-308 15,13 3-38-15,5 0-34 16,11 0-17-16,-1 0 3 16,7 3-6-16,-14 0-6 15,-5 5-414-15,-19-1 135 16</inkml:trace>
        <inkml:trace contextRef="#ctx0" brushRef="#br0" timeOffset="766291.5875">-20106 7661 783 0,'2'0'376'0,"-4"2"-22"0,2 7-146 16,5 3-161-16,1 7-17 16,3 5 1-16,3 6-3 15,4 0-1-15,4 2-7 16,2-4-1-16,2 1-9 15,0-8 0-15,-1 4-7 16,-7-8 7-16,-4-2-4 16,-3-5-8-16,-4-2 132 15,-4-7-520-15,-4-1 204 16</inkml:trace>
      </inkml:traceGroup>
    </inkml:traceGroup>
  </inkml:traceGroup>
</inkml:ink>
</file>

<file path=ppt/ink/ink4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45:10.01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C9EC965-AEE2-4B7D-BD86-C7620E15CD2C}" emma:medium="tactile" emma:mode="ink">
          <msink:context xmlns:msink="http://schemas.microsoft.com/ink/2010/main" type="writingRegion" rotatedBoundingBox="11563,5853 12217,5724 12246,5867 11591,5997"/>
        </emma:interpretation>
      </emma:emma>
    </inkml:annotationXML>
    <inkml:traceGroup>
      <inkml:annotationXML>
        <emma:emma xmlns:emma="http://www.w3.org/2003/04/emma" version="1.0">
          <emma:interpretation id="{FF5E66A6-73AF-4F6E-87E2-4E0CA533F992}" emma:medium="tactile" emma:mode="ink">
            <msink:context xmlns:msink="http://schemas.microsoft.com/ink/2010/main" type="paragraph" rotatedBoundingBox="11563,5853 12217,5724 12246,5867 11591,5997" alignmentLevel="1"/>
          </emma:interpretation>
        </emma:emma>
      </inkml:annotationXML>
      <inkml:traceGroup>
        <inkml:annotationXML>
          <emma:emma xmlns:emma="http://www.w3.org/2003/04/emma" version="1.0">
            <emma:interpretation id="{A9EA3350-5D1B-463E-B22A-AE5E7E2E0FF2}" emma:medium="tactile" emma:mode="ink">
              <msink:context xmlns:msink="http://schemas.microsoft.com/ink/2010/main" type="line" rotatedBoundingBox="11563,5853 12217,5724 12246,5867 11591,5997"/>
            </emma:interpretation>
          </emma:emma>
        </inkml:annotationXML>
        <inkml:traceGroup>
          <inkml:annotationXML>
            <emma:emma xmlns:emma="http://www.w3.org/2003/04/emma" version="1.0">
              <emma:interpretation id="{E41F2837-8198-430C-AAE2-ABB4A5ABF7CB}" emma:medium="tactile" emma:mode="ink">
                <msink:context xmlns:msink="http://schemas.microsoft.com/ink/2010/main" type="inkWord" rotatedBoundingBox="11563,5853 12217,5724 12246,5867 11591,5997"/>
              </emma:interpretation>
            </emma:emma>
          </inkml:annotationXML>
          <inkml:trace contextRef="#ctx0" brushRef="#br0">-7772-1850 773 0,'1'-3'524'15,"-4"3"-75"-15,3-2-93 0,0 2-276 16,6 3-31-16,0-1-31 16,11 4-18-16,1-2 8 15,7 1-9-15,4-1 12 16,5-1-46-16,-2-4-40 15,4 1-381-15,2-6 76 16</inkml:trace>
          <inkml:trace contextRef="#ctx0" brushRef="#br0" timeOffset="517.8439">-7358-1931 657 0,'-4'-5'407'16,"-1"2"-23"-16,2 3-123 15,3 0-117-15,2 3-60 0,4-1-30 16,1 5-28-16,8 4-17 16,0 2 6-16,8 4-10 15,2-2 9-15,5 1-11 16,2-1 9-16,5 5-29 16,1-10-32-16,2-2-368 15,-8-4 90-15</inkml:trace>
        </inkml:traceGroup>
      </inkml:traceGroup>
    </inkml:traceGroup>
  </inkml:traceGroup>
</inkml:ink>
</file>

<file path=ppt/ink/ink4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0:19.36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999F100-414B-47D8-BAB2-3CE345560F17}" emma:medium="tactile" emma:mode="ink">
          <msink:context xmlns:msink="http://schemas.microsoft.com/ink/2010/main" type="writingRegion" rotatedBoundingBox="28405,8366 32752,6998 33302,8746 28954,10114"/>
        </emma:interpretation>
      </emma:emma>
    </inkml:annotationXML>
    <inkml:traceGroup>
      <inkml:annotationXML>
        <emma:emma xmlns:emma="http://www.w3.org/2003/04/emma" version="1.0">
          <emma:interpretation id="{C8332ADC-B022-41E8-8C7C-CC622F84E18D}" emma:medium="tactile" emma:mode="ink">
            <msink:context xmlns:msink="http://schemas.microsoft.com/ink/2010/main" type="paragraph" rotatedBoundingBox="28405,8366 32752,6998 33302,8746 28954,10114" alignmentLevel="1"/>
          </emma:interpretation>
        </emma:emma>
      </inkml:annotationXML>
      <inkml:traceGroup>
        <inkml:annotationXML>
          <emma:emma xmlns:emma="http://www.w3.org/2003/04/emma" version="1.0">
            <emma:interpretation id="{D31CAD1D-D996-4615-9389-A768CBD6AB3F}" emma:medium="tactile" emma:mode="ink">
              <msink:context xmlns:msink="http://schemas.microsoft.com/ink/2010/main" type="line" rotatedBoundingBox="28405,8366 32752,6998 33302,8746 28954,10114"/>
            </emma:interpretation>
          </emma:emma>
        </inkml:annotationXML>
        <inkml:traceGroup>
          <inkml:annotationXML>
            <emma:emma xmlns:emma="http://www.w3.org/2003/04/emma" version="1.0">
              <emma:interpretation id="{C08DB2DD-14AB-4E88-AB98-A030F5A377FC}" emma:medium="tactile" emma:mode="ink">
                <msink:context xmlns:msink="http://schemas.microsoft.com/ink/2010/main" type="inkWord" rotatedBoundingBox="28405,8366 32752,6998 33302,8746 28954,10114"/>
              </emma:interpretation>
              <emma:one-of disjunction-type="recognition" id="oneOf0">
                <emma:interpretation id="interp0" emma:lang="" emma:confidence="1">
                  <emma:literal/>
                </emma:interpretation>
              </emma:one-of>
            </emma:emma>
          </inkml:annotationXML>
          <inkml:trace contextRef="#ctx0" brushRef="#br0">4233 627 1087 0,'-35'43'421'0,"-4"-2"41"15,-1 5-238-15,14-7-118 16,8-7-18-16,11-19-39 16,13-5-13-16,10-14-24 15,8-8-4-15,2-5-1 16,8-7 1-16,-2-1 0 15,2 2-3-15,-10 11-3 16,2 8-6-16,-10 15-2 16,-5 9 1-16,-8 11 0 0,4 2 1 15,-8 5 4-15,-1 6-1 16,-2-1 2-16,1 5 12 16,-3 1 8-16,-2 7 10 15,2-6 6-15,2 7 2 16,-1-4-11-16,-4 4-5 15,-3-7-10-15,-3 0-3 16,-4-11-2-16,-8-1 1 16,6-13 1-16,-2-1 18 15,5-11 7-15,2-5 15 16,5-12 5-16,1 1 5 16,2-7-17-16,7-7-6 15,4-10-17-15,9-16-8 16,4-9-7-16,13-22-3 15,-1-3-1-15,5-12-1 0,0 10 3 16,5-8-2 0,-8 19 2-16,-2-5-3 15,-4 13 1-15,2-5-4 0,-4 9 0 16,11-8-2-16,-1 12 2 16,4 0-1-16,-10 14 3 15,-8 7-3-15,-14 15 4 16,-8 10-2-16,-13 11-1 15,-4 6 1-15,-8 8 1 16,-4 5-1-16,6 2 3 0,0 6-1 16,6 2-1-16,8 5 1 15,2 1-1-15,2 4-4 16,5-1 2-16,4 4-2 16,6-11-1-16,6-4-1 15,6-10-12-15,10-2-46 16,4-18-80-16,7-8-284 15,2-5-176-15,1-11-103 16</inkml:trace>
          <inkml:trace contextRef="#ctx0" brushRef="#br0" timeOffset="459.0581">4655 715 1110 0,'0'12'397'15,"3"-6"64"-15,3 6-276 16,-2-4-67-16,2 1-30 15,0 0-41-15,2-2-117 0,-1-7-414 16,-4-21 99-16</inkml:trace>
          <inkml:trace contextRef="#ctx0" brushRef="#br0" timeOffset="1196.682">1284 2404 857 0,'2'-18'365'0,"2"-6"58"16,-1 1-206-16,-1 4 2 15,-5 4-45-15,0 0 1 16,-8 9-61-16,-2 10-24 15,-4 11-54-15,-4 14-13 16,0 10-25-16,-9 18 5 16,5 1-5-16,-1 7 6 15,8-6-6-15,6-8 4 16,11-17-6-16,5-14 3 16,8-19-5-16,23-29 9 15,-1-19-6-15,23-35 9 16,3-13-5-16,11-21 7 15,-18 11-7-15,-1 5 6 16,-23 26-8-16,-10 20 13 16,-13 26-7-16,-7 19 3 0,-5 22-6 15,-5 20 4-15,-1 3-10 16,-6 23 4-16,3-1-4 16,-3 13 7-16,5-5-6 15,1 4 5-15,3-13-6 16,7-9 7-16,7-19-7 15,7-14 3-15,4-18-29 16,7-18-125-16,2-8-394 16,-1-4 66-16</inkml:trace>
          <inkml:trace contextRef="#ctx0" brushRef="#br0" timeOffset="1877.1932">1715 2320 739 0,'-22'-5'358'0,"-1"-1"19"0,7 3-184 16,1 0 8-16,6 3-65 16,3 2 13-16,4-1-42 15,2 4-10-15,5-1-50 16,4 4-6-16,6-1-32 15,10-4 7-15,5-7-12 16,6-8 10-16,-1-8-8 0,-4-7 10 16,-10-1-10-16,-4-5 10 15,-13 7-1-15,-5 7 13 16,-11 5-4-16,-8 10 3 16,-5 11-9-16,-8 16-4 15,0 7-16-15,-3 16 4 16,4 7-8-16,1 11 8 15,11-7-7-15,10 3 7 16,13-16-8-16,15-14 6 16,15-24-14-16,15-28-81 15,4-27-64-15,19-18-367 16,-2-1 17-16</inkml:trace>
          <inkml:trace contextRef="#ctx0" brushRef="#br0" timeOffset="1971.9313">2091 2029 1009 0,'-11'4'342'0,"-7"16"74"16,-7 10-264-16,-11 13-21 0,1 8-29 16,-1 8 11-16,9-8-29 15,6-3-5-15,13-14-33 16,5-13-6-16,11-13-28 16,10-17 1-16,7-12-9 15,13-15 7-15,6-2-7 0,7-2 7 16,-6 13-12-16,-2 4 6 15,-10 17-11-15,-7 8 7 16,-16 8-9-16,-5 10 9 16,-11 4-6-16,-9 6 24 15,-6 3 2-15,-9 1 25 16,-5 2-6-16,-7 3 8 16,3-3-22-16,-4-6-1 15,9-8-14-15,1-15-156 16,24-10-413-16,14-17 91 15</inkml:trace>
          <inkml:trace contextRef="#ctx0" brushRef="#br0" timeOffset="2750.5076">2568 2008 1185 0,'-6'-8'402'0,"6"2"58"15,0 9-337-15,1 17-39 16,1 13-52-16,-4 25-18 15,-5 7-14-15,-4 20 5 16,1 1-3-16,2 13 8 16,5-15-7-16,0 3 7 15,2-10-2-15,-4-13 2 16,4-17-6-16,-10-5 6 16,4-17-9-16,2-11 35 0,-2-10 14 15,-2-20 18-15,3-14-5 16,-2-23 7-16,7-17-36 15,2-34-14-15,10-9-19 16,11-16 3-16,7 15-6 16,1 9 5-16,-2 30-7 0,6 23 6 15,-13 26-8-15,6 14 5 16,-5 14-9-16,5 13 6 16,-1 4-7-16,-2 1 9 15,-8-4-7-15,-5 7 10 16,-7-4-6-16,-14 5 6 15,-7 6-4-15,-16 8 21 16,-4-5-4-16,-14 4 8 16,7-4-4-16,2-7 5 15,13-10-15-15,7-8-43 16,17-11-82-16,11-17-434 16,11 2 72-16</inkml:trace>
          <inkml:trace contextRef="#ctx0" brushRef="#br0" timeOffset="3658.9565">2909 1897 560 0,'6'-8'459'16,"3"5"-85"-16,-5 5-36 15,1 11-240-15,-1 4-40 16,1 13 12-16,-4 0-23 0,-4 12 23 15,-4-2-9-15,-4 10 22 16,-2-5-13-16,-1 9 11 16,2-11-28-16,3-1-1 15,3-15-27-15,2-6 2 16,8-15-13-16,5-13 24 16,2-14-12-16,5-15 11 15,2-5-9-15,-1-13 0 16,-4 8-24-16,-5-1 6 15,-5 13-9-15,-5-1 7 16,-4 16-9-16,0-2 5 16,2 9-8-16,-2 7 3 15,1 13-8-15,2 8 8 16,0 7-5-16,-1 5 6 16,1-2-3-16,3 1 6 15,3-12-7-15,3 3 5 16,4-12-5-16,8-3 6 0,2-9-4 15,8-9 8-15,-2-11-4 16,5-10 6-16,-8-6-5 16,-4-9 5-16,-10 8-6 15,2 4 4-15,-10 14-6 16,1 9 4-16,-2 13-9 16,-2 15 5-16,-7 8-6 0,6 14 5 15,-4 7-4-15,-5 11 6 16,1-5-2-16,4 2 3 15,-2-14-3-15,4-2 3 16,11-15-5-16,5-9 3 16,2-15-2-16,7-14 5 15,4-4 2-15,-3-13 1 16,1-1-5-16,1-1 4 16,-4 8-6-16,-4 1-1 15,-2 15-1-15,0 7 3 16,-1 11-6-16,2 14 6 15,-1 2-7-15,-4 2 8 16,2 3-5-16,-4 6 6 16,-2-9-5-16,-2-1 6 15,1-2-6-15,2-2 8 16,0-5-7-16,5 1 5 16,1-2-6-16,1-4 7 15,1-3-9-15,4-7 10 0,-2-5-5 16,4-11 10-16,-2-2-3 15,3-7 11-15,-9-4-4 16,0-4 12-16,-9 2-6 16,-6-10 10-16,-8 3-11 15,-5 7 3-15,-4 7-14 16,1 7 1-16,4 13-12 0,1 7 6 16,8 5-9-16,3 4 6 15,6 2-9-15,8 4 7 16,4-4-7-16,9 1 8 15,1-7-7-15,5-5 13 16,-7-7-11-16,-2-4-66 16,-11-3-101-16,-5-7-398 15,-11 1 25-15</inkml:trace>
          <inkml:trace contextRef="#ctx0" brushRef="#br0" timeOffset="4136.3107">3355 1541 1229 0,'-5'0'379'0,"1"-2"65"16,7 7-359-16,7 11-22 16,4 1-38-16,8 5-392 15,-2 7-77-15,1 4-88 16</inkml:trace>
          <inkml:trace contextRef="#ctx0" brushRef="#br0" timeOffset="4142.2935">3713 2021 1448 0,'-3'11'423'0,"-1"-1"91"32,4-2-413-32,-2 5-40 0,4-1-43 0,-2-3 2 15,6-4-11-15,-2-10 258 16,11 5-785-16,-13-18 346 15</inkml:trace>
          <inkml:trace contextRef="#ctx0" brushRef="#br0" timeOffset="4876.6132">4333 1569 1241 0,'3'-34'414'0,"0"4"82"16,-3 10-358-16,-10 10-13 15,-8 4-65-15,-6 7-17 16,-6 13-34-16,-8 11 1 16,2 8-12-16,-6 18 7 15,5 3-7-15,-4 11 8 0,8-5-9 16,5 7 10-16,11-9-9 15,11 0 8-15,14-17-7 16,11-1 5-16,8-22-6 16,15-3 7-16,-1-13-5 15,8-4 8-15,-7-11-6 16,-1-2 13-16,-11-8 3 16,-8-2 22-16,-10-2-2 0,-1 0 13 15,-5 1-10-15,-12 5-2 16,-2 5-22-16,-11 2 2 15,-4 6-14-15,-10 7 4 16,6 2-10-16,-3 5 7 16,11 4-10-16,1 0 8 15,9 1-10-15,6 1 5 16,7-8-9-16,13-7 7 16,8-4-8-1,13-11 9-15,2-10-7 0,1-5 9 16,-8 5-7-16,-6-1 8 15,-14 11-7-15,-5 8 2 16,-5 13-7-16,-5 12 5 16,1 7-5-16,-4 14 6 15,-1 8 1-15,-1 10 5 16,1-6-2-16,0-1 5 0,0-10-4 16,1-13 4-16,4-12-1 15,5-9 3-15,2-12 2 16,6-16-68-16,0-7-121 15,12-13-376-15,-1-7 15 16</inkml:trace>
          <inkml:trace contextRef="#ctx0" brushRef="#br0" timeOffset="5806.5348">4500 1664 1169 0,'-5'-3'409'0,"7"0"49"0,-2 4-305 15,1 8-89-15,-2 9-18 16,-1 6-44-16,-2 12-1 16,1 3 6-16,-2 6 19 15,7-5-6-15,2-7 17 16,5-14 5-16,8-11 17 16,4-19-9-16,11-19 7 15,1-9-17-15,6-15 3 16,-3 4-30-16,-3-2-1 15,-9 11-12-15,-11 10 8 16,-7 13-10-16,-7 7 7 16,-5 17-9-16,-8 15 5 0,1 8-7 15,-7 13 9-15,4 7-8 16,-1 7 9 0,10-10-4-16,4 0 7 0,6-15-9 15,9-8 8-15,6-17-7 16,10-23 7-16,8-14-6 15,9-22-36-15,-1-10-48 16,2-15-64-16,-5 4-40 16,-7-14-26-16,-10 7-3 0,-4-11-36 15,-11 16 122-15,-6 6 120 16,-3 24 55-16,-2 13 104 16,-4 22 102-16,3 13-43 15,-1 11-88-15,-2 19-20 16,-2 10-62-1,-7 21-10-15,3-1-9 0,-1 14 11 16,5-10-8-16,4 8 4 16,8-14-9-16,-2 3 1 15,4-15-9-15,-3 1 5 16,0-17-3-16,-2-5 6 16,1-9-3-16,-1-7 23 15,-2-14 5-15,-2-10 10 16,1-12-7-16,-1-11 2 15,-4-5-24-15,-1-7-7 16,-2 6-14-16,-4 9 3 0,-1 9-6 16,0 9 3-16,8 14-6 15,2 5 5-15,4 7-8 16,5 7 8-16,7-2-6 16,1 2 4-16,7-6-4 15,10-3 5-15,-5-10-3 16,10-10 4-16,1-7-3 15,1-12 7-15,-3-3-2 16,3-6 3-16,-12 6-2 0,-4 3 3 16,-13 9-6-16,-7 3 7 15,-4 11-6-15,-8 1 3 16,-2 7-6-16,-10 13 5 16,1 5-5-16,-5 19 1 15,1 8-2-15,-2 11 6 16,11 2-1-16,5 4 3 15,10-12-2-15,4-5 2 16,4-14-4-16,10-15 0 16,9-17-2-16,9-20 0 15,9-15-40-15,12-16-139 16,-3-4-47-16,2-13-340 16,-7 8-41-16</inkml:trace>
          <inkml:trace contextRef="#ctx0" brushRef="#br0" timeOffset="6299.5654">5441 1400 755 0,'8'-24'551'0,"-11"21"-71"15,-9 3-91-15,-8 13-234 16,-8 5-25-16,1 11-77 16,-9 2 5-16,9-4-15 15,1 0 6-15,11-4-20 16,6-5-1-16,8-6-20 16,5-3 0-16,5-3-11 15,6-3 7-15,3 0-7 16,11-6 9-16,1-5-7 0,7 2 8 15,-2 0-6-15,2 2 7 16,-10 4-10-16,-4 10 6 16,-11 4-7-16,-5 7 6 15,-8 4-6-15,-4 8 17 16,-7-4 1-16,-4 8 19 16,-4-4 0-16,-10 5 11 15,-1-4-14-15,-4 6-2 16,4-12-18-16,-5-10 15 15,9-12-152-15,3-18-468 16,9-9 124-16</inkml:trace>
        </inkml:traceGroup>
      </inkml:traceGroup>
    </inkml:traceGroup>
  </inkml:traceGroup>
</inkml:ink>
</file>

<file path=ppt/ink/ink4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2:32.51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1A45AA6-932E-4E36-B5EC-5A7AE07D3F8C}" emma:medium="tactile" emma:mode="ink">
          <msink:context xmlns:msink="http://schemas.microsoft.com/ink/2010/main" type="writingRegion" rotatedBoundingBox="9273,13800 11330,13311 11580,14359 9522,14848"/>
        </emma:interpretation>
      </emma:emma>
    </inkml:annotationXML>
    <inkml:traceGroup>
      <inkml:annotationXML>
        <emma:emma xmlns:emma="http://www.w3.org/2003/04/emma" version="1.0">
          <emma:interpretation id="{084E099E-99D2-4169-88F6-A19EB0D10C4A}" emma:medium="tactile" emma:mode="ink">
            <msink:context xmlns:msink="http://schemas.microsoft.com/ink/2010/main" type="paragraph" rotatedBoundingBox="9273,13800 11330,13311 11580,14359 9522,14848" alignmentLevel="1"/>
          </emma:interpretation>
        </emma:emma>
      </inkml:annotationXML>
      <inkml:traceGroup>
        <inkml:annotationXML>
          <emma:emma xmlns:emma="http://www.w3.org/2003/04/emma" version="1.0">
            <emma:interpretation id="{049991FE-EB39-47FC-B3E4-7FAFC8B9BE12}" emma:medium="tactile" emma:mode="ink">
              <msink:context xmlns:msink="http://schemas.microsoft.com/ink/2010/main" type="line" rotatedBoundingBox="9273,13800 11330,13311 11580,14359 9522,14848"/>
            </emma:interpretation>
          </emma:emma>
        </inkml:annotationXML>
        <inkml:traceGroup>
          <inkml:annotationXML>
            <emma:emma xmlns:emma="http://www.w3.org/2003/04/emma" version="1.0">
              <emma:interpretation id="{23B0E691-E8E9-41E1-9755-D8BB0A9C393E}" emma:medium="tactile" emma:mode="ink">
                <msink:context xmlns:msink="http://schemas.microsoft.com/ink/2010/main" type="inkWord" rotatedBoundingBox="9273,13800 11330,13311 11580,14359 9522,14848"/>
              </emma:interpretation>
              <emma:one-of disjunction-type="recognition" id="oneOf0">
                <emma:interpretation id="interp0" emma:lang="" emma:confidence="1">
                  <emma:literal/>
                </emma:interpretation>
              </emma:one-of>
            </emma:emma>
          </inkml:annotationXML>
          <inkml:trace contextRef="#ctx0" brushRef="#br0">-5782-3669 1136 0,'1'-4'339'0,"4"-1"81"16,-2 1-333-16,4 10-20 15,-1 1-42-15,-1 16-9 16,-2 2-19-16,-2 11 6 15,-5-1-3-15,-4 4 7 16,-1-12-4-16,-1-3-31 16,5-11-39-16,-2-10-351 15,4-9 68-15</inkml:trace>
          <inkml:trace contextRef="#ctx0" brushRef="#br0" timeOffset="-59.8283">-6846-3588 479 0,'22'-12'437'16,"-8"-3"-78"-16,-2-1-3 15,-3-1-167-15,-2 4-7 16,-5-2-44-16,-4 3 3 15,-7 0-48-15,2 4-14 16,-7 2-46-16,-2 6-12 0,-2 0-19 16,-3 8 3-16,-3-1-6 15,-5 8 5-15,8-1-3 16,-3 10 2-16,3-3-6 16,6 10 3-16,8-2-4 15,0 4 2-15,7-3-4 16,13 6 4-16,0-9-3 15,7-3 5-15,4-12-1 16,18-14 8-16,1-13-2 0,11-16 10 16,0-8-6-16,6-14 7 15,-13-1-4-15,-5-7 9 16,-14 7-3-16,-7-6 20 16,-13 7-4-16,-19 0 8 15,-10 8-11-15,-15 5 2 16,-6 13-22-16,-12 9 1 15,-1 15-12-15,-5 12 4 16,7 9-5-16,2 3 5 16,11 3-5-16,4-2 5 15,11-1-3-15,1-1-30 16,5-2-43-16,4 0-120 16,12-2-8-16,7-4-363 15,7-9 28-15</inkml:trace>
          <inkml:trace contextRef="#ctx0" brushRef="#br0" timeOffset="-41.8842">-6294-3781 562 0,'5'-32'529'0,"-1"3"-85"15,-4 11-22-15,-4 3-239 16,-1 11-68-16,-5 10-20 16,-1 9-56-16,-7 18-15 15,0 2-22-15,2 14 0 16,8-4-4-16,3 5 2 15,13-11-3-15,7-5 4 16,5-17 1-16,8-11 8 16,8-15-3-16,8-17 7 15,1-7-3-15,7-9 3 16,-11 0-9-16,-4-3 5 16,-14 9-10-16,-7 4 17 0,-7 11-4 15,-7 12 7-15,-7 17-7 16,-4 16 6-16,-3 5-17 15,-4 16 3-15,2 0-8 16,5 4 7-16,6-10-6 16,8 2 7-16,7-19-8 15,6-7-10-15,3-15-73 16,9-6-427-16,-5-4 103 0</inkml:trace>
          <inkml:trace contextRef="#ctx0" brushRef="#br0" timeOffset="728.0556">-5947-3709 1169 0,'13'-6'364'16,"11"-2"82"-16,2 8-336 16,10-9-7-16,0 5-49 15,1-1-5-15,-3 4-25 0,-4 1-5 16,-9 3-12-16,-6 6 1 16,-9-2-6-16,-5 5 10 15,-5-1 3-15,-2 4 10 16,-6-2-1-16,4 1 8 15,-2-5-10-15,4 0 1 16,0-2-11-16,4-4 0 16,-1 0-9-16,3-1 2 15,2 2-5-15,5-4 2 16,-2 6-3-16,8 0 2 16,7 3-3-16,-1-1 5 15,1-1-5-15,7 1 4 16,-9-2-2-16,-3-2 3 15,-5 2-5-15,-4-1 5 16,-4-1-6-16,-5 5 5 0,-5 3-4 16,-5 6 11-16,-5 6 2 15,-5 2 22-15,7-1 6 16,-4 1 20-16,5-7-2 16,-1-8 7-16,1-2-16 15,-9-6-6-15,1-6-18 16,-4-5-5-16,0-2-13 15,1-4-28-15,10 4-37 16,5-4-142-16,10 4 427 0,4 4-819 16,-3 4 302-16</inkml:trace>
          <inkml:trace contextRef="#ctx0" brushRef="#br0" timeOffset="-2226.3062">-7370-3097 618 0,'-3'-6'426'16,"-2"-4"-63"-16,1 4-40 0,-2-3-225 16,1 6 10-16,1 4-33 15,-4-2 2-15,2 5-31 16,-3 1-3-16,2 1-30 16,-2-2-1-16,6 11-14 15,0-3 7-15,1-1-7 16,2-2 7-16,3 0-4 15,-1-5 9-15,1-5-3 16,3-1 15-16,1-2-1 0,5-5 13 16,3-6-6-1,2-3 4-15,-4-2-16 0,-1-4 5 16,-7 1-7-16,-8 1 18 16,-6 7-4-16,-8 7 9 15,-2 7-9-15,-8 11 0 16,3 10-21-16,-2 7 0 15,7-1-6-15,-1 10 0 16,7-9-3-16,10 3 3 16,6-11-4-16,9-2 3 15,4-11-2-15,17-14 6 16,-4-10-3-16,10-7 7 16,-3-2-5-16,0-6 7 15,-14 9-8-15,-5 0 6 16,-10 4-5-16,-10 3 13 15,-6 13-4-15,-9 7 3 16,-1 4-4-16,-10 14 1 0,4 4-10 16,-2 5 0-16,4-6-3 15,5 0 5-15,9-12-7 16,6-2 3-16,8-11 0 16,13-5 4-16,3-12-5 15,7-3 6-15,1-9-3 16,-2 0 4-16,-9 2-7 0,-8 13 7 15,-8 3-9-15,-13 17 4 16,-4 8-8-16,-12 12-30 16,-4 5-74-16,7 22-396 15,10-5-33-15,17 1-190 16</inkml:trace>
          <inkml:trace contextRef="#ctx0" brushRef="#br0" timeOffset="-2241.268">-7354-3013 261 0,'0'-7'196'15,"0"1"-22"-15,-1 0-27 16,1 3-92-16,-2 1-187 16,-2-8 28-16</inkml:trace>
          <inkml:trace contextRef="#ctx0" brushRef="#br0" timeOffset="1370.0366">-7051-3041 926 0,'-3'0'311'16,"-1"-3"79"-16,5 4-253 16,4 2-11-16,1-4-42 15,9 4 6-15,11 0-29 16,20-8 7-16,13-2-10 0,29-2 9 15,5-5-23 1,23-1-8-16,-13 3-21 0,14-1-2 16,-16 5-12-16,12 1 6 15,-16-1-8-15,19 4 4 16,-19-2-4-16,7-9 6 16,-17-1-7-16,-4 1 8 15,-23-3-6-15,-6 5 7 16,-20 4-8-16,-11 3 9 15,-14 1-8-15,-9 4 9 16,-9-7-5-16,-15 4-64 16,-8-4-58-16,-13 5-68 15,-1-4-312-15,-11 2 27 16</inkml:trace>
        </inkml:traceGroup>
      </inkml:traceGroup>
    </inkml:traceGroup>
  </inkml:traceGroup>
</inkml:ink>
</file>

<file path=ppt/ink/ink4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4:11.912"/>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C506F64F-4CCA-43A1-AC24-645613B01EF1}" emma:medium="tactile" emma:mode="ink">
          <msink:context xmlns:msink="http://schemas.microsoft.com/ink/2010/main" type="inkDrawing" rotatedBoundingBox="16255,14745 22538,16925 21455,20046 15172,17865" hotPoints="21013,18499 17145,18085 14449,15280 18317,15694" semanticType="enclosure" shapeName="Ellipse">
            <msink:sourceLink direction="with" ref="{54A80E32-F21F-4CB6-BFA1-47C7D4C87012}"/>
            <msink:sourceLink direction="with" ref="{54DFF3F3-143A-47BA-B65F-4D5704B58C79}"/>
            <msink:sourceLink direction="with" ref="{F61DA797-2E3D-43F0-B8D4-C565E59CD1F0}"/>
          </msink:context>
        </emma:interpretation>
      </emma:emma>
    </inkml:annotationXML>
    <inkml:trace contextRef="#ctx0" brushRef="#br0">1835 330 496 0,'-7'-21'250'0,"-2"-3"14"16,1 3-130-16,-2-9 9 15,-1 15 46 1,1 0-123-16,-14-17 6 0,-3 4-32 16,-2-1 6-16,1 4-21 15,1 7 12-15,1 7-17 16,-7-1 8-16,3 5-16 15,-9 1 7-15,2 7-18 0,-10-11 10 16,4 10-7 0,-8-5 14-16,4-4-8 0,-7 0 9 15,6 9-11-15,-12-3 5 16,3 3-15-16,-6 6 6 16,1 3-7-16,-4-1 7 15,12 2-8-15,-1 7 9 16,8-10-9-16,7 10 8 15,7-2-9-15,4-3 8 16,8 1-7-16,3 11 7 16,3-3-8-16,-8 2 8 15,1 2-8-15,-5 4 9 16,-2-2-8-16,-10 4 8 16,8 5-10-16,-10 9 9 15,5 2-10-15,-1 13 10 16,7-6-9-16,-5 3 10 15,8-4-9-15,0 4 10 0,5-11-11 16,-5 8 8-16,6-7-8 16,0 8 9-16,4-4-9 15,-1 11 10-15,6-7-9 16,3 11 9-16,0-9-9 16,2 3 8-16,2-7-7 15,4 0 7-15,2-13-7 16,2 2 7-16,5-7-6 0,-4-4 7 15,5-2-8-15,-3 4 7 16,3-3-8-16,3 6 9 16,2 6-9-16,2 9 8 15,-2 3-7-15,1 6 8 16,-5 0-8-16,1 0 8 16,-1-7-7-16,5-2 7 15,0-8-8-15,6-1 8 16,-3-6-8-16,2-3 8 15,-1-6-10-15,2 5 10 16,-1-4-9-16,4 4 9 16,-2-4-8-16,5 5 9 15,-1 0-8-15,2 0 7 16,1-1-8-16,5 4 7 16,-4-6-6-16,2 2-2 0,0-5 3 15,4 1 5-15,-5-1-6 16,5-1 6-16,0-4 1 15,6-1-1-15,-3-4-7 16,9-2 10-16,-1 0-7 16,7 0 7-16,-5 0-8 15,10 1 8-15,-10-1-9 16,5 2 7-16,-6-1-5 16,5 7 6-16,-11-2-8 15,9 6 7-15,-7-6-5 0,4 6 4 16,-8-2-7-16,7-1 9 15,-10-10-8-15,7 7 7 16,-4-14-6-16,7-5 7 16,-7 2-6-16,8 2 7 15,-7-6-3-15,4-1 6 16,-6 4-4-16,5-3 3 16,-7 1-6-16,2-1 3 15,-6 12-6-15,3-9 5 16,-6 0-6-16,6 2 6 15,-4-4-6-15,4-7 9 16,-3 2-4-16,4-7 22 16,-1-7 0-16,5-12 12 15,-7 0-7-15,2-9 5 16,-2 2-22-16,0 1 0 0,-7 7-13 16,8 2 7-16,-5 8-10 15,0-1 10-15,-5 7-9 16,-2 4 9-16,-4 1-10 15,-1 1 11-15,-4 1-10 16,1-3 9-16,-3-5-8 16,3-1 10-16,-2-1-9 15,2-14 8-15,2-2 0 0,1-11 22 16,-3 2-3-16,1-4 15 16,-5 12-6-16,-1 0 0 15,-2 10-22-15,-2-5 2 16,-3 2-14-16,-2-7 6 15,-1-3-8-15,-1-9 10 16,-4 3-11-16,1-10 8 16,-1 4-9-16,-4-11 9 15,2 5-8-15,-4-7 9 16,2 1-10-16,-7-13 16 16,2 9-6-16,-5-8 12 15,1 12-9-15,-3 0 9 16,1 13-13-16,-4-4 4 15,2 8-12-15,-5-8 8 16,0 7-9-16,-6-13 7 16,4 12-8-16,-5-6 8 0,11 3-8 15,1-6 7-15,7 10-6 16,0-5 6-16,9 7-7 16,-7-2 6-16,1 5-7 15,-3-1 5-15,-3 2-4 16,-9 2 6-16,0 5-5 15,-6-1 10-15,2 5-6 0,-4-3 5 16,5-2-7-16,-1-10 6 16,1 5-8-16,-3-8 7 15,0 4-10-15,-12 7 5 16,-3 10-8-16,-11 9 4 16,1 12-6-16,-21 9 9 15,7 9-4-15,-7 7-37 16,4 2-96-16,-14-7-366 15</inkml:trace>
    <inkml:trace contextRef="#ctx0" brushRef="#br0" timeOffset="62410.4008">6049 3089 171 0,'42'-6'120'0,"-45"4"13"0,3-1-51 15,2 0 37-15,1 3-19 16,-2-10 36-16,1 7-14 16,-5-3 26-16,-2 1-32 15,-1-1 3-15,-3 5-53 16,0-4 5-16,2 5-27 15,-4 0 9-15,4-4-18 0,-1-1 10 16,2 4-17-16,2-4 8 16,-4-2-14-16,2-2 8 15,0 1-14-15,-4-2 7 16,-2-4-13-16,-5 4 11 16,-1 4-10-16,-3-2 7 15,0-1-12-15,-1 3 9 16,2 0-12-16,-2-1 9 15,1 1-10-15,-2 3 7 16,1-2-11-16,-4 2 8 16,2 0-8-16,-4 0 6 15,1-1-6-15,1-1 7 16,2 4-6-16,-5-4 7 16,7 2-2-16,-4 2 10 15,-1-1-7-15,0-1 6 0,5 3-8 16,-2 0 3-1,4 0-10-15,1 3 6 0,-1 0-7 16,1 2 7-16,2-1-8 16,-1 1 9-16,6-1-8 15,0 1 8-15,3-5-8 16,-3 0 8-16,5-2-8 16,-2-1 10-16,0 2-9 0,0-2 9 15,0 0-8-15,-3-2 8 16,1 2-10-16,-5-1 9 15,1 1-11-15,-8 1 9 16,2 4-8-16,-7-1 7 16,4 4-6-16,-3-1 6 15,3 2-4-15,-2-4 3 16,8-1-3-16,-5-1 3 16,1 2-3-16,-7-1 3 15,-1 2-6-15,-10-1 7 16,2 2-7-16,-4-1 5 15,5-1-4-15,2-2 7 16,8 0-7-16,-1-2 9 16,7 1-9-16,-5-1 7 15,2 2-7-15,-4-1 7 16,1 2-9-16,-3 5 9 16,0-1-7-16,-3 4 5 0,9 0-5 15,-7 1 5-15,7-2-5 16,-1-2 5-16,2-2-5 15,-7 2 6-15,6-3-5 16,-3 0 5-16,2 0-6 16,1 3 6-16,0-3-6 15,-5 3 7-15,-1 0-8 0,-6 5 7 16,-3-2-7 0,-7 6 6-16,2-2-7 0,-4 5 8 15,8-6-6-15,-1 3 7 16,8-7-6-16,3-5 7 15,9 3-6-15,-6-6 5 16,4-6-4-16,-4 1 4 16,2 1-6-16,-13-2 5 15,7 3-6-15,-10 6 5 16,2 1-5-16,-6 1 5 16,8 2-5-16,-4-1 6 15,11-3-7-15,2-3 8 16,8 3-6-16,-1-6 6 15,6 2-5-15,-3-5 6 16,2 4-8-16,-7-1 6 16,5 0-6-16,-4 8 4 15,5-5-4-15,-10 4 4 0,7 4-4 16,-4 4 4-16,2-8-4 16,-2 7 4-16,10-7-3 15,-2-4 4-15,7 0-3 16,1 0 5-16,-1-1-6 15,2-1 7-15,-1 1-6 16,-5-4 6-16,-1 1-7 16,-1-4 6-16,-4 10-7 0,1-2 6 15,0 1-7-15,-2 7 6 16,1-2-6-16,-1-2 6 16,-1 1-5-16,-1 2 5 15,2 0-4-15,2-4 6 16,2-3-6-16,-2 0 5 15,4-2-5-15,-1-3 6 16,2 7-6-16,-4-4 4 16,-1-1-4-16,-3 5 3 15,3 3-1-15,-3-2 1 16,0 1-3-16,3 5 3 16,3-4-3-16,-2-4 1 15,-1-1-1-15,2 0 6 16,-2-4-5-16,-5 2 4 15,1-1-5-15,-4 5 4 0,2 4-5 16,-7 1 5-16,1-7-5 16,-5 5 5-16,4 2-5 15,1-4 6-15,7-1-6 16,4 2 7-16,5-1-7 16,5-1 7-16,5-2-8 15,-2-2 8-15,1 1-7 16,1-4 6-16,-2-1-5 15,-3 6 7-15,0-7-7 16,-3 7 6-16,-2-5-6 0,-7 1 4 16,-3-2-4-16,-3 7 4 15,3-7-5-15,-3 8 5 16,8 2-4-16,-6-4 3 16,4 5-3-16,-1-2 4 15,2-3-5-15,-1-6 6 16,5-2-4-16,-1 1 4 15,-4-1-5-15,0 2 6 16,-1 7-7-16,-5-1 4 16,-3-1-6-16,-3 9 7 15,0-2-7-15,-2 0 9 16,5 1-7-16,0 1 8 16,6-7-8-16,-3-2 8 15,8-1-8-15,-4-4 7 0,8 0-7 16,-4 2 7-16,8 4-6 15,-8 0 3-15,5 6-4 16,-2-2 4-16,4-4-4 16,-3 5 3-16,7-1-3 15,1 5 3-15,-3 0-2 16,3 3 3-16,-4-6-3 16,4 2 4-16,-1-5-4 15,2-2 3-15,2 1-3 0,4-1 2 16,-3 2-4-16,-2 2 4 15,7 2-6-15,-4 1 5 16,1 2-2-16,-4-2 5 16,5-1-4-16,-6 1 4 15,0 1-4-15,0 0 2 16,9 1-8-16,2 1 5 16,2 1-5-16,11-3 6 15,0-3 0-15,3-2 5 16,2-1-1-16,3 0 4 15,-5 0-7-15,1 2 5 16,1 1-6-16,1 1 6 16,-2 1-7-16,2-4 8 15,2 2-7-15,-1 0 7 16,-4-4-9-16,0 2 8 16,-3 1-8-16,5 1 8 0,-4-2-8 15,4 5 7-15,1 0-7 16,3 5 7-16,-3-2-7 15,4 6 8-15,-1 0-8 16,6 1 9-16,0 1-9 16,2 1 7-16,-4 1-6 15,12 2 6-15,-7-4-7 0,10-5 8 16,1-8-6-16,11-10 6 16,-5-1-8-16,13-4 8 15,-5 2-7-15,11 0 5 16,-13 8-4-16,4-1 5 15,-14 2-6-15,4 5 5 16,-12 2-4-16,8 7 3 16,-7-2-4-16,11 0 6 15,-5-6-5-15,12 1 5 16,-5-4-6-16,10-1 5 16,-7-7-4-16,10-4 4 15,-5 5-5-15,8-8 6 16,-5 3-5-16,7 1 5 15,-8 7-5-15,2-7 6 16,-13 7-6-16,8 2 5 16,-11 1-5-16,6 1 4 15,-1 1-4-15,17-2 4 0,-1-5-5 16,20-8 4-16,-1 5-2 16,7-7 2-16,-17 4-2 15,6 0 4-15,-18 12-4 16,-6-3 4-16,-12 6-4 15,3-2 2-15,-13-1-4 16,4 2 5-16,-6-4-4 16,6 7 5-16,-3-1-6 0,7 4 6 15,-4-2-5-15,5 3 4 16,-5-7-4-16,14-4 5 16,-5-8-6-16,12 2 6 15,1-8-4-15,8 2 3 16,-12-3-5-16,2 4 5 15,-16-2-5-15,2 6 5 16,-13 0-4-16,-2-2 5 16,-3 2-5-16,3-1 5 15,-4-8-4-15,10-6 4 16,1 3-5-16,8-12 6 16,0-3-7-16,9-2 7 15,-6 8-7-15,3-4 6 16,-15 10-5-16,0 3 5 15,-15 1-6-15,-3 1 7 16,-12 1-5-16,0-2 6 0,-7 2 0 16,-1-1 10-16,-4 1-3 15,-1-3 5-15,-4 3-5 16,-4-5 1-16,-7-1-11 16,-19 0-54-16,-8 3-199 15,-16 3-172-15,-1 2-65 16</inkml:trace>
  </inkml:traceGroup>
</inkml:ink>
</file>

<file path=ppt/ink/ink4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2:07.94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BFCDFA6-DDBD-444E-A57A-487C96BC89BB}" emma:medium="tactile" emma:mode="ink">
          <msink:context xmlns:msink="http://schemas.microsoft.com/ink/2010/main" type="writingRegion" rotatedBoundingBox="6221,13878 21373,12382 21833,17043 6681,18539"/>
        </emma:interpretation>
      </emma:emma>
    </inkml:annotationXML>
    <inkml:traceGroup>
      <inkml:annotationXML>
        <emma:emma xmlns:emma="http://www.w3.org/2003/04/emma" version="1.0">
          <emma:interpretation id="{DD1DFDB6-FAEE-4312-A41A-E98ED0658EC3}" emma:medium="tactile" emma:mode="ink">
            <msink:context xmlns:msink="http://schemas.microsoft.com/ink/2010/main" type="paragraph" rotatedBoundingBox="6221,13878 21373,12382 21833,17043 6681,18539" alignmentLevel="1"/>
          </emma:interpretation>
        </emma:emma>
      </inkml:annotationXML>
      <inkml:traceGroup>
        <inkml:annotationXML>
          <emma:emma xmlns:emma="http://www.w3.org/2003/04/emma" version="1.0">
            <emma:interpretation id="{5A43B53F-0D67-4716-8623-3447BE9BA454}" emma:medium="tactile" emma:mode="ink">
              <msink:context xmlns:msink="http://schemas.microsoft.com/ink/2010/main" type="line" rotatedBoundingBox="6204,14147 21317,12227 21618,14595 6505,16515"/>
            </emma:interpretation>
          </emma:emma>
        </inkml:annotationXML>
        <inkml:traceGroup>
          <inkml:annotationXML>
            <emma:emma xmlns:emma="http://www.w3.org/2003/04/emma" version="1.0">
              <emma:interpretation id="{092A964E-A2E1-4A00-9B91-45B3C10E8B45}" emma:medium="tactile" emma:mode="ink">
                <msink:context xmlns:msink="http://schemas.microsoft.com/ink/2010/main" type="inkWord" rotatedBoundingBox="6270,14664 9156,14298 9330,15670 6444,16037"/>
              </emma:interpretation>
              <emma:one-of disjunction-type="recognition" id="oneOf0">
                <emma:interpretation id="interp0" emma:lang="" emma:confidence="1">
                  <emma:literal/>
                </emma:interpretation>
              </emma:one-of>
            </emma:emma>
          </inkml:annotationXML>
          <inkml:trace contextRef="#ctx0" brushRef="#br0">-10562-1916 790 0,'-15'8'353'0,"9"-8"18"0,8-3-178 16,7-2-91-16,7-4-16 15,7-3-28-15,11-6-4 16,8-3-2-16,20-9-7 15,5-3-4-15,17-13-6 16,10 1-9-16,24-9-11 16,-1 1 2-16,27-7-9 15,0 6-4-15,20-10-4 16,-12 4 6-16,17-16-6 16,-16 4 4-16,16-13-5 15,-24 5 6-15,8-2-5 16,-25 13 5-16,0-3-5 15,-26 13 6-15,-6 2-6 16,-26 9 6-16,-1 3-3 16,-22 13 12-16,-14 7 1 15,-15 13 5-15,-14 7-5 0,-11 11 5 16,-14 11-12-16,-8 7 1 16,-2 4-18-16,1 1-35 15,3-7 381-15,16-6-816 16,10-13 360-16</inkml:trace>
          <inkml:trace contextRef="#ctx0" brushRef="#br0" timeOffset="2677.1046">-8567-2373 463 0,'-16'-24'500'0,"8"1"-106"16,7 10 42-16,5 5-269 16,10-1-19-16,8 3-56 15,8 5-15-15,5-5-43 0,8-2-2 16,-4 4-19-16,-1 4 2 16,-13 4-10-16,-4 2 3 15,-12 5-8-15,-12 4 7 16,-7-2-5-16,-7 1 8 15,-1 4-4-15,-3-6 5 16,8-3-4-16,2 0 3 16,7-3-9-16,4-3 5 15,6 1-9-15,3 1 6 16,7-2-5-16,8 1 5 16,0 1-5-16,2-2 7 15,-2 4-6-15,-6-1 4 16,-6 5-6-1,-3 2 5-15,-7 5-5 0,-8 3 0 16,-5 0 2-16,-2 6 4 16,-6-3-5-16,-6 3 9 0,-2-6 1 15,-2 2 2 1,1-11-4-16,-2-6 10 0,7-9-9 16,4-5 318-16,5-5-825 15,-1-4 379-15</inkml:trace>
          <inkml:trace contextRef="#ctx0" brushRef="#br0" timeOffset="3324.2362">-10045-1624 718 0,'-18'6'357'15,"15"-5"-20"-15,4 1-121 16,11-4-148-16,18-2 4 0,12-2-25 16,26-8 11-16,14-2-16 15,31-7 0-15,2-2-21 16,30-8 1-16,-7 7-16 16,18-7 5-1,-18 0-10-15,8-3 6 0,-25 3-7 16,10-17 8-16,-23 10-9 0,3-4 7 15,-24 8-8-15,0-3 18 16,-21 14 1-16,-1-4 18 16,-17 7-7-16,-2 1 12 15,-17 7-13-15,-8 2 4 16,-14 6-15-16,-2 2 11 16,-10 2-14-16,-5 2 8 15,-2 3-58-15,-6-1-240 16,4 5-188-16,5-2-63 15</inkml:trace>
          <inkml:trace contextRef="#ctx0" brushRef="#br0" timeOffset="1410.9543">-9247-2111 385 0,'14'-15'273'16,"2"-7"25"-16,-1 1-82 16,5-3 1-16,-4 1-53 0,-2 1 11 15,-7 4-57 1,-1 3 22-16,-10 3-33 0,-7 3 9 15,-5 4-41-15,-13 5-5 16,-8 5-39-16,-10 7-2 16,1 4-25-16,-2 4 5 15,12 1-8-15,4 6 3 16,14-3-8-16,3 4 4 16,5 1-6-16,7 5 0 15,6-4-2-15,6 2 5 16,4-10-3-16,10-7 7 15,-2-12 1-15,12-15 7 16,0-12-2-16,12-16 10 16,-2-5-6-16,5-15 10 15,-9 3-8-15,-3-5 11 0,-12 8-8 16,-7 0 11-16,-14 12-7 16,-9-1 8-16,-11 16-13 15,-13 9 3-15,-6 9-13 16,-10 12 1-16,-5 9-7 15,-2 4 4-15,10 1-4 16,5 7 6-16,13-6-9 16,11 9-104-16,8-6-68 15,24 9-352-15,12-9-11 0</inkml:trace>
          <inkml:trace contextRef="#ctx0" brushRef="#br0" timeOffset="2027.9708">-8873-2316 602 0,'-3'-15'452'16,"2"4"-50"-16,-4 5-72 16,2 6-179-16,2 3-63 15,-8 11-15-15,4 2-51 16,2 10-8-16,0 1-17 16,3 1 5-16,5-2-4 15,-2-5 7-15,1-8 0 16,8-5 21-16,0-10 1 0,6-13 19 15,0-6-2-15,8-12 5 16,-4-3-20-16,7-4 0 16,-7 7-18-16,-2 4 0 15,-10 14-9-15,-2 3-1 16,-11 11-8-16,0 13 4 16,-5 7-6-16,-2 13 6 15,-1 5 1-15,4 10 7 16,2-7-6-16,8-4 7 15,5-12-7-15,10-12-45 16,6-18-69-16,15-10-364 16,-3-7 51-16</inkml:trace>
          <inkml:trace contextRef="#ctx0" brushRef="#br0" timeOffset="2665.1378">-8471-2352 1043 0,'3'-3'332'16,"-3"3"60"-16,5 1-272 15,-2 4-67-15,3 7-4 16,0 3-35-16,-2 7 5 15,1 1-11-15,-2 1 7 16,-2 0-12-16,-1 3 8 16,0-9-11-16,-1-2 10 15,-1-4-35-15,1-7-29 0,-2-11-31 16,-3-8-137 0,-2-5-197-16,-5-10 23 0</inkml:trace>
        </inkml:traceGroup>
        <inkml:traceGroup>
          <inkml:annotationXML>
            <emma:emma xmlns:emma="http://www.w3.org/2003/04/emma" version="1.0">
              <emma:interpretation id="{3F608E4E-E20A-4F47-8CEB-7D8BC235D33F}" emma:medium="tactile" emma:mode="ink">
                <msink:context xmlns:msink="http://schemas.microsoft.com/ink/2010/main" type="inkWord" rotatedBoundingBox="9559,14681 11322,14457 11425,15263 9661,15487"/>
              </emma:interpretation>
              <emma:one-of disjunction-type="recognition" id="oneOf1">
                <emma:interpretation id="interp1" emma:lang="" emma:confidence="1">
                  <emma:literal/>
                </emma:interpretation>
              </emma:one-of>
            </emma:emma>
          </inkml:annotationXML>
          <inkml:trace contextRef="#ctx0" brushRef="#br0" timeOffset="28045.5381">-6342-2542 777 0,'6'-12'364'0,"0"2"36"16,-4-1-180-16,-5 1-19 15,-2 1-50-15,-5 1 6 16,-7-1-48-16,-1 2-10 16,-5-2-44-16,-8 1-5 15,-1 7-28-15,-2 2 0 16,1 4-12-16,-6 5 2 16,6 5-11-16,-5 8 6 15,10-4-7-15,-2 4 4 16,10-6-6-16,5 1 6 15,8-5-5-15,-1 2 3 16,7 5-3-16,2 2 2 0,4 1-4 16,4 2 4-16,3-2-5 15,6-8 6-15,0-2-4 16,9-5 9-16,1-7 0 16,8-7 12-16,-3-3-3 15,8-12 11-15,-8-3-5 16,4-12 3-16,-7-1-8 0,0-19 4 15,-8 0-8 1,-3-10 4-16,-7 3-1 0,-9-7 2 16,-6 17-2-16,-7-1 2 15,-7 11-2-15,-10 5 2 16,-2 14-3-16,-14 3 0 16,-1 12-6-16,-19 8 0 15,2 4-7-15,-16 10 1 16,8 4-1-16,0 2 3 15,17 1-2-15,1-4 2 16,19-7-4-16,7-3 1 16,8-3-2-16,6 0-3 15,13 0-13-15,5 12-26 16,10 3-41-16,16 11-155 16,17 2-324-16,14 2-28 15,-1-9-222-15</inkml:trace>
          <inkml:trace contextRef="#ctx0" brushRef="#br0" timeOffset="6550.8471">-7391-2731 1583 0,'-6'3'385'0,"3"-1"138"0,3-2-461 0,0-2-19 0,1 2-21 0,2 0-1 15,2-1-13-15,5-5-88 16,10-5-450-16,-1-7 119 16</inkml:trace>
          <inkml:trace contextRef="#ctx0" brushRef="#br0" timeOffset="26427.2783">-6423-2732 999 0,'15'-32'335'0,"-3"-4"88"15,-5 9-264-15,-2 0 17 16,-2 11-33-16,-15 4-9 16,-9 7-50-16,-11 10-18 0,-7 5-45 15,-10 11-7-15,2 5-13 16,-2 7 6-16,10 0-7 16,-2 10 5-16,13-1-7 15,-1 9 7-15,11-3-6 16,0-1 5-1,11-8-4-15,11 3 5 0,8-9-5 16,11-1 5-16,7-5-5 16,10-2 5-16,-2-13-6 0,8-7 8 15,-1-10-5-15,3-5 6 16,-10-7-6-16,-1-1 8 16,-14 0-1-16,-7-3 16 15,-8 0 2-15,-8 3 13 16,-8 0-4-16,-14 0-4 15,-7 6-12-15,-11 5-5 16,1 4-13-16,-6 9 4 16,13 4-6-16,4 5 2 15,8-1-4-15,7 1 3 16,10-3-7-16,9 3 4 16,6-5-3-16,16-2 4 15,11-5-4-15,17-9 5 16,-2-3-5-16,9-9 4 15,-16 6-5-15,-5-6 5 16,-14 9-4-16,-11 0 5 16,-11 6-1-16,-3-2 0 0,-5 13-4 15,-7 5 4-15,2 5-5 16,-2 8 4-16,-2 2 0 16,4-5 3-16,1-1-1 15,0-2 2-15,7-8-3 16,4 1 11-16,-4-1-25 15,4-4-155-15,11-4-315 16,4 1-70-16,-1-4-248 16</inkml:trace>
          <inkml:trace contextRef="#ctx0" brushRef="#br0" timeOffset="29024.6572">-5699-2861 1136 0,'9'-30'399'0,"-11"0"86"15,1 9-317-15,-10 4 2 16,-4 8-57-16,-11 9-25 15,1 6-47-15,-16 12-9 16,1 6-26-16,-13 14 0 16,8 1-7-16,-1 13 6 15,11-1-7-15,4 15 7 16,10-6-6-16,6 0 5 16,7-7-4-16,10-5 5 15,10-18-5-15,13 0 5 16,7-10-4-16,14-5 5 15,4-8-5-15,7-10 5 16,-8-3-4-16,1-6 7 16,-19-10-1-16,-2-1 15 15,-14 4-2-15,-6-5 5 0,-4 4-3 16,-5 2-2-16,-9 3-10 16,-11 2-4-16,-1 11-4 15,-12 4 2-15,1 5-6 16,4 5 2-16,10 0-2 15,4-6 0-15,14 2-4 16,14-4 3-16,5 1-3 16,13-13 2-16,4-1-2 15,5-10-2-15,-2 1-3 0,-3-4 2 16,-8 16-3-16,-5 11 4 16,-10 4-1-16,-8 12 4 15,-8 6-3 1,-9 6 6-16,1-3-1 0,-2 8 5 15,-1-10-3-15,8-2 5 16,5-14 10-16,4-8-146 16,19-4-422-16,10-6 105 15</inkml:trace>
        </inkml:traceGroup>
        <inkml:traceGroup>
          <inkml:annotationXML>
            <emma:emma xmlns:emma="http://www.w3.org/2003/04/emma" version="1.0">
              <emma:interpretation id="{2BC791A7-EDE0-4B40-9A5D-7E245A164875}" emma:medium="tactile" emma:mode="ink">
                <msink:context xmlns:msink="http://schemas.microsoft.com/ink/2010/main" type="inkWord" rotatedBoundingBox="12482,14299 13115,14218 13171,14653 12537,14733"/>
              </emma:interpretation>
              <emma:one-of disjunction-type="recognition" id="oneOf2">
                <emma:interpretation id="interp2" emma:lang="" emma:confidence="1">
                  <emma:literal/>
                </emma:interpretation>
              </emma:one-of>
            </emma:emma>
          </inkml:annotationXML>
          <inkml:trace contextRef="#ctx0" brushRef="#br0" timeOffset="29922.8943">-4450-2899 1220 0,'0'2'294'0,"13"-1"121"16,7-2-333-16,23-1 6 15,7-4 0-15,28-6-3 16,4 2-19-16,11 1-14 0,-16 0-134 16,7 12-394-1,-29 6 97-15</inkml:trace>
          <inkml:trace contextRef="#ctx0" brushRef="#br0" timeOffset="29756.2714">-4458-3298 707 0,'2'3'542'0,"2"-3"-112"15,2 6-42-15,5 0-316 16,19 6 3-16,12-3-23 16,19 6 0-16,8-5-4 15,21 1-13-15,-12-5-22 0,2 0-4 16,-22-3 3-16,-10 3-59 15,-22 0-47-15,-16 10-11 16,-16 4-382-16,-25 7 70 16</inkml:trace>
        </inkml:traceGroup>
        <inkml:traceGroup>
          <inkml:annotationXML>
            <emma:emma xmlns:emma="http://www.w3.org/2003/04/emma" version="1.0">
              <emma:interpretation id="{26BF84FD-9B33-4F48-ACAA-AB7D4A83A12E}" emma:medium="tactile" emma:mode="ink">
                <msink:context xmlns:msink="http://schemas.microsoft.com/ink/2010/main" type="inkWord" rotatedBoundingBox="13316,13244 17215,12748 17516,15116 13617,15612"/>
              </emma:interpretation>
            </emma:emma>
          </inkml:annotationXML>
          <inkml:trace contextRef="#ctx0" brushRef="#br0" timeOffset="99983.5595">-2777-3499 773 0,'-4'-20'242'0,"2"-2"74"16,2-2-221-16,0 0 22 16,-3 6-31-16,-6 0 3 15,-4 7-37-15,-17 11-4 16,-9 8-27-16,-20 10-2 16,-10 7-20-16,-12 14 7 15,3 5-9-15,-12 14 9 16,15 4-10-16,4 14 6 15,19-1-8-15,13 8 6 16,27-8-7-16,21 8 9 16,16-10-8-16,22 7 8 15,7-7-5-15,18 1 6 0,7-14-4 16,25-9 8-16,-5-24-6 16,20-20 18-16,-11-20 13 15,-2-25 46-15,-19-13 14 16,7-22 30-16,-19-4-14 15,4-16-7-15,-8 3-47 16,-4-24-12-16,-23 13-28 16,-23-13 5-16,-27 17-11 15,-33 1 4-15,-29 22-8 16,-25 11 3-16,-1 29-7 0,-34 16 1 16,6 19-5-16,-16 28-7 15,12 10-31-15,-12 18-105 16,24 6-367-16,4 7 60 15</inkml:trace>
          <inkml:trace contextRef="#ctx0" brushRef="#br0" timeOffset="38467.4821">-1950-3118 1077 0,'2'3'315'0,"2"-1"79"16,4-2-308-16,4 1 10 15,6-1-28-15,23-1 10 16,7-5-12-16,34-2 4 16,11-7-26-16,32-4-2 15,-1-4-18-15,28-6 0 0,-14 4-14 16,12 7 1-16,-19 3-9 15,2 4 4-15,-26 8-9 16,3-1 10-16,-23-2-9 16,3 0 7-16,-23-6-5 15,-2-2-6-15,-17 2-23 16,-12-4-62-16,-18 4-47 16,-11-3-347-16,-19 6 47 15</inkml:trace>
          <inkml:trace contextRef="#ctx0" brushRef="#br0" timeOffset="39849.5621">-616-2953 628 0,'10'-28'490'15,"-5"7"-68"-15,-2 4 6 16,-5 8-274-16,-1 11-11 0,-6 10-54 15,-7 12-24-15,-7 6-55 16,-13 13-3-16,-3 2-6 16,-5 9 6-16,5-9-6 15,-1 8 7-15,10-13-7 16,1 5 4-16,10-10-7 16,4-5 8-16,6-14-7 0,4-2 11 15,8-19-2-15,0-14-31 16,3-5-56-16,2-14-49 15,-5-7-325-15,0-3-49 16,-6 5-107-16</inkml:trace>
          <inkml:trace contextRef="#ctx0" brushRef="#br0" timeOffset="40764.9527">-526-2620 1161 0,'10'-4'328'0,"11"-1"91"15,11 1-331-15,20-7-21 16,8 5-32-16,17-1 0 16,-2-1-24-16,22-5-431 15,-9-5 137-15</inkml:trace>
          <inkml:trace contextRef="#ctx0" brushRef="#br0" timeOffset="37210.6176">-397-3774 810 0,'18'-13'376'0,"-5"5"29"16,-7 5-188-16,-3 8-88 16,-6 8-46-16,-12 7-9 15,-4 1-47-15,-11 13 2 16,-5 5-16-16,-4 9 2 0,8-3-10 16,2 3 4-16,8-12-8 15,3-4 6-15,12-13-5 16,-1-8 5-16,4-10-23 15,13-10-69-15,4-12-358 16,13-7 76-16</inkml:trace>
          <inkml:trace contextRef="#ctx0" brushRef="#br0" timeOffset="30609.3316">-2523-3292 1135 0,'3'-12'381'0,"-3"-2"95"16,-1 2-308-16,-5 0-5 15,0 2-41-15,-3-1-24 16,-2 2-41-16,-9 5-19 16,-2 4-21-16,-17 9-9 15,-5 6-5-15,-16 13-4 16,2 8 0-16,-10 11 0 16,13-2 2-16,-4 11-1 15,16-11 1-15,5 9-1 16,19-9 1-16,7 7-3 15,15-14 2-15,15 1-2 16,9-17 3-16,21-5 0 0,9-13 2 16,21-5 0-1,0-8 2-15,12-3-6 0,-17-3-59 16,13 3-475-16,-24 4 134 16</inkml:trace>
          <inkml:trace contextRef="#ctx0" brushRef="#br0" timeOffset="36747.3409">-1146-3894 392 0,'-8'-17'572'0,"-1"4"-150"15,2 2-225-15,-1 8 254 16,-5 9-358-16,-2 17-14 16,-5 13-49-16,-1 16-9 15,2 6-20-15,7 6 6 16,3-8-3-16,13-8 5 15,5-17-1-15,14-10 20 16,8-13 1-16,14-16 14 16,2-8-3-16,11-13 7 15,-5-5-17-15,1-4 1 16,-11-5-12-16,1-11 7 16,-13 7-12-16,-5-4 8 15,-11 4-5-15,-6 13 9 16,-9 16-8-16,-6 10 3 0,-6 20-13 15,-11 18 2-15,-1 14-14 16,-3 10 5-16,5 6-3 16,5 0 6-16,14-12-8 15,9-7 8-15,12-13-7 16,9-13 9-16,5-6-19 16,14-12-145-16,1-6-124 0,5 3-259 15,-5 0-109-15</inkml:trace>
          <inkml:trace contextRef="#ctx0" brushRef="#br0" timeOffset="35853.5661">-1631-3639 1161 0,'-12'-12'290'15,"-9"2"107"-15,-2 1-346 0,-8 10 3 16,-7 4-24-16,-8 5-7 16,1 5-17-16,0 9 3 15,2-3-10-15,4 6 5 0,11-3-5 16,2 3 6 0,8-4-7-16,11 8 10 0,7-7-7 15,9 3 12-15,6-7-2 16,7-5 21-16,4-11 0 15,14-11 20-15,4-10-6 16,18-16 11-16,-2-7-19 16,7-17 5-16,-8 1-16 15,1-7 12-15,-18 5-9 0,-9-8 23 16,-20 7-5-16,-16-4 12 16,-16 9-15-16,-17 3 3 15,-11 16-26-15,-13 8-3 16,0 17-16-16,-7 7 2 15,8 9-6-15,-2 7 6 16,18 7-5-16,1 2 4 16,17-1-7-16,5 6-7 15,19-3-38-15,11 3-126 16,19-9 285-16,25-10-660 16,9-14 196-16</inkml:trace>
          <inkml:trace contextRef="#ctx0" brushRef="#br0" timeOffset="39083.3334">-1444-2816 864 0,'9'-15'377'0,"-3"-3"56"15,-3 6-205-15,-6 0-35 16,-7 4-55-16,-8 4-16 16,-9 7-64-16,-12 7-13 15,-2 10-39-15,-10 10 3 16,5 6-10-16,-4 13 8 15,11 1-10-15,6 7 8 16,11-8-7-16,10-1 6 16,10-13-4-16,16-8 5 15,8-15-3-15,20-6 12 0,6-10-2 16,20-16 13-16,-4-11-2 16,11-18 15-16,-12-6-6 15,-4-19 11-15,-19 4-9 16,-3-4 9-16,-21 13-10 15,-10 2 1-15,-7 17-11 16,-16 3-5-16,-16 15-8 0,-20 2-2 16,-5 10-6-16,-16 9 1 15,7 7-2-15,2 5-3 16,22 9-22-16,8 3-110 16,20 3-74-16,18 9-368 15,15 0-10-15</inkml:trace>
          <inkml:trace contextRef="#ctx0" brushRef="#br0" timeOffset="48048.8161">-654-4331 1010 0,'-4'-30'257'0,"-16"-9"84"16,-3 4-279-16,-14-10-29 16,-2 11-6-16,-18-5-16 15,6 12-1-15,-14 0-17 16,8 10 10-16,-10 2-9 16,11 8 12-16,-11 2-14 15,5 7 11-15,-22 4-12 16,4 6 10-16,-17 4-8 15,4 5 13-15,-6 12-8 16,19 3 9-16,2 12-8 0,15-1 7 16,-11 13-10-16,16-4 7 15,-5 11-10-15,7-5 9 16,8 17-8-16,15 1 10 16,6 19-4-16,12-8 11 15,6 21-6-15,9-15 8 16,8 13-7-16,2-11 5 0,11 16-8 15,2-13 6-15,5 17-9 16,-4-15 6-16,11 8-7 16,-4-13 7-16,11 5-5 15,0-23 7-15,11-3 3 16,2-18 8-16,13-10 2 16,-2-14 8-16,17-5-5 15,-2-7 0-15,13-6-7 16,-11-7-2-16,7-4-9 15,-14-4 4-15,10 0-9 16,-18-6 5-16,8-4-2 16,-8-4 16-16,19-8 16 15,-11-8 12-15,20-14 3 16,-1-1 2-16,18-21-13 16,-13-2-13-16,16-17-9 15,-19 2 0-15,5-19 4 0,-16 12 4 16,-5-16-3-16,-18 8 4 15,5-24-8-15,-16 7-2 16,-5-19-9-16,-10 4 5 16,-8-26 2-16,-20 20 7 15,-18-8 5-15,-14 24 11 16,-28 6-5-16,-9 33-4 16,-19 8-5-16,-8 28-9 0,-32 5-10 15,0 24-1-15,-23 19-13 16,13 16-66-16,-8 28-460 15,27 13 122-15</inkml:trace>
          <inkml:trace contextRef="#ctx0" brushRef="#br0" timeOffset="39862.6243">-989-2962 663 0,'0'-3'480'0,"9"6"-88"15,3 0-91-15,8 9-202 16,7 3-60-16,10 5 4 15,2-1-14-15,11 8 5 16,-4-4-14-16,4 2 3 16,-5-4-14-16,6 3-32 15,-13-4-52-15,5-4-350 0,-8-7 66 16</inkml:trace>
          <inkml:trace contextRef="#ctx0" brushRef="#br0" timeOffset="40686.6287">-90-2966 999 0,'8'-11'396'15,"-10"10"17"-15,-10 13-224 16,-7 9-133-16,-17 15-13 15,-11 3-29-15,-5 16 5 16,5-2-11-16,4 5 11 16,14-7-9-16,5 2 10 15,6-14-11-15,9-3 7 16,-1-18-9-16,7-7 9 16,3-8-5-16,6-15 10 15,1-11-23-15,10-9-48 16,5-5-36-16,7-19-28 15,-1 8-65-15,4-10-266 0,-2 8 97 16,1-1-221-16,-8 12 155 16,1 3 840-16,-8 20 86 15,-7 2-110-15,-7 11-39 16,-5 9-211-16,-9 9-90 16,-2 8-11-16,-1 7-41 15,3 12 13-15,8 0-10 16,4 6 10-16,7 0-13 0,8 0 7 15,0-8-14-15,6-1 7 16,-1-12-9-16,-4-1 13 16,-5-12-30-16,-5-2-59 15,-9-11-280-15,-9 5-73 16,-3-12-140-16</inkml:trace>
          <inkml:trace contextRef="#ctx0" brushRef="#br0" timeOffset="37811.1323">-516-3630 902 0,'-15'-4'394'0,"9"1"39"0,8 0-226 16,8 1-80-16,10 2-55 15,11 2-17-15,4 1-47 16,14 0 3-16,-1 3-17 15,8-3 96-15,-11 7-534 16,-8-2 201-16</inkml:trace>
          <inkml:trace contextRef="#ctx0" brushRef="#br0" timeOffset="37252.5055">-363-3842 1146 0,'-3'0'358'0,"-1"9"60"16,-2 5-325-16,1 7-33 15,1 5-41-15,2 7 4 16,7-3-12-16,2 6 7 16,7-3-11-16,2 0 4 15,4-3-8-15,1-8 9 16,0-7-10-16,-6-3-60 16,-3-6-37-16,-8-3-340 15,-5 2 31-15</inkml:trace>
        </inkml:traceGroup>
        <inkml:traceGroup>
          <inkml:annotationXML>
            <emma:emma xmlns:emma="http://www.w3.org/2003/04/emma" version="1.0">
              <emma:interpretation id="{73AE947F-9C87-4CE9-AA81-86B220924A8F}" emma:medium="tactile" emma:mode="ink">
                <msink:context xmlns:msink="http://schemas.microsoft.com/ink/2010/main" type="inkWord" rotatedBoundingBox="18273,13109 18964,13021 19148,14469 18457,14557"/>
              </emma:interpretation>
              <emma:one-of disjunction-type="recognition" id="oneOf3">
                <emma:interpretation id="interp3" emma:lang="" emma:confidence="1">
                  <emma:literal/>
                </emma:interpretation>
              </emma:one-of>
            </emma:emma>
          </inkml:annotationXML>
          <inkml:trace contextRef="#ctx0" brushRef="#br0" timeOffset="47220.58">2066-3905 1528 0,'-3'-21'424'0,"0"3"115"16,2 11-436-16,-2 4-38 16,1 3-30-16,-2 3-21 15,-1 6 2-15,-2 7-145 16,7 10-70-16,4-11-345 15,5-5-47-15</inkml:trace>
          <inkml:trace contextRef="#ctx0" brushRef="#br0" timeOffset="47241.5325">2066-3571 1449 0,'-7'39'979'0,"1"0"-827"0,-20-41-74 0,7-8-25 15,8 2-18-15,4 4-15 16,5 7-130-16,11 4 378 16,12 8-820-16,2-1 276 0</inkml:trace>
          <inkml:trace contextRef="#ctx0" brushRef="#br0" timeOffset="46536.8365">1451-4490 1239 0,'-5'-12'324'0,"-2"19"88"16,-4 13-357-16,-1 13-25 15,0 11-20-15,-1 25-10 16,1 1 6-16,7 29-7 15,2 8 6-15,5 19-4 16,5-11 3-16,5 16-4 16,2-29 6-16,7-4-6 15,0-25 6-15,1-2-5 0,-1-20 5 16,-3 1-6 0,-6-13 5-16,-4-1-5 0,-5-11 7 15,-3-6-6-15,-2-1 7 16,-5-4 0-16,-5-8-48 15,1 8-386-15,1-4 114 16</inkml:trace>
        </inkml:traceGroup>
        <inkml:traceGroup>
          <inkml:annotationXML>
            <emma:emma xmlns:emma="http://www.w3.org/2003/04/emma" version="1.0">
              <emma:interpretation id="{8192CBBC-DED9-400C-B11E-5629865FD7C5}" emma:medium="tactile" emma:mode="ink">
                <msink:context xmlns:msink="http://schemas.microsoft.com/ink/2010/main" type="inkWord" rotatedBoundingBox="19432,12935 21376,12688 21607,14512 19664,14759"/>
              </emma:interpretation>
            </emma:emma>
          </inkml:annotationXML>
          <inkml:trace contextRef="#ctx0" brushRef="#br0" timeOffset="53046.7066">4042-4358 1001 0,'-8'6'303'0,"-2"3"60"0,-7 14-259 16,-1 2-65-16,-3 11-6 16,8-1-8-16,-1 8-2 15,13-7-5-15,4 2-1 16,9-10-5-16,3-1-2 15,3-10 0-15,-3-7-36 16,-3-4-24-16,-6-9-340 0,-6-3 68 16</inkml:trace>
          <inkml:trace contextRef="#ctx0" brushRef="#br0" timeOffset="54036.7476">2590-3613 955 0,'-7'-3'325'0,"5"-2"71"16,8 1-256 0,14-5-8-16,11-3-33 0,35-5-15 15,20-2-28-15,28-8-12 16,9 1-20-16,29-1-9 16,-11 3-6-16,13 3-3 15,-17 13-4-15,13 2 0 16,-24 9 1-16,3-3-2 15,-22 0 0-15,-4-6 1 16,-29-1 0-16,-4-11 0 16,-20 3 3-16,-6-5-5 15,-16 1-17-15,-8 1-49 16,-16 3-36-16,-19 3-152 0,-9 4-206 16,-19 2 1-16</inkml:trace>
          <inkml:trace contextRef="#ctx0" brushRef="#br0" timeOffset="54210.3898">3043-3222 807 0,'33'-18'330'15,"-1"0"22"-15,5-7-164 16,-8 2-84-16,-2-4 6 15,-9 6-18-15,-16-1 4 16,-7 4-23-16,-14 4-13 16,-10 8-23-16,-19 5-11 0,-2 5-14 15,-14 11-5-15,4 3-3 16,-2 12-4-16,14 2-1 16,5 19-2-16,11-8 2 15,7 11-2-15,11-10 2 16,14 4-1-16,15-13 2 15,20-10 0-15,8-13 5 0,16-12 4 16,1-19 7-16,7-16 14 16,-8-11 2-16,11-28 2 15,-8-4 0-15,0-18 2 16,-11 1-4-16,-15 2 4 16,-26 21-3-16,-23 8-5 15,-17 26-11-15,-15 10-8 16,0 11-10-16,-3 19-1 15,8 10 2-15,3 7 0 16,7 4 1-16,3 13-51 16,7-8-43-16,11 5-90 15,5-6 475-15,11 8-819 16,7-11 391-16</inkml:trace>
          <inkml:trace contextRef="#ctx0" brushRef="#br0" timeOffset="50653.9511">3030-4238 919 0,'4'-9'270'0,"-1"-1"72"16,-3-2-254-16,-1 1-16 16,-5-2-11-16,1-1 12 15,-5 2-6-15,-5 3 8 16,-3 3-9-16,-9 3-7 16,-5 2-22-16,-8 1-9 15,2 4-15-15,-8 7-7 16,8 5-3-16,-5 5-3 15,8 8 0-15,1 2-2 16,11-1 1-16,2 5-1 16,14-4 3-16,4-1-1 15,12-6 2-15,6-4 6 16,10-11 9-16,14-12 17 16,9-11 7-16,12-16 7 15,3-12-3-15,11-13-5 0,-13-5-14 16,-5-15 2-16,-17 4 4 15,-15-4 12-15,-20 7 2 16,-13 5-1-16,-9 17-12 16,-21 10-13-16,-4 15-16 15,-20 12-4-15,1 13-2 16,-11 10 0-16,14 8 3 16,4 8-1-16,17 0 2 15,10 2-32-15,17-4-48 0,16-5-111 16,16-10-147-16,16-13-203 15,1-12-61-15</inkml:trace>
          <inkml:trace contextRef="#ctx0" brushRef="#br0" timeOffset="51530.6213">3399-4439 760 0,'0'-14'345'0,"0"-1"14"15,3 2-183-15,-1 1-33 16,-2 1-46-16,1 2-1 16,-2 8-25-16,-5 7-19 15,-6 13-26-15,-5 14-12 16,-4 5-13-16,-4 15-1 16,2-4 4-16,2 1-3 15,9-8 1-15,8 0-2 16,5-15-1-16,8-5 4 15,9-11 4-15,11-13 7 16,1-5 3-16,6-14 6 0,0-5 1 16,4-11 0-16,-4-1-6 15,2-7-3-15,-5 3-3 16,-5-3-1-16,-7 15-1 16,-9 0 1-16,-4 12 1 15,-10 16-4-15,-5 17-4 16,-8 11-1-16,3 6-4 15,-8 10-1-15,7-2 2 16,7 7-2-16,6-11 2 16,6 3-1-16,10-11 1 0,7-5-15 15,-1-16-40-15,8-8 402 16,3-2-818 0,6-5 365-16</inkml:trace>
          <inkml:trace contextRef="#ctx0" brushRef="#br0" timeOffset="54937.7991">3844-3604 1157 0,'-8'1'283'16,"-7"10"98"-16,-4 7-337 15,-6 10-14-15,0 5-13 16,-14 12-6-16,3 2-6 15,1 7-1-15,2-5 0 0,-1 5 0 16,11-9 2-16,1-3 0 16,5-13 1-16,5-9 2 15,6-11-8-15,3-17-51 16,5-10 23-16,5-21-368 16,1-2 78-16</inkml:trace>
          <inkml:trace contextRef="#ctx0" brushRef="#br0" timeOffset="54947.7711">3458-3484 1063 0,'0'-5'339'16,"4"4"56"-16,5 4-284 15,6 6-64-15,11 4-18 16,1 5-18 0,13 9 0-16,-1 0-1 0,5 3-3 15,-2 0 0-15,10 2-25 0,-11-5-30 16,4-8-359-16,2-1 87 15</inkml:trace>
          <inkml:trace contextRef="#ctx0" brushRef="#br0" timeOffset="53032.7432">3986-4310 924 0,'6'-10'334'0,"-4"1"61"0,-1 6-243 16,1 0-35-16,-4 0-45 16,-4 7-21-16,2 7-33 15,-10 7-9-15,-2 9-11 16,-7 4 2-16,1 2 5 15,-4 6-2-15,4-3 0 0,-2-1-2 16,4-4 3 0,2-4-2-16,6-10 1 0,9-2-1 15,2-8 2-15,1-2 2 16,4-7 0-16,8-10-58 16,0-7-25-16,11-16-344 15,8-5 46-15</inkml:trace>
          <inkml:trace contextRef="#ctx0" brushRef="#br0" timeOffset="55698.9936">4277-3426 1094 0,'8'-9'311'0,"-7"5"69"16,-4 11-302-16,-7 7-52 16,-8 11-11-16,-6 7-11 0,-12 17 1 15,1 4 2-15,-7 4-1 16,5-9-1-16,-2 3 0 15,6-12 1-15,1-9 2 16,11-9-2-16,6-4 2 16,9-13 6-16,6-10 0 15,8-4-16-15,11-13-41 16,7-10-21-16,11-13-141 16,2-12-200-16,11-8 15 15</inkml:trace>
          <inkml:trace contextRef="#ctx0" brushRef="#br0" timeOffset="53083.6072">3823-4160 957 0,'6'-4'318'0,"6"-1"51"15,13-1-241-15,5 5-67 0,14-2-16 16,4 3-16-16,9 0-9 16,-6 3-10-16,-3 1 225 15,-11 7-622-15,-19 1 282 16</inkml:trace>
          <inkml:trace contextRef="#ctx0" brushRef="#br0" timeOffset="55719.9393">4094-3186 482 0,'-13'-16'526'0,"7"4"-132"16,12 6 9-16,9 0-265 15,4-2-57-15,11 2-12 16,8 3-25-16,8 0-11 16,2 8-19-16,5 2-64 15,2 1-300-15,4-14-88 16,-8-8-128-16</inkml:trace>
          <inkml:trace contextRef="#ctx0" brushRef="#br0" timeOffset="52203.899">4028-4424 719 0,'-4'-6'303'0,"1"3"7"0,-2 3-162 16,2 5-97-16,5-2-17 15,-4 3-18-15,2 1-1 16,2-4-1-16,-4 2 0 16,2 2 2-16,0-5 18 15,0-4 13-15,2 1 11 16,-1-7 2-16,2-1-1 16,-1 6-19-16,-2-3-16 15,1 2-14-15,-1 5-5 16,0-5-5-16,0 4-2 15,2 0 0-15,-2 0-2 16,1 6 4-16,-1 0-1 16,0-3 0-16,-1 1 0 15,-1 2 3-15,1-9 0 16,-1 2 1-16,-1-4 0 16,2 1 1-16,1 1-3 15,-2 3 3-15,-2 1-59 0,1 1-226 16,-3-4-116-16,-2-7-95 15</inkml:trace>
          <inkml:trace contextRef="#ctx0" brushRef="#br0" timeOffset="55712.9562">4262-3442 695 0,'18'-24'403'0,"-1"6"-20"16,-11 12-161-16,-8 7-89 16,-1 8-73-16,-6 11-19 0,-3 4-28 15,5 12-1-15,1-2-1 16,6 11 0-16,0-3-2 16,9 3-2-16,3-7 0 15,6-2 0-15,-3-10 1 16,10-5-1-16,-7-5-1 15,-6-1-63-15,-6-7 114 0,-3 4-465 16,-15-5 130-16</inkml:trace>
        </inkml:traceGroup>
      </inkml:traceGroup>
      <inkml:traceGroup>
        <inkml:annotationXML>
          <emma:emma xmlns:emma="http://www.w3.org/2003/04/emma" version="1.0">
            <emma:interpretation id="{3342DB37-B601-432C-AFC3-3FC96CD76FBE}" emma:medium="tactile" emma:mode="ink">
              <msink:context xmlns:msink="http://schemas.microsoft.com/ink/2010/main" type="line" rotatedBoundingBox="7619,15807 21511,14461 21626,15651 7734,16996">
                <msink:destinationLink direction="with" ref="{E1F99392-5AAC-406A-88CC-B525EE716B02}"/>
              </msink:context>
            </emma:interpretation>
          </emma:emma>
        </inkml:annotationXML>
        <inkml:traceGroup>
          <inkml:annotationXML>
            <emma:emma xmlns:emma="http://www.w3.org/2003/04/emma" version="1.0">
              <emma:interpretation id="{F3269EB7-0704-41CD-A3AC-4EA35F1E164C}" emma:medium="tactile" emma:mode="ink">
                <msink:context xmlns:msink="http://schemas.microsoft.com/ink/2010/main" type="inkWord" rotatedBoundingBox="7623,15843 9148,15695 9208,16306 7682,16454"/>
              </emma:interpretation>
              <emma:one-of disjunction-type="recognition" id="oneOf4">
                <emma:interpretation id="interp4" emma:lang="" emma:confidence="1">
                  <emma:literal/>
                </emma:interpretation>
              </emma:one-of>
            </emma:emma>
          </inkml:annotationXML>
          <inkml:trace contextRef="#ctx0" brushRef="#br0" timeOffset="18144.048">-8112-1599 1015 0,'-1'-9'366'16,"-2"2"60"-16,0 5-269 0,4 7-55 16,-1 2-36-1,-1 8-25-15,2 5-24 0,4 8-9 16,1 1 2-16,3 4-5 15,3-6 1-15,1 0-4 16,-2-6 4-16,-2-5-4 16,-2-7 4-16,-2 0-4 15,-2-6 5-15,-3-4-56 16,-5-5-34-16,-7-3-250 16,-3-6-115-16,-3-6-83 15</inkml:trace>
          <inkml:trace contextRef="#ctx0" brushRef="#br0" timeOffset="3976.3773">-9001-1539 994 0,'12'-13'354'0,"-4"-1"81"16,-4 4-265-16,-7 1-1 15,-6 1-43-15,-12 4-4 16,-6 1-51-16,-13 6-11 0,-1 4-37 16,-5 13-2-16,4 4-19 15,1 10 3-15,10 4-9 16,5 4 7-16,13-5-9 15,8 1 6-15,11-8-4 16,8-5 5-16,8-5-5 16,11-14 9-16,5-11-2 15,13-17 5-15,1-8-3 16,11-21 5-16,-6 3-6 0,-4-11 3 16,-14 11-4-16,-10-1 5 15,-17 8 0-15,-6 2 12 16,-11 9-1-16,-13-1 4 15,-7 8-5-15,-19 7-1 16,-4 5-12-16,-11 11 0 16,7 6-6-16,1 3 5 15,13 3-7-15,8 2 7 16,17-4-20-16,4 2-56 16,10-1-55-16,13-2-63 15,7-6-213-15,12 4-124 16,1 1-32-16</inkml:trace>
          <inkml:trace contextRef="#ctx0" brushRef="#br0" timeOffset="16386.0854">-8753-1660 928 0,'-3'0'331'0,"2"1"39"16,10 2-245-16,6 5-43 16,4-2-39-16,13 4 8 0,5 1-17 15,8 2 2-15,2 1-21 16,4 8 4-16,-9 1-17 15,0 5 8-15,-12 2-11 16,-6 5 121-16,-12-7-531 16,-12-14 213-16</inkml:trace>
          <inkml:trace contextRef="#ctx0" brushRef="#br0" timeOffset="15829.0572">-8390-1701 721 0,'6'-7'392'0,"0"-1"-9"0,-4 5-146 15,-1 3-97-15,-1 0-56 16,-1 0-4-16,-1 2-40 16,-1 1-6-1,-4 3-28-15,-2 4 3 0,-5 5-12 16,-4 9 9-16,-3 2-8 16,-7 8 12-16,-2 1-8 0,-3 7 12 15,1-3-11-15,2 3 13 16,8-9-10-16,4-3 8 15,6-12-10-15,6-2 9 16,4-10-11-16,-1-7-20 16,3-8-65-16,6-12-357 15,5-11 72-15</inkml:trace>
          <inkml:trace contextRef="#ctx0" brushRef="#br0" timeOffset="18154.021">-8245-1645 698 0,'4'-24'457'0,"2"3"-35"15,5 4-95-15,2 1-173 0,7 4-36 16,10 3-19-16,0 1-35 16,7 7-17-16,2 1-20 15,-3 4-14-15,-12 7-6 16,-1 4-8-16,-11 3 4 15,-11 6-3-15,-5-2 5 16,-5 1-3-16,-5-5 8 16,-1-2-4-16,2-5 7 15,4-5-5-15,1-3 5 0,7 1-10 16,4-2 4-16,9-1-7 16,4 1 4-16,10 4-7 15,-1-2 8-15,8 7-8 16,-1 1 8-16,-2 7-10 15,-6 2 8-15,-2 6-8 16,-8 0 8-16,-7 5-7 16,-4-8 8-16,-3 0-7 15,-1-6 7-15,-5-3-5 16,-2-5 10-16,-4 4 14 16,-4-4 15-16,-8-1 11 15,-5 0 8-15,-8-1 0 16,1-5-12-16,-2 1-12 15,7 1-11-15,4-5-7 0,10 0-7 16,5 3-2 0,6-6-11-16,12 1-15 0,9-8-553 15,9-17 169-15</inkml:trace>
        </inkml:traceGroup>
        <inkml:traceGroup>
          <inkml:annotationXML>
            <emma:emma xmlns:emma="http://www.w3.org/2003/04/emma" version="1.0">
              <emma:interpretation id="{C3CBE242-6E97-4DE1-9886-BE76A8216BA5}" emma:medium="tactile" emma:mode="ink">
                <msink:context xmlns:msink="http://schemas.microsoft.com/ink/2010/main" type="inkWord" rotatedBoundingBox="11539,15427 13619,15226 13734,16415 11654,16617"/>
              </emma:interpretation>
              <emma:one-of disjunction-type="recognition" id="oneOf5">
                <emma:interpretation id="interp5" emma:lang="" emma:confidence="0">
                  <emma:literal>%</emma:literal>
                </emma:interpretation>
                <emma:interpretation id="interp6" emma:lang="" emma:confidence="0">
                  <emma:literal>&amp;</emma:literal>
                </emma:interpretation>
                <emma:interpretation id="interp7" emma:lang="" emma:confidence="0">
                  <emma:literal>ä</emma:literal>
                </emma:interpretation>
                <emma:interpretation id="interp8" emma:lang="" emma:confidence="0">
                  <emma:literal>ä*</emma:literal>
                </emma:interpretation>
                <emma:interpretation id="interp9" emma:lang="" emma:confidence="0">
                  <emma:literal>äst</emma:literal>
                </emma:interpretation>
              </emma:one-of>
            </emma:emma>
          </inkml:annotationXML>
          <inkml:trace contextRef="#ctx0" brushRef="#br0" timeOffset="63592.1763">-4839-1728 636 0,'0'-15'406'0,"0"0"-25"16,-3 3-98-16,-3-3-116 16,-5 6-42-16,-2 0-10 15,-4 0-31-15,-5 2-16 16,1 7-21-16,-6-5-12 15,1 4-12-15,-1-2-2 16,8 0-2-16,-1 0-2 16,7 3-1-16,-4 7-8 15,4 2-3-15,-7 11-5 16,2 2-1-16,1 8-3 0,2-4 4 16,5 7-3-1,7-5 3-15,7 1-5 0,4-8 4 16,8-5-2-16,4-10 7 15,10-10 1-15,3-11 6 16,14-15 1-16,1-9 4 16,6-12-2-16,-5-2 3 0,-1-13 7 15,-12 9 6-15,-6-11 9 16,-16 11 5-16,-11-3-1 16,-15 18-4-16,-17 2-13 15,-7 14-10-15,-16 11-8 16,-1 12-4-16,-2 6-5 15,7 6 4-15,-2 11-4 16,16-2 4-16,5 4-28 16,12-2-33-16,10 1-155 15,22-6-345-15,19-9 28 16</inkml:trace>
          <inkml:trace contextRef="#ctx0" brushRef="#br0" timeOffset="67796.3766">-5362-1321 563 0,'2'1'421'16,"8"1"-74"-16,14-4-27 0,9-1-250 16,21-9-9-16,3-4-11 15,29-5-11-15,6-3-7 16,29-6-11-16,1 6 0 16,22-6-6-16,-14-2 1 0,13 1-3 15,-27 4 6-15,7 1-6 16,-17 4 2-16,-2 1-5 15,-23 3 1-15,2-2-7 16,-20 4 3-16,1-1-6 16,-10 1 3-16,3 1 1 15,-12 1 11-15,2 4 5 16,-13 1 7-16,-4 3-3 16,-13 3 0-16,-7 1-12 15,-7 4-6-15,-10 1-61 16,-7 3-29-16,-7 3-362 15,-3 7 59-15</inkml:trace>
          <inkml:trace contextRef="#ctx0" brushRef="#br0" timeOffset="68065.3917">-4468-1244 550 0,'12'-23'387'15,"-3"2"-44"1,-5-2-67-16,-1-1-120 0,-1 2-16 16,1 4-24-16,-9 0-1 15,0 6-17-15,-5 1-19 16,-6 7-29-16,-17 8-17 15,-2 5-14-15,-9 11-14 16,0 7 2-16,0 1-7 16,10 4 3-16,5-1-6 15,11-6 4-15,5 2-5 0,8-3 4 16,8-2-3-16,5-5 4 16,16-2 1-16,7-11 6 15,13-8 1-15,10-4 4 16,7-7 2-16,-6-7 1 15,5-10 2-15,-14-4 5 16,-2-12 3-16,-10 0 3 16,-3 0 6-16,-13 4 2 0,-14 4-2 15,-14 11-3-15,-11 5-9 16,-10 5-10-16,-7 8-9 16,3 11-2-16,-10 5-4 15,3 5 4-15,-2 7-10 16,8-2-9-16,2 0-53 15,17-2-44-15,8-2-83 16,11-5 37-16,13 1-363 16,2-4 104-16</inkml:trace>
          <inkml:trace contextRef="#ctx0" brushRef="#br0" timeOffset="65653.1285">-4287-2184 583 0,'-1'0'373'0,"-1"1"-30"16,1-1-122-16,-2 3-58 16,-2 3-69-16,-2 6-22 15,1 5-21-15,-9 8-15 0,1 4-11 16,-4 11-8-16,6 1-1 16,-1 1-5-16,5-2-1 15,1-3-1-15,7-9 0 16,1-8 6-16,5-5 6 15,6-8 13-15,2 1 3 16,7-7 5-16,1-1-1 16,-1-7-3-16,3-4-9 15,3-4-1-15,-1 0-5 16,2-16-4-16,-2-1-3 0,-2-6-5 16,-2-2 2-16,-5-4-3 15,-8 11 8-15,0 6-1 16,-8 9 7-16,-2 8-8 15,-2 11 0-15,-6 10-14 16,0 8 3-16,1 11-10 16,-1 3 7-16,5 8-6 15,2-5 7-15,7 1-6 16,-1-13 5-16,7 1-5 16,-1-12 5-16,11-2-6 15,-1-5-44-15,5-6-102 16,4-5-285-16,-2-2-67 15,-9-5-169-15</inkml:trace>
          <inkml:trace contextRef="#ctx0" brushRef="#br0" timeOffset="68746.9834">-3852-1471 1056 0,'8'-17'325'15,"-2"2"88"-15,-11 6-280 16,-7 3-40-16,-3 3-18 15,-15 5-19-15,-7 5-25 0,-10 8-17 16,4 8-5-16,-8 8-6 16,10 7 6-16,2 4-2 15,9-2 11-15,6 4-1 16,11-6 6-16,8-5-7 16,8-5-1-16,15-5-6 15,5-8 1-15,14-9 0 16,2-11 4-16,5-10 0 15,-7-1 4-15,4-11-3 16,-13 3 0-16,-1-5-4 16,-9 3 2-16,-10-7 2 15,-8 8 3-15,-8 1-1 16,-4 10 3-16,-7 14-5 16,2 11-5-16,-4 11-6 15,5 2-2-15,2 6-4 0,8-6 3 16,8 4-4-16,7-18 4 15,15-1-1-15,4-13 4 16,13-10-1-16,-1-7 3 16,6-2-2-16,-13-2 3 15,0 2-5-15,-14 8 2 16,-4 8-9-16,-10 8 3 0,-7 7-6 16,-7 8 0-1,-4 16 1-15,-2-7 8 0,-5 13-3 16,11-5 5-16,2 0 0 15,7-13 0-15,6-5-67 16,19-14 374-16,4-5-820 16,5-16 332-16</inkml:trace>
          <inkml:trace contextRef="#ctx0" brushRef="#br0" timeOffset="65662.1043">-3746-2067 840 0,'9'-11'381'0,"1"7"10"16,-5 5-178-16,-5 5-126 0,-5 14-20 16,-7 5-28-16,-6 16-12 15,-4-2-5-15,-2 13-7 16,-2-6-3-16,3-1-5 16,4-15 0-16,4 0-4 15,4-15 4-15,5-14-35 16,3-10-35-16,20-13-361 15,4-5 75-15</inkml:trace>
          <inkml:trace contextRef="#ctx0" brushRef="#br0" timeOffset="65675.07">-3827-1873 973 0,'0'-8'334'15,"0"4"61"-15,1 2-258 16,8-1-48-16,0 2-31 0,9 2-24 16,12-1-19-16,9 3-34 15,-1 0-31-15,14 5-359 16,-10-4 87-16</inkml:trace>
          <inkml:trace contextRef="#ctx0" brushRef="#br0" timeOffset="65668.0883">-3674-2141 573 0,'-11'5'490'0,"-4"10"-114"15,-7 3-20-15,4 12-280 16,1 1-30-16,-1 10-7 0,8-1-8 15,5 4-7-15,1-9-6 16,7 1-6-16,4-11-3 16,7-4-1-16,1-7 1 15,4-1-2-15,-7-4-1 16,0 0-53-16,-6-3-20 16,-4-6-117-16,-4-1-233 15,-1-2 20-15</inkml:trace>
        </inkml:traceGroup>
        <inkml:traceGroup>
          <inkml:annotationXML>
            <emma:emma xmlns:emma="http://www.w3.org/2003/04/emma" version="1.0">
              <emma:interpretation id="{9B1F65D8-746A-4D5B-8E8B-ABC2DB59DCC0}" emma:medium="tactile" emma:mode="ink">
                <msink:context xmlns:msink="http://schemas.microsoft.com/ink/2010/main" type="inkWord" rotatedBoundingBox="19523,14884 21533,14689 21544,14799 19533,14994"/>
              </emma:interpretation>
            </emma:emma>
          </inkml:annotationXML>
          <inkml:trace contextRef="#ctx0" brushRef="#br0" timeOffset="82026.0222">2836-2710 436 0,'14'-1'147'15,"4"-2"25"-15,15 0-90 16,6 0-48-16,22-2 27 15,5-1-11-15,29-3 17 16,-2-3-18-16,23-1 20 16,-8-4-22-16,12 2 4 15,-20 5-21-15,10 5 10 16,-18-2-25-16,7 2 13 16,-15 1-10-16,3 1 26 15,-21-8-8-15,-5 7 14 16,-17 2-16-16,-13-4 6 15,-13 3-26-15,-6 3 1 16,-13 2-15-16,-26 2 10 16,-14 5-11-16,-46 8 9 0,-24 4-19 15,-37 7-74-15,-8-1-36 16,-20 5 14-16,24-8-5 16,-4-6 62-16,-1-6 185 15,12-5-53 1,15-4 14-16,4-3-49 15,18-4-2-15,42 1-21 16,18-5 17-16,24-2-15 16,22-1 7-16,26 2-13 0,33-4 2 15,20 1-21-15,43 0 8 16,18 1-10-16,34 2 7 16,-3 5-9-16,23 2 9 15,-23 2-8-15,13 0 8 16,-30-3-10-16,-2-3 10 15,-33-3-8-15,-6-3 7 16,-34 3-10-16,-17-1 11 16,-29 2-12-16,-13 2 20 15,-22 6-7-15,-31-1 12 16,-13 2-8-16,-42 5 9 16,-15 3-19-16,-27 5 2 15,4 2-31-15,-13-2-336 16,21-8 100-16</inkml:trace>
        </inkml:traceGroup>
      </inkml:traceGroup>
      <inkml:traceGroup>
        <inkml:annotationXML>
          <emma:emma xmlns:emma="http://www.w3.org/2003/04/emma" version="1.0">
            <emma:interpretation id="{5D03A4E6-A3E1-4C7B-A46B-57E2900E9EA8}" emma:medium="tactile" emma:mode="ink">
              <msink:context xmlns:msink="http://schemas.microsoft.com/ink/2010/main" type="line" rotatedBoundingBox="11358,16418 15556,16004 15718,17646 11520,18061"/>
            </emma:interpretation>
          </emma:emma>
        </inkml:annotationXML>
        <inkml:traceGroup>
          <inkml:annotationXML>
            <emma:emma xmlns:emma="http://www.w3.org/2003/04/emma" version="1.0">
              <emma:interpretation id="{46636297-3CE4-4B72-B077-6642A2715223}" emma:medium="tactile" emma:mode="ink">
                <msink:context xmlns:msink="http://schemas.microsoft.com/ink/2010/main" type="inkWord" rotatedBoundingBox="11358,16418 15556,16004 15718,17646 11520,18061">
                  <msink:destinationLink direction="with" ref="{E1F99392-5AAC-406A-88CC-B525EE716B02}"/>
                </msink:context>
              </emma:interpretation>
            </emma:emma>
          </inkml:annotationXML>
          <inkml:trace contextRef="#ctx0" brushRef="#br0" timeOffset="77107.2732">-2817 138 1126 0,'6'-9'384'16,"7"0"58"-16,11 0-295 15,3 6-70-15,14-1-29 16,-2 5-25-16,6 4-23 15,-9 1-60-15,14 7-393 16,-10 2 100-16</inkml:trace>
          <inkml:trace contextRef="#ctx0" brushRef="#br0" timeOffset="77098.7753">-2678-146 1147 0,'6'6'345'16,"-3"2"68"-16,0 10-305 15,-3 3-64-15,5 6-14 16,-2-2-3-16,7 8-4 0,-1-4-1 16,8 3-8-16,-2-4-1 15,4 5-6-15,-7-9 1 16,5-4-14-16,-5-10-22 16,0-2-64-16,-6-8 60 15,2 0-411-15,-8 3 105 16</inkml:trace>
          <inkml:trace contextRef="#ctx0" brushRef="#br0" timeOffset="78387.4244">-2193-1153 1166 0,'0'-6'356'0,"12"3"65"15,12 3-324-15,29 2-37 16,11-4-29-16,32 2-12 16,11 0-1-16,19 2 8 15,-10-2-58-15,14 15-404 16,-46 1 129-16</inkml:trace>
          <inkml:trace contextRef="#ctx0" brushRef="#br0" timeOffset="78378.4433">-1852-1509 1003 0,'-6'-15'380'0,"6"2"58"16,-1 5-257-16,2 10-80 16,-2 11-38-16,1 13-25 15,1 8-34-15,5 17-6 16,0 3 5-16,8 11-5 16,2-3 5-16,7 7-4 15,-1-11 4-15,4 4-6 16,-4-14 8-16,-1-3-6 0,-6-14 7 15,-6-4-15 1,-7-12-28-16,-8-6-71 0,-8-10 71 16,-16-11-410-16,-4-5 103 15</inkml:trace>
          <inkml:trace contextRef="#ctx0" brushRef="#br0" timeOffset="73576.7671">-4613-75 577 0,'-12'12'381'0,"0"3"-54"0,9-6-88 16,6-3-139-16,8-2-34 15,14-2-6-15,10-8-4 16,17-11 1-16,12 7 0 15,23-17-1-15,7-8 2 16,31-5 1-16,-5 4-5 0,22-6-14 16,-14 10-10-16,22 1-18 15,-18 10-5-15,12-2-7 16,-19 2 4-16,12-4-6 16,-35 4 8-16,-9-6-4 15,-23 6 5-15,-17 4 1 16,-26 7 7-16,-15 4-5 15,-11 6 7-15,-16 1-4 16,-7 1-23-16,-17 4-97 16,-6-5-118-16,1 8-242 15,11 0-54-15</inkml:trace>
          <inkml:trace contextRef="#ctx0" brushRef="#br0" timeOffset="77090.4927">-2633-24 1096 0,'6'-11'390'0,"-3"1"68"16,-3 10-282-16,-3 1-66 16,-7 7-29-16,-4 8-44 0,-5 10-21 15,-7 0-9-15,-4 10-6 16,3-5 5-16,-3 2-7 16,3-10 6-16,3-1-5 15,6-8 7-15,5-2-7 16,5-8 8-16,5-2-5 15,5-7-15-15,5-8-98 16,5-8-23-16,5-12-349 16,7-3 12-16</inkml:trace>
          <inkml:trace contextRef="#ctx0" brushRef="#br0" timeOffset="73538.9054">-3446-611 1139 0,'1'-7'361'0,"5"0"70"16,6 6-323-16,8-1-29 16,5 7-39-16,13-7-23 0,1 7-9 15,7-3-34-15,-7-4-43 16,14 5-369-16,-15-1 80 15</inkml:trace>
          <inkml:trace contextRef="#ctx0" brushRef="#br0" timeOffset="72874.505">-3284-811 668 0,'7'-15'437'16,"-4"8"-52"-16,-6 8-136 0,-3 11-116 15,-3 6-73-15,0 9-27 16,-3 0-14-16,3 8-6 15,5-7 0-15,7 5-7 16,1-4 4-16,8 1-7 16,0-6 3-16,2 2-2 15,-1-8 3-15,-1-2-4 16,-3-7-9-16,-3-4-49 16,-7-4-354-16,-7 2 88 15</inkml:trace>
          <inkml:trace contextRef="#ctx0" brushRef="#br0" timeOffset="74476.7708">-3446-32 1023 0,'0'-9'378'0,"-3"-4"66"0,-3 4-263 16,-6 0-35-16,-6 13-41 15,-9-5-36 1,-3 5-28-16,-6 8-22 0,-2 3-12 16,2-1-7-16,2 4 6 15,2 6-7-15,7 0 4 16,5 8-5-16,4-4 4 16,7 7-3-16,4-10 2 0,7-1-2 15,5-7 2-15,16-7 3 16,5-13 5-16,17-9 6 15,3-10 8-15,11-13 7 16,-5-1 4-16,3-12 8 16,-8 0 1-16,-1-6-1 15,-16 4 1-15,-5-2-6 16,-17 11-7-16,-14 4-10 16,-16 10-4-16,-14 6-10 15,-13 9 0-15,-13 1-7 16,-1 8 4-16,-5 3-26 15,12 9-11 1,6 0-42-16,13 5-24 0,11 1-95 16,15 4-1-16,17 2-332 15,14-1 53-15</inkml:trace>
          <inkml:trace contextRef="#ctx0" brushRef="#br0" timeOffset="75294.795">-2975-147 972 0,'6'-21'292'0,"2"-5"79"0,1 8-248 16,-2 0-6-16,-2 6 5 15,-4 8-19-15,-4 10-18 16,-10 10-24-16,-8 11-34 15,-11 15-22-15,-2 3 1 16,-5 3-3-16,6-4 5 0,3-3-5 16,9-13 1-16,4-1-2 15,10-7 2-15,-2-2-5 16,4-11 7-16,3-4-32 16,6-7-33-16,-3-13-9 15,7-5-394-15,-2-8 92 16</inkml:trace>
          <inkml:trace contextRef="#ctx0" brushRef="#br0" timeOffset="75309.7662">-3177-141 640 0,'3'-6'537'15,"-2"4"-105"-15,4 5-33 16,-2 3-303-16,7 8-30 16,2 7-42-16,6 3-16 15,-1 4-2-15,13 1-5 16,0-2 10-16,4-1-84 15,1-4-19-15,8 1-352 16,-11-1 31-16</inkml:trace>
          <inkml:trace contextRef="#ctx0" brushRef="#br0" timeOffset="72758.6134">-3299-772 1094 0,'9'-10'384'15,"-6"4"56"-15,-3 6-299 16,0 4-64-16,-8 13-32 16,-4 8-36-16,-7 10-12 15,-2 2 9-15,-8 5-4 16,4-2 6-16,-4 0-7 16,7-7 6-16,1-1-7 15,3-10 7-15,6-7-4 16,7-10 11-16,5-10-53 0,8-10-21 15,10-12-53-15,4-3-47 16,7-13-295-16,1-7 81 16</inkml:trace>
          <inkml:trace contextRef="#ctx0" brushRef="#br0" timeOffset="69690.2709">-5564-721 1027 0,'-11'5'295'0,"7"-2"62"16,10 4-274-16,7 1-45 15,7-1 0-15,16 1 6 16,12-2 6-16,21-5 4 16,7-2-7-16,26-7-6 0,5-4-5 15,36-10-6-15,2-2-2 16,31-15-5-16,-11 0-3 16,38-11 3-16,-28 4 4 15,20-8 3-15,-23 10 5 16,17 2 1-16,-44 11-4 15,16 1 6-15,-36 3-2 16,-2 4-2-16,-26 4-2 16,-4-1-3-16,-25 5-12 0,-11 9-5 15,-21-3-6 1,-11 5-3-16,-8 4-3 0,-14 4-3 16,-3-2 3-16,-18 13-49 15,-5-2-73-15,-11 11-397 16,-2 2 61-16</inkml:trace>
        </inkml:traceGroup>
        <inkml:traceGroup>
          <inkml:annotationXML>
            <emma:emma xmlns:emma="http://www.w3.org/2003/04/emma" version="1.0">
              <emma:interpretation id="{97628AE6-CA7E-4643-86BF-7F12E5E84EC3}" emma:medium="tactile" emma:mode="ink">
                <msink:context xmlns:msink="http://schemas.microsoft.com/ink/2010/main" type="inkWord" rotatedBoundingBox="12417,16782 13360,16689 13405,17146 12462,17239"/>
              </emma:interpretation>
              <emma:one-of disjunction-type="recognition" id="oneOf6">
                <emma:interpretation id="interp10" emma:lang="" emma:confidence="0">
                  <emma:literal>8=5</emma:literal>
                </emma:interpretation>
                <emma:interpretation id="interp11" emma:lang="" emma:confidence="0">
                  <emma:literal>Trän =</emma:literal>
                </emma:interpretation>
                <emma:interpretation id="interp12" emma:lang="" emma:confidence="0">
                  <emma:literal>8=55</emma:literal>
                </emma:interpretation>
                <emma:interpretation id="interp13" emma:lang="" emma:confidence="0">
                  <emma:literal>8=-5</emma:literal>
                </emma:interpretation>
                <emma:interpretation id="interp14" emma:lang="" emma:confidence="0">
                  <emma:literal>8=5-5</emma:literal>
                </emma:interpretation>
              </emma:one-of>
            </emma:emma>
          </inkml:annotationXML>
          <inkml:trace contextRef="#ctx0" brushRef="#br0" timeOffset="70409.465">-4198-566 961 0,'0'-7'357'15,"-2"-2"61"-15,1 4-220 16,-2 4-57-16,-2-2-6 16,1 0-36-16,-7 7-17 15,-2-2-26-15,-8-5-15 16,-2 9-15-16,-8-2-11 15,4 4-7-15,-5 7-5 16,11 4 0-16,0 4-5 16,8 7 2-16,1-2-2 15,9-4 1-15,0 0 1 16,4-3 0-16,10-6 1 0,4-6 2 16,9-9 5-16,1-6 2 15,13-12 4-15,-1-6 7 16,8-12 5-16,-3-3 1 15,2-10 6-15,-11 2 4 16,-3-7-1-16,-15 9-2 16,-12-5-2-16,-12 11-6 15,-14 3-9-15,-7 14-5 16,-13 8-8-16,-4 16-2 0,-10 10-4 16,8 9 3-16,-4 9-3 15,5 4 7-15,3 4-35 16,13-8-32-16,11-2 188 15,12 1-701-15,23-24 259 16</inkml:trace>
          <inkml:trace contextRef="#ctx0" brushRef="#br0" timeOffset="72105.3243">-3859-706 1021 0,'-3'-12'352'0,"-2"3"74"16,4 5-278-16,-8 8-30 16,-3 4-41-16,-2 8-31 15,-1 5-28-15,2 9-13 16,4-1 1-16,-2 4-1 16,11-3 6-16,0 5-2 15,6-8 5-15,6-3 11 16,0-9 9-16,6-3 11 15,5-11 5-15,2-8 1 16,-3-7-10-16,8-16-7 0,-2 3-12 16,4-13-5-1,-4-2-3-15,2-7-4 16,-10 12-2-16,-5-4-5 0,-11 16 3 16,-1 5-6-16,-3 14 3 15,-3 12-6-15,-3 11 3 16,-3 8-6-16,-1 5 6 15,-2 5-4-15,1-5 5 16,5 2-4-16,6-11 5 16,3 3-4-16,5-8 4 15,4-2-3-15,3-10 7 0,1-1-53 16,2-6-59-16,5 2-417 16,-4-1 70-16</inkml:trace>
        </inkml:traceGroup>
      </inkml:traceGroup>
    </inkml:traceGroup>
  </inkml:traceGroup>
</inkml:ink>
</file>

<file path=ppt/ink/ink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28:08.14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6D835B6-D5D3-40D0-8820-335F4BCF94B0}" emma:medium="tactile" emma:mode="ink">
          <msink:context xmlns:msink="http://schemas.microsoft.com/ink/2010/main" type="writingRegion" rotatedBoundingBox="5960,4770 6448,4770 6448,7776 5960,7776"/>
        </emma:interpretation>
      </emma:emma>
    </inkml:annotationXML>
    <inkml:traceGroup>
      <inkml:annotationXML>
        <emma:emma xmlns:emma="http://www.w3.org/2003/04/emma" version="1.0">
          <emma:interpretation id="{0BB482C1-5B09-423E-9309-E42829F6BEAF}" emma:medium="tactile" emma:mode="ink">
            <msink:context xmlns:msink="http://schemas.microsoft.com/ink/2010/main" type="paragraph" rotatedBoundingBox="5960,4770 6448,4770 6448,7776 5960,7776" alignmentLevel="1"/>
          </emma:interpretation>
        </emma:emma>
      </inkml:annotationXML>
      <inkml:traceGroup>
        <inkml:annotationXML>
          <emma:emma xmlns:emma="http://www.w3.org/2003/04/emma" version="1.0">
            <emma:interpretation id="{60713FC9-365B-42A8-837E-B57F19E4059F}" emma:medium="tactile" emma:mode="ink">
              <msink:context xmlns:msink="http://schemas.microsoft.com/ink/2010/main" type="line" rotatedBoundingBox="5960,4770 6448,4770 6448,7776 5960,7776"/>
            </emma:interpretation>
          </emma:emma>
        </inkml:annotationXML>
        <inkml:traceGroup>
          <inkml:annotationXML>
            <emma:emma xmlns:emma="http://www.w3.org/2003/04/emma" version="1.0">
              <emma:interpretation id="{896DBD89-2933-49BE-84A2-65F5CD94A9AD}" emma:medium="tactile" emma:mode="ink">
                <msink:context xmlns:msink="http://schemas.microsoft.com/ink/2010/main" type="inkWord" rotatedBoundingBox="5960,4770 6448,4770 6448,7776 5960,7776"/>
              </emma:interpretation>
            </emma:emma>
          </inkml:annotationXML>
          <inkml:trace contextRef="#ctx0" brushRef="#br0">62-3 1058 0,'-18'2'243'15,"3"-2"96"-15,3 7-309 0,4 2-12 16,5 5-9-1,2 5-2-15,1 11-6 0,1 2-1 16,1 1 0-16,-2 3 0 16,0-3 0-16,0-4 1 15,0-4 0-15,-3 1 0 16,1-1 1-16,2-5 6 16,-1 2 6-16,1 1 7 15,3 2 1-15,0 7 1 16,1 4-5-1,5 6-7-15,2 4-7 0,1 10-1 16,-3-7-2-16,9 11 0 16,-7-5 0-16,1 6 0 15,-2-11-1-15,2 4 1 16,-6-9 0-16,3 4 0 16,-4-7-1-16,1 14 1 0,-2-4-1 15,-2 7 2-15,-1 1 3 16,-1 6 5-16,-3-7 3 15,2 11 8-15,-5-7 0 16,4 9-1-16,7-6-5 16,-5 5-5-16,1-11-7 15,2 6-1-15,-3-14-1 0,-9 7 0 16,5-11 1-16,-1 5 0 16,-1-11-1-16,-3 1 0 15,8-5 0-15,-7-1-1 16,1-13 1-16,-1 6 1 15,4-9 3-15,-6-6 4 32,7 0 2-32,-1 2 2 0,1-5-1 0,0 4-4 15,3 4-2-15,-2-5-3 16,4-2-2-16,-4 1 0 16,2-4-1-16,0-4 0 15,2 2 0-15,-2-2 0 16,4-3-2-16,-2 0-8 15,-4 1-13-15,2-2-19 16,0-4-10-16,0-5-24 16,0-7-1-16,-3-7-309 0,-4-6 99 15</inkml:trace>
          <inkml:trace contextRef="#ctx0" brushRef="#br0" timeOffset="331.9395">-87 2273 739 0,'-9'-1'295'0,"-1"-4"18"15,4 4-165-15,0 4-87 0,4 0-13 16,4 0-22-16,2 10-1 16,2 13-8-16,6 16 2 15,-3 13-1-15,3 23 1 16,-3 2-3-16,0 8-1 15,-4-15-4-15,1-1 9 16,0-20 3-16,0-4 3 16,-2-18 0-16,1 2 0 15,-2-14-12-15,-2-5-4 16,1-5-4-16,4-8-3 16,3-12 1-16,13-15 0 15,5-14-1-15,19-32 2 16,-6-7-1-16,20-27-10 0,-3 4-25 15,9-16-358-15,-12 8 100 16</inkml:trace>
        </inkml:traceGroup>
      </inkml:traceGroup>
    </inkml:traceGroup>
  </inkml:traceGroup>
</inkml:ink>
</file>

<file path=ppt/ink/ink5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4:42.18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F42B7867-58B1-44B1-8E7C-7E6A9F9A91EA}" emma:medium="tactile" emma:mode="ink">
          <msink:context xmlns:msink="http://schemas.microsoft.com/ink/2010/main" type="inkDrawing" rotatedBoundingBox="6526,16508 11240,16269 11250,16477 6537,16715" semanticType="underline" shapeName="Other"/>
        </emma:interpretation>
      </emma:emma>
    </inkml:annotationXML>
    <inkml:trace contextRef="#ctx0" brushRef="#br0">4611 159 210 0,'82'-3'624'0,"-66"-21"-350"0,-10 4-72 16,-9 4-89-16,-2 2-17 0,-6 7-52 15,-5 2 6-15,-2-1-22 16,-2 3 9-16,-2-1-18 16,-8 1 4-16,4 3-19 15,-8-5 7-15,1-1-13 0,-5 0 9 16,2-1-10-16,-7-4 9 15,1 9-12-15,-8 1 11 16,4 4-9-16,-2-3 9 16,6-9-9-16,-6 3 10 15,4 3-12-15,-4 0 11 16,3 3-9-16,-6 9 12 16,6-3-11-16,0-6 13 15,6 1-12-15,-2 8 10 16,7-2-11-16,-1-1 8 15,5 4-9-15,-7-1 9 16,8 2-9-16,1-5 9 16,2 1-9-16,1 5 9 15,7 3-9-15,-5-3 9 16,1-1-8-16,-1-2 9 16,0-5-9-16,-1-2 10 0,2-4-11 15,-4 4 11-15,1-1-10 16,-10-1 7-16,-2-1-9 15,-14 10 9-15,0-5-9 16,-14 5 14-16,7 2-6 16,-5 5 15-16,12-7-5 15,-8 5 14-15,15-5-12 16,-10 3 10-16,6-3-15 16,-9 0 6-16,5-3-12 0,-8 1 8 15,6-4-11-15,-6 3 12 16,6-1-10-16,3-1 9 15,7-1-8-15,-4 3 7 16,3-4-11-16,-8 1 8 16,-1-2-9-16,-7 2 6 15,4-1-7-15,-3 1 8 16,6 0-9-16,-5 3 8 16,8-5-9-16,0 1 8 15,8 1-7-15,-4-2 8 16,5-4-8-16,-3 0 9 15,3-1-8-15,-8-5 9 16,7-2-9-16,-2-1 9 16,4 2-10-16,-5-2 9 0,5 4-9 15,-7 1 8-15,5 1-9 16,-5 0 10-16,9-2-10 16,-8 1 8-16,5 1-8 15,-8 0 9-15,7 3-10 16,-8 4 9-16,3 1-7 15,-2 1 7-15,10 1-9 16,-8-2 10-16,6-2-10 16,-3 0 10-16,6 0-10 15,-3 0 10-15,9 3-7 0,-3 0 7 16,3 0-9-16,-3 0 8 16,-1 1-9-16,1-1 8 15,6 0-6-15,5 2 8 16,5-2-9-16,4-2 10 15,2 4-10-15,1-1 9 16,2-1-9-16,1 0 9 16,1 2-11-16,1 1 5 15,-1-2-24-15,-1 1-32 16,1 1 10-16,3 1-353 16,1-2 89-16</inkml:trace>
  </inkml:traceGroup>
</inkml:ink>
</file>

<file path=ppt/ink/ink5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4:59.189"/>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643ED7E8-396F-4550-9AC9-C5E0E0647EF3}" emma:medium="tactile" emma:mode="ink">
          <msink:context xmlns:msink="http://schemas.microsoft.com/ink/2010/main" type="inkDrawing" rotatedBoundingBox="172,15999 6319,15857 6364,17822 218,17963" semanticType="enclosure" shapeName="Other">
            <msink:sourceLink direction="with" ref="{050149CF-3A9A-4DAA-A025-4101391FB23E}"/>
            <msink:destinationLink direction="from" ref="{F3F46D10-FC42-4980-97A0-FC4D671AE691}"/>
          </msink:context>
        </emma:interpretation>
      </emma:emma>
    </inkml:annotationXML>
    <inkml:trace contextRef="#ctx0" brushRef="#br0">6121 71 1031 0,'21'-73'529'0,"-48"76"-520"0,7 10-8 16,1 2 8-16,1 2 23 16,3-10 14-16,0 1 13 15,0-5 3-15,0 0-7 16,-2-2-23-16,-3 4-13 16,2-8-13-16,-9-3-2 0,-4 1-1 15,-19 2-1-15,-5-3 0 16,-23 9 0-16,-2 3 0 15,-16 2 1-15,3-1 0 16,-20 4-1-16,5-2 0 16,-15 1-2-16,12-2 2 15,-19-5 0-15,13-2 0 16,-20-5 1-16,17-1 1 16,-21-2 7-16,16 4 3 0,-18-2 0 15,14 2 1-15,-15 0-1 16,8 3-6-16,-25 2-4 15,15-2-2-15,-5 0 0 16,4-3 0-16,-17 0-3 16,20 1 3-16,-12 2-1 15,9-1 2-15,-18 4-5 16,16-2 3-16,-12 1 0 16,16-4 0-16,-17 4-2 15,17-2 2-15,-9-2 0 16,22 2-1-16,-20 0 0 15,20 5 0-15,-8-2 1 16,22 3 0-16,-10 0-1 16,26-2 0-16,-6-4 1 15,27 0-1-15,1-4 0 0,19-4 0 16,7 1 2-16,21-1 1 16,7 1 1-16,14 2-2 15,6 2-3-15,9 3-2 16,8 5-3-16,4 1 1 15,6 6 0-15,-2 3 4 16,7 3-1-16,-7 3 2 16,-2 6-1-16,-4-3 2 31,-1 9-2-31,-3 1 2 0,-1 5 0 0,-2-3 0 0,1 14-2 16,-1-3 3-16,-1 10-3 15,-2 3-1 1,-8 21-2-16,-4-2 2 0,-6 22 1 15,-3-10 1 1,-4 13-1-16,-1-15 4 0,2 2-4 16,6-13 1-16,3 15-1 15,8-16 0-15,7 2 1 16,3-17 3-16,9-7-1 16,1-19 3-16,5 1 1 15,-3-15 3-15,2 5-1 16,-5-6 3-16,-3-4-2 15,-5-7 1-15,-1-2 4 0,-1-7 5 16,1-5 2-16,1-4 0 16,4-8-56-16,2 2-388 15,-11-32 103-15</inkml:trace>
    <inkml:trace contextRef="#ctx0" brushRef="#br0" timeOffset="-816.5111">277 1870 929 0,'-3'-5'276'0,"1"4"50"15,19 7-208 16,-8-3-49-31,0 0-25 0,45 10-3 16,15-2-7-16,13-1-13 16,22 1-3-16,-1-7-10 15,-2 2 0-15,7 6-6 16,-3 0 5-16,6 2-9 16,-13-4 6-16,13 2-5 15,-6-7 0-15,24-7-1 16,-1-5 8-16,32-5-2 15,-8 0 8-15,39-14 5 0,-10 4 4 16,28 1-2-16,-19-2 2 16,37-4-6-16,-26 12 0 15,23 0-7-15,-27 5-1 16,13 2-4-16,-36 4 0 16,15 2-2-16,-31 4 6 15,2-1-2-15,-26-1 1 0,12-4 1 16,-25-4 3-1,7-2-1-15,-16-2 6 0,-2-2 4 16,-24 7 1-16,-5-1 0 16,-23 4 1-16,-11 1-2 15,-14 4-4-15,-6 1-1 16,-14 1 0-16,-2 4-5 16,-4-4-1-16,-4 2-2 15,0-1 2-15,-1-2-1 16,-2-4 5-16,-2 4 8 15,1-4 4-15,-2-2-4 16,-3 1 11-16,-6 4-483 16,-2 2-25-16</inkml:trace>
    <inkml:trace contextRef="#ctx0" brushRef="#br0" timeOffset="-761.6556">5930 212 900 0,'12'-18'293'0,"-11"0"51"16,-11 3-233-16,2 14-58 15,1 19-17-15,-7 28-3 16,4 17-28-1,1 27 2-15,-2 13 0 0,4 20-2 16,10-14-2-16,0 19 3 16,0-20-2-16,-6 8 2 15,-6-23 1-15,-12 0 3 16,-6-23 10-16,-8 2 19 16,4-15 6-16,1-3 7 15,12-15 2-15,3-7-5 16,10-16-14-16,5-7-1 15,6-12-5-15,9-15-1 16,5-6-8-16,8-9-52 16,2-6 407-16,-10 2-824 15,-13-2 360-15</inkml:trace>
  </inkml:traceGroup>
</inkml:ink>
</file>

<file path=ppt/ink/ink5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4:45.614"/>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050149CF-3A9A-4DAA-A025-4101391FB23E}" emma:medium="tactile" emma:mode="ink">
          <msink:context xmlns:msink="http://schemas.microsoft.com/ink/2010/main" type="writingRegion" rotatedBoundingBox="384,16242 7070,16207 7077,17498 391,17534">
            <msink:destinationLink direction="with" ref="{643ED7E8-396F-4550-9AC9-C5E0E0647EF3}"/>
          </msink:context>
        </emma:interpretation>
      </emma:emma>
    </inkml:annotationXML>
    <inkml:traceGroup>
      <inkml:annotationXML>
        <emma:emma xmlns:emma="http://www.w3.org/2003/04/emma" version="1.0">
          <emma:interpretation id="{A14A8620-8CCD-4FBA-97B5-30D3CE17117B}" emma:medium="tactile" emma:mode="ink">
            <msink:context xmlns:msink="http://schemas.microsoft.com/ink/2010/main" type="paragraph" rotatedBoundingBox="384,16242 7070,16207 7077,17498 391,17534" alignmentLevel="1"/>
          </emma:interpretation>
        </emma:emma>
      </inkml:annotationXML>
      <inkml:traceGroup>
        <inkml:annotationXML>
          <emma:emma xmlns:emma="http://www.w3.org/2003/04/emma" version="1.0">
            <emma:interpretation id="{569112FA-E6AE-4114-BFBF-3F83D6FD1855}" emma:medium="tactile" emma:mode="ink">
              <msink:context xmlns:msink="http://schemas.microsoft.com/ink/2010/main" type="line" rotatedBoundingBox="384,16242 7070,16207 7077,17498 391,17534"/>
            </emma:interpretation>
          </emma:emma>
        </inkml:annotationXML>
        <inkml:traceGroup>
          <inkml:annotationXML>
            <emma:emma xmlns:emma="http://www.w3.org/2003/04/emma" version="1.0">
              <emma:interpretation id="{5107AFCD-F268-4382-B8D9-F102CC43F7AE}" emma:medium="tactile" emma:mode="ink">
                <msink:context xmlns:msink="http://schemas.microsoft.com/ink/2010/main" type="inkWord" rotatedBoundingBox="384,16321 3054,16306 3059,17306 389,17320"/>
              </emma:interpretation>
            </emma:emma>
          </inkml:annotationXML>
          <inkml:trace contextRef="#ctx0" brushRef="#br0">-16160-1240 304 0,'5'-1'429'0,"-4"-2"-105"15,-4-5-22-15,2 4-94 16,-2 0-101-16,-3-3-19 16,0 4-26-16,-3 3-8 15,-2 0-20-15,-2-3-10 16,-1 10-6 15,8-2-15-31,0 0-1 0,-27 10-4 0,3 9 1 16,-4 6 0-16,-2 7 2 15,9-4-1-15,6 9 3 16,-14 6-1-16,1 5 1 16,-2 17-2-16,5-1 0 15,3 6 0-15,14-6 0 16,10-3-2-16,10-19 2 0,9-6 1 15,3-16 3-15,9-5 0 16,0-8 3-16,8-14 8 16,2-8 5-16,10-10 4 15,-1-7 3-15,7-10 3 16,-8 1-5-16,-5-5-3 16,-11 5 2-16,-11-3 10 15,-12 12 2-15,-11-2 4 16,-7 11-3-16,-9 5-8 15,-3 8-10-15,-4 5-8 16,2 6-7-16,2 6-3 16,11 2-1-16,2 1-3 15,10 0-1-15,4 0-2 16,9-3 3-16,9-5 1 16,3-2 0-16,9-8 4 15,1-5 0-15,4-7 1 16,-8-1 0-16,0-4 0 0,-6 4-2 15,-8 2-1-15,-5 10-4 16,-4 7-1-16,-5 7 0 16,-7 16-3-16,-2 2 1 15,-5 13 2-15,0 2 2 16,0 0 1-16,4-7 2 0,4-6 0 16,7-11 1-1,3-7 0-15,3-3 1 0,7-16-4 16,4-1-55-16,4 1-422 15,-8-17 117-15</inkml:trace>
          <inkml:trace contextRef="#ctx0" brushRef="#br0" timeOffset="953.1076">-15929-1013 542 0,'6'-32'476'16,"6"1"-102"-16,5 1-25 15,6-3-247-15,4 1-45 16,10 4-13-16,-1 4-19 15,18 3-9-15,0 7-12 16,8 6-6-16,-4 2 0 16,2 11-3-16,-16-1 1 0,-7 9 3 15,-16-6 6-15,-7 8 2 16,-19 2 11-16,-13 10 15 16,-7-2 6-16,-19 13 14 15,-1-2 3-15,-7 3 1 16,7-8-14-16,0 5-6 15,15-4-15-15,3 1-7 16,13-6-8-16,5 1-3 16,9-7 0-16,6 0-1 15,5-4-1-15,5 4 0 16,1-3 1-16,4 6-1 16,1 0 0-16,4 0 0 15,-5-6 0-15,6 0-1 16,-5 0 0-16,4 2-1 15,-2 1 1-15,4 4-1 0,-5 1 1 16,-1-5-1-16,-7-3 2 16,-4-5-1-16,-5-5 1 15,-5-4 2-15,1-4 2 16,-2 0 2-16,-3 0-35 16,-8 11-455-16,-4 1 141 15</inkml:trace>
          <inkml:trace contextRef="#ctx0" brushRef="#br0" timeOffset="922.1865">-15705-1162 1063 0,'-6'-3'294'0,"3"8"66"0,2 8-282 15,-2 4-66-15,-6 13-5 16,3 7 3-16,0 16 0 15,-2-1-1-15,4 14-4 16,4-9 0-16,0 2-2 16,0-16 1-16,4-2-2 15,-5-19 2-15,2-2-1 16,2-8 0-16,-3 0 0 16,-1-3 3-16,1 0-1 15,-5-3-5-15,-2-15 63 16,-4 3-440-16,-7-18 161 15</inkml:trace>
          <inkml:trace contextRef="#ctx0" brushRef="#br0" timeOffset="2980.0068">-15073-1103 585 0,'15'-24'394'0,"-6"9"-45"16,-3-5-73-16,-1 5-136 16,-4-1-19-16,2 1-21 0,-1 0-4 15,-1 9-17-15,-2 0-16 16,-1 4-23 0,-8 8-17-16,-8 5-12 0,-8 8-8 15,-7 4 1-15,-4 5-5 16,2 5 5-16,-1 3-5 15,5-1 2-15,3 1-7 16,9-2 8-16,10 1-8 16,9-8 5-16,15 0-4 15,7-3 8-15,15-6-7 16,-1-5 10-16,10-2-4 16,-5-4 3-16,7-1-5 15,-12 3 4-15,1 2-6 16,-11 4 5-16,-7 4-7 15,-11 7 6-15,-4 1-7 0,-10 0 6 16,-4-2-5 0,-4-2 7-16,-5-5 0 0,-2-3 17 15,-8-3 20-15,-1-3 13 16,-3-3 12-16,0-1 2 16,-6-7-6-16,9-1-23 15,3-1-9-15,3-1-15 16,6 1-5-16,10-1-5 15,8 2-12-15,6 2-12 0,20 5-90 16,4 4-56-16,26 4-372 16,1-5 27-16</inkml:trace>
          <inkml:trace contextRef="#ctx0" brushRef="#br0" timeOffset="2996.9616">-14684-713 414 0,'12'-15'480'0,"0"-3"-115"0,-5 6 11 16,-1 2-172-16,-4 2-57 16,-4 5-11-16,-1 5-28 15,-6 11-31-15,-4 4-40 16,-8 16-26-16,-2 0-8 16,-8 10-6-16,-1 1 5 15,-1 7-3-15,3-10 5 16,2 4-6-16,8-14 6 15,4 1-4-15,7-11 5 0,3-3-7 16,0-8 8-16,3 1-7 16,1-5 7-16,4-5-8 15,2-4 0-15,11-12-64 16,5-6-27-16,11-13-51 16,2-7-88-16,8-7-239 15,-4 5 62-15,1-5-147 16,-8 10 361-16,-2 5 594 15,-11 9 17-15,-2 6-37 16,-10 6-104-16,-4 12-112 16,-5 4-73-16,1 10-30 15,-6 7-33-15,-1 9-22 16,3 0 1-16,4 14-8 16,0-1 9-16,6 8-7 15,1-4 5-15,5-1-3 0,-1-10 5 16,3-7-3-16,-4-14 6 15,1-5-6-15,-4-8 5 16,1-5-21-16,-2-5-15 16,-3-7-49-16,-2-4 47 15,-4-8-389-15,-9 3 116 16</inkml:trace>
          <inkml:trace contextRef="#ctx0" brushRef="#br0" timeOffset="3000.9502">-14827-478 817 0,'-3'0'362'0,"3"0"-13"16,2 1-176-16,8 1-124 16,5 1-26-16,12-3-11 15,8-2 6-15,11 1-10 16,-2-1 4-16,3 2-6 16,-11 5 2-16,-2 5-375 15,-19 4 125-15</inkml:trace>
          <inkml:trace contextRef="#ctx0" brushRef="#br0" timeOffset="3938.9382">-14390-927 1148 0,'-1'-2'302'0,"5"2"80"16,10 3-337-16,13-3-18 16,6 5-31-16,18-7 9 15,4-1-8-15,10-1 11 0,-31-1-9 31,2 2-36-31,43-9-342 0,-13 6 94 16</inkml:trace>
          <inkml:trace contextRef="#ctx0" brushRef="#br0" timeOffset="3918.9904">-14211-1095 1112 0,'-6'-14'345'15,"0"4"79"-15,1 4-323 16,1 7-21-16,-1 8-50 16,-2 12-6-16,2 8-29 15,2 14 7-15,2 7-8 16,2 10 11-16,7-5-9 15,4 1 10-15,-2-11-9 0,5-5 10 16,-1-13-10-16,-1-3 10 16,-2-12-9-16,-2-3 10 15,-3-6-19-15,-5-4-27 16,-4-7-34-16,-7-7-56 16,-5-7-302-16,-6-14 66 15</inkml:trace>
        </inkml:traceGroup>
        <inkml:traceGroup>
          <inkml:annotationXML>
            <emma:emma xmlns:emma="http://www.w3.org/2003/04/emma" version="1.0">
              <emma:interpretation id="{92F54F1A-A2F0-432A-ABB3-D496AD511552}" emma:medium="tactile" emma:mode="ink">
                <msink:context xmlns:msink="http://schemas.microsoft.com/ink/2010/main" type="inkWord" rotatedBoundingBox="3292,16227 7070,16207 7077,17498 3299,17518"/>
              </emma:interpretation>
              <emma:one-of disjunction-type="recognition" id="oneOf0">
                <emma:interpretation id="interp0" emma:lang="" emma:confidence="0">
                  <emma:literal>BEL</emma:literal>
                </emma:interpretation>
                <emma:interpretation id="interp1" emma:lang="" emma:confidence="0">
                  <emma:literal>BELL</emma:literal>
                </emma:interpretation>
                <emma:interpretation id="interp2" emma:lang="" emma:confidence="0">
                  <emma:literal>BEIL</emma:literal>
                </emma:interpretation>
                <emma:interpretation id="interp3" emma:lang="" emma:confidence="0">
                  <emma:literal>BERC</emma:literal>
                </emma:interpretation>
                <emma:interpretation id="interp4" emma:lang="" emma:confidence="0">
                  <emma:literal>BEUL</emma:literal>
                </emma:interpretation>
              </emma:one-of>
            </emma:emma>
          </inkml:annotationXML>
          <inkml:trace contextRef="#ctx0" brushRef="#br0" timeOffset="9033.3803">-12422-531 1056 0,'11'-24'312'0,"13"0"85"15,6 3-307-15,18 0-3 16,1 1-37-16,19 6-3 16,-8 8-24-16,-1 9 7 0,-19-1-16 15,-7 8 4-15,-24 4-7 16,-10 6 30-16,-14-4 4 15,-15 16 20-15,-9-5 0 16,-5-2 11-16,0-4-30 16,7-4-5-16,13-10-22 15,7-2 2-15,13-2-17 16,8 1 2-16,4 1-10 16,13 4 6-16,3 0-8 0,10 4 10 15,2-2-6-15,5 5 7 16,-9-1-6-16,-4 11 7 15,-14-1-8-15,-2 11 4 16,-11-4-6-16,-2 4 6 16,-5-8-5-16,-3-1 4 15,-8-9-3-15,-5 2 10 16,-8-5 2-16,-10-2 25 16,4-5 5-16,-9 2 14 15,5-8-4-15,-2-7 0 16,9 1-20-16,-3-8-5 15,10-6-15-15,5-8-1 16,9 1-11-16,11-13-13 16,11 4-52-16,13-10 310 15,8 13-822-15,2 1 332 0</inkml:trace>
          <inkml:trace contextRef="#ctx0" brushRef="#br0" timeOffset="9024.4063">-12186-536 1121 0,'1'-1'300'0,"-1"8"72"15,0 10-295-15,-1 2-73 0,-2 11 11 16,-2 6-4-1,-2 8 10-15,-2-4-11 0,3 2 7 16,1-9-13-16,1-7 8 16,4-13-11-16,-2-7 13 15,-2-4-10-15,-4-8 3 16,-4-3-54-16,-7-11-347 16,-2-5 94-16</inkml:trace>
          <inkml:trace contextRef="#ctx0" brushRef="#br0" timeOffset="9732.2569">-12043-778 654 0,'-9'2'425'0,"4"-1"-63"16,4 1-78-16,8 1-220 0,1 4-5 16,2-1-30-16,10 0 10 15,8 3-8-15,7 0 3 16,-1-6-17-16,11 6 1 16,-7-3-9-16,1 2-49 15,-6-5-365-15,-3-15 108 16</inkml:trace>
          <inkml:trace contextRef="#ctx0" brushRef="#br0" timeOffset="9043.3544">-12028-907 1133 0,'-9'-3'414'0,"-3"-4"57"15,6 2-307-15,9 4-49 16,3 1-61-16,6 0-15 16,6 1-31-16,12-1-3 15,6-3-7-15,13-1 6 16,1-1-6-16,7-2 4 15,-9 1-28-15,-3 1-57 16,-15 2-48-16,-9 2-348 16,-18 1 42-16</inkml:trace>
          <inkml:trace contextRef="#ctx0" brushRef="#br0" timeOffset="9756.1924">-11206-1130 953 0,'5'-26'412'0,"1"11"24"0,-2-1-180 15,-1 7-124-15,-3 3-3 16,-6 6-51-16,-9 3-14 16,-6 10-35-16,-15 13-15 15,-4 2-16-15,-11 14 6 16,0 2-5-16,-7 8 1 16,10-2-2-16,3 10 4 15,11-8-6-15,11 10 5 16,16-16-6-16,10-4 6 15,10-18-5-15,14-3 7 16,9-13-5-16,15-4 8 16,2-4-4-16,9-3-16 15,-4-6-75-15,10-24-410 16,-16-6 90-16</inkml:trace>
          <inkml:trace contextRef="#ctx0" brushRef="#br0" timeOffset="4905.9631">-13240-1310 1065 0,'0'-6'282'0,"-3"0"92"15,0 1-313-15,-3 7-4 16,-1-2-28-16,-11 7-2 16,0 5-20-16,-11 6 4 15,-2 3-10-15,-10 13 8 16,-1 0-8-16,-11 16 10 15,7 1-10-15,-2 9 8 16,10-3-9-16,8 7 9 16,12-5-9-16,6 1 7 0,8-12-7 15,8 1 9 1,5-19-6-16,9-7 11 0,6-10-3 16,6-2 11-16,3-11-6 15,5-3 7-15,-2-8-9 16,4-2 5-16,-7-10-10 15,-4-4 8-15,-8 0-4 16,-7 2 28-16,-13-1-1 16,-9 2 14-16,-10 8-9 0,-12-2 4 15,-4 7-30-15,-8 5 1 16,7 5-16-16,7 4 7 16,8 4-10-16,7 2 4 15,8 0-10-15,10 5 8 16,2-1-12-16,13 5 8 15,7-3-3-15,10-7 10 16,2-7-6-16,8-7 10 16,-8-7-7-16,-3-7 6 15,-9 4-7-15,-6 2 4 16,-9 4-8-16,-3 7 3 16,-4 6-8-16,-2 6 5 15,-3 7-5-15,-5 7 3 16,2-4 1-16,-1 10 3 15,-2-2-1-15,0 0 4 16,0-3-3-16,-2-2 11 16,4-2-40-16,-1-8-76 15,4-3-379-15,-1-9 62 0</inkml:trace>
          <inkml:trace contextRef="#ctx0" brushRef="#br0" timeOffset="6634.6051">-13195-1196 1199 0,'8'-13'297'0,"14"-2"94"0,10 9-354 15,17-2-16-15,5 5-21 16,17-3 4-16,-1 6-5 15,2-1 8-15,-12 4-6 16,-10 0 7-16,-20 6-3 16,-16 4 15-16,-17 4 1 0,-18 1 18 15,-11 9 0-15,-18 6 23 16,-4-3-6-16,-3 6 15 16,9-6-17-16,6-2 1 15,15-7-29-15,9-1-1 16,11-5-22-16,8 3 4 15,7-2-11-15,14 7 9 16,7-1-8-16,7 7 8 16,6-2-5-16,3 7 8 15,-9-2-7-15,-2 2 6 16,-10 2-7-16,-7-6 4 16,-9-8-6-16,-1-3 6 15,-4-8-5-15,-1-2 4 16,1 1-5-16,0-1 6 15,-2-4-6-15,7 2 7 16,-2-4-6-16,4-6-40 0,2-3-67 16,9-10-386-16,-6-11 61 15</inkml:trace>
          <inkml:trace contextRef="#ctx0" brushRef="#br0" timeOffset="5837.6043">-12944-1199 879 0,'-2'-7'340'15,"2"2"45"1,-1-2-225-16,-1 2-54 0,1 10-50 16,-2 7-8-16,-2 7-36 0,-1 17-3 15,-1 8-12-15,-4 8 9 16,1 4-7-16,1 11 6 15,1-2-7-15,2 2 8 16,3-8-8-16,0-8 9 16,3-21-8-16,2-3 8 15,-2-15-5-15,1-7 7 16,1-7-5-16,-4 1 9 16,-1-10-37-16,-4-18-381 15,1-8 118-15</inkml:trace>
          <inkml:trace contextRef="#ctx0" brushRef="#br0" timeOffset="6854.3702">-12309-1107 578 0,'7'-32'429'15,"2"5"-81"-15,0-3-1 16,0 11-264-16,-3 4 28 16,-1 6-17-16,-7 4 7 15,-2 8-30-15,-10-3-7 16,-5 3-33-16,-11 14 3 16,-6-5-13-16,-11 9 5 15,2 10-7-15,-1 2 5 16,8-4-13-16,8 11 2 0,14-5-10 15,-1-5 2-15,11-6-5 16,6 1 3 0,-1-7-4-16,11-1 5 0,4-1-5 15,8 1 7-15,2-4-6 16,8 5 8-16,-10-3-8 16,2 0 6-16,-7-1-7 15,-4 4 6-15,-5-5-9 16,-1 14 8-16,-4-4-7 15,2 7 6-15,-5-5-7 0,-3 4 7 16,-5-11-6-16,-4 3 6 16,-4-7-5-16,-7 2 14 15,-1-5 4-15,-6 1 22 16,3-9 1-16,2-2 10 16,5-8-11-16,5-2-6 15,2-6-16-15,8 1-104 16,13-5 239-16,16 2-686 15,7-12 210-15</inkml:trace>
          <inkml:trace contextRef="#ctx0" brushRef="#br0" timeOffset="-2810.1682">-10289-1336 526 0,'3'-16'314'0,"6"4"-34"15,-1 6-124-15,-4-2-31 16,-1 5-61-16,-1 0 17 16,-2 3-16-16,-2 3 9 15,-5 6-36-15,-5 3 1 0,-8 6-26 16,-17 6 7-16,-10 5-13 15,-19 13 5-15,-6 2-10 16,-12 8 6-16,5-4-6 16,-10 5 8-16,17-14-8 15,1 0 11-15,19-12-6 16,11-2 6-16,19-5-11 16,19 1 9-16,16-2-12 0,28-1 10 15,17-4-9-15,41-11 12 16,13-6-8-16,39-9 9 15,-5-3-10-15,10 1-6 16,-22 10-40-16,-7 8-340 16,-38 5 88-16</inkml:trace>
        </inkml:traceGroup>
      </inkml:traceGroup>
    </inkml:traceGroup>
  </inkml:traceGroup>
</inkml:ink>
</file>

<file path=ppt/ink/ink5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3:36.78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61DA797-2E3D-43F0-B8D4-C565E59CD1F0}" emma:medium="tactile" emma:mode="ink">
          <msink:context xmlns:msink="http://schemas.microsoft.com/ink/2010/main" type="writingRegion" rotatedBoundingBox="15642,15609 20291,14319 21109,17267 16460,18557">
            <msink:destinationLink direction="with" ref="{C506F64F-4CCA-43A1-AC24-645613B01EF1}"/>
          </msink:context>
        </emma:interpretation>
      </emma:emma>
    </inkml:annotationXML>
    <inkml:traceGroup>
      <inkml:annotationXML>
        <emma:emma xmlns:emma="http://www.w3.org/2003/04/emma" version="1.0">
          <emma:interpretation id="{AA890B85-9654-46BE-957E-F4561C57FB8F}" emma:medium="tactile" emma:mode="ink">
            <msink:context xmlns:msink="http://schemas.microsoft.com/ink/2010/main" type="paragraph" rotatedBoundingBox="15971,15447 18210,15182 18396,16752 16156,17017" alignmentLevel="1"/>
          </emma:interpretation>
        </emma:emma>
      </inkml:annotationXML>
      <inkml:traceGroup>
        <inkml:annotationXML>
          <emma:emma xmlns:emma="http://www.w3.org/2003/04/emma" version="1.0">
            <emma:interpretation id="{42BC4F5B-34DA-4B4E-BF1E-A641B734359A}" emma:medium="tactile" emma:mode="ink">
              <msink:context xmlns:msink="http://schemas.microsoft.com/ink/2010/main" type="line" rotatedBoundingBox="15971,15447 18210,15182 18396,16752 16156,17017"/>
            </emma:interpretation>
          </emma:emma>
        </inkml:annotationXML>
        <inkml:traceGroup>
          <inkml:annotationXML>
            <emma:emma xmlns:emma="http://www.w3.org/2003/04/emma" version="1.0">
              <emma:interpretation id="{ECEA782D-4A1A-48A0-89FE-20A9F14969EB}" emma:medium="tactile" emma:mode="ink">
                <msink:context xmlns:msink="http://schemas.microsoft.com/ink/2010/main" type="inkWord" rotatedBoundingBox="15971,15447 18210,15182 18396,16752 16156,17017"/>
              </emma:interpretation>
            </emma:emma>
          </inkml:annotationXML>
          <inkml:trace contextRef="#ctx0" brushRef="#br0">-45-2105 999 0,'-6'-6'295'16,"-4"2"65"-16,2 5-274 15,-2 7-46-15,1 7-14 16,-6 4-20-16,1 11-2 16,4 5-1-16,4 7-2 0,3-9 2 15,6 0 3-15,10-9 3 16,1-6 1-16,2-15 3 15,5-4 19-15,2-10 6 16,9-14 3-16,2-12-1 16,11-11 0-16,-1-3-20 0,2-4-3 15,-13 13 1 1,-9 4 3-16,-10 20 0 0,-11 9-1 16,-11 12-6-16,-7 15-5 15,-3 8-4-15,-4 11-3 16,4 4 0-16,1 8 0 15,10-8 1-15,4 1-1 16,6-9 0-16,7-4-22 16,7-14-54-16,14-8-369 15,1-17 82-15</inkml:trace>
          <inkml:trace contextRef="#ctx0" brushRef="#br0" timeOffset="7.9856">445-2103 1004 0,'-3'-2'310'0,"1"4"52"15,4 5-266-15,-1 5-70 16,-1 11-15-16,2 10-10 16,-2 12 0-1,-2 0 0-15,-1 6 1 0,-1-7 1 16,-1-5 0-16,2-14 1 15,-3-5-17-15,3-17-13 16,3-9-339-16,0-9 92 16</inkml:trace>
          <inkml:trace contextRef="#ctx0" brushRef="#br0" timeOffset="717.4206">344-2117 1078 0,'-3'-10'334'0,"6"-4"68"16,5 5-307-16,5 3-22 15,7 0-39-15,8 3-14 16,7 2-12-16,7-2-3 16,1 4-1-16,5-2-1 15,-1 1-1-15,-8 1 0 16,-10 2-2-16,-11 2 1 16,-15 4 3-16,-15 4 11 15,-11 2 6-15,-2 8 8 16,-2-2 1-16,-1 1 0 15,7-2-7-15,6-7-4 0,8-2-8 16,2-5-1-16,10-3-2 16,5-3-1-16,2-2 1 15,9 4-2-15,5-1 0 16,3 4-3-16,-2 2-1 16,1 4-4-16,-10 1 0 15,-4 6-2-15,-11 0 0 16,-6 6 0-16,-9 3 0 0,-5 0 2 15,-5-4 3 1,-2-2 0-16,0-6 4 0,-5-5 4 16,2-5 1-16,-2-5 0 15,1 0 8-15,-7-5-113 16,14 5-368-16,-7-1 92 16</inkml:trace>
          <inkml:trace contextRef="#ctx0" brushRef="#br0" timeOffset="1446.3305">-923-1423 945 0,'-3'3'283'0,"11"-2"55"16,7-2-261-16,19-1-29 16,11 1-18-16,17-4 2 15,8-1-3-15,28 0-1 16,-3-3-13-16,26-1-5 16,-2 1-4-16,17-8-2 15,-12-2-1-15,20-7 2 16,-20-1-1-16,16-4-2 0,-17 2 3 15,2-1-3-15,-23 6 0 16,0 0-2-16,-21 8 1 16,-9-1-2-16,-21 8 2 0,-9 2 2 15,-23 1 2-15,-5 3 1 16,-13 1-1-16,-11 4 2 16,-13 1-21-16,-14 3-364 15,-10 9 116-15</inkml:trace>
          <inkml:trace contextRef="#ctx0" brushRef="#br0" timeOffset="-857.2795">-487-1726 698 0,'0'-12'353'16,"0"4"207"0,0 2-451-16,-2-10-11 15,-2 2-22-15,-4 2 5 16,-2-1-16-16,-7 1-8 15,1 7-19-15,-7 2-10 0,-2-1-16 16,-4 2-6-16,2 5-3 16,-2 0-1-16,5 0 1 15,3 6-3-15,2 0 1 16,2 5-4-16,5 1-1 16,0 3-1-16,9 0 2 15,5 3-2-15,5-5 4 16,7-2 1-16,7-5 2 15,7-6 3-15,-2-11 0 0,13-10 2 16,3-7-1-16,6-10-1 16,-4-2-1-16,10-16 2 15,-17 0-3-15,-4-7 1 16,-13 5 0-16,-11-1 8 16,-12 17 4-16,-12 5 5 15,-9 11 1-15,-11 5-2 16,-4 9-8-16,-12 8-5 15,5 8-4-15,-2 7-2 16,9 1-1-16,-2 6-1 16,17-2 2-16,-2 7-2 15,7-4 0-15,8 8-57 16,11-4-49-16,17-4-360 16,7-14 46-16</inkml:trace>
          <inkml:trace contextRef="#ctx0" brushRef="#br0" timeOffset="2459.3069">559-1381 936 0,'3'-24'377'16,"-6"3"50"-16,-11 7-245 15,-11 7-61-15,-8 8-48 16,-14 13-29-16,-1 4-35 16,-4 15-4-16,8 1-2 0,2 2-2 15,12-4 0-15,6 3-1 16,6-10-1-16,5 1-1 15,8-1 1-15,5 1 0 16,9-7 2-16,12-2 0 16,5-4 1-16,11-7 3 15,7-6 3-15,4-4 0 16,-5-7 0-16,2-4 3 16,-12-4-3-16,-4-5-1 15,-11 4 3-15,-9 1 23 16,-8 2 4-16,-10 8 2 15,-1 5-2-15,-5 2-5 16,0 10-23-16,0-4-9 16,9 5 0-16,1 2-3 15,7-2 0-15,7-8 1 16,6 5 2-16,4-9 3 0,4-1 4 16,-2-7 0-16,-5 5 0 15,-1-4 0-15,-9 10-5 16,-7-3-6-16,-2 10-1 15,-6 8-1-15,1 6-2 16,-1 3 2-16,0 3 6 16,2 2-1-16,2-5 2 15,1-2 0-15,-1-8 7 16,14-4-119-16,6-4-374 0,5-9 92 16</inkml:trace>
          <inkml:trace contextRef="#ctx0" brushRef="#br0" timeOffset="3501.1596">-661-621 394 0,'-26'9'392'0,"3"1"-73"16,8-5-42-16,6 4-101 16,3-8-73-16,8 1-19 15,4-4-29-15,10-2-4 16,5-2-15-16,17-2 6 16,4-7 1-16,23-6 11 15,5 0-6-15,29-8 3 16,-3-2-10-16,21-7-5 15,2 1-10-15,28-11-6 0,-9 6-10 16,21-5-3-16,-12 10-5 16,13-1-2-16,-28 11 3 15,1 2 0-15,-28 7 0 16,-3 1 1-16,-26 5 2 16,-15 3-2-16,-26 2 0 15,-10 1 0-15,-17 6-1 16,-14 4 3-16,-9-1 0 0,-6 8 1 15,0-1-8-15,-8 1-101 16,2 1-363-16,-15 3 77 16</inkml:trace>
          <inkml:trace contextRef="#ctx0" brushRef="#br0" timeOffset="1670.0912">-246-1108 852 0,'12'-16'377'16,"-4"-7"29"0,-5 8-202-16,-8 0-55 0,-4 3-51 15,-7 5-24-15,-4 5-37 0,-5 11-13 16,-4 5-22-16,-2 10-1 16,-1-2 0-16,-1 11-2 15,8-9 1-15,2 3-3 16,8-1 0-16,9 4-1 15,6-9 3-15,12 1-2 16,11-7 3-16,16-9 3 16,7-10 1-16,19-11 2 15,-2-9 3-15,4-9 1 16,-13-3 0-16,-3-6 17 16,-19 6 7-16,-8-8 16 15,-15 8 9-15,-6 2 16 16,-9 2-15-16,-6-4-9 15,-5 9-16-15,-7-2-15 0,-4 7-17 16,-11 8-4-16,0 10 0 16,-8 4-1-16,7 4 4 15,2 5-2-15,13-4-4 16,4 7-56-16,9 1-40 16,7 5-97-16,7-1-103 15,11 8-227-15,2-8 2 16</inkml:trace>
        </inkml:traceGroup>
      </inkml:traceGroup>
    </inkml:traceGroup>
    <inkml:traceGroup>
      <inkml:annotationXML>
        <emma:emma xmlns:emma="http://www.w3.org/2003/04/emma" version="1.0">
          <emma:interpretation id="{10E0ED14-1432-4894-A0D3-F6B13F35696C}" emma:medium="tactile" emma:mode="ink">
            <msink:context xmlns:msink="http://schemas.microsoft.com/ink/2010/main" type="paragraph" rotatedBoundingBox="16049,17075 20698,15785 21109,17267 16460,18557" alignmentLevel="1"/>
          </emma:interpretation>
        </emma:emma>
      </inkml:annotationXML>
      <inkml:traceGroup>
        <inkml:annotationXML>
          <emma:emma xmlns:emma="http://www.w3.org/2003/04/emma" version="1.0">
            <emma:interpretation id="{B5205D04-FDBC-4A6A-A8FD-87A8B58D025D}" emma:medium="tactile" emma:mode="ink">
              <msink:context xmlns:msink="http://schemas.microsoft.com/ink/2010/main" type="line" rotatedBoundingBox="16049,17075 20698,15785 21109,17267 16460,18557"/>
            </emma:interpretation>
          </emma:emma>
        </inkml:annotationXML>
        <inkml:traceGroup>
          <inkml:annotationXML>
            <emma:emma xmlns:emma="http://www.w3.org/2003/04/emma" version="1.0">
              <emma:interpretation id="{4AA79102-9E06-4EA0-A558-C419D381B1EE}" emma:medium="tactile" emma:mode="ink">
                <msink:context xmlns:msink="http://schemas.microsoft.com/ink/2010/main" type="inkWord" rotatedBoundingBox="16049,17075 18312,16447 18723,17929 16460,18557"/>
              </emma:interpretation>
              <emma:one-of disjunction-type="recognition" id="oneOf0">
                <emma:interpretation id="interp0" emma:lang="" emma:confidence="1">
                  <emma:literal/>
                </emma:interpretation>
              </emma:one-of>
            </emma:emma>
          </inkml:annotationXML>
          <inkml:trace contextRef="#ctx0" brushRef="#br0" timeOffset="9257.4247">1096 231 1003 0,'6'-12'372'16,"-1"0"74"-16,4 5-272 15,-3 5-40-15,4 7-52 16,2 10-31-16,-6 3-44 0,2 10-10 16,-2 2 3-16,-2 6 1 15,-4-7 3-15,3 1 2 16,-4-12-18-16,1-8-67 16,-6-11-31-16,-2-17-346 15,-2-8 37-15</inkml:trace>
          <inkml:trace contextRef="#ctx0" brushRef="#br0" timeOffset="7404.6352">-681 90 787 0,'-23'9'327'0,"4"2"21"0,-2-4-203 15,13 5-50-15,7-7-46 16,7-1-16-16,9-1-12 15,21-6 13-15,9-4 2 16,29-7 15-16,13-5 10 16,30-8 3-16,1-5-13 15,37-12-5-15,-2-1-16 16,29-13-11-16,-11 4-7 0,25-5-7 16,-23 7-1-16,1 1 1 15,-28 12-2-15,-2 0-1 16,-42 12 2-16,-18 6 5 15,-30 10 1-15,-19 5-1 16,-31 8 6-16,-17 8 0 16,-16 4-4-16,-11 5-1 15,-4-2-15-15,-2 2-93 16,10-5-262-16,-9-7-105 16,7-7-143-16</inkml:trace>
          <inkml:trace contextRef="#ctx0" brushRef="#br0" timeOffset="5321.1249">149-606 489 0,'-4'-9'429'0,"4"4"-91"0,-2 0-56 15,1 2-176-15,1 11-65 16,-5 1-14-16,-1 8-11 15,-1 4 5-15,-4 3 5 16,-1 4 4-16,3 2 0 16,0 6-2-16,3-6-8 15,6 0-2-15,3-6-6 16,8-6 3-16,1-10 6 0,13-11 25 16,4-11 7-16,8-10 4 15,4-9-4 1,5-10-6-16,-5-4-24 0,2-8 6 15,-8 10 0-15,-7-1 8 16,-11 13 3-16,-7 8 1 16,-10 17-12-16,-10 8-9 15,-8 14-9-15,-5 17-5 16,-4 4-5-16,-4 10-1 16,8-1 2-16,7 4-2 15,10-11 1-15,10 2-1 16,11-13-1-16,11-10-7 15,5-13-37-15,19-10-451 16,-11-7 132-16</inkml:trace>
          <inkml:trace contextRef="#ctx0" brushRef="#br0" timeOffset="6505.1405">610-625 1013 0,'-6'-7'395'0,"1"-1"43"15,5 4-250-15,3-2-83 0,5-2-28 16,7 7-44-1,15-1-14-15,2-2-11 0,10 5-2 16,-2 4-2-16,-2 1-2 16,-11 4-1-16,-8 2-2 15,-8 1 2-15,-17 2-1 16,-8 3 3-16,-11 0 1 16,-2-2 2-16,-3 1-2 15,10-2 3-15,5-9-2 16,9-3 0-16,5 3-1 15,5-6 0-15,5-6-1 16,5 4 0-16,4-1-1 16,6 2 1-16,3 1-3 15,-3 3 1-15,1 4-1 16,-5 7 0-16,-2 4-5 16,-8 1 1-16,-4 10-2 0,-7-5 2 15,-7 0 0-15,-4-3 5 16,-4 0 4-16,-2-8 5 15,-3 2 11-15,1-6 5 16,-8-1 2-16,-1-4-2 16,-5-2-5-16,2-2-5 15,-2-3-1-15,11 0 311 0,4-6-821 16,7 3 382-16</inkml:trace>
          <inkml:trace contextRef="#ctx0" brushRef="#br0" timeOffset="6286.9912">753-551 1022 0,'-6'-6'351'0,"1"-1"51"16,2 7-280-16,2 6-52 16,-1 3-41-16,1 6-15 15,-2 6-14-15,1 6-1 16,4-2 2-16,-1 2 1 16,4-3-1-16,1-3 0 15,1-6 0-15,-1-6 2 0,-1-7-17 16,-2-8 42-16,0-8-431 15,-5-2 139-15</inkml:trace>
          <inkml:trace contextRef="#ctx0" brushRef="#br0" timeOffset="4518.3812">-178-372 560 0,'13'-20'422'16,"-5"-1"-59"-16,-4 0-48 0,-2 6-172 16,-10 2-19-16,-4 2-39 15,-9 7-16 1,-6 4-28-16,-10 3-12 0,1 6-20 16,-8 7-6-16,5 2 0 15,2 9-4-15,10 0 2 16,3 3-2-16,9-1 2 15,7 1-3-15,11-6 3 16,11 0 0-16,10-8 2 16,16-10 2-16,7-10 2 15,11-14 3-15,1-9 2 0,2-14 0 16,-10 1 2-16,0-10 14 16,-13 4 5-16,-3-5 19 15,-11 6 11-15,-12-3 11 16,-12 11-11-16,-15 0-7 15,-8 11-20-15,-16 4-13 16,-5 13-13-16,-10 3-6 16,2 10 0-16,-5 13-4 15,13-4 2-15,5 2-7 16,17 3-24-16,10 3-92 16,12-16-57-16,15 1-358 15,6-8 15-15</inkml:trace>
          <inkml:trace contextRef="#ctx0" brushRef="#br0" timeOffset="7596.8695">259 272 714 0,'21'-29'366'15,"-2"2"2"-15,1-9-115 16,-7 9-110-16,-5 0-8 15,-7 12-28-15,-11 6-18 16,-10 6-37-16,-13 11-13 16,-6 5-20-16,-9 10-12 15,3 2-4-15,-1 13-2 16,8-2 0-16,7 4-2 16,11-4 1-16,10 5-2 15,8-10 1-15,13-1 1 16,4-12 0-16,12-9 4 0,6-13 4 15,19-19 3-15,2-11 3 16,11-16 4-16,-7-4 3 16,4-7 8-16,-17 8 2 15,-12 1 4-15,-17 13-4 16,-19 3 0-16,-18 16-10 16,-21 6-6-16,-9 11-4 15,-15 6-4-15,8 6-5 16,-5 7-4-16,13-1-22 0,10 1-87 15,14-2-44-15,13-1 21 16,16-7-380-16,21 5 112 16</inkml:trace>
          <inkml:trace contextRef="#ctx0" brushRef="#br0" timeOffset="8418.9079">978 23 858 0,'4'-16'408'0,"-10"9"-14"16,-4 5-176-16,-8 13-156 16,-3 1-32-16,-12 12-7 0,0 8-13 15,-6 8 0-15,6-2 2 16,-2 2 3-16,8-4 4 15,-3 2 6-15,8-13 1 16,1-1-4-16,9-7-4 16,-2-7-18-16,7-8-69 15,7-4-363-15,-2-4 86 16</inkml:trace>
          <inkml:trace contextRef="#ctx0" brushRef="#br0" timeOffset="8431.4171">571 81 1364 0,'1'-9'426'0,"8"6"66"16,-1 0-390-16,10 6-36 15,3 6-55-15,15 9-9 16,2 8-3-16,13 8-1 16,-6 4 8-16,3-2-121 15,-8-11-146-15,-4-1-231 16,-15-13-91-16</inkml:trace>
          <inkml:trace contextRef="#ctx0" brushRef="#br0" timeOffset="9270.3904">996 134 595 0,'-5'-14'501'15,"5"2"-90"-15,2 3-2 16,5 2-277-16,10-4-11 16,4 1-43-16,13 7-17 15,5 0-31-15,9 4-13 16,0 7-10-16,-1 7-4 15,-9-3-3-15,-5 4-2 0,-14 1 1 16,-8-1 0-16,-7-2 0 16,-13 1 4-16,-4-2 4 15,-10 7 3-15,-1-1 1 16,-4 1 1-16,6-4-2 16,4-1-3-16,12-4-2 15,2-7-4-15,8 1 1 16,5-5 0-16,5-2 0 0,10-5-1 15,6 5 1-15,5 4-1 16,2 5-2-16,1 2-2 16,-10 8 2-16,-4-1-2 15,-9-2-1-15,-9 1 0 16,-6-2 3-16,-7 1-2 16,-5-5 3-16,-11 3 10 15,-7 0 11-15,-12-3 15 16,-1-3 9-16,-8 0 9 15,2-6-5-15,1-2-10 16,8-1-16-16,5 2-9 16,8-2-9-16,12 0-15 15,14-3-53-15,23-8-480 16,4-8 131-16</inkml:trace>
        </inkml:traceGroup>
        <inkml:traceGroup>
          <inkml:annotationXML>
            <emma:emma xmlns:emma="http://www.w3.org/2003/04/emma" version="1.0">
              <emma:interpretation id="{73D5E953-FF39-4FE5-A190-86063F506BD5}" emma:medium="tactile" emma:mode="ink">
                <msink:context xmlns:msink="http://schemas.microsoft.com/ink/2010/main" type="inkWord" rotatedBoundingBox="18856,16496 20749,15971 20931,16624 19037,17150"/>
              </emma:interpretation>
            </emma:emma>
          </inkml:annotationXML>
          <inkml:trace contextRef="#ctx0" brushRef="#br0" timeOffset="10234.5496">1894-1076 1093 0,'-15'-8'343'0,"10"-1"66"16,6 6-302-16,16-1-43 15,12 1-29-15,29-5-13 16,13-1-10-16,32-1-3 15,2 2-3-15,18-2-2 16,-19 7-1-16,-5 1 0 16,-34 5 3-16,-19 2-71 15,-35 4 4-15,-25 7-362 16,-28 2 51-16</inkml:trace>
          <inkml:trace contextRef="#ctx0" brushRef="#br0" timeOffset="10247.5146">1975-866 908 0,'31'-5'292'0,"25"-4"61"0,11-1-253 16,22-5-31-16,-4 3-27 16,1 1 94-16,-5 4-488 15,-9 1 193-15</inkml:trace>
          <inkml:trace contextRef="#ctx0" brushRef="#br0" timeOffset="12739.8408">3638-1238 1027 0,'67'-73'368'0,"-22"13"82"15,-18 6-283-15,-13-1 1 16,-12 8-56-16,-25 32-24 16,-3 11-49-16,-17 10-11 15,-4 9-28-15,-22 19 3 16,2 10-8-16,-10 17 4 16,11-1-4-16,2 16 2 15,23 3-6 1,16-4 1-16,28-12 5 15,16-4-1-15,31-20 8 16,13-21-4-16,24-9 9 16,-6-8-2-16,3-5 3 15,-18-4-5-15,-3 1-40 16,-12 1-236-16,-9-3-218 0</inkml:trace>
        </inkml:traceGroup>
      </inkml:traceGroup>
    </inkml:traceGroup>
  </inkml:traceGroup>
</inkml:ink>
</file>

<file path=ppt/ink/ink5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3:07.09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2F40532-C81D-42A6-BB17-DD2157D832DD}" emma:medium="tactile" emma:mode="ink">
          <msink:context xmlns:msink="http://schemas.microsoft.com/ink/2010/main" type="writingRegion" rotatedBoundingBox="8865,16661 10437,16661 10437,17380 8865,17380"/>
        </emma:interpretation>
      </emma:emma>
    </inkml:annotationXML>
    <inkml:traceGroup>
      <inkml:annotationXML>
        <emma:emma xmlns:emma="http://www.w3.org/2003/04/emma" version="1.0">
          <emma:interpretation id="{E0DA48A5-C737-4918-B252-E48ADFDE8FB3}" emma:medium="tactile" emma:mode="ink">
            <msink:context xmlns:msink="http://schemas.microsoft.com/ink/2010/main" type="paragraph" rotatedBoundingBox="8865,16661 10437,16661 10437,17380 8865,17380" alignmentLevel="1"/>
          </emma:interpretation>
        </emma:emma>
      </inkml:annotationXML>
      <inkml:traceGroup>
        <inkml:annotationXML>
          <emma:emma xmlns:emma="http://www.w3.org/2003/04/emma" version="1.0">
            <emma:interpretation id="{150A6542-DD92-43C8-B4B8-6C66344AD718}" emma:medium="tactile" emma:mode="ink">
              <msink:context xmlns:msink="http://schemas.microsoft.com/ink/2010/main" type="line" rotatedBoundingBox="8865,16661 10437,16661 10437,17380 8865,17380"/>
            </emma:interpretation>
          </emma:emma>
        </inkml:annotationXML>
        <inkml:traceGroup>
          <inkml:annotationXML>
            <emma:emma xmlns:emma="http://www.w3.org/2003/04/emma" version="1.0">
              <emma:interpretation id="{22B10F44-DEF9-4C99-B337-1FAA4D706996}" emma:medium="tactile" emma:mode="ink">
                <msink:context xmlns:msink="http://schemas.microsoft.com/ink/2010/main" type="inkWord" rotatedBoundingBox="8865,16661 10437,16661 10437,17380 8865,17380">
                  <msink:destinationLink direction="to" ref="{F3F46D10-FC42-4980-97A0-FC4D671AE691}"/>
                </msink:context>
              </emma:interpretation>
            </emma:emma>
          </inkml:annotationXML>
          <inkml:trace contextRef="#ctx0" brushRef="#br0">-7129-914 1073 0,'8'-9'428'16,"-4"1"9"-16,11 10-242 16,8 7-167-16,16 7-18 15,6 4-10-15,20 4-4 16,1 0 8-16,9 6-5 16,-6-6 5-16,-3 4-4 15,-21-7 5-15,-9 0-7 16,-17-4 6-16,-11 1-9 15,-13-2 5-15,-19 14-7 16,-13 1 9-16,-26 8-5 16,-11 3 10-16,-10 6-2 15,8-3 5-15,-13 6-7 16,14-5 10-16,-2 5 367 16,11-10-820-16,3-16 404 0</inkml:trace>
          <inkml:trace contextRef="#ctx0" brushRef="#br0" timeOffset="-571.4668">-8118-317 1306 0,'5'-6'363'15,"14"0"81"-15,25-4-347 16,14 2-90-16,31-4-8 16,4 2 6-16,21-7-4 15,-6 4 6-15,14-2-5 16,-25 4-12-16,-2 2-75 16,-25 3-17-16,-7 2-346 15,-15-1 36-15</inkml:trace>
          <inkml:trace contextRef="#ctx0" brushRef="#br0" timeOffset="-581.4403">-7990-518 1104 0,'-12'-10'259'15,"12"5"146"1,4-1-373-16,14-1 0 15,8-1 5-15,17 4-8 16,5-1-3-16,21 5-12 0,-4-1-3 16,8 5-9-16,-9-5 4 15,5 2-8-15,-15-4-27 16,1-3-363-16,-7-3 109 16</inkml:trace>
        </inkml:traceGroup>
      </inkml:traceGroup>
    </inkml:traceGroup>
  </inkml:traceGroup>
</inkml:ink>
</file>

<file path=ppt/ink/ink5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5:01.424"/>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F3F46D10-FC42-4980-97A0-FC4D671AE691}" emma:medium="tactile" emma:mode="ink">
          <msink:context xmlns:msink="http://schemas.microsoft.com/ink/2010/main" type="inkDrawing" rotatedBoundingBox="5628,17165 8792,17747 8638,18584 5473,18002" semanticType="callout" shapeName="Other">
            <msink:sourceLink direction="to" ref="{22B10F44-DEF9-4C99-B337-1FAA4D706996}"/>
            <msink:sourceLink direction="from" ref="{643ED7E8-396F-4550-9AC9-C5E0E0647EF3}"/>
          </msink:context>
        </emma:interpretation>
      </emma:emma>
    </inkml:annotationXML>
    <inkml:trace contextRef="#ctx0" brushRef="#br0">83 288 668 0,'-80'-27'717'15,"73"11"-514"-15,13 4-87 16,4 4-61-16,10 2-8 0,8 0-30 16,28-7-1-16,5-1-12 15,29-6 4 1,6 1-8-16,17-8 6 0,-16 7-7 16,12 2 6-16,-19 8-9 15,6-4 8-15,-14 13-9 16,5-4 8-16,-18 4-7 15,2-8 10-15,-16 3-7 16,-2-3 9-16,-6 1 0 16,8-4 1-16,-5 8-8 0,7 1 5 15,-3 6-9-15,-2 1 0 16,-11 5-2-16,1 9 8 16,-12-1-8-16,3 2 9 15,-8 1-8-15,5-1 9 16,-4-4-9-16,2 9 7 15,1-1-5-15,1 7 7 16,-4 0-2-16,-2 6 6 16,1-9-2-16,-4 3 6 15,-1-4-5-15,4 2 5 16,-2-5-4-16,4 4 10 16,1-8-6-16,7 2 13 15,1-6-7-15,5 2 10 16,-1-5-9-16,8 3 8 15,-5-2-12-15,3-1 7 0,-6-1-9 16,0-1 7-16,-14-5-7 16,4 4 2-16,-9-2-7 15,4 7 2-15,-6-2-9 16,10 4 3-16,-5-5-2 16,1-7 5-16,1-4-4 15,7-7 8-15,-4-4-7 16,11-4-13-16,0 2-41 0,5-1-51 15,-7 4 61-15,1 1-415 16,-16 3 122-16</inkml:trace>
    <inkml:trace contextRef="#ctx0" brushRef="#br0" timeOffset="11.9674">2723 350 1106 0,'-15'-9'350'0,"6"6"55"16,8 4-310-16,2 1-43 16,2 1-40-16,8 0 4 15,5 4-10-15,20 5 9 16,5 2-7-16,20 5 7 0,4-1-12 15,4 0 8-15,-15-3-10 16,-2 2 6-16,-20-7-7 16,-6 5 6-16,-13-3-8 15,2 2 7-15,-7 1-5 16,-1 3 4-16,-7 0-4 0,-4 4 13 16,-8-1 2-1,-12 9 17-15,-10-3 2 0,-15 3 13 16,-7 0-12-16,-20 9-1 15,-2-4-17-15,-12 10-1 16,13 0-6-16,-7 8-73 16,12-5-411-16,-3-8 118 15</inkml:trace>
  </inkml:traceGroup>
</inkml:ink>
</file>

<file path=ppt/ink/ink5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5:03.286"/>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E1F99392-5AAC-406A-88CC-B525EE716B02}" emma:medium="tactile" emma:mode="ink">
          <msink:context xmlns:msink="http://schemas.microsoft.com/ink/2010/main" type="inkDrawing" rotatedBoundingBox="8194,16166 14266,14612 15083,17802 9011,19357" hotPoints="15965,16345 13202,18617 9684,17971 12446,15698" semanticType="enclosure" shapeName="Ellipse">
            <msink:sourceLink direction="with" ref="{46636297-3CE4-4B72-B077-6642A2715223}"/>
            <msink:sourceLink direction="with" ref="{3342DB37-B601-432C-AFC3-3FC96CD76FBE}"/>
          </msink:context>
        </emma:interpretation>
      </emma:emma>
    </inkml:annotationXML>
    <inkml:trace contextRef="#ctx0" brushRef="#br0">4973 464 395 0,'8'-13'288'0,"-4"-1"-34"16,-5 4-44-16,-2-4-96 15,-3 1-17-15,-2-4 3 0,1 2 0 16,-2-1 5-16,0 1-13 16,-2 1-10-16,1-1-16 15,-5 2-20-15,-3 2-12 16,-8 2-16-16,-2 3-1 16,-10 2-10-16,2-2 5 15,-9-5-8-15,6 1 9 16,-7-2-3-16,7 0 11 15,-5-3-5-15,11 3 6 0,-12-5-8 16,3 13 2 0,1-1-12-16,-70-2-8 15,-9 5 6-15,-24-2-4 16,-4 4 5-16,14-5-5 16,12-1 8-16,-11-1-7 15,16 2 5-15,-12-1-6 16,52 3 3-1,0 2 2-15,-85 1-5 16,18-3 5-16,-21-2-6 16,15 2 6-16,31-6-5 15,13-9 6-15,-8 5-5 16,18-2 4-16,-5 1-5 16,17 4 5-16,-9 5-6 0,12 2 6 15,-15-6-5 1,10 8 5-16,-2-4-5 0,11 0 3 15,-13 7-4-15,13 9 3 16,-13 2-5-16,5 11 4 16,-10 8-3-16,17 4 4 15,-6 3-3-15,17-2 5 16,-7 2-6-16,14-6 7 16,-5 0-6-16,10-7 7 15,-5 4-7-15,10-6 7 16,-2 6-7-16,5-2 6 0,2 2-6 15,6 0 5-15,3 5-5 16,14-5 4-16,2-3-5 16,7-2 3-16,5-2-3 15,7-6 2-15,1-2-4 16,6 0 2-16,4 3-4 16,7-6 3-16,19 3-2 15,10-2 8-15,23 1-5 16,11-8 8-16,19 4-4 15,-2-2 4-15,17-2-4 16,-8-5 6-16,20-1-8 16,-8-1 6-16,14-5-2 15,-9-3 1-15,14 3-6 16,-14 0 7-16,11 1-6 16,-16 4 3-16,5 1-4 15,-13 3 6-15,9 0-6 0,-16 0 5 16,17 1-4-16,-13 7 4 15,16-2-4-15,-13-2 5 16,20 4-7-16,-11-7 7 16,19-1-5-16,-14-1 4 15,18-4-5-15,-25-5 2 0,10 1-2 16,-19 0 6-16,0-3-4 16,-17 1 5-16,5 1-2 15,-18 1 2-15,9-6-6 16,-12 6 4-16,6-5-3 15,-11 5 5-15,8-10-4 16,-14 1 7-16,12-9-2 16,-8 6 5-16,2-8-1 15,-8 9 4-15,4 1 8 16,-18 4 9-16,-3-3 10 16,-15 3 10-16,-9-3 14 15,-12 0-5-15,-5-3-7 16,-7 4-10-16,-4-10-12 15,-5 5-15-15,-11-5-11 16,-10-3 2-16,-19-3-9 16,-17 12 3-16,-32 0-3 15,-19 7-24-15,-51 16-60 0,-26 2-429 16</inkml:trace>
    <inkml:trace contextRef="#ctx0" brushRef="#br0" timeOffset="-65500.2949">5202-2077 754 0,'-30'-6'304'0,"-3"-8"13"15,9 1-194-15,6-4-57 16,7-7-41-16,-2-6-11 16,-2 0-7-16,-1-9-2 15,-3 17 11 1,-1 1 3-16,-29-18 8 15,-5 10 1-15,-14 7 2 0,-4 8-10 16,12 13-7 0,20-5-3 15,1 1 1-31,-38-11-3 0,8-7 6 0,1-7 4 16,1-3 5-16,26 12 1 15,-11 0 3-15,-2 12-5 16,-11 7-4-16,1 10-6 15,-11 2-4-15,12 9-4 16,-6-1-3-16,9-2 1 0,-1-2-2 16,16-4 1-16,-3-1 0 15,14-7 2-15,1 1-1 16,7-6 1-16,-1 1-1 16,3 2-1-16,-3 3-1 15,0 2 1-15,-9 11-2 16,0 5 0-16,-7 11-2 15,-2 1 1-15,-2 10-3 16,7-2 3-16,-4 7 0 16,9-8 1-16,1 7-1 15,1-10 2-15,3 4-2 16,6-5 2-16,-3 1-2 16,3-4 3-16,-3 6-2 15,1 2 2-15,-5 7-3 16,2 0 3-16,-2 12-2 15,2-4 1-15,4 10-2 0,5-3 2 16,4 15-2-16,5-5 1 16,2 13 0-16,2-6 2 15,2-1-2-15,-1-14 1 16,3-1 0-16,3-14 1 16,2-2-2-16,4-11 2 15,3 2-2-15,1-9 1 0,4 6-1 16,-1-6 2-16,5 3-2 15,-1 0 2-15,4 5-2 16,0-5 2-16,3 8-2 16,-2-4 2-16,2 7-1 15,-4-2 0-15,1 9-1 16,-3-5 2-16,1 7-1 16,2-7 1-16,6 4-2 15,2-8 1-15,5 1 0 16,2-8 0-16,0 1-2 15,-2-9 2-15,6-3-1 16,-4-3-1-16,5-3 3 16,-2-4 0-16,9-2 0 15,-9 0 1-15,9 0 0 16,-3-3-1-16,13 3-1 16,-5 0 2-16,10 3-1 0,-6-2 1 15,5 7 0-15,-11-2 1 16,3 4-3-16,-12-5 0 15,3 1-1-15,-9-3 0 16,3-3 1-16,-5-3 1 16,10 1-1-16,-4-4 1 15,7-4 0-15,-2-4 1 16,9-1-1-16,-6-3 1 0,11 3-1 16,-5 0-1-1,6 9-1-15,-11 0 0 16,2 12-1-16,-13 0 1 0,-2 6 0 15,-8-1 2-15,2 1 0 16,-3-5 1-16,8-2 0 16,-2-10 0-16,7-5 0 15,-2-8 0 1,5-9-1-16,-4-6 2 0,7 0-2 16,-7 3 2-16,3 1-3 15,-9 4 1-15,4 8-2 16,-8 2 0-16,1 3-1 15,-5 5 1-15,5-4 0 16,-4-2 2-16,5-4 0 16,-4-1 1-16,5-7-1 15,-2-2 1-15,7-2-1 16,-4-1 2-16,6-3-2 0,-3 3 2 16,0 0-2-16,-4 0 0 15,4-3 4-15,-4 0 6 16,8-3 2-16,-1 0 2 15,2-1-1-15,-7 2-3 16,1 2-6-16,-13 0-1 16,1 2 0-16,-10 2 0 15,2-7 0-15,-4-6 2 0,2-12 11 16,-2-8 6-16,1-8 5 16,-2 2 6-16,1-5 6 15,-2 13-8-15,0-2 0 16,-3 13-4-16,0-7-1 15,-3 10-5-15,-3-1 0 16,0 5-4-16,-6-12 0 16,-2 7-4-16,-5-14-2 15,-4-5-3-15,-4-12-3 16,0 4-2-16,-4-5-1 16,1 7 2-16,-3-2 6 15,1 14 4-15,-7 3 2 16,5 2 2-16,-4 2 1 15,2 5-6-15,0-5-3 16,5 5-1-16,-1-4-2 16,7 1-3-16,-2-6-2 0,3 1 2 15,-5-10-3-15,0 5 0 16,-2-4 0-16,4 5 1 16,-5 3-4-16,2 9 3 15,-7 5 1-15,-4 3-2 16,-19 3 0-16,-4 1 2 15,-13 4-1-15,-2 2 0 16,-2 6 2-16,16 2-1 0,2 1 5 16,13-2-25-16,11-10-515 15,6-9 168-15</inkml:trace>
  </inkml:traceGroup>
</inkml:ink>
</file>

<file path=ppt/ink/ink57.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07:48:37.596"/>
    </inkml:context>
    <inkml:brush xml:id="br0">
      <inkml:brushProperty name="width" value="0.09333" units="cm"/>
      <inkml:brushProperty name="height" value="0.09333" units="cm"/>
      <inkml:brushProperty name="fitToCurve" value="1"/>
    </inkml:brush>
    <inkml:context xml:id="ctx1">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1" timeString="2021-11-25T07:55:17.351"/>
    </inkml:context>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9E01B26B-053B-4A4C-A77E-0178E5B791A1}" emma:medium="tactile" emma:mode="ink">
          <msink:context xmlns:msink="http://schemas.microsoft.com/ink/2010/main" type="writingRegion" rotatedBoundingBox="22402,18535 20666,19132 20173,17698 21909,17101"/>
        </emma:interpretation>
      </emma:emma>
    </inkml:annotationXML>
    <inkml:traceGroup>
      <inkml:annotationXML>
        <emma:emma xmlns:emma="http://www.w3.org/2003/04/emma" version="1.0">
          <emma:interpretation id="{60F3C9F2-86BE-4B15-9C8B-726FBD490DC0}" emma:medium="tactile" emma:mode="ink">
            <msink:context xmlns:msink="http://schemas.microsoft.com/ink/2010/main" type="paragraph" rotatedBoundingBox="22402,18535 20666,19132 20173,17698 21909,17101" alignmentLevel="1"/>
          </emma:interpretation>
        </emma:emma>
      </inkml:annotationXML>
      <inkml:traceGroup>
        <inkml:annotationXML>
          <emma:emma xmlns:emma="http://www.w3.org/2003/04/emma" version="1.0">
            <emma:interpretation id="{635429E2-E041-429C-8984-6234DB0A235F}" emma:medium="tactile" emma:mode="ink">
              <msink:context xmlns:msink="http://schemas.microsoft.com/ink/2010/main" type="line" rotatedBoundingBox="22402,18535 20666,19132 20173,17698 21909,17101"/>
            </emma:interpretation>
          </emma:emma>
        </inkml:annotationXML>
        <inkml:traceGroup>
          <inkml:annotationXML>
            <emma:emma xmlns:emma="http://www.w3.org/2003/04/emma" version="1.0">
              <emma:interpretation id="{C5B33140-A747-4B51-84AE-CD3ABC82C19A}" emma:medium="tactile" emma:mode="ink">
                <msink:context xmlns:msink="http://schemas.microsoft.com/ink/2010/main" type="inkWord" rotatedBoundingBox="21914,17117 21901,17121 21896,17105 21909,17101"/>
              </emma:interpretation>
              <emma:one-of disjunction-type="recognition" id="oneOf0">
                <emma:interpretation id="interp0" emma:lang="" emma:confidence="1">
                  <emma:literal/>
                </emma:interpretation>
              </emma:one-of>
            </emma:emma>
          </inkml:annotationXML>
          <inkml:trace contextRef="#ctx0" brushRef="#br0">4913-486 0,'0'0'16,"0"0"-16,0 0 15</inkml:trace>
        </inkml:traceGroup>
        <inkml:traceGroup>
          <inkml:annotationXML>
            <emma:emma xmlns:emma="http://www.w3.org/2003/04/emma" version="1.0">
              <emma:interpretation id="{54A80E32-F21F-4CB6-BFA1-47C7D4C87012}" emma:medium="tactile" emma:mode="ink">
                <msink:context xmlns:msink="http://schemas.microsoft.com/ink/2010/main" type="inkWord" rotatedBoundingBox="22303,18570 20724,19113 20429,18255 22008,17712">
                  <msink:destinationLink direction="with" ref="{C506F64F-4CCA-43A1-AC24-645613B01EF1}"/>
                </msink:context>
              </emma:interpretation>
              <emma:one-of disjunction-type="recognition" id="oneOf1">
                <emma:interpretation id="interp1" emma:lang="" emma:confidence="0">
                  <emma:literal>C</emma:literal>
                </emma:interpretation>
                <emma:interpretation id="interp2" emma:lang="" emma:confidence="0">
                  <emma:literal>c</emma:literal>
                </emma:interpretation>
                <emma:interpretation id="interp3" emma:lang="" emma:confidence="0">
                  <emma:literal>°</emma:literal>
                </emma:interpretation>
                <emma:interpretation id="interp4" emma:lang="" emma:confidence="0">
                  <emma:literal>&lt;</emma:literal>
                </emma:interpretation>
                <emma:interpretation id="interp5" emma:lang="" emma:confidence="0">
                  <emma:literal>O</emma:literal>
                </emma:interpretation>
              </emma:one-of>
            </emma:emma>
          </inkml:annotationXML>
          <inkml:trace contextRef="#ctx1" brushRef="#br1">3759 605 205 0,'18'-19'220'15,"-2"4"2"-15,2-5 37 16,0 5-74-16,1 6 17 16,2 3-76-16,8 0-22 15,-2 5-60-15,15 5-3 16,6 2-28-16,19 0 5 15,1 2-12-15,16-2 6 0,-3-8-10 16,15-8 7 0,-10-2-8-16,14-9 7 0,-11-3-8 15,1 0 6-15,-20 6-8 16,-4 0 7-16,-21 6-7 16,-4-2 6-16,-13 5-5 15,-2-1 5-15,-8-1 3 0,-3 1 18 16,-9 2 5-1,-1-1 20-15,-5 3-2 0,-2 2 3 16,1 2-20-16,2 5-2 16,-1 0-22-16,2-3 3 15,-2 3-11-15,0 0 3 16,-3-4-4-16,1 7 5 16,-1 0-6-16,3 3 5 15,0 3-5-15,-1 6 2 16,-1 0-5-16,1 9 4 15,-5-2-5-15,-5 5 5 16,2-3-1-16,-2 11 4 16,2-5-4-16,0 9 3 15,3-1-3-15,0 13 3 16,-3-9-3-16,-3 13 3 16,3-7 0-16,-1 5 2 15,4-16-2-15,3-2 3 16,3-14-2-16,4-6 9 15,-1-9 0-15,2-6 6 0,-2-2-2 16,0-1 3-16,-3 0-6 16,1-1 1-16,-1 2-4 15,2-1 3-15,-1-1-4 16,1 2 1-16,-1-2-4 16,-2 1 1-16,4 1-5 15,-3 4 3-15,0-2-4 0,0 3 4 16,1-2-4-16,-4 1 6 15,-1-4-5-15,-1-1 5 16,5 2-4-16,-3-2 3 16,2 1-6-16,-4 2 4 15,-1-1-5-15,-3 5 3 16,-4-5-4-16,-8 8 5 16,-2-1-4-16,-10 5 6 15,-3-7-6-15,-4 11 7 16,-1-4-6-16,-11 1 5 15,1-2-6-15,-18-2 9 16,3-13-6-16,-11 1 3 16,2-7-1-16,-9 1 5 15,12-4-7-15,-9 8 5 16,10 0-3-16,4 8 3 16,14 1-5-16,2 0 4 0,14-2-5 15,8 2 4 1,11-9-3-16,5-7 8 0,11 5-4 15,1-7 7-15,1-3-5 16,1-3 4-16,2 8-7 16,-7-4 0-16,2 11-15 15,-12 9-52-15,-11 12 14 16,-32 3-386-16,-6-3 83 16</inkml:trace>
        </inkml:traceGroup>
        <inkml:traceGroup>
          <inkml:annotationXML>
            <emma:emma xmlns:emma="http://www.w3.org/2003/04/emma" version="1.0">
              <emma:interpretation id="{54DFF3F3-143A-47BA-B65F-4D5704B58C79}" emma:medium="tactile" emma:mode="ink">
                <msink:context xmlns:msink="http://schemas.microsoft.com/ink/2010/main" type="inkWord" rotatedBoundingBox="21045,18785 20600,18939 20333,18162 20778,18009">
                  <msink:destinationLink direction="with" ref="{C506F64F-4CCA-43A1-AC24-645613B01EF1}"/>
                </msink:context>
              </emma:interpretation>
              <emma:one-of disjunction-type="recognition" id="oneOf2">
                <emma:interpretation id="interp6" emma:lang="" emma:confidence="1">
                  <emma:literal/>
                </emma:interpretation>
              </emma:one-of>
            </emma:emma>
          </inkml:annotationXML>
          <inkml:trace contextRef="#ctx1" brushRef="#br1" timeOffset="-2013.1478">3799 428 707 0,'-12'-2'197'0,"-1"1"45"16,7 8-174-16,0 4-29 16,-1 10 19-16,-1 4-7 15,-1 11 7-15,-1 2-18 16,4 10-10-16,4-3-23 0,1 9 6 15,-1-9-2-15,2 6 6 16,-3-6-2-16,-4 6 5 16,1-4-10-16,0 7 15 15,0-8 0-15,1 5 7 16,-4-7-4-16,3-4 8 16,2-11-13-16,1 4-5 15,-2-14-8-15,7-4 19 16,-4-10 3-16,5 0 22 15,-3-5 14-15,3-8 21 16,-1 2-19-16,1-6-5 16,-3-3-28-16,0-6-11 15,0 4-20-15,-3-4 4 16,1 14-5-16,-1-4 3 0,0 5-5 16,-1-4 2-16,4 7-5 15,-2-5 4-15,1 2-3 16,-4 2 3-16,7 1-4 15,-7-3 6-15,1 1-7 16,4 2 4-16,1-3-4 16,-4 3 6-16,3-4-7 15,2-1 6-15,-1-4-4 16,2-6 3-16,0 0-5 16,-1-1 5-16,1-2-4 0,-3 3 3 15,-2 6-4-15,1-2 6 16,1 5-7-16,-2 3 4 15,2 5-4-15,0-1 1 16,-1 5-10-16,-1 6 0 16,-1 8-6-16,0 16 5 15,-4 7-1-15,1 17 10 16,0-1 1-16,0-1 6 16,3-11-3-16,3-3 4 15,0-20-4-15,7-6 4 16,1-8-2-16,1-7 6 15,1-6-3-15,4-7 5 16,-4-2-4-16,1-2 3 16,-5 5-6-16,0-5 4 0,-8 7-5 15,1 4 3-15,-1 1-5 16,1-4 2-16,-2 15-4 16,4-1 4-16,-2-10-6 15,1 5 3 1,3 5-42-16,0-16-68 0,1-8-351 15,5-22 57-15</inkml:trace>
        </inkml:traceGroup>
      </inkml:traceGroup>
    </inkml:traceGroup>
  </inkml:traceGroup>
</inkml:ink>
</file>

<file path=ppt/ink/ink5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8:08.39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9CC6E6E-1E44-43CE-B76A-D37CE7937110}" emma:medium="tactile" emma:mode="ink">
          <msink:context xmlns:msink="http://schemas.microsoft.com/ink/2010/main" type="inkDrawing" rotatedBoundingBox="20153,2412 21557,2236 21570,2346 20167,2522" semanticType="callout" shapeName="Other">
            <msink:sourceLink direction="with" ref="{9F2FC500-1744-4A8E-B6E1-979C1C3961E2}"/>
          </msink:context>
        </emma:interpretation>
      </emma:emma>
    </inkml:annotationXML>
    <inkml:trace contextRef="#ctx0" brushRef="#br0">4 156 956 0,'-4'-3'269'0,"4"-3"70"16,0 5-279-16,3-2-9 15,4 3-29-15,4 0 16 16,-1 4-15-16,8 2 12 15,0 3-17-15,5 0 8 16,2 5-22-16,5-1 8 16,0-4-14-16,9-1 10 15,0-5-12-15,8-5 12 0,-2-2-11 16,4-2 11 0,-7-6-12-16,3-3 12 0,-7 0-10 15,2-6 10-15,-5 0-11 16,4 3 10-16,-6 6-12 15,2 4 10-15,-11 10-10 16,0 2 9-16,-8 4-10 0,1 1 11 16,-4-2-10-1,4 2 11-15,-4-1-11 0,5-4 14 16,2-5-13-16,7-7 14 16,-2-1-12-16,10-4 12 15,-1-1-12-15,2 0 12 16,-10 4-13-16,7-1 15 15,-9 4-7-15,-2-4 16 16,-5 10-11-16,1-2 12 16,-9 4-15-16,1-1 8 15,1 6-16-15,1-6 11 16,3-1-12-16,2-1 12 16,-1-1-11-16,5-1 12 15,-3-4-12-15,2 4 11 16,-4-1-11-16,-1-2 9 15,-6 2-11-15,-1 4 10 16,-4 1-12-16,1 0 7 0,-1 3-10 16,2 1 8-16,0 1-43 15,5 1-362-15,5-2 110 16</inkml:trace>
  </inkml:traceGroup>
</inkml:ink>
</file>

<file path=ppt/ink/ink5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8:16.66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66F5ABE-E75E-4FBD-8DEA-D80555AE03EE}" emma:medium="tactile" emma:mode="ink">
          <msink:context xmlns:msink="http://schemas.microsoft.com/ink/2010/main" type="inkDrawing" rotatedBoundingBox="23339,1279 23545,2469 22998,2564 22792,1374" hotPoints="23230,2628 22883,2029 23068,1362 23415,1961" semanticType="enclosure" shapeName="Ellipse"/>
        </emma:interpretation>
      </emma:emma>
    </inkml:annotationXML>
    <inkml:trace contextRef="#ctx0" brushRef="#br0">118 0 448 0,'-15'3'165'0,"0"0"18"15,6 3-112-15,0-2-32 16,0 1-10-16,1 1-17 0,1 0 4 16,-4 10-1-1,4 2 24-15,-1 6 16 0,1-1 18 16,1 2 0-16,1-1 3 15,4 11-19-15,-1 1-16 16,4 13-17-16,-2-1-1 16,4 5-13-1,-2-6 7-15,5 8-8 0,-4-4 12 0,2 14-11 16,-2-11 10-16,0 4-13 16,-3-7 5-16,1 2-12 15,1-14 8-15,2 9-11 16,1-6 10-16,2 1-9 15,5-6 13-15,5 2-11 16,2-9 13-16,7 1-11 16,-2-10 9-16,4 2-12 15,-5-8 10-15,2-5-10 16,-1-7 10-16,0-3-10 16,-3-7 10-16,5-5-9 15,-1-2 8-15,-5-2-10 16,1 1 9-16,-1-8-10 15,-2 4 11-15,-3-8-11 16,0 3 11-16,-3-7-10 16,0 6 11-16,-3-11-8 15,0 6 12-15,0-14-7 16,-3 4 11-16,1-13-9 0,-2 1 9 16,-4-22-10-16,1 5 8 15,-5-13-10-15,-3 4 10 16,-8-1-6-16,-1 21 11 15,-12 7-7-15,-6 12 9 16,-4 7-10-16,-1 13 5 0,-7 1-13 16,3 13 3-16,-8 8-37 15,5 6 19-15,-7 11-363 16,5 7 100-16</inkml:trace>
  </inkml:traceGroup>
</inkml:ink>
</file>

<file path=ppt/ink/ink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28:48.54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83E4C7E-FCC0-4653-A328-5C94AD576B72}" emma:medium="tactile" emma:mode="ink">
          <msink:context xmlns:msink="http://schemas.microsoft.com/ink/2010/main" type="writingRegion" rotatedBoundingBox="8068,7118 8541,7118 8541,7381 8068,7381">
            <msink:destinationLink direction="with" ref="{DDE78A55-4F58-4158-9BB7-8330C93230E0}"/>
          </msink:context>
        </emma:interpretation>
      </emma:emma>
    </inkml:annotationXML>
    <inkml:traceGroup>
      <inkml:annotationXML>
        <emma:emma xmlns:emma="http://www.w3.org/2003/04/emma" version="1.0">
          <emma:interpretation id="{AE34FCB0-A478-4EA9-90EC-8C8F34CE5D79}" emma:medium="tactile" emma:mode="ink">
            <msink:context xmlns:msink="http://schemas.microsoft.com/ink/2010/main" type="paragraph" rotatedBoundingBox="8068,7118 8541,7118 8541,7381 8068,7381" alignmentLevel="1"/>
          </emma:interpretation>
        </emma:emma>
      </inkml:annotationXML>
      <inkml:traceGroup>
        <inkml:annotationXML>
          <emma:emma xmlns:emma="http://www.w3.org/2003/04/emma" version="1.0">
            <emma:interpretation id="{DEA52659-A723-4F8D-A7CC-43B61B6F7FA3}" emma:medium="tactile" emma:mode="ink">
              <msink:context xmlns:msink="http://schemas.microsoft.com/ink/2010/main" type="line" rotatedBoundingBox="8068,7118 8541,7118 8541,7381 8068,7381"/>
            </emma:interpretation>
          </emma:emma>
        </inkml:annotationXML>
        <inkml:traceGroup>
          <inkml:annotationXML>
            <emma:emma xmlns:emma="http://www.w3.org/2003/04/emma" version="1.0">
              <emma:interpretation id="{DFC390AD-219E-43D1-B138-2113B6E46757}" emma:medium="tactile" emma:mode="ink">
                <msink:context xmlns:msink="http://schemas.microsoft.com/ink/2010/main" type="inkWord" rotatedBoundingBox="8068,7118 8541,7118 8541,7381 8068,7381"/>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l</emma:literal>
                </emma:interpretation>
              </emma:one-of>
            </emma:emma>
          </inkml:annotationXML>
          <inkml:trace contextRef="#ctx0" brushRef="#br0">473 0 976 0,'-224'92'-72'0,"-25"79"190"16</inkml:trace>
        </inkml:traceGroup>
      </inkml:traceGroup>
    </inkml:traceGroup>
  </inkml:traceGroup>
</inkml:ink>
</file>

<file path=ppt/ink/ink6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8:38.75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DF80F44-566E-4C20-B0F8-BFADB63DA072}" emma:medium="tactile" emma:mode="ink">
          <msink:context xmlns:msink="http://schemas.microsoft.com/ink/2010/main" type="inkDrawing" rotatedBoundingBox="11197,3201 15225,3175 15227,3360 11199,3386" semanticType="callout" shapeName="Other"/>
        </emma:interpretation>
      </emma:emma>
    </inkml:annotationXML>
    <inkml:trace contextRef="#ctx0" brushRef="#br0">4 42 547 0,'-2'-9'292'16,"-3"6"-4"-16,5-6-131 15,2 0-31-15,-4 6-49 16,7 5-27-16,-3-1-11 15,-1 4-15-15,2 2 0 16,3 4-12-16,-3-5 6 16,2 3-14-16,7 4 6 0,-5-5-11 15,1-7 9-15,2 8-11 16,-1-9 12-16,0-9-6 16,0 12 12-16,2-6-10 15,1-3 11-15,1 3-12 16,-2 6 7-16,7 0-12 15,-5 0 8-15,4 5-10 16,-2 4 10-16,6-5-11 16,-6-10 10-16,3 6-11 15,-3-1 11-15,1-10-11 16,-2 7 12-16,2 7-12 16,-1-2 12-16,-1 4-11 15,-2 2 11-15,4-2-10 16,-2-4 11-16,4-1-11 0,1-1 9 15,4-7-10-15,-1 2 11 16,8 2-12-16,-3-8 11 16,5 0-9-16,-4 9 9 15,4-6-11-15,-9 3 11 16,7 9-11-16,-8-9 10 16,7 4-10-16,-7 4 10 15,8-2-10-15,-6 0 10 16,8 12-10-16,-5-6 10 0,3-3-10 15,0-2 11-15,7-5-11 16,-4-7 11-16,9-5-12 16,0 7 11-16,6-11-11 15,-6 2 12-15,6 2-12 16,-7 1 12-16,1 0-10 16,-7 12 9-16,2 4-10 15,-4 2 11-15,3 14-12 16,-4-1 11-16,4 1-10 15,-6-4 11-15,6-2-11 16,-3-4 11-16,9-1-10 16,-3-9 11-16,7-6-11 15,-2 5 12-15,7-14-11 16,-8 1 10-16,4 2-10 16,-3 5 9-16,1 1-10 0,-8 6 9 15,7 0-9-15,-2 0 10 16,-5 6-10-16,1-9 10 15,2 7-11-15,-4-2 19 16,2-1-7-16,-5-1 12 16,4 3-11-16,-5-7 13 15,7-5-19-15,-3 0 7 16,0 0-11-16,-7 0 9 0,5-5-11 16,-10 20 10-1,3 3-9-15,2-3 11 0,5 8-9 16,-7 4 10-16,8-5-9 15,-4 4 9-15,2-5-12 16,-3-9 10-16,8 6-11 16,-7-14 11-16,7-8-11 15,-2 7 11-15,1-3-11 16,-5-6 10-16,2 0-10 16,-7 6 10-16,-1 0-11 15,-8 7 11-15,-1-1-10 16,1 12 10-16,1-1-10 15,1-2 10-15,8-3-10 16,5 12 11-16,2-18-12 16,1-6 11-16,7-9-11 15,-5 0 11-15,8-14-11 16,-5 10 11-16,5 5-11 0,-4 8 11 16,2 5-11-16,-11 4 11 15,4 6-10-15,-8 3 10 16,-4 0-10-16,1-2 10 15,1 7-11-15,-4-7 9 16,2-2-9-16,-1-4 10 16,2-5-10-16,-5-7 10 0,-2 1-9 15,-5 1 12-15,-2 1 2 16,-8 2 20-16,-1 2 8 16,-3-1 21-16,-3 4-2 15,0 1-1-15,-3 4-19 16,0 2-10-16,-1 9-51 15,-2 2-51-15,3 7-379 16,0-24 78-16</inkml:trace>
  </inkml:traceGroup>
</inkml:ink>
</file>

<file path=ppt/ink/ink6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9:53.25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F2FC500-1744-4A8E-B6E1-979C1C3961E2}" emma:medium="tactile" emma:mode="ink">
          <msink:context xmlns:msink="http://schemas.microsoft.com/ink/2010/main" type="inkDrawing" rotatedBoundingBox="18908,2651 27796,2501 27800,2718 18911,2868" shapeName="Other">
            <msink:destinationLink direction="with" ref="{09CC6E6E-1E44-43CE-B76A-D37CE7937110}"/>
            <msink:destinationLink direction="with" ref="{54F00C89-19BB-4E9D-A234-BE85CEB2C2BF}"/>
          </msink:context>
        </emma:interpretation>
      </emma:emma>
    </inkml:annotationXML>
    <inkml:trace contextRef="#ctx0" brushRef="#br0">-14 260 1073 0,'-15'-7'318'0,"15"2"155"32,2 1-421-32,4-5-48 15,10-8-1-15,10 2-1 16,8 0-3-16,-10-1 1 16,5 5-3-16,-7 7 1 0,4 2-1 15,-2 4 1-15,4 7 0 16,-1-2 3-16,8 4-1 15,-2-11 1-15,9 4 0 16,-2-2 2-16,5 1-2 16,-4-3 0-16,10 3 0 15,-7-2-1-15,10 2-1 16,-5-3 1-16,11-3-1 16,-10 9 1-16,8-6-1 15,-5-3 1-15,8 3 0 16,-8-1 1-16,2 1-1 15,-7 1 2-15,5 1-3 0,-5 2 2 16,8 4-1-16,-5-7 0 16,7-7-1-16,-5 3 2 15,5-4-1-15,-5-5 1 16,5 4-1-16,-8 4 1 16,2 7 0-16,-13 3 1 15,9 4-2-15,-5 2 0 16,11 2 0-16,-5-8-1 15,16 6 0-15,-7-2 1 0,10-2 0 16,-8-5 0 0,7 4 0-16,-10-5 0 0,9-1 0 15,-10 1 0-15,10 4-1 16,-7-2 2-16,13 2-1 16,-8-1 1-16,10-1-1 15,-8-2 0-15,3-1 1 16,-6 1 0-16,9 2-2 15,-10-2 2-15,13 2-2 16,0-4 1-16,13 0-1 16,-10-3 0-16,11-1 1 15,-16-1 1-15,10 1-2 16,-15 2 1-16,8-4 1 16,-4 6-1-16,14-9 0 15,-10 0 1-15,10-3-1 16,-11 8 2-16,9-7-2 0,-9 7 0 15,6 5 0-15,-7-1 1 16,10-10-1-16,-8 5 1 16,8 1-1-16,-13-7 0 15,11 7 0-15,-12 10 0 16,8-6-1 0,-8 3 2-16,13-5-1 0,-8 1 0 15,6-7 0-15,-11 2 0 16,7-3 0-16,-10 14 2 0,7-7-2 15,-6-1 1-15,13 2-1 16,-5 1 0-16,8-11-3 16,-9 4 4-16,2 8-2 15,-11-2 1-15,5 1 0 16,-11 7 1-16,13-1-1 16,-5-1 0-16,11-4 1 15,-7 1-1-15,12-1-1 16,-12 5 1-16,14-3-1 15,-12-1 1-15,14-4-1 16,-10-1 2-16,15-6-1 16,-13 0 1-16,7 0-1 15,-15 2 1-15,6 5-1 16,-13 4 0-16,14 4 0 16,-7-3 1-16,18-6-1 0,-7-12 1 15,13-2 0-15,-11-2 0 16,12-2-2-16,-16 4 1 15,9 4-1-15,-17-2 1 16,2 1 1-16,-15 2 0 16,0 3 0-16,-18 5 0 15,-3 1 1-15,-12 3-2 16,-3 0 0-16,-1 1 1 0,-2-1 0 16,-3 3 0-16,2-1 2 15,-4-1 2-15,-5-1-1 16,-1-3 1-16,-4 2 1 15,-3-1-4-15,-3 2-30 16,0-3-26-16,-1 2-340 16,-5-5 74-16</inkml:trace>
  </inkml:traceGroup>
</inkml:ink>
</file>

<file path=ppt/ink/ink6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03:01.940"/>
    </inkml:context>
    <inkml:brush xml:id="br0">
      <inkml:brushProperty name="width" value="0.09333" units="cm"/>
      <inkml:brushProperty name="height" value="0.09333" units="cm"/>
      <inkml:brushProperty name="color" value="#ED1C24"/>
      <inkml:brushProperty name="fitToCurve" value="1"/>
    </inkml:brush>
    <inkml:brush xml:id="br1">
      <inkml:brushProperty name="width" value="0.09333" units="cm"/>
      <inkml:brushProperty name="height" value="0.09333" units="cm"/>
      <inkml:brushProperty name="fitToCurve" value="1"/>
    </inkml:brush>
    <inkml:brush xml:id="br2">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771E456A-A253-46D9-92BB-B68EA54F2FF6}" emma:medium="tactile" emma:mode="ink">
          <msink:context xmlns:msink="http://schemas.microsoft.com/ink/2010/main" type="writingRegion" rotatedBoundingBox="2510,9629 6246,7634 6876,8813 3140,10808"/>
        </emma:interpretation>
      </emma:emma>
    </inkml:annotationXML>
    <inkml:traceGroup>
      <inkml:annotationXML>
        <emma:emma xmlns:emma="http://www.w3.org/2003/04/emma" version="1.0">
          <emma:interpretation id="{6DA2A032-4031-4CD2-8B37-796E6426D8DF}" emma:medium="tactile" emma:mode="ink">
            <msink:context xmlns:msink="http://schemas.microsoft.com/ink/2010/main" type="paragraph" rotatedBoundingBox="2510,9629 6246,7634 6876,8813 3140,10808" alignmentLevel="1"/>
          </emma:interpretation>
        </emma:emma>
      </inkml:annotationXML>
      <inkml:traceGroup>
        <inkml:annotationXML>
          <emma:emma xmlns:emma="http://www.w3.org/2003/04/emma" version="1.0">
            <emma:interpretation id="{4E932908-CE14-49CE-9753-5E50F90DEFE2}" emma:medium="tactile" emma:mode="ink">
              <msink:context xmlns:msink="http://schemas.microsoft.com/ink/2010/main" type="line" rotatedBoundingBox="2510,9629 6246,7634 6876,8813 3140,10808"/>
            </emma:interpretation>
          </emma:emma>
        </inkml:annotationXML>
        <inkml:traceGroup>
          <inkml:annotationXML>
            <emma:emma xmlns:emma="http://www.w3.org/2003/04/emma" version="1.0">
              <emma:interpretation id="{F982655A-772C-4006-B61D-6BBD72C1CD42}" emma:medium="tactile" emma:mode="ink">
                <msink:context xmlns:msink="http://schemas.microsoft.com/ink/2010/main" type="inkWord" rotatedBoundingBox="2510,9629 3891,8891 4521,10071 3140,10808"/>
              </emma:interpretation>
              <emma:one-of disjunction-type="recognition" id="oneOf0">
                <emma:interpretation id="interp0" emma:lang="" emma:confidence="1">
                  <emma:literal/>
                </emma:interpretation>
              </emma:one-of>
            </emma:emma>
          </inkml:annotationXML>
          <inkml:trace contextRef="#ctx0" brushRef="#br0">-2776 1216 605 0,'-9'-62'225'0,"3"10"14"0,0-7-155 15,2 13-58-15,-4-9-27 16,1 9 22-16,-5 5 32 16,-2 11 22-16,-5 5 10 15,-1 11 15-15,-10 14-28 16,-4 9-30-16,-11 20-21 15,-3 11-5-15,-9 20-14 16,10 7 21 15,23-34 1-31,2 0-1 0,-67 124-3 16,14 1 11-16,9 8-11 16,25 6 12-1,52-72-20-15,16-7-15 16,10-12 9-16,15 0-11 0,-4-18 10 15,16-7-11-15,1-17 12 16,16-9-14-16,-2-19 14 16,19-23-10-16,-8-11 12 15,9-22-11-15,-15-11 15 16,8-23-13-16,-17 8 11 16,1-22-10-16,-11-7 12 0,-2-29-12 15,-15 7 11-15,-3-18-10 16,-17 23 9-16,-4 15-5 15,-16 36 17-15,-13 12 11 16,-11 24 20-16,-17 6-5 16,-9 15 4-16,-12 9-21 15,-2 11-25-15,-10 10-81 16,5-3 128-16,-23-18-491 16,3-11 147-16</inkml:trace>
          <inkml:trace contextRef="#ctx0" brushRef="#br1" timeOffset="-20570.6406">-2893 1905 332 0,'-4'-5'315'16,"-2"2"-52"-16,1 3-41 15,1-1-89-15,5 1-57 16,-2 0-5-16,2 0-34 16,2 0 3-16,2 3-25 15,4 3 4-15,4 1-20 0,10 1 10 16,4 1-11-16,6-5 11 15,0-4-12-15,3 0 13 16,2 2-12-16,-2-4 12 16,-8 2-13-16,2-1 12 15,-4-1-13-15,-4 1 12 16,-2 2-13-16,-4-1 13 16,-2 5-12-16,-4-2 13 15,-4 0-13-15,-1-2 16 16,-4 2-8-16,1-1 19 15,-4-2-2-15,1 0 32 16,-7-2-10-16,-4-1 19 16,-1-1-16-16,-8 1 8 15,-5 3-28-15,-4 1 8 16,-1-1-21-16,-19 8 10 16,5-1-18-16,-8 2 10 0,4 2-16 15,1 1 11-15,16-6-13 16,4 1 12-16,13-5-13 15,6-1 9-15,9-1-11 16,9 2 10-16,6-4-13 16,10 4 11-16,7 1-9 15,7 0 11-15,-3 1-10 16,4-4 12-16,-4 0-12 16,-1-1 11-16,-8-4-12 0,-4-2 11 15,-7-1-14-15,-5 2 13 16,-8 2-14-16,-14-1-2 15,-7 7-32-15,-15 5 27 16,-18 7-382-16,-12 1 112 16</inkml:trace>
        </inkml:traceGroup>
        <inkml:traceGroup>
          <inkml:annotationXML>
            <emma:emma xmlns:emma="http://www.w3.org/2003/04/emma" version="1.0">
              <emma:interpretation id="{8869028A-9116-40EE-8CFF-231C14B843BB}" emma:medium="tactile" emma:mode="ink">
                <msink:context xmlns:msink="http://schemas.microsoft.com/ink/2010/main" type="inkWord" rotatedBoundingBox="5701,8649 6547,8198 6870,8804 6024,9255"/>
              </emma:interpretation>
              <emma:one-of disjunction-type="recognition" id="oneOf1">
                <emma:interpretation id="interp1" emma:lang="" emma:confidence="1">
                  <emma:literal/>
                </emma:interpretation>
              </emma:one-of>
            </emma:emma>
          </inkml:annotationXML>
          <inkml:trace contextRef="#ctx0" brushRef="#br1" timeOffset="-120979.3843">14 10 797 0,'-8'-9'283'15,"2"8"27"-15,6 2-201 16,5 2-78-16,10 2-16 16,-2-7-13-16,11 5-2 15,-3-3 1-15,9 3 0 16,-3-1 1-16,2 2-1 16,-5 1 1-16,3 1-1 15,-11 3-1-15,1 6 0 16,-5 3 9-16,-3 7 14 15,-8 4 6-15,-1 10 7 0,-7 0 3 16,-2 10-3-16,-5 2-12 16,-4 4-2-16,0-7-6 15,-4 4-2-15,-1-13-6 16,1-3-2-16,5-9-2 16,-1-7-25-16,9-4-343 15,5-11 107-15</inkml:trace>
          <inkml:trace contextRef="#ctx0" brushRef="#br2" timeOffset="294223.8204">-362 283 994 0,'-18'8'318'0,"-4"2"64"0,5 3-252 16,4-3 0 0,5 1-27-16,1-4-3 0,2-2-14 15,7-1-26-15,4-2-27 16,3-5 0-16,4 0-10 15,16-6 5-15,2-3-4 16,13-5-1-16,1 3-10 16,9-2-1-16,-11 4-9 15,1 0 2-15,-9 4-5 0,-2 1 5 16,-5 1-7-16,7-2 7 16,-8 1-6-16,9-2 6 15,-9 0-6-15,0 3 5 16,-12 3-4-16,-3 0 4 15,-12 1-2-15,-6 5 6 16,-8 3-4-16,-11 6 4 16,-7 3-3-16,-7 8 3 15,-1-4-3-15,-10 4 3 16,5-5-4-16,-10-1 5 16,5-4-7-16,-9 5 4 15,10-6-3-15,-2 2 6 16,10-4-6-16,4 1 3 15,11-7-4-15,7 2 2 16,10-4-7-16,7 4 1 16,8-3-4-16,11-2 1 15,4 1-4-15,18-7 4 0,9-7 0 16,19-12 4-16,2 2-1 16,13-13 6-16,-13 9-3 15,1 1 3-15,-17 10-3 16,-8 3 3-16,-15 6-5 15,-12 3 1-15,-9 3-3 16,-9 3 1-16,-6 1-2 0,-8 4 4 16,-5 2 1-16,-10 4 3 15,-4-2-1-15,-6 3 2 16,2-1-4-16,-10 1 3 16,5-3-4-16,-5 3 4 15,1-2-3-15,-5-1 2 16,13-3-3-16,-1 0 3 15,14-1-4-15,7 1 1 16,7-3-4-16,8 0 0 16,6 1-4-16,12-4-34 15,5-6-51-15,13-7-74 16,3-11-351-16,0-14 45 16</inkml:trace>
          <inkml:trace contextRef="#ctx0" brushRef="#br2" timeOffset="294966.7094">-81 90 827 0,'-16'-15'328'0,"1"-2"35"0,1 2-169 16,4 6-60-16,7 5 21 16,0-1-28-16,3 5-8 15,3 0-42-15,6 0-19 16,3 0-47-16,10 2-5 16,5-2-12-16,14 1 8 15,2-1-6-15,11 0 8 16,-3 0-8-16,12 0 9 15,-12 2-7-15,0-1 5 16,-13 4-5-16,-4 1 5 16,-14 3-7-16,-5 4 5 15,-11 4-5 1,-2 4 6-16,-8 3-4 0,-5 9 7 16,-4-2-6-16,-10 13 7 15,-7-1-5-15,-7 16 5 0,-3-5-4 16,-12 6 7-16,5-9-6 15,-7 0 13-15,8-10-5 16,2 4 8-16,13-8-6 16,0 1 10-16,13-5-12 15,1-6 7-15,7-11-11 16,3-1 6-16,1-10-11 16,4-7 5-16,5 1-8 15,2-4 10-15,3-5-6 16,8-2 7-16,-4-2-7 0,1-4 6 15,1 3-9-15,-3 2 2 16,-8 7-8-16,4 6 0 16,1 6-7-16,-3 3-4 15,1 1-12-15,4 1-12 16,-5-4-15-16,-2-2-35 16,1-7-19-16,2-4-44 15,4-7 337-15,11-4-639 16,5-4 309-16</inkml:trace>
          <inkml:trace contextRef="#ctx0" brushRef="#br1" timeOffset="-121324.5453">-191 204 855 0,'0'-8'269'16,"3"7"42"-16,3 8-226 16,8 2-63-16,9 6-13 15,1-1-6-15,6-1-2 16,1-1 3-16,2-1-2 16,-12-7-1-16,5-2 2 0,-7-2 1 15,-1-5 1-15,-9 1-3 16,3-1-173-16,-6 1-144 15,0-7-14-15</inkml:trace>
          <inkml:trace contextRef="#ctx0" brushRef="#br2" timeOffset="295262.4971">-198 147 975 0,'-21'-20'282'15,"7"-4"89"-15,7 12-265 0,8 0-14 16,4 5-14-16,7 1-15 16,7 3-24-16,15 4-16 15,-1 4-11-15,10 1-8 16,-1 1 0-16,8 1-3 15,-8-2 4-15,6 1-5 16,-8-1 6-16,1 0-6 16,-10-3 7-16,-2 2-37 15,-7-1-11-15,-5 7-37 16,-7-4-334-16,-7 8 82 16</inkml:trace>
        </inkml:traceGroup>
      </inkml:traceGroup>
    </inkml:traceGroup>
  </inkml:traceGroup>
</inkml:ink>
</file>

<file path=ppt/ink/ink6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01:20.38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D477319-4BE9-4327-9D17-C1832FAAB777}" emma:medium="tactile" emma:mode="ink">
          <msink:context xmlns:msink="http://schemas.microsoft.com/ink/2010/main" type="writingRegion" rotatedBoundingBox="23665,2649 22919,2814 22857,2535 23603,2369"/>
        </emma:interpretation>
      </emma:emma>
    </inkml:annotationXML>
    <inkml:traceGroup>
      <inkml:annotationXML>
        <emma:emma xmlns:emma="http://www.w3.org/2003/04/emma" version="1.0">
          <emma:interpretation id="{539F2C96-B3CA-414F-9402-D39A24C21583}" emma:medium="tactile" emma:mode="ink">
            <msink:context xmlns:msink="http://schemas.microsoft.com/ink/2010/main" type="paragraph" rotatedBoundingBox="23665,2649 22919,2814 22857,2535 23603,2369" alignmentLevel="1"/>
          </emma:interpretation>
        </emma:emma>
      </inkml:annotationXML>
      <inkml:traceGroup>
        <inkml:annotationXML>
          <emma:emma xmlns:emma="http://www.w3.org/2003/04/emma" version="1.0">
            <emma:interpretation id="{5177D04B-0439-42C5-8640-CDEF52ACB7D6}" emma:medium="tactile" emma:mode="ink">
              <msink:context xmlns:msink="http://schemas.microsoft.com/ink/2010/main" type="line" rotatedBoundingBox="23665,2649 22919,2814 22857,2535 23603,2369"/>
            </emma:interpretation>
          </emma:emma>
        </inkml:annotationXML>
        <inkml:traceGroup>
          <inkml:annotationXML>
            <emma:emma xmlns:emma="http://www.w3.org/2003/04/emma" version="1.0">
              <emma:interpretation id="{71CC696F-24BD-4CD9-9510-8061BBC1C6C4}" emma:medium="tactile" emma:mode="ink">
                <msink:context xmlns:msink="http://schemas.microsoft.com/ink/2010/main" type="inkWord" rotatedBoundingBox="23665,2649 22919,2814 22866,2573 23612,2407"/>
              </emma:interpretation>
              <emma:one-of disjunction-type="recognition" id="oneOf0">
                <emma:interpretation id="interp0" emma:lang="" emma:confidence="0">
                  <emma:literal>*</emma:literal>
                </emma:interpretation>
                <emma:interpretation id="interp1" emma:lang="" emma:confidence="0">
                  <emma:literal>8</emma:literal>
                </emma:interpretation>
                <emma:interpretation id="interp2" emma:lang="" emma:confidence="0">
                  <emma:literal>.</emma:literal>
                </emma:interpretation>
                <emma:interpretation id="interp3" emma:lang="" emma:confidence="0">
                  <emma:literal>F</emma:literal>
                </emma:interpretation>
                <emma:interpretation id="interp4" emma:lang="" emma:confidence="0">
                  <emma:literal>&amp;</emma:literal>
                </emma:interpretation>
              </emma:one-of>
            </emma:emma>
          </inkml:annotationXML>
          <inkml:trace contextRef="#ctx0" brushRef="#br0">23 231 1034 0,'-6'0'284'0,"1"0"83"0,2 6-284 16,3-1-23-16,3-7-9 16,5 2-14-16,4 2-5 15,10-7-16 1,5 4 1-16,15-7-12 0,8-1 7 15,7-9-10-15,0-1 9 16,7-4-12-16,-8 2 9 0,4 6-11 16,-9 0 9-1,6 12-12-15,-12-1 11 0,3 13-11 16,-15 4 11-16,-1 11-11 16,-13-6 11-16,-5-3-8 15,-10-6 12-15,-4-3-2 16,-6-6 16-16,-10 0-6 15,-5 12 9-15,-20-4-9 16,-4-10 2-16,-19-2-11 16,-5-5 6-16,-8-14-10 15,5 2 8-15,-6 12-9 16,13 3 6-16,-1 15-13 16,14 8 10-16,7 8-10 15,16-2 8-15,11-2-12 16,12-11 10-16,12-1-11 15,9-4 9-15,15-5-10 0,12-5 12 16,21-7-7 0,-4-19 11-16,13-16-8 0,-12-1 10 15,2-1-18-15,-20 8 8 16,0 20-18-16,-18 15 5 16,-5 14-13-16,-17 11 15 15,-14 11-9-15,-9 5 20 16,-18 8-4-16,-3-5 17 0,-8 2-9 15,0-13 11-15,-4-3-13 16,14-4 11-16,-4-13-75 16,8-7-351-16,9-28 98 15</inkml:trace>
        </inkml:traceGroup>
        <inkml:traceGroup>
          <inkml:annotationXML>
            <emma:emma xmlns:emma="http://www.w3.org/2003/04/emma" version="1.0">
              <emma:interpretation id="{DFA22E8B-5B39-4C58-9E2E-84D044377E31}" emma:medium="tactile" emma:mode="ink">
                <msink:context xmlns:msink="http://schemas.microsoft.com/ink/2010/main" type="inkWord" rotatedBoundingBox="23494,2604 23000,2713 22955,2513 23449,2404"/>
              </emma:interpretation>
              <emma:one-of disjunction-type="recognition" id="oneOf1">
                <emma:interpretation id="interp5" emma:lang="" emma:confidence="1">
                  <emma:literal/>
                </emma:interpretation>
              </emma:one-of>
            </emma:emma>
          </inkml:annotationXML>
          <inkml:trace contextRef="#ctx0" brushRef="#br0" timeOffset="-39279.2452">110 261 744 0,'-5'-4'172'15,"5"-16"69"-15,3 13-219 16,2-4 20-16,4-7 1 0,0 2 13 16,-2 8 1-16,2-8 4 15,3 5-23-15,0 4-5 16,-1-1-15-16,4 5-4 16,-2-3-4-16,-1-6-3 15,5 5-3-15,1-2 1 16,0-2-1-16,3-2 2 15,-2 1 0-15,4-5-1 16,-4 7 0-16,0-8-1 16,-3 4-3-16,4 5 1 15,-7 0-1-15,1 2 6 16,-5 5 2-16,4 4 4 16,-5 1 2-16,-1-2 2 15,-4 4-3-15,0-1 1 16,-3-1-2-16,2-3 5 15,-5 2 0-15,4-1 5 0,-2 1-2 16,-5-2 8-16,3 3-2 16,-6 1 2-16,-6 2-3 15,-3-1 2-15,-2 5-8 16,-4 1-4-16,0-2-2 16,-5 0-1-16,7 6-4 15,-1 0 0-15,1 1-1 16,-1 1-3-16,7 1 0 0,-4-6 1 15,5-5 0-15,3-1 0 16,2 0-1-16,4-1 0 16,4-7-3-16,-1 8 1 15,3-7-3-15,3-4 2 16,-1 4-1-16,-1 7-1 16,2-9 1-16,8 4-1 15,-1-1-1-15,8-9 0 16,6-10 0-16,5 11-1 15,-4-8 2-15,2 2-1 16,0 4 1-16,-4 2 0 16,-3-5 1-16,-1 7-1 15,-2-3 1-15,-4 6 0 16,-8 1 0-16,4 2-1 16,-8-1 1-16,1 4-1 15,-5-5 2-15,-2 4 0 16,-5 2 1-16,-2 2-1 15,-8-1 3-15,-4 4 1 16,1 3 1-16,-5-9 3 0,1 3 1 16,-6-2 0-16,1 5-2 15,1 0-1-15,8 5-4 16,1-5-2-16,13-3-1 16,3-6-2-16,4-2-1 15,1-1-3-15,4 3 1 16,1 2 0-16,5-4 0 0,9-4 0 15,5 0 3-15,8-6-1 16,-1 2 0-16,5-4 1 16,-7 1 0-1,2 1 0-15,-9 7 1 0,4 5 0 16,-9 0-1-16,2 8 0 16,-7-4 1-16,-2-1-1 15,-3-1 1-15,0-1 0 16,-5-4 1-16,1 5 0 15,-2-5 0-15,1 3 1 16,-5 0 2-16,-5 1-2 16,-3-4-1-16,-8 5-1 15,-5-1 0-15,-4 7-1 16,-1 1 0-16,-5 4 0 16,5 1 2-16,5-2-1 0,5-3 2 15,4 0-2-15,10-6-1 16,3-2-2-16,4 2-1 15,4-6-1-15,2-1 0 16,8-1 0-16,2-5 1 16,5-4-3-16,2 1-7 15,6-2-7-15,-4 0 0 0,6 4-1 16,-5 2 2-16,1 3 7 16,-5 3 8-16,1 2 1 15,-6-2 1-15,-2 4 2 16,-5-2 1-16,-2 1 0 15,-3-2 1-15,-5 4 0 16,-2-4 2-16,-4-2 0 16,-1 5 2-16,-9 2 1 15,-6 2-2-15,-4 4-2 16,-5 1-2-16,-8 4 2 16,2-5 2-16,-2 10 0 15,4 1 4-15,4-4 2 16,4-7-5-16,8 0-2 15,6-4 0-15,5-5-3 16,5-3 0-16,4 4-1 16,4-1 0-16,9-10-2 0,4-4 3 15,5-2-3-15,5-2-3 16,2-6-3-16,1 12-2 16,3-3-3-16,-2 10-2 15,1-2 0-15,-5 4 3 16,-2-2 2-16,-9 5 5 15,-3-4 2-15,-5 4 4 16,-2-2 0-16,-2-1 0 16,-5 0 1-16,1 3-1 0,-2-1 2 15,-3 1 1 1,-5-2 1-16,-2 2 0 0,-5-1 3 16,-5 1-1-16,-5 4-1 15,-2 4-3-15,-5 2-16 16,-1 4-28-16,5 4-348 15,3-9 92-15</inkml:trace>
          <inkml:trace contextRef="#ctx0" brushRef="#br0" timeOffset="-14081.34">125 114 529 0,'-11'9'265'16,"4"-7"7"-16,2 4-89 16,2-8-76-16,2-2-12 0,2-4-25 15,-1 1-7-15,0-4-23 16,0 2 3-16,0 0-6 15,0 2 6-15,0 5-3 16,0 1 9-16,0 1-3 16,0 1 14-16,0 4-4 15,0-8 4-15,0 1-12 16,-1 4-7-16,2-4-17 0,-1 1-6 16,0 1-11-16,0 0-3 15,0-2-1-15,2 2-3 16,1-1 0-16,4 2-1 15,1 1 2-15,4 1-4 16,3 3 2-16,7 4-1 16,1-2 0-16,7 7 2 15,-3-9 1-15,-2 0 0 16,-2-5 0-16,-1 8 1 16,-5-6-2-16,4 2 0 15,-3-2 1-15,0-2 0 16,-3-2-1-16,-3-2 0 15,2 1 1-15,-4 1 0 16,-4-2 0-16,0-2 1 16,-1 2 1-16,-4 3-1 15,-2-3 2-15,-1 2 1 16,2-1 3-16,-1 1 14 0,-4 1 4 16,-4 3 4-16,-3-6 1 15,-7 3 0-15,-5 1-13 16,-4-1-4-16,4 2-6 15,-7 2-2-15,2 2-2 16,-4-1-4-16,5 1 2 16,1-2-1-16,9-1-1 15,0-4-1-15,10 1 0 16,4-5-2-16,1 5 0 0,4 2-3 16,4-4 1-16,8-10-2 15,5 8 1-15,11-10 1 16,-2-2 2-16,10 1 1 15,-4 7 0-15,0-7 2 16,-3 6 0-16,4 2 0 16,-12 2-1-16,1 2 1 15,-7 2 1-15,-5 2-3 16,-7-2 3-16,1 2 0 16,-4-1 0-16,-4 2-3 15,0-1-1-15,-10 8 1 16,-2-4 2-16,-11 2 4 15,-4 1 4-15,-5-4 3 16,7-2-2-16,-7-1-1 16,7-2-5-16,2-1-1 0,8 5-2 15,0-6-3-15,8 2 0 16,8 5-4-16,4-4 0 16,2 2-4-16,5 2 3 15,6 1-2-15,2-2 4 16,7 1-8-16,0-5 1 15,0-2-6-15,-2-5-1 16,2 5-5-16,-4-3 6 0,-2 3-2 16,-4 3 4-16,-4 0 2 15,-2-3 5-15,-7 3 4 16,1 0 5-16,-4 2 4 16,1-1 1-16,-7 5-4 15,-2-1 1-15,-10 4 1 16,-4 0 0-16,-14 6 2 15,2-2 5-15,-6 8 0 16,9-9-3-16,0-6 0 16,11 0-3-16,-1-3-5 15,11 0-24-15,3-1-65 16,8-5-355-16,1-21 73 16</inkml:trace>
        </inkml:traceGroup>
      </inkml:traceGroup>
    </inkml:traceGroup>
  </inkml:traceGroup>
</inkml:ink>
</file>

<file path=ppt/ink/ink6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00:42.92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88D1FA6-814D-4FFE-BC0B-5C34B3EA9361}" emma:medium="tactile" emma:mode="ink">
          <msink:context xmlns:msink="http://schemas.microsoft.com/ink/2010/main" type="writingRegion" rotatedBoundingBox="15489,3027 14948,6134 14283,6018 14824,2911"/>
        </emma:interpretation>
      </emma:emma>
    </inkml:annotationXML>
    <inkml:traceGroup>
      <inkml:annotationXML>
        <emma:emma xmlns:emma="http://www.w3.org/2003/04/emma" version="1.0">
          <emma:interpretation id="{A1943A77-217E-496C-BF14-08264689CADD}" emma:medium="tactile" emma:mode="ink">
            <msink:context xmlns:msink="http://schemas.microsoft.com/ink/2010/main" type="paragraph" rotatedBoundingBox="15489,3027 14948,6134 14283,6018 14824,2911" alignmentLevel="1"/>
          </emma:interpretation>
        </emma:emma>
      </inkml:annotationXML>
      <inkml:traceGroup>
        <inkml:annotationXML>
          <emma:emma xmlns:emma="http://www.w3.org/2003/04/emma" version="1.0">
            <emma:interpretation id="{D21A8729-47E0-43D6-B146-BFD2529CA870}" emma:medium="tactile" emma:mode="ink">
              <msink:context xmlns:msink="http://schemas.microsoft.com/ink/2010/main" type="line" rotatedBoundingBox="15489,3027 14948,6134 14283,6018 14824,2911"/>
            </emma:interpretation>
          </emma:emma>
        </inkml:annotationXML>
        <inkml:traceGroup>
          <inkml:annotationXML>
            <emma:emma xmlns:emma="http://www.w3.org/2003/04/emma" version="1.0">
              <emma:interpretation id="{16C61998-F00F-47F8-83C3-D57548A92F45}" emma:medium="tactile" emma:mode="ink">
                <msink:context xmlns:msink="http://schemas.microsoft.com/ink/2010/main" type="inkWord" rotatedBoundingBox="15298,2994 15204,3535 14730,3452 14824,2911"/>
              </emma:interpretation>
              <emma:one-of disjunction-type="recognition" id="oneOf0">
                <emma:interpretation id="interp0" emma:lang="" emma:confidence="1">
                  <emma:literal/>
                </emma:interpretation>
              </emma:one-of>
            </emma:emma>
          </inkml:annotationXML>
          <inkml:trace contextRef="#ctx0" brushRef="#br0">20 436 786 0,'7'-3'330'0,"-7"8"-6"15,0-10-162-15,3 8-148 16,3-7-11-16,6-4-1 16,5 1 1-16,5-7 0 15,7 8-1-15,3-9-1 0,-1-3 0 16,5-7 0-16,-1 5 0 16,-4-28 0-16,-5 15 1 15,-1 0 1-15,-4-3-2 16,-6 6 1-16,-6 12 1 15,-4 3 0 1,-8 15 2-16,-11 9 2 0,-4 6-1 16,-9 17-3-16,-6 10 0 31,-7 6 4-15,1-3 0-16,-2 7 12 0,2-13 7 0,4-4 1 15,8-11-5-15,3-3-1 0,8-11-12 0,2 1-4 16,7-5-1-16,2-3 0 15,5-8-1-15,9-5-2 16,5-13 0-16,11-8-1 16,7-8-1-16,3-20 1 15,-2 4 0-15,7-4 1 16,-8 7 0-16,-2 4-1 16,-3 22-1-16,-6 5 0 15,-9 12-1-15,-3 3 0 16,-9 6 0-16,-6 8 1 15,-5-1-1-15,-7 7 1 16,-6 4 0-16,-3 6 2 0,-1 4-2 16,-4 13 2-16,4-5 3 15,-9 12-1-15,7-6 2 16,3-12 0-16,5-9-1 16,5 0-2-16,14-18-2 15,6-6-1-15,9 3-1 16,12-14-6-16,2-26-1 15,7-5 2-15,0 0-1 16,0-12 1-16,-3 9 5 0,0 15 2 16,-3 10-1-16,-1-10 1 15,-8 11 0-15,-3 2 0 16,-5 5-1-16,-5 18 2 16,-5-1 5-16,-9 16 4 15,-2 1 4-15,-8 10 2 16,-4-14-1-16,-5 28-5 15,1-10-5-15,-8 17-2 16,5-10-1-16,-1 11-1 16,5-6-1-16,0 3-16 15,7-15-23-15,-2 9-23 16</inkml:trace>
          <inkml:trace contextRef="#ctx0" brushRef="#br0" timeOffset="27952.1019">-121 300 1103 0,'-8'15'291'0,"-1"-11"84"15,9 2-330-15,3-1 11 16,3-2-35-16,6-3 11 16,5 6-16-16,5-3 9 15,5 0-23-15,12-5 9 16,-1-1-14-16,1-15 14 15,-8 0-13-15,4-9 11 16,-8 6-11-16,-1-1 11 0,-1 7-14 16,1 0 12-16,-5 7-12 15,-3 2 11-15,-3 9-13 16,0 3 13-16,-6 8-12 16,1 5 14-16,-7-5-12 15,-1 2 21-15,-5-5-2 16,-8-2 28-16,-2 0-7 15,-10 0 24-15,-7-5-11 0,-12 2 14 16,-1-9-24-16,-18-7 10 16,4-5-24-16,0-2 6 15,11 1-24-15,8 2 10 16,19 1-16-16,8 8 6 16,13 4-17-16,10 1 9 15,9 6-12-15,13 4 11 16,8 4-6-16,5-14 11 15,-4 4-9-15,4-7 11 16,-11-9-10-16,0-4 9 16,-3 11-10-16,-4-7 9 15,-11 3-12-15,-2 5 12 16,-8-1-9-16,-8-2 13 16,-5 4-9-16,-2 6 13 15,-7 0-13-15,-5 0 11 0,-5 6-13 16,-5 16 12-16,-5-14-12 15,-1 4 12 1,-1-2-12-16,7-2 12 0,5-20-10 16,6 7-70-16,12-2-67 15,24-22-347-15,-4-8 17 16</inkml:trace>
        </inkml:traceGroup>
        <inkml:traceGroup>
          <inkml:annotationXML>
            <emma:emma xmlns:emma="http://www.w3.org/2003/04/emma" version="1.0">
              <emma:interpretation id="{0B077046-00B3-4F06-A7B2-7E1E7CC356F6}" emma:medium="tactile" emma:mode="ink">
                <msink:context xmlns:msink="http://schemas.microsoft.com/ink/2010/main" type="inkWord" rotatedBoundingBox="15108,5214 14948,6134 14339,6028 14500,5108"/>
              </emma:interpretation>
              <emma:one-of disjunction-type="recognition" id="oneOf1">
                <emma:interpretation id="interp1" emma:lang="" emma:confidence="1">
                  <emma:literal/>
                </emma:interpretation>
              </emma:one-of>
            </emma:emma>
          </inkml:annotationXML>
          <inkml:trace contextRef="#ctx0" brushRef="#br0" timeOffset="57592.4812">-477 2573 708 0,'-1'0'318'0,"2"0"2"0,-1 3-173 15,5 6-64-15,1 3-53 16,1 4 13-16,2 2-23 15,2 6 9-15,-4-1-18 16,2 2 9-16,-1-2-17 16,-1 4 8-16,-2-5-14 15,2 5 11-15,2-1-13 0,-1 1 13 16,5-5-12 0,1-1 10-16,1-13-10 0,0-4 11 15,3-2-10-15,3-13 13 16,0-7-10-16,6-6 12 15,0-9-10-15,1-18 11 16,-4 2-13-16,2-11-17 16,-7 4-129-16,-4 10-210 15,-10 6 4-15</inkml:trace>
          <inkml:trace contextRef="#ctx0" brushRef="#br0" timeOffset="57262.6735">-204 2226 832 0,'2'-35'333'0,"-2"14"11"15,-2 15-197-15,-1 0-104 0,2 17-32 16,-1 2 6 0,-1 13-15-16,0 8 11 0,2 11-13 15,-2-3 11-15,1-3-11 16,1 2 10-16,-1-8-12 16,1-3 9-16,-2-3-11 0,0 1 18 15,-2-3-9-15,2-1 17 16,0-2-9-16,0 1 12 15,2-2-17-15,1-2 8 16,0 1-16-16,0-1 8 16,1-4-12-16,1 2 12 15,-2-4-13-15,0-5 12 16,-2 1-15-16,-1-3-20 16,-1-3 48-16,-4-6-393 15,-1-2 121-15</inkml:trace>
          <inkml:trace contextRef="#ctx0" brushRef="#br0" timeOffset="129195.484">-507 3038 804 0,'-12'6'280'0,"4"-3"45"0,5-2-189 15,2-1-53-15,-8 0 1 16,7-1-21-16,7-1-6 15,-2-2-22-15,6-1-7 16,6 1-15-16,3-1-7 16,0 2-3-16,8 3-1 15,5 0 0-15,7 3 0 16,-1 2 0-16,5-7-1 16,-6 1 1-16,6-5-2 15,-4-5 1-15,2-4 0 16,-1 0 0-16,3-3 1 15,-9 2 0-15,0 1-1 16,-7 6 1-16,-5 1-1 16,-8 11-2-16,-4 3 3 0,2 5 1 15,-11 1 0-15,-2 4 2 16,-4-4 3-16,-4 3 4 16,-17 0 11-16,1-3 3 15,-13 0 9-15,-4-3 1 16,-10-1-1-16,4-5-10 0,-10-5-3 15,11 1-9 1,-4-4 4-16,4-1-2 0,7 3 1 16,10 2-1-16,2-2 0 15,11 3-7-15,8 1-4 16,1-2-3-16,10 1-4 16,-2 0-2-16,4-2-1 15,4-2 2-15,10-1 1 16,1 2 4-16,15 0 0 15,6 3 3-15,9 3-4 16,-3 2 1-16,4 2-1 16,-8 5 1-16,-1-1-1 15,-13-2 2-15,-3-2-1 16,-10-1 1-16,-5-1 0 16,-6-4 2-16,-5-4 0 15,-4-1 0-15,-12-5 1 16,-4 0-2-16,-13-3 1 15,-7 1-1-15,-10 2 0 0,2 0-1 16,-4 3 1-16,8 6-2 16,4 2 0-16,10 2 0 15,11 1 0-15,6 1 0 16,4-3-3-16,7-3-1 16,10 0-3-16,1 1-1 15,15-1-1-15,6 3 3 16,11 0 2-16,2 5-5 0,5 1-67 15,-5 1-35-15,-2 5-346 16,-12-7 36-16</inkml:trace>
        </inkml:traceGroup>
      </inkml:traceGroup>
    </inkml:traceGroup>
  </inkml:traceGroup>
</inkml:ink>
</file>

<file path=ppt/ink/ink6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01:43.180"/>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brush xml:id="br2">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3E7114EB-9618-43B3-ADA2-ACC21057AFB0}" emma:medium="tactile" emma:mode="ink">
          <msink:context xmlns:msink="http://schemas.microsoft.com/ink/2010/main" type="writingRegion" rotatedBoundingBox="13489,11266 14200,9071 15720,9563 15009,11759"/>
        </emma:interpretation>
      </emma:emma>
    </inkml:annotationXML>
    <inkml:traceGroup>
      <inkml:annotationXML>
        <emma:emma xmlns:emma="http://www.w3.org/2003/04/emma" version="1.0">
          <emma:interpretation id="{DCB2D643-5252-45C1-A33D-6182335A07F4}" emma:medium="tactile" emma:mode="ink">
            <msink:context xmlns:msink="http://schemas.microsoft.com/ink/2010/main" type="paragraph" rotatedBoundingBox="13489,11266 14200,9071 15720,9563 15009,11759" alignmentLevel="1"/>
          </emma:interpretation>
        </emma:emma>
      </inkml:annotationXML>
      <inkml:traceGroup>
        <inkml:annotationXML>
          <emma:emma xmlns:emma="http://www.w3.org/2003/04/emma" version="1.0">
            <emma:interpretation id="{60FD8116-12A4-43A2-ABF4-C8CDF99BAAD0}" emma:medium="tactile" emma:mode="ink">
              <msink:context xmlns:msink="http://schemas.microsoft.com/ink/2010/main" type="line" rotatedBoundingBox="13489,11266 14200,9071 15720,9563 15009,11759"/>
            </emma:interpretation>
          </emma:emma>
        </inkml:annotationXML>
        <inkml:traceGroup>
          <inkml:annotationXML>
            <emma:emma xmlns:emma="http://www.w3.org/2003/04/emma" version="1.0">
              <emma:interpretation id="{959BFA07-9BF2-4608-9B65-486F0BF5AC16}" emma:medium="tactile" emma:mode="ink">
                <msink:context xmlns:msink="http://schemas.microsoft.com/ink/2010/main" type="inkWord" rotatedBoundingBox="13552,11287 13915,10166 15372,10638 15009,11759"/>
              </emma:interpretation>
              <emma:one-of disjunction-type="recognition" id="oneOf0">
                <emma:interpretation id="interp0" emma:lang="" emma:confidence="1">
                  <emma:literal/>
                </emma:interpretation>
              </emma:one-of>
            </emma:emma>
          </inkml:annotationXML>
          <inkml:trace contextRef="#ctx0" brushRef="#br0">862 1793 1009 0,'-6'-7'292'0,"1"2"80"16,2 2-277-16,6 3-26 16,-1 2-18-16,-1 2-21 15,2-2-12-15,9 1-16 16,0 0 5-16,8 0-11 15,1-3 9-15,2 3-9 16,-4-2 10-16,7 1-11 16,-8-4 11-16,3 1-10 15,-2-1 10-15,-1 4-10 16,-7-2 11-16,4 3-12 16,-9-3 12-16,1 3-12 0,-4-5 11 15,0 4-12-15,-6-2 12 16,-1 3-10-16,-7 1 13 15,-5-2-9-15,-8 2 13 16,-5 1-11-16,-2-4 11 16,-7 2-12-16,0 3 9 15,-2-1-11-15,1 3 9 16,0-1-12-16,9-2 11 16,7-1-11-16,8-2 10 0,9-2-12 15,6 3 9-15,6 4-13 16,5-2 12-16,10-1-11 15,3-2 15-15,10-5-12 16,-1-5 12-16,5 2-11 16,-7 2 12-16,4-5-12 15,-11 4 13-15,0-1-20 16,-7 0-16-16,-7-2-62 16,-1 1-308-16,-4 10 59 15</inkml:trace>
          <inkml:trace contextRef="#ctx0" brushRef="#br0" timeOffset="35310.3421">838 1816 572 0,'7'4'276'0,"-1"-4"5"0,3 2-120 16,5-2-73-16,5 0-24 16,-1 0-31-16,2-8-8 15,6-1-12-15,-1-6 0 16,1 2-2-16,2-4 39 15,1 8-356-15,1 0 130 16</inkml:trace>
          <inkml:trace contextRef="#ctx0" brushRef="#br0" timeOffset="29627.5014">-172 1995 214 0,'3'-2'56'16,"3"4"19"-16,3-4-69 15,0 1 12-15,-2 4-2 16,4-2 26-16,1 2-7 16,-2-1 16-16,-1-5-17 15,2 4 0-15,-1-1-27 0,-1 2-117 16,-3 4 31-16</inkml:trace>
          <inkml:trace contextRef="#ctx0" brushRef="#br1" timeOffset="129293.838">-171 1930 583 0,'-9'-3'459'0,"8"0"-95"16,-1 0-17 0,5 0-280-16,5 3 7 0,2 2-28 15,7 2 14-15,2 2-19 16,8 2 3-16,-1-4-26 15,8-2 5-15,-4 4-22 16,6-6 10-16,-4-2-13 16,4 1 15-16,-8-2-11 15,4 1 15-15,-10-5-12 16,4 10 12-16,-8 0-12 0,-3-2 8 16,-6-10-15-16,1 12 13 15,-10-6-13-15,2 2 12 16,-2 2-10-16,-3 1 24 15,0-5-5-15,-5 0 21 16,-4-5-9-16,-7 1 17 16,-5 1-22-16,-11 0 8 15,1 1-20-15,-11-1 11 16,3 5-18-16,-2-1 13 16,7 2-16-16,-1-1 14 15,13 4-15-15,2-5 11 16,8 4-12-16,5-1 9 15,5-2-13-15,2 1 10 16,6 1-13-16,5-8 11 0,4 2-13 16,7-2 12-16,4-1-11 15,5-1 11 1,-1 3-11-16,3 3 11 0,-4 5-12 16,-2 1 10-16,-8 1-10 15,-2 2 10-15,-8-1-28 16,-5-2-52-16,-5-3-55 15,-8 0-377-15,-3-6 49 16</inkml:trace>
          <inkml:trace contextRef="#ctx0" brushRef="#br1" timeOffset="220181.5156">120 870 441 0,'-1'-4'374'0,"-5"-2"-70"16,4 3-69-16,-4-3-98 15,2 4-71-15,-2-4-5 0,0 5-12 16,-2 1 9-16,1 3-7 16,-4-2 8-16,2 2-5 15,-3 5 3-15,-1-7-13 16,1 5-4-16,-2-3-17 15,1 2-6-15,-1-4-11 16,-1 7-1-16,-1-4-2 0,1 2 10 16,3-3 3-1,-2 2 5-15,2-1 1 0,-1 1 1 16,1 1-5-16,-3 3-3 16,-2 0-4-16,5 1-1 15,0 1-4-15,0 1-1 16,3-2 0-16,3 4-1 15,0-1-1-15,0 2-1 16,0-1 0-16,-3 4-1 16,0-2-1-16,0 2 0 15,2 2 1-15,-4 4-1 16,7-3 1-16,-1 7-2 16,-1-2 3-16,2 4-3 15,-1-3 1-15,2 5-1 16,-7-7 1-16,7 8 0 15,-2 0 1-15,4 8-1 16,-1-5-1-16,5 9 1 0,-4-14 0 16,2 2 0-16,-1-6 1 15,-1 3-1-15,-2-7 2 16,0 4-3-16,-2-8 1 16,5 7 0-16,-2-8 1 15,9 0-3-15,0-5 3 16,1 7-1-16,-4-8 1 0,4 3 0 15,-2-3 1-15,-3 3 1 16,3-4 2-16,6 4 0 16,-3-5 1-16,0-1-2 15,4 0-1-15,2-1-1 16,-4-7 0-16,7 1 0 16,-2-4 3-16,5 1 0 15,-4-5 1-15,2 3 0 16,-4 0-1-16,2 6-2 15,-5 0-1-15,3 3-1 16,-2-3 0-16,4 1 1 16,-7-7 0-16,7 2-2 15,-2-4 1-15,1 4 0 16,1-10 2-16,2 5-1 16,-2-3 1-16,2 2 0 15,-4-1-1-15,3 2-2 0,-3 3 2 16,3-3-2-16,-6-8 3 15,5 1 5-15,-5-1 4 16,0-5 4-16,-5 2 4 16,2-1 1-16,0-3-4 15,0-4-3-15,-1 1-5 16,2 0-6-16,-5 4-2 16,1-1-1-16,-2 5 1 15,7-1 0-15,-10-2 1 16,12-5-1-16,-7 0 1 15,-2-6 0-15,-1-2 0 0,3-2 5 16,-7-1 4-16,-1-2 0 16,4 2 1-16,-8-2 0 15,6 2-5-15,-5 1-2 16,4 0 3-16,-9 1 4 16,3 8 4-16,-2-2 1 15,3 0 0-15,-5 3-4 16,4 4-4-16,-5-4-3 15,-8 5 0-15,-2 4-3 16,-4 0 1-16,-7 1-1 16,0 2-10-16,-7 3-39 15,2 6-75-15,-7 9-413 16,12 8 75-16</inkml:trace>
          <inkml:trace contextRef="#ctx0" brushRef="#br0" timeOffset="4391.2347">-70 1852 955 0,'-2'0'238'15,"2"2"72"-15,5-1-273 0,1 5-20 16,3-3-6-16,4 2-11 15,2-4 10-15,3 4-9 16,0-10 9-16,5 4-10 16,-2-2 9-16,1 7-12 15,-4-4 11-15,3 6-12 16,-4-1 11-16,-2-1-11 16,-6-5 11-16,0 2-10 15,-6-4 10-15,0 0-11 16,-5 0 18-16,4 5 9 15,-4-2 19-15,-7 3-3 16,-3-6 13-16,-6 0-10 16,-6-5-8-16,-4 2-12 15,-1-1 6-15,-4 4-10 0,2 3 4 16,-5 4-12 0,9 2 6-16,1-1-13 0,11 4 8 15,3-3-13-15,8 0 8 16,-1-8-11-16,4 1 10 15,2-5-11-15,4 0 11 16,5-8-12-16,5 10 11 16,6-2-10-16,0 0 11 15,5 0-11-15,-4 7 11 0,2-2-10 16,-6 2 9-16,-1 4-36 16,-8 1-10-16,-2 10-356 15,-8-2 85-15</inkml:trace>
          <inkml:trace contextRef="#ctx0" brushRef="#br1" timeOffset="202409.0663">-72 1902 740 0,'-6'-9'283'16,"2"7"50"-16,-1-5-192 15,2-5 4-15,0 7-29 0,2 1 1 16,-1-1-28-16,4 4-11 16,-1-1-30-16,4 1-12 15,-1 1-21-15,5-2-5 16,2-1-4-16,5 2-3 16,2 1-3-16,2 3-1 15,-1-2 1-15,5 2 0 16,-7-3 0-16,4 2 1 15,-2-1 0-15,1-1 1 16,-4 2-1-16,4-4 1 16,-7 4-2-16,2-1 2 0,-4 2-1 15,-2-1-1-15,-3 1 3 16,-5-5 2-16,-5 1 4 16,-4 1 13-16,-5-3 6 15,-8 1 7-15,-2 2 6 16,-4-3 2-16,-1 2-10 15,-5-1-1-15,7 1-9 16,-2-2-4-16,5 0-9 16,4-3-2-16,7 4-4 15,4-1-3-15,4 3-3 16,4 3-4-16,4 3 0 0,5-4-2 16,3 2 2-16,6-1-13 15,2-4-40-15,8-4-44 16,-2 1-387-16,-5-18 72 15</inkml:trace>
        </inkml:traceGroup>
        <inkml:traceGroup>
          <inkml:annotationXML>
            <emma:emma xmlns:emma="http://www.w3.org/2003/04/emma" version="1.0">
              <emma:interpretation id="{E2985DD3-289B-47C7-B1D8-065B0997CC4D}" emma:medium="tactile" emma:mode="ink">
                <msink:context xmlns:msink="http://schemas.microsoft.com/ink/2010/main" type="inkWord" rotatedBoundingBox="14039,9569 14200,9071 15262,9415 15101,9913">
                  <msink:destinationLink direction="with" ref="{2E722AAC-6DAD-469B-9806-23E8F8F640D3}"/>
                </msink:context>
              </emma:interpretation>
              <emma:one-of disjunction-type="recognition" id="oneOf1">
                <emma:interpretation id="interp1" emma:lang="" emma:confidence="1">
                  <emma:literal/>
                </emma:interpretation>
              </emma:one-of>
            </emma:emma>
          </inkml:annotationXML>
          <inkml:trace contextRef="#ctx0" brushRef="#br2" timeOffset="382871.0703">790 154 674 0,'1'-3'434'0,"-4"0"-58"16,3-4-81-16,2 10-232 15,2 0-22-15,4-5-6 16,5 5-15-16,1 8 5 15,5-10-7-15,4 2 5 16,4 2-10-16,0-5 3 16,5-12-11-16,-7 1 6 31,4-4-11-31,-8 5 8 0,-2-1-8 0,-4 7 7 0,-1 4-9 16,-11 1 11-16,1-4 4 15,-5 6 18-15,-7-3 9 16,1 0 17-16,-8-1-3 15,-5 5 1-15,-5-5-12 16,-2 2-2-16,-8-1-7 16,3 0 4-16,-1-6-3 15,3 5 2-15,2-2-11 16,11 4-2-16,1-2-13 16,5 5-1-16,5-4-13 15,6 3 4-15,2-3-8 16,5 2 9-16,14-5-8 15,5-3 10-15,10-8-6 16,4 4 9-16,6 2-10 16,-10 4 9-16,-2 2-10 15,-14 5 7-15,-5 5-10 0,-9-4 10 16,-5-1-10-16,-2 5 9 16,-5 1-6-16,-8-6 11 15,-7 4-9-15,0-1 9 16,-12-1-7-16,2 2 7 15,-9-1-9-15,3 0 10 0,-1-6-9 16,11 2 8-16,5-8-9 16,10 6 9-16,7-6-14 15,5 9 7-15,9-3-8 16,8 10 9-16,8-7-6 16,4 3 5-16,8-3-147 15,5 6-375-15,-1-16 71 16</inkml:trace>
          <inkml:trace contextRef="#ctx0" brushRef="#br0" timeOffset="34541.0278">796 52 867 0,'7'-1'209'0,"4"-1"67"15,-1 5-242-15,4 0-29 16,-1-10 3-16,4 11-11 16,-5 4 12-16,3-5-13 0,3 0-9 15,3 7-270-15,-3-7 82 16</inkml:trace>
          <inkml:trace contextRef="#ctx0" brushRef="#br2" timeOffset="434132.3901">712 171 751 0,'7'-12'390'0,"-1"10"-27"15,-1 2-154-15,4-4-141 16,1 5-50-16,7 1 6 15,2-7-20-15,8 2 9 16,2 0-14-16,2-1 14 16,-2 2-14-16,9-7 12 15,-8-1-11-15,1 8 12 16,-4-2-13-16,0-2 13 16,-15 7-13-16,-1 2 11 15,-11-4-12-15,0 1 19 0,-8 4-8 16,-4 2 18-1,-7-1-3-15,-8 1 18 0,-5-2-14 16,-7-1 17-16,1 2-14 16,-5-2 11-16,2-2-16 15,2 2 10-15,8-3-20 16,4-1 8-16,12 2-17 16,7 1 6-16,5-1-19 15,12 2 10-15,5-1-13 0,19-4 11 16,10 1-10-16,13-1 14 15,-5-4-8-15,11 0 11 16,-14-3-11-16,-9-1 13 16,-12 1-13-16,-5 1 10 15,-14 1-11-15,-7 7 12 16,-10-2-12-16,-7 1 13 16,-4 2-8-16,-8 4 16 15,-2-4-9-15,-3 2 21 16,7-1-10-16,-7-1 11 15,10-1-15-15,2-1 6 16,6 1-21-16,3 0 9 16,8 1-14-16,2 1 10 15,8-1-12-15,8-2 10 16,7 2-11-16,7-5 7 16,6 1-11-16,-1-3 10 15,-3 4-12-15,-2-5 12 0,-8 5-10 16,-7-4 13-16,-5 5-11 15,-10-4 9-15,-8 4-11 16,-8 1 10-16,-9 1-12 16,-14 2 11-16,-3 6-9 15,-10 2-38-15,-1 2-80 16,-8 14-343-16,13-10 43 0</inkml:trace>
          <inkml:trace contextRef="#ctx0" brushRef="#br1" timeOffset="130527.2156">8 120 919 0,'-8'-3'299'0,"1"3"70"0,1-2-237 15,1 5-16-15,2-4-12 16,3 4-14-16,-1-5-18 15,2 4-25-15,2 2-16 16,6 1-21-16,0-8-1 16,12 6-13-16,5-3 12 15,5 0-11-15,-2 1 10 0,5 2-10 16,-5-4 10-16,-1-1-11 16,-8 1 12-16,-1-1-10 15,-5 4 8-15,-8 1-10 16,-3 3 10-16,-5-3-10 15,2 0 9-15,-6-2-8 16,3-1 10-16,-3-3-9 16,2 6 11-16,-8 0-10 15,3-3 10-15,-9 5-8 16,0-5 10-16,-3 0-9 16,3 0 11-16,-5-2-10 15,7 2 7-15,1 6-11 16,1-1 9-16,1-7-13 15,2 5 10-15,4 2-12 16,4-7 10-16,3-2-11 16,3 1 9-16,9-6-43 0,0-3-11 15,12-9 107-15,-2-2-505 16,-10-16 187-16</inkml:trace>
          <inkml:trace contextRef="#ctx0" brushRef="#br1" timeOffset="203295.0645">6 108 958 0,'-6'-8'252'0,"2"4"90"15,4 2-270-15,-2-4 9 0,1 2-16 16,4 7-9 0,0 1-19-16,6-5-12 0,4 5-21 15,7 4-4-15,2-8 0 16,2 1 0-16,-4 5 1 16,-1-3 0-16,-2-6 1 15,1 3 1-15,-5-4 0 16,1 1 0-16,-2-5 0 15,-5 2 0-15,-1 0 0 16,-1 0 0-16,-4-3 0 0,-2 9 6 16,-1-1 5-16,-4-2 2 15,5 6 1-15,-8 3 1 16,0-3-4-16,-5 0 0 16,1 3 5-16,-8-2 10 15,4-1 3-15,-4-1 1 16,3 1-6-16,0 0-8 15,0 0-14-15,2 0-47 16,7 7-43-16,0-2-353 16,1-13 62-16</inkml:trace>
          <inkml:trace contextRef="#ctx0" brushRef="#br0" timeOffset="-49661.4346">21 96 539 0,'-7'-3'235'0,"-1"-3"29"15,4 3-131-15,2 1-14 16,2 2-30-16,2 0-16 16,1-1-13-16,3 2-15 15,3 4-1-15,3-5-13 16,1 1-2-16,4 7-17 0,1-5 1 16,4-2-10-1,2-1 9-15,3 0-10 0,-3-7 12 16,3-1-11-16,-3 1 8 15,5-2-9-15,-7 0 7 16,1 7-11-16,0 1 9 16,5 4-9-16,-1 3 10 15,6 4-9-15,3 1 11 0,3 4-10 16,-7-6 9-16,-1 4-10 16,-2-7 10-16,1 0-13 15,-3-7 10-15,1 2-10 16,-1-10 10-16,0 5-6 15,-4-7 12-15,2 1-10 16,-1-2 11-16,3 6-9 16,-4 0 5-16,2 3-9 15,-2 6 8-15,-1-8-9 16,-7 2 7-16,8 2-9 16,-5-7 8-16,3 1-8 15,-1 1 8-15,2 1-9 16,-10-4 9-16,3 6-8 15,-1 2 8-15,-4 1-9 16,1 0 12-16,4 6-10 16,-3-2 11-16,0-5-9 0,0 1 11 15,-2 3-12-15,-2-6 9 16,-1 0-3-16,-2 3 11 16,-4-2-9-16,1 1 11 15,1 1-9-15,-5 0 2 16,4 0-11-16,-4-3 10 15,-1-2-14-15,-1 1-18 16,-1-5-369-16,-2-3 110 16</inkml:trace>
          <inkml:trace contextRef="#ctx0" brushRef="#br0" timeOffset="30554.4721">63 196 515 0,'2'-15'270'0,"-1"9"-31"16,1 5-86-16,2 1-133 0,2 3-19 15,3-3 9-15,0-2-10 16,6-4-57-16,2 2-189 15,1-11 37-15</inkml:trace>
        </inkml:traceGroup>
      </inkml:traceGroup>
    </inkml:traceGroup>
  </inkml:traceGroup>
</inkml:ink>
</file>

<file path=ppt/ink/ink6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06:41.64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497840D-9A41-4C49-87A1-D5D944AB62DD}" emma:medium="tactile" emma:mode="ink">
          <msink:context xmlns:msink="http://schemas.microsoft.com/ink/2010/main" type="writingRegion" rotatedBoundingBox="19102,5210 19035,6084 18633,6053 18701,5179"/>
        </emma:interpretation>
      </emma:emma>
    </inkml:annotationXML>
    <inkml:traceGroup>
      <inkml:annotationXML>
        <emma:emma xmlns:emma="http://www.w3.org/2003/04/emma" version="1.0">
          <emma:interpretation id="{7B84B3C9-A38C-48EE-947F-FB1534155D3E}" emma:medium="tactile" emma:mode="ink">
            <msink:context xmlns:msink="http://schemas.microsoft.com/ink/2010/main" type="paragraph" rotatedBoundingBox="19102,5210 19035,6084 18633,6053 18701,5179" alignmentLevel="1"/>
          </emma:interpretation>
        </emma:emma>
      </inkml:annotationXML>
      <inkml:traceGroup>
        <inkml:annotationXML>
          <emma:emma xmlns:emma="http://www.w3.org/2003/04/emma" version="1.0">
            <emma:interpretation id="{5D63CB93-C222-42E6-BD4F-AFBF357D74DC}" emma:medium="tactile" emma:mode="ink">
              <msink:context xmlns:msink="http://schemas.microsoft.com/ink/2010/main" type="line" rotatedBoundingBox="19102,5210 19035,6084 18633,6053 18701,5179"/>
            </emma:interpretation>
          </emma:emma>
        </inkml:annotationXML>
        <inkml:traceGroup>
          <inkml:annotationXML>
            <emma:emma xmlns:emma="http://www.w3.org/2003/04/emma" version="1.0">
              <emma:interpretation id="{EBF1932F-3D1B-4688-B5EC-F32EFB4C515E}" emma:medium="tactile" emma:mode="ink">
                <msink:context xmlns:msink="http://schemas.microsoft.com/ink/2010/main" type="inkWord" rotatedBoundingBox="19102,5210 19035,6084 18633,6053 18701,5179"/>
              </emma:interpretation>
              <emma:one-of disjunction-type="recognition" id="oneOf0">
                <emma:interpretation id="interp0" emma:lang="" emma:confidence="0">
                  <emma:literal>ß</emma:literal>
                </emma:interpretation>
                <emma:interpretation id="interp1" emma:lang="" emma:confidence="0">
                  <emma:literal>j</emma:literal>
                </emma:interpretation>
                <emma:interpretation id="interp2" emma:lang="" emma:confidence="0">
                  <emma:literal>z</emma:literal>
                </emma:interpretation>
                <emma:interpretation id="interp3" emma:lang="" emma:confidence="0">
                  <emma:literal>J</emma:literal>
                </emma:interpretation>
                <emma:interpretation id="interp4" emma:lang="" emma:confidence="0">
                  <emma:literal>a</emma:literal>
                </emma:interpretation>
              </emma:one-of>
            </emma:emma>
          </inkml:annotationXML>
          <inkml:trace contextRef="#ctx0" brushRef="#br0">100 51 459 0,'-3'-7'328'16,"-5"-1"-33"-16,1-2-51 15,2 4-115-15,2 0-16 16,2 3-41-16,4-2-11 16,0 5-22-16,-3-1-10 15,0 8-16-15,0-8-6 0,-2-1-2 16,1 1 5-16,-1-2 2 16,1-2 6-16,-4 8 4 15,1 11-1-15,2 2-2 16,-2 10 3-16,1-1-3 15,1 8 1-15,-2 2 0 16,-2 10-1-16,4-5-6 16,2 10-2-16,2 0-6 15,-5-1-1-15,7-7-3 0,-2 0 1 16,-4-10-1-16,-1-7 6 16,8-5 6-16,-7-11 6 15,-2-5 6-15,2-4 11 16,2 0 1-16,-3-1 7 15,0 1-1-15,2-3-1 16,1 3-10-16,-3-6-6 16,0 0-11-16,-2-5-7 15,0 5-4-15,2-15 0 16,2 0-1-16,-5-9-3 16,7-4 1-16,-1-13-1 15,-1 7 1-15,1-5 1 16,6 15 1-16,-5-7-2 15,4 12 1-15,-4 2-1 16,6 4 0-16,-6-1-1 16,-2 11 0-16,1 2 1 0,0 2-2 15,-2 5-3-15,2 0 2 16,2 3-4-16,-1 0 0 16,1 6-2-16,-2 3 1 15,-2 9 0-15,7 0 3 16,-7 12-1-16,2-3 4 15,-1 10 1-15,1-3 1 0,-5 5 0 16,5-7 1 0,0 5-1-16,-1-11 0 0,-3 1 0 15,4-8 0-15,-3 2-2 16,-1-7 2-16,7 1 0 16,-5-11 2-16,-1-7-1 15,2 0 0-15,2-1 0 16,-2-4 0-16,2 4 0 15,2 8-4-15,-3-8-52 16,3 1-34-16,-3-6-56 16,-1-5-122-16,-7-8-206 15,1 4 25-15</inkml:trace>
          <inkml:trace contextRef="#ctx0" brushRef="#br0" timeOffset="432.6212">-135 466 468 0,'-3'-8'387'0,"2"5"-73"16,-1 5-13-16,4-4-209 16,-1 7-25-16,2-1-27 15,2 7-6-15,-1-2-16 0,4 7 0 16,-2 8 1-16,3 11-1 15,1 1-6-15,1 10-2 16,1-2-5-16,0-4-1 16,-2-11 0-16,-1-7 3 15,-1-13 3-15,-2 0 0 16,-3-7 2-16,0-1 6 16,3-2 0-16,-2-1 3 15,2-2 2-15,3-4 10 16,-1-2 0-16,0-14 4 15,5-2-4-15,2-8-5 16,2-8-11-16,2-3-6 16,1 7-7-16,-2 1-1 15,-6 11 0-15,1 10 0 16,-5 5-1-16,-5 8-2 16,-2 2-1-16,1 5-28 0,-5 4-45 15,1 8-355-15,2-2 79 16</inkml:trace>
          <inkml:trace contextRef="#ctx0" brushRef="#br0" timeOffset="-21858.8709">80-33 1040 0,'2'-27'282'0,"-8"14"84"16,9 11-301-16,-8 14-14 15,2 6-20-15,-4 18-3 16,5 0-11-16,-7 17-3 16,8 1 0-16,-1 10-6 0,5-5-5 15,-4 7-2-15,8-13 1 16,-2 1-1-16,1-20 1 15,-3 1 1-15,3-16 0 16,-6-1-14-16,1-15-16 16,2 6-35-16,-4-4-27 15,-2-1-299-15,3 1 71 16</inkml:trace>
          <inkml:trace contextRef="#ctx0" brushRef="#br0" timeOffset="-21561.0745">-55 337 981 0,'-2'0'217'0,"1"12"90"16,-1 6-286-16,-4 12-6 16,0 3-1-16,3 6 0 15,0-5 0-15,11 11-3 16,5-9-5-16,4 8-2 15,-4-8 0-15,4 0-1 16,-7-15-1-16,5-6 22 16,-1-18 13-16,6-12 16 15,-1-8 4-15,7-8 4 16,-2-1-24-16,-2-5-10 16,-1 11-17-1,-3 1-5-15,-1 5-1 0,-1-7-41 0,1 5 115 16,4-20-464-16,-3 0 153 15</inkml:trace>
        </inkml:traceGroup>
      </inkml:traceGroup>
    </inkml:traceGroup>
  </inkml:traceGroup>
</inkml:ink>
</file>

<file path=ppt/ink/ink6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0:17.60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9427AB9-91C1-48FB-9FB3-1363415AFC20}" emma:medium="tactile" emma:mode="ink">
          <msink:context xmlns:msink="http://schemas.microsoft.com/ink/2010/main" type="inkDrawing" rotatedBoundingBox="12727,11871 13527,15572 12968,15693 12167,11992" semanticType="verticalRange" shapeName="Other">
            <msink:sourceLink direction="with" ref="{46BF6ACE-8D40-4B88-B3A8-90B529289282}"/>
            <msink:sourceLink direction="with" ref="{63FC3BB2-E8C3-4709-A32B-825DBE38D628}"/>
          </msink:context>
        </emma:interpretation>
      </emma:emma>
    </inkml:annotationXML>
    <inkml:trace contextRef="#ctx0" brushRef="#br0">0 193 761 0,'29'-45'273'0,"-5"8"20"16,13-1-158-1,6 8-112-15,8 5 17 0,-9 8-13 16,4 13 12-16,-7 13-19 16,-6 12 12-16,-13 4-20 15,-7 11 12-15,-10 6-13 16,-4 3 13-16,-5 0-13 16,-3 9 12-16,0 0-14 15,0 9 10-15,4 3-11 16,-4 14 22-16,2 0-12 0,-7 16 16 15,-1-3-13-15,-6 15 10 16,-4-5-22-16,-5 13 9 16,6-13-16-16,-3 9 9 15,6-24-13-15,12 2 9 16,1-21-10-16,11-1 9 16,6-17-9-16,11 0 10 15,-1-11-9-15,14-5 13 16,-1-10-12-16,8-3 13 15,1-9-11-15,4-4 11 16,0 2-13-16,1-1 12 16,-5 4-15-16,-2-2 11 15,-9-2-11-15,-5 5 11 16,-8-3-11-16,-4 0 11 16,-5 2-13-16,-5 8 12 15,-5 1-9-15,2 11 9 0,2 2-11 16,1 12 13-16,1-1-12 15,7 2 10-15,1-2-11 16,3-1 12-16,1-8-12 16,5 4 11-16,-1-6-11 15,1 8 10-15,-4-4-10 16,1 13 11-16,-2-5-13 0,2 12 11 16,-1-5-9-16,5 8 10 15,1-9-11-15,-2 5 13 16,0-7-11-16,1 4 9 15,-5-10-11-15,-2 4 12 16,-2-15-12-16,-4 7 11 16,-4-5-8-16,-5 11 32 15,-6 0-3-15,-5 20 29 16,-4-7-1-16,-6 7 24 16,0-13-21-16,-4-4 10 15,1-16-26-15,-8-14 3 16,4-14-23-16,-10-16-48 15,-1-13-101-15,-3-26-371 16,6-6 43-16</inkml:trace>
  </inkml:traceGroup>
</inkml:ink>
</file>

<file path=ppt/ink/ink6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1:46.945"/>
    </inkml:context>
    <inkml:brush xml:id="br0">
      <inkml:brushProperty name="width" value="0.09333" units="cm"/>
      <inkml:brushProperty name="height" value="0.09333" units="cm"/>
      <inkml:brushProperty name="color" value="#177D36"/>
      <inkml:brushProperty name="fitToCurve" value="1"/>
    </inkml:brush>
  </inkml:definitions>
  <inkml:traceGroup>
    <inkml:annotationXML>
      <emma:emma xmlns:emma="http://www.w3.org/2003/04/emma" version="1.0">
        <emma:interpretation id="{9E2B3396-B5B9-4BF1-8686-F2DAB687AB28}" emma:medium="tactile" emma:mode="ink">
          <msink:context xmlns:msink="http://schemas.microsoft.com/ink/2010/main" type="inkDrawing" rotatedBoundingBox="16536,8774 18969,10093 18539,10887 16106,9568" rotationAngle="454013284" semanticType="connector">
            <msink:sourceLink direction="with" ref="{2E722AAC-6DAD-469B-9806-23E8F8F640D3}"/>
            <msink:sourceLink direction="with" ref="{EADB2D6A-8D30-48FC-A14E-1831873B0F64}"/>
            <msink:sourceLink direction="with" ref="{3C54F587-D92D-4C58-9C6C-CDFC58CE43A7}"/>
          </msink:context>
        </emma:interpretation>
      </emma:emma>
    </inkml:annotationXML>
    <inkml:trace contextRef="#ctx0" brushRef="#br0">131 515 1124 0,'-3'6'289'0,"1"3"88"16,1 0-330-16,2-2-1 15,1 2-16-15,-4-13 62 16,1-11 8-16,-5-11 33 16,1-5-19-16,-13-14 11 15,-1 10-59-15,-11-10-6 16,-3 11-33-16,-15-1 6 0,3 5-23 15,-18-16 9-15,1 4-16 16,-13-14 11-16,5-1-13 16,-13-3 10-16,6 13-15 15,-16 2 14-15,9 11-14 16,-13 2 11-16,8 10-12 16,-5-5 16-16,14 6-13 15,-12-5 11-15,16 1-10 16,-7-1 10-16,13 5-11 0,-2 0 7 15,18 5-9-15,0-5 10 16,15 3-11-16,-2-3 9 16,13 1-8-16,5 1 7 15,8 7-9-15,2-2 4 16,5 7-28-16,8 1-88 16,5-2-63-16,10 7 49 15,6-4-414-15,16-1 117 16</inkml:trace>
    <inkml:trace contextRef="#ctx0" brushRef="#br0" timeOffset="1051.8141">-1770-129 1121 0,'-3'39'262'0,"-6"9"109"16,6-3-333-16,3-3 14 15,-3-11-19-15,6-12 26 16,3-24-11-16,-3-28 25 16,-6-21-16-16,-6-39 12 15,-7-11-26-15,-10-20 2 16,-8 10-33-16,-14-5 7 16,3 29-17-16,-12 1 10 15,4 25-7-15,-1 8 14 16,15 22-12-16,8 7 9 15,13 15-14-15,10 9-3 16,13 4-15-16,11 7 11 16,7 2-11-16,10 1 14 15,4-7-3-15,14-1 11 16,-1-3-11-16,13 0 12 0,-8 2-13 16,11 7 5-16,-7 4-43 15,13 10-56-15,-10 4 450 16,13-2-812-16,-11-5 365 15</inkml:trace>
  </inkml:traceGroup>
</inkml:ink>
</file>

<file path=ppt/ink/ink6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58:09.65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4F00C89-19BB-4E9D-A234-BE85CEB2C2BF}" emma:medium="tactile" emma:mode="ink">
          <msink:context xmlns:msink="http://schemas.microsoft.com/ink/2010/main" type="inkDrawing" rotatedBoundingBox="25580,2345 27017,2158 27030,2259 25593,2446" semanticType="callout" shapeName="Other">
            <msink:sourceLink direction="with" ref="{9F2FC500-1744-4A8E-B6E1-979C1C3961E2}"/>
          </msink:context>
        </emma:interpretation>
      </emma:emma>
    </inkml:annotationXML>
    <inkml:trace contextRef="#ctx0" brushRef="#br0">24 206 943 0,'-11'0'302'0,"2"0"63"16,5 3-271-16,7 0-15 16,3 3-44-16,7-3 9 31,8-6-20-31,0 6 15 0,0-4-13 0,6-4 12 16,-1-2-19-16,-1 5 4 15,5-5-19-15,7-6 7 16,0 1-14-16,7 6 11 15,-7-1-12-15,2 1 11 16,-6 6-13-16,8 6 13 16,-7 0-14-16,7 3 14 0,-1 1-13 15,10-7 13 1,-8-1-10-16,3 1 10 0,-6-6-11 16,7-6 10-16,-2 4-9 15,9-11 9-15,-2-1-10 16,6 1 10-16,-12 1-11 15,-2 1 10-15,-10 5-10 16,3 2 11-16,-6 2-11 16,5-1 12-16,-5 0-12 0,6-1 11 15,-6-2-10-15,0-2 10 16,-9 2-10-16,1-1 11 16,-10 2-11-16,-4 1 11 15,1 4-10-15,-2 1 6 16,-5 7-7-16,-2-1 14 15,4 8-12-15,-5-4 13 16,1-1-8-16,0 1 10 16,6-2-14-16,-9-3-49 15,1 1 239-15,8 7-608 16,-6-1 226-16</inkml:trace>
  </inkml:traceGroup>
</inkml:ink>
</file>

<file path=ppt/ink/ink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28:48.48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DE78A55-4F58-4158-9BB7-8330C93230E0}" emma:medium="tactile" emma:mode="ink">
          <msink:context xmlns:msink="http://schemas.microsoft.com/ink/2010/main" type="inkDrawing" rotatedBoundingBox="6945,7223 12140,7154 12167,9145 6971,9214" semanticType="enclosure" shapeName="Other">
            <msink:sourceLink direction="with" ref="{383E4C7E-FCC0-4653-A328-5C94AD576B72}"/>
          </msink:context>
        </emma:interpretation>
      </emma:emma>
    </inkml:annotationXML>
    <inkml:trace contextRef="#ctx0" brushRef="#br0">1255 117 995 0,'-108'-81'257'0,"32"74"84"0,13 8-291 15,-7-1 8-15,8 5-27 16,19 1 4-16,7-2-17 16,-6 2-1-16,6 2-24 15,-5 4-3-15,5 1-12 0,0 8 6 16,5 2-9-16,-8 10 13 16,1 1 2-16,-9 13 13 15,-1 0-5-15,-7 10 14 16,8-11-7-16,-5 16 11 15,11-8-10-15,-1 4 11 16,9-4-12-16,-1 9 14 16,7-13-9-16,1 7 14 15,16-18 9 1,-1 1-29-16,-5 46 7 16,7-3-15-16,7 10 9 15,10-6-10-15,8-23 11 16,4-4-11-16,10 6 15 15,-5-6-9-15,7 10 11 16,-1-10-10-16,11-2 9 16,-3-10-13-16,12 3 11 15,0-15-12-15,14 5 10 0,-7-8-11 16,13 3 11-16,-6-12-11 16,13-2 9-16,-8-4-11 15,14 0 11-15,-4-7-9 16,8-4 11-16,-11-1-8 15,12-1 14-15,-11-8-8 16,13 0 9-16,-4-3-10 16,26-5 7-16,-16-1-13 15,19-3 7-15,-9 2-12 0,16-1 9 16,-14 2-10-16,19-1 6 16,-14-1-10-16,14-2 7 15,-14-4-9-15,13-1 8 16,-14 3-6-16,13-3 13 15,-19 6-8-15,10 2 11 16,-15 1-8-16,18 3 10 16,-15 1-11-16,19-1 10 15,-11 2-10-15,16-8 6 16,-12-3-16-16,11-15 5 16,-13-3-15-16,13-17 6 15,-21 2-9-15,7-11 10 16,-15 10-4-16,0-4 13 15,-24 8-5-15,8 0 13 16,-22 6-6-16,-4-1 12 16,-13 8-11-16,-1-1 12 0,-16 9-10 15,-6-7 12-15,-7 4-11 16,-10-8 13-16,-8 1-11 16,-11-9 12-16,-8 6-9 15,-16-7 18-15,-4 2-6 16,-10-3 22-16,2 6-9 15,-15-3 13-15,3 6-16 16,-12 0 8-16,3 9-22 0,-14-3 9 16,11 6-15-16,-4-1 10 15,11 5-14-15,-19-1 10 16,6 6-14 0,-21 0 8-16,3 5-14 0,-20-5 6 15,10 1-11-15,-29-8 6 16,1-4-14-16,-33-19-18 15,-7-3-23-15,-44-23-324 16,14 8 78-16</inkml:trace>
  </inkml:traceGroup>
</inkml:ink>
</file>

<file path=ppt/ink/ink7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8:42.08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E722AAC-6DAD-469B-9806-23E8F8F640D3}" emma:medium="tactile" emma:mode="ink">
          <msink:context xmlns:msink="http://schemas.microsoft.com/ink/2010/main" type="inkDrawing" rotatedBoundingBox="12717,8644 15522,7680 16047,9206 13242,10171" rotationAngle="454013284" semanticType="container">
            <msink:sourceLink direction="with" ref="{E2985DD3-289B-47C7-B1D8-065B0997CC4D}"/>
            <msink:destinationLink direction="with" ref="{9E2B3396-B5B9-4BF1-8686-F2DAB687AB28}"/>
          </msink:context>
        </emma:interpretation>
      </emma:emma>
    </inkml:annotationXML>
    <inkml:trace contextRef="#ctx0" brushRef="#br0">1086 23 748 0,'-14'5'282'15,"-5"2"15"-15,3-1-190 16,-1-1-70-16,2-2-27 16,1-1-14-16,0-5-7 15,-2-2-3-15,-1-1 0 0,-3 1 12 16,0 2 16-16,-2 3 21 16,-1 3 5-16,-7 6 3 15,1 5-11-15,-11 5-8 16,4 1-15-16,-5 6-1 15,6-3-1-15,-4 0 3 16,8-1 0-16,-3-1 1 16,3-2-3-16,-2-2-2 15,8-2-5-15,-7 5 0 16,4-3 0-16,-7 5-1 16,12-7 1-1,1 2 0-15,-27 19-1 16,7 2 1-16,-2 2 1 15,2 0 1-15,16-4 1 16,4-4 0-16,-1 5 0 16,0-2-3-16,-2 5-1 0,1-1 0 15,-2 7-1-15,1-4 1 16,-1 7 0-16,6-7-1 16,-4 7 0-16,4-6 1 15,-2 0 1-15,5-3-1 16,0 10 2-16,2-10 3 15,1 3 5-15,8-5 1 0,2-1 2 16,6-7-1-16,7-3-4 16,2 1-5-16,6 1-1 15,2-1-4-15,6 1 0 16,0 1 0-16,4-6 0 16,-1-4 0-16,9 0 2 15,-4-7 0-15,9 0 2 16,-3-2 0-16,4 2 1 15,-10-7 0-15,6 4 0 16,-7 3-1-16,7-2 0 16,-2-2 1-16,13-1 1 15,-7-2 1-15,10-5 1 16,-5 2-2-16,5 0 0 16,-5 4-2-16,10 2-1 15,-9-3-1-15,6-1 2 0,-9-1-1 16,4-7 0-16,-6 2 1 15,5-4 0-15,-4-3-1 16,5-10 0-16,-6 5 1 16,5-11-2-16,-7 1 1 15,8-7 0-15,-5 6-1 16,8-12-1-16,-11 6 2 16,4-4-1-16,-10 6 0 15,4 0 0-15,-7 7 1 0,10-2 0 16,-5 6-2-1,5-5 2-15,-4 2-1 0,3-3 1 16,-6 1-2-16,6-4 2 16,-5 0-1-16,6-2 1 15,-5-1-1-15,3 0 2 16,-8 6 0-16,4-5 1 16,-9 2-1-16,0-8 1 15,-6 1-2-15,3-11-1 16,-5 2-1-16,3-4 1 15,-1 4-1-15,4-7 1 16,-5 9 1-16,-1-2 0 16,-5 8 0-16,-2 1 1 15,-7 9 0-15,0 3 1 16,-4 4 0-16,-4 0-1 16,1 3 1-16,-6-6-2 0,-5 0-2 15,-7 0-1-15,1 0-1 16,-9-2 3-16,4 4 4 15,0-1 4-15,4 3 2 16,-7-5 1-16,4 5-3 16,-9-4-2-16,1 1-6 15,-10-3 2-15,4 4-1 16,-9-4-2-16,5 2-4 0,-10 0-2 16,4 0-3-16,-6-3 1 15,6 5 1-15,-5-2 6 16,2 1 6-16,3 4 8 15,7 1 2-15,-11 2 5 16,7 4 0-16,-5 2-1 16,0 1-6-16,-11 2-4 15,10 3-4-15,-2 3-3 16,5 3-3-16,-6 4 0 16,10 2 0-16,-7 3-2 15,7 2 0-15,0 5 1 16,8-2 1-16,-8 4 0 15,8-2 1-15,-10 0 1 16,2-2 0-16,-8 1-1 16,7-1 0-16,-11 6-3 15,6 1-4-15,-10 6-16 0,7 1-6 16,-7 6-10-16,9-7 1 16,-7 5-2-16,12-1 14 15,-10 5 5-15,7-5 12 16,-5 11 2-16,3-7 6 15,-3 8 0-15,8-5 1 16,-6 13 1-16,5-3 0 16,-3 7-1-16,9-7 0 15,-4 12 1-15,12-7-1 0,0 9-1 16,11-10-3-16,-1 13-9 16,11-11-4-16,2 3-26 15,9-10-75-15,-1 10-215 16,7-11 30-16</inkml:trace>
  </inkml:traceGroup>
</inkml:ink>
</file>

<file path=ppt/ink/ink71.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08:11:49.693"/>
    </inkml:context>
    <inkml:brush xml:id="br0">
      <inkml:brushProperty name="width" value="0.09333" units="cm"/>
      <inkml:brushProperty name="height" value="0.09333" units="cm"/>
      <inkml:brushProperty name="color" value="#177D36"/>
      <inkml:brushProperty name="fitToCurve" value="1"/>
    </inkml:brush>
  </inkml:definitions>
  <inkml:traceGroup>
    <inkml:annotationXML>
      <emma:emma xmlns:emma="http://www.w3.org/2003/04/emma" version="1.0">
        <emma:interpretation id="{036A7220-1F52-4347-B5F6-F64183A4343D}" emma:medium="tactile" emma:mode="ink">
          <msink:context xmlns:msink="http://schemas.microsoft.com/ink/2010/main" type="writingRegion" rotatedBoundingBox="33573,11095 33873,11095 33873,11549 33573,11549"/>
        </emma:interpretation>
      </emma:emma>
    </inkml:annotationXML>
    <inkml:traceGroup>
      <inkml:annotationXML>
        <emma:emma xmlns:emma="http://www.w3.org/2003/04/emma" version="1.0">
          <emma:interpretation id="{182A5494-9F18-498A-803A-BF7C50A335B7}" emma:medium="tactile" emma:mode="ink">
            <msink:context xmlns:msink="http://schemas.microsoft.com/ink/2010/main" type="paragraph" rotatedBoundingBox="33573,11095 33873,11095 33873,11549 33573,11549" alignmentLevel="1"/>
          </emma:interpretation>
        </emma:emma>
      </inkml:annotationXML>
      <inkml:traceGroup>
        <inkml:annotationXML>
          <emma:emma xmlns:emma="http://www.w3.org/2003/04/emma" version="1.0">
            <emma:interpretation id="{1832C36F-AF4F-4940-A19B-8FA2D65D9FD7}" emma:medium="tactile" emma:mode="ink">
              <msink:context xmlns:msink="http://schemas.microsoft.com/ink/2010/main" type="line" rotatedBoundingBox="33573,11095 33873,11095 33873,11549 33573,11549"/>
            </emma:interpretation>
          </emma:emma>
        </inkml:annotationXML>
        <inkml:traceGroup>
          <inkml:annotationXML>
            <emma:emma xmlns:emma="http://www.w3.org/2003/04/emma" version="1.0">
              <emma:interpretation id="{DAAA2C3E-A27C-4DA9-B193-B1B40A445880}" emma:medium="tactile" emma:mode="ink">
                <msink:context xmlns:msink="http://schemas.microsoft.com/ink/2010/main" type="inkWord" rotatedBoundingBox="33573,11095 33873,11095 33873,11549 33573,11549"/>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1</emma:literal>
                </emma:interpretation>
              </emma:one-of>
            </emma:emma>
          </inkml:annotationXML>
          <inkml:trace contextRef="#ctx0" brushRef="#br0">0 0 0,'0'0'0,"0"0"31,0 0-31,0 0 16,45 49-1,19-27-15,-4 16 16,-11 11-16,-16-4 15,-6 0 1,-9-4-16,-14 4 16,-8 4-1,-18 22 1</inkml:trace>
        </inkml:traceGroup>
      </inkml:traceGroup>
    </inkml:traceGroup>
  </inkml:traceGroup>
</inkml:ink>
</file>

<file path=ppt/ink/ink7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1:06.84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18BE2DD-125B-4A2C-B6A4-F0D4E01774AB}" emma:medium="tactile" emma:mode="ink">
          <msink:context xmlns:msink="http://schemas.microsoft.com/ink/2010/main" type="writingRegion" rotatedBoundingBox="25694,4301 32442,1398 33438,3714 26690,6617"/>
        </emma:interpretation>
      </emma:emma>
    </inkml:annotationXML>
    <inkml:traceGroup>
      <inkml:annotationXML>
        <emma:emma xmlns:emma="http://www.w3.org/2003/04/emma" version="1.0">
          <emma:interpretation id="{47E3370F-2ACF-428A-8E8D-BE2E02D8DB90}" emma:medium="tactile" emma:mode="ink">
            <msink:context xmlns:msink="http://schemas.microsoft.com/ink/2010/main" type="paragraph" rotatedBoundingBox="25694,4301 32442,1398 33438,3714 26690,6617" alignmentLevel="1"/>
          </emma:interpretation>
        </emma:emma>
      </inkml:annotationXML>
      <inkml:traceGroup>
        <inkml:annotationXML>
          <emma:emma xmlns:emma="http://www.w3.org/2003/04/emma" version="1.0">
            <emma:interpretation id="{37EFBE2E-487E-49F7-8D2D-8169D6BBA560}" emma:medium="tactile" emma:mode="ink">
              <msink:context xmlns:msink="http://schemas.microsoft.com/ink/2010/main" type="line" rotatedBoundingBox="25694,4301 32442,1398 32889,2439 26142,5342"/>
            </emma:interpretation>
          </emma:emma>
        </inkml:annotationXML>
        <inkml:traceGroup>
          <inkml:annotationXML>
            <emma:emma xmlns:emma="http://www.w3.org/2003/04/emma" version="1.0">
              <emma:interpretation id="{248025EC-EE4E-4DED-94C0-C152D35D8BEC}" emma:medium="tactile" emma:mode="ink">
                <msink:context xmlns:msink="http://schemas.microsoft.com/ink/2010/main" type="inkWord" rotatedBoundingBox="25694,4301 32442,1398 32889,2439 26142,5342"/>
              </emma:interpretation>
              <emma:one-of disjunction-type="recognition" id="oneOf0">
                <emma:interpretation id="interp0" emma:lang="" emma:confidence="1">
                  <emma:literal/>
                </emma:interpretation>
              </emma:one-of>
            </emma:emma>
          </inkml:annotationXML>
          <inkml:trace contextRef="#ctx0" brushRef="#br0">186 310 1256 0,'6'-66'357'0,"-2"53"65"16,-11 14-345-16,2 14-58 16,2 20-16-16,0 35-11 15,0 5 16-15,3 39-8 16,6 2 10-16,5-2-12 16,-1-22 10-16,2 2-12 15,-1-28 12-15,-4 5-12 16,-4-23 10-16,-1-9-9 15,-4-21 8-15,-2-23-33 16,-4-29 2-16,-2-13-21 16,-4-17 3-16,-2-13-18 0,-4 5 25 15,-7-58-16-15,0-6 17 16,-6 6-4-16,5 7 21 16,4 0 11-16,7 72 32 15,8 28-4-15,9 19 11 16,6 16-10-16,5 19-2 15,8 26-17-15,5 15 7 0,11 41-8 16,-1-7 15-16,14 8-5 16,-1-26 12-16,5-13-5 15,-2-39 13-15,4-11 20 16,-15-20 28-16,4-14 28 16,-5-15 19-16,-5-47 6 15,-6-12-17-15,2-34-21 16,-16 2-26-16,-13-13-16 15,-7 29-11-15,-13-1-15 16,-5 38-7-16,-1 9-14 16,2 19-1-16,4 14-15 15,2 23-7-15,0 12-25 16,8 15-54-16,5 8-484 16,-2-3 128-16</inkml:trace>
          <inkml:trace contextRef="#ctx0" brushRef="#br0" timeOffset="523.6768">1121 276 918 0,'-5'-27'346'0,"4"0"45"0,-4-3-193 16,-2 6-90-16,-1 0 5 16,-2 7-4-16,-8 8-30 15,0 11-21-15,-3 5-27 16,0 19-15-16,-5 17-20 16,16 8 10-16,7 36-12 15,6 3 10-15,12 20-10 16,7-5 10-16,4-20-11 15,8-44 13-15,22-53-3 16,0-66 12-16,13-33-4 16,-3 0 11-16,-5-12 2 15,-22 39 7-15,-15 27-8 16,-19 6 6-16,-14 2-13 0,-9 21-6 16,-5 11-23-16,1 20 6 15,2 27-10 1,7 10 13-16,4 2-26 0,9-3-3 15,12-15-97-15,9-12-19 16,18-14-354-16,4-10 40 16</inkml:trace>
          <inkml:trace contextRef="#ctx0" brushRef="#br0" timeOffset="636.8924">1724-143 1083 0,'-19'-39'334'0,"-14"13"86"15,-9 19-291 1,-11 20-40-16,4 11-23 0,-1 29-12 15,5 1-17-15,11 4-10 16,16-16 7-16,12 0-11 16,16-19 3-16,16-7-18 15,8-16 3-15,14 7-10 16,5-14 9-16,5-11-7 16,-8 3 12-1,7 2-13-15,-8 1 8 0,-5 3-12 16,-8 10 6-16,-3 5-14 15,-18 9 9-15,-10 12-13 16,-8 2 12-16,-15 6-9 16,-14 1 20-16,-7-2 8 15,-5-10 17-15,-10 8-7 0,5-7 10 16,2-4-11-16,8-7-77 16,2 7-448-16,10-15 127 15</inkml:trace>
          <inkml:trace contextRef="#ctx0" brushRef="#br0" timeOffset="1262.2686">1819-678 1269 0,'-6'-9'329'15,"-1"5"91"-15,5 8-362 0,-3 16-32 16,9 10-15-16,5 30-18 16,1 18 9-16,7 21-9 15,5 3 13 1,4 11-8-16,-2-26 12 0,4-12-9 16,1-23 12-16,1-14 12 15,-3-26 28-15,6-21 24 16,1-14 17-16,8-29-6 15,0-5-11-15,2-24-25 16,-8 7-24-16,-8 8-15 16,-13 23 3-16,-6 14-14 15,-6 34 3-15,-1 26-10 16,1 11 4-16,0 20-6 16,4-4 5-16,5 4 2 15,0-20 10-15,2-9-17 16,7-18-49-16,3-15-95 0,5-12-381 15,7-9 38-15</inkml:trace>
          <inkml:trace contextRef="#ctx0" brushRef="#br0" timeOffset="1710.7805">2589-283 1079 0,'3'8'265'16,"2"-4"126"-16,5-7-293 0,14-7 0 15,3-1 0-15,12-11-23 16,3-4-28-16,12-5-105 16,-6 4-372-16</inkml:trace>
          <inkml:trace contextRef="#ctx0" brushRef="#br0" timeOffset="2434.4687">3368-1311 1215 0,'-27'-21'319'0,"-9"13"91"16,-1 13-347-16,-11 11-27 16,7 10-13-16,1 88-17 15,-1 8 3-15,3 19-8 16,14-3 9-16,0 21-2 16,15-83 11-1,9 4-7-15,15-23 8 0,17-1-8 16,12-26 4-16,16-30 9 15,7-23 17-15,5-23 4 16,-12-11 17-16,-7-14 8 16,-23 17-2-16,-18 6-12 15,-18 19 1-15,-12 8-18 16,-5 14-12-16,-7 10-18 0,5 4-1 16,-1 8-11-16,8 15 6 15,9-3-10-15,11 6 11 16,16 3-12-16,12-7 10 15,13-20-8-15,7-4 12 16,4-25-8-16,-8-7 13 16,-7-6-10-16,-15 6 8 15,-7 9-12-15,-10 16-4 16,-8 14-14-16,-7 18-11 0,-2 17-83 16,-1 3-48-16,5 4-373 15,18-11 39-15</inkml:trace>
          <inkml:trace contextRef="#ctx0" brushRef="#br0" timeOffset="2443.4452">3689-1337 1099 0,'5'32'282'0,"2"61"125"0,6 17-313 15,8 13-8-15,7-11-7 16,7 7-27-16,2-68-26 16,4-9-16-16,-7-23 5 15,2-1-3-15,-12-6-29 16,2-6-415-16,-16-3 134 15</inkml:trace>
          <inkml:trace contextRef="#ctx0" brushRef="#br0" timeOffset="2979.7599">4132-829 1229 0,'12'-3'314'0,"6"0"117"15,3-12-333-15,8-21-26 16,4-50 4-16,4 8-7 16,-4-3-15-16,5 6-19 15,-11 6-6-15,-6 45-14 16,-12-5 2-16,-10 1-10 15,-11 7 8-15,-11 10-11 0,-2 10 5 16,-9 11-10-16,4 16 8 16,6 8-10-16,9 47 10 15,6 29-8-15,12-3 8 16,11 4-9-16,7-8 7 16,13-50-9-16,7-35 11 15,10-20-5-15,5-37 11 16,4-63-6-16,-6-3 10 0,-3-6-12 15,-15 1 6-15,-15 23-9 16,-14 57 9-16,-8-1-13 16,-8 13 9-16,-3 15-14 15,3 9 8-15,-2 18-11 16,5 4 11-16,5 4-8 16,7 34 13-16,10 14-11 15,8-11 10-15,14-8-11 16,1 2 11-16,7-54-7 15,-2-21 13-15,-5-51-80 16,-12 0-59-16,-3-9-384 16,-12 12 30-16</inkml:trace>
          <inkml:trace contextRef="#ctx0" brushRef="#br0" timeOffset="3089.0705">4575-1733 1203 0,'-9'-4'519'15,"0"-2"-27"-15,5 6-283 16,7 10-154-16,4 5-38 16,8-1-103-16,3 4 140 15,-7-9-550-15</inkml:trace>
          <inkml:trace contextRef="#ctx0" brushRef="#br0" timeOffset="3772.5067">5234-1487 957 0,'8'-16'392'0,"-5"-7"43"0,-8 8-236 16,-1 15-79-16,-4 11-43 15,-7 11-31-15,-1 13-25 31,-6 7-7-31,0 1 14 0,2 7-2 0,8-11 12 16,11 39-9-16,12-6 0 16,15-1-16-16,12-16 6 15,18-58-6-15,5-52 7 16,10-19-7-16,3-9 9 0,10-16-11 16,-14 38 3-16,4-38-10 15,-10-5 7-15,-13-25-7 16,-23-3 8-16,-19-9-7 15,-20 33 11-15,-17 9-10 16,-6 31 8-16,-14 25-15 16,2 37 7-16,-3 30-13 15,-2 22 9 1,-8 23-10-16,4 8 11 0,4 13-6 16,8-12 9-16,14 1-9 15,17-14 9-15,20 0-10 16,15-19 9-16,18-4-13 15,6-21 11-15,5-13-7 16,4-17 10-16,0-15-6 0,-9-6 12 16,-3-3-10-16,-6 4 8 15,-7 8-11-15,-8 14 6 16,1 22-13-16,-5 16 9 16,1 34-12-16,-8 5 11 15,1 1-6-15,-10-11 14 16,4-8-9-16,-2-23 45 15,6-14-569-15,0-15 201 16</inkml:trace>
          <inkml:trace contextRef="#ctx0" brushRef="#br0" timeOffset="7346.2846">6009-1737 1057 0,'-2'3'288'0,"-1"1"98"15,8-5-298-15,5-11 13 16,4 0-3-16,11-11 4 15,14-9-17-15,20-14-7 16,5 1-32-16,18-11-16 16,-3 2-19-16,11-10 3 15,-16 7-24-15,-1-3 354 16,-16 6-820-16,-6 4 369 0</inkml:trace>
        </inkml:traceGroup>
      </inkml:traceGroup>
      <inkml:traceGroup>
        <inkml:annotationXML>
          <emma:emma xmlns:emma="http://www.w3.org/2003/04/emma" version="1.0">
            <emma:interpretation id="{25149C7A-23C2-48E2-9AD5-297B4AF76722}" emma:medium="tactile" emma:mode="ink">
              <msink:context xmlns:msink="http://schemas.microsoft.com/ink/2010/main" type="line" rotatedBoundingBox="28992,4461 31683,2778 32261,3703 29570,5386"/>
            </emma:interpretation>
          </emma:emma>
        </inkml:annotationXML>
        <inkml:traceGroup>
          <inkml:annotationXML>
            <emma:emma xmlns:emma="http://www.w3.org/2003/04/emma" version="1.0">
              <emma:interpretation id="{FC4B6BBD-6C55-454F-85C1-BF7A6B93D74A}" emma:medium="tactile" emma:mode="ink">
                <msink:context xmlns:msink="http://schemas.microsoft.com/ink/2010/main" type="inkWord" rotatedBoundingBox="28992,4461 31683,2778 32261,3703 29570,5386"/>
              </emma:interpretation>
              <emma:one-of disjunction-type="recognition" id="oneOf1">
                <emma:interpretation id="interp1" emma:lang="" emma:confidence="0">
                  <emma:literal>geweicht</emma:literal>
                </emma:interpretation>
                <emma:interpretation id="interp2" emma:lang="" emma:confidence="0">
                  <emma:literal>geweint</emma:literal>
                </emma:interpretation>
                <emma:interpretation id="interp3" emma:lang="" emma:confidence="0">
                  <emma:literal>gewrickt</emma:literal>
                </emma:interpretation>
                <emma:interpretation id="interp4" emma:lang="" emma:confidence="0">
                  <emma:literal>gewischt</emma:literal>
                </emma:interpretation>
                <emma:interpretation id="interp5" emma:lang="" emma:confidence="0">
                  <emma:literal>gewinnt</emma:literal>
                </emma:interpretation>
              </emma:one-of>
            </emma:emma>
          </inkml:annotationXML>
          <inkml:trace contextRef="#ctx0" brushRef="#br0" timeOffset="11616.0267">3589 223 866 0,'-2'-18'296'0,"1"-4"71"16,-5 1-220-16,-5 3-3 15,-2 10-24-15,-4 7-15 0,-8 5-36 16,-4 13-17-16,-4 5-32 16,0 8-12-16,5-3-1 15,4 15-1-15,12 0-5 16,10 21-3-16,5-7 1 15,11-2-3-15,7-27-5 16,12-39 7-16,0-33 3 16,7-14 1-16,-5-4 2 15,-5 5 6-15,-9 29-6 16,-8 7-1-16,-4 17-4 0,-3 11-3 16,-1 9-1-16,2 18-4 15,1 18 4-15,4 65 1 16,4-11 5-16,8 9 0 15,-3-7 2-15,7-10-2 16,-7-65 2-16,-2 10 5 16,-8-11 3-16,-4-2 2 15,-7 4 2-15,-6 9-1 16,-4-8-2-16,-2 2 0 16,-2-6 2-16,-2-10 14 15,1-10 7-15,-5 1 6 16,-4-13-2-16,3-5-1 15,1-8-15-15,2-18-11 16,3-8-10-16,11-14-1 16,4-4 0-16,12-11 0 0,7-40 3 15,16-34 0-15,-1 9-1 16,4-2-1-16,-8 16-1 16,-4 41 1-16,-11 40 1 15,-8 11-1-15,-8 10 0 16,-7-6-1-16,-4 9-2 15,-3 5-2-15,-1 5 0 16,-2 11-4-16,4 13 1 0,1 18 0 16,3 0 2-16,9 5 1 15,4-5 2-15,5 13 1 16,7-7 1-16,7 2-3 16,1-19 1-16,10-14-6 15,3-31 2-15,9-14 3 16,-3-10 2-16,6-8 2 15,-8 1 6-15,-7-6 0 16,-13 1-2-16,-11-10 1 16,-12 16-1-16,-6 10-1 15,-5 17-3-15,2 14-8 16,3 18-2-16,0 15-4 16,0 18 0-16,0 11 3 15,5 1 8-15,2 3 0 16,5-12 5-16,8-15-1 15,7-9-2-15,7-9-5 0,4-9-1 16,7-12 1-16,-5-9 3 16,1-10 3-16,-10-7 5 15,1-19 1-15,-16 9 0 16,-2-8 0-16,-11 13-3 16,-2 4-1-16,-2 21-3 15,5 12-7-15,1 15-4 16,5 25 0-16,2 1 1 0,0 10 3 15,0 0 6-15,5 3 0 16,5-21 2-16,8-1-2 16,3-10-1-16,11-11-2 15,3-8 0-15,2-14 1 16,-1 1 2-16,-1-14 2 16,-13 0 3-16,-5-12 3 15,-11-1 1-15,-11-5 0 16,-10 2-2-16,-6-1 0 15,-3 13-1-15,-3 7-3 16,2 1-3-16,2 17-3 16,2 5-2-16,5 5-2 15,1 7 2-15,1 7 3 16,8-3 4-16,3-5-2 16,3-5 3-16,5-1-2 15,1-4-3-15,0-4 1 0,-3-4 3 16,-2 1 1-16,-2-5 1 15,-2-5 1-15,-2-2 0 16,-1-1-1-16,0 4-1 16,0-1-2-16,0 10 1 15,2 4-1-15,-2 0-2 16,4 1-1-16,-2 5-1 16,1 0 0-16,1-1 0 0,-1 2 0 15,-1 2 2-15,2 0 1 16,1 8 1-16,2 2-2 15,1 4 2-15,5 1-1 16,2 4-1-16,2 1-2 16,4 1 2-16,4 4 0 15,1 5 0-15,1-9 0 16,0-6 1-16,1-7 0 16,-5-4 0-16,4-8 0 15,-8-2 0-15,4-11 1 16,-4 8 0-16,1-6 0 15,-2-4 2-15,-2-7-1 16,-2 5 2-16,-1-13-2 16,-2-4 0-16,-2-8 0 15,-2-1 1-15,-5-2-1 16,-2 8 2-16,-3 2 0 16,-3 12-1-16,1 6-1 0,5 8-1 15,-1 4-6-15,1 4 0 16,1 7-2-16,2 2 1 15,0 10-1-15,3-4 6 16,11 17 0-16,-2-1 1 16,9 2 0-16,-2-7 1 15,4 6-1-15,-4-10 0 0,1-4 1 16,-7-13 0 0,8 3-1-16,-12-4 1 0,-1-10-56 15,-4-1-65-15,-5-1-385 16,-17-5 50-16</inkml:trace>
          <inkml:trace contextRef="#ctx0" brushRef="#br0" timeOffset="12044.4872">4557-467 1230 0,'-4'-2'355'0,"2"1"79"15,2 1-351-15,6 3-35 16,2 0-28-16,2 0-15 15,2 3 7-15,3-3 0 16,-1 4-447-16,-4-5 160 16</inkml:trace>
          <inkml:trace contextRef="#ctx0" brushRef="#br0" timeOffset="13011.8415">4973-427 1065 0,'0'-10'324'16,"-5"1"88"-16,-1-2-294 16,-4-8-24-16,-1 11-13 0,-4 5-16 15,-1 8-29-15,-1 8-8 16,5 19-10-16,-6 14-17 16,18-7 3 15,0-19 7-31,2-1-4 0,14 53-4 15,10-15 1-15,16-18-1 16,17-37 1-16,-2-58 2 16,-8-14 2-16,-4-16 3 15,-15 8-2-15,-16-1 8 16,-14 24 0-16,-9 16 2 16,-6 21-3-16,-6 12-3 15,1 11-10-15,2 17-4 16,2 14 0-16,1 17 0 15,7 4 2-15,8 12 0 16,3-7 1-16,9-14-2 0,6-15 1 16,8-14-2-16,1-16 2 15,18-19 0-15,1-5 4 16,11-21-1-16,-7 1 3 16,-2-5 0-16,-14-2-2 15,-7 19 0-15,-22 20-2 16,4-19-3-16,-8 25-1 0,1 19-1 15,-4-14 1-15,8-2 0 16,-7 19 6-16,4-32 0 16,1-11 1-16,10-11-1 15,1-6 1-15,9-1-2 16,-5 2 1-16,-4-32-2 16,-4-53 1-16,-7 8-2 15,-8 3 2-15,2 13-3 16,1 41-3-16,-5 108-2 15,1 11-1-15,2 33-1 16,-3 2 1-16,6 17 2 16,0-43 2-16,12-7 1 15,5-26-1-15,7 1-1 16,3-9 3-16,11 1-2 16,-8-4 0-16,9-4 2 15,-5-7 0-15,2-7 1 0,-7-4 2 16,-2-4 1-16,-12 2 0 15,-5-4 3-15,-8-1 0 16,-11-5 2-16,-11-4-3 16,-16 1-1-16,-10-2-4 15,-25-3-2-15,-1 3-2 16,-12 3 1-16,12 3 2 16,4 3 1-16,22 4 1 0,8-2 8 15,23 5 2-15,15-5-5 16,14 1 1-16,25-3-2 15,13 4-7-15,32-10 0 16,10-9 3-16,32-30 5 16,-6-64 0-16,22-1-521 15</inkml:trace>
        </inkml:traceGroup>
      </inkml:traceGroup>
    </inkml:traceGroup>
  </inkml:traceGroup>
</inkml:ink>
</file>

<file path=ppt/ink/ink7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2:03.999"/>
    </inkml:context>
    <inkml:brush xml:id="br0">
      <inkml:brushProperty name="width" value="0.09333" units="cm"/>
      <inkml:brushProperty name="height" value="0.09333" units="cm"/>
      <inkml:brushProperty name="color" value="#177D36"/>
      <inkml:brushProperty name="fitToCurve" value="1"/>
    </inkml:brush>
  </inkml:definitions>
  <inkml:traceGroup>
    <inkml:annotationXML>
      <emma:emma xmlns:emma="http://www.w3.org/2003/04/emma" version="1.0">
        <emma:interpretation id="{0E1C04D5-EAA5-409D-A08B-318B7945FFB8}" emma:medium="tactile" emma:mode="ink">
          <msink:context xmlns:msink="http://schemas.microsoft.com/ink/2010/main" type="inkDrawing" rotatedBoundingBox="27910,10644 32027,8973 32054,9041 27938,10713" semanticType="underline" shapeName="Other">
            <msink:sourceLink direction="with" ref="{8462714D-3BB5-40C2-8F1B-3AE750969C8D}"/>
          </msink:context>
        </emma:interpretation>
      </emma:emma>
    </inkml:annotationXML>
    <inkml:trace contextRef="#ctx0" brushRef="#br0">56 1658 1097 0,'-28'18'352'16,"8"-12"84"-16,10-3-295 0,14-3-51 15,22-5-21-15,14-5-20 16,38-23-18-16,30-4 0 15,59-32-7-15,21-7 4 16,58-11-16-16,3-2-1 16,53-29-10-16,-26 17 8 15,38-21-9-15,-31 7 8 16,37-23-9-16,-39 13 10 16,33-19-13-16,-41 21 11 0,15-15-9 15,-111 60 16 16,-88 39-523-31,-1 1 173 0</inkml:trace>
  </inkml:traceGroup>
</inkml:ink>
</file>

<file path=ppt/ink/ink7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4:26.28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27FB0F8-C154-4130-8F88-1A0EE38133AA}" emma:medium="tactile" emma:mode="ink">
          <msink:context xmlns:msink="http://schemas.microsoft.com/ink/2010/main" type="inkDrawing" rotatedBoundingBox="399,16688 14373,16393 14380,16681 405,16975" shapeName="Other"/>
        </emma:interpretation>
      </emma:emma>
    </inkml:annotationXML>
    <inkml:trace contextRef="#ctx0" brushRef="#br0">0 338 1043 0,'47'-51'242'0,"-20"58"92"0,-3-1-298 15,-1 0-40 1,-8-7 14-16,-2-2-13 0,8 1 12 16,-1 2-11-1,-4 0 12-15,1 3-14 0,2 3 12 16,-4 8-12-16,3-5 13 16,3 1-10-16,2-1 14 15,1 2-10-15,7-8 15 16,-2 6-12-16,10-6 11 15,1 0-13-15,16-2 9 16,-4 1-15-16,15-7 11 16,-7 1-12-16,13 4 9 15,-4-8-11-15,17 5 11 16,-7-3-12-16,19 0 11 16,-10 0-10-16,10 0 11 15,-9 0-11-15,13 9 11 16,-15-1-12-16,22-5 12 15,-8 1-13-15,13-4 12 16,-10-6-11-16,16 2 10 0,-15-1-10 16,22-1 12-16,-16 2-12 15,22 4 12-15,-15 1-10 16,23-1 10-16,-15 3-11 16,21 2 12-16,-19-5-13 15,24-2 11-15,-20 2-10 16,18-7 10-16,-13-1-11 15,19 1 11-15,-15-1-11 0,15-2 11 16,-18 5-11-16,18-2 12 16,-15 5-11-16,17-4 11 15,-17 6-11-15,20 3 10 16,-19 2-10-16,19-1 11 16,-20 5-11-16,20 0 11 15,-14-3-11-15,19-4 10 16,-19-4-10-16,23-4 10 15,-14-3-11-15,17-3 10 16,-19 5-10-16,21-1 12 16,-19 5-11-16,12-1 11 15,-20 4-12-15,19 4 12 16,-15 4-11-16,16 2 12 16,-17 2-13-16,24 0 12 15,-18-1-10-15,14-5 8 16,-16 3-9-16,24 0 10 0,-20 0-10 15,16 0 10-15,-11 1-10 16,19-2 10-16,-21-4-9 16,23 2 9-16,-23-1-11 15,23 1 11-15,-26 3-11 16,24 0 11-16,-25 0-10 16,26 1 11-16,-23-2-11 15,16-1 11-15,-16 1-11 0,22-1 10 16,-26-1-10-16,24 2 9 15,-18-2-8-15,8-2 9 16,-25 1-11-16,12 1 11 16,-25 1-9-16,11 2 9 15,-19 0-10-15,1 3 11 16,-19-3-10-16,-1 5 8 16,-20-2-9-16,2 3 11 15,-16-5-12-15,-1 7 13 16,-16-4-12-16,-10 4 11 15,-16-5-9-15,-5 1 10 16,-9-1-11-16,-12-4 13 16,-4-2-10-16,4 3-336 15,-22 0-22-15,-26-3-108 16</inkml:trace>
  </inkml:traceGroup>
</inkml:ink>
</file>

<file path=ppt/ink/ink7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5:21.68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6A41357-6531-49DE-9BDC-A0C84AE67BDE}" emma:medium="tactile" emma:mode="ink">
          <msink:context xmlns:msink="http://schemas.microsoft.com/ink/2010/main" type="inkDrawing" rotatedBoundingBox="6063,13140 8087,12778 8108,12893 6084,13254" semanticType="underline" shapeName="Other">
            <msink:sourceLink direction="with" ref="{B5F30889-3EB8-4BE7-B246-2AF41DA17F14}"/>
            <msink:sourceLink direction="with" ref="{27D9E93A-6B32-479A-B002-6F9720AF2873}"/>
            <msink:sourceLink direction="with" ref="{59C614C9-B376-426A-A08B-812BFCBC5670}"/>
          </msink:context>
        </emma:interpretation>
      </emma:emma>
    </inkml:annotationXML>
    <inkml:trace contextRef="#ctx0" brushRef="#br0">27 344 747 0,'-13'5'214'0,"2"-2"51"16,8-2-223-16,8 1-9 15,2-2-23-15,7-3 17 16,4-3-7-16,9-5 16 16,5 2-12-16,8 0 8 15,1-1-25-15,11-3 7 16,1 6-16-16,10-5 8 0,-2 3-10 15,10 3 10-15,-4 1-12 16,5 1 11-16,-8 1-9 16,9-2 9-16,-4-1-10 15,6 0 11-15,-3-3-12 16,9-4 12-16,-7-4-11 16,7-5 13-16,-12-2-12 0,2-5 15 15,-11 2-12 1,-3 2 12-16,-12 4-12 0,3 3 12 15,-8 6-13-15,2 3 12 16,-4 3-11-16,5 4 10 16,-5 4-11-16,4 2 10 15,-5 1-12-15,2 2 12 16,-7 1-12-16,7 1 15 16,-7 0 31-16,-2 0-346 15,-9-6 134-15</inkml:trace>
  </inkml:traceGroup>
</inkml:ink>
</file>

<file path=ppt/ink/ink7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5:20.73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FF52A78-1E88-422F-8A8C-8C5ACFEBEA25}" emma:medium="tactile" emma:mode="ink">
          <msink:context xmlns:msink="http://schemas.microsoft.com/ink/2010/main" type="inkDrawing" rotatedBoundingBox="5909,14121 8070,13894 8093,14113 5932,14340" semanticType="underline" shapeName="Other">
            <msink:sourceLink direction="with" ref="{09C248E2-7A28-4227-8E2B-98C63F522499}"/>
            <msink:sourceLink direction="with" ref="{F2B75380-3AD0-4C62-A03C-865815E695D3}"/>
          </msink:context>
        </emma:interpretation>
      </emma:emma>
    </inkml:annotationXML>
    <inkml:trace contextRef="#ctx0" brushRef="#br0">29 210 851 0,'-17'-2'233'0,"7"-4"52"15,8 2-237-15,8-1-37 16,8 1-4-16,-1 1-18 15,7-2 12-15,-1 4-8 16,14 5 11-16,-1 1-12 16,16 7 12-16,-1 1-12 15,14 2 11-15,-4-1-12 16,14 2 8-16,-11-5-9 0,12-1 13 16,-9-1-11-16,6 0 15 15,-9 0-10-15,4-4 7 16,-5-2-10-16,7-8 11 15,-7-4-12-15,5-6 14 16,-4 2-8-16,3-4 10 16,-7 4-10-16,10-4 10 15,-9 2-11-15,9-4 11 16,-10 1-13-16,7-3 12 16,-17 3-12-16,5-2 11 15,-13 5-12-15,5 2 13 16,-8 2-13-16,7-2 14 15,-5 2-11-15,7-1 11 16,-5 6-10-16,1-4 11 16,-5 7-14-16,-1 0 12 0,-4 1-11 15,-1-2 11-15,-10 1-12 16,3 0 14-16,-9 3-12 16,-4 0 13-16,-7 1-11 15,4 2 11-15,-3-4-11 16,-2 1 8-16,1-3-44 15,-5 0-258-15,-14 0 73 16</inkml:trace>
  </inkml:traceGroup>
</inkml:ink>
</file>

<file path=ppt/ink/ink7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5:19.78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5B894A0-894A-47C3-983E-17254C0BA4A5}" emma:medium="tactile" emma:mode="ink">
          <msink:context xmlns:msink="http://schemas.microsoft.com/ink/2010/main" type="inkDrawing" rotatedBoundingBox="5845,15289 7817,15011 7823,15059 5852,15338" semanticType="underline" shapeName="Other">
            <msink:sourceLink direction="with" ref="{B9CE4DCE-C89F-4548-A5BE-8CF01629C02B}"/>
          </msink:context>
        </emma:interpretation>
      </emma:emma>
    </inkml:annotationXML>
    <inkml:trace contextRef="#ctx0" brushRef="#br0">23 321 959 0,'-11'-6'245'0,"1"2"69"0,7 1-261 16,10 4-53-16,7-2 7 15,2 1-15-15,8-3 11 16,3 0-8-16,9-2 11 16,3 1-10-16,8-2 11 15,4-2-11-15,9-2 10 16,-4-2-11-16,8 0 11 15,-5-2-11 1,1 1 11-16,-6 1-10 0,9-3 10 16,-8 1-11-16,14 1 12 15,-4 2-11-15,4 4 12 16,-9 7-12-16,9 0 11 16,-12 1-11-16,6-7 11 15,-4 0-13-15,2-6 12 16,-8 3-10-16,4-1 11 15,-8 4-11-15,4 1 14 0,-5 2-11 16,-1-6 11-16,-10 3-11 16,1 2 11-16,-8 1-14 15,3-5 11-15,-5 10-12 16,5-5 12 0,-6 0-12-16,3-2 13 0,-7 7-12 15,-1-7 11-15,-2 5-11 16,-4 0 12-16,-2-6-14 0,-5-11-318 15,-15-8 106 1</inkml:trace>
  </inkml:traceGroup>
</inkml:ink>
</file>

<file path=ppt/ink/ink7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5:18.80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D6E5003-4B56-48F3-B724-C9D266EE9F5C}" emma:medium="tactile" emma:mode="ink">
          <msink:context xmlns:msink="http://schemas.microsoft.com/ink/2010/main" type="inkDrawing" rotatedBoundingBox="5719,16457 8116,16249 8122,16326 5726,16534" semanticType="underline" shapeName="Other">
            <msink:sourceLink direction="with" ref="{51EB9749-F3FC-469F-B6FE-502CF1D95EAE}"/>
          </msink:context>
        </emma:interpretation>
      </emma:emma>
    </inkml:annotationXML>
    <inkml:trace contextRef="#ctx0" brushRef="#br0">50 235 580 0,'-14'-2'309'15,"4"2"-5"-15,-1-1-123 16,7-2-68-16,-2 1-25 16,3 2-48-16,1 0 7 15,2 2-2 1,-1-1-9-16,2-2-17 0,1 1 4 15,-1 0-20-15,2-2-10 0,6 1 2 16,6-2 9-16,3-3-10 16,8 0 10-16,1 3-9 15,1-3 10-15,-2 3-11 16,4 0 11-16,-5 0-10 16,5-3 10-16,0 3-11 15,6 0 11-15,-6 0-9 0,8 0 11 16,-6 0-10-1,4-2 11-15,-5 2-11 0,10-6 11 16,-4 5-13-16,11-8 12 16,-7 7-13-16,2-7 12 15,-7 12-12-15,0-6 12 16,-9 6-11-16,6 0 11 16,-4 5-10-16,8-5 10 15,4 6-11-15,10 3 10 16,-5-3-10-16,6 0 11 15,-10-3-12-15,1-2 12 16,-8-2-10-16,4-4 10 16,-5 4-11-16,8 1 11 15,-4-5-12-15,11 2 11 16,-1-1-10-16,11-4 10 16,-4 1-11-16,11 5 13 15,-14-7-13-15,0 2 12 16,-8 1-12-16,2-6 12 0,-7 1-12 15,6 4 12-15,-7-4-11 16,4 0 12-16,-8 4-11 16,1-7 11-16,-7 5-12 15,7 5 11-15,-8-1-11 16,0 4 9-16,-3 2-10 16,0 4 12-16,-3-4-12 15,3 1 12-15,-2-2-11 0,3 1 11 16,-4 1-11-16,0-1 11 15,-8 2-12-15,-4-1 12 16,-1-2-11-16,-2-2 11 16,-5-1-11-16,2 0 13 15,3 5-12-15,-6-4 12 16,2 7-12-16,-4-4-11 16,-1-1-351-16,-25-18 110 15</inkml:trace>
  </inkml:traceGroup>
</inkml:ink>
</file>

<file path=ppt/ink/ink7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0:19.562"/>
    </inkml:context>
    <inkml:brush xml:id="br0">
      <inkml:brushProperty name="width" value="0.09333" units="cm"/>
      <inkml:brushProperty name="height" value="0.09333" units="cm"/>
      <inkml:brushProperty name="fitToCurve" value="1"/>
    </inkml:brush>
    <inkml:context xml:id="ctx1">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5T08:11:39.606"/>
    </inkml:context>
  </inkml:definitions>
  <inkml:traceGroup>
    <inkml:annotationXML>
      <emma:emma xmlns:emma="http://www.w3.org/2003/04/emma" version="1.0">
        <emma:interpretation id="{3906C996-C4AD-4650-9068-885B50D18010}" emma:medium="tactile" emma:mode="ink">
          <msink:context xmlns:msink="http://schemas.microsoft.com/ink/2010/main" type="writingRegion" rotatedBoundingBox="14096,12311 23332,11620 23779,17585 14542,18276"/>
        </emma:interpretation>
      </emma:emma>
    </inkml:annotationXML>
    <inkml:traceGroup>
      <inkml:annotationXML>
        <emma:emma xmlns:emma="http://www.w3.org/2003/04/emma" version="1.0">
          <emma:interpretation id="{807DE4DD-F89B-4255-B0BF-790AA7EF0DAD}" emma:medium="tactile" emma:mode="ink">
            <msink:context xmlns:msink="http://schemas.microsoft.com/ink/2010/main" type="paragraph" rotatedBoundingBox="14095,12330 23327,11615 23593,15053 14361,15768" alignmentLevel="1"/>
          </emma:interpretation>
        </emma:emma>
      </inkml:annotationXML>
      <inkml:traceGroup>
        <inkml:annotationXML>
          <emma:emma xmlns:emma="http://www.w3.org/2003/04/emma" version="1.0">
            <emma:interpretation id="{62CCE343-832D-4FDE-B1A6-62F10762CDDB}" emma:medium="tactile" emma:mode="ink">
              <msink:context xmlns:msink="http://schemas.microsoft.com/ink/2010/main" type="line" rotatedBoundingBox="14095,12330 22669,11666 22799,13346 14225,14010"/>
            </emma:interpretation>
          </emma:emma>
        </inkml:annotationXML>
        <inkml:traceGroup>
          <inkml:annotationXML>
            <emma:emma xmlns:emma="http://www.w3.org/2003/04/emma" version="1.0">
              <emma:interpretation id="{F5975FBC-FBE2-42DC-8C27-51C7816C94AD}" emma:medium="tactile" emma:mode="ink">
                <msink:context xmlns:msink="http://schemas.microsoft.com/ink/2010/main" type="inkWord" rotatedBoundingBox="14111,12536 15872,12400 15966,13605 14204,13741"/>
              </emma:interpretation>
              <emma:one-of disjunction-type="recognition" id="oneOf0">
                <emma:interpretation id="interp0" emma:lang="" emma:confidence="1">
                  <emma:literal/>
                </emma:interpretation>
              </emma:one-of>
            </emma:emma>
          </inkml:annotationXML>
          <inkml:trace contextRef="#ctx0" brushRef="#br0">9 309 1340 0,'-6'9'304'0,"1"3"120"16,8-2-401-16,6 2-10 15,8-4-17-15,10-7 17 16,4-11-10-16,13-11 15 16,-2-15-9-16,2-16 12 0,-10 3-15 15,-4-5 10-15,-10 9-14 16,-10 4 32-16,-10 16-4 16,-7 4 21-16,-10 12-9 15,-8 9 14-15,-4 9-33 16,-9 16-1-16,2 8-20 15,-3 15 8-15,3 2-16 0,6 7 11 16,15-12-10 0,8 5 10-16,14-8-13 15,16 3 12-15,4-14-11 0,15 1 9 16,0-19-11-16,9-10-36 16,-3-16-64-16,5-11-377 15,-7-6 61-15</inkml:trace>
          <inkml:trace contextRef="#ctx0" brushRef="#br0" timeOffset="469.3367">623 67 1116 0,'-20'1'312'16,"-4"10"80"-16,-1 13-286 15,-1 10-73-15,-1 8 24 16,8-1-19-16,2-8 6 15,13-10-19-15,4-13 8 0,9-8-28 16,6-16 11-16,6-6-15 16,7-13 15-16,2-1-13 15,2-2 11-15,-7 10-16 16,1 16 5-16,-10 17-16 16,-1 19 9-1,-6 17-15-15,-1 10 12 0,-1-2-5 16,1 9 15-16,-2-9-9 0,6-1 14 15,-2-4-10 1,4 4 11-16,-7-8-12 0,1 0 16 16,-5-5-10-16,-5 1 16 15,-4-4-8-15,-4-2 16 16,-2-10-5-16,-12-8 35 16,3-10-7-16,-5-10 21 15,-1-10-16-15,-4-13 3 16,5-2-41-16,-1-16 1 15,8-2-22-15,4-5 10 16,12 9-14-16,9-3 12 16,4 13-26-16,5 7-61 15,6 7-46-15,6 0 56 16,-1 7-445-16,10-10 144 16</inkml:trace>
          <inkml:trace contextRef="#ctx0" brushRef="#br0" timeOffset="1112.9986">1057-4 1232 0,'-14'0'321'16,"-11"5"102"-16,-4 10-368 0,-1 12-5 16,3 7-30-1,5 10 12-15,8 4-17 0,11-3 14 16,9-6-13-16,8-7 7 15,7-13-24-15,13-19 19 16,7-15-13-16,11-35 13 16,1-8-10-16,2-17 14 15,-11 3-19-15,-7 0 12 16,-17 25-14-16,-11 8 11 16,-9 23-15-16,-11 16 13 15,-7 22-14-15,-9 22 12 16,-1 13-12-16,-4 15 13 15,8 0-12-15,6 0 12 16,14-20-12-16,5-5 12 16,10-24-11-16,7-17 11 15,4-18-12-15,10-18 11 0,-1-10-1 16,4-11-24-16,-5 6-13 16,3 5 10-16,-11 16-11 15,4 10-4-15,-8 14 23 16,-2 8 11-16,-2 4-9 15,-1 1 17-15,-7-5-4 16,8-5 28-16,-2-12-1 16,9-20 15-16,9-11-12 0,12-23 9 15,-1-6-27-15,1-11 2 16,-8 7-17-16,-11-5 10 16,-16 20-7-16,-7 9 16 15,-7 17-12-15,-10 25 17 16,-5 20-12-16,-7 23 7 15,-1 11-17-15,-1 19 10 16,5 0-16-16,8 9 11 16,8-13-11-16,7-1 11 15,12-14-11-15,10-7-1 16,7-16-61-16,20-7-441 16,2-11 121-16</inkml:trace>
        </inkml:traceGroup>
        <inkml:traceGroup>
          <inkml:annotationXML>
            <emma:emma xmlns:emma="http://www.w3.org/2003/04/emma" version="1.0">
              <emma:interpretation id="{B976E689-1819-4C6D-9364-39C2B40A6A86}" emma:medium="tactile" emma:mode="ink">
                <msink:context xmlns:msink="http://schemas.microsoft.com/ink/2010/main" type="inkWord" rotatedBoundingBox="16581,12702 18126,12583 18154,12944 16609,13064"/>
              </emma:interpretation>
            </emma:emma>
          </inkml:annotationXML>
          <inkml:trace contextRef="#ctx0" brushRef="#br0" timeOffset="1928.7162">2448-143 944 0,'20'-23'316'16,"-4"14"38"-16,4 6-222 15,-5 5-122-15,-3 5 6 16,-9 14 15-16,-9 14 8 16,-9-1 6-16,-5 10 12 15,1-2-2-15,1 3-2 16,7-9-6-16,5 1 7 16,9-8-9-16,6-7-3 15,6-10-14-15,11-13 0 16,4-11-10-16,15-18-1 15,0-9 1-15,3-15-1 0,-9 4-5 16,-3-7-3-16,-15 14 0 16,-4 7-2-16,-10 16-1 15,2 8-1-15,-7 14 4 16,-7 13-1-16,1 7-1 0,-1 11 0 16,-1 3 0-16,9 8-4 15,2-8 0-15,8-2 0 16,-2-10 0-16,8-7-1 15,4-10 1-15,13-13 1 16,-3-9 0-16,10-10 1 16,-5-4 1-16,-4-5 0 15,-13 5 1-15,-7 1-1 16,-10 7 1-16,-5-5-1 16,-7 8 1-16,-7 0-4 15,-3 5 0-15,-4-1-3 16,-2 13-4-16,1 4-57 15,7 3-35-15,5 6-33 16,10 3-377-16,11 7 82 16</inkml:trace>
          <inkml:trace contextRef="#ctx0" brushRef="#br0" timeOffset="2312.781">3365-146 978 0,'2'-11'395'15,"-10"1"60"-15,-1 4-251 16,-9 3-65-16,-6 6-48 16,-10 9-23-16,1 6-44 0,1 9 3 15,10 4-9-15,4 4 3 16,12-5-2-16,9 1-2 16,6-7-8-16,10-6 0 15,4-13-1-15,11-11 1 16,-4-14 1-16,8-14 1 15,-11-4-1-15,-2-4 0 16,-13 8-2-16,-4-1-2 16,-5 17-1-16,-3 5 0 15,-4 8-6-15,1 14 0 16,4 15 0-16,-2 8 1 16,2 7 0-16,1 7 6 15,-1-5 0-15,7-5 1 16,-2-12-1-16,1-9-1 15,7-11 1-15,2-14-73 16,2-8-72-16,15-12-379 16,3 1 32-16</inkml:trace>
          <inkml:trace contextRef="#ctx0" brushRef="#br0" timeOffset="2670.6099">3793-269 1065 0,'-1'0'309'16,"-7"-2"95"-16,-2 4-305 16,-7 1-7-16,-2 6-22 0,-2 3-6 15,6-2-19-15,0 4 0 16,4 4-11-16,7 0-5 16,4-3-14-16,0 3-7 15,6-8-5-15,6-5 3 16,3-5 1-16,12-2 0 15,6-1 0-15,9-1 2 16,-3 2-6-16,3 4 0 16,-11 2-3-16,-2 7-2 15,-13 1-3-15,-4 6-2 16,-10 0 2-16,-10 4 1 16,-4-1 12-16,-12 2 23 15,-6-5 8-15,-10-2 2 16,2-5 1-16,-8-8-4 15,10-6-63-15,1-3-473 0,19-3 144 16</inkml:trace>
        </inkml:traceGroup>
        <inkml:traceGroup>
          <inkml:annotationXML>
            <emma:emma xmlns:emma="http://www.w3.org/2003/04/emma" version="1.0">
              <emma:interpretation id="{7D5E8CFD-A2E5-4D2C-B659-724AC02A59C9}" emma:medium="tactile" emma:mode="ink">
                <msink:context xmlns:msink="http://schemas.microsoft.com/ink/2010/main" type="inkWord" rotatedBoundingBox="18809,11965 22669,11666 22799,13346 18939,13645"/>
              </emma:interpretation>
            </emma:emma>
          </inkml:annotationXML>
          <inkml:trace contextRef="#ctx1" brushRef="#br0">7406-1122 0,'0'0'0,"0"0"16</inkml:trace>
          <inkml:trace contextRef="#ctx0" brushRef="#br0" timeOffset="3643.1226">4976-244 1089 0,'-3'-19'325'0,"-6"4"95"15,-7 12-299-15,-8 3-22 16,-8 7-21-16,-10 16-29 15,3 5-22-15,2 8-20 16,7-1-3-16,4 8-10 16,20-8 10-16,5-5-9 15,5-9 11-15,13-12-5 0,10-15 14 16,12-20-7-16,4-14 10 16,8-14-8-1,-3-8 6-15,0-8-14 0,-15 13 10 16,-9 4-8-16,-13 15 17 15,-8 17-10-15,-11 23 15 16,-5 23-11-16,-4 14 6 16,-1 17-18-16,0 4 8 15,5 9-14-15,4-12 9 0,10 3-12 16,8-19 11-16,12-7-13 16,5-20 11-16,17-25-92 15,4-20 128-15,20-19-523 16,-7-14 135-16</inkml:trace>
          <inkml:trace contextRef="#ctx0" brushRef="#br0" timeOffset="4009.4761">5326-359 1005 0,'-22'37'288'0,"-4"10"81"16,6-4-253-16,4-4-55 15,4-13-1-15,7-4-11 16,5-13-16-16,12-9-15 15,6-10-4-15,15-14-42 16,5-8 5-16,4-5-11 16,-4 2 3-16,-2-1-8 0,-17 15 41 15,-2 9 13-15,-11 9 21 16,-6 12 7-16,-8 11 19 16,-4 13-8-16,-4 4-2 15,-4 13 0-15,4-4 1 16,2 2-11-16,11-10 5 0,8-8-12 15,10-14-11-15,12-11-17 16,4-11 7-16,10-15-46 16,-2-5-29-16,3-5-61 15,-12 8-6-15,-3 7-34 16,-12 14-42-16,-3 11-2 16,-6 5 61-16,-2 2-27 15,1-5-153-15,1-2 134 16</inkml:trace>
          <inkml:trace contextRef="#ctx0" brushRef="#br0" timeOffset="4352.9807">5917-358 1093 0,'2'-8'354'0,"-10"5"76"16,-5 13-304-16,-8 9-30 15,-8 7-32-15,-7 2-16 16,3 4-9-16,2-4-9 15,13-8 6-15,7-5-13 0,10-6-3 16,8-5-16 0,5-5 4-16,14-5-19 0,1 0-3 15,15-3-37-15,0 0 1 16,12 1-17-16,-10 4 18 16,-1 5-4-16,-16 5 34 15,-13 9-13-15,-22 6 23 0,-11 9-2 16,-11 3 20-16,-9 6-4 15,-4-3 20-15,-3-6-30 16,4-9-86-16,-8-13-322 16</inkml:trace>
          <inkml:trace contextRef="#ctx0" brushRef="#br0" timeOffset="6219.356">6201 94 1212 0,'5'-2'335'0,"5"-2"84"16,5-7-332-16,9-8-48 16,5-8-5-16,7-14-9 15,0-5 2-15,3-11-12 16,-5 3 6-16,-1-2-18 15,-12 10 5-15,-3 14-9 16,-13 17 2-16,-1 9-19 16,-5 15 12-16,-4 17-9 15,-4 4 8-15,9 10-4 16,-4 8 20-16,2 9-11 0,7 0 8 16,7 11-9-16,-6-5 9 15,4 7-8-15,4-8 7 16,-5 3-9-16,-9-11 12 15,4 6 4-15,-8-8 16 16,-5 4 9-16,1-8 16 16,-2-5-7-16,-8-16 0 15,4-7-1-15,1-13 1 0,-4-11-6 16,5-11 5-16,3-18-14 16,2-11-5-16,10-17-20 15,10-11-1-15,13-21-10 16,10 4 11-16,10-13-10 15,3 12 11-15,-3 0-8 16,-7 21 9-16,-6 10-9 16,-15 20 8-16,-10 5-11 15,-11 17 7-15,-6 13-11 16,-9 4 7-16,-5 12-9 16,-1 13 9-16,-3 13-9 15,5 2 12-15,4 14-8 16,7-4 9-16,11-1-9 15,3-11 8-15,11-11-11 16,8-17 10-16,10-14-8 0,2-17 12 16,13-18-6-16,-1-9 11 15,-1-11-6-15,-12 8 7 16,-6 2-9-16,-13 13 9 16,-8 6-12-16,-9 12 7 15,-2 7-14-15,-2 13 7 16,-2 17-11-16,-3 11 10 15,1 18-9-15,4 2 15 16,4 4-10-16,4-9 10 16,11-8-9-16,5-14 9 0,10-17-10 15,6-15 13-15,10-23-7 16,-1-11 10-16,5-13-6 16,-8 1 7-16,-9-5-10 15,-15 9 8-15,-5 10-11 16,-11 10 6-16,-4 12-12 15,1 18 8-15,1 24-10 16,-5 11 8-16,5 14-8 16,-1 2 13-16,5 1-8 15,1-11 9-15,7-7-7 16,0-10 9-16,7-10-8 16,4-10 7-16,9-10-7 15,-1-11 10-15,7-6-7 16,-4-6 8-16,-5-6-5 0,-11 6 7 15,-6-2-8-15,-8 5 8 16,-2 11-6 0,-8 4 5-16,1 6-6 0,-1 7 5 15,-1 5-10-15,4-1 5 16,7 5-8-16,1-2 5 16,8 4-11-16,8-8 12 15,6-1-9-15,5-3 8 16,11-6-7-16,-1-6 12 0,6-6-9 15,-3-3 9-15,-4-12-6 16,-13 6 9-16,-5-6-9 16,-13 6 8-16,-10 1-9 15,-6 8 4-15,-7 5-7 16,-5 7 7-16,-2 10-11 16,4 10 10-16,-1 14-8 15,10 8 7-15,1 6-9 16,6-4 10-16,6 3-11 15,6-14 12-15,9-3-11 16,4-11 11-16,11-7-10 16,-1-12 12-16,8-12-8 15,-4-10 9-15,3-10-7 16,-6 1 9-16,-5-9-9 16,-12 9 7-16,-7 5-10 15,-10 10 4-15,-7 11-10 0,2 16 8 16,-4 17-9-16,3 14 9 15,3 8-5-15,-2 1 9 16,4 0-7-16,7-10 8 16,-2-11-7-16,6-9 8 15,12-12-7-15,3-9 9 16,6-11-5-16,6-8 9 0,3-17-11 16,-6-5 6-16,-1-12-28 15,-7-1-12-15,-8-10-68 16,-8 11-15-16,-9-7-41 15,-6 12 27-15,-2 6 11 16,2 18 70-16,2 5 41 16,1 13 52-16,3 10-13 15,0 7 13-15,-5 4-11 16,1 7-14-16,1 4-19 16,0 1 15-16,1 9-12 15,4 0 11-15,5 12-8 16,2 9 12-16,5 9-10 15,1 0 11-15,3 10-13 16,-3-13 8-16,3-7-10 16,-3-17 9-16,-3-9-35 15,-3-18-26-15,-2-7-41 16,1-11-348-16,-4-26 67 0</inkml:trace>
          <inkml:trace contextRef="#ctx1" brushRef="#br0" timeOffset="-597285.8766">7230-203 0</inkml:trace>
          <inkml:trace contextRef="#ctx0" brushRef="#br0" timeOffset="6927.1304">7756-882 1658 0,'0'-6'403'0,"-3"-1"129"16,6 2-457-16,-6 1-192 16,0 10-414-16,-28-14 100 15</inkml:trace>
          <inkml:trace contextRef="#ctx0" brushRef="#br0" timeOffset="6597.3388">8506-667 1116 0,'3'-6'406'0,"-6"1"89"16,-6 5-302 0,-11 8-30-16,-1 4-46 0,-17 9-32 15,-7 6-45-15,0 7-17 16,5-4 0-16,2-1-15 15,16-8 1-15,13-8-13 16,9-5 7-16,12-4-9 16,12-4 5-16,9-6-47 15,3-1-14-15,10-2-64 16,-4 4 0-16,2 4-8 16,-6 5 44-16,-2 10 10 15,-17 4 60-15,-4 7 10 16,-15 4 27-16,-9 4 27 15,-10-3 35-15,-7 5 23 16,-2-8 5-16,-16 1-19 16,2-13-25-16,-11-1-16 0,1-11-60 15,-14-5-263-15,6-7-227 16,0-22-49-16</inkml:trace>
        </inkml:traceGroup>
      </inkml:traceGroup>
      <inkml:traceGroup>
        <inkml:annotationXML>
          <emma:emma xmlns:emma="http://www.w3.org/2003/04/emma" version="1.0">
            <emma:interpretation id="{015A32A2-9C21-4460-B75A-2A45931DF368}" emma:medium="tactile" emma:mode="ink">
              <msink:context xmlns:msink="http://schemas.microsoft.com/ink/2010/main" type="line" rotatedBoundingBox="15187,13740 23437,13070 23494,13759 15243,14430"/>
            </emma:interpretation>
          </emma:emma>
        </inkml:annotationXML>
        <inkml:traceGroup>
          <inkml:annotationXML>
            <emma:emma xmlns:emma="http://www.w3.org/2003/04/emma" version="1.0">
              <emma:interpretation id="{9C4CC775-2C42-4142-80CD-1C6FC409493B}" emma:medium="tactile" emma:mode="ink">
                <msink:context xmlns:msink="http://schemas.microsoft.com/ink/2010/main" type="inkWord" rotatedBoundingBox="15191,13787 18044,13555 18093,14148 15239,14380"/>
              </emma:interpretation>
            </emma:emma>
          </inkml:annotationXML>
          <inkml:trace contextRef="#ctx0" brushRef="#br0" timeOffset="7871.41">1417 1139 1345 0,'-14'-18'347'16,"-17"1"109"-16,-2 13-379 15,-9 4-39-15,0 10-17 16,-8 8-10 0,14 8 1-16,2 7-13 0,7 1 9 0,6 10 0 15,9-1 0-15,3 4-10 16,9-4 11-16,7-7-10 15,7-10 12-15,10-11-10 16,6-18 14-16,10-21-8 16,1-9 11-16,2-18-10 15,-5-3 8-15,-4-9-13 16,-13 13 7-16,-6 2-10 16,-6 17 7-16,-7 8-12 15,-4 17 1-15,-5 17-12 16,2 16 10-16,-4 18-10 15,2 7 14-15,-1 14-3 16,8-7 13-16,9-2-9 16,8-17 10-16,5-13-7 15,2-21 11-15,9-19-5 16,-6-20 7-16,10-18-10 0,0-3-2 16,5-6-25-16,-7 7 7 15,-4 10-12-15,-11 17 12 16,-7 13-14-16,-5 17 19 15,-5 17-9-15,-2 9 13 16,1 9 0-16,-2 0 26 16,1 0 10-16,5-12 16 15,6-9-2-15,6-18 7 16,14-18-13-16,5-15-1 0,16-15-17 16,-2-3-1-16,10-1-14 15,-8 10 5-15,-7 12-13 16,-13 19 4-16,-5 19-15 15,-16 14 10-15,-14 20-6 16,-2 8 9-16,-1 10-5 16,1-6 14-16,-1-5-9 15,7-16 6-15,-1-12-9 16,7-18 14-16,-2-16-69 16,4-14-61-16,19-11-399 15,2-2 51-15</inkml:trace>
          <inkml:trace contextRef="#ctx0" brushRef="#br0" timeOffset="8860.9107">2508 1019 1070 0,'0'7'319'0,"-7"4"90"16,-13 7-289-16,-2 1-22 15,-5 7 6-15,3 2-14 16,3 5-15-16,13-1-1 15,5-2-21-15,8-9-16 0,5-9-21 16,7-12 1-16,14-20-9 16,7-10 9-16,13-19-11 15,0-4 10-15,3-11-10 16,-14 4 3-16,-8-5-9 16,-13 11 7-16,-5 9-9 15,-10 13 8-15,-7 22-12 16,-6 22 8-16,-7 25-9 15,-4 8 9-15,-5 19-8 16,1-3 15-16,4 5 0 16,10-15 10-16,4-1-7 15,12-14 10-15,10-6-12 16,4-12 1-16,10-11-11 16,6-10 9-16,9-15-9 15,0-4 6-15,6-7-15 16,-7 1 10-16,-10-1-12 0,-11 11 11 15,-8-1-8-15,-14 4 16 16,-1 3-11-16,-7-3 13 16,-4 6-10-16,-4 6 9 15,-3 7-11-15,2 5 8 16,-1 14-10-16,4-4 6 16,5 4-8-16,8-5 1 15,8 0-2-15,8-9 9 16,14-5-10-16,5-2 11 0,13-5 0 15,0-3 2-15,9 1-10 16,-5 2 9-16,-1 6-10 16,-10 3 8-16,-7 6-9 15,-13 2 10-15,-6 1-9 16,-7-6 8-16,-4-5 9 16,-5-8 20-16,1-10 3 15,-2-5 8-15,-4-10-5 16,2-1-10-16,-10-3-18 15,-2 6-3-15,-10-3-8 16,5 11 7-16,0 1-8 16,8 10 6-16,4 2-14 15,10 8-2-15,10-2-42 16,5 4-73-16,22 8-437 16,10-4 91-16</inkml:trace>
          <inkml:trace contextRef="#ctx0" brushRef="#br0" timeOffset="9277.7918">3516 1058 1117 0,'4'10'276'0,"8"-1"113"16,3 0-323-16,11-1 11 15,1-10 1-15,9-7 19 16,0-6-10 0,6-9 7-16,-6-3-17 0,0-6-12 15,-12 0-35-15,-6-3-9 16,-12 3-11-16,-12 1-1 16,-12 11 2-16,-14 11 2 15,-7 10-1-15,-4 16-2 16,2 11-4-16,-2 9-4 15,8 5-2-15,-1 15 0 16,9-5 1-16,8 6 1 16,8-6 1-16,17-3 0 0,15-17 1 15,17-5 0-15,8-19 2 16,19-11-10-16,-4-11-58 16,11-11-60-16,-9 1-393 15,0-8 51-15</inkml:trace>
        </inkml:traceGroup>
        <inkml:traceGroup>
          <inkml:annotationXML>
            <emma:emma xmlns:emma="http://www.w3.org/2003/04/emma" version="1.0">
              <emma:interpretation id="{797674AE-8021-42F6-AA3A-4A4B74FA63B1}" emma:medium="tactile" emma:mode="ink">
                <msink:context xmlns:msink="http://schemas.microsoft.com/ink/2010/main" type="inkWord" rotatedBoundingBox="18539,13468 23437,13070 23494,13759 18595,14158"/>
              </emma:interpretation>
              <emma:one-of disjunction-type="recognition" id="oneOf1">
                <emma:interpretation id="interp1" emma:lang="" emma:confidence="1">
                  <emma:literal/>
                </emma:interpretation>
              </emma:one-of>
            </emma:emma>
          </inkml:annotationXML>
          <inkml:trace contextRef="#ctx0" brushRef="#br0" timeOffset="10317.6011">4430 1248 994 0,'-2'8'299'16,"8"-4"80"-16,5 1-279 15,13-2 0-15,6-3-22 16,15-9 13-16,9-5-28 0,15-11 2 16,0-5-35-16,5-5-3 15,-10 7-23-15,-7 1-19 16,-22 10-57-16,-10 2-372 15,-13 9 84-15</inkml:trace>
          <inkml:trace contextRef="#ctx0" brushRef="#br0" timeOffset="10605.4042">4490 735 662 0,'-17'-17'537'0,"1"-1"-86"15,10 5-51-15,9-1-276 16,10 2-60-16,11-1-2 16,9 4-52-16,9-2 2 15,6 4-17-15,11 2 3 16,-2 4-64-16,5-1-396 0,-4 8 107 16</inkml:trace>
          <inkml:trace contextRef="#ctx0" brushRef="#br0" timeOffset="10082.2323">4690 667 1105 0,'13'-25'396'16,"-8"13"47"-16,-2 12-285 16,-5 13-89-16,-5 19-10 15,-1 11-53-15,5 19 9 16,-3-2-8-16,2 14 8 15,7-11-14-15,1 0 10 16,2-15-13-16,0-3-47 16,0-15-61-16,-3-8-345 15,2-8 41-15</inkml:trace>
          <inkml:trace contextRef="#ctx0" brushRef="#br0" timeOffset="10879.6709">5062 810 897 0,'1'30'339'0,"-7"15"60"15,2-6-210 1,-2 11-51-16,1-8-26 0,5-2 7 16,6-16-49-1,9-6-1-15,8-19-40 0,11-10 1 16,5-11-17-16,6-11 7 15,-6-5-18-15,2 2 7 16,-12 9-11-16,-5 8 8 16,-8 11-11-16,-1 13 8 15,-7 8-9-15,-5 8 11 16,-3 5-9-16,0 7 16 16,-3-6-4-16,1 6 9 15,5-6-10-15,5-9 10 16,1-6-12-16,1-6-57 15,5-12-79-15,11-6-366 16,-1-2 34-16</inkml:trace>
          <inkml:trace contextRef="#ctx0" brushRef="#br0" timeOffset="11363.3779">5766 780 1171 0,'-3'3'405'0,"-17"9"34"16,-11 15-263-16,-5 9-154 15,-5 6 28-15,4-4-8 16,11 4 15-16,11-14-16 0,14-2 6 16,8-14-36-16,16-5 8 15,7-11-17-15,10-14 13 16,2-9-12-16,6-12-4 16,-6-6-25-16,-7-16-1 15,-10 3-12-15,-5-4 13 16,-11 11 4-16,-9 8 20 15,-3 20-4-15,0 16 13 16,-5 17 0-16,-7 20 1 16,3 15-6-16,-4 15 24 15,-1-1-6-15,7 5 6 16,11-11 1-16,7-3 8 16,5-19-18-16,8-4 3 15,8-12-15-15,7-13 9 0,-1-16-10 16,11-10 0-16,-1-9-18 15,-1-12-1-15,-10 0-15 16,-1 0 11-16,-12 7-3 16,-6 8 21-16,-9 15-4 15,-7 14 12-15,-2 10-14 16,-8 15 13-16,-2 12-9 16,1 7 20-16,1-2-5 15,5 1 15-15,9-12-10 16,9-7 10-16,3-5-19 0,8-9 8 15,1-6-14-15,3-6-14 16,-2-3-65-16,-1-12 380 16,-3 12-827-16,-6-20 344 15</inkml:trace>
          <inkml:trace contextRef="#ctx0" brushRef="#br0" timeOffset="11638.259">6237 562 1437 0,'-4'-7'389'0,"-2"2"97"15,1 5-420-15,-1 5-114 16,2 1 36-16,-1 7-469 0,2-2 95 16</inkml:trace>
          <inkml:trace contextRef="#ctx0" brushRef="#br0" timeOffset="12403.973">6317 852 1056 0,'-6'-14'369'0,"9"-2"53"16,10 2-276-16,13 2-51 15,1 0-25-15,10 2-12 16,-4 2-12-16,-4 5-14 16,-7 8-7-16,-5 10-24 15,-10 9 1-15,-7 15-3 16,-4 3 10-16,-2 14-1 15,0-5 13-15,-2-3-6 16,7-14 5-16,7-5-5 16,0-20 9-16,12-15-6 0,4-8 8 15,13-13-11-15,-2-7 2 16,5-7-12-16,-7 1 6 16,-1-15-11-16,-12 7 8 15,-3 5-9-15,-10 8 10 16,-5 10-15-16,-5 17 12 15,-1 13-12-15,0 10 10 0,0 15-12 16,3 4 13 0,5 7-6-16,1-5 12 15,9-6-7-15,3-15 12 0,9-6-4 16,4-10 5-16,11-19-7 16,0-2 6-16,8-15-10 15,-4-6 5-15,-4-5-9 16,-13 10 6-16,-5 4-9 15,-14 13 10-15,-5 13-18 16,-5 13 8-16,-2 13-9 16,-1 10 10-16,-1 14-10 15,5 5 14-15,4 2-6 16,1-8 9-16,-2-6-10 16,2-16 10-16,0-5-8 15,-3-10 4-15,3-4-95 16,0-12-59-16,8-10-379 15,-1-17 17-15</inkml:trace>
          <inkml:trace contextRef="#ctx0" brushRef="#br0" timeOffset="12687.3306">7057 486 1348 0,'-2'-5'424'16,"2"7"52"-16,2 8-370 15,-1 5-63-15,-1 3-39 16,11 5-37-16,1-1-45 0,13 2-403 15,5-6 89-15</inkml:trace>
          <inkml:trace contextRef="#ctx0" brushRef="#br0" timeOffset="13601.6069">7540 624 1010 0,'-4'-11'431'0,"-8"7"10"16,-5 1-238-16,-8 9-121 15,-2 7-34-15,-5 13-13 16,2 5 6-16,5 10 2 16,7 1 11-16,7 3-9 15,11-5-3-15,8-7-19 16,7-13-3-16,10-14-7 16,7-18 7-16,10-21-8 15,0-12 7-15,7-18-11 16,-7-2 5-16,-3-14-12 0,-13 8 8 15,-10-2-9-15,-11 17 10 16,-5 8-13-16,-8 24 8 16,-2 11-9-16,-2 19 6 15,-3 15-10-15,-3 12 11 16,-3 16-8-16,3 8 11 0,1 6-2 16,8-4 13-16,9-2-8 15,8-17 11-15,7-5-10 16,9-14 1-16,3-14-6 15,4-10 7-15,4-16-10 16,-4-10 9-16,-1-10-12 16,-4 0-3-16,-4-6-18 15,-7 11 7-15,-3 4-9 16,-5 13 11-16,-4 11-8 16,-8 17 18-16,-1 16-10 15,-5 6 7-15,2 16 0 16,-1 2 16-16,2-3 1 15,5-6 12-15,12-7-4 16,3-17 4-16,13-14-6 16,5-11 1-16,9-17-9 15,0-8 4-15,4-13-14 16,-5 2 1-16,-7-4-33 0,-8 13-1 16,-5 7-13-16,-11 12 15 15,-1 12-12-15,-4 13 32 16,-4 14-1-16,-1 8 13 15,3 8 1-15,2-1 23 16,5 3 4-16,5-12 17 16,9-9-8-16,5-16 2 15,5-10-14-15,4-11-4 0,5-13-14 16,-4-1-4-16,3-3-41 16,-7 8-3-16,-4 2-22 15,-8 16 6-15,-4 8-3 16,-8 10 39-16,-2 10 2 15,-6 6 24-15,0 4 2 16,-3-5 19-16,9-1 4 16,2-11 12-16,8-10-6 15,4-13 0-15,11-9-12 16,-2-6-4-16,5-6-15 16,-1 3 0-16,0 3-22 15,-6 11 9-15,-1 7-14 16,-5 10 9-16,-2 10-8 15,-4 7 25-15,2 3-6 16,-5 1 18-16,4-2 2 16,-1-8 16-16,8-8-8 0,2-8 7 15,5-14-13-15,0-6-3 16,6-6-14-16,-10 1 4 16,-4 2-21-16,-1 9 8 15,-1 11-11-15,-4 8 5 16,4 10-5-16,0 5 18 15,-4 7-6-15,-2-4 10 16,1 1-3-16,-3-10 10 0,4-5-9 16,4-11 9-16,4-8-12 15,-2-5-76 1,5-8-476-16,-6-2 128 0</inkml:trace>
        </inkml:traceGroup>
      </inkml:traceGroup>
      <inkml:traceGroup>
        <inkml:annotationXML>
          <emma:emma xmlns:emma="http://www.w3.org/2003/04/emma" version="1.0">
            <emma:interpretation id="{9F818FAF-48A8-4812-B74D-F6CD20CC9CA0}" emma:medium="tactile" emma:mode="ink">
              <msink:context xmlns:msink="http://schemas.microsoft.com/ink/2010/main" type="line" rotatedBoundingBox="15788,14652 22930,14118 23004,15110 15862,15644"/>
            </emma:interpretation>
          </emma:emma>
        </inkml:annotationXML>
        <inkml:traceGroup>
          <inkml:annotationXML>
            <emma:emma xmlns:emma="http://www.w3.org/2003/04/emma" version="1.0">
              <emma:interpretation id="{BC994C5D-2CCD-4DA1-8958-4A1AB44863C2}" emma:medium="tactile" emma:mode="ink">
                <msink:context xmlns:msink="http://schemas.microsoft.com/ink/2010/main" type="inkWord" rotatedBoundingBox="15792,14715 17183,14611 17238,15347 15848,15451"/>
              </emma:interpretation>
              <emma:one-of disjunction-type="recognition" id="oneOf2">
                <emma:interpretation id="interp2" emma:lang="" emma:confidence="1">
                  <emma:literal/>
                </emma:interpretation>
              </emma:one-of>
            </emma:emma>
          </inkml:annotationXML>
          <inkml:trace contextRef="#ctx0" brushRef="#br0" timeOffset="14947.567">1671 2385 653 0,'-3'-9'463'0,"10"7"-99"16,8 2-70-16,11-1-244 16,10 1-35-16,13-2-11 15,1-5 10-15,11-4-10 0,-2-1 10 16,-7-3-10-16,-10-3 7 16,-6 2-12-16,-11-1 10 15,-10-2-11-15,-3 5 10 16,-11 4-8-16,1 4 24 15,-8 3 1-15,0 10 10 16,-6 10-10-16,9 8 7 16,-6 13-22-16,4 5 0 15,5 1 11-15,3-5 16 16,2-8 1-16,5-11 9 0,17-19 5 16,6-14-9-16,18-23-14 15,5-9 0-15,5-15-11 16,-10 4-5-16,-4 4-13 15,-20 14 4-15,-6 11-14 16,-14 19-1-16,-5 11-11 16,-7 12 10-16,-2 22-7 15,-2-3 15-15,3 14 3 16,1 5 16-16,7 2-3 16,5-13 12-16,10-4-9 15,2-16 9-15,8-10-3 16,-1-16-67-16,5-5-439 15,-5-3 131-15</inkml:trace>
          <inkml:trace contextRef="#ctx0" brushRef="#br0" timeOffset="14546.6384">1833 1840 1134 0,'0'-12'339'16,"0"10"58"-16,-2 14-320 16,4 27-31-16,-2 12-24 0,1 27-12 15,1-3 23-15,4 12-1 16,-2-14 9-16,10 0-10 15,1-19 1-15,3 2-18 16,0-20 3-16,0-6-6 16,-9-18-1-16,-9-8-112 15,-14-10-139-15,-16 0-210 16,-6-1-89-16</inkml:trace>
          <inkml:trace contextRef="#ctx0" brushRef="#br0" timeOffset="15290.171">2941 1769 1134 0,'-2'-4'412'15,"2"7"41"-15,0 9-297 16,2 9-88-16,-2 21-23 16,0 7-21-16,0 22 5 15,-2 1 12-15,4 7-7 16,4-12-1-16,7 3-13 16,4-20-4-16,4-5-13 15,-2-17 7-15,-1-1-5 16,-6-15-23-16,-4-9-77 15,-10-6-19-15,-5-6-48 0,-8-10-5 16,-9-7 3 0,-6-2 77-16,-11-8 33 0,4-5 64 15,-5-1 46-15,7 3 50 16,7 1 27-16,11 8 11 16,8 8-7-16,11 7-36 15,10 4-33-15,9 8-28 16,13 3-25-16,2-1-13 0,18-2-131 15,2 0-355-15,1-15 76 16</inkml:trace>
        </inkml:traceGroup>
        <inkml:traceGroup>
          <inkml:annotationXML>
            <emma:emma xmlns:emma="http://www.w3.org/2003/04/emma" version="1.0">
              <emma:interpretation id="{D6E27AA5-D1D3-4330-A6F0-2BA1F475D628}" emma:medium="tactile" emma:mode="ink">
                <msink:context xmlns:msink="http://schemas.microsoft.com/ink/2010/main" type="inkWord" rotatedBoundingBox="18132,14499 19656,14385 19728,15355 18204,15469"/>
              </emma:interpretation>
              <emma:one-of disjunction-type="recognition" id="oneOf3">
                <emma:interpretation id="interp3" emma:lang="" emma:confidence="1">
                  <emma:literal/>
                </emma:interpretation>
              </emma:one-of>
            </emma:emma>
          </inkml:annotationXML>
          <inkml:trace contextRef="#ctx0" brushRef="#br0" timeOffset="16677.314">4748 1883 1080 0,'-9'24'291'0,"-1"15"75"0,-10 18-289 16,7 5-52-16,4 1 12 16,3-13 16-16,10-7-5 15,10-19 4-15,14-15-13 16,4-12-11-16,14-15-11 16,-1-6 5-16,9-20-12 15,-12-2 4-15,2-1-12 16,-14 8 5-16,-5 8-11 15,-10 19 6-15,-3 13-8 16,-9 16 15-16,2 17 1 16,-4 5 16-16,2 9 7 15,0-4 12-15,5-5-7 16,2-12 1-16,7-6-13 16,1-12 0-16,9-10-6 15,1-8-1-15,2-20-8 16,-3-5 5-16,-3-13-10 15,-8 0 2-15,-9-4-7 0,-10 12 5 16,-12-1-6-16,-5 13 7 16,-2 9-5-16,1 10 7 15,4 7-7-15,8 7 8 16,9 6-8-16,5-5 7 16,5 1-6-16,10-2 9 15,13-11-7-15,6-4 7 0,14-9-9 16,-1-1 15-1,-4-5-98-15,-12 1-57 0,-12 5-381 16,-21 5 16-16</inkml:trace>
          <inkml:trace contextRef="#ctx0" brushRef="#br0" timeOffset="16956.82">4924 1606 1334 0,'-2'1'327'0,"13"-1"102"16,8 0-385-16,13 3-25 16,7-1-10-16,13-2-11 15,1 4 3-15,17 1-435 16,-5-7 144-16</inkml:trace>
          <inkml:trace contextRef="#ctx0" brushRef="#br0" timeOffset="16343.0956">4029 2403 1069 0,'-3'10'297'16,"5"1"88"-16,2-1-285 15,5-7-40-15,11-9 9 0,19-18 12 16,4-15-3-16,29-31-13 16,9-16-4-16,18-25-24 15,-10 1-20-15,2-11-15 16,-32 26 6-16,-17 10-9 15,-30 28 9-15,-12 9-19 16,-13 36 6-16,-9 13-11 16,-3 25 5-16,-1 23-8 15,4 19 15-15,-5 16-8 16,7 6 12-16,4 15-9 16,4-9 12-16,-2 3 2 15,7-19 16-15,4-4-3 16,1-17 11-16,5-2-10 15,3-12 0-15,5-11-10 16,2-16-24-16,7-21-106 0,-1-19-235 16,7-20-122-16,-7-3-139 15</inkml:trace>
        </inkml:traceGroup>
        <inkml:traceGroup>
          <inkml:annotationXML>
            <emma:emma xmlns:emma="http://www.w3.org/2003/04/emma" version="1.0">
              <emma:interpretation id="{7C61D5FE-1C71-49C3-9DB6-6BD682547B6D}" emma:medium="tactile" emma:mode="ink">
                <msink:context xmlns:msink="http://schemas.microsoft.com/ink/2010/main" type="inkWord" rotatedBoundingBox="20374,14309 22930,14118 22999,15034 20443,15226"/>
              </emma:interpretation>
              <emma:one-of disjunction-type="recognition" id="oneOf4">
                <emma:interpretation id="interp4" emma:lang="" emma:confidence="1">
                  <emma:literal/>
                </emma:interpretation>
              </emma:one-of>
            </emma:emma>
          </inkml:annotationXML>
          <inkml:trace contextRef="#ctx0" brushRef="#br0" timeOffset="17633.6403">6323 1895 995 0,'7'-7'384'0,"-10"11"6"16,-7 26-222-16,1 14-156 0,-3 22-13 16,-2 3 1-16,5 8 2 15,6-17 3-15,9-6-1 16,6-23-2-16,5-10-16 16,-2-16-20-16,1-11-359 15,-2-9 98-15</inkml:trace>
          <inkml:trace contextRef="#ctx0" brushRef="#br0" timeOffset="17926.274">6327 1751 1262 0,'-3'2'324'16,"-4"8"89"-16,2 11-346 15,4 0-65-15,7 0-2 16,6-7 3-16,21-10-48 15,10-8-18-15,23-11-351 0,6-2 61 16</inkml:trace>
          <inkml:trace contextRef="#ctx0" brushRef="#br0" timeOffset="18109.8602">6860 1769 655 0,'-3'15'468'0,"-18"5"-59"16,-16 5-59-16,-10 2-213 15,-11 8 0-15,4-5-46 16,3 0-13-16,16-11-22 0,11-2-16 15,18-11-29-15,10-2-6 16,8-4-2-16,17-3-1 16,4 2 1-16,9 1 2 15,2 1-2-15,7 4-2 16,-12 5 0-16,-2 4-11 16,-7 4-1-16,-6 6-4 15,-15-2 0-15,-4 5 2 16,-11 3 8-16,-12-4 2 15,-6-2 6-15,-11 5 13 16,-4-10 6-16,-6 1 7 16,6 1 2-16,0-9-2 15,14-6-10-15,8 1-9 16,13-13-58-16,11-13 359 16,17-5-820-16,17-32 342 15</inkml:trace>
          <inkml:trace contextRef="#ctx0" brushRef="#br0" timeOffset="18476.5444">7145 1488 1424 0,'-9'11'297'16,"-6"14"137"-16,-4 16-416 16,1 12-15-16,-2 5 2 15,10 10 5-15,5-4 1 0,14 4-3 16,8-5-2-16,10 1 0 15,-2-7-1-15,1-6 0 16,-8-10-1-16,-6-9-8 16,-8-16-7-16,-14-8-31 15,-5-10 0-15,-11-14 1 16,-5-7 7-16,-8-10 9 16,3-9 30-16,-6-8 24 15,7 5 13-15,1-1 24 16,8 7 9-16,4 9 8 15,10 10-25-15,7 5-11 16,10 8-27-16,14 4-11 16,10 3-7-16,14 1-107 15,8 2 417-15,18 5-807 16,2-2 304-16</inkml:trace>
          <inkml:trace contextRef="#ctx0" brushRef="#br0" timeOffset="19196.578">7871 1771 1064 0,'-29'1'321'0,"-3"13"63"16,2 10-295-16,-4 15-30 15,7 1-20-15,3 13 9 16,10-5 0-16,10 3 3 15,11-15-11-15,11-9-3 16,9-18-9-16,9-20 1 16,0-19-2-16,14-18-2 15,0-7-3-15,2-17-9 16,-7 4-6-16,-6-7-1 16,-16 11-1-16,-11 8-3 15,-12 23 1-15,-11 12-5 16,-5 21 0-16,-5 15-4 15,3 14 3-15,-2 11-1 16,8 7 3-16,6 4 4 16,9-6 6-16,11-5 5 0,7-10 1 15,12-9 3-15,1-10-3 16,8-14 1-16,-1-11-3 16,5-13-2-16,-8-4-1 15,-4-10 0-15,-10 7-2 16,-7-4-3-16,-8 11 0 15,-6 9-9-15,-8 14 0 16,-1 14-3-16,-3 14 1 16,-6 14-1-16,6 4 6 0,3 6 1 15,9-5 2-15,11-2 4 16,2-11 2-16,8-9 2 16,2-14 4-16,7-8-2 15,-2-10-1-15,12-11-1 16,-6-5-3-16,4-8-2 15,-11 2-1-15,-3-4 0 16,-11 8 2-16,-10 1 11 16,-7 10 1-16,-8 6-1 15,-8 6-1-15,-7 13-2 16,2 13-12-16,-8 8-3 16,7 4 2-16,8 7-1 15,6-3 0-15,9 0-1 16,14-8 1-16,7-4-4 15,9-10 4-15,19-10 1 16,1-11 3-16,10-13-101 0,-9-4-62 16,-8-4-368-16,-22 1 1 15</inkml:trace>
          <inkml:trace contextRef="#ctx0" brushRef="#br0" timeOffset="19407.0154">8408 1274 1601 0,'-2'-2'427'0,"5"1"107"15,-3 5-460-15,6-1-36 16,3 2-99-16,14-1-474 16,-2-4 142-16</inkml:trace>
        </inkml:traceGroup>
      </inkml:traceGroup>
    </inkml:traceGroup>
    <inkml:traceGroup>
      <inkml:annotationXML>
        <emma:emma xmlns:emma="http://www.w3.org/2003/04/emma" version="1.0">
          <emma:interpretation id="{02BCC25B-BFDB-4D49-97A2-9827559D42E7}" emma:medium="tactile" emma:mode="ink">
            <msink:context xmlns:msink="http://schemas.microsoft.com/ink/2010/main" type="paragraph" rotatedBoundingBox="15610,15763 23111,15202 23198,16366 15697,16926" alignmentLevel="2"/>
          </emma:interpretation>
        </emma:emma>
      </inkml:annotationXML>
      <inkml:traceGroup>
        <inkml:annotationXML>
          <emma:emma xmlns:emma="http://www.w3.org/2003/04/emma" version="1.0">
            <emma:interpretation id="{15E2C21C-364D-46C1-8591-1D3D288A21E6}" emma:medium="tactile" emma:mode="ink">
              <msink:context xmlns:msink="http://schemas.microsoft.com/ink/2010/main" type="line" rotatedBoundingBox="15610,15763 23111,15202 23198,16366 15697,16926"/>
            </emma:interpretation>
          </emma:emma>
        </inkml:annotationXML>
        <inkml:traceGroup>
          <inkml:annotationXML>
            <emma:emma xmlns:emma="http://www.w3.org/2003/04/emma" version="1.0">
              <emma:interpretation id="{B20872F9-15BB-4937-9269-32158CAC00D2}" emma:medium="tactile" emma:mode="ink">
                <msink:context xmlns:msink="http://schemas.microsoft.com/ink/2010/main" type="inkWord" rotatedBoundingBox="15610,15763 17407,15628 17475,16533 15678,16667"/>
              </emma:interpretation>
              <emma:one-of disjunction-type="recognition" id="oneOf5">
                <emma:interpretation id="interp5" emma:lang="" emma:confidence="1">
                  <emma:literal/>
                </emma:interpretation>
              </emma:one-of>
            </emma:emma>
          </inkml:annotationXML>
          <inkml:trace contextRef="#ctx0" brushRef="#br0" timeOffset="20647.365">1722 2930 1024 0,'-9'-36'424'0,"3"18"28"15,0 12-232-15,-2 15-147 0,-8 19-21 16,-4 13-33-16,-5 22-17 16,-2 9-1-16,6 15 1 15,6-12 1-15,9 6 3 16,9-17-2-16,6-10 1 15,1-16 0-15,7-12 2 16,-2-20 3-16,7-14 2 16,4-8 1-16,8-11-4 15,-1 4-3-15,6-4-4 16,-9 9-5-16,3 12-7 16,-10 10 0-16,-2 4-5 15,-5 14 1-15,-5 7-3 16,-8-5 9-16,1 11 1 15,-7-2 6-15,-6 0 1 16,-3-6 12-16,-9 3 25 0,-6-9 14 16,-13 0 22-16,-4-3 4 15,-11-5-8-15,1-5-21 16,3-7-12-16,9-8-22 16,12-8-6-16,13-5-21 15,13-2-101-15,11 5-64 16,19 1-363-16,8 11 2 15</inkml:trace>
          <inkml:trace contextRef="#ctx0" brushRef="#br0" timeOffset="21004.4599">2029 3524 1071 0,'17'-3'271'0,"1"-3"113"16,3 3-307-16,1-3-11 15,3-1-9-15,8-13-13 16,-3 1-25-16,9-16-6 16,-3-1-4-16,-5-8-3 15,-11 5 0-15,-7 5 40 16,-16 10 10-16,-13 7 2 16,-10 13 1-16,-11 13 0 15,-1 9-40-15,-4 16-13 0,9 8-2 16,1 11 0-16,13-8-1 15,2 8 1-15,13-13 3 16,8 1-1-16,8-11-1 16,12-2 4-16,11-16-21 15,13-12-99-15,3-16-192 16,11-10-170-16,-8-17-111 16</inkml:trace>
          <inkml:trace contextRef="#ctx0" brushRef="#br0" timeOffset="21323.2507">2565 3248 990 0,'-7'-6'399'0,"-17"21"14"16,-8 9-238 0,-8 18-101-16,-1 1-31 0,-1 2 9 15,11-8-7-15,7-6-1 16,12-19-8-16,13-3-9 16,8-7-15-16,14 2-4 15,7-4-12-15,13 0-29 16,4-1-17-16,10 7-19 15,-6-5-2-15,0-2 8 16,-12 7 30-16,-8 0 11 16,-13-2 13-16,-7 5-1 15,-14 9 3-15,-12 3 9 16,-6 2 10-16,-15 7 16 0,-5-3 10 16,-7 3 5-1,6-8-5-15,-1-7-2 0,10-13-8 16,1-19-60-16,11-17 421 15,17-5-825-15,10-20 357 16</inkml:trace>
          <inkml:trace contextRef="#ctx0" brushRef="#br0" timeOffset="21654.8793">2759 3024 1163 0,'-7'20'243'0,"-6"11"120"16,1 8-338-16,-4 14 5 15,2 4 5 1,10 9 4-16,4-6-7 0,1-5-6 16,8-11-12-16,-4-9-5 15,2-14 0-15,4-9-7 16,4-9-37-16,5-2-363 16,1-5 104-16</inkml:trace>
          <inkml:trace contextRef="#ctx0" brushRef="#br0" timeOffset="21786.5291">2756 3452 939 0,'8'0'332'15,"4"3"46"-15,15-6-208 0,6 0-101 16,15-17 8-16,4-8-19 16,16-14-8-16,-10-2-18 15,2-10-7-15,-12 11-9 16,-9 5 18-16,-22 11 13 15,-14 6 7-15,-15 12 1 16,-15 9-1-16,-8 5-22 0,-7 11-17 16,3 8-8-1,-1 14-3-15,10 5 0 0,6 11 1 16,7-6 1-16,10 5 3 16,7-13 0-16,13-5 0 15,11-9-2-15,20-11 3 16,8-9 0-16,14-11 309 15,3 5-819-15,6-13 376 16</inkml:trace>
        </inkml:traceGroup>
        <inkml:traceGroup>
          <inkml:annotationXML>
            <emma:emma xmlns:emma="http://www.w3.org/2003/04/emma" version="1.0">
              <emma:interpretation id="{F79EAD3D-2821-4D16-BA4E-8DDCB3EB9FCE}" emma:medium="tactile" emma:mode="ink">
                <msink:context xmlns:msink="http://schemas.microsoft.com/ink/2010/main" type="inkWord" rotatedBoundingBox="17992,15623 23114,15240 23198,16366 18076,16749"/>
              </emma:interpretation>
              <emma:one-of disjunction-type="recognition" id="oneOf6">
                <emma:interpretation id="interp6" emma:lang="" emma:confidence="1">
                  <emma:literal/>
                </emma:interpretation>
              </emma:one-of>
            </emma:emma>
          </inkml:annotationXML>
          <inkml:trace contextRef="#ctx0" brushRef="#br0" timeOffset="22875.5802">4232 2988 1000 0,'7'-31'389'0,"-1"14"68"16,-6 10-252-16,-7 7-71 15,-5 7-47-15,-14 19-19 16,-4 7-52-16,-15 15-11 16,5 9 0-16,-5 22-1 15,7-4 0-15,-3 0 0 0,16-12-1 16,-2-10 1-16,9-26 1 15,10-15 7-15,13-16 3 16,16-23-39-16,9-17-45 16,12-24-69-16,5-4 3 15,5-16-251-15,-7 11 20 16,-3 7 133-16,-9 22 144 16,-13 12 51-16,-14 24 251 15,-11 19 42-15,-7 20-89 0,-10 20-70 16,-1 8-60-16,-1 17 5 15,11-4-16-15,-1 1 6 16,13-14-3-16,4-4 2 16,3-12-9-16,0-11-5 15,0-10-8-15,1-3-1 16,-7-8 0-16,-6-5 2 16,-4 4-1-16,-8-9-4 15,-9-8 1-15,1-8-3 16,7 4-2-16,-3-19 5 15,13 6 11-15,2-2 20 16,2 6 8-16,2-6 10 16,9 15-2-16,6-3-13 15,11 6-17-15,16-3-9 16,11 1-10-16,5-2-2 0,1 2 2 16,4 10-1-16,-15 7-1 15,-6 12-6-15,-11 12 0 16,-11 16 2-16,-11 1 1 15,-6 2 8-15,-5-8 10 16,2-3 9-16,3-17 3 16,5-3 15-16,5-15 0 15,16-11-3-15,2-5-7 16,11-22-4-16,-1-9-16 0,-1 4-8 16,-8 4-1-16,-7 4-2 15,-9 23-6-15,-3 15-3 16,-10 12 0-16,-6 17 0 15,2 2 2-15,-4 8 5 16,-1-3 3-16,7-4-1 16,1-9 2-16,4-13-1 15,1-10 3-15,7-9 15 16,1-10-116-16,12-27-404 16,2-3 109-16</inkml:trace>
          <inkml:trace contextRef="#ctx0" brushRef="#br0" timeOffset="23605.7509">4844 2903 1061 0,'5'-21'404'0,"-1"10"37"0,-5 13-290 16,-2 19-57-16,-3 12-54 16,-5 18-26-16,1 7-11 15,1 19 1-15,3-5 4 16,4 6 1-16,4-15 1 0,7-8-1 15,0-17 0-15,0-16 1 16,-2-12 1-16,1-12 6 16,-5 1 0-16,-8-13-1 15,-4-4-15-15,-10-9-48 16,-5-2-24-16,-9-7-6 16,3 5 1-16,-2 2 14 15,8 10 48-15,6 5 48 16,10 7 22-16,7 2 5 15,5 5 0-15,10-3-3 16,9 0-29-16,16-3-12 16,6-3-5-16,18-7-1 15,3-1-1-15,10 2-26 16,-11 0-75-16,1 8-376 16,-24 7 77-16</inkml:trace>
          <inkml:trace contextRef="#ctx0" brushRef="#br0" timeOffset="24834.2162">5218 3122 886 0,'3'-17'405'0,"-8"8"14"15,5 11-189 1,-1 2-145-16,-10 22-19 0,1 8-40 16,1 20-12-16,-5 3 0 15,4 9 7-15,10-15 2 0,3-3 0 16,6-19-4-16,12-14 5 16,3-13-2-16,9-13 2 15,9-13-2-15,2-18-2 16,-7 0-7-16,4-11-4 15,-13 7-4-15,-11-1-1 16,-8 16 7-16,-6 5 5 16,-6 19-2-16,-3 13 0 15,-3 12-1-15,1 16-9 16,2 7-5-16,6 10 0 16,9-2 0-16,8-2 1 15,5-14 0-15,13-4 2 16,-1-16 2-16,10-11 3 15,-1-10 1-15,5-8 5 16,-10-12-2-16,-1-9-1 0,-14-2 3 16,-8-9 16-16,-8 4 5 15,-7-4 4-15,-6 8 2 16,-13 1-5-16,-4 12-17 16,-2 1-9-16,-1 16-5 15,-1 10-5-15,11 9-2 16,-1 7-1-16,5 4-1 0,3 2 2 15,9-2 1-15,6-1-9 16,9-5-21-16,11-4-114 16,2-7-41-16,14-6-352 15,-1-6-3-15</inkml:trace>
          <inkml:trace contextRef="#ctx0" brushRef="#br0" timeOffset="25350.438">6072 3134 719 0,'0'-3'393'0,"-3"-3"-14"16,2-2-137-16,-2 1-107 15,-2-1-48-15,-5 1-14 16,-1 5-29-16,-5 4-12 16,-2 2-18-16,-6 7 0 15,7 5 1-15,-1 4 10 0,5 2 2 16,2 5 5-16,6 0-1 15,1-1 0 1,5-5-7-16,5-3-5 0,2-9-1 16,16-6-3-16,6-5-2 15,12-5-4-15,0-5 2 16,9-5-6-16,-12-1 0 16,-1-3-2-16,-11 6 2 15,-6 2-1-15,-8 7 0 0,-4 4-1 16,-4 7 0-16,-2 5-1 15,0 4-1-15,1 1 0 16,-1-3 2-16,3-2 1 16,2-7 4-16,5-9 4 15,5-6 1-15,2-6 1 16,-1-6-2-16,1-3-4 16,-8 5-3-16,-3-1-3 15,-6 8-1-15,-2 8-4 16,-7 5 0-16,0 8-2 15,2 5 0-15,5 4-1 16,1 0 3-16,8 4-2 16,7-5 1-16,5-8-17 15,1-14-21-15,10-10-66 16,3-15-34-16,9-10-354 16,-6-2 57-16</inkml:trace>
          <inkml:trace contextRef="#ctx0" brushRef="#br0" timeOffset="25716.8103">6775 2656 598 0,'-8'-6'457'0,"-2"20"-94"16,-11 14-20-16,-3 13-283 15,-5 13 7-15,5 5-5 16,0 7 2-16,12-9-11 0,11 1-8 16,7-10-19-1,13-1-10-15,7-14-8 0,5-6 2 16,-2-12-10-16,-2-3-28 15,-12-11-6-15,-11-4-22 16,-13-3-10-16,-10-1 10 16,-8-5 26-16,-8-3 8 15,-1-2 22-15,-1-8 7 16,2-2 7-16,2-5 25 16,6 4 11-1,3-2 27-15,3 7 14 0,12 5 18 16,4 6-22-16,19 0-12 15,8 3-30-15,20-3-15 16,5 2-18-16,18 5-128 16,1 7-249-16,0 10-137 0,-9 0-162 15</inkml:trace>
          <inkml:trace contextRef="#ctx0" brushRef="#br0" timeOffset="28182.0948">7087 3620 914 0,'1'3'356'0,"13"2"55"16,10-2-212-16,27-3-43 16,18-8-19-16,41-8 10 15,14-10-29-15,41-14-12 16,-3-5-37-16,25-7-16 16,-30 12-29-16,10 1-12 0,-34 13-8 15,6 7-3-15,-33 13 0 16,2-3-2-16,-30 7 3 15,-10 4-23-15,-31 2-42 16,-11 1-479-16,-19-5 124 16</inkml:trace>
          <inkml:trace contextRef="#ctx0" brushRef="#br0" timeOffset="26911.6906">7243 2957 1059 0,'2'-15'369'15,"4"1"89"-15,-5 5-283 16,4 2-29-16,-4 8-48 15,-5 13-26-15,-5 7-48 0,-2 15-15 16,-1 7-8-16,-4 11 1 16,3-6 6-16,4 2 3 15,2-16 4-15,4-4 5 16,6-13 1-16,6-16 5 16,9-11-3-16,17-17-4 15,5-9-6-15,7-17 0 16,-2 5-9-16,-6 2-4 15,-17 16-1-15,-7 9-7 16,-10 16-6-16,-7 16-4 16,-2 5 3-16,-7 17-1 15,2 5 6-15,0 10 7 16,2-3 4-16,5 9 0 16,5-14 3-16,6-1 5 15,3-13 1-15,8-11 6 16,1-15 4-16,10-17 3 0,1-11-5 15,10-16-3-15,-2-4-4 16,1-9-4-16,-13 3-3 16,1-1 0-16,-19 13-2 15,-7 4-2-15,-7 20-6 16,-1 12-4-16,-2 15 0 16,-4 15 0-16,4 9 1 15,-5 8 4-15,0 4 5 0,4 0-1 16,8-9 1-16,6-5 1 15,9-10 0-15,5-10 2 16,-1-8 2-16,7-9 1 16,-2-9 0-16,0-8-9 15,1-2-26-15,0-7-102 16,-10 1-34-16,-9-2-361 16,-3 4 17-16</inkml:trace>
          <inkml:trace contextRef="#ctx0" brushRef="#br0" timeOffset="26919.6671">7692 2788 983 0,'1'-1'391'0,"1"4"11"15,-1 1-252-15,5 8-86 16,2-1-46-16,13 6-29 16,1 1 428-16,23 9-819 0,5-5 402 15</inkml:trace>
          <inkml:trace contextRef="#ctx0" brushRef="#br0" timeOffset="27271.2546">8067 2889 1217 0,'-42'0'341'0,"-3"14"97"16,-3 8-305-16,11 11-57 0,7 8 4 15,12-4-12-15,16 4-11 16,14-11-24-16,17-3-7 15,8-15-11-15,22-9-2 16,-1-15-3-16,16-12 1 16,-10-11-3-16,4-13 0 15,-16-1-2-15,-5-11 0 16,-17-2-1-16,-15-10 1 16,-11 10-2-16,-14 8-1 15,-13 15-2-15,-14 21-3 16,-2 24-1-16,-12 24-1 15,1 9 0-15,-1 17 1 16,14-8 4-16,5 5 1 16,17-19 2-16,9-2 0 15,12-19 0-15,14-2 1 16,5-14 1-16,10-9-3 0,4-6-7 16,9 1-18-16,-11 2-4 15,1 2 0-15,-8 14-1 16,-5 5 6-16,-10 9 18 15,0 11 0-15,-6 7 1 16,-4 7 4-16,-4-1 7 16,2-1 6-16,0-11 5 0,2-6 1 15,1-17-1-15,9-4-3 16,-3-7 2-16,10-7-97 16,0-2 386-16,11 7-821 15,-6 6 310-15</inkml:trace>
          <inkml:trace contextRef="#ctx0" brushRef="#br0" timeOffset="28073.3872">8632 2499 877 0,'0'-38'274'15,"4"5"86"-15,1 12-216 0,1 6-13 16,1 12-12-16,1 17-17 16,-2 11-38-16,3 25-19 15,-2 8-35-15,2 22 9 16,-1-8 9-16,2 9 13 16,1-15 4-16,5-3 3 15,1-18-9-15,2-1-6 16,-4-16-14-16,0-5-1 15,-7-11-8-15,-8-8-10 16,-6-8-53-16,-15-10-70 16,-11-4-28-16,-11-3-26 15,-7-4 6-15,-11-5 51 16,8 6 71-16,1 0 55 16,14 1 52-16,8 8 51 15,16 8 26-15,8-2 18 0,15 4-24 16,11 1-16-16,12-4-50 15,25-1-24 1,6 3-21-16,16 0-1 0,-7 7-23 16,2 4 342-16,-23 3-820 15,-15 7 372-15</inkml:trace>
        </inkml:traceGroup>
      </inkml:traceGroup>
    </inkml:traceGroup>
    <inkml:traceGroup>
      <inkml:annotationXML>
        <emma:emma xmlns:emma="http://www.w3.org/2003/04/emma" version="1.0">
          <emma:interpretation id="{CF174745-6A29-4F22-AFA0-56CEE65A39DD}" emma:medium="tactile" emma:mode="ink">
            <msink:context xmlns:msink="http://schemas.microsoft.com/ink/2010/main" type="paragraph" rotatedBoundingBox="16574,17175 20677,16875 20746,17816 16643,18116" alignmentLevel="3"/>
          </emma:interpretation>
        </emma:emma>
      </inkml:annotationXML>
      <inkml:traceGroup>
        <inkml:annotationXML>
          <emma:emma xmlns:emma="http://www.w3.org/2003/04/emma" version="1.0">
            <emma:interpretation id="{5D18808B-47B5-4B81-9A98-F662DC40E7C1}" emma:medium="tactile" emma:mode="ink">
              <msink:context xmlns:msink="http://schemas.microsoft.com/ink/2010/main" type="line" rotatedBoundingBox="16574,17175 20677,16875 20746,17816 16643,18116"/>
            </emma:interpretation>
          </emma:emma>
        </inkml:annotationXML>
        <inkml:traceGroup>
          <inkml:annotationXML>
            <emma:emma xmlns:emma="http://www.w3.org/2003/04/emma" version="1.0">
              <emma:interpretation id="{6B5C271B-CEC0-474C-96F1-F6EF3F486ADF}" emma:medium="tactile" emma:mode="ink">
                <msink:context xmlns:msink="http://schemas.microsoft.com/ink/2010/main" type="inkWord" rotatedBoundingBox="18843,17010 18857,17008 18859,17024 18844,17025"/>
              </emma:interpretation>
              <emma:one-of disjunction-type="recognition" id="oneOf7">
                <emma:interpretation id="interp7" emma:lang="" emma:confidence="0">
                  <emma:literal>zu</emma:literal>
                </emma:interpretation>
                <emma:interpretation id="interp8" emma:lang="" emma:confidence="0">
                  <emma:literal>zur</emma:literal>
                </emma:interpretation>
                <emma:interpretation id="interp9" emma:lang="" emma:confidence="0">
                  <emma:literal>Zu</emma:literal>
                </emma:interpretation>
                <emma:interpretation id="interp10" emma:lang="" emma:confidence="0">
                  <emma:literal>zum</emma:literal>
                </emma:interpretation>
                <emma:interpretation id="interp11" emma:lang="" emma:confidence="0">
                  <emma:literal>Zur</emma:literal>
                </emma:interpretation>
              </emma:one-of>
            </emma:emma>
          </inkml:annotationXML>
          <inkml:trace contextRef="#ctx1" brushRef="#br0" timeOffset="-82916.66">4678 4136 0</inkml:trace>
        </inkml:traceGroup>
        <inkml:traceGroup>
          <inkml:annotationXML>
            <emma:emma xmlns:emma="http://www.w3.org/2003/04/emma" version="1.0">
              <emma:interpretation id="{60DF3DCF-050C-41B7-B19D-CFD4B888DF96}" emma:medium="tactile" emma:mode="ink">
                <msink:context xmlns:msink="http://schemas.microsoft.com/ink/2010/main" type="inkWord" rotatedBoundingBox="16578,17225 20681,16925 20746,17816 16643,18116"/>
              </emma:interpretation>
              <emma:one-of disjunction-type="recognition" id="oneOf8">
                <emma:interpretation id="interp12" emma:lang="" emma:confidence="0">
                  <emma:literal>hlen</emma:literal>
                </emma:interpretation>
                <emma:interpretation id="interp13" emma:lang="" emma:confidence="0">
                  <emma:literal>Ulen</emma:literal>
                </emma:interpretation>
                <emma:interpretation id="interp14" emma:lang="" emma:confidence="0">
                  <emma:literal>Wen</emma:literal>
                </emma:interpretation>
                <emma:interpretation id="interp15" emma:lang="" emma:confidence="0">
                  <emma:literal>holen</emma:literal>
                </emma:interpretation>
                <emma:interpretation id="interp16" emma:lang="" emma:confidence="0">
                  <emma:literal>klen</emma:literal>
                </emma:interpretation>
              </emma:one-of>
            </emma:emma>
          </inkml:annotationXML>
          <inkml:trace contextRef="#ctx0" brushRef="#br0" timeOffset="29202.1528">2460 4818 906 0,'-10'-30'441'15,"4"9"-17"-15,7-1-157 16,10 1-211-16,7-2-17 15,3 11-6-15,12 0-21 16,3 3-3-16,4 15-14 16,-5 9 4-16,-4 6-13 15,-16 6 8-15,-12 20-8 16,-13-5 14-16,-13 7-5 16,-7-1 13-16,0 6-7 15,5-16 10-15,4-4-5 16,13-11 9-16,11-7-7 15,9-10 9-15,14-4-6 0,2-10 4 16,11-11-6-16,0-7 5 16,6-10-9-16,-7-3 6 15,1-7-11-15,-12 4 7 16,-3 4-8-16,-16 11 7 16,-8 6-13-16,-6 17 11 15,-11 11-12-15,-1 8 9 16,0 14-10-16,3 8 14 15,5 8-7-15,8-4 12 0,8 4 0 16,6-6 13 0,11-14 3-16,4-10 9 0,21-18-2 15,-3-15 3-15,13-22-10 16,-2-5-3-16,-2-14-12 16,-12 10 0-16,-6 1-10 15,-17 16 6-15,-8 10-14 16,-11 16 6-16,-9 12-9 15,-3 15 7-15,-5 13-11 16,2 5 15-16,6 12-7 16,9-9 16-16,14-6-130 15,13-10-374-15,9-16 92 16</inkml:trace>
          <inkml:trace contextRef="#ctx0" brushRef="#br0" timeOffset="29894.6592">3939 4702 938 0,'-5'-25'379'16,"7"-7"49"-16,8 4-217 15,8-1-75-15,3-1-28 16,11 8-17-16,-2 11-33 16,6 11-24-16,-3 14-9 15,2 17-18-15,-14 1-5 0,-5 11-10 16,-17 5 9-16,-14 13-6 16,-9-7 14-16,-9 13-8 15,-5-7 11-15,2-1-4 16,9-17 11-16,3-6-4 15,9-14 7-15,9-5-6 16,6-7 2-16,4-2-11 16,11-5 2-16,15-5-8 15,7-2 7-15,23-11-7 16,6-2 7-16,13-10-33 16,-4 3-27-16,-1-9-110 15,-22 6-126-15,-10 3-227 16,-28 9-47-16</inkml:trace>
          <inkml:trace contextRef="#ctx0" brushRef="#br0" timeOffset="30241.4449">3978 4851 1154 0,'-2'-3'353'0,"7"5"68"16,11-1-302-16,15-1-64 15,20-6-24-15,9-1-1 16,21-8-13-16,1-2-2 16,8 4-69-16,-15 1 438 0,8 7-825 15,-23 7 359-15</inkml:trace>
          <inkml:trace contextRef="#ctx0" brushRef="#br0" timeOffset="30641.1778">4599 4711 1192 0,'-37'5'340'16,"4"13"97"-16,-3 14-308 15,6 5-59-15,4 8-2 16,14 0-5-16,14-3-21 16,11-10-10-16,17-11-12 15,9-11-1-15,15-25-7 16,3-12 4-16,11-19-10 15,-9-5-4-15,-4-14-42 0,-14 10 3 16,-16-1-9 0,-16 5 11-16,-7 7-6 0,-11 17 40 15,-8 17-12-15,-2 19 11 16,-4 21-14-16,1 3 15 16,1 19-9-16,7 3 12 15,7 0-8-15,7-5 15 16,12 5-5-16,6-16 10 15,15-10-10-15,1-11-2 0,11-14-69 16,-1-14 272-16,2-13-656 16,-10-4 249-16</inkml:trace>
          <inkml:trace contextRef="#ctx0" brushRef="#br0" timeOffset="30769.8268">5051 4239 1222 0,'-6'6'286'0,"-4"19"103"16,-5 20-332-16,-5 20-28 16,1 7 21-16,4 9 9 15,7-12 5-15,11-8-12 16,12-23-13-16,12-11-18 16,5-16-4-16,14-5-6 0,-1-18-6 15,5-5-76 1,-7-4-22-16,7-5-27 0,-17 5 4 15,0 6 2 1,-13 14 75-16,-5 5 31 0,-12 14 33 16,-2 9 12-16,-7 10 21 15,-1 6 11-15,1 4 6 16,-5-2 0-16,7-6-9 16,-1-9-16-16,8-15-9 15,2-14-24-15,7-11-83 0,9-4-385 16,1 1 93-16</inkml:trace>
          <inkml:trace contextRef="#ctx0" brushRef="#br0" timeOffset="31061.4862">5599 4119 1192 0,'2'3'264'0,"1"21"119"16,-3 6-335-16,-2 19-8 16,-2 13 18-16,1 23 4 0,-3-1 2 15,6 8-14-15,3-8-10 16,4-2-16-16,5-21-6 15,8-10-11-15,-4-15-5 16,4-14 367-16,-5-11-817 16,-6-5 383-16</inkml:trace>
          <inkml:trace contextRef="#ctx0" brushRef="#br0" timeOffset="31808.7131">5757 4713 1121 0,'13'12'342'0,"7"-7"112"15,2-4-303-15,13-5-1 16,-4-10-24-16,11-18-32 16,1-2-37-16,2-14-27 15,-11-2-13-15,-2-7-13 16,-17 9 6-16,-14 0-10 15,-16 14 7-15,-10 10-9 16,-10 18 8-16,-7 15-9 16,9 16 8-16,1 22-4 0,4 8 5 15,5 16-4-15,11-2 10 16,5 3-4-16,7-16 6 16,13-8-4-16,7-18 4 15,13-15-6-15,2-20 5 16,11-8-11-16,-1-11-5 15,2-5-29-15,-10-1 2 16,-1 1-9-16,-15 5 13 16,-3 8-2-16,-7 7 26 0,-5 13-9 15,-6 11 9-15,-2 12-10 16,1 5 13-16,-4 4-2 16,2-4 11-16,8-7-4 15,5-11 11-15,10-11-6 16,8-12 9-16,13-15-18 15,-2-3-13-15,4-8-100 16,-4 0-17-16,0-5-14 16,-10 13 18-16,-5 6 6 15,-6 12 98-15,-8 12 34 16,-4 13 23-16,-4 11 8 16,1 2 18-16,-3 7 9 15,1 2-7-15,-2-2-18 16,1-8-6-16,0 1-24 15,9-11 214-15,0-3-690 0,0-3 291 16</inkml:trace>
        </inkml:traceGroup>
      </inkml:traceGroup>
    </inkml:traceGroup>
  </inkml:traceGroup>
</inkml:ink>
</file>

<file path=ppt/ink/ink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33:01.34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E70B86B-2B0C-44A2-A1C7-D2ECDDE8A0A8}" emma:medium="tactile" emma:mode="ink">
          <msink:context xmlns:msink="http://schemas.microsoft.com/ink/2010/main" type="inkDrawing" rotatedBoundingBox="4151,17782 8987,17663 9012,18682 4176,18801" hotPoints="9142,18251 6388,18634 3639,18216 6393,17834" semanticType="enclosure" shapeName="Ellipse"/>
        </emma:interpretation>
      </emma:emma>
    </inkml:annotationXML>
    <inkml:trace contextRef="#ctx0" brushRef="#br0">3898 89 743 0,'-13'-2'289'0,"-4"-2"14"16,1-1-190-16,4-1-71 16,0 3-43-16,-2-4-52 15,5-1-47-15,-1 2-38 0,-2-3-3 16,-5 0 22-16,4 2 48 16,-7-1 50-16,2 4 45 15,-4 1 41-15,1 0 7 16,-5 4 35-16,4 2 2 15,-2-3 11-15,0 2-39 16,-2 1-14-16,2-3-21 31,12 0-64-15,2 1-11-16,-44-1-1 0,6 2-6 0,-11-2 13 16,1 0 3-16,12-3 17 15,4 3 4-15,-10 0 7 16,4 3-7-16,-3-2 4 15,6 1-10-15,-6 1-23 16,6-2-55-16,-5-2-81 16,10 1-28-16,-13-3 12 15,8-3 31-15,-6 1 105 16,4 2 108-16,-10-1 64 16,6 4-1-16,-4 0 2 15,4-2-57-15,-6 2-20 16,9 2-40-16,-2-1-5 15,7 4-11-15,-5 1 7 0,7 0-8 16,-8-3 8-16,4 0-4 16,-8 0 5-16,5 0-10 15,-9-2-40-15,7 2-50 16,-7 3-31-16,8-1-4 16,-8 2 52-16,9 1 68 15,-3 2 89-15,9-2 47 16,-8 1 26-16,5 0-41 0,-6-2-13 15,1 1-46-15,-7 1-1 16,11 1-23-16,-5 1 8 16,4-4-11-16,-2 2 8 15,5-1-13-15,-5-1 0 16,13-1-19-16,-5-1-3 16,7-2-16-16,-7 0 3 15,5 0-8-15,-9 1 15 16,1-1 6-16,-4 3 28 15,6 0 6-15,-4 2 24 16,7-1-4-16,-5 2 3 16,10 2-22-16,-4-4-4 15,7 2-25-15,-4 2-1 16,5-5-13-16,-1 4 9 16,2 2-7-16,2 0 9 0,3 0-5 15,-1 5 12-15,1-5-8 16,-2 6 10-16,1-5-7 15,2 7 7-15,3-8-10 16,2 4 7-16,5-5-10 16,2-1 7-16,4-1-8 15,2 5 6-15,4-4-8 16,5 7 7-16,2 3-8 16,5-1 10-16,2-1-7 0,7 6 9 15,-4-6-8-15,7 2 9 16,0-2-10-16,2-2 9 15,-2-1-8-15,7 0 9 16,-3-3-8-16,6 2 9 16,1-2-8-16,10 0 9 15,-5 1-7-15,7 1 7 16,-1-5-6-16,5 3 7 16,-2-2-7-16,10-1 7 15,-5 2-9-15,6-1 8 16,-7-5-8-16,10 1 7 15,-11-3-8-15,10-3 7 16,-7 3-8-16,11 1 7 16,-10 1-7-16,11-1 6 15,-9-1-6-15,11-3 7 0,-11 0-8 16,3-1 9-16,-10 1-9 16,10 1 7-16,-11 1-6 15,11 4 9-15,-3 1-10 16,8-1 8-16,-8 0-7 15,10 0 8-15,-7-1-9 16,2-1 9-16,-9 1-8 16,1-1 7-16,-8 2-8 15,5 2 7-15,-4 1-7 0,10 1 8 16,-9 2-8-16,4 2 9 16,-2-5-8-16,8 1 7 15,-5-5-7-15,6-2 7 16,-7 0-8-16,8 3 9 15,-10-11-9-15,8 10 8 16,-2-5-8-16,7-6 9 16,-6 0-10-16,9 3 9 15,-6-8-8-15,6-1 8 16,-12 8-8-16,9-4 8 16,-9 1-8-16,8-2 8 15,-7 3-8-15,14-5 7 16,-7-1-8-16,8 0 8 15,-5 0-7-15,4-4 8 16,-10 1-8-16,7-2 7 16,-9 2-10-16,6-3 4 0,-5 2-8 15,8-5 6-15,-9 1-5 16,8-4 9-16,-10 3-5 16,4-1 8-16,-13 2-6 15,6-4 8-15,-13 2-8 16,0 1 9-16,-6-3-9 0,1 1 8 15,-8 7-7 1,1-1 7-16,-8 3-9 0,1 7 3 16,-7 1-14-16,-2-2 7 15,-5 4-8-15,-2-4 10 16,-4-1 0-16,-1 2 19 16,-5-1-6-16,-3-4 11 15,-2-1-11-15,-2-1 7 16,-2-1-14-16,-5-6 6 15,1 6-12-15,-5 0 4 16,0-3-11-16,-8-6 8 16,8 6-7-16,-7-6 12 15,-4 6-2-15,-9-4 12 16,1 7-8-16,-19-3 9 16,-2 4-7-16,-8-2 6 15,0 2-8-15,-11-2 5 16,7 4-14-16,-23-5-135 0,4 2-191 15,-18 9 9 1</inkml:trace>
  </inkml:traceGroup>
</inkml:ink>
</file>

<file path=ppt/ink/ink80.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07:58:13.712"/>
    </inkml:context>
    <inkml:brush xml:id="br0">
      <inkml:brushProperty name="width" value="0.09333" units="cm"/>
      <inkml:brushProperty name="height" value="0.09333" units="cm"/>
      <inkml:brushProperty name="fitToCurve" value="1"/>
    </inkml:brush>
    <inkml:context xml:id="ctx1">
      <inkml:inkSource xml:id="inkSrc2">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1" timeString="2021-11-25T08:11:50.284"/>
    </inkml:context>
    <inkml:brush xml:id="br1">
      <inkml:brushProperty name="width" value="0.09333" units="cm"/>
      <inkml:brushProperty name="height" value="0.09333" units="cm"/>
      <inkml:brushProperty name="color" value="#177D36"/>
      <inkml:brushProperty name="fitToCurve" value="1"/>
    </inkml:brush>
  </inkml:definitions>
  <inkml:traceGroup>
    <inkml:annotationXML>
      <emma:emma xmlns:emma="http://www.w3.org/2003/04/emma" version="1.0">
        <emma:interpretation id="{83DA638B-2D53-4C59-949D-18DC7DC85B6C}" emma:medium="tactile" emma:mode="ink">
          <msink:context xmlns:msink="http://schemas.microsoft.com/ink/2010/main" type="writingRegion" rotatedBoundingBox="20920,8142 32983,4881 34121,9089 22057,12350"/>
        </emma:interpretation>
      </emma:emma>
    </inkml:annotationXML>
    <inkml:traceGroup>
      <inkml:annotationXML>
        <emma:emma xmlns:emma="http://www.w3.org/2003/04/emma" version="1.0">
          <emma:interpretation id="{AFB67448-2121-4F1F-B65E-A2C4F85FCEC1}" emma:medium="tactile" emma:mode="ink">
            <msink:context xmlns:msink="http://schemas.microsoft.com/ink/2010/main" type="paragraph" rotatedBoundingBox="26797,6566 32228,5084 32553,6273 27121,7756" alignmentLevel="2"/>
          </emma:interpretation>
        </emma:emma>
      </inkml:annotationXML>
      <inkml:traceGroup>
        <inkml:annotationXML>
          <emma:emma xmlns:emma="http://www.w3.org/2003/04/emma" version="1.0">
            <emma:interpretation id="{D908D489-132B-471D-9D3A-90B39C74F4C2}" emma:medium="tactile" emma:mode="ink">
              <msink:context xmlns:msink="http://schemas.microsoft.com/ink/2010/main" type="line" rotatedBoundingBox="26797,6566 32228,5084 32553,6273 27121,7756"/>
            </emma:interpretation>
          </emma:emma>
        </inkml:annotationXML>
        <inkml:traceGroup>
          <inkml:annotationXML>
            <emma:emma xmlns:emma="http://www.w3.org/2003/04/emma" version="1.0">
              <emma:interpretation id="{26D39E7A-2088-455B-8F5A-EDA5304ADA9B}" emma:medium="tactile" emma:mode="ink">
                <msink:context xmlns:msink="http://schemas.microsoft.com/ink/2010/main" type="inkWord" rotatedBoundingBox="26797,6566 32228,5084 32553,6273 27121,7756"/>
              </emma:interpretation>
              <emma:one-of disjunction-type="recognition" id="oneOf0">
                <emma:interpretation id="interp0" emma:lang="" emma:confidence="0">
                  <emma:literal>ist</emma:literal>
                </emma:interpretation>
                <emma:interpretation id="interp1" emma:lang="" emma:confidence="0">
                  <emma:literal>isst</emma:literal>
                </emma:interpretation>
                <emma:interpretation id="interp2" emma:lang="" emma:confidence="0">
                  <emma:literal>Ist</emma:literal>
                </emma:interpretation>
                <emma:interpretation id="interp3" emma:lang="" emma:confidence="0">
                  <emma:literal>isr.</emma:literal>
                </emma:interpretation>
                <emma:interpretation id="interp4" emma:lang="" emma:confidence="0">
                  <emma:literal>iss</emma:literal>
                </emma:interpretation>
              </emma:one-of>
            </emma:emma>
          </inkml:annotationXML>
          <inkml:trace contextRef="#ctx0" brushRef="#br0">5870 1064 0,'0'0'0,"0"0"16,0 0 15,0 0-15,0 0 15,0 0-15,49 15 15,-23-4 0,4 0-15</inkml:trace>
          <inkml:trace contextRef="#ctx0" brushRef="#br0" timeOffset="145617.9542">6377 1206 0,'0'0'16</inkml:trace>
          <inkml:trace contextRef="#ctx1" brushRef="#br1">1216 3035 1238 0,'-9'-3'349'0,"0"19"66"16,-2 26-321-16,4 11-93 15,-2 26 5-15,4 3-10 16,5 3 16-16,11-14-11 16,1-5 14-16,4-23-43 15,2-14-50-15,-4-20 177 16,2-24-521-16,-7-21 173 16</inkml:trace>
          <inkml:trace contextRef="#ctx1" brushRef="#br1" timeOffset="6.982">1121 2768 1282 0,'-8'-24'398'0,"2"6"98"15,2 9-374-15,-2 6-25 16,6 6-51-16,4 7-12 16,2 2-35-16,12 3-91 15,12 3-56-15,22-9-345 16,6-13-1-16</inkml:trace>
        </inkml:traceGroup>
        <inkml:traceGroup>
          <inkml:annotationXML>
            <emma:emma xmlns:emma="http://www.w3.org/2003/04/emma" version="1.0">
              <emma:interpretation id="{67CABC2E-9554-49DB-BFAF-B59DF6CD41DB}" emma:medium="tactile" emma:mode="ink">
                <msink:context xmlns:msink="http://schemas.microsoft.com/ink/2010/main" type="inkWord" rotatedBoundingBox="27243,6515 31244,5423 31547,6531 27545,7624"/>
              </emma:interpretation>
              <emma:one-of disjunction-type="recognition" id="oneOf1">
                <emma:interpretation id="interp5" emma:lang="" emma:confidence="0">
                  <emma:literal>eine</emma:literal>
                </emma:interpretation>
                <emma:interpretation id="interp6" emma:lang="" emma:confidence="0">
                  <emma:literal>ein</emma:literal>
                </emma:interpretation>
                <emma:interpretation id="interp7" emma:lang="" emma:confidence="0">
                  <emma:literal>eigne</emma:literal>
                </emma:interpretation>
                <emma:interpretation id="interp8" emma:lang="" emma:confidence="0">
                  <emma:literal>eile</emma:literal>
                </emma:interpretation>
                <emma:interpretation id="interp9" emma:lang="" emma:confidence="0">
                  <emma:literal>Eine</emma:literal>
                </emma:interpretation>
              </emma:one-of>
            </emma:emma>
          </inkml:annotationXML>
          <inkml:trace contextRef="#ctx1" brushRef="#br1" timeOffset="138.6284">1834 2691 1124 0,'-6'6'332'0,"-18"17"98"0,-3 10-320 16,-20 10 3-16,-5 4-28 15,-4 4-7 1,14-8-36-16,0-2 2 15,24-10-35-15,12-8-5 0,15-8-11 16,15-11 5-16,12-7-15 16,12-7 5-16,8-4-7 0,10-1 8 15,-4 6-7 1,1 6 13-16,-9 8-7 0,-5 8 9 16,-16 8-14-16,-12 6 10 15,-16 5-10-15,-17 8 15 16,-11 1-7-16,-11 8 30 15,-8-1-3-15,-6 4 17 16,6-6-12-16,-5-4 12 16,9-16-25-16,10-8 8 15,10-18-18-15,3-24-72 16,18-15-56-16,24-33-345 16,10-11 16-16</inkml:trace>
          <inkml:trace contextRef="#ctx1" brushRef="#br1" timeOffset="560.0306">2242 2125 1199 0,'9'5'337'0,"-21"16"69"15,-6 24-298-15,-3 13-95 16,-1 20 23-16,5 3-9 16,8 14 15-16,15-8-19 15,18 9 6-15,9-22-25 16,8-2 9-16,-5-20-12 15,-2-5 12-15,-14-20-12 0,-8 0 12 16,-8-9-12-16,-4-8 9 16,-12-7-11-16,-15-10 5 15,-6-8-18-15,-19-12 6 16,-8-6-12-16,-6-11 11 16,10 4-3-16,5 1 37 15,21 6 6-15,11 4 24 16,14 16-10-16,16 1 6 15,11 4-32-15,22-4-1 16,11 3-25-16,19-9 25 16,7 0-75-16,18-12-432 15,-11 3 139-15</inkml:trace>
          <inkml:trace contextRef="#ctx1" brushRef="#br1" timeOffset="1484.718">3275 2693 1244 0,'2'9'265'0,"8"-3"132"15,8-9-373-15,12-14 12 16,3-11-11-16,9-24 8 16,0-5-20-16,2-13 7 15,-14-1-16-15,-11 1 9 16,-17 16-13-16,-16 6 5 0,-13 21-15 15,-10 21 9-15,1 18-13 16,-5 30 9-16,4 13-7 16,5 26 12-16,14 3-10 15,9 17 12-15,17-11-11 16,14-3 12-16,10-21-9 16,19-18 14-16,4-24-7 0,16-31 14 15,-4-23-6 1,10-35 14-16,-15-7-12 15,-2-26 10-15,-18 8-1 0,-12 2 20 16,-20 23-12-16,-8 11 20 16,-10 27-18-16,-8 27 3 15,-4 26-26-15,-4 29 7 16,2 16-20-16,-2 22 14 16,9-8-14-16,7 3 13 15,13-25-11-15,11-15 12 16,14-27-6-16,21-35 16 15,14-28-8-15,22-33 13 16,-2-12-11-16,5-23 5 16,-21 22-15-16,-15 7 9 15,-27 31-13-15,-11 14 5 0,-21 26-10 16,-7 20 9-16,-8 20-12 16,-4 18 11-16,-1 9-5 15,4 17 10-15,4-14-8 16,8-6 12-16,9-21-10 15,12-20 18-15,11-23-7 16,17-31 11-16,8-16-12 16,11-13 10-16,-2 2-17 15,-3 7 6-15,-18 19-11 0,-9 15 2 16,-13 21-14-16,-8 12 10 16,-11 13-10-16,-4 19 10 15,-1 7-2-15,-4 4 13 16,4-1-11-16,2-6 11 15,10-13-11-15,8-11 10 16,7-14-9-16,11-14-27 16,4-11-85-16,2-3-379 15,-10 0 65-15</inkml:trace>
          <inkml:trace contextRef="#ctx1" brushRef="#br1" timeOffset="1860.2315">4302 1792 1203 0,'-23'-24'532'0,"11"10"-17"15,8 8-235-15,5 3-250 16,8 6-8-16,0 3-27 0,15 6-106 16,8 5-408-16,4 11 96 15</inkml:trace>
          <inkml:trace contextRef="#ctx1" brushRef="#br1" timeOffset="2347.1853">4952 2457 1170 0,'-12'-2'408'16,"10"-4"63"-16,8-9-269 15,12-9-33 1,2 2-131-16,43-50-5 0,8-9-27 15,14-21 5 1,2 3-14-16,-27 20 11 0,-28 24-8 16,-11 8 8-16,-23 23-10 15,-20 12 4-15,-11 14-8 16,-14 19 10-16,-2 12-10 16,-8 16 10-16,10 10-5 15,-1 15 9-15,18-10-13 16,5 4 8-16,16-11-9 15,13-6 9-15,14-15-10 0,23-5 11 16,11-13-7-16,26-12 13 16,3-10-34-16,26-20-161 15,-8-8-321-15,-6-28 24 16</inkml:trace>
        </inkml:traceGroup>
      </inkml:traceGroup>
    </inkml:traceGroup>
    <inkml:traceGroup>
      <inkml:annotationXML>
        <emma:emma xmlns:emma="http://www.w3.org/2003/04/emma" version="1.0">
          <emma:interpretation id="{9011EB19-B5FE-4ED1-BDD0-9FCA468BC14D}" emma:medium="tactile" emma:mode="ink">
            <msink:context xmlns:msink="http://schemas.microsoft.com/ink/2010/main" type="paragraph" rotatedBoundingBox="26730,8149 33380,6351 33746,7702 27095,9500" alignmentLevel="2"/>
          </emma:interpretation>
        </emma:emma>
      </inkml:annotationXML>
      <inkml:traceGroup>
        <inkml:annotationXML>
          <emma:emma xmlns:emma="http://www.w3.org/2003/04/emma" version="1.0">
            <emma:interpretation id="{26590EB3-FC5E-4B01-8759-B6086F9C4D74}" emma:medium="tactile" emma:mode="ink">
              <msink:context xmlns:msink="http://schemas.microsoft.com/ink/2010/main" type="line" rotatedBoundingBox="26730,8149 33380,6351 33746,7702 27095,9500"/>
            </emma:interpretation>
          </emma:emma>
        </inkml:annotationXML>
        <inkml:traceGroup>
          <inkml:annotationXML>
            <emma:emma xmlns:emma="http://www.w3.org/2003/04/emma" version="1.0">
              <emma:interpretation id="{522245C6-F5DA-450C-A7C6-DDFCAD4A3D7C}" emma:medium="tactile" emma:mode="ink">
                <msink:context xmlns:msink="http://schemas.microsoft.com/ink/2010/main" type="inkWord" rotatedBoundingBox="26730,8149 29361,7437 29727,8788 27095,9500"/>
              </emma:interpretation>
              <emma:one-of disjunction-type="recognition" id="oneOf2">
                <emma:interpretation id="interp10" emma:lang="" emma:confidence="1">
                  <emma:literal/>
                </emma:interpretation>
              </emma:one-of>
            </emma:emma>
          </inkml:annotationXML>
          <inkml:trace contextRef="#ctx1" brushRef="#br1" timeOffset="3651.8395">1799 4111 1080 0,'-24'-6'305'16,"-7"14"82"-16,2 7-308 16,-1 13-22-16,5 13-15 15,-5 10-4-15,7 0-5 16,7 4 6-16,8-5-4 15,10-7-5-15,7-16-7 16,7-9 9-16,5-15-1 0,11-13 4 16,5-13 1-16,20-14-2 15,-2-5-14 1,8 1-7-16,-11 8-7 0,-5 12-8 16,-17 15-9-16,-8 18 1 15,-11 9 0-15,-7 14 2 16,-5-2 9-16,-4 1 13 15,-1-10 8-15,0-4 21 16,5-17 18-16,-1-14 20 16,1-10-7-16,1-19-4 15,-2-10-20-15,-5-8-20 16,-1 5-20-16,-1 8-4 16,2 17-3-16,1 13-9 15,6 13-1-15,7 13-4 16,5 2 0-16,11 7 1 0,4-1 5 15,12-1 1 1,3-9 2-16,12-10-1 0,-6-13 2 16,4-16 2-16,-8-4 3 15,-2-13 1-15,-15-1 2 16,-9 0-1-16,-11 11 1 16,-5 2-5-16,-10 17-1 15,-5 13-7-15,-1 16-1 16,1 22-3-16,2 9 4 0,-2 14-1 15,7 1 7-15,3 6-3 16,4-17 3-16,5 1-4 16,12-16-1-16,14-16 0 15,7-21-2-15,15-22-83 16,9-20-67-16,11-26 367 16,-8-8-749-16,-3-19 307 15</inkml:trace>
          <inkml:trace contextRef="#ctx1" brushRef="#br1" timeOffset="4184.7662">2864 3454 1069 0,'-23'36'319'15,"-2"9"94"-15,-8 15-264 16,7 0-40-16,8 6-7 16,12-8-37-16,14 7-18 0,14-14-31 15,13 8-8-15,1-11-2 16,3 3 4-16,-6-11-5 15,-6 4 1-15,-12-16-1 16,-5 5-2-16,-8-13 1 16,-8-8 5-16,-9-12 3 15,-6-14 1-15,-2-8 0 16,-8-17-2-16,-4-9-4 0,-1-14-3 16,2 7-1-1,-2-5 1-15,9 20 5 0,7 13 5 16,13 17-2-16,10 10-4 15,9 7-1-15,16 4-8 16,11 1-4-16,15 0-54 16,0-5-40-16,18-5-16 15,-3-8-375-15,11-11 75 16</inkml:trace>
          <inkml:trace contextRef="#ctx1" brushRef="#br1" timeOffset="4249.5941">3409 3709 1096 0,'-15'0'364'0,"-15"10"50"16,-6 8-305-16,-11 21-2 16,1 12-41-16,2 12 15 15,14 2 2-15,14 1-7 16,17-15-30-16,19-6-8 0,10-16-23 16,19-16-6-16,1-11 1 15,16-13 2-15,-6-11 1 16,3-16 0-16,-17-5-1 15,-8-17-2-15,-16 1-1 16,-14-3 8-16,-13 14 0 0,-5 6-4 16,-10 18-6-16,-22 9-29 15,-1 14-63-15,-10 13-447 16,1 4 106-16</inkml:trace>
          <inkml:trace contextRef="#ctx1" brushRef="#br1" timeOffset="6134.2284">1107 4197 1006 0,'-1'-42'345'16,"1"6"76"-16,-2 0-234 16,-2 13-50-16,1 1-4 15,-2 13-42-15,2 3-27 16,2 12-39-16,4-3-12 0,-5 7-15 16,4 14-4-16,-4 8 1 15,-1 17 1-15,2 10 1 16,1 26 0-16,-5 4 2 15,10 22 2-15,1-4 3 16,-3 11-1-16,9-14 0 16,3 1 0-16,-5-17-1 15,2-1 0-15,5-18 0 16,-11-4 1-16,3-18-1 16,-4-11 1-16,-1-14 0 0,-2-7 9 15,-1-12 23-15,-5-21 22 16,-1-15 2-16,-7-37 0 15,4-18-7-15,-5-30-23 16,-1-2-21-16,-4-29-3 16,5 19-1-16,-1-6-2 15,5 28-1-15,5 11-1 16,8 37 0-16,4 13-2 16,1 20-1-16,10 5-1 15,-1 4 0-15,8 0-2 16,4 0 1-16,2-3 1 15,1-3 3-15,3 6-3 16,-6 6 2-16,-2 7-7 16,-5 10-2-16,-2 10-2 0,-5 7 2 15,1 2 0-15,-7 3 6 16,-5 8 1 0,-7-1 4-16,-11 7-1 0,-10 4 3 15,-11 4 4-15,-5-5 3 16,-15-4 4-16,6-11 3 15,-6-11 0-15,13-14-1 16,8-14-118-16,31-16 15 16,23-10-459-16,18-1 42 0</inkml:trace>
          <inkml:trace contextRef="#ctx1" brushRef="#br1" timeOffset="3016.8044">1092 4165 1006 0,'-4'-21'386'0,"2"6"59"15,-1 11-270-15,3 10-52 16,0 9-61-16,2 28-22 15,-1 16-40-15,4 23-6 16,1 16 3-16,6 20 4 16,1-11 2-16,2 12 1 15,-1-22-3-15,1-2 1 0,-6-23 0 16,0-6 1-16,-6-23-1 16,0-7 7-16,-4-19 9 15,-2-8 42-15,-5-13 15 16,-4-27 5-16,3-12-5 15,0-34-10-15,1-14-42 16,8-43-17-16,14 4-5 16,6-18-1-16,5 28 0 15,5 6 0-15,-3 47 0 0,0 19-5 16,-6 30-3-16,3 15-5 16,-1 13-2-16,5 10-1 15,-2 2 4-15,-4 13 1 16,-8-2 4-16,-10 6 2 15,-13-3 0-15,-15 9 0 16,-9-3 4-16,-15 7 2 16,-4-2 2-16,-4-2 2 15,11-9 2-15,6-9-38 16,22-13-77-16,26-16-406 16,20-13 72-16</inkml:trace>
        </inkml:traceGroup>
        <inkml:traceGroup>
          <inkml:annotationXML>
            <emma:emma xmlns:emma="http://www.w3.org/2003/04/emma" version="1.0">
              <emma:interpretation id="{F2E013B0-69F1-41E8-9784-30BF573839F4}" emma:medium="tactile" emma:mode="ink">
                <msink:context xmlns:msink="http://schemas.microsoft.com/ink/2010/main" type="inkWord" rotatedBoundingBox="29694,7401 33394,6401 33725,7626 30025,8626"/>
              </emma:interpretation>
              <emma:one-of disjunction-type="recognition" id="oneOf3">
                <emma:interpretation id="interp11" emma:lang="" emma:confidence="0">
                  <emma:literal>verbessert</emma:literal>
                </emma:interpretation>
                <emma:interpretation id="interp12" emma:lang="" emma:confidence="0">
                  <emma:literal>verbesserte-</emma:literal>
                </emma:interpretation>
                <emma:interpretation id="interp13" emma:lang="" emma:confidence="0">
                  <emma:literal>verbessert-</emma:literal>
                </emma:interpretation>
                <emma:interpretation id="interp14" emma:lang="" emma:confidence="0">
                  <emma:literal>verbessert,</emma:literal>
                </emma:interpretation>
                <emma:interpretation id="interp15" emma:lang="" emma:confidence="0">
                  <emma:literal>Verbessenz-</emma:literal>
                </emma:interpretation>
              </emma:one-of>
            </emma:emma>
          </inkml:annotationXML>
          <inkml:trace contextRef="#ctx1" brushRef="#br1" timeOffset="7166.0042">3969 3665 1109 0,'-8'-9'330'0,"-1"15"56"15,2 14-308-15,1 16-44 16,4 6-23-16,7 15-14 16,4-3 12-16,9 3-10 15,6-9 9-15,9-6-10 16,0-19 16-16,6-14 7 0,-18-24 75 31,1 0-17-31,19-35 13 0,-10-12 0 16,-5-7 6-16,-11 2-11 15,-17 20-12-15,-8 16-20 16,-2 10-21-16,-5 12-17 16,4 16-15-16,-1 11-4 15,10 17-5-15,2 4 8 16,13 12-5-16,7-32-2 31,0 1-1-31,30 5 9 0,16-31-5 16,6-19 13-16,2-31-7 15,-24-8 8-15,-6-7-7 16,-21 19 7-16,-14 2-8 16,-13 17 6-16,-9 12-13 15,-4 15 5-15,-7 15-11 16,2 14 5-16,-3 22-7 16,5 7 13-16,1 11-7 15,7-4 11-15,11-4-10 16,11-19 7-16,13-16-11 15,10-20 12-15,19-24-8 16,2-15 12-16,17-17-5 16,-3 1 10-16,-6 7-10 15,-15 16 4-15,-7 17-13 16,-17 20 4-16,-11 13-8 0,-4 7 5 16,-6 11-4-16,0-3 11 15,-3-1-2-15,-3-10 8 16,0-10 15-16,2-13 15 15,-1-19 1-15,4-10 1 16,1-16-4-16,0-5-14 0,-5-18-15 16,-2 6 0-16,1-5-6 15,1 19 3-15,4 5-21 16,2 23-14-16,10 18-81 16,2 15-39-16,8 9 279 15,12-4-691-15,14-8 302 16</inkml:trace>
          <inkml:trace contextRef="#ctx1" brushRef="#br1" timeOffset="7592.8627">5165 2886 862 0,'-13'3'415'0,"-4"26"-40"16,7 10-162-16,-2 16-191 15,4 11-19-15,4 11-6 16,7-11 15-16,7-5-6 0,2-14 9 16,9-11-9-16,0-16 7 15,5-16-5-15,-2-14 11 16,9-11-7-16,-2-3 8 16,4 0-14-16,-5 10 2 15,0 16-21-15,-15 13 7 16,-5 13 7-16,-8 7 29 0,-7 10 28 15,-10-6 24-15,-4 1 17 16,-4-8 7-16,-5-1 2 16,-1-11-21-16,-1-5-14 15,3-9-14-15,-3-11-16 16,5-10-52-16,2-9-172 16,14-7-365-16,6-19 34 15</inkml:trace>
          <inkml:trace contextRef="#ctx1" brushRef="#br1" timeOffset="8029.826">5587 3234 1018 0,'42'-22'347'16,"-7"1"88"-16,2-5-249 16,-11 4-37-16,-4-1 3 15,-8 4-47-15,-10-1-4 0,-10 5-21 16,-7 2-25-1,-7 5-17-15,-10 7-12 0,0 11-23 16,-6 23-12-16,0 6 8 16,-2 21-4-16,10 2 11 15,4 6-8-15,9-14 7 16,12-3-7-16,6-17 3 16,7-10-7-16,13-10 5 15,14-23-66-15,4-14-44 16,21-28 392-16,4-9-815 0,-2-20 357 15</inkml:trace>
          <inkml:trace contextRef="#ctx1" brushRef="#br1" timeOffset="8134.5353">5991 2930 1109 0,'-2'-9'446'0,"-10"9"39"16,-6 9-300-16,-9 12-51 16,-3 6-58-16,-7 6-29 15,8-2-18-15,4-1-9 16,8-12 5-16,7-6-15 15,11-7-3-15,5-4-9 16,6-4 9-16,11-3-12 16,4 0 7-16,7-1-20 15,-4 1 5-15,3 4-12 0,-7 2 9 16,-4 5-8-16,-8 2 21 16,-1 5-9-16,-5 5 12 15,-4 5-10-15,-4 1 11 16,2 4-13-16,-10 1 15 15,-8 7 8-15,-8-5 14 16,-3 6 0-16,-3-6 16 16,1-3-11-16,7-12-7 15,4-9-18-15,6-13-66 16,10-20-462-16,5-11 124 0</inkml:trace>
          <inkml:trace contextRef="#ctx1" brushRef="#br1" timeOffset="8587.3915">6305 2838 1178 0,'-2'-9'422'0,"-13"8"59"15,-7 11-318-15,-10 11-39 16,-1 9-52-16,-5 6-30 16,10-1-15-16,4 1-15 15,9-12-1-15,6-5-10 16,10-10 6-16,4-1-8 15,-1-7 7-15,8-4-6 16,6-4 9-16,6-5-7 16,3-2 8-16,6-2-9 15,-3 4 7-15,-2 4-12 16,-10 7 7-16,-6 5-13 0,-6 8 9 16,-8 11-11-16,-5 1 11 15,-5 9-11-15,-6 0 16 16,-5 4 4-16,2-1 17 15,-5 3 6-15,1-9 14 16,5 2-4-16,4-12-6 16,4-7-10-16,4-8-8 0,7-5-3 15,-1-9-40-15,8-6-124 16,2-7-44-16,19-9-365 16,4-1-17-16</inkml:trace>
          <inkml:trace contextRef="#ctx1" brushRef="#br1" timeOffset="9764.8208">6408 2936 1125 0,'-4'13'389'0,"-1"-2"68"16,7-1-290-16,5-2-54 15,13-11-21-15,5-5-22 16,14-10-16-16,5-3-8 16,4-18-14-16,-8 5-6 15,-2-16-15-15,-17 8-1 16,-8-4-5-16,-8 14 5 0,-10 8-14 15,-7 20 4-15,-4 22-8 16,-5 13 5-16,-11 19-7 16,5 4 12-16,3 6-3 15,6-15 9-15,11-3-7 16,11-14 7-16,10-11-6 16,13-16 7-16,15-8-4 15,3-13 7-15,10-22-7 16,-2-1 9-16,1-8-12 15,-14 6 4-15,-5 4-10 16,-12 19 8-16,-8 11-18 16,-9 17 10-16,-9 14-10 15,-5 5 10-15,-2 10-8 16,-1-1 17-16,-1-7-8 16,8-9 9-16,5-10-7 15,13-10 12-15,16-20-6 16,9-8 8-16,15-20-7 0,1 1 6 15,7-10-31-15,-11 18-15 16,-3 11-45-16,-18 21-4 16,-15 18-15-16,-14 17 29 15,-14 21 13-15,-11 4 44 16,-6 12 23-16,9-2 27 16,0 8 17-16,4-13 14 15,11-5 1-15,8-9-8 16,4 1-21-16,9-14-17 0,7 5-15 15,2 4-1-15,3 8-8 16,2-2 7-16,-4 13-10 16,-7-6 8-16,-10 0-6 15,-8-7 7-15,-11-2-2 16,-5-9 15-16,-5-9 13 16,-2-8 21-16,-7-14 14 15,2-14 4-15,-7-14-8 16,1-10-13-16,-2-31-21 15,12-11-14-15,1-24-15 16,16-2 4-16,8 0-8 16,14 28 5-16,9 16-9 15,2 28 9-15,2 13-35 16,-2 14-20-16,8 1-151 0,-4 5 425 16,6 1-821-16,0-10 296 15</inkml:trace>
          <inkml:trace contextRef="#ctx1" brushRef="#br1" timeOffset="9769.8017">7384 2817 1077 0,'9'-12'393'0,"3"-10"70"0,7-11-254 16,4 6-91-16,10 0-20 15,0 7-24-15,8-2 117 16,-7 6-673-16</inkml:trace>
        </inkml:traceGroup>
      </inkml:traceGroup>
    </inkml:traceGroup>
    <inkml:traceGroup>
      <inkml:annotationXML>
        <emma:emma xmlns:emma="http://www.w3.org/2003/04/emma" version="1.0">
          <emma:interpretation id="{3F31DDBF-6AD6-4289-BD35-62B648EF724C}" emma:medium="tactile" emma:mode="ink">
            <msink:context xmlns:msink="http://schemas.microsoft.com/ink/2010/main" type="paragraph" rotatedBoundingBox="21566,10412 31165,8391 31497,9966 21897,11987" alignmentLevel="1"/>
          </emma:interpretation>
        </emma:emma>
      </inkml:annotationXML>
      <inkml:traceGroup>
        <inkml:annotationXML>
          <emma:emma xmlns:emma="http://www.w3.org/2003/04/emma" version="1.0">
            <emma:interpretation id="{9CADEB67-C02D-4B5C-8B9A-358B9C9B13CE}" emma:medium="tactile" emma:mode="ink">
              <msink:context xmlns:msink="http://schemas.microsoft.com/ink/2010/main" type="inkBullet" rotatedBoundingBox="21643,10780 23712,10345 23773,10637 21705,11072"/>
            </emma:interpretation>
            <emma:one-of disjunction-type="recognition" id="oneOf4">
              <emma:interpretation id="interp16" emma:lang="" emma:confidence="0">
                <emma:literal>-</emma:literal>
              </emma:interpretation>
            </emma:one-of>
          </emma:emma>
        </inkml:annotationXML>
        <inkml:trace contextRef="#ctx1" brushRef="#br0" timeOffset="417181.6179">-4229 6810 316 0,'0'-6'118'0,"4"-7"25"0,2 3-70 16,2-7 29-16,0 9 3 15,3-1 43-15,0-2 1 16,7-2-4-16,2 4-37 16,11-11-20-16,4 4-49 15,9-2-17-15,3 5-16 16,13-4-3-16,-4-8-1 0,16 1-1 16,-6-1 0-1,13-5 1-15,-9 1-1 0,14 15 0 16,-13 3 0-16,8 8 1 15,-14 6-2-15,5 8 0 16,-12 1 0-16,2 15 0 16,-10-1 1-16,6 4 2 15,-4-6 1-15,4-5 2 16,-3-13 6-16,4-7 6 16,-9-7 8-16,-3-15 15 15,-6-2 4-15,-5-9 3 16,-6 0-4-16,5-8-4 15,-5 11-14-15,-5 1-5 16,0 8-7-16,-4 4-4 16,-5 9-5-16,3 2-1 15,3 3-2-15,5 4 0 16,-1 0-1-16,3-2 0 16,-1-2 1-16,1 0 2 0,-6-10 0 15,2-7-47-15,-4-3 0 16,-10-3-348-16,-6-14 66 15</inkml:trace>
      </inkml:traceGroup>
      <inkml:traceGroup>
        <inkml:annotationXML>
          <emma:emma xmlns:emma="http://www.w3.org/2003/04/emma" version="1.0">
            <emma:interpretation id="{8462714D-3BB5-40C2-8F1B-3AE750969C8D}" emma:medium="tactile" emma:mode="ink">
              <msink:context xmlns:msink="http://schemas.microsoft.com/ink/2010/main" type="line" rotatedBoundingBox="23753,9951 31165,8391 31497,9966 24085,11526">
                <msink:destinationLink direction="with" ref="{0E1C04D5-EAA5-409D-A08B-318B7945FFB8}"/>
              </msink:context>
            </emma:interpretation>
          </emma:emma>
        </inkml:annotationXML>
        <inkml:traceGroup>
          <inkml:annotationXML>
            <emma:emma xmlns:emma="http://www.w3.org/2003/04/emma" version="1.0">
              <emma:interpretation id="{FC1E4052-5DE1-4F43-B821-5F9BFE43BE00}" emma:medium="tactile" emma:mode="ink">
                <msink:context xmlns:msink="http://schemas.microsoft.com/ink/2010/main" type="inkWord" rotatedBoundingBox="24585,9499 25659,10632 24653,11587 23578,10454"/>
              </emma:interpretation>
              <emma:one-of disjunction-type="recognition" id="oneOf5">
                <emma:interpretation id="interp17" emma:lang="" emma:confidence="0">
                  <emma:literal>Gefangenen</emma:literal>
                </emma:interpretation>
                <emma:interpretation id="interp18" emma:lang="" emma:confidence="0">
                  <emma:literal>Gefangenn.</emma:literal>
                </emma:interpretation>
                <emma:interpretation id="interp19" emma:lang="" emma:confidence="0">
                  <emma:literal>Gefangener-</emma:literal>
                </emma:interpretation>
                <emma:interpretation id="interp20" emma:lang="" emma:confidence="0">
                  <emma:literal>Gefangenen-</emma:literal>
                </emma:interpretation>
                <emma:interpretation id="interp21" emma:lang="" emma:confidence="0">
                  <emma:literal>Gefangen-</emma:literal>
                </emma:interpretation>
              </emma:one-of>
            </emma:emma>
          </inkml:annotationXML>
          <inkml:trace contextRef="#ctx1" brushRef="#br0" timeOffset="419399.8508">-1596 5731 565 0,'-16'-22'339'15,"-3"14"-48"-15,-2 10-82 16,-6 9-166-16,0 0-15 0,-6 15-16 16,0 10 10-16,-7 12-1 15,4 6 14-15,-7 24-4 16,7 7 9-16,1 9-9 15,10-5 2-15,6 12-12 16,15-13 3-16,7-1-12 16,12-14 3-16,8-2-11 15,5-15 8-15,10-5-11 16,-4-26 8-16,1-14-4 16,-4-8 15-16,3-16 13 15,-10-18 23-15,-4-3 7 16,-9 0 12-16,-8-17-1 15,-12 6-9-15,-4 2-17 16,-4 10-6-16,-5 10-17 0,1 15-6 16,2 8-15-1,0 6 5-15,2 19-13 0,0 1 11 16,8 4-12 0,11-2 10-16,8 0-14 0,7-21 10 15,19-8-10-15,1-21 14 16,15-12-9-16,-7-9 14 15,-1-4-9-15,-9 7 10 16,-9 13-12-16,-18 13 6 16,-5 10-18-16,-9 12 7 15,-7 16-9-15,-2 23 9 0,-5 16-7 16,-1 7 18-16,4 20-7 16,3-14 11-16,10-8-11 15,4-20 11-15,9-6-11 16,8-23 12-16,9-13-87 15,1-18 259-15,2-43-648 16,-5-10 223-16</inkml:trace>
          <inkml:trace contextRef="#ctx1" brushRef="#br0" timeOffset="419695.2006">-1553 6477 125 0,'5'-22'255'0,"2"0"24"0,0 11-9 16,2 5 12-16,-1 6-75 16,1 3-50-16,0 4-90 15,7 3-26-15,-4-2-9 16,8 0-9-16,1-7 7 0,6-10 1 15,4-8 6-15,5-11-5 16,-5-7 6-16,-1-3-9 16,-15 0 1-16,-7-4 5 15,-10 8 8-15,-9 10-10 16,-4 6 3-16,-1 27-18 16,-4 16-8-16,-1 15-14 15,7 8 9-15,0 20-8 16,7 4 13-16,12 15-9 15,9-5 9-15,12 8-9 16,4-17 7-16,10-19-9 16,-3-31 13-16,5-35-8 15,-6-30 14-15,6-39-7 16,-7-18 10-16,0-13-11 16,-18 5 7-16,-10-37-11 15,-11 14 6-15,-7-14-12 16,-6 15 10-16,4 16-13 0,1 43 8 15,0 31-15-15,1 30 8 16,0 21-15-16,2 15 11 16,-4 24-12-16,5 2 16 15,8 23-9-15,7-2 15 16,7 19-11-16,12-3 13 16,7 12-11-16,-2-13 12 0,3 4-12 15,-5-8 11-15,-1 8-9 16,-8-12 9-16,0 10-11 15,-7-16 12-15,-1-10-11 16,-6-19 10-16,2-1-10 16,0-20 11-16,-3 0-9 15,2-16 11-15,-2-1-7 16,0-2 11-16,-4-4-8 16,-2-2 22-16,-7-3 3 15,-3-10 12-15,-5-10-10 16,-1 0 9-16,-6-18-24 15,0-13-3-15,-3-14-13 16,-1 4 8-16,-1-16-10 16,7 11 11-16,0 18-13 15,9 20 10-15,3 3-16 16,6 25 7-16,4 6-13 0,5 7 12 16,5 0-11-16,6 0 15 15,5 13-9-15,0-1 12 16,6-19-70-16,-2-2-42 15,5-8-383-15,-6-18 50 16</inkml:trace>
        </inkml:traceGroup>
        <inkml:traceGroup>
          <inkml:annotationXML>
            <emma:emma xmlns:emma="http://www.w3.org/2003/04/emma" version="1.0">
              <emma:interpretation id="{4763A808-3D11-46CF-A9AD-E2505999116D}" emma:medium="tactile" emma:mode="ink">
                <msink:context xmlns:msink="http://schemas.microsoft.com/ink/2010/main" type="inkWord" rotatedBoundingBox="24890,9713 31166,8392 31497,9966 25222,11287">
                  <msink:destinationLink direction="with" ref="{4CCD1020-5F01-4CF9-8779-1198B137DD43}"/>
                </msink:context>
              </emma:interpretation>
              <emma:one-of disjunction-type="recognition" id="oneOf6">
                <emma:interpretation id="interp22" emma:lang="" emma:confidence="1">
                  <emma:literal/>
                </emma:interpretation>
              </emma:one-of>
            </emma:emma>
          </inkml:annotationXML>
          <inkml:trace contextRef="#ctx1" brushRef="#br1" timeOffset="11718.3622">3193 5453 1113 0,'-24'17'329'15,"-2"2"90"-15,-2 22-306 16,4 2-28-16,7 14-5 16,8-3-25-16,9 0-18 15,15-13-2-15,11-10-18 16,4-17-3-16,12-17 0 15,-2-14 19-15,5-17 12 0,-9-8 20 16,-1-12 5-16,-10 3 5 16,-8-9-4-16,-11 10-7 15,-11 5-12-15,-7 9-9 16,-9 6-15-16,-4 18-12 16,-8 11-16-16,3 4 0 15,-5 21-8-15,7 9 9 16,7 6-6-16,9-3 10 0,10 1-34 15,13-8-28-15,13-14-146 16,6-14 450-16,16-8-822 16,-2-8 309-16</inkml:trace>
          <inkml:trace contextRef="#ctx1" brushRef="#br1" timeOffset="13511.7403">3163 4998 1379 0,'19'-27'413'0,"17"-6"97"15,12 2-387-15,27-2-40 0,8 4-35 16,22-4 1-1,-2 8-104-15,13-14-463 0,-24-5 150 16</inkml:trace>
          <inkml:trace contextRef="#ctx1" brushRef="#br1" timeOffset="12332.8601">3637 5212 1247 0,'-12'12'304'0,"-6"12"106"16,1 9-352-16,-2 4-21 16,8 4-3-16,4-7-11 15,8-8 3-15,4-7-12 16,8-4-1-16,-2-12-7 16,1 3 7-16,9 0-11 15,1 0 7-15,8 9-10 16,2 3 6-16,4 8-12 0,-7 2 9 15,-4 10-9-15,-5-1 10 16,-4 11-10-16,-7-1 13 16,2 20-14-16,-4-5 12 15,-2 6-9-15,-7-13 19 16,-4 2 22-16,-4-22 26 16,-4-4 13-16,1-11 14 15,1-7 1-15,1-11-16 0,2-14-19 16,0-8-12-16,3-16-17 15,0-19-9-15,12-43-23 16,11-16 3-16,13-30-12 16,12-6 9-16,13-12-7 15,-2 30 16-15,-2 8-9 16,-11 28 12-16,-10 14-10 16,-15 34 9-16,-7 12-15 15,-17 24 4-15,-11 22-14 16,-5 19 10-16,-13 20-9 15,-1 17 12-15,2 21-1 16,7-4 12-16,10 3-8 16,19-23 10-16,16-11-8 15,12-23 9-15,19-14-10 16,4-20 12-16,10-4-6 16,1-13 8-16,-1-22-5 0,-10-10 7 15,1-9-11-15,-13 0 8 16,-14-2-8-16,-8 20 8 15,-10 8-8-15,-13 19 7 16,-8 18-15-16,-6 16 9 16,-7 23-11-16,1 15 7 15,0 18-4-15,15-2 12 16,3-4-7-16,15-20 8 0,12-14-6 16,9-20 5-16,6-15-4 15,8-15 7-15,7-18-12 16,-4-11-14-16,1-19-93 15,-12 0-44-15,-6-17-35 16,-12 7-358-16,-9-14 86 16</inkml:trace>
          <inkml:trace contextRef="#ctx1" brushRef="#br1" timeOffset="12724.8081">4503 4637 898 0,'-18'-3'498'16,"5"10"-47"-16,-4 7-167 15,4 5-204-15,2 1-46 16,8-4-21-1,9 2-66-15,9-4-37 0,14 1-364 16,-1 6 54-16</inkml:trace>
          <inkml:trace contextRef="#ctx1" brushRef="#br1" timeOffset="12911.8245">4961 4907 949 0,'-24'39'377'0,"-3"3"63"15,-2 18-195-15,1 1-54 16,10 5-17-16,4-19-50 16,19-3-34-16,2-23-46 0,19-23-22 15,5-20-7-15,19-19-4 16,1-19 4-16,17-27-10 16,-8-2 4-16,7-16-9 31,-16 2 9-31,-10-17-11 0,-25 14 9 0,-14 1-11 15,-16 26 9-15,-11 14-17 16,-5 35 7-16,-5 20-10 16,-1 19 12-16,-12 13-11 15,0 8 16-15,2 6-7 16,3-4 11-16,4 4-10 16,12-6 10-16,8 0-10 15,5-2 8-15,11 4-16 16,8-5 6-16,16 3-9 15,12-4 8-15,18 2-7 0,5-7 16 16,13 3-7 0,-8-6 10-16,1 0-10 0,-16 3 10 15,-4 9-11-15,-12 2 9 16,-7 8-10-16,-13 5 8 16,-8 2 1-16,-13-5-31 15,-13 0 260-15,-13-9-752 16,-5-8 302-16</inkml:trace>
          <inkml:trace contextRef="#ctx1" brushRef="#br0" timeOffset="421503.8265">-671 6250 943 0,'-3'-11'300'0,"-3"2"66"16,-3 1-251-16,-5 5-33 16,-2 3-21-16,-4 7-20 15,-2 3-11-15,-1 9-13 16,1 3 2-16,5 9-2 15,5-2 10-15,4 7-8 16,8-7 5-16,10 2-10 16,2-12 1-16,7-10-6 0,4-12 4 15,9-17-2-15,1-11 11 16,4-6-9-16,-4-2 6 16,-4-11-7-16,-15 12 3 15,-6-1-9-15,-7 11 9 16,-7 8-10-16,0 21 8 15,0 13-12-15,0 8 5 16,-4 7-11-16,6 1 9 16,2-1-8-16,8-7 11 0,13-5-9 15,6-9 10-15,10-8-8 16,-2-8 10-16,9-7-7 16,-11-10 13-16,1-14-10 15,-11-4 10-15,-3 1-12 16,-10 11-3-16,-7 9-3 15,-5 19 6-15,-2 17-9 16,-2 3 11-16,-1 6-1 16,2-1 3-16,9 0-10 15,3-13 10-15,9-3-14 16,3-11 12-16,7-9-6 16,-3-10 12-16,5-12-8 15,-9-1 13-15,-2 4-12 16,-5 7 6-16,-4 12-20 0,-6 17 6 15,2 16-14-15,-2 7 11 16,4 16-11-16,5 1 18 16,5 2-8-16,2-8 13 15,9-2-10-15,-4-14 10 16,9-2-10-16,-2-2 11 16,6 0-10-16,-3 0 9 15,2 3-10-15,-9 0 11 16,-2 8-13-16,-13-3 11 15,-2 0-15-15,-11-10 12 0,-5 23-9 16,-5-4 4-16,-3 0 0 16,-3-5 16-16,-2 4 5 15,1-32 17-15,-1-10 4 16,5-6 1-16,3-26-13 16,6-8-2-16,11-10-20 15,7 0 4-15,13-8-11 16,5 10 10-16,7-11-11 15,1 4 10-15,-2-6-11 16,-8 7 11-16,-12 4-8 16,-6 23 8-16,-11 7-15 15,-6 12 6-15,-8 9-13 16,-2 19 9-16,-9 15-11 16,2 11 15-16,-4 14-8 15,10 4 12-15,6-3-10 16,11-10 10-16,6-8-9 15,8-21 9-15,11-13-9 0,9-19 12 16,9-26-8-16,2-9 12 16,11-10-8-16,-13 4 12 15,-6 2-13-15,-14 24 10 16,-3 10-16-16,-18 16 6 16,-1 12-12-16,-5 10 12 0,-3 17-11 15,-2 4 15 1,1 8-5-16,6-4 13 0,7-4-12 15,7-13 12-15,10-10-13 16,1-16 10-16,9-16-9 16,4-18 12-16,6-11-11 15,-5-2 13-15,0-5-11 16,-11 16 7-16,-10 10-12 16,-7 15 5-16,-5 7-15 15,-2 11 11-15,-4 3-11 16,4 7 10-16,1 2-6 15,6-1 13-15,3 0-9 16,4-6 9-16,11-7-10 16,1-7 9-16,9-11-5 15,0-6 10-15,2-8-9 16,-11 0 14-16,-3 4-10 0,-15 10 4 16,-5 10-15-16,-5 11 9 15,-3 16-14-15,-5 7 11 16,5 13-9-16,-1 2 15 15,9 1-10-15,3-7 14 16,10-10-11-16,5-18 11 16,10-13-9-16,2-13 12 15,13-21-11-15,0-9 13 0,3-2-10 16,-11 2 9-16,-4 3-14 16,-17 19 9-16,-7 12-15 15,-11 12 5-15,1 12-10 16,-2 5 11-16,0 4-11 15,4 4 15-15,5-1-8 16,4-7 11-16,11-1-3 16,-1-7-24-16,11-14-136 15,2 3-354-15,0-9 42 16</inkml:trace>
          <inkml:trace contextRef="#ctx1" brushRef="#br0" timeOffset="422419.0785">139 6809 609 0,'-5'-45'467'0,"-7"7"-61"16,-2 14-69-16,-5 11-166 16,-3 9-57-16,-5 5-25 15,2 4-27-15,-2 6-27 16,7 3-9-16,6 13-16 15,10 1 5-15,8 8-16 16,9-2 8-16,8 0-10 16,3-15 11-16,11-5-7 15,-4-19 15-15,3-27-5 16,-1-13 13-16,6-17-10 16,-13-19 8-16,0-11-13 0,-12 21 6 15,-14 1-8-15,-9 18 8 16,-6 21-13-16,-6 18 8 15,1 13-10 1,5 17 6-16,1 16-14 0,5 1 13 16,1 26-10-16,9-4 10 15,7 8-12-15,8-5 14 16,13 6-11-16,7-25 11 16,9 4-12-16,1-23 11 15,-1-22-7-15,-9-12 12 0,0-18-7 16,-15-18 13-16,-8 1-8 15,-9-4 10-15,-2 1-3 16,-10 16 11-16,-1 10-10 16,1 22 7-16,-3 23-12 15,3 6-2-15,2 11-12 16,5 4 8 0,5-6-10-16,3 0 11 0,3 2-11 15,4-12 11-15,3-2-6 16,0-11-5-16,2-12-109 15,-3-15-25-15,-6-24-401 16,-6-25 19-16</inkml:trace>
          <inkml:trace contextRef="#ctx1" brushRef="#br0" timeOffset="423072.3851">513 6283 1321 0,'-4'-45'443'0,"-5"8"-160"15,-3 9-145-15,-2 20-29 16,8 14-34-16,-1 10-33 16,4 1-18-16,6 3-21 15,2 0 5-15,7 8-17 16,2-3-53-16,3 1-430 16,-4-7 118-16</inkml:trace>
          <inkml:trace contextRef="#ctx1" brushRef="#br0" timeOffset="423683.6197">615 6041 613 0,'-3'-3'309'0,"3"0"3"16,3 4-131-16,-3 2-72 0,5 8-31 16,4 9-25-16,3 24-10 15,2 7-2-15,9 19-3 16,1-2 2-16,1 8-10 16,-1 2 1-16,1 5-13 15,-6-10-1-15,1 2-11 16,-1-18 8-16,-7-20-9 15,2-18 12-15,-3-5 5 16,-7-13 17-16,-2-8-4 16,-1-6 8-16,-1-12-13 15,4-7-30-15,-6-1-70 16,-3 1-107-16,10-15-256 16,-2 8-4-16</inkml:trace>
          <inkml:trace contextRef="#ctx1" brushRef="#br0" timeOffset="424866.9884">902 6461 1055 0,'4'-6'294'0,"4"1"73"15,1 1-283-15,5-3-49 16,2 3 2 0,-2-2 16-16,0-4-5 0,0-2 4 15,0-8-15-15,-2 4-5 0,1-7-19 16,-7 1 1-16,-5 1-12 15,-4 8 8-15,-3 1-16 16,-3 7 8-16,-2 10-13 16,-2 10 13-16,1 5-5 15,1 7 19-15,3 10-3 16,10 2 13-16,9-4-10 16,7-4 6-16,10 7-13 15,3-26 5-15,10-9-8 16,1-7 11-16,6-17-5 15,-5-20 11-15,4 0-7 16,-12-2 6-16,-8-4-13 16,-13 13 7-16,-7 8-16 15,-4 13 9-15,-9 12-13 0,3 5 12 16,-2 6-10-16,-1 2 12 16,0 4-9-16,6-2 14 15,3 3-8-15,0-3 9 16,8-3-11-16,1-5 11 15,4-6-13-15,4-3 9 16,11-13-9-16,-1-2 12 16,-1-9-12-16,-3 7 9 15,-4 3-11-15,-13 8 7 16,-4 2-15-16,-5 15 9 0,-1-2-8 16,-6 2 10-16,10 6-7 15,-3 3 16-15,4-6-7 16,2-3 9-16,6-2-9 15,-1-3 11-15,9-8-11 16,3-5 10-16,8-3-11 16,-3-10 10-16,2-21-13 15,-7 6 8-15,-3 5-13 16,-10 8 8-16,-7 13-15 16,-5 23 10-16,-6 15-10 15,-2 5 12-15,0 2-9 16,1-8 15-16,4-4-9 15,4-15 11-15,7 2-10 16,2-8 12-16,9-3-10 16,1-2 9-16,10-16-9 15,-1-15 9-15,5-7-11 0,-4-1 10 16,-6 2-12-16,-13 14 9 16,-1 18-17-16,-11 13 8 15,-2 12-8-15,-3 5 9 16,4 14-9-16,-3-6 16 15,4-1 3-15,3-13-3 16,10-3-10-16,-1-19 10 0,10-11-9 16,2-9 0-16,7-6 3 15,-6-5 10-15,3 5-12 16,-7 9 9-16,-7 13-15 16,-6 12 6-16,-1 14-11 15,-7 11 12-15,0 12-10 16,-3-3 15-16,5 8-8 15,-6-13 11-15,7-11-12 16,8-12 11-16,4-12-10 16,2-12 12-16,7-8-9 15,0-3 12-15,-1-10-11 16,1 5 11-16,-3 0-12 16,-7 12 9-16,-2 6-14 15,-4 10 9-15,-3 6-12 16,-1 6 10-16,5 2-12 15,4 2 15-15,-6 0-10 0,4-3 12 16,4-6-11-16,2-6 12 16,2-13-11-16,6-7 11 15,4-8-9-15,-1-2 10 16,1-7-11-16,-6 9 11 16,-1-1-12-16,-8 16 11 15,-5 1-13-15,-3 12 8 16,-3 7-14-16,-3 5 10 0,-3 7-9 15,-2 5 13-15,2 3-9 16,-2-2 14-16,3-2-11 16,4-4 10-16,4 0-10 15,0-6 10-15,6-2-11 16,1 0 10-16,2-3-11 16,2-3 11-16,2-3-9 15,-6-1-2-15,-2-4-89 16,-5-1-55-16,-6 1-376 15,-5 3 23-15</inkml:trace>
          <inkml:trace contextRef="#ctx1" brushRef="#br0" timeOffset="421513.7902">1308 5599 1344 0,'-2'-3'375'0,"6"0"86"16,11 6-372-16,4-9-63 15,12-11-25-15,6-7 7 16,17-8-22-16,0-8-47 16,12-10-402-16,-12 3 103 15</inkml:trace>
          <inkml:trace contextRef="#ctx1" brushRef="#br1" timeOffset="11240.0179">2302 5443 1134 0,'3'-20'344'16,"-1"13"54"-16,4 19-318 15,3 25-32-15,-9 13-32 0,6 20-14 16,0 10 11-16,-2 13-9 16,-2-15 6-16,7-1-7 15,0-22 7-15,-3-11-4 16,1-25 11-16,4-8 16 15,-2-14 22-15,1-11 9 16,4-14 9-16,-2-22-6 16,0-8-14-16,-1-13-9 15,-2 9-1-15,-5 10-5 16,-2 23 2-16,1 11-16 16,-3 20-11-16,3 7-16 15,3 13 0-15,3 16-10 16,3 10 17-16,4 12-6 15,-2-4 8-15,2-10-7 16,-2-14 7-16,5-13-7 16,1-29 10-16,14-31-7 0,4-11 9 15,14-22-6 1,-4-6 7-16,3 7-10 0,-16 23 7 16,-8 14-14-16,-11 24 4 15,-1 17-10-15,-9 14 4 16,2 14-7-16,-1 9 10 15,-1 15 0-15,-7-6 7 16,4 5-2-16,-9-20 8 16,9-9-1-16,-5-18-5 0,4-19-148 15,8-26-383-15,17-13 70 16</inkml:trace>
          <inkml:trace contextRef="#ctx1" brushRef="#br0" timeOffset="424988.6654">2499 5722 1102 0,'-5'-22'329'0,"-1"13"67"15,5 5-299-15,1-2-66 16,0 3-16-16,-2 5 10 16,5 7-7-16,-1 2 12 15,4 11-11-15,2 9 4 16,4 9-17-16,3-1 3 16,4 9-13-16,-2-8 10 15,3-6-9-15,-4-12 13 16,-2-5-3-16,-3-14 14 0,-1-8-5 15,0-6 11-15,-4-10-54 16,-6-6 416-16,-19 1-827 16,-9 1 366-16</inkml:trace>
        </inkml:traceGroup>
      </inkml:traceGroup>
    </inkml:traceGroup>
  </inkml:traceGroup>
</inkml:ink>
</file>

<file path=ppt/ink/ink8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03:09.668"/>
    </inkml:context>
    <inkml:brush xml:id="br0">
      <inkml:brushProperty name="width" value="0.09333" units="cm"/>
      <inkml:brushProperty name="height" value="0.09333" units="cm"/>
      <inkml:brushProperty name="color" value="#ED1C24"/>
      <inkml:brushProperty name="fitToCurve" value="1"/>
    </inkml:brush>
    <inkml:brush xml:id="br1">
      <inkml:brushProperty name="width" value="0.09333" units="cm"/>
      <inkml:brushProperty name="height" value="0.09333" units="cm"/>
      <inkml:brushProperty name="color" value="#3165BB"/>
      <inkml:brushProperty name="fitToCurve" value="1"/>
    </inkml:brush>
    <inkml:context xml:id="ctx1">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5T08:08:52.481"/>
    </inkml:context>
  </inkml:definitions>
  <inkml:traceGroup>
    <inkml:annotationXML>
      <emma:emma xmlns:emma="http://www.w3.org/2003/04/emma" version="1.0">
        <emma:interpretation id="{63FC3BB2-E8C3-4709-A32B-825DBE38D628}" emma:medium="tactile" emma:mode="ink">
          <msink:context xmlns:msink="http://schemas.microsoft.com/ink/2010/main" type="writingRegion" rotatedBoundingBox="-36,12307 11862,11773 12058,16137 158,16670">
            <msink:destinationLink direction="with" ref="{F9427AB9-91C1-48FB-9FB3-1363415AFC20}"/>
          </msink:context>
        </emma:interpretation>
      </emma:emma>
    </inkml:annotationXML>
    <inkml:traceGroup>
      <inkml:annotationXML>
        <emma:emma xmlns:emma="http://www.w3.org/2003/04/emma" version="1.0">
          <emma:interpretation id="{43090FEF-D19E-402A-80A7-E2992BAB91E3}" emma:medium="tactile" emma:mode="ink">
            <msink:context xmlns:msink="http://schemas.microsoft.com/ink/2010/main" type="paragraph" rotatedBoundingBox="51,12299 11870,11863 11936,13675 118,14111" alignmentLevel="1"/>
          </emma:interpretation>
        </emma:emma>
      </inkml:annotationXML>
      <inkml:traceGroup>
        <inkml:annotationXML>
          <emma:emma xmlns:emma="http://www.w3.org/2003/04/emma" version="1.0">
            <emma:interpretation id="{B46DDDE4-0539-4FC7-A98C-26499E98202D}" emma:medium="tactile" emma:mode="ink">
              <msink:context xmlns:msink="http://schemas.microsoft.com/ink/2010/main" type="line" rotatedBoundingBox="184,12294 11870,11863 11902,12747 217,13178"/>
            </emma:interpretation>
          </emma:emma>
        </inkml:annotationXML>
        <inkml:traceGroup>
          <inkml:annotationXML>
            <emma:emma xmlns:emma="http://www.w3.org/2003/04/emma" version="1.0">
              <emma:interpretation id="{CE09714F-B276-4546-8DCD-1E5501A7577F}" emma:medium="tactile" emma:mode="ink">
                <msink:context xmlns:msink="http://schemas.microsoft.com/ink/2010/main" type="inkWord" rotatedBoundingBox="184,12294 506,12282 527,12834 204,12846"/>
              </emma:interpretation>
            </emma:emma>
          </inkml:annotationXML>
          <inkml:trace contextRef="#ctx0" brushRef="#br0">-13658-586 997 0,'-1'-2'330'15,"-2"-1"60"-15,3 3-252 16,0 2-49-16,-6 2-17 16,3 2-12-16,-2 8-18 15,-4 2-8-15,-7 8-16 16,2 2-1-16,-5 13-7 16,1-2 10-16,-7 10-11 15,4-5 9-15,2 3-11 16,-2-6 4-16,0 3-12 15,3-9 9-15,1 8-11 0,1-10 11 16,2-2-11 0,4-8 12-16,1-5-11 0,3-8 11 15,0-7-39-15,1-7-24 16,4-13-55-16,2-5-346 16,10-12 65-16</inkml:trace>
          <inkml:trace contextRef="#ctx0" brushRef="#br0" timeOffset="477.1489">-13943-151 987 0,'-6'3'327'16,"4"-1"46"-16,2-4-265 16,8 2-48-16,5 0-25 0,10-1-18 15,5 1 2 1,13-3-13-16,-5 1 8 0,3-2 355 15,-7 4-755-15,-10 6 374 16</inkml:trace>
          <inkml:trace contextRef="#ctx0" brushRef="#br0" timeOffset="282.8628">-13755-478 704 0,'4'1'358'15,"1"5"-22"-15,-4 8-117 16,2 4-161-16,3 10-15 16,-3-1 3-16,3 11-14 15,0-5-4-15,8 3-16 16,-7-6 0-16,7 5-12 15,-2-8 7-15,1 0-8 16,-5-8 9-16,-1 4-9 16,-2-7 10-16,-4-2-9 15,-4-4 7-15,3 1-8 16,0-8 10-16,-6-2-45 16,-1-4 6-16,-5-7-349 15,-6-2 80-15</inkml:trace>
        </inkml:traceGroup>
        <inkml:traceGroup>
          <inkml:annotationXML>
            <emma:emma xmlns:emma="http://www.w3.org/2003/04/emma" version="1.0">
              <emma:interpretation id="{FCB9A716-8949-4179-8763-69C72F6B7084}" emma:medium="tactile" emma:mode="ink">
                <msink:context xmlns:msink="http://schemas.microsoft.com/ink/2010/main" type="inkWord" rotatedBoundingBox="1093,12274 3830,12173 3862,13044 1125,13145"/>
              </emma:interpretation>
              <emma:one-of disjunction-type="recognition" id="oneOf0">
                <emma:interpretation id="interp0" emma:lang="" emma:confidence="1">
                  <emma:literal/>
                </emma:interpretation>
              </emma:one-of>
            </emma:emma>
          </inkml:annotationXML>
          <inkml:trace contextRef="#ctx0" brushRef="#br0" timeOffset="5424.2226">-11723-214 982 0,'8'6'382'16,"-7"-4"50"-16,4 2-224 15,-5 2-96-15,-3 0-28 16,0-3-23-16,-2 6-116 16,-7 0-396-16,-7-9 99 15</inkml:trace>
          <inkml:trace contextRef="#ctx0" brushRef="#br0" timeOffset="6619.6633">-11600-526 1116 0,'-3'-17'413'0,"6"1"53"15,8-5-290-15,10 1-65 16,9-1-42-16,4 6-34 16,8-1-23-16,-1 8-2 0,4 7-14 15,-6 5 8-15,-6 7-14 16,-11 4 12-16,-7 6-6 15,-12 0 18-15,-9 10 1 16,-7-1 21-16,-8 3 3 16,-3-4 9-16,-3-4-13 15,6-5-2-15,1-5-16 16,10-11-3-16,8-1-22 16,7-1 9-16,8-4-13 15,8 2 6-15,8 5-19 16,1-1 13-16,7 8-21 15,-5-6 9-15,-2 10-12 16,-7-3 17-16,-4 8-8 16,-8 0 17-16,-1 8-8 0,-4-2 13 15,-9 6 2-15,-3-5 18 16,-4 5 12 0,-5-3 18-16,-8 0 4 0,4-7 6 15,-12-4-10-15,1-5-6 16,-12-8-10-16,2-3 0 15,-7-11-12-15,7-1 1 16,-2-4-11-16,15 1 2 16,3-2-15-16,12 7 6 15,4 1-48-15,7 1-29 0,10 1-130 16,7 4-347-16,7-3 40 16</inkml:trace>
          <inkml:trace contextRef="#ctx0" brushRef="#br0" timeOffset="6142.1744">-11367-564 950 0,'9'-13'431'15,"-5"1"32"-15,-1 4-212 16,0 4-103 0,-1 7-44-16,-2 4-47 0,-3 16-35 15,-3 5-11-15,0 16-13 16,-3 4 12-16,1 9-9 15,-1-12 10-15,2 3-11 16,1-15 9-16,0 6-10 16,0-16 9-16,4 1-46 15,-1-14-29-15,3-4-78 16,-1-16-347-16,-2-16 54 16</inkml:trace>
          <inkml:trace contextRef="#ctx0" brushRef="#br0" timeOffset="7512.5698">-11029-292 714 0,'-5'2'445'16,"1"-4"-30"-16,-1-1-72 15,4-1-185-15,2 4-12 16,1-3-47-16,8 3-24 16,-7 0-41-16,6 6-16 15,0 0-12-15,6-2-5 16,-3 2 0-16,11 0-1 0,-1-1 2 15,1-5-1-15,-5 1 3 16,0-4-42-16,-6-3-47 16,-9-7-203-16,1-7-204 15,-4-8-49-15</inkml:trace>
          <inkml:trace contextRef="#ctx0" brushRef="#br0" timeOffset="7969.3482">-10900-411 1105 0,'-8'0'427'0,"5"-4"51"15,2 2-307-15,4 1-33 0,1-1-67 0,8 2-33 0,2 2-28 16,4-1-5-16,3 2-4 15,1 8-3-15,-2-1 2 16,1 5-1-16,-8-3-1 16,1 8-1-16,-10-3 3 15,-2-2-1-15,-8 0 2 0,-5 4 1 16,-1-1 1-16,-4 3 7 16,-4 2 6-16,-5 2 8 15,2-2 6-15,-4-2 4 16,5-5-7-16,-1 1-5 15,10-8-9-15,2 0-5 16,4-6-28-16,8 0-98 16,8-3-53-16,14 1-355 15,1-2 3-15</inkml:trace>
          <inkml:trace contextRef="#ctx0" brushRef="#br0" timeOffset="8702.8275">-10654-226 781 0,'-17'-4'395'0,"7"-2"2"16,4-3-121-16,6 6-127 15,6 6-9-15,1-6-35 0,11 1-8 16,5 4-38-16,10-2-15 16,5-3-16-16,-1 4-8 15,-1 1-13-15,2 1-3 16,-8-5 4-16,-2-2-132 15,5 2-376-15,-4-22 86 16</inkml:trace>
          <inkml:trace contextRef="#ctx0" brushRef="#br0" timeOffset="8455.8015">-10570-418 1001 0,'2'-9'381'16,"2"-5"65"-16,4 4-264 0,1-4-32 16,4 10-55-16,4-2-22 15,-1 7-41 1,-1 4-17-16,-1 5-13 0,-5 5-2 16,0 2 1-16,-5 8-1 15,-2 1 3-15,-7 6 3 16,-2-2 1-16,-7 9 6 15,-5-8 4-15,-5 2 9 16,1-4 1 0,-2 2 4-16,5-10-4 0,2 0-5 15,10-7-8-15,4-5-8 16,11-5 0-16,5-7-2 16,7-3 3-16,8-4 0 15,6-2 0-15,1-5-4 16,4 4-6-16,-1-1-34 15,-7 5-31-15,-4 2-73 0,-8 5-31 16,-6 1-345-16,-5 4 62 16</inkml:trace>
          <inkml:trace contextRef="#ctx0" brushRef="#br0" timeOffset="3757.7487">-12811-353 907 0,'0'-14'347'0,"1"-1"56"16,-4 4-223-16,-4-2-40 15,-1 5-32-15,-8 7-31 16,-2 7-28-16,-8 10-24 16,4 10-10-16,-1 7-14 15,4 0 8-15,2 5-9 16,10-7 6-16,2 4-10 16,5-5 7-16,3-2-9 15,2-10 11-15,8-7-6 0,4-14 11 16,4-14-7-16,4-8 11 15,5-4-10-15,-7-2 7 16,-2 5-11 0,-9 13 8-16,-3 5-19 0,-3 10 8 15,-8 11-12-15,-1 8 9 16,0 14-9-16,-3 4 19 0,-1 10-10 16,4-2 13-16,-2 2-9 15,2-10 10-15,0 5-8 16,0-10 12-16,-3 1-8 15,-1-7 10-15,-2 1-3 16,-5-8 7-16,-5 0-8 16,1-8 7-16,-5-5 0 15,1-5 7-15,-1-11-5 16,4-10 7-16,-4-7-7 16,8-5 0-16,5-11-14 15,7 4 4-15,13-2-10 16,5 4 7-16,9 1-12 15,8 8 10-15,10 1-9 16,-2 1 8-16,14-2-5 16,-4 7-13-16,-4-8-84 15,-11 6-22-15,-4 0-46 0,-14 0-47 16,-2-5-268-16,-5 2 116 16</inkml:trace>
          <inkml:trace contextRef="#ctx0" brushRef="#br0" timeOffset="4832.3564">-12589-271 964 0,'0'2'353'0,"1"-5"44"15,-1 3-244-15,3-2-43 16,2 4-31-16,2-5-20 15,4 1-9-15,4-2-18 16,3-7-6-16,4-7-14 0,0-6 4 16,-1-1-12-16,-2-3 6 15,-10 1-9-15,-3 5 8 16,-7 10-7-16,-7 3 10 16,-17 9-10-16,-1 9 10 15,-13 12-8-15,3 4 6 16,-9 10-10-16,16-2 10 0,2 3-11 15,6-7 8 1,8-4-9-16,11-4 8 0,4 3-10 16,7-10 11-16,13-5-11 15,4-3 9-15,10-12-53 16,1-12-22-16,5 1-62 16,-6 4-5-16,-1-14-35 15,-11 10 54-15,-3 2 20 16,-9 3 63-16,-3-6 12 15,-9 9 45-15,0-4 13 16,0 5 21-16,0-2 8 16,-3 1 13-16,5 2-7 15,-2 3-7-15,1 2-17 16,-2 2-10-16,-1 8-18 16,-2 3-3-16,-2 7-16 15,-2 0 8-15,4 6-9 16,4-3 9-16,1 7-10 15,8-5 9-15,2 2-10 0,-4-4 9 16,5 2-11-16,3-10 10 16,-3 2-8-16,0-4 9 15,8 1-8-15,-7-2 10 16,-2 2-11-16,-1 0 9 16,-10 6-14-16,-3-3 10 15,-3 6-7-15,-6 2 11 16,-7 4-8-16,5-3 14 15,-8 3-6-15,-2-6 9 16,0-6-1-16,4-11 19 0,1-10-2 16,7-9 8-16,9-12-9 15,9-6 1-15,10-9-19 16,5-1 2-16,11-8-13 16,2 6 8-16,1-3-11 15,-4 6 9-15,1 3-10 16,-11 12 10-16,-8-2-9 15,-7 7 11-15,-9 5-11 16,-6 3 11-16,-7 10-10 16,-5 10 9-16,-5 6-9 15,8 11 10-15,-1 1-11 16,4 1 10-16,4 2-7 0,10-1 8 16,-2-5-8-16,4-2 9 15,11-1-11-15,0-7 6 16,9-8-6-16,2-6 1 15,11-8-78-15,-4-7-17 16,6-7 238-16,-6 2-602 16,2-13 261-16</inkml:trace>
          <inkml:trace contextRef="#ctx0" brushRef="#br0" timeOffset="5201.163">-12089-528 960 0,'-3'-13'348'0,"-2"2"70"16,4 8-245-16,-4 5-38 15,1 5-37-15,-4 16-32 16,-1 5-33-16,-1 13-25 16,-1 1 2-16,7 6-11 15,4-10 11-15,4-5-10 16,2-14 9-16,8-5-9 16,-4-8 12-16,7-12-8 15,-4-5 10-15,8-4-11 16,0 3 8-16,5-1-12 15,-7 8 6-15,5 2-12 16,-9 6 8-16,-1 6-13 16,-10 2 11-16,-2 2 0 15,-4 5 21-15,-7 9 12 0,-4-7 25 16,-7 4 10-16,-1-3 9 16,-6-2-9-16,2-7-10 15,-4-3-20-15,5-10-10 16,3-7-26-16,8-2-23 15,7-10-92-15,9 4-51 16,10 1-130-16,8-3-246 16,6 4 10-16</inkml:trace>
        </inkml:traceGroup>
        <inkml:traceGroup>
          <inkml:annotationXML>
            <emma:emma xmlns:emma="http://www.w3.org/2003/04/emma" version="1.0">
              <emma:interpretation id="{A39478AC-3175-4641-981E-A4994442DC74}" emma:medium="tactile" emma:mode="ink">
                <msink:context xmlns:msink="http://schemas.microsoft.com/ink/2010/main" type="inkWord" rotatedBoundingBox="4454,12400 5300,12368 5319,12884 4473,12916"/>
              </emma:interpretation>
            </emma:emma>
          </inkml:annotationXML>
          <inkml:trace contextRef="#ctx0" brushRef="#br0" timeOffset="119675.6054">-9683-158 923 0,'-9'3'276'0,"3"4"60"0,6-4-257 16,5 2-11-16,2-1-20 15,8 2 4-15,3 0-5 16,9-3-4-16,3-1-13 16,8-4-9-16,1-4-10 15,6 0-6-15,-3 3-34 16,4 5 4-16,-10-2-364 16,1 10 92-16</inkml:trace>
          <inkml:trace contextRef="#ctx0" brushRef="#br0" timeOffset="119386.6894">-9675-379 754 0,'-2'-3'280'0,"-1"1"29"15,0 1-170 1,5 5-63-16,-1 1-3 0,2 4-10 16,5 3 5-16,1 0-16 15,4 2-4-15,2-4-16 16,5-4-8-16,-2 6-13 15,3-4-1-15,1-4-3 0,7-2 5 16,-4-5 0-16,7-3 0 16,-5-2-1-16,1-2-3 15,-4 2-1-15,-1 4-61 16,-10-8 11-16,-8-2-358 16,-11-3 65-16</inkml:trace>
          <inkml:trace contextRef="#ctx0" brushRef="#br0" timeOffset="119968.3429">-9243-477 1022 0,'11'2'311'0,"-5"-4"52"15,4 2-285-15,13-1-28 16,4-4-32-16,13-1-2 16,5 0-2-16,9 2-3 15,-9 5-8-15,0 4-1 16,-13 4 0-16,-8 3-2 0,-12-2-1 16,-5 4 2-16,-13-1 2 15,-9 11 7-15,-6 3 1 16,-16 13 2-16,-5 2-2 15,-5 12-3-15,4-3-2 16,-1 7-52-16,13-4-34 16,-8 8-310-16,-3-14 41 15</inkml:trace>
        </inkml:traceGroup>
        <inkml:traceGroup>
          <inkml:annotationXML>
            <emma:emma xmlns:emma="http://www.w3.org/2003/04/emma" version="1.0">
              <emma:interpretation id="{59C614C9-B376-426A-A08B-812BFCBC5670}" emma:medium="tactile" emma:mode="ink">
                <msink:context xmlns:msink="http://schemas.microsoft.com/ink/2010/main" type="inkWord" rotatedBoundingBox="6210,12248 6461,12239 6478,12704 6227,12714">
                  <msink:destinationLink direction="with" ref="{86A41357-6531-49DE-9BDC-A0C84AE67BDE}"/>
                </msink:context>
              </emma:interpretation>
              <emma:one-of disjunction-type="recognition" id="oneOf1">
                <emma:interpretation id="interp1" emma:lang="" emma:confidence="1">
                  <emma:literal/>
                </emma:interpretation>
              </emma:one-of>
            </emma:emma>
          </inkml:annotationXML>
          <inkml:trace contextRef="#ctx0" brushRef="#br0" timeOffset="121606.2411">-7938-589 972 0,'0'-8'295'0,"-5"1"81"16,2 4-275-16,3-3-18 15,2 3-32-15,4-3-14 0,7 4-26 16,11-1-7 0,-1 5-4-16,5 4 0 0,-5-2 0 15,-5 4-1-15,-9 1 1 16,-5 4 0-16,-5-1 2 15,-7 3 2-15,-2-1 5 16,-4-1 9-16,-4-1-1 16,-3 0 1-16,5-1-4 15,1 2-3-15,3-1-7 16,1 2-3-16,11 1-2 16,0 3 2-16,6-3-1 15,5 4 0-15,5-1 1 16,10-1 1-16,1-6-1 0,4 1 0 15,-4-6 1-15,5 1-1 16,-13-2 0-16,-1-1-2 16,-6 5 0-16,-6 8-1 15,-6-1 0-15,-6 2 0 16,-3 2 2-16,-7-4 6 16,-2-1 14-1,-8-1 30 1,-1-5 11-16,-3 0 13 0,3-5-2 15,2-5-13-15,7-4-28 0,-2 2-11 16,11-3-13-16,-1 3 2 16,5 3-34-1,4-1-106-15,7-2 370 0,16 6-725 0,7-9 255 16</inkml:trace>
        </inkml:traceGroup>
        <inkml:traceGroup>
          <inkml:annotationXML>
            <emma:emma xmlns:emma="http://www.w3.org/2003/04/emma" version="1.0">
              <emma:interpretation id="{27D9E93A-6B32-479A-B002-6F9720AF2873}" emma:medium="tactile" emma:mode="ink">
                <msink:context xmlns:msink="http://schemas.microsoft.com/ink/2010/main" type="inkWord" rotatedBoundingBox="6907,12290 9215,12205 9235,12735 6927,12820">
                  <msink:destinationLink direction="with" ref="{86A41357-6531-49DE-9BDC-A0C84AE67BDE}"/>
                </msink:context>
              </emma:interpretation>
            </emma:emma>
          </inkml:annotationXML>
          <inkml:trace contextRef="#ctx0" brushRef="#br0" timeOffset="123407.3052">-5816-372 961 0,'0'-3'338'16,"0"-1"54"-16,6-2-265 16,5 1-26-16,4 4-39 15,13-7 6-15,8-1-31 16,14 3 10-16,4-6-27 15,7-1 2-15,-8 1-23 0,1 1 12 16,-16 4-14-16,-5 1-10 16,-9 1-51-16,-9 2 241 15,-11 3-618-15,1-4 243 16</inkml:trace>
          <inkml:trace contextRef="#ctx0" brushRef="#br0" timeOffset="123920.7559">-5314-565 892 0,'10'-11'317'0,"4"5"27"15,4 2-240-15,12 2-56 16,3 2-44-16,10 3 7 16,4 3-13-16,2 5 10 15,-8 1-12-15,-5 6 13 16,-11 1-9-16,-5 7 28 15,-14 2-1-15,-6 11 25 16,-8 3-8-16,-10 5 22 16,-6-8-28-16,-9 3 6 15,0-9-26-15,-3-1 12 16,6-10-64-16,2 2-375 0,13-9 115 16</inkml:trace>
          <inkml:trace contextRef="#ctx0" brushRef="#br0" timeOffset="122091.5084">-7197-507 767 0,'-3'-3'406'0,"-4"3"4"16,-1-1-151-16,1 4-100 15,-1 0-45-15,1 3-24 16,-2 1-40-16,7 1-17 16,4-1-24-16,11 2-4 15,5-3-2-15,14 0 0 16,4 0 2-16,7-4-1 15,-7-2 0-15,3 0-2 0,-12 0 1 16,-4 3-3-16,-11 0 0 16,-6 9-2-1,-9 3 1-15,-8 9-1 0,-2-2 1 16,-11 4 1-16,0-3 1 16,-9 1 1-16,4-8 0 15,-7 4 0-15,5 1 1 0,-1-6 0 16,13-3 0-16,2 1 1 15,10-10 7-15,4-4-103 16,7 2 390-16,10 1-767 16,2-1 284-16</inkml:trace>
          <inkml:trace contextRef="#ctx0" brushRef="#br0" timeOffset="122740.7424">-6595-170 1016 0,'-1'1'330'0,"1"-4"78"16,4 0-273-16,10-7-7 16,-1-10-42-16,13-5-13 15,4-16-31-15,9-14-19 16,0-1-17-16,9-9-2 15,-8 5 0-15,-1 12-4 16,-9 17 1-16,-7 7-3 16,-11 13-2-16,-5 11-5 15,-2 5 0-15,-5 7 0 0,-2 7 2 16,-2 10 1-16,-1 2 4 16,-4 11 2-16,3 2 0 15,5 7-1 1,2-6 1-16,1-1 1 15,7-16 1-15,0-4 0 0,-2-15 3 16,4-4-28-16,-4-10-59 16,-8-8-361-16,-2-13 73 15</inkml:trace>
          <inkml:trace contextRef="#ctx0" brushRef="#br0" timeOffset="123618.3582">-5817-214 650 0,'-8'2'431'16,"5"-2"-58"-16,6 0-71 16,9 1-215-16,12-2 6 15,9-5-45-15,20 1 2 16,2-5-20-16,10-1 3 15,-4 2-29-15,-5 2-55 0,-12 1 49 16,1 0-416-16,-12-8 95 16</inkml:trace>
        </inkml:traceGroup>
        <inkml:traceGroup>
          <inkml:annotationXML>
            <emma:emma xmlns:emma="http://www.w3.org/2003/04/emma" version="1.0">
              <emma:interpretation id="{23BDB7F1-9193-4BF7-BC8A-7521B5F9A538}" emma:medium="tactile" emma:mode="ink">
                <msink:context xmlns:msink="http://schemas.microsoft.com/ink/2010/main" type="inkWord" rotatedBoundingBox="9975,11994 10428,11977 10448,12511 9995,12527"/>
              </emma:interpretation>
            </emma:emma>
          </inkml:annotationXML>
          <inkml:trace contextRef="#ctx0" brushRef="#br0" timeOffset="125989.4197">-3830-859 867 0,'12'-15'332'0,"-3"7"55"15,-4 4-225-15,-4-4-22 16,-4 10-56-16,-9 4-7 16,-4 6-48-16,-13 13-4 15,-2 13-32-15,-10 8 13 16,4 11-10-16,-2 6 13 16,4-9-12-16,4 3 13 15,7-9-11-15,1-3 10 16,4-15-12-16,8-1 11 31,4-11-10-31,1-6 11 0,3-6-10 0,6-10-5 0,-5-10-36 16,11-13-41-16,2-6-136 15,16-15-208-15,3 4-8 16</inkml:trace>
          <inkml:trace contextRef="#ctx0" brushRef="#br0" timeOffset="126449.5984">-4017-559 1014 0,'-5'-5'332'0,"1"5"58"0,7 2-293 16,4-1-25-16,2 1-49 15,11-2-3-15,4-2-22 16,7 2 11-16,7-1-11 16,5-4-12-16,-2 5 145 15,-2-4-519-15,-9-1 201 0</inkml:trace>
          <inkml:trace contextRef="#ctx0" brushRef="#br0" timeOffset="126241.7458">-3827-858 1015 0,'0'-1'300'0,"-1"4"63"16,-1 1-299-16,1 13-13 15,-1 5-43-15,-1 11 5 16,3 5-14 0,5 11 10-16,1-5-11 0,6 1 11 15,3-6-11-15,1-6 12 16,1-9-12-16,-2-3 12 15,-3-8-11-15,0-4 13 16,-8-1-26-16,-2-5-271 16,-11-2-88-16,-11-7-77 15</inkml:trace>
        </inkml:traceGroup>
        <inkml:traceGroup>
          <inkml:annotationXML>
            <emma:emma xmlns:emma="http://www.w3.org/2003/04/emma" version="1.0">
              <emma:interpretation id="{33EA763B-2BA9-4A9D-9358-5B9381A6DEF7}" emma:medium="tactile" emma:mode="ink">
                <msink:context xmlns:msink="http://schemas.microsoft.com/ink/2010/main" type="inkWord" rotatedBoundingBox="10905,12094 11877,12058 11892,12470 10920,12505"/>
              </emma:interpretation>
            </emma:emma>
          </inkml:annotationXML>
          <inkml:trace contextRef="#ctx0" brushRef="#br0" timeOffset="127415.3098">-3247-520 727 0,'-3'-3'375'15,"3"0"-23"-15,10 0-129 16,7 0-148-16,14-5 1 16,8 5-39-16,20-4 9 15,-8-4-18-15,12 4 3 16,-9 1-26-16,0-2-39 15,-13 4-69-15,5 2-290 0,-14-2 32 16</inkml:trace>
          <inkml:trace contextRef="#ctx0" brushRef="#br0" timeOffset="127068.9434">-3211-684 891 0,'1'-10'305'0,"8"-4"58"16,5 1-248-16,10-2-22 16,6 4-44-16,9-2-1 15,1 5-34-15,5 4 6 16,-6 7-21-16,-4 3 9 16,-14 7-14-16,-7 7 12 15,-14 5-11-15,-11 8 14 16,-10 3-12-16,-9 11 13 15,-5-7-11-15,-2 2 16 16,1-10-1-16,0-4 24 16,9-10-10-16,7-4 18 15,10-10-18-15,5-1 4 16,13-3-24-16,10-9 9 0,9 2-18 16,15-5 13-16,4-2-14 15,8-2 12-15,-8 4-12 16,5 3-10-16,-14 3-36 15,-4 3-41-15,-10 1 49 16,-7 1-391-16,-8-4 119 16</inkml:trace>
          <inkml:trace contextRef="#ctx0" brushRef="#br0" timeOffset="128571.4">-2582-756 766 0,'6'-15'348'0,"-2"2"20"15,-1 7-176-15,-1-2-45 16,-2 5-37-16,-2 2-20 15,2-1-20-15,-1 1-19 16,-1 1-14-16,2 1-13 16,-1 2 2-16,1 0-7 15,-2 2 5-15,1-2-10 16,1-2 6-16,0 1-9 16,-2-2 7-16,1 0-2 15,1 0 12-15,-5 4-6 16,2 5 7-16,-1 8-9 15,-4 7 0-15,-4 15-13 16,2 0 6-16,-2 10-11 16,0-2 8-16,4 2-11 15,4-7 9-15,1-4-8 0,3-16 12 16,4-5-3 0,2-16 18-16,5-14-2 0,4-7 7 15,7-11-11-15,1-7 2 16,8-4-19-16,-2 5 4 15,4-1-12-15,-6 8 11 16,0 3-9-16,-6 11 7 16,0 2-11-16,-6 7 11 15,-3-1-11-15,1 7 7 0,1 1-9 16,-5 6 8-16,8 4-10 16,-5 7 9-16,-3 4-11 15,-5 1 11-15,1 7-9 16,-7-2-92-16,-5 3 97 15,2-5 10-15,-1 2-7 16,0-10 15-16,0-5 105 16,11-8 5-16,-2-16-650 15,6-10 260-15</inkml:trace>
        </inkml:traceGroup>
      </inkml:traceGroup>
      <inkml:traceGroup>
        <inkml:annotationXML>
          <emma:emma xmlns:emma="http://www.w3.org/2003/04/emma" version="1.0">
            <emma:interpretation id="{37CCEEB4-B77B-44CF-807D-376F1F7BE9C1}" emma:medium="tactile" emma:mode="ink">
              <msink:context xmlns:msink="http://schemas.microsoft.com/ink/2010/main" type="line" rotatedBoundingBox="94,13342 11683,12999 11705,13733 116,14075"/>
            </emma:interpretation>
          </emma:emma>
        </inkml:annotationXML>
        <inkml:traceGroup>
          <inkml:annotationXML>
            <emma:emma xmlns:emma="http://www.w3.org/2003/04/emma" version="1.0">
              <emma:interpretation id="{A443BC77-AC1A-4A4C-BE0F-807D934C3CF8}" emma:medium="tactile" emma:mode="ink">
                <msink:context xmlns:msink="http://schemas.microsoft.com/ink/2010/main" type="inkWord" rotatedBoundingBox="94,13342 503,13329 520,13898 111,13911"/>
              </emma:interpretation>
            </emma:emma>
          </inkml:annotationXML>
          <inkml:trace contextRef="#ctx0" brushRef="#br0" timeOffset="147055.8245">-13798 571 848 0,'3'-1'362'0,"-3"1"18"16,2 1-210-16,-1 10-74 15,-1 2-45-15,0 8-13 16,-1 3-19-16,2 6-5 15,5-1-5-15,2 2-3 16,4-4-3-16,2 5-1 16,-1-7 0-16,-4 5 1 15,0-3 0-15,-1 0 0 16,-5-2 0-16,-3 0-1 16,0-7 0-16,0-1-3 15,-2-7-20-15,-2-5-49 16,-4-8-3-16,-1-9-331 15,-4-6 65-15</inkml:trace>
          <inkml:trace contextRef="#ctx0" brushRef="#br0" timeOffset="147313.6861">-13936 823 978 0,'-4'3'318'16,"4"3"47"-16,3 3-274 15,6-1-23-15,1 1-36 0,10 1-7 16,2-4-4-16,10 0-2 15,-1-3-7-15,8-7-35 16,-5-1 375-16,12-10-738 16,-2-4 339-16</inkml:trace>
          <inkml:trace contextRef="#ctx0" brushRef="#br0" timeOffset="146782.5181">-13780 526 741 0,'3'-16'354'16,"0"1"7"-16,2 3-123 15,-2 1-100-15,0 4 12 16,-3 2-20-16,0 4-3 16,-2 1-36-16,1 7-17 15,-4 1-37-15,-2 7-14 16,-4 4-16-16,-5 8-2 16,-2 0-2-16,-5 9-3 15,-1 3 2-15,-1 9 1 16,1 0-1-16,-3 6 1 15,3-6 1-15,1-1-1 16,4-11 0-16,2-6-2 0,5-7 2 16,3-7-1-16,6-1-1 15,2-1 0-15,1-4 1 16,1-2-40-16,1-5-27 16,2-12-71-16,2-5-24 15,8-16-343-15,4-9 73 16</inkml:trace>
        </inkml:traceGroup>
        <inkml:traceGroup>
          <inkml:annotationXML>
            <emma:emma xmlns:emma="http://www.w3.org/2003/04/emma" version="1.0">
              <emma:interpretation id="{2502B3FE-596A-453B-B806-C3E5D4781AD0}" emma:medium="tactile" emma:mode="ink">
                <msink:context xmlns:msink="http://schemas.microsoft.com/ink/2010/main" type="inkWord" rotatedBoundingBox="1158,13318 4010,13234 4030,13917 1178,14001"/>
              </emma:interpretation>
              <emma:one-of disjunction-type="recognition" id="oneOf2">
                <emma:interpretation id="interp2" emma:lang="" emma:confidence="0">
                  <emma:literal>BEn</emma:literal>
                </emma:interpretation>
                <emma:interpretation id="interp3" emma:lang="" emma:confidence="0">
                  <emma:literal>Bleu</emma:literal>
                </emma:interpretation>
                <emma:interpretation id="interp4" emma:lang="" emma:confidence="0">
                  <emma:literal>Bezug</emma:literal>
                </emma:interpretation>
                <emma:interpretation id="interp5" emma:lang="" emma:confidence="0">
                  <emma:literal>Bzn</emma:literal>
                </emma:interpretation>
                <emma:interpretation id="interp6" emma:lang="" emma:confidence="0">
                  <emma:literal>Bun</emma:literal>
                </emma:interpretation>
              </emma:one-of>
            </emma:emma>
          </inkml:annotationXML>
          <inkml:trace contextRef="#ctx0" brushRef="#br0" timeOffset="151686.1992">-11137 712 536 0,'-12'-3'500'0,"6"-1"-88"0,-5-1 55 15,5 2-275-15,3 2 7 31,2-1-57-31,2 2-23 0,2 0-72 16,6 3-16-16,3-3-30 0,5 0 6 16,1 0-8-16,4 0 7 15,-1-1-8-15,-3 2 5 16,2-1-27-16,-2-1-50 16,-5-1-55-16,-2 1-24 15,1-8-379-15,0 0 88 16</inkml:trace>
          <inkml:trace contextRef="#ctx0" brushRef="#br0" timeOffset="152067.0185">-11073 594 786 0,'-1'-3'420'16,"2"0"-24"-16,4-2-123 0,1 4-186 15,6-1-7-15,4 2-46 16,7 0-2-16,2 5-23 15,5 1 5-15,-6 1-18 16,0 5 11-16,-9 0-13 16,-1 2 13-16,-10-4-8 15,-2 4 20-15,-4-2-6 0,-1 3 25 16,-1 3-9-16,-5 4 16 16,-2 4-14-16,-5 5 15 15,-2-1-21-15,-3 0 10 16,1-4-18-16,4-5 6 15,7-9-18-15,3-1-27 16,3-11-85-16,18-19-384 16,4-6 71-16</inkml:trace>
          <inkml:trace contextRef="#ctx0" brushRef="#br0" timeOffset="152796.1862">-10755 751 566 0,'-6'0'498'0,"-1"-1"-62"16,4-1-42-16,7 1-204 16,4-2-69-16,8-2-12 15,8-1-63-15,12-3-9 16,3-4-25-16,8-1 6 16,-8 4-7-16,0 1-28 0,-15 4-74 15,-1 7 425-15,-14-4-823 16,9 1 341-16</inkml:trace>
          <inkml:trace contextRef="#ctx0" brushRef="#br0" timeOffset="152561.7231">-10696 553 854 0,'-12'-6'363'16,"4"2"36"-16,2-2-152 15,5 3-91-15,-1-3 8 16,5 3-55-16,5-2-17 15,4 5-57-15,9 3-8 16,4 2-32-16,5 5 9 16,-1 2-12-16,1 8 10 15,-7-1-10-15,-10 8 9 16,-5-4-10-16,-7 8 11 16,-11-2-6-16,-11 2 12 15,-3-1-3-15,-11 3 16 0,-1-7-7 16,0-2 15-16,9-9-10 15,7-5 7-15,10-4-13 16,4-1 6-16,7-7-17 16,10 2 9-16,2-3-13 15,11-4 11-15,6-4-11 16,6 1 10-16,2-2-11 16,-2-2 13-16,-6 5-22 15,-1-1-41-15,-11 2-54 16,-3 1-64-16,-2 2 100 15,-1 1-441-15,-6-2 167 0</inkml:trace>
          <inkml:trace contextRef="#ctx0" brushRef="#br0" timeOffset="153195.3798">-10360 547 925 0,'2'-4'396'0,"1"2"25"15,-2 4-244 1,4 4-51-16,-4 3-63 0,1 13 8 16,-4 1-23-16,2 13 24 15,-4 0-14-15,1 6 9 16,-2-6-25-16,2 1 2 16,3-11-26-16,3-7 7 15,-1-13-15-15,7-9 12 16,4-12-14-16,8-10 9 15,2-7-13-15,8-8 2 16,1 4-18-16,-4-3 8 16,-8 10-14-16,-2 7 13 15,-9 11-7-15,-3 8 11 16,-6 14-11-16,-2 10 8 0,-4 9-12 16,-1 13 15-16,-5 2-5 15,-2 3 14-15,4-4-9 16,-1-7 27-16,4-10-60 15,7-7-157-15,3-17-322 16,4-17 7-16</inkml:trace>
          <inkml:trace contextRef="#ctx0" brushRef="#br0" timeOffset="148361.3433">-12829 627 960 0,'-11'-11'320'0,"-4"4"54"15,0 4-250-15,0 3-64 0,-4 6-16 16,5 3-25-16,-1 7-6 16,0 2-5-1,3 3-2-15,3-1-1 0,-1-1-1 16,7-4-1-16,0-4 0 15,3-4 1-15,0-4 2 16,6-3 0-16,-2-3 2 16,5-1 0-16,3-2 0 15,2 1-4-15,1 7-2 16,-3 2-3-16,0 7-3 16,-5 4-1-16,4 10 0 15,-5 2 2-15,1 11 1 16,-4-7 2-16,5 6 1 15,-4-9-1-15,1-2 1 16,-5-8 4-16,-2 4 21 0,-1-7 13 16,-7 0 18-16,-2 0 7 15,0 0 12-15,-5-9-13 16,-2-1-1-16,1-7-14 16,1-7-5-16,5-9-15 15,2-4-6-15,2 1-11 16,10-2-5-16,-1 4-2 15,5 1-2-15,8 10-2 16,5-5-1-16,1 4 2 0,8-3-2 16,-5 2 1-16,7-9-1 15,-6 2 1-15,1-4-2 16,-7-1 4-16,2-2-3 16,-8-2 2-16,-3-1-1 15,-6 6 3-15,-5 0-2 16,-4 6 0-16,-3 6-6 15,-1 8-1-15,-5 7-5 16,-2 6 1-16,2 7-28 16,2 1-13-16,2-2-48 15,7-6-30-15,4-6-367 16,7-9 89-16</inkml:trace>
          <inkml:trace contextRef="#ctx0" brushRef="#br0" timeOffset="148908.1822">-12580 709 792 0,'1'5'365'0,"-1"-2"14"16,0-3-185-16,3 1-73 15,0-2-48-15,5-2-12 16,4-2-26-16,10-4-6 15,1-3-11-15,7-4-2 16,-4-1-4-16,-5-2-4 16,-9 4-1-16,-3 0-1 15,-9 4 5-15,-8 1 7 16,1 8 3-16,-7 1 4 16,-5 5 2-16,-5 5-7 0,-1 3-7 15,-2 3-4-15,3 3-4 16,5 2-3-16,5-5 0 15,5 3 0-15,5-5 0 16,-1-1-2-16,5-3 0 16,0 6-1-16,3-3 1 15,2 5 0-15,1-1 0 0,1 1 3 16,1-5-18 0,1-6-84-16,-2-6 22 15,10-12-377-15,-2-8 48 0</inkml:trace>
          <inkml:trace contextRef="#ctx0" brushRef="#br0" timeOffset="149341.5675">-12314 603 894 0,'-3'-9'326'0,"0"1"42"15,-2 5-238-15,-1 8-54 16,3 4-37-16,-4 9-12 15,1 1-18-15,-2 7-4 16,2-2 0-16,5 3-3 16,5-6 0-16,-2 6 0 0,5-5 0 15,7 4 1-15,-4-2 1 16,7 1-1-16,1-4 0 16,-3 3-1-16,-3-2-1 15,-2 2 0-15,-4-3-1 16,0 4 13-16,-6-2 11 15,0-1 20-15,-4-2 12 16,-4 1 25-16,-5-8 2 16,-2-2 9-16,0-7-13 15,-3-7-5-15,1-7-23 0,2-7-12 16,0-7-20-16,5-1-7 16,4 2-6-16,0 1-3 15,9 2-1-15,4 2 2 16,4 3-2-16,7-1 0 15,1 5-1-15,5-3-47 16,0 2-48-16,12-12-424 16,-1-3 78-16</inkml:trace>
          <inkml:trace contextRef="#ctx0" brushRef="#br0" timeOffset="149599.059">-11986 793 1318 0,'0'3'398'0,"0"-1"78"0,0-2-378 15,0 0-32-15,0 0-39 16,0-6 325-16,-3-5-827 16,-3-7 390-16</inkml:trace>
          <inkml:trace contextRef="#ctx0" brushRef="#br0" timeOffset="150830.7954">-11730 556 968 0,'0'-15'395'0,"3"-3"31"0,6-1-262 16,7-2-43-16,10 0-67 15,11-2-10-15,4 4-30 16,7 7 7-16,-6 4-13 16,-6 7 15-16,-11 1-8 15,-5 9 17-15,-13 0-11 16,-8 7 12-16,-11 5-15 0,-9 12 9 16,-5 0-16-16,-2 2 8 15,4-5-13-15,3-2 7 16,10-8-14-16,5-2 8 15,9-8-12-15,6-1 11 16,3-6-8-16,9-1 11 16,6-2-10-16,3-2 13 15,2 1-14-15,4 4 9 16,-9 3-12-16,1 4 10 16,-5 7-13-16,-5 8 9 15,-6 2-11-15,-3 8 11 16,-6-5-8-16,-5 4 10 15,-2-10-8-15,-5 1 20 16,0-10 1-16,-3 6 28 16,-5-9 2-16,-7 1 27 0,-1 1-9 15,-8-1 13-15,-2-7-20 16,-2-3 0-16,5-4-24 16,-2-7-1-16,7-2-24 15,1-7-1-15,13 5-13 16,2 2-11-16,7-1-34 15,8-7-116-15,11 1 4 16,9-16-426-16,8 2 40 0</inkml:trace>
          <inkml:trace contextRef="#ctx0" brushRef="#br0" timeOffset="150331.7352">-11504 415 1108 0,'2'-7'372'0,"-2"4"75"15,1 4-324-15,2 10-12 16,-1 5-58-16,-1 19-9 16,-1 2-35-16,-1 13 10 15,1-1-15-15,1 4 9 16,1-8-15-16,-1-2 13 16,1-8-14-16,-2-5 1 15,-2-11-41-15,-2-4-56 16,-5-13-14-16,1-8-348 15,-1-9 58-15</inkml:trace>
        </inkml:traceGroup>
        <inkml:traceGroup>
          <inkml:annotationXML>
            <emma:emma xmlns:emma="http://www.w3.org/2003/04/emma" version="1.0">
              <emma:interpretation id="{699E4210-1D7D-46B0-873E-AC048B83BE97}" emma:medium="tactile" emma:mode="ink">
                <msink:context xmlns:msink="http://schemas.microsoft.com/ink/2010/main" type="inkWord" rotatedBoundingBox="4466,13320 5252,13296 5271,13923 4484,13946"/>
              </emma:interpretation>
              <emma:one-of disjunction-type="recognition" id="oneOf3">
                <emma:interpretation id="interp7" emma:lang="" emma:confidence="1">
                  <emma:literal/>
                </emma:interpretation>
              </emma:one-of>
            </emma:emma>
          </inkml:annotationXML>
          <inkml:trace contextRef="#ctx0" brushRef="#br0" timeOffset="155517.4393">-9132 505 688 0,'9'-24'431'0,"5"9"-54"16,4-3-85-16,6 8-220 16,1 2-15-16,2 4-25 15,0 4-5-15,-3 4-7 0,-3 4 0 16,-7-1-6-16,-4 8-2 15,-4 0-5-15,-3 8-1 16,-6 4-1-16,-4 10 6 16,-2-1 3-16,-8 11 3 15,-2-1-2-15,-8 13-2 16,-5-4-3-16,-7 10-3 16,0-5-10-16,-13 9-425 15,-2-9 140-15</inkml:trace>
          <inkml:trace contextRef="#ctx0" brushRef="#br0" timeOffset="155238.1872">-9684 885 1131 0,'-2'1'287'0,"8"1"91"16,6-1-323-16,14-5-12 16,7-4-18-16,19-2-1 15,1-5-5-15,10 1-6 16,-6 5-7-16,1 5-46 15,-17 2-10-15,3-1-347 16,-13-3 68-16</inkml:trace>
          <inkml:trace contextRef="#ctx0" brushRef="#br0" timeOffset="154999.9831">-9650 651 1008 0,'-9'0'439'16,"5"-5"3"-16,-1 4-228 16,8 1-146-16,6 1-29 15,5-2-34-15,13-1-4 16,7 1 1-16,13-2 0 15,-1-2 2-15,10 4-1 16,-7-1 0-16,-1 5 0 16,-14 2 1-16,-6 4-64 0,-13 0-31 15,-6 0-317-15,-16-3-40 16,-8 0-125-16</inkml:trace>
        </inkml:traceGroup>
        <inkml:traceGroup>
          <inkml:annotationXML>
            <emma:emma xmlns:emma="http://www.w3.org/2003/04/emma" version="1.0">
              <emma:interpretation id="{F2B75380-3AD0-4C62-A03C-865815E695D3}" emma:medium="tactile" emma:mode="ink">
                <msink:context xmlns:msink="http://schemas.microsoft.com/ink/2010/main" type="inkWord" rotatedBoundingBox="6084,13288 7979,13232 7995,13761 6099,13817">
                  <msink:destinationLink direction="with" ref="{3FF52A78-1E88-422F-8A8C-8C5ACFEBEA25}"/>
                </msink:context>
              </emma:interpretation>
            </emma:emma>
          </inkml:annotationXML>
          <inkml:trace contextRef="#ctx0" brushRef="#br0" timeOffset="247694.696">-7327 489 1002 0,'-14'-2'339'0,"1"1"78"16,4 4-257-16,0 0-8 16,7 1-22-16,2 2-18 15,-1-1-25-15,4 1-26 16,3-2-24-16,3 4-20 15,4-2-2-15,10 0-13 16,2-3 7-16,10 0-8 16,1 0 7-16,3 1-9 15,-6 1 9-15,-5 4-11 16,-7 0 10-16,-7 0-13 16,-8 1 12-16,0 2-12 15,-5-4 11-15,-2 1-9 16,-4 0 13-16,-2 0-11 15,-4 1 12-15,-8 8-11 16,-7 0 11-16,-8 6-8 0,-4 3 9 16,-5 5-7-16,5-2 12 15,-7 0-6 1,11-5 8-16,-3 2-8 0,7-7 5 16,6-6-9-16,11-7 4 15,5-2-13-15,10-5 7 16,4-3-17-16,3 0-11 15,12-5-114-15,6-7-35 16,14-2-364-16,8-5 10 16</inkml:trace>
          <inkml:trace contextRef="#ctx0" brushRef="#br0" timeOffset="248092.932">-6871 654 1116 0,'-6'0'386'0,"4"1"77"16,2 1-299-16,0-1-51 15,6 4-31-15,3-5-42 0,3-2-26 16,5 4-1-16,4-2-10 15,1-5 10-15,6 4-71 16,-4-1-51-16,4 1-375 16,-2-1 44-16</inkml:trace>
          <inkml:trace contextRef="#ctx0" brushRef="#br0" timeOffset="248653.4836">-6535 825 1168 0,'-6'12'372'0,"0"-3"89"0,5-6-314 16,1-6-18-16,4-6-33 16,10-11-27-16,4-14-23 15,15-16-25-15,3-7-9 16,12-12-43-16,-3 3-17 0,3 3-39 16,-9 17 6-1,-6 7-10-15,-12 18 38 0,-5 10 12 16,-8 11 39-16,-10 14-5 15,-4 8 15-15,-6 17-3 16,-4 9 20-16,-4 15 0 16,2-4 10-16,-1 5-11 15,7-11 4-15,3-7-15 16,6-13 1-16,4-13-53 16,5-19 396-16,2-22-810 15,-7-10 356-15</inkml:trace>
          <inkml:trace contextRef="#ctx0" brushRef="#br0" timeOffset="246710.424">-7790 409 781 0,'-12'-3'332'0,"-1"5"7"0,-4 2-156 16,-2 1-118-16,-7 4-4 15,5-3 0-15,-6 0-13 16,11 1-4-16,-4-1-17 15,8 5-3-15,-4 2-5 16,8 5 12-16,-8 5-4 16,7 5 9-16,-6 4-13 15,2 1 2-15,-2 10-15 16,11-2 5-16,2 7-8 16,7-3 9-16,5 0-10 15,6-9 7-15,0-8-9 16,1-15 9-16,4-10-7 15,-2-6 13-15,1-22 5 0,1-6 12 16,7-11-3-16,-7-5 7 16,6-11-10-16,-4 7 0 15,-8 0-3-15,-9 12 9 16,-5 0 4-16,-10 10 13 16,-3 4-7-16,-3 7-2 15,-1 3-20-15,-2 9-7 16,-2 6-16-16,1 6 1 15,-1 7-14-15,7 5-15 0,5 8-107 16,4-5-54-16,8 6-357 16,10-5 6-16</inkml:trace>
        </inkml:traceGroup>
        <inkml:traceGroup>
          <inkml:annotationXML>
            <emma:emma xmlns:emma="http://www.w3.org/2003/04/emma" version="1.0">
              <emma:interpretation id="{3AFDF6BB-4EEF-46D0-985C-10F175217589}" emma:medium="tactile" emma:mode="ink">
                <msink:context xmlns:msink="http://schemas.microsoft.com/ink/2010/main" type="inkWord" rotatedBoundingBox="8471,13250 9241,13228 9254,13671 8484,13694"/>
              </emma:interpretation>
            </emma:emma>
          </inkml:annotationXML>
          <inkml:trace contextRef="#ctx0" brushRef="#br0" timeOffset="249368.2566">-5673 778 1058 0,'-5'6'360'0,"2"-1"45"16,8-7-297-16,11 4-36 16,7-4-52-16,19-5-3 15,3 1-14-15,15-5 8 16,-1 1-2-16,7-5-45 15,-15 4-378-15,4 1 118 16</inkml:trace>
          <inkml:trace contextRef="#ctx0" brushRef="#br0" timeOffset="249140.8661">-5589 549 1208 0,'-14'-2'361'0,"2"1"104"16,8 2-352-16,7-1 1 15,1 2-48-15,5-1-10 16,5 2-41-16,8 0 5 15,10 0-21-15,6 0 11 16,-1-1-11-16,7 1 12 16,-5-3-12-16,-5 0 14 0,-7 0-25 15,-3 1-97-15,-13-1 436 16,-2 8-813-16,-6-1 310 16</inkml:trace>
          <inkml:trace contextRef="#ctx0" brushRef="#br0" timeOffset="249618.9073">-5053 358 1038 0,'7'0'267'16,"2"3"80"-16,3 2-299 15,3 2-4-15,2 2-14 16,4 9 19-16,-5-1-10 16,1 2 13-16,-5 2-22 15,-5 11 15-15,-11-10-15 0,-10 11 13 16,-7 2-17-16,-16 8 7 15,-4 1-23-15,-4 5 8 16,8-7-46-16,2-7-396 16,19-22 123-16</inkml:trace>
        </inkml:traceGroup>
        <inkml:traceGroup>
          <inkml:annotationXML>
            <emma:emma xmlns:emma="http://www.w3.org/2003/04/emma" version="1.0">
              <emma:interpretation id="{DB4B811F-9F5B-4DE0-B2CE-5AE8AB86FC0D}" emma:medium="tactile" emma:mode="ink">
                <msink:context xmlns:msink="http://schemas.microsoft.com/ink/2010/main" type="inkWord" rotatedBoundingBox="9930,13083 11684,13032 11699,13547 9945,13599"/>
              </emma:interpretation>
              <emma:one-of disjunction-type="recognition" id="oneOf4">
                <emma:interpretation id="interp8" emma:lang="" emma:confidence="1">
                  <emma:literal/>
                </emma:interpretation>
              </emma:one-of>
            </emma:emma>
          </inkml:annotationXML>
          <inkml:trace contextRef="#ctx0" brushRef="#br0" timeOffset="251871.6551">-3378 466 1225 0,'2'-1'306'0,"7"-1"97"0,9-1-341 16,7-1-24-16,8 4-4 16,12-5-13-16,-1 4 5 15,5 1-18-15,-5 6 7 16,-1 3-84-16,-11 0 222 15,4 4-582-15,-3 1 193 0</inkml:trace>
          <inkml:trace contextRef="#ctx0" brushRef="#br0" timeOffset="251620.2832">-3240 340 1131 0,'-4'-7'347'0,"4"2"71"0,4-4-315 16,8 3-36 0,5 3-27-16,7 3-25 0,3 0-3 15,3 8-13-15,-5-1 8 16,-4 5-15-16,-9 8 7 15,-15 7-6-15,-7 3 11 16,-19 13-6-16,-7-1 13 16,-7 2-2-16,2-5 18 15,-1-2 5-15,15-13 16 16,6-1 1-16,11-10 6 0,7-2-18 16,4-7-5-16,11 1-17 15,8-7 2-15,14-5-14 16,10-5 11-16,19-8-11 47,-2-1 7-47,4-3-16 0,-10 6-14 0,-11 3-100 0,-23 5-3 0,-6 2-379 15,-13 7 41-15</inkml:trace>
          <inkml:trace contextRef="#ctx0" brushRef="#br0" timeOffset="250616.7246">-3989 277 433 0,'14'-18'377'15,"-2"3"-46"-15,-5 10-70 16,-4-1-64-16,-1 6-70 0,-1 3-30 31,-2 2-20-31,-1 4 0 0,-4 6-4 16,-6 6-8-16,-4 2-2 0,-7 11-19 16,-8 1-12-16,-5 13-21 15,4-2 0-15,1 4-12 16,10-8 8-16,3 0-10 15,6-17 11-15,0-4-12 16,6-7 12-16,-2-7-7 16,4-7 1-16,7-10-100 15,9-8 19-15,18-12-382 16,6-6 35-16</inkml:trace>
          <inkml:trace contextRef="#ctx0" brushRef="#br0" timeOffset="251133.2044">-4175 547 1296 0,'3'3'286'0,"14"-1"116"16,7-2-370-16,13-2-20 15,8-2 7-15,15-4-9 16,-1 1 9-16,4-1-46 16,-14 5-22-16,-7 12-370 15,-19 0 82-15</inkml:trace>
          <inkml:trace contextRef="#ctx0" brushRef="#br0" timeOffset="250869.0494">-3894 202 983 0,'-3'-2'398'0,"-3"8"18"16,-6 12-226-16,0 14-118 15,-5 7-26-15,5 0-16 16,-1 9-13-16,8-4 1 16,7 2-13-16,5-2 6 15,5 2-11-15,2-8 9 16,5-5-12-16,-4-12 10 0,3-3-36 15,-4-9-12-15,-2-3-17 16,-6-5-378-16,-5-4 101 16</inkml:trace>
          <inkml:trace contextRef="#ctx0" brushRef="#br0" timeOffset="252265.2284">-2734 340 1009 0,'-4'-3'395'0,"1"8"20"16,-2-2-246-16,-4 16-81 16,-1 4-27-16,-4 8-13 15,1 4 4-15,4 4-13 16,4-6-4-16,8-5-16 16,5-8-2-16,2-7-5 15,7-11 10-15,7-14-8 16,4-8 11-16,11-14-11 15,2-1 3-15,2-5-14 16,-4 7 7 0,-6 6-12-16,-12 10 9 0,-4 4-16 0,-11 16 12 15,-3 6-6-15,-5 4 12 16,-4 16-5-16,-3 4 16 16,-1 3-10-16,-1 0 5 15,-2 3 3-15,2-9-54 16,1-3-471-16,-1-11 152 0</inkml:trace>
        </inkml:traceGroup>
      </inkml:traceGroup>
    </inkml:traceGroup>
    <inkml:traceGroup>
      <inkml:annotationXML>
        <emma:emma xmlns:emma="http://www.w3.org/2003/04/emma" version="1.0">
          <emma:interpretation id="{93509B7A-21A7-420E-86A6-788F6CF1B25F}" emma:medium="tactile" emma:mode="ink">
            <msink:context xmlns:msink="http://schemas.microsoft.com/ink/2010/main" type="paragraph" rotatedBoundingBox="69,14683 11787,14158 11876,16145 158,16670" alignmentLevel="1"/>
          </emma:interpretation>
        </emma:emma>
      </inkml:annotationXML>
      <inkml:traceGroup>
        <inkml:annotationXML>
          <emma:emma xmlns:emma="http://www.w3.org/2003/04/emma" version="1.0">
            <emma:interpretation id="{9A897B6E-A118-4C56-A2B6-1EF80AD4399F}" emma:medium="tactile" emma:mode="ink">
              <msink:context xmlns:msink="http://schemas.microsoft.com/ink/2010/main" type="line" rotatedBoundingBox="77,14739 11692,14067 11748,15041 134,15713"/>
            </emma:interpretation>
          </emma:emma>
        </inkml:annotationXML>
        <inkml:traceGroup>
          <inkml:annotationXML>
            <emma:emma xmlns:emma="http://www.w3.org/2003/04/emma" version="1.0">
              <emma:interpretation id="{426F1602-3373-4936-A124-0F55F93F3934}" emma:medium="tactile" emma:mode="ink">
                <msink:context xmlns:msink="http://schemas.microsoft.com/ink/2010/main" type="inkWord" rotatedBoundingBox="77,14739 532,14713 568,15327 113,15353"/>
              </emma:interpretation>
              <emma:one-of disjunction-type="recognition" id="oneOf5">
                <emma:interpretation id="interp9" emma:lang="" emma:confidence="1">
                  <emma:literal/>
                </emma:interpretation>
              </emma:one-of>
            </emma:emma>
          </inkml:annotationXML>
          <inkml:trace contextRef="#ctx0" brushRef="#br1" timeOffset="271051.3563">-14078 2021 979 0,'12'-25'327'0,"6"-5"66"15,6 6-281-15,10-3-13 16,5 6-52-16,12-2-1 15,-4 8-35-15,2 8 7 16,-11 10-18-16,-9 10 10 16,-14 10-11-16,-15 17 14 15,-17 5-10-15,-12 11 15 16,-2-7-9-16,-4-1 18 0,8-15-8 16,3-7 11-1,12-12-14-15,5-2 10 0,5-11-18 16,8 2 3-16,8 0-11 15,8 2 12-15,8-5-12 16,9 3 12-16,-1-3-11 16,6 0 10-16,-13 3-14 15,-2 4 10-15,-11 1-13 16,-2 8 10-16,-8 1-13 0,-5 1 11 16,0 0-10-1,-5 4 11-15,-4-4-9 0,-3 3 11 16,2-6-10-16,-11 3 13 15,-2-4-8-15,-2 2 15 16,-5-4-5-16,-8-3 25 16,5-3-11-16,-3-4 11 15,4-4-14-15,2-2 6 16,9-1-25-16,3-2 13 16,8 2-33-16,10-1-87 15,6-1-27-15,9 4-351 16,1-2 10-16</inkml:trace>
          <inkml:trace contextRef="#ctx0" brushRef="#br1" timeOffset="270530.5303">-13864 1960 749 0,'0'-18'379'0,"-1"6"1"15,-5 4-165-15,3 2-100 16,0 6-59-16,0 9-5 15,1 3-42-15,2 12 0 0,-1 5-17 16,-1 11 12-16,2 1-10 16,-1 8 13-16,-2-10-10 15,3 7 11-15,-2-13-12 16,1 6 11-16,-1-11-10 16,-2 5 13-16,-1-10-47 15,-4-8-32-15,-6-8-327 0,0 2 58 16</inkml:trace>
        </inkml:traceGroup>
        <inkml:traceGroup>
          <inkml:annotationXML>
            <emma:emma xmlns:emma="http://www.w3.org/2003/04/emma" version="1.0">
              <emma:interpretation id="{890D5771-84FD-4839-97A3-13C25A4B64A3}" emma:medium="tactile" emma:mode="ink">
                <msink:context xmlns:msink="http://schemas.microsoft.com/ink/2010/main" type="inkWord" rotatedBoundingBox="1004,14948 2106,14885 2138,15437 1036,15501"/>
              </emma:interpretation>
            </emma:emma>
          </inkml:annotationXML>
          <inkml:trace contextRef="#ctx0" brushRef="#br1" timeOffset="272256.3637">-12699 2211 1005 0,'3'-5'281'0,"2"-4"73"16,-2 3-295-16,6-1-13 15,-2 4-35-15,8-8 6 16,0 5-18-16,6-8 10 15,-3 1-13-15,-1-5 28 16,-7 3-4-16,-5-3 24 16,-7 6-10-16,-8 1 20 15,-7 4-28-15,-7 7 6 16,-1 6-25-16,-7 9 11 16,5 9-20-16,2 1 10 15,5 4-12-15,5 1 8 0,9-9-11 16,5 0 13-16,7 0-10 15,7-4 10-15,7-7-9 16,10-7-7-16,3-12-48 16,9-6-347-16,-5-10 84 15</inkml:trace>
          <inkml:trace contextRef="#ctx0" brushRef="#br1" timeOffset="272674.4406">-12436 2051 907 0,'-15'12'269'0,"-3"5"72"16,2 4-261-16,-6 1-20 16,7-5-34-16,5-1 6 15,7-5-31-15,3 0 10 16,7-4-13-16,7 7 11 16,1-5-13-16,6 6 14 15,-4-3-13-15,4 0 11 16,-3 1-10-16,-2 11 10 15,-7-6-12-15,3 9 10 16,-6 0-10-16,-3 3 10 16,2-3-11-16,-2 5 10 15,-2-4-11-15,-4 2 17 16,-3-7-3-16,-1-1 23 0,-2-5-4 16,-3-4 27-16,0-5-4 15,-2-8 24-15,-4-8-19 16,-1-8 8-16,-2-7-26 15,1-5 0-15,8-1-29 16,6-4 5-16,12 6-16 0,12-6 13 16,3 5-15-16,11 4 14 15,-4 4-10-15,4 2 13 16,-7 6-14-16,-2 2 7 16,-10-2-49-16,-1 6-55 15,-9 4-332-15,0 10-16 16,3 4-160-16</inkml:trace>
          <inkml:trace contextRef="#ctx0" brushRef="#br1" timeOffset="272997.8172">-12047 2263 1032 0,'3'-6'362'0,"-3"5"51"0,-5-1-297 16,-1 11-26-16,-6-1-53 16,-7 13-430-16,2-2 127 15</inkml:trace>
          <inkml:trace contextRef="#ctx0" brushRef="#br1" timeOffset="271907.5579">-12847 2092 799 0,'-6'-18'355'0,"-6"7"2"16,-8 7-159-16,-2 10-136 0,-10 7-9 16,2 8-37-16,-3 11 3 15,3-2-20-15,3 2 10 16,11-7-12-16,1-5 11 16,7-5-10-16,10-3 9 15,-1-9-10-15,11 0 14 16,5-6-10-16,8-6 10 15,-2 0-11-15,4 4 12 16,-5 2-15-16,-5 8 7 16,-5 5-11-16,3 7 12 15,-8 2-13-15,1 7 11 16,1-1-9-16,-2 7 10 16,-5-4-12-16,-1 5 11 15,-10-4-10-15,-3-1 16 16,-4-5-6-16,-2 4 20 0,1-9-4 15,-4-2 35-15,2-5-6 16,-4-10 24-16,-1-10-19 16,-6-9 7-16,8-6-34 15,-1-4 0 1,11-1-31-16,13 1-9 0,13 4-37 16,13 1-25-16,6 5-51 0,9 2-325 15,0 5 80-15</inkml:trace>
        </inkml:traceGroup>
        <inkml:traceGroup>
          <inkml:annotationXML>
            <emma:emma xmlns:emma="http://www.w3.org/2003/04/emma" version="1.0">
              <emma:interpretation id="{E1C28F03-3C1B-4D00-B53B-D2930DE2737E}" emma:medium="tactile" emma:mode="ink">
                <msink:context xmlns:msink="http://schemas.microsoft.com/ink/2010/main" type="inkWord" rotatedBoundingBox="2472,14602 5317,14437 5374,15410 2528,15575"/>
              </emma:interpretation>
              <emma:one-of disjunction-type="recognition" id="oneOf6">
                <emma:interpretation id="interp10" emma:lang="" emma:confidence="1">
                  <emma:literal/>
                </emma:interpretation>
              </emma:one-of>
            </emma:emma>
          </inkml:annotationXML>
          <inkml:trace contextRef="#ctx0" brushRef="#br1" timeOffset="276300.5697">-9846 1904 735 0,'3'0'370'0,"0"-3"-12"0,3 3-163 16,3 2-88-16,7-2-43 16,16 3-25-16,5 0-7 15,14 1-14-15,6 1-1 16,8-2-13-16,-10 1 6 16,-1-2-30-16,-12-1-21 0,-12-1-351 15,-21 0 86-15</inkml:trace>
          <inkml:trace contextRef="#ctx0" brushRef="#br1" timeOffset="277049.7543">-9199 1780 1089 0,'4'-6'276'15,"-1"3"84"-15,12 0-311 16,8 3-28-16,14 0-14 16,7 3 6-16,11 1-10 15,-1 4 8-15,-1 5-11 16,-16 2 7-16,-5 9-11 16,-20 3 9-16,-17 8-9 15,-17 5 11-15,-23 20-10 16,-12 2 11-16,-23 14-8 15,-7 3 6-15,-30 14-9 16,1-9 18-16,-25 16-387 16,-6-5 133-16</inkml:trace>
          <inkml:trace contextRef="#ctx0" brushRef="#br1" timeOffset="273853.1826">-11474 1738 692 0,'9'-12'331'15,"-3"4"6"-15,-3 5-161 16,-4 3-68-16,-4 9-54 16,-7 11-5-16,-6 4-23 15,-10 18-8-15,-4 6-3 0,-2 10 2 16,4-5-7-16,6 1 7 16,9-17 2-16,4-5 3 15,7-13-2-15,5-5 0 16,-1-4-8-16,9-10-2 15,6-6-1-15,8-15-25 16,4-7-24-16,10-16-28 16,-5 4-159-16,1-5-171 15,-8 12 3-15</inkml:trace>
          <inkml:trace contextRef="#ctx0" brushRef="#br1" timeOffset="274228.2929">-11501 2059 878 0,'-3'-14'328'16,"3"4"45"-16,3 1-213 15,0 0-63-15,8 1-19 16,-1-1-37-16,4 3-15 15,2 5-16-15,11 4-6 16,-1 4-4-16,8 8 1 16,2 5 6-16,9-1 0 15,-4 1-406-15,7-16 141 16</inkml:trace>
          <inkml:trace contextRef="#ctx0" brushRef="#br1" timeOffset="274173.4381">-11409 1826 402 0,'9'-16'404'15,"-5"5"-80"-15,1 1-7 16,-5 4-158-16,-2 4-49 15,1 5-52-15,1 6-16 16,-3 6-30-16,0 14-9 0,-2 4-4 16,5 15 2-1,0-3 1-15,3 6 0 0,6-6 0 16,3 3 0-16,0-12 1 16,0 2 0-1,-1-14-1-15,-7 1-31 16,-2-10 45-16,-10-3-385 0,-1-4 110 15</inkml:trace>
          <inkml:trace contextRef="#ctx0" brushRef="#br1" timeOffset="274905.1197">-11122 2017 330 0,'3'-5'576'0,"-2"5"-195"16,1-1-185-16,2 1 202 15,7-2-334-15,-2 1-33 16,9-2-9-16,7 3-13 16,8 1-3-16,2 2-12 15,4 0-61-15,-5-1-275 16,-2-7-61-16,-11-5-133 16</inkml:trace>
          <inkml:trace contextRef="#ctx0" brushRef="#br1" timeOffset="275025.8897">-10963 1865 894 0,'1'-7'292'0,"4"-1"42"16,2 4-249-16,8 1-35 16,5 1-33-16,4 2-10 15,6 2-4-15,6 4 0 16,-8 0-1-16,2 6-1 15,-7 4 0-15,-7 5 0 16,-8 3 0-16,-8 8-1 16,-6 1 5-16,-9 4 3 15,-2 2 1-15,-7 2 2 16,2-11 0-16,-2-2-3 0,6-8-2 16,1-6 4-16,8-5-20 15,3-3-340-15,8-6 112 16</inkml:trace>
          <inkml:trace contextRef="#ctx0" brushRef="#br1" timeOffset="275695.0527">-10605 2035 991 0,'2'1'316'16,"2"1"51"-16,2-2-251 15,8 0-56-15,10-2-14 16,2-2-14-16,13-4-3 15,4-1-12-15,5-1-58 0,-4 5-354 16,4-4 101-16</inkml:trace>
          <inkml:trace contextRef="#ctx0" brushRef="#br1" timeOffset="275504.9214">-10487 1810 996 0,'3'-8'281'0,"7"4"61"16,1 5-285-16,5 5-24 15,2 3-25-15,5 6-4 16,-11 2-1-16,1 7-1 16,-7 1-2-16,-15 11 5 0,-7 3 3 15,-5 5 13-15,-3-1 7 16,-8 4 18-16,7-10 0 16,-2-4 10-16,10-11-6 15,1-6 0-15,8-8-15 16,8-5-6-16,6-5-13 15,6 1-2-15,6-2-5 16,12-5 1-16,5 2-1 0,13-3 1 16,0-3-11-16,0-6-51 15,-8 6-26-15,-8 0-312 16,-13 6-46-16,-11-9-106 16</inkml:trace>
          <inkml:trace contextRef="#ctx0" brushRef="#br1" timeOffset="276689.1327">-9858 2081 815 0,'0'2'366'0,"3"1"-16"15,0 0-183-15,13 1-106 16,8 1-28-16,18-2-18 16,9-5 9-16,29-1-8 15,-1-3-1-15,11-1-43 0,-10-4 106 16,-5 4-453 0,-18-2 153-16</inkml:trace>
        </inkml:traceGroup>
        <inkml:traceGroup>
          <inkml:annotationXML>
            <emma:emma xmlns:emma="http://www.w3.org/2003/04/emma" version="1.0">
              <emma:interpretation id="{B9CE4DCE-C89F-4548-A5BE-8CF01629C02B}" emma:medium="tactile" emma:mode="ink">
                <msink:context xmlns:msink="http://schemas.microsoft.com/ink/2010/main" type="inkWord" rotatedBoundingBox="5883,14444 7763,14335 7796,14911 5917,15020">
                  <msink:destinationLink direction="with" ref="{D5B894A0-894A-47C3-983E-17254C0BA4A5}"/>
                </msink:context>
              </emma:interpretation>
            </emma:emma>
          </inkml:annotationXML>
          <inkml:trace contextRef="#ctx1" brushRef="#br1">-7929 1569 0,'0'0'31</inkml:trace>
          <inkml:trace contextRef="#ctx0" brushRef="#br1" timeOffset="343783.3802">-7455 1705 1143 0,'-3'-6'366'0,"-2"1"71"0,2 4-302 15,5-2-69-15,4 6-11 16,3 0-45-16,7 1 3 15,7-1-15-15,10 3 12 16,2-3-10-16,14 0 10 16,-5-1-12-16,-1-1 11 15,-5 4-14-15,-7-2 13 16,-14-3-13-16,-5 3 12 16,-9 3-12-16,-5-2 12 15,-5 10-13-15,-13 10 13 16,-5 0-10-16,-11 7 12 15,1 4-8-15,-1 1 28 16,5-5-6-16,-1 4 18 16,8-8-9-16,0-2 7 15,3-8-24-15,4-4 4 0,8-8-17 16,6-4 10-16,0-2-17 16,9-4-52-16,6-4-62 15,5-6-375-15,0-3 45 16</inkml:trace>
          <inkml:trace contextRef="#ctx0" brushRef="#br1" timeOffset="344535.7597">-6748 1994 1008 0,'-3'9'311'16,"0"-1"87"-16,6-2-282 15,2-5 10-15,-2-2-31 0,12-8 14 16,-2-6-40-16,11-17 1 16,6-7-39-16,12-13 0 15,0-7-28-15,6-5 10 16,-3 7-15-16,-7 7 10 16,-16 16-13-16,-4 11 9 15,-7 16-16-15,-13 13 11 16,-4 10-12-16,-6 16 18 15,-7 8-6-15,-4 13 23 16,2 1-10-16,5 10 13 16,7-8-16-16,7-2 9 15,7-11-5-15,8-11-498 16,4-28 171-16</inkml:trace>
          <inkml:trace contextRef="#ctx0" brushRef="#br1" timeOffset="350286.8289">-8275 1627 896 0,'-3'-11'288'15,"2"5"59"-15,1-3-228 16,1 6-50-16,4-3-10 16,2 2-23-16,7 1-9 15,4 3-12-15,9-6-2 16,1 3-3-16,8 0-1 0,0-2-3 15,3-1-1-15,-5 0-1 16,0 5-2-16,-5 1 1 16,-4 1-1-16,-2 1 0 15,-2 4-2-15,-8 0 1 16,-1 4-2-16,-7-1 1 16,-7 9 3-16,-1-3 2 15,-4 9 2-15,-7 0 2 0,-1 5 7 16,0-4 3-16,-9 2 10 15,5-4 4-15,-5-7 10 16,6-1-4-16,0-1-2 16,1-8-10-16,-1-2-5 15,7 2-11-15,2-4-1 16,0-2-2-16,9-3 1 16,5-3-4-16,5-8-44 15,5 1-36-15,3-1-67 16,1 7-309-16,-18 7 49 15</inkml:trace>
          <inkml:trace contextRef="#ctx0" brushRef="#br1" timeOffset="343126.0466">-8007 1799 2410 0,'-12'8'13'16,"3"-4"4"-16,7 1-18 0,7-2 10 16,8 1-13-16,7-1 10 15,2 0-12-15,5 2 11 16,2-2-11-16,-4 6 8 15,-2 3-14-15,-2 4 11 16,-9 2-13-16,-6 3 11 16,0-3-7-16,-8 3 13 15,-4-1-11-15,0 2 14 16,-3-4-11-16,-4 0 13 16,-1-3-5-16,-1-1 34 15,-1-4 1-15,-5 2 25 16,-2 0-7-16,-5-3 7 0,2 2-31 15,-2-1-1-15,2-5-26 16,3 1 6-16,11-3-14 16,0-2 10-16,9-1-13 15,5 0-84-15,5-3-91 16,8-13-367-16,2-5 2 16</inkml:trace>
        </inkml:traceGroup>
        <inkml:traceGroup>
          <inkml:annotationXML>
            <emma:emma xmlns:emma="http://www.w3.org/2003/04/emma" version="1.0">
              <emma:interpretation id="{1B12C65C-C267-4ACA-A45E-8C8CDE214C3A}" emma:medium="tactile" emma:mode="ink">
                <msink:context xmlns:msink="http://schemas.microsoft.com/ink/2010/main" type="inkWord" rotatedBoundingBox="8611,14454 9389,14409 9415,14861 8637,14906"/>
              </emma:interpretation>
              <emma:one-of disjunction-type="recognition" id="oneOf7">
                <emma:interpretation id="interp11" emma:lang="" emma:confidence="1">
                  <emma:literal/>
                </emma:interpretation>
              </emma:one-of>
            </emma:emma>
          </inkml:annotationXML>
          <inkml:trace contextRef="#ctx0" brushRef="#br1" timeOffset="351396.96">-5535 1811 716 0,'-3'3'302'15,"1"3"0"-15,8 3-177 16,9 3-51-16,4 0-38 15,5 0 0-15,9-3-2 0,16-3-4 16,1-3-12-16,16-9-3 16,-3 0-17-1,0-7-194-15,-18-2-143 0,-6-2-27 16</inkml:trace>
          <inkml:trace contextRef="#ctx0" brushRef="#br1" timeOffset="351083.1191">-5494 1631 1077 0,'6'-6'295'15,"-5"6"72"-15,1 5-295 16,4-1-60-16,4 8-8 16,5-1-2-16,11-7 0 15,8-11 4-15,11 2-1 16,3-8 2-16,5 1-1 16,-11 6-1-16,-3 10-31 15,-20-1-18-15,-8 9-101 16,-13 3-228-16,-16 9 25 15</inkml:trace>
          <inkml:trace contextRef="#ctx0" brushRef="#br1" timeOffset="351501.6813">-4912 1543 925 0,'13'4'264'0,"-4"-1"56"16,3 2-247-16,2 4-56 16,4-5-10-16,3 8 5 15,-1-3-1-15,-4 5 2 16,-4 2-2-16,-4 11 5 0,-10 2 5 15,-13 10 4-15,-3 1 0 16,-21 10 0-16,-5 1-5 16,-10 1-6-16,8-7-15 15,-2-6-359-15,16-24 120 16</inkml:trace>
        </inkml:traceGroup>
        <inkml:traceGroup>
          <inkml:annotationXML>
            <emma:emma xmlns:emma="http://www.w3.org/2003/04/emma" version="1.0">
              <emma:interpretation id="{7D3AFE4C-12C1-48F9-A5EB-0F23D362AE48}" emma:medium="tactile" emma:mode="ink">
                <msink:context xmlns:msink="http://schemas.microsoft.com/ink/2010/main" type="inkWord" rotatedBoundingBox="10012,14240 11696,14143 11733,14780 10049,14877"/>
              </emma:interpretation>
            </emma:emma>
          </inkml:annotationXML>
          <inkml:trace contextRef="#ctx0" brushRef="#br1" timeOffset="352497.4015">-4148 1448 855 0,'-1'-26'367'0,"4"5"14"0,0 11-202 16,10 2-101-16,7 2-39 16,16-1-16-16,4-1-18 15,23 2-5-15,-3 3 0 16,8 2 0-16,-14 7-1 15,-5 9-2-15,-25 3 2 16,-13 9 2-16,-20 3 13 16,-15 7 14-16,-9-4 7 0,-6 7 4 15,3-16-1-15,4 3-11 16,13-14-12-16,7-5-3 16,10-5-6-16,13 4-1 15,10-4-3-15,13 0-6 16,7 2-9-16,11 4-7 15,-2-2 0-15,-1 2 0 16,-13 6 4-16,-5 9 2 16,-16-6 7-16,-11 9-2 15,-5-1 2-15,-7 5-2 16,-4-1 10-16,-3 2 17 16,-2-7 18-16,-7 1 33 15,-3-7 19-15,-7-2 25 16,-2-5-7-16,-11-5-9 0,7-5-32 15,-1-7-16 1,10-5-29-16,5-5-6 16,14-5-23-16,11 2-99 0,10 0-53 15,12 0 66-15,6 6-446 16,6 3 135-16</inkml:trace>
          <inkml:trace contextRef="#ctx0" brushRef="#br1" timeOffset="352035.9679">-3893 1454 1066 0,'-1'0'295'0,"-5"1"68"0,-3 11-290 15,-2 9-59-15,-1 14-9 16,2 1-6-16,-1 17 0 16,4 1 2-16,2 6-1 15,5-11 1-15,2-1 1 16,2-16-5-16,2-10-36 16,-1-14 41-16,-2-10-366 15,-5-7 99-15</inkml:trace>
          <inkml:trace contextRef="#ctx0" brushRef="#br1" timeOffset="352911.3864">-3112 1466 1128 0,'13'-17'269'0,"1"7"100"16,1 7-333-16,-2 6-7 16,-1 4-12-16,-3 11-10 15,-6 3-6-15,-10 9 7 16,-8 1 7-16,-18 6 19 16,-3 1 9-16,-5 7 15 15,5-6-3-15,2 1 0 16,14-7-16-16,8-4-3 0,8-13-13 15,10-2-1-15,7-7-7 16,14-5 0-16,8-4-3 16,19-7 1-16,0-1-2 15,9-8-4-15,-14 1-1 16,0 1-50-16,-18 4-27 16,-8-3-55-16,-14 6-188 0,-11 6-153 15,-17 1-17-15</inkml:trace>
          <inkml:trace contextRef="#ctx0" brushRef="#br1" timeOffset="353255.3685">-3246 1639 974 0,'-1'3'309'0,"-1"-3"53"16,7 3-271-16,8 0-34 15,7 1-28-15,13-4-8 16,10 2-5-16,13-4-4 15,1-4-43-15,0-4-342 16,-4 2 96-16</inkml:trace>
          <inkml:trace contextRef="#ctx0" brushRef="#br1" timeOffset="353583.3333">-2678 1511 806 0,'-8'16'380'0,"-4"-2"-5"15,-4 9-133-15,-4 1-172 16,-2 6-3-16,7-6-14 16,3 0-14-16,9-9-17 15,12 3-5-15,10-15-6 16,13-8-1-16,4-7 0 0,13-13 0 16,-5-4-1-16,1-1-3 15,-9 8-1-15,-5 2-3 16,-14 13-1-16,-7 4-5 15,-4 10 1-15,-7 5 6 16,-8 11 7-16,-5 13 8 16,-2 1 6-16,-4 7 0 15,4-1-5-15,4-5 6 16,9-14-66-16,4-3-406 16,1-12 126-16</inkml:trace>
        </inkml:traceGroup>
      </inkml:traceGroup>
      <inkml:traceGroup>
        <inkml:annotationXML>
          <emma:emma xmlns:emma="http://www.w3.org/2003/04/emma" version="1.0">
            <emma:interpretation id="{577E44E4-96AA-4E93-8D8F-DDD2795428D7}" emma:medium="tactile" emma:mode="ink">
              <msink:context xmlns:msink="http://schemas.microsoft.com/ink/2010/main" type="line" rotatedBoundingBox="119,15782 11836,15257 11876,16145 158,16670"/>
            </emma:interpretation>
          </emma:emma>
        </inkml:annotationXML>
        <inkml:traceGroup>
          <inkml:annotationXML>
            <emma:emma xmlns:emma="http://www.w3.org/2003/04/emma" version="1.0">
              <emma:interpretation id="{2A604C45-6DA1-498C-B74F-3E4180C1AFDA}" emma:medium="tactile" emma:mode="ink">
                <msink:context xmlns:msink="http://schemas.microsoft.com/ink/2010/main" type="inkWord" rotatedBoundingBox="122,15860 2049,15773 2084,16553 157,16640"/>
              </emma:interpretation>
              <emma:one-of disjunction-type="recognition" id="oneOf8">
                <emma:interpretation id="interp12" emma:lang="" emma:confidence="1">
                  <emma:literal/>
                </emma:interpretation>
              </emma:one-of>
            </emma:emma>
          </inkml:annotationXML>
          <inkml:trace contextRef="#ctx0" brushRef="#br1" timeOffset="354330.7496">-13829 2996 1027 0,'6'-6'311'16,"-5"3"63"-16,5 9-288 15,-1 7-47-15,-1 16-20 16,-5 8-5-16,-4 22-8 16,-4 2 11-16,-1 16-9 15,-1-8 7-15,7-3-12 0,2-18 8 16,1-9-34-16,2-21-6 15,-5-1-358-15,-5-8 88 16</inkml:trace>
          <inkml:trace contextRef="#ctx0" brushRef="#br1" timeOffset="354791.235">-14036 3129 1056 0,'21'-39'271'15,"4"6"93"-15,11 0-300 16,5 9-20-16,10 6-15 16,-5 12 0-16,2 11-18 15,-5 13 0-15,-12 13-15 16,-20 5 8-16,-11 12 7 16,-12 2 19-16,-14 1 12 15,2-11 20-15,0-2 2 16,7-13-5-16,4-11-15 15,7-11-7-15,3-3-16 16,9 0-1-16,6-8-14 16,12 1 4-16,11 1-13 15,1 1 6-15,6-1-12 16,-3 5 12-16,-5 11-12 16,-7 4 9-16,-3 8-13 0,-10 7 12 15,-10 2-14-15,-5-4 11 16,-10 7-8-16,-4-9 11 15,-4-4-1-15,-2-1 21 16,-8-2 20-16,-2-9 20 16,-8 0 6-16,-5-3 10 0,-6 1-18 15,5-4-17-15,8 0-18 16,10-3-6-16,9-1-13 16,12-4-10-16,10-1-135 15,5 0 440-15,6 8-825 16,2-1 291-16</inkml:trace>
          <inkml:trace contextRef="#ctx0" brushRef="#br1" timeOffset="355438.456">-12796 3144 942 0,'-42'-1'314'0,"1"7"42"0,-7 10-229 16,9 7-96-16,2 10-3 16,7 3 9-16,3 4-9 15,13-2 3-15,4-8-8 16,5-6-3-16,10-5-14 15,8-14 6-15,7-13-11 16,2-2-7-16,10-13-42 16,1 1 5-16,-2-1-14 15,-4 10 10-15,-1 8 3 16,-10 13 42-16,-1 13-6 16,-9 7 12-16,-3 7-6 15,-4-1 14-15,-7 4-5 16,-1-8 17-16,-1 6 1 0,-5-4 15 15,-3 1 0-15,0-5 14 16,-5 2-1-16,2-1 2 16,-3-13 6-16,-1-7 7 15,-7-7-10-15,-1-14-3 16,-1-15-15-16,8 3-13 16,8-9-25-16,15 3-17 15,15-6-54-15,11 7-8 16,13-4-48-16,0 12 84 0,16 2-406 15,-1-3 170-15</inkml:trace>
          <inkml:trace contextRef="#ctx0" brushRef="#br1" timeOffset="356063.0368">-12618 3231 1097 0,'-12'3'291'0,"-4"5"90"15,4 4-309-15,0 4-22 16,6-5-12-16,6 2-18 16,6-5-2-16,3-7-13 15,4-4 9-15,5-4-10 16,-1-10 10-16,-2-1-10 16,-5 0 8-16,-1-1-2 0,-7 4 16 15,-5 3-1-15,-5 3 12 16,-8 0-8-16,-2 7 2 15,0 2-16-15,1 6-1 16,-4 5-14-16,8 8 7 16,-1 4-12-16,2 1 8 15,6 3-10-15,8-2 12 16,4-7-54-16,10-1-22 16,13-16 107-16,-2-8-474 0,6-14 163 15</inkml:trace>
          <inkml:trace contextRef="#ctx0" brushRef="#br1" timeOffset="356118.889">-12397 3156 1034 0,'-13'21'279'0,"-5"2"81"0,-2 11-292 0,-1 2-27 0,6 3-18 15,4-6-2-15,10 5-13 16,10-5 3-1,6-5-11-15,6-2 9 0,8 4-11 16,-5-10 9-16,4 1-10 16,-4-2 11-16,-9 1-11 15,-9-8 10-15,-3 6-10 0,-10-5 8 16,-7 5-9-16,5-3 11 16,-6 3-1-16,-1-7 24 15,-5-2 21-15,3-5 20 16,-14-4 10-16,4-6 6 15,0-9-19-15,4-3-19 16,6-10-22-16,15-2-10 16,11-6-24-16,11 1-17 15,10-1-63-15,4 11-26 0,5-6-363 16,-5 7 65-16</inkml:trace>
          <inkml:trace contextRef="#ctx0" brushRef="#br1" timeOffset="356409.6644">-12092 3428 1232 0,'-2'1'380'0,"2"-5"64"16,-1 1-343-16,1-8-99 15,-2 5-431-15,1-19 103 16</inkml:trace>
        </inkml:traceGroup>
        <inkml:traceGroup>
          <inkml:annotationXML>
            <emma:emma xmlns:emma="http://www.w3.org/2003/04/emma" version="1.0">
              <emma:interpretation id="{2C0023F2-E19B-4905-B5DB-7BD6CC03870C}" emma:medium="tactile" emma:mode="ink">
                <msink:context xmlns:msink="http://schemas.microsoft.com/ink/2010/main" type="inkWord" rotatedBoundingBox="2416,15679 5295,15550 5335,16439 2456,16568"/>
              </emma:interpretation>
              <emma:one-of disjunction-type="recognition" id="oneOf9">
                <emma:interpretation id="interp13" emma:lang="" emma:confidence="1">
                  <emma:literal/>
                </emma:interpretation>
              </emma:one-of>
            </emma:emma>
          </inkml:annotationXML>
          <inkml:trace contextRef="#ctx0" brushRef="#br1" timeOffset="357565.9967">-11496 2831 676 0,'12'-17'412'15,"-6"3"-31"-15,-2 7-88 16,-2 7-185-16,-8 4-18 15,-2 10-36-15,-10 15-13 16,-4 5-20-16,-14 11-2 16,4 6-5-16,-4 8-4 15,6-11-5-15,9 3-1 16,5-12 1-16,1-6-1 16,7-15 2-16,1-5 2 15,5-10 2-15,8-16-18 16,5-11-31-16,14-12 41 15,7-6-436-15,7-9 125 16</inkml:trace>
          <inkml:trace contextRef="#ctx0" brushRef="#br1" timeOffset="357863.7267">-11405 2811 1031 0,'-3'-2'298'16,"-4"13"66"-16,-5 7-293 15,-2 15-24-15,2 2-25 16,2 17-5-16,5-4-4 15,5 6-2-15,5-9-4 16,5 2 0-16,1-10-2 16,1-2 0-16,0-11 1 0,-2-5-21 15,-7-8-7-15,-9-7-359 16,-6-5 96-16</inkml:trace>
          <inkml:trace contextRef="#ctx0" brushRef="#br1" timeOffset="357899.6316">-11636 3113 1105 0,'9'-6'265'0,"9"1"91"15,3 2-325-15,15 3-11 16,2-1-15-16,10 1 3 16,-3-2-19-16,3 5-345 15,-14 2 112-15</inkml:trace>
          <inkml:trace contextRef="#ctx0" brushRef="#br1" timeOffset="358318.6089">-11004 3014 1203 0,'2'3'303'16,"5"1"90"-16,-1 5-348 0,5 3-23 15,5 0-18-15,7-1 1 16,-1-4 0-16,10-5 4 16,-5-8-26-16,3-3-52 15,-3-3-22-15,-6 3-308 16,-8 1 40-16</inkml:trace>
          <inkml:trace contextRef="#ctx0" brushRef="#br1" timeOffset="358453.8744">-10807 2901 700 0,'0'-9'434'15,"1"8"-52"1,5-2-101-16,5 0-212 0,8-3-23 0,4 7-34 15,8 1-8-15,1 5-2 16,-2 1-2-16,-8 10 0 16,-4 0 0-16,-12 0 0 15,-10 3 1-15,-7 3 2 16,-10 1 5-16,-3 1 6 16,-7 7 8-16,1-3 5 0,-5 4 5 15,7-5-4-15,1-1-3 16,7-8-8-16,7-5-4 15,8-8-38-15,5-8-363 16,8-10-36-16,5-7-140 16</inkml:trace>
          <inkml:trace contextRef="#ctx0" brushRef="#br1" timeOffset="359375.8427">-10603 3056 1027 0,'1'-2'345'0,"2"-1"45"0,6 3-269 16,5 0-70-16,10-1-21 16,2-1-21-16,8-2 1 15,1-2-10-15,8-2 93 16,-7 7-490-16,3-1 188 15</inkml:trace>
          <inkml:trace contextRef="#ctx0" brushRef="#br1" timeOffset="359039.0937">-10513 2903 650 0,'2'-12'304'15,"-2"0"7"-15,4 3-157 16,4 0-38-16,2 1-39 0,-1-1 0 16,5 3-12-16,-1 5-6 15,1-2-18-15,-2 12-8 16,-3 3-16-16,-3 4 0 15,-2 2 5-15,-7 8 11 16,-1-1 2-16,-7 10 8 16,-5-1-3-16,-4 4 3 15,1-1-10 1,-8 4-1-16,6-10-7 0,0-2-6 16,4-8-6-16,7-5-3 15,10-7-1-15,9 0-1 16,6-3 1-16,12 0-1 15,0-7-2-15,7-5 0 16,-1-3 0-16,8-8-19 16,-5-1-24-16,-3 2-66 0,-11 1-24 15,-7 1-339-15,-15 5 57 16</inkml:trace>
          <inkml:trace contextRef="#ctx0" brushRef="#br1" timeOffset="359691.6242">-10250 2931 847 0,'-9'14'351'15,"-5"11"21"-15,-4 11-169 0,2 0-121 16,1 3 0-16,7-4-24 16,5-7-12-16,5-10-20 15,8-6-6-15,5-7-11 16,6-14 0-16,3-6-1 16,9-11-15-16,-1-2-12 15,1-2-3-15,-8 7-3 16,-2 5-3-16,-11 11 16 0,-3 8 12 15,-6 8 9-15,-3 11 12 16,-5 2 9-16,-1 10 14 16,-4 1-2-16,1 4-2 15,4-4-11-15,4-3 3 16,1-12-49-16,4-10-428 16,2-17 136-16</inkml:trace>
          <inkml:trace contextRef="#ctx0" brushRef="#br1" timeOffset="360109.0266">-9764 3050 1117 0,'-3'-5'347'0,"0"5"63"16,8 0-312-16,5 2-37 16,8-1-30-16,17-2-14 15,8-4-4-15,17-1-1 16,0-1-5-16,11-1-25 15,-10 5-31-15,-7 0-26 16,-14 6-349-16,-15 5 77 16</inkml:trace>
          <inkml:trace contextRef="#ctx0" brushRef="#br1" timeOffset="360156.4889">-9723 3182 1057 0,'-11'6'323'16,"7"-2"69"-16,7-1-301 15,10 2-18-15,11-5-36 0,21-6-10 16,8-6-12-16,19 0-25 16,1-6-44-1,10-5-350-15,-20 7 82 0</inkml:trace>
          <inkml:trace contextRef="#ctx0" brushRef="#br1" timeOffset="360543.3406">-9082 2850 1014 0,'3'-6'340'0,"6"2"43"15,6 4-279-15,6 9-44 16,4 0-40-16,8 3-7 16,-1 6-5-16,-1 1-2 0,-4-2-2 15,-6 10 8 1,-12-2 12-16,-13 10 19 0,-13 1 6 16,-20 15 6-16,-13 3-5 15,-20 13-14-15,-2 1-17 16,-27 14-9-16,0-7 362 15,-14 10-823-15,9-18 393 16</inkml:trace>
        </inkml:traceGroup>
        <inkml:traceGroup>
          <inkml:annotationXML>
            <emma:emma xmlns:emma="http://www.w3.org/2003/04/emma" version="1.0">
              <emma:interpretation id="{51EB9749-F3FC-469F-B6FE-502CF1D95EAE}" emma:medium="tactile" emma:mode="ink">
                <msink:context xmlns:msink="http://schemas.microsoft.com/ink/2010/main" type="inkWord" rotatedBoundingBox="5852,15663 8021,15566 8043,16057 5874,16154">
                  <msink:destinationLink direction="with" ref="{5D6E5003-4B56-48F3-B724-C9D266EE9F5C}"/>
                </msink:context>
              </emma:interpretation>
              <emma:one-of disjunction-type="recognition" id="oneOf10">
                <emma:interpretation id="interp14" emma:lang="" emma:confidence="1">
                  <emma:literal/>
                </emma:interpretation>
              </emma:one-of>
            </emma:emma>
          </inkml:annotationXML>
          <inkml:trace contextRef="#ctx0" brushRef="#br1" timeOffset="408230.4833">-8010 2973 587 0,'7'-16'243'0,"2"-4"57"16,0 2-155-16,-6-3 24 16,0 9-29-16,0-1 20 15,-6 4-41-15,-3-3 20 16,2 6-39-16,-5 1 0 15,-3 4-46-15,-11 4-2 16,3 4-38-16,-10 2 2 16,0 2-19-16,-4 5 10 15,7 2-13-15,-6 6 12 16,7 3-12-16,2 9 12 16,6 0-13-16,2 3 11 15,10-1-12-15,6 4 10 0,4-9-12 16,10 1 12-16,2-10-10 15,10-4 10-15,1-7-10 16,9-8 17-16,-3-13-9 16,12-11 16-16,-6-13-4 15,3-14 14-15,-12-4-13 16,3-8 19-16,-13 5-9 16,-4 1 20-16,-10 10-5 15,-6-2 15-15,-7 14-16 0,-4-3 6 16,-4 13-24-16,-6 8 0 15,-3 11-19-15,-9 4 4 16,-2 12-6-16,-1-3-43 16,5 2-66-16,4 5-208 15,9 2-220-15,3 0-63 16</inkml:trace>
          <inkml:trace contextRef="#ctx0" brushRef="#br1" timeOffset="408960.8226">-7490 2829 1164 0,'-4'0'287'0,"4"5"99"16,7 2-344-16,10 1 0 16,5-1-22-16,16 4 10 15,1-10-14-15,15-4 8 16,3-3-16-16,-1-1 7 0,-10-2-13 16,-2 6 9-16,-20 3-14 15,-9 6 10-15,-11 6-12 16,-10-2 25-16,-7 5-1 15,-10 11 26-15,-10 2-5 16,-7 8 28-16,-2 2-17 16,1 1 16-16,5-5-17 0,-1 1 9 15,10-10-28-15,1 1 5 16,5-7-25-16,3-2 5 16,9-10-17-16,3-1 7 15,4-4-6-15,7-5-152 16,4-5-364-16,-2-7 75 15</inkml:trace>
          <inkml:trace contextRef="#ctx0" brushRef="#br1" timeOffset="409338.8055">-6859 3009 1084 0,'0'0'337'15,"0"3"65"-15,0 2-272 16,4-2-71-16,5 0 0 16,5 0-33-16,7-2 5 15,4-2-20-15,9-4-8 16,-3-4-69-16,10-1-360 15,-1 2 87-15</inkml:trace>
          <inkml:trace contextRef="#ctx0" brushRef="#br1" timeOffset="409696.6145">-6428 3116 1049 0,'-8'15'318'0,"5"-3"106"0,2-5-294 0,4-4 17 0,3-7-35 15,6-16 3-15,7-10-55 0,10-15-4 16,5-6-39-16,7-13 4 15,-2 7-20-15,0-3 9 16,-11 13-11-16,-4 9 8 16,-9 20-16-16,-7 8 5 15,-8 22-10-15,-2 10 9 16,-5 5-9-16,1 12 15 16,0 2-5-16,3 6 10 15,3-4-8-15,3 2 10 16,0-10-10-16,3-2 11 15,-2-15-8-15,4-11-98 16,-2-4-393-16,-14-10 97 16</inkml:trace>
        </inkml:traceGroup>
        <inkml:traceGroup>
          <inkml:annotationXML>
            <emma:emma xmlns:emma="http://www.w3.org/2003/04/emma" version="1.0">
              <emma:interpretation id="{116A0824-2240-49E2-B919-F32D5900314B}" emma:medium="tactile" emma:mode="ink">
                <msink:context xmlns:msink="http://schemas.microsoft.com/ink/2010/main" type="inkWord" rotatedBoundingBox="8679,15618 9504,15581 9525,16041 8700,16078"/>
              </emma:interpretation>
              <emma:one-of disjunction-type="recognition" id="oneOf11">
                <emma:interpretation id="interp15" emma:lang="" emma:confidence="1">
                  <emma:literal/>
                </emma:interpretation>
              </emma:one-of>
            </emma:emma>
          </inkml:annotationXML>
          <inkml:trace contextRef="#ctx0" brushRef="#br1" timeOffset="410645.3835">-5467 3108 1005 0,'-2'3'333'15,"2"0"46"-15,6-1-261 16,8-2-60-16,7-5-14 0,18 1-18 16,1-4 2-16,20-1-11 15,-4 2 4-15,2 1-78 16,-14 4-344-16,-7 1 98 16</inkml:trace>
          <inkml:trace contextRef="#ctx0" brushRef="#br1" timeOffset="410322.6818">-5410 2909 1019 0,'-14'-17'383'0,"5"5"66"0,6 3-247 16,2 5-64-16,7 5-24 15,3-2-54-15,9 4-35 16,0-3-19-16,16 9-10 16,2-8-2-16,14 8 2 15,-1-4 10-15,10-4-26 16,-13-4-26-16,1 3-88 15,-22-7-330-15,-11 16-17 16,-22 4-168-16</inkml:trace>
          <inkml:trace contextRef="#ctx0" brushRef="#br1" timeOffset="410924.2025">-5031 2734 874 0,'15'-4'298'0,"9"-1"28"16,3 4-207-16,14-4-96 15,1 7-5-15,6-2-5 0,-6 0 8 16,2 7-5-16,-11 4 9 15,-6 10-6-15,-5 4 14 16,-11 10 12-16,-13 0 14 16,-7 11 3-16,-10-2 19 15,-7 8 1-15,-1-8-10 16,-3 2-15-16,3-10-8 16,3-7-17-16,6-13-24 15,-1-7-472-15,-1-16 152 0</inkml:trace>
        </inkml:traceGroup>
        <inkml:traceGroup>
          <inkml:annotationXML>
            <emma:emma xmlns:emma="http://www.w3.org/2003/04/emma" version="1.0">
              <emma:interpretation id="{94FDB21B-E306-417B-9C60-208CAC34CE4C}" emma:medium="tactile" emma:mode="ink">
                <msink:context xmlns:msink="http://schemas.microsoft.com/ink/2010/main" type="inkWord" rotatedBoundingBox="10029,15439 11841,15357 11870,16007 10058,16088"/>
              </emma:interpretation>
              <emma:one-of disjunction-type="recognition" id="oneOf12">
                <emma:interpretation id="interp16" emma:lang="" emma:confidence="1">
                  <emma:literal/>
                </emma:interpretation>
              </emma:one-of>
            </emma:emma>
          </inkml:annotationXML>
          <inkml:trace contextRef="#ctx0" brushRef="#br1" timeOffset="411401.1457">-3870 2565 1235 0,'1'-9'350'0,"1"6"76"15,-4 9-350-15,2 16-33 16,-3 7-24-16,-3 17-16 16,3 5 10-16,0 8-10 15,-1-11 8-15,7 6-11 16,1-12 9-16,1-6-10 16,-2-10 9-16,3-8-29 15,-9-9-15-15,-9-14-32 16,-5-8-369-16,-10-1 91 15</inkml:trace>
          <inkml:trace contextRef="#ctx0" brushRef="#br1" timeOffset="411960.8595">-4130 2685 997 0,'14'-21'296'0,"8"1"80"0,7 4-261 16,13-4-25-16,6 8-8 15,9-1-13-15,-5 2-14 16,5 10-19-16,-12 5-9 15,-6 5-17-15,-18 8 5 16,-16 13 5-16,-17 3 17 0,-14 10 12 16,-8-2 17-16,-4-1-4 15,5-6-8-15,5-9-18 16,10-8-14 0,10-1-16-16,11-5 2 0,9-7-10 15,8-2 7-15,13-1-11 16,4-2 9-16,11 1-17 15,2 1 6-15,2 5-14 16,-11 3 9-16,-3 9-12 16,-17 3 16-16,-11 11-7 15,-8 1 15-15,-10 1-10 16,-1-5 19-16,-4-1 20 16,-4-8 27-16,-13-2 20 15,-2-5 19-15,-16-4-1 16,-6-4-17-16,-6-8-25 15,8-5-18-15,-1-1-19 0,16-1-5 16,8-2-12 0,14 7-6-16,6-1-60 0,9 5-36 15,11-1-116-15,5 1 4 16,13-1-361-16,7 2 68 16</inkml:trace>
          <inkml:trace contextRef="#ctx0" brushRef="#br1" timeOffset="412605.9012">-3348 2895 1055 0,'-4'-6'386'0,"4"5"41"16,7-2-273-16,10 1-56 16,7-2-31-16,18-5-23 0,7 3-6 15,11-3-15-15,2 0-6 16,-1 1-14-16,-13 2-29 15,-4 3 381-15,-9 11-816 16,1 2 367-16</inkml:trace>
          <inkml:trace contextRef="#ctx0" brushRef="#br1" timeOffset="412221.6969">-3118 2682 1116 0,'4'-18'392'15,"-1"9"67"-15,9 0-294 16,3 4-59-16,9 4-24 16,2-1-34-16,2 7-20 15,-5 4-2-15,-2 3-13 0,-10 6-2 16,-5 12-9-16,-8-2 10 15,-13 14 2-15,-6 2 14 16,-14 7 4-16,-2-9 15 16,-7 6-3-16,8-13 2 15,6-4-13-15,12-10-2 16,6-4-17-16,9-8 0 16,6-2-13-16,8-4 7 15,11-6-10-15,8-6 9 16,14-7-9-16,-2-5 8 15,12-6-9-15,-10 4 7 0,2-1-44 16,-10 8-14-16,2 7-119 16,-16 4-25-16,-7 11-360 15,-9 9 33-15</inkml:trace>
          <inkml:trace contextRef="#ctx0" brushRef="#br1" timeOffset="413018.6614">-2642 2670 1148 0,'4'3'322'16,"-2"7"85"-16,-4 10-293 15,1 8-41-15,-4 13 9 16,-4 0 11-16,2 5-11 16,2-2-14-16,4-13-22 15,2-10-17-15,8-6-13 16,5-13 1-16,11-19-6 15,7-7 6-15,14-10-9 16,5-10 6-16,5-4-13 16,-11 13 7-16,-8 7-12 15,-15 10 8-15,-7 21-17 0,-14 13 10 16,-4 16-4-16,-4 10 13 16,-4 20 2-16,-6-4 15 15,7 5-7-15,-4-9 5 16,8-6-24-16,2-21-64 15,-4-18-457-15,-4-18 118 16</inkml:trace>
        </inkml:traceGroup>
      </inkml:traceGroup>
    </inkml:traceGroup>
  </inkml:traceGroup>
</inkml:ink>
</file>

<file path=ppt/ink/ink8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8:55.99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CCD1020-5F01-4CF9-8779-1198B137DD43}" emma:medium="tactile" emma:mode="ink">
          <msink:context xmlns:msink="http://schemas.microsoft.com/ink/2010/main" type="inkDrawing" rotatedBoundingBox="25728,11538 29480,9860 29511,9928 25758,11607" semanticType="underline" shapeName="Other">
            <msink:sourceLink direction="with" ref="{4763A808-3D11-46CF-A9AD-E2505999116D}"/>
          </msink:context>
        </emma:interpretation>
      </emma:emma>
    </inkml:annotationXML>
    <inkml:trace contextRef="#ctx0" brushRef="#br0">-7 1706 1204 0,'-5'-5'347'0,"10"-1"79"16,24-8-335-16,18-11-45 16,23-10-20-16,17-7-5 0,33-22-10 15,5-7 5-15,34-11-11 16,1 0 5-16,38-19-12 15,-13 20 9-15,26-6-10 16,-19 2 8-16,27-8-9 16,-32 17 10-16,24-6-10 15,-23 10 10-15,15-2-10 16,-26 4 11-16,15-10-10 16,-34 7 12-16,2-10-9 15,-39 21 11-15,-3 5-11 16,-38 15 11-16,-14 10-11 15,-28 10 11-15,-10 8-13 16,-23 12 10-16,-17 10-88 16,-7 9-369-16,-42 10 95 0</inkml:trace>
  </inkml:traceGroup>
</inkml:ink>
</file>

<file path=ppt/ink/ink8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9:17.43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ADB2D6A-8D30-48FC-A14E-1831873B0F64}" emma:medium="tactile" emma:mode="ink">
          <msink:context xmlns:msink="http://schemas.microsoft.com/ink/2010/main" type="inkDrawing" rotatedBoundingBox="20066,7732 21052,9176 19581,10181 18594,8737" hotPoints="20727,8949 19844,9832 18962,8949 19844,8067" semanticType="container" shapeName="Circle">
            <msink:sourceLink direction="with" ref="{FEF1013C-5B4E-45F5-8B74-903BDDBFA106}"/>
            <msink:destinationLink direction="with" ref="{9E2B3396-B5B9-4BF1-8686-F2DAB687AB28}"/>
            <msink:destinationLink direction="with" ref="{0B9DF9A8-B7F4-4F43-88D1-53B76B0829DA}"/>
          </msink:context>
        </emma:interpretation>
      </emma:emma>
    </inkml:annotationXML>
    <inkml:trace contextRef="#ctx0" brushRef="#br0">833 0 969 0,'-52'-5'251'15,"-4"8"74"-15,-3 3-283 16,8 7-25-16,-11 5-12 16,9 4 7-1,-6 6-9-15,8 5 11 0,-8 13-6 16,9-2 2-16,-7 10-8 16,9 0 8-16,-6 13-8 15,27-22 14 1,1 1 1-16,-21 64 1 15,40-27 32 1,0 0-11-16,9 86-29 16,32 10-15-16,20-34 8 15,22 3-11-15,-6-64 10 16,14-8-10-16,-8-24 10 16,11-7-10-16,-7-18 8 15,17-10-6-15,-14-10 11 0,18-4-8 16,-8-6 12-16,9-14-8 15,-13-1 9-15,7-13-6 16,-15-7 12-16,4-10-3 16,-14-1 14-16,7-16-7 15,-13 4 7-15,-2-12-6 16,-11 2 4-16,-6-11-7 16,-15 1 9-16,-8-18-5 15,-15 7 7-15,-20-16-9 16,-11 6 7-16,-19-7-13 15,-13 24 3-15,-14 1-21 16,-3 19 2-16,-13-5-21 16,7 16 7-16,-5-5-14 15,4 6 11-15,-14 10-3 16,6 21 19-16,-23 17-12 16,4 21 4-16,-15 32-49 15,5 12-341-15,-19 32 87 0</inkml:trace>
  </inkml:traceGroup>
</inkml:ink>
</file>

<file path=ppt/ink/ink8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07:14.035"/>
    </inkml:context>
    <inkml:brush xml:id="br0">
      <inkml:brushProperty name="width" value="0.09333" units="cm"/>
      <inkml:brushProperty name="height" value="0.09333" units="cm"/>
      <inkml:brushProperty name="color" value="#ED1C24"/>
      <inkml:brushProperty name="fitToCurve" value="1"/>
    </inkml:brush>
    <inkml:brush xml:id="br1">
      <inkml:brushProperty name="width" value="0.09333" units="cm"/>
      <inkml:brushProperty name="height" value="0.09333" units="cm"/>
      <inkml:brushProperty name="fitToCurve" value="1"/>
    </inkml:brush>
    <inkml:brush xml:id="br2">
      <inkml:brushProperty name="width" value="0.09333" units="cm"/>
      <inkml:brushProperty name="height" value="0.09333" units="cm"/>
      <inkml:brushProperty name="color" value="#3165BB"/>
      <inkml:brushProperty name="fitToCurve" value="1"/>
    </inkml:brush>
    <inkml:context xml:id="ctx1">
      <inkml:inkSource xml:id="inkSrc7">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5T08:01:46.359"/>
    </inkml:context>
  </inkml:definitions>
  <inkml:traceGroup>
    <inkml:annotationXML>
      <emma:emma xmlns:emma="http://www.w3.org/2003/04/emma" version="1.0">
        <emma:interpretation id="{2B1DFEC9-3F79-4949-835A-CE4CF5BB8AA7}" emma:medium="tactile" emma:mode="ink">
          <msink:context xmlns:msink="http://schemas.microsoft.com/ink/2010/main" type="writingRegion" rotatedBoundingBox="18848,11454 19522,8188 21811,8660 21137,11927">
            <msink:destinationLink direction="with" ref="{C9BB7488-4F64-4B22-8FDE-5B8A34BAD127}"/>
          </msink:context>
        </emma:interpretation>
      </emma:emma>
    </inkml:annotationXML>
    <inkml:traceGroup>
      <inkml:annotationXML>
        <emma:emma xmlns:emma="http://www.w3.org/2003/04/emma" version="1.0">
          <emma:interpretation id="{C03D03EA-4EBE-4531-AA0B-0C49EADE278B}" emma:medium="tactile" emma:mode="ink">
            <msink:context xmlns:msink="http://schemas.microsoft.com/ink/2010/main" type="paragraph" rotatedBoundingBox="18848,11454 19522,8188 21811,8660 21137,11927" alignmentLevel="1"/>
          </emma:interpretation>
        </emma:emma>
      </inkml:annotationXML>
      <inkml:traceGroup>
        <inkml:annotationXML>
          <emma:emma xmlns:emma="http://www.w3.org/2003/04/emma" version="1.0">
            <emma:interpretation id="{5FC8720B-3526-40C3-85D3-0B06885F65C4}" emma:medium="tactile" emma:mode="ink">
              <msink:context xmlns:msink="http://schemas.microsoft.com/ink/2010/main" type="line" rotatedBoundingBox="18848,11454 19522,8188 21811,8660 21137,11927"/>
            </emma:interpretation>
          </emma:emma>
        </inkml:annotationXML>
        <inkml:traceGroup>
          <inkml:annotationXML>
            <emma:emma xmlns:emma="http://www.w3.org/2003/04/emma" version="1.0">
              <emma:interpretation id="{FFF50C34-C5D8-4CA0-88E3-34816E4F292A}" emma:medium="tactile" emma:mode="ink">
                <msink:context xmlns:msink="http://schemas.microsoft.com/ink/2010/main" type="inkWord" rotatedBoundingBox="-5799,6749 16066,-1972 21876,12594 10,21315">
                  <msink:destinationLink direction="with" ref="{C0C86FED-08E9-4F99-AE93-75B4810D0697}"/>
                  <msink:destinationLink direction="with" ref="{A163C523-6569-4A92-925A-8881BB3A27D5}"/>
                  <msink:destinationLink direction="with" ref="{795B0515-FB31-4F69-9DE4-051D6DD3BF2A}"/>
                  <msink:destinationLink direction="with" ref="{3C54F587-D92D-4C58-9C6C-CDFC58CE43A7}"/>
                </msink:context>
              </emma:interpretation>
            </emma:emma>
          </inkml:annotationXML>
          <inkml:trace contextRef="#ctx0" brushRef="#br0">5174-1502 851 0,'-6'0'342'0,"2"-3"31"16,2 1-204-16,4 5-74 16,-2 2-27-16,3-10-15 15,3 10-14-15,7-5-13 16,4-3 4-16,5-2-14 15,4 7 0-15,8-10-12 16,3 4 5-16,5-4-12 16,-3 2 10-16,1-9-11 15,-10 7 12-15,-6 2-11 16,-7 3 10-16,-8-2-12 16,-3 8 11-16,-2-4-10 0,-4 1 11 15,-3 4-4-15,-1-1 15 16,-8 4 13-16,-2-1 23 15,-7 3 6-15,-1-7 8 16,-7-4-13-16,-1-2-12 16,-4-1-22-16,4-2-9 15,6 4-12-15,7 3 8 16,2 4-13-16,7 5 8 16,4 5-10-16,-2 1 11 0,3-5-11 15,1 5 10-15,2-2-9 16,3-5 9-16,-1-4-14 15,-1 4 10-15,2-10-14 16,3-2 17-16,-4-8-9 16,-1 9 6-16,-1-5-87 15,-1 4-36-15,-5 25-366 16,-14 3 24-16</inkml:trace>
          <inkml:trace contextRef="#ctx0" brushRef="#br0" timeOffset="12103.0903">5350-2638 421 0,'-6'-1'368'16,"0"2"-57"-16,-6 1-34 15,2 2-134-15,-1 2-31 0,2 0-26 16,-3-3 0 0,3 5 2-16,-2-1 3 0,-1-2-2 15,-3 4-15-15,0 0-11 16,-4-2-19-16,1-1-8 15,-2 6-12-15,4-6 7 16,-2 2-8-16,3 2 3 16,3 5-11-16,0-4 3 0,0 14-16 15,1-1 5-15,2 6-10 16,-3 3 8-16,3 11-10 16,-1-7 11-16,-1 14-11 15,4-4 10-15,-1 11-10 16,2-5 11-16,2 8-12 15,2-5 12-15,2 8-12 16,3-8 10-16,6 7-9 16,0-9 10-16,5 0-10 15,-2-11 11-15,1-2-11 16,-4-11 10-16,3-9-10 16,-3-8 10-16,8-1-9 15,-4-6 11-15,7-3-9 16,-1-1 11-16,5-4-5 15,-3-4 9-15,5 2-9 0,-5-2 9 16,3 0-11-16,-6 3 6 16,-1-3-11-16,-5-6 7 15,6-3-7-15,-6-3 10 16,4-15-9-16,2-6 12 16,6-12-10-16,-3-3 10 15,6-12-11-15,-4-2 11 16,-2-1 1-16,-5 14 13 15,-1-10-3-15,-6 19 10 16,0 7-8-16,-4 1 0 0,-4-5-12 16,-2 13 2-16,-5-11-7 15,-3-2 11-15,-8-1-5 16,-4 7 11-16,-6 1-8 16,0 9 7-16,-4 7-12 15,4 10 4-15,1 2-12 16,8 5 6-16,-3 2-10 15,3 2-20-15,-3 7 94 16,-11 4-633-16</inkml:trace>
          <inkml:trace contextRef="#ctx0" brushRef="#br1" timeOffset="-299309.6688">5224-1512 665 0,'9'-5'229'15,"-5"7"21"-15,1 2-143 16,1 4-102-16,3-5 9 16,0 1-14-16,4-4 6 0,1-1-14 15,6-4-45-15,-5 2-204 16,6-1 50-16</inkml:trace>
          <inkml:trace contextRef="#ctx0" brushRef="#br2" timeOffset="171868.8053">5917-2584 843 0,'-13'-5'268'0,"-4"8"66"16,1 0-238-16,-5 6-17 16,3 0-38-16,-6 3 15 15,4 2-27-15,-5 2 16 16,4-2-13-16,-5 2 11 0,8 8-21 16,-1 3 3-16,7 5-24 15,-2 8 9-15,7 5-14 16,-1 8 10-16,4-6-12 15,5 7 14-15,5-3-12 16,5 9 13-16,4-12-12 16,4 7 12-16,2-1-13 15,6 0 12-15,-3-10-12 0,5-1 13 16,-5-7-12-16,1-6 11 16,-5-6-10-16,-2-4 9 15,-6-10-9-15,1 0 11 16,-4-6-11-16,0-4 10 15,1-4-5-15,2-6 32 16,0-8 1-16,7-18 20 16,2-10 0-16,6-23 20 15,2-6-32-15,1-17 5 16,-5 10-22-16,-2-8 5 16,-11 16-17-16,-6 2 17 15,-8 22-10-15,-5-4 12 16,-7 14-13-16,-7 4 5 15,-1 6-21-15,-14 0 7 0,-2 15-13 16,-4 1 9-16,6 5-10 16,-3 0 9-16,10 5-14 15,-5-2-35-15,7 0-96 16,-3 9-374-16,1 6 52 16</inkml:trace>
          <inkml:trace contextRef="#ctx0" brushRef="#br1" timeOffset="-297844.2242">5927-1499 875 0,'3'-3'248'0,"3"-1"54"16,1 2-243-16,4-5-32 16,2 2-12-16,4 2-15 15,-5-1 8-15,1-1-11 16,-2 5 10-16,-2 0-316 16,0 9 105-16</inkml:trace>
          <inkml:trace contextRef="#ctx0" brushRef="#br1" timeOffset="-405861.6401">5156-1431 727 0,'0'2'188'0,"2"-5"53"15,-1 0-211-15,2 3-8 16,3-3-5-16,2 1 24 16,-2 5 9-16,3-1 15 15,0-1-2-15,-2 1-2 16,1 1-22-16,-1-2-7 15,2 2-13-15,-4 0-3 16,8-3-7-16,-4 2-1 0,9-2-3 16,-6-2-2-16,5-4-1 15,-3 5 0-15,2-5 0 16,-5-2 1-16,1-1 1 16,3 11 2-16,-3-5 2 15,1 0 0-15,-1 6-1 16,2-3 0-16,-7-5-2 0,4 5 3 15,1 3 2-15,0-3 2 16,-2-3 0-16,4 3 2 16,-2-4-1-16,3 2-1 15,0-1-3-15,0 3-1 16,1 0-3-16,5 5-3 16,-3-14 0-16,0 7-1 15,3-1-1-15,-3-3 0 16,-3-5 1-16,3 7 0 15,-3-7 0-15,0 10 1 16,2-2-1-16,-2 3 1 16,-2 3 0-16,4 0-1 15,-1-5 2-15,-1 1 0 16,0 1-2-16,2-2-1 16,-2 4 2-16,0-2 0 15,1 1 5-15,-1-2 4 0,-3-1 0 16,2-4 2-16,-2 6-2 15,-3-4-5-15,6 4-2 16,-1-2-2-16,-2 2-1 16,3-1 0-16,3 1 0 15,-6 0-2-15,1-3 2 16,2 1-1-16,-3 1 0 16,0-1 1-16,0 2 0 0,5 2-2 15,-4-4 2-15,7 2-2 16,-5 2 1-16,3-8-1 15,-2 6 2-15,4-5-1 16,-7-2 2-16,2 5-1 16,-4 5 1-16,-2-8-1 15,-6 7 9-15,0 0 7 16,0 1 2-16,-2-3 0 16,1-5 2-16,-1 8-9 15,-1 0-4-15,0-7 0 16,0 4 3-16,0 6 3 15,0-11-1-15,0 4-1 16,0 2-3-16,-1-6-1 16,1 5-5-16,1 2 1 15,-1-2-2-15,0-2-10 16,0-2-30-16,-1 2 35 0,-2-2-415 16,-9-13 120-16</inkml:trace>
          <inkml:trace contextRef="#ctx0" brushRef="#br0" timeOffset="-44574.6234">5150-1323 1104 0,'-3'-5'263'0,"-3"1"92"15,6 5-324-15,0-1-10 16,3 2-13-16,3-4 4 0,0 1 1 16,6-4 1-16,5-4 0 15,5-6-1-15,-2-3-2 16,4-8-4-16,-2 5-2 16,4-3-2-16,-8 9-1 15,2 0-2-15,-7 10 1 16,-2-3-1-16,-10 8 0 0,4-3 0 15,-2 3 1 1,-2-3-1-16,1 5 2 0,-2-2 3 16,-3 0 5-16,-9 3 8 15,-3 0 5-15,-6 0 8 16,-5-3 3-16,-4-3 2 16,0 1-5-16,-6 2 4 15,1 2-6-15,4 6-1 16,5 4-5-16,7 0 0 15,7-6-9-15,7 0-1 16,5-9-6-16,5 0-3 16,5-5-4-16,16-1-1 15,1-6-1-15,9 7 2 16,-2-1-1-16,5 5 1 16,-15 5 0-16,2 5-1 15,-9-1-1-15,-1 2 0 16,-11-3 1-16,2-6-1 0,-10-3 4 15,0 4 0-15,2-2 3 16,-5 0 0-16,-3 0 1 16,1 1-1-16,-2-2 0 15,-1-4-2-15,3 5 1 16,-1 3-2-16,6-1 1 16,2 4-2-16,-7 3-2 0,4 1-1 15,2 1-7 1,-7 4-99-16,9 2-347 0,-3-1 77 15</inkml:trace>
          <inkml:trace contextRef="#ctx1" brushRef="#br1">7124-1753 0,'0'0'0,"0"0"0,0 0 16,0 0-1,0 0 1,0 0 15,0 0 0</inkml:trace>
        </inkml:traceGroup>
        <inkml:traceGroup>
          <inkml:annotationXML>
            <emma:emma xmlns:emma="http://www.w3.org/2003/04/emma" version="1.0">
              <emma:interpretation id="{FEF1013C-5B4E-45F5-8B74-903BDDBFA106}" emma:medium="tactile" emma:mode="ink">
                <msink:context xmlns:msink="http://schemas.microsoft.com/ink/2010/main" type="inkWord" rotatedBoundingBox="19238,9561 19522,8188 20839,8460 20556,9833">
                  <msink:destinationLink direction="with" ref="{EADB2D6A-8D30-48FC-A14E-1831873B0F64}"/>
                  <msink:destinationLink direction="with" ref="{C0C86FED-08E9-4F99-AE93-75B4810D0697}"/>
                  <msink:destinationLink direction="with" ref="{A163C523-6569-4A92-925A-8881BB3A27D5}"/>
                </msink:context>
              </emma:interpretation>
            </emma:emma>
          </inkml:annotationXML>
          <inkml:trace contextRef="#ctx0" brushRef="#br0" timeOffset="667.0742">5108-3360 864 0,'-10'4'350'0,"1"2"21"16,1-3-194-16,8 2-117 16,3-4-21-16,2 1-6 15,7-7-19-15,9 5 2 16,12-4-10-16,1 5 7 15,13-7-12-15,-5 5 9 0,3-2-11 16,-7 3 8-16,-1-8-10 16,-7 10 9-16,0-4-9 15,-9 4 9-15,-4-4-9 16,-7 5 10-16,-5 0-14 16,-5 0-3-16,-11-6 84 15,1 2-466-15,-5-16 174 16</inkml:trace>
          <inkml:trace contextRef="#ctx0" brushRef="#br0" timeOffset="-43487.3153">5209-3351 437 0,'-11'-5'388'0,"-1"1"-50"15,8 1-70-15,-2 1-70 16,4 5-82-16,4-1-7 16,-1-2-45-16,1-5 0 15,2 5-36-15,7 2 2 16,1-1-24-16,6 1 6 16,1 4-15-16,8-3 9 15,-7-5-11-15,9 2 11 16,-4 6-11-16,4-4 11 15,-8 2-10-15,3 1 10 16,-8-1-10-16,-1-4 12 0,-3-3-12 16,-1 3 11-16,-5 0-10 15,-3-6 13-15,-3-1-10 16,-5 10 12-16,-5-5-13 16,-7 1 10-16,-1 7-12 15,-6 1 12-15,0-2-9 16,-3 4 16-16,3-6-10 15,0 3 19-15,8-3-9 0,0-2 20 16,6-2-12-16,2 2 11 16,7-8-19-16,-2 7 4 15,0-6-21-15,6-5 5 16,7 1-12-16,7 1 12 16,4-6-11-16,11 6 10 15,-4-2-9-15,-2 8 4 16,-5 2-15-16,-5 5 5 15,-7 1-13-15,-3 5 2 16,-6-10-6-16,-6 3 10 16,-4-1-22-16,-10-2-10 15,-4-2-15-15,-9 1-20 16,0-8 98-16,-11 1-416 16,-5 7 172-16</inkml:trace>
          <inkml:trace contextRef="#ctx0" brushRef="#br1" timeOffset="-298628.7329">5117-3330 618 0,'3'-3'300'16,"2"4"-15"-16,2-1-119 16,7 0-119-16,1 6-10 15,3-3-29-15,1 6 4 16,-1 0-14-16,-6 5-288 15,3-1 91-15</inkml:trace>
          <inkml:trace contextRef="#ctx0" brushRef="#br1" timeOffset="-360604.1337">5152-3378 453 0,'-8'-2'227'0,"2"4"8"0,2-2-100 16,2-3-14-16,-2 0-27 16,4-2-16-16,0 4-13 0,1 1-25 15,-1 0-13-15,2 3-19 16,1 1 5-16,7 2-12 15,-1-6 10-15,6 9-12 16,2-3 11-16,7 2-13 16,-9-4 11-16,6 5-11 15,-6-1 10-15,4-4-11 16,-6-2 11-16,3-4-11 16,-4-2 11-16,6-2-12 15,0 3 12-15,5 0-11 16,-7 0 11-16,2 0-12 15,-3 1 12-15,-3 2-11 16,-6-4 12-16,3 5-11 0,-6-2 14 16,0-2 1-16,-1 6 17 15,-2-3-1-15,-2-5 12 16,1 7-9-16,-2 1-1 16,-5-5-14-16,-1 1 2 15,-3 5-4-15,-3-2 15 16,-7 4-3-16,1-6 12 15,-5 4-10-15,-2-5 3 16,-1-1-18-16,6-1 1 16,1 6-13-16,5-7 6 0,5 4-11 15,3-2 9-15,3 1-10 16,0-2 9-16,6 4-11 16,3-1 10-16,5 0-10 15,-1 3 11-15,10-7-10 16,-2 7 10-16,4-3-9 15,-1 3 10-15,7-5-11 16,-4 5 11-16,6-1-10 16,-8-2 10-16,5-2-10 15,-10-2 11-15,1 1-12 16,-8 0 12-16,1 3-11 16,-5-2 11-16,-2 2-10 15,-2 5 12-15,-5-4-11 16,-6-4 10-16,-3 2-11 15,-3 2 10-15,-9 1-11 16,1-1 11-16,-4 1-9 0,4 1 10 16,-5-2-10-16,11-2 9 15,-1-5-10-15,6 6 10 16,3 1-13-16,9-1-1 16,3 3-46-16,9 9-337 15,2-6 89-15</inkml:trace>
          <inkml:trace contextRef="#ctx0" brushRef="#br2" timeOffset="53312.3825">6047-3365 1033 0,'-18'5'310'0,"1"-5"100"16,8 4-289-16,2-8 21 15,2 7-30-15,2 0 1 16,2-2-48-16,5-1-8 15,5 2-41-15,11-2-3 16,2-3-18-16,10 3 12 16,-2-6-11-16,4 6 11 15,-1 0-9-15,2 0 10 0,-5-6-10 16,-2 4 9-16,-5 2-10 16,-5-1 8-16,-5-1-9 15,-5 2 11-15,-5 0-11 16,-2-4 12-16,-5 2-3 15,-5-1 20-15,-5 5-9 16,-11-7 15-16,-7 8-9 16,-7 3 11-16,-1-3-19 15,-4-1 12-15,5 7-14 0,5-6 8 16,7-2-16 0,7 5 7-16,8 0-14 0,9-1 7 15,5-1-9-15,8 1 7 16,4-4-8-16,11-1 10 15,4-1-10-15,14-7 12 16,4 1-9-16,11-4 9 16,-4 4-8-16,5-7 9 15,-13 8-12-15,-5-6 10 16,-16 11-10-16,-7-1 9 16,-12 2-9-16,-10 2 11 15,-10 4-10-15,-11-6 9 16,-10 3-10-16,-10 1 12 15,0-1-10-15,-4-1 10 16,5 1-8-16,4 4 10 0,10-1-13 16,3-3 9-16,10 2-10 15,7-4 6-15,10-2-8 16,1-1 3-16,8-2-20 16,3 1-62-16,9 1 358 15,-3-10-798-15,-6-12 321 16</inkml:trace>
          <inkml:trace contextRef="#ctx0" brushRef="#br2" timeOffset="101780.3909">5981-3318 1076 0,'-8'-5'298'0,"4"1"116"15,1 1-297-15,6-2 12 16,6-2-13-16,-2 1-8 15,2 3-37-15,8-3-14 0,1 1-29 16,3 5-10 0,3 0-9-16,4 0-3 0,-1 8-3 15,8-5-3-15,-5-3 3 16,3-2-1-16,-5-4 2 16,1 2 0-16,-8 2 0 31,-3-1-2-31,-9 5 0 0,-5 1-2 0,-5-5 2 15,-14 5-2-15,-9 0 1 0,-18 6-1 16,-11 2 2-16,-16 1 1 16,2 0 2-16,-2 4 6 15,16-13 6-15,0-3 4 16,16-4 1-16,7-1 3 16,12-4-5-16,1 9-7 15,14 3-6-15,14 3-4 16,4-7-4-16,15 5-1 15,9-10 0-15,20 3 1 16,-4-4 0-16,8 4-1 16,-10-5 4-16,-5 2-2 15,-21 2 1-15,-9-1-2 16,-12 4 1-16,-5 1-3 16,-8 3 2-16,-10 3-3 15,-4-2 3-15,-4 1 0 0,-4-2 2 16,1 6 0-16,4-8 2 15,3 4-2-15,6 1 1 16,1-3-1-16,5-6 1 16,8 0-3-16,5 0 1 15,11-3-4-15,9-2 1 16,15 2-3-16,0 3 3 16,12-9-1-16,-7 6 3 0,1 3 0 15,-12-6 1-15,-2 5 0 16,-11 7-1-16,-8-8-2 15,-9 4-1-15,-5 5 1 16,-7-1 0-16,-3 2-1 16,-4-2 3-16,-8 1 1 15,-2-2 2-15,-2 2-1 16,1-4 2-16,-2 2-11 16,7-2-68-16,7-3-440 15,4-6 114-15</inkml:trace>
          <inkml:trace contextRef="#ctx0" brushRef="#br1" timeOffset="-352074.334">6053-3369 526 0,'-8'4'373'16,"2"-4"-44"-16,2 2-42 15,1-4-155-15,1 5-3 16,1-3-32-16,1 0-14 16,1 0-28-16,-1-3-16 15,3 2-25-15,3 2-8 16,0-4-3-16,3 2-1 15,3 7-1-15,3-5-1 0,-1-2 1 16,5 2-1-16,2 2 1 16,0-12 0-16,-3 3 1 15,5 8 1-15,-7-14 0 16,1 3-1-16,-5 7 2 16,-2-2-1-16,-2-5-2 15,-5 9 1-15,0-5-1 16,-6 4 2-16,0 2 3 15,-8 2 3-15,-4 2 3 0,-4 4 6 16,-4 1-1-16,-7-1 1 16,3-1-3-16,-3 1-2 15,2-3-4-15,-1-5-1 16,8 1-2-16,3-5-2 16,6 3 0-16,8 0-4 15,4 3-4-15,3-2-2 16,4 4 0-16,10-2-1 15,-1 0 3-15,10-6 2 16,-1-2 2-16,5 2 0 16,-3-6 1-16,3-6 1 15,-6 2 1-15,0 5-1 16,-6-1 1-16,-6 5-1 16,-3-2 0-16,-6 7 1 15,-3-7 0-15,-6 5 0 0,-3 1 2 16,-4 4-1-1,-5-5 1-15,-5 10-2 0,2-8 0 16,-4-1 0-16,4 0-1 16,0 2 0-16,4-5 0 15,4 3-1-15,7-2 1 16,0 5-83-16,10 2 286 16,7-20-659-16,4-9 232 0</inkml:trace>
          <inkml:trace contextRef="#ctx0" brushRef="#br1" timeOffset="-297090.7742">6018-3285 925 0,'0'0'221'0,"5"3"76"16,5-6-269-16,4 4-15 15,1-2-10-15,7-2-1 16,-2-2 1-16,2-2 0 16,-1 4-1-16,3 1 0 0,-7-1-78 15,2 14-223-15,-5 5 47 16</inkml:trace>
          <inkml:trace contextRef="#ctx0" brushRef="#br2" timeOffset="174062.9601">6150-4485 875 0,'-15'-7'292'0,"-9"1"60"0,5 6-241 16,-7 4-37-16,2 8-38 15,-4 9 7-15,5 3-32 16,-5 9 7-16,5 0-15 16,2 12 9-16,9-3-13 15,-6 14 12-15,13-2-8 16,-8 15 13-16,5-3-10 0,-1 17 10 16,6-8-14-1,-4 6 6-15,8-14-10 0,7 2 9 16,-4-15-7-16,11-1 15 15,0-11-7-15,5-6 10 16,1-10-4-16,6-13 15 16,0-7-5-16,8-12 23 15,2-13-5-15,7-19 12 16,1-10-15-16,7-21 8 16,-5-5-23-16,1-13 16 15,-8 9-15-15,-2-10 12 16,-11 7-15-16,-9-11 11 15,-12 9-18-15,-14-5 18 16,-10 13-12-16,-13 9 18 16,-4 22-16-16,-10 19 5 15,0 19-20-15,-9 18 4 0,3 10-20 16,-6 14 8-16,11-3-3 16,4-1-53-16,12-8-90 15,0-8-367-15,13-14 33 16</inkml:trace>
        </inkml:traceGroup>
      </inkml:traceGroup>
    </inkml:traceGroup>
  </inkml:traceGroup>
</inkml:ink>
</file>

<file path=ppt/ink/ink8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1:31.27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9BB7488-4F64-4B22-8FDE-5B8A34BAD127}" emma:medium="tactile" emma:mode="ink">
          <msink:context xmlns:msink="http://schemas.microsoft.com/ink/2010/main" type="inkDrawing" rotatedBoundingBox="17904,10588 20631,9621 21281,11456 18554,12422" semanticType="scratchOut" shapeName="Other">
            <msink:sourceLink direction="with" ref="{2B1DFEC9-3F79-4949-835A-CE4CF5BB8AA7}"/>
          </msink:context>
        </emma:interpretation>
      </emma:emma>
    </inkml:annotationXML>
    <inkml:trace contextRef="#ctx0" brushRef="#br0">1781 311 957 0,'-18'-2'217'16,"0"-1"88"-16,-2 2-269 15,4-4-16-15,-1 4 8 16,-1-5 4-16,0-5 9 16,5 4-1-16,-4-8 6 15,2 1-7-15,-4-1 4 0,-1 2-9 16,-11-8-1-16,-2 9-5 15,-2-2 2-15,1 5-7 16,-6 3-3-16,6 8-4 16,-7-4-6-16,-2 2-2 15,1-1-3-15,3-1 0 16,0-1-2-16,10 0 1 16,-4 2-2-16,3-2-1 15,-7 3 2-15,4 0 9 0,-9 4 13 16,0 2 7-16,-2 9 2 15,8 5-4-15,-12 7-8 16,4 0-14-16,-5 3-8 16,4-3 0-16,-11 3 0 15,10-2-1-15,-5 7 0 16,7 1 1-16,-10 9-2 16,9-6 2-16,0 3 1 15,6-8 2-15,-3 2-2 16,9-3 2-16,-3 6-2 15,4 1 0-15,-5 8-3 16,5 3 1-16,-4 4-1 16,6 2 1-16,-6 5-2 15,6 1 2-15,-1 6-1 16,7-9 0-16,0 6 0 16,9-14 2-16,3 3-2 0,6-12 3 15,-2 14-2-15,5 0-1 16,2 12 1-16,1-4 0 15,6 4-2-15,7-14 2 16,7-5 0-16,5-14 1 16,10-2-1-16,2-8 2 15,10-2 0-15,-2-9 2 16,3 0-2-16,-5-6 2 0,10 5-2 16,-5-2-1-16,14 7 0 15,-2-8 1-15,15-1-2 16,-6-4 1-16,13-9 1 15,-7-6 0-15,11-3 1 16,-12-7 1-16,11-5 1 16,-13 1-1-16,12-3-2 15,-9 7 0-15,12-1 1 16,-15 2-1-16,8-1-1 16,-14-2 2-16,11-12-1 15,-11 1 0-15,10-13-1 16,-5-3 1-16,5-13 2 15,-11 5 0-15,-2-1 0 16,-15 8 2-16,0-4 0 16,-14 10-3-16,7-10 2 0,-12-6 0 15,4-10 0-15,-3 3 0 16,-2-18 1-16,-10 6-1 16,0-13 0-16,-7 4-1 15,-7-14 2-15,-7 20 1 16,-6-9 1-16,-6 25 7 15,-9 8 12-15,-7 18 2 16,-7 5 3-16,-2 10-1 16,-7 3-7-16,6 6-11 0,-10-2-6 15,2 1-3-15,-11-1-4 16,4 2-4-16,-16-7-111 16,14 7 25-16,-11-12-399 15,-21 3 32-15</inkml:trace>
    <inkml:trace contextRef="#ctx0" brushRef="#br0" timeOffset="211170.2345">1044 222 280 0,'-20'0'104'0,"1"-3"7"15,2 3-72-15,-1 2-29 16,5 1-14-16,-5-3 10 16,0 3-8-16,-5-5 20 15,1 5 7-15,-7-9 31 16,2 2-3-16,-9 4 17 16,0 0-19-16,-3 3 0 15,1 6-31-15,-7 1 7 16,9-5-11-16,-4 5 39 15,4-5 1-15,1 5 23 0,4-2-11 16,1 11 7-16,4-2-42 16,-2 8-7-16,1 1-26 15,0 13 8-15,1-6-11 16,-1 9 12-16,5-3-8 16,-1-5 12-16,5-2-13 15,3 4 11-15,1-6-14 0,7 4 10 16,1 6-12-16,-2 5 12 15,1-3-14-15,1 12 10 16,-6 1-14-16,1 13 13 16,-1-7-12-16,-1 10 16 15,1-11-9-15,-2 0 15 16,4-12-11-16,-1 1 13 16,5-15-13-16,6 2 11 15,5-9-12-15,2 4 12 16,7-2-14-16,2 10 11 15,2-5-12-15,3 13 10 16,2-4-13-16,4-4 13 16,2-3-13-16,2-3 13 15,8-6-11-15,8 2 13 16,-2-2-13-16,9 0 11 16,-2 0-11-16,5 1 11 15,-3-7-10-15,6 0 11 16,-7-6-11-16,4-2 11 0,-5-6-12 15,13-5 12-15,-8-4-11 16,14-1 11-16,-2 0-10 16,7 0 11-16,-8 2-11 15,4-1 9-15,-9 1-10 16,1-4 9-16,-9-6-10 16,5-2 11-16,-6-5-10 0,9-11 21 15,-6-1-8-15,4-4 10 16,-7-1-10-16,2-7 10 15,-16 3-20-15,5-7 10 16,-10-1-12-16,-1-8 12 16,-8 4-12-16,2-9 11 15,-3 3-11 1,-1-16 10-16,-3 3-12 0,1-17 11 16,-5 1-12-16,-5-5 10 15,-5 13-9-15,-4-3 9 16,-4 15-9-16,-1-2 9 15,1 12-12-15,-2-5 5 16,-3 13-11-16,-5-2 11 16,-4 10-11-16,-7 1 14 15,-4 10-7-15,-13-4 12 0,0 8-12 16,-15 1-3-16,1 10-37 16,-14-4-258-16,8 3 64 15</inkml:trace>
    <inkml:trace contextRef="#ctx0" brushRef="#br0" timeOffset="425763.5259">777 320 947 0,'-19'-3'202'0,"-4"1"87"0,6-1-280 16,-4 0-6-1,11 1-4-15,-7 1 0 0,6 2 1 16,-5 2 0-16,4 5-1 16,-5 0 5-16,1 6 0 15,-7 3 2-15,3 2 4 0,-7 2 10 16,1-1 0-16,-6-1 9 15,4 0 0-15,-3 4 6 16,7-9 26 15,13-8-14-31,1 2-34 16,-35 24-3-16,6 2-6 0,0 1-3 16,5-4-1-16,17-4-2 15,0-2-3-15,-2 6-2 16,-1-4-4-16,-3 13-2 15,0-3 0-15,-1 7 3 16,-2-6 3-16,3 7 4 16,1-6 4-16,-1 3 1 15,3-5-1-15,1 5 3 16,5 0-1-16,3 0 0 16,5 1 1-16,1 4-1 0,5-4-1 15,-1 1-1-15,4-6-2 16,3 0 2-16,3-9-1 15,5 0 1-15,0-5 1 16,3-3 1-16,3-3-2 16,4 0 1-16,-1-4 0 15,10 2 2-15,-6-4 0 16,6 0 2-16,0-1-2 16,1 3 1-16,-3-1-3 15,6 1 0-15,-6 0 0 0,8 1-2 16,-4-1 1-16,12 2 0 15,-2-7 0-15,14-3-1 16,-5 2 1-16,10-5-1 16,-5-2 2-16,6 1-1 15,-13 9 0-15,7 0 0 16,-9 1 0-16,1 4 0 16,-6 1 0-16,8-3 0 15,-8-4 1-15,8 0 2 16,-5-6 1-16,6 6 3 15,-6-9 0-15,9 1-1 16,-10-4-2-16,4-1-1 16,-11-5-2-16,10-7 1 0,-11-10-2 15,9-1 0-15,-8 2 1 16,7-5-2 0,-12 4 0-16,7 0 0 0,-8 4 0 15,4-12 0-15,-4 2 1 16,4-1-1-16,-3-3 1 15,5-10-1-15,-5 2-1 16,4-8 0-16,-6 0 1 16,-5-5 0-16,-7 6-4 0,3-9-1 15,-10 3 0-15,0-4-1 16,0 4-2-16,-4-4 6 16,-5-2 2-16,0 4 1 15,-4 12 0-15,-4-7 1 16,-1 11-1-16,-3 8 1 15,-2 5-1-15,3-4 1 16,-5 7 0-16,-1-1 1 16,1 4 1-16,-6-5 2 15,-2 6 1-15,-4-5 3 16,-2 0 2-16,-11-2 4 16,2 2-1-16,-8-5 2 15,2 10-2-15,-10-4 4 16,5 7-5-16,-12-1-1 15,4 4-4-15,-13-1-3 16,8 5-5-16,-10-4-1 16,1 7-3-16,-13 5 1 0,5 5 0 15,-16 10 4-15,6 6-3 16,-5 3 4-16,15 7 0 16,-2 4 0-16,7-2-5 15,-5 7 3-15,12-7-3 16,-12 4 3-16,10-7-1 15,-5-6 1-15,12-4 1 0,-9 4 1 16,8-8-2-16,-8 2-2 16,7 6 0-16,-10 11-1 15,8 0 0-15,-8 14-1 16,11 0 2-16,-1 17-1 16,12 0-2-16,1 21-1 15,13-17-1-15,0 15-12 16,8-13-7-16,2 7-15 15,6-17-5-15,-2 15-9 16,7-9 9-16,4 13 2 16,4-7 15-16,5 12 8 15,13 2 9-15,15 17-110 16,17-11-199-16,21 5 30 16</inkml:trace>
  </inkml:traceGroup>
</inkml:ink>
</file>

<file path=ppt/ink/ink8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1:04.16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0C86FED-08E9-4F99-AE93-75B4810D0697}" emma:medium="tactile" emma:mode="ink">
          <msink:context xmlns:msink="http://schemas.microsoft.com/ink/2010/main" type="inkDrawing" rotatedBoundingBox="18156,10865 20166,9078 21479,10554 19468,12342" hotPoints="20848,10292 20135,11772 18506,11560 19219,10080" semanticType="enclosure" shapeName="Ellipse">
            <msink:sourceLink direction="with" ref="{FFF50C34-C5D8-4CA0-88E3-34816E4F292A}"/>
            <msink:sourceLink direction="with" ref="{FEF1013C-5B4E-45F5-8B74-903BDDBFA106}"/>
          </msink:context>
        </emma:interpretation>
      </emma:emma>
    </inkml:annotationXML>
    <inkml:trace contextRef="#ctx0" brushRef="#br0">1751 272 861 0,'-11'-11'280'16,"-2"5"64"-16,-2 0-248 16,-3-3 4-16,-2 2-37 0,-7 1 14 15,0-3-26-15,-10-3 15 16,-1-3-27-16,-5 0 7 16,2 0-24-16,-13-2 15 15,7 5-19-15,-17-1 11 16,-4 2-15-16,-14-1 9 15,8 12-18-15,-11 3 23 16,16 2-9-16,-6 5 19 16,17 2-12-16,-6 2 6 15,10-2-25-15,-9 1 7 16,10 7-18-16,-10-1 11 16,11-4-12-16,-5 2 9 15,12 5-13-15,-8 8 7 16,11 8-12-16,0 28 11 15,4 7-10-15,-4 25 15 0,8-4-9 16,-2 12 13-16,9-10-11 16,10 13 13-16,17-16-13 15,14 12 12-15,4-10-12 16,10 7 12-16,2-7-12 16,9 11 11-16,2-14-11 15,16 13 11-15,-1-14-12 16,13-5 12-16,0-20-13 0,12-6 10 15,-5-19-12 1,16-11 10-16,-4-17-10 0,18-14 14 16,-10-10-10-16,19-20 12 15,-13-14-10-15,12-15 13 16,-15-7-11-16,10-20 14 16,-21-3-12-16,14-7 15 15,-10 7-11-15,2-15 14 16,-8 15-9-16,5-25 17 15,-12 7-9-15,-4-31 15 16,-9 8-17-16,-9-19 13 16,-18 25-18-16,-12 1 13 15,-15 28-14-15,-21-8 15 16,-12 23-10-16,-20 5 16 16,-10 14-16-16,-27 15 8 15,-1 31-14-15,-40 23 7 0,0 22-18 16,-20 19 11-1,17 5-11-15,1 1 11 0,32-11-9 16,9-7-46-16,31-16-108 16,4-1-379-16,10-16 35 15</inkml:trace>
  </inkml:traceGroup>
</inkml:ink>
</file>

<file path=ppt/ink/ink8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4:46.23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163C523-6569-4A92-925A-8881BB3A27D5}" emma:medium="tactile" emma:mode="ink">
          <msink:context xmlns:msink="http://schemas.microsoft.com/ink/2010/main" type="inkDrawing" rotatedBoundingBox="18420,10128 20717,9806 20975,11643 18677,11965" hotPoints="20640,11134 19628,12146 18617,11134 19628,10122" semanticType="enclosure" shapeName="Circle">
            <msink:sourceLink direction="with" ref="{FEF1013C-5B4E-45F5-8B74-903BDDBFA106}"/>
            <msink:sourceLink direction="with" ref="{FFF50C34-C5D8-4CA0-88E3-34816E4F292A}"/>
          </msink:context>
        </emma:interpretation>
      </emma:emma>
    </inkml:annotationXML>
    <inkml:trace contextRef="#ctx0" brushRef="#br0">1616-17 927 0,'-26'9'232'0,"-2"5"71"0,2-1-274 16,-5 1-18-16,8-1-15 16,-1-1 0-16,-2-4 0 15,-4 2 2-15,0 3 4 16,-12 2 0-16,0 6 2 16,-9 4 1-16,0 2 1 15,-7 5 3-15,4-8 1 0,-14 0 3 16,14-12 22 31,27-6 21-47,0 1-23 0,-89 19 5 0,10-5-7 0,-7 3-3 15,11-6-11-15,42-3-5 16,9-3-8-16,-1 4-6 16,8 1-3-16,1 5-6 15,10-2-1-15,-5-1 1 16,5 7 1-16,-2 1 4 15,4-3 5-15,-2 4 2 16,7 1 1-16,4-2-1 16,2-6-1-16,2 6-2 15,6-1 0-15,0 7 0 16,6-6 1-16,2 7 1 16,1 1 1-16,3 2-1 0,0-4-1 15,1 12 0-15,2 0 1 16,0 6 2-16,-1-6 1 15,2 14-1-15,2-11 0 16,6 4-4-16,3-7-1 16,8 7-1-16,2-19-1 15,5 6 0-15,0-9 3 16,3 1 0-16,-6-2 2 16,6 7 2-16,0-6 1 0,2 0 1 15,1-5-2-15,11 5 1 16,-4-6-2-16,8 6 1 15,-1-3-2-15,8 5 0 16,-1-8-1-16,11 3 0 16,-10-9 0-16,13 3 0 15,-13-6 1-15,9-2 1 16,-7-2 1-16,9-4-1 16,-8-7 1-16,22-6-2 15,-11-6-1-15,7-7 1 16,-7-2-1-16,10-3-1 15,-18 1 2-15,8-1 0 16,-10 3 0-16,7-4-3 0,-14-4 0 16,10-8 0-1,-11-5-1-15,7-8-4 16,-10 1 3-16,-1-4-6 0,-11 5 1 16,0-3 1-16,-13 4 4 15,-1-7 1-15,-7 3 5 16,-4-4 5-16,-5 8 3 15,-5-7 5-15,-5 5 1 16,-4-11 1-16,-5 1-5 16,-5-16-3-16,0 8-6 15,-11-19-2-15,4 15 0 16,-7-7 1-16,-7 17 1 0,-12-1 1 16,-5 23-5-16,-23 2-3 15,-13 10-6-15,-14-2-15 16,-2 4 4-16,-42-19-327 15,7 5 102-15</inkml:trace>
  </inkml:traceGroup>
</inkml:ink>
</file>

<file path=ppt/ink/ink88.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5T08:07:25.096"/>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D7E4EFCF-45AF-4905-97A9-AB552C994D8B}" emma:medium="tactile" emma:mode="ink">
          <msink:context xmlns:msink="http://schemas.microsoft.com/ink/2010/main" type="writingRegion" rotatedBoundingBox="26123,12578 26258,12578 26258,12728 26123,12728"/>
        </emma:interpretation>
      </emma:emma>
    </inkml:annotationXML>
    <inkml:traceGroup>
      <inkml:annotationXML>
        <emma:emma xmlns:emma="http://www.w3.org/2003/04/emma" version="1.0">
          <emma:interpretation id="{A5AE085E-8EF7-4D0F-9D74-301189FA9ACC}" emma:medium="tactile" emma:mode="ink">
            <msink:context xmlns:msink="http://schemas.microsoft.com/ink/2010/main" type="paragraph" rotatedBoundingBox="26123,12578 26258,12578 26258,12728 26123,12728" alignmentLevel="1"/>
          </emma:interpretation>
        </emma:emma>
      </inkml:annotationXML>
      <inkml:traceGroup>
        <inkml:annotationXML>
          <emma:emma xmlns:emma="http://www.w3.org/2003/04/emma" version="1.0">
            <emma:interpretation id="{A469AE18-ACBC-4BDB-9AF7-486D503EAC86}" emma:medium="tactile" emma:mode="ink">
              <msink:context xmlns:msink="http://schemas.microsoft.com/ink/2010/main" type="line" rotatedBoundingBox="26123,12578 26258,12578 26258,12728 26123,12728"/>
            </emma:interpretation>
          </emma:emma>
        </inkml:annotationXML>
        <inkml:traceGroup>
          <inkml:annotationXML>
            <emma:emma xmlns:emma="http://www.w3.org/2003/04/emma" version="1.0">
              <emma:interpretation id="{DF059C02-4EE3-46AC-A7F8-56D0D08F03C0}" emma:medium="tactile" emma:mode="ink">
                <msink:context xmlns:msink="http://schemas.microsoft.com/ink/2010/main" type="inkWord" rotatedBoundingBox="26123,12578 26258,12578 26258,12728 26123,12728"/>
              </emma:interpretation>
            </emma:emma>
          </inkml:annotationXML>
          <inkml:trace contextRef="#ctx0" brushRef="#br0">12093-296 0,'0'0'15,"0"0"-15,0 0 16,0 0-16,0 0 16,-56 67 15,19-26-15,-5 1 15</inkml:trace>
        </inkml:traceGroup>
      </inkml:traceGroup>
    </inkml:traceGroup>
  </inkml:traceGroup>
</inkml:ink>
</file>

<file path=ppt/ink/ink8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20:53.31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6D482DD-829E-47DC-A0F2-BE14418086AD}" emma:medium="tactile" emma:mode="ink">
          <msink:context xmlns:msink="http://schemas.microsoft.com/ink/2010/main" type="inkDrawing" rotatedBoundingBox="8920,17740 12660,17659 12661,17736 8922,17817" shapeName="Other"/>
        </emma:interpretation>
      </emma:emma>
    </inkml:annotationXML>
    <inkml:trace contextRef="#ctx0" brushRef="#br0">0 52 2112 0,'18'-3'-2'0,"6"3"2"16,-4 0 0-16,6 3-1 0,0 2-3 15,5 4 10-15,-1-2-9 16,1 0 8-16,-5 3-7 16,4-4 6-16,4 0-6 15,5-3 6-15,-1 0-8 16,6-1 8-16,-2-4-6 0,1 2 6 15,-6 0-7-15,2-1 8 16,-8 1-8 0,2 0 7-16,-5 3-9 0,6-3 10 15,-5 1-10-15,8-2 8 16,-6-2-5-16,7-2 5 16,-7 2-6-16,4 0 6 15,-2-3-4-15,9-5 4 16,-7 3-4-16,9 0 5 15,-5-1-7-15,-1 1 8 16,-2 7-9-16,3-2 9 16,-4 1-9-16,6 1 9 15,-4 4-9-15,3 0 9 16,-3-2-7-16,2-1 7 16,-12 0 0-1,-1 2-7-15,34-4 7 0,-1-2-7 16,6 1 6-16,-3-1-6 15,-9 0 5-15,-9-1-5 16,8 4 6-16,-5-3-7 16,6 1 4-16,-7 0 0 15,7 3-1-15,-14-1 1 16,6 1 0-16,-10 1 3 16,10 1-8-16,-6 1 8 0,11 0-9 15,-4 0 9 1,8-1-8-16,-7 1 8 0,7-2-8 15,-4 1 9-15,6 1-8 16,-8 3 8-16,3-4-9 16,-5 1 8-16,4-5-9 15,-5-2 10-15,6-6-10 16,-3 1 11-16,2-2-10 16,-4 5 10-16,4 1-10 15,-7 1 9-15,2 2-9 16,-1 5 7-16,5 2-6 15,-8 0 7-15,4 1-7 16,-7-2 8-16,1 1-9 16,-12-3 9-16,8-2-10 15,-5 0 10-15,4 0-9 16,-6-5 9-16,1 5-8 16,-7-3 8-16,-2-2-8 0,-9 2 6 15,0 3 9-15,-3-1 13 16,-4 1-1-16,-2 1 9 15,1-1-1-15,-5 2-8 16,4-2-5-16,-4 0 4 16,2 0-9-16,0 0 4 15,0 0-9-15,0 1-21 16,-3 2-100-16,0 2-30 0,-5 6-342 16,2 1 12-16</inkml:trace>
  </inkml:traceGroup>
</inkml:ink>
</file>

<file path=ppt/ink/ink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7:33:34.59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2445340-7C17-421D-9A8B-0FD9EFAF3CC3}" emma:medium="tactile" emma:mode="ink">
          <msink:context xmlns:msink="http://schemas.microsoft.com/ink/2010/main" type="inkDrawing" rotatedBoundingBox="16286,16971 20279,16965 20280,17936 16287,17942" hotPoints="20509,17645 18207,17915 15948,17403 18249,17133" semanticType="enclosure" shapeName="Ellipse"/>
        </emma:interpretation>
      </emma:emma>
    </inkml:annotationXML>
    <inkml:trace contextRef="#ctx0" brushRef="#br0">2895 59 539 0,'-6'-7'337'0,"-3"1"-55"15,3 1-82-15,-1 4-163 16,1-4-39-16,-2 1-28 0,2 1-18 15,-3-3 1-15,0 1 14 16,-3-1 34-16,2 3 32 16,-5-2 29-16,0 5 4 15,-3 2-6-15,-2-2-27 16,-2 0-2-16,-1 3 7 47,13-1-9-47,-1 1-8 0,-29 1-11 0,-5-1 3 15,1 2-2-15,-4-4 1 16,24-1-6-16,-9 0-2 16,6 0-2-16,-8-1 0 15,5 2 1-15,-7-1 4 16,4 2 1-16,-6-2 0 16,4 6-2-16,-4-3-1 15,3 0-3-15,-6-3 0 16,6 1-1-16,-4-1 0 15,8 0 2-15,-5-1 3 16,5-1 1-16,-7-1 1 16,1-1-1-16,-8 1 0 15,2 0-2-15,-5 4-2 16,5 1 0-16,-7-1 0 16,11-2-1-16,-7-1-1 15,8 1 0-15,-3-2-1 16,3 1-2-16,-1 8 0 0,2 0 1 15,-6-3 0-15,5 5 0 16,-3-2 1-16,2-5 2 16,-5 5 0-16,4 5 0 15,-1-2 1-15,5 1 0 16,-5-1 0-16,6-1-2 16,-3-5 0-16,4 1-2 15,-7-1 0-15,9 3 0 16,-1-3 0-16,2 3 1 0,-4-1 1 15,9 4 2-15,-11-2 3 16,5 4 1-16,-7 1 0 16,5-2 0-16,-2 2-1 15,8-4-4-15,1 1-1 16,5-3 0-16,-1 4-1 16,3-1 0-16,-3 3 0 15,3 2 1-15,-6 2-1 16,3-4 0-16,-4 6 1 15,5-3-1-15,-1 2 4 16,5-2 4-16,1 3 4 16,1-3-1-16,1 6 0 15,1-2-3-15,0 2-5 0,3 2-4 16,4 1 0-16,-3-2 1 16,7-1-1-16,-1-4 0 15,4 1 0-15,-2-5 0 16,0-1-1-16,3 0 2 15,7 3-1-15,-1 2 0 16,2 7-4-16,4-1-3 16,0 1-4-16,-1 0-1 15,4-6-2-15,3-5 3 16,6-2 4-16,1-5 3 0,8-2 3 16,2-1 3-16,11-3 1 15,-1 2-2-15,8-1 0 16,-5-2-1-16,10 4 1 15,-5 1-1-15,4 1 1 16,-8 2 0-16,9 2 0 16,-6-1 0-16,7 1 0 15,-5 3 0-15,7 0 0 16,-5 1 0-16,7-1 0 16,-6-3 0-16,9-1-1 15,-8-7 1-15,8-2 0 16,-4-5 0-16,6-5 0 15,-11 4 0-15,13 2 0 16,-8 4 0-16,7 7 1 0,-11 4 0 16,13 1-2-16,-14 4 2 15,7 1-1-15,-6-4 1 16,14 2-1-16,-11-5 1 16,17-5-1-16,-7-2 0 15,10-2 0-15,-14-3-1 16,10-2 1-16,-13-1 1 15,10-4-2-15,-9 1 1 16,10 1 1-16,-5-2-3 0,11-2 0 16,-10 0 0-16,5 0-1 15,-13-3 0-15,6 1 2 16,-7 5 2-16,6 2-2 16,-10 1 2-16,11-3-1 15,-10 3 0-15,4-5 1 16,-9-1-1-16,9-4 0 15,-14-2 0-15,4-2-1 16,-10 1 1-16,1-5 0 16,-15 3 0-16,4 4 0 15,-9 1 0-15,-5-1-3 16,-7 12-1-16,-1-4 0 16,-7 3 1-16,-4-3 4 15,-3 2 4-15,-4-8 5 16,-5 3 0-16,-11-6 2 15,2 3-4-15,-13-6-1 0,-2 0-2 16,-10-5 1-16,0 5 1 16,-20-6 1-16,0 8-1 15,-17-8-3-15,-1 1-5 16,-15-8-7-16,9 1-5 16,-27-9-1-16,1 1 0 15,-29-8-2-15,5 2 2 16,-41 1-11-16,5 17-10 0,-48 38-321 15,11 30 93-15</inkml:trace>
  </inkml:traceGroup>
</inkml:ink>
</file>

<file path=ppt/ink/ink9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21:00.362"/>
    </inkml:context>
    <inkml:brush xml:id="br0">
      <inkml:brushProperty name="width" value="0.09333" units="cm"/>
      <inkml:brushProperty name="height" value="0.09333" units="cm"/>
      <inkml:brushProperty name="color" value="#ED1C24"/>
      <inkml:brushProperty name="fitToCurve" value="1"/>
    </inkml:brush>
    <inkml:brush xml:id="br1">
      <inkml:brushProperty name="width" value="0.09333" units="cm"/>
      <inkml:brushProperty name="height" value="0.09333" units="cm"/>
      <inkml:brushProperty name="fitToCurve" value="1"/>
    </inkml:brush>
    <inkml:brush xml:id="br2">
      <inkml:brushProperty name="width" value="0.09333" units="cm"/>
      <inkml:brushProperty name="height" value="0.09333" units="cm"/>
      <inkml:brushProperty name="color" value="#3165BB"/>
      <inkml:brushProperty name="fitToCurve" value="1"/>
    </inkml:brush>
    <inkml:context xml:id="ctx1">
      <inkml:inkSource xml:id="inkSrc3">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5T08:05:10.490"/>
    </inkml:context>
  </inkml:definitions>
  <inkml:traceGroup>
    <inkml:annotationXML>
      <emma:emma xmlns:emma="http://www.w3.org/2003/04/emma" version="1.0">
        <emma:interpretation id="{1794705F-6C59-4E31-9F07-3ACE2E58367D}" emma:medium="tactile" emma:mode="ink">
          <msink:context xmlns:msink="http://schemas.microsoft.com/ink/2010/main" type="writingRegion" rotatedBoundingBox="10412,18672 10709,16686 12057,16888 11759,18874"/>
        </emma:interpretation>
      </emma:emma>
    </inkml:annotationXML>
    <inkml:traceGroup>
      <inkml:annotationXML>
        <emma:emma xmlns:emma="http://www.w3.org/2003/04/emma" version="1.0">
          <emma:interpretation id="{45CEDB98-05B2-4DD1-A454-B85C6EDA661E}" emma:medium="tactile" emma:mode="ink">
            <msink:context xmlns:msink="http://schemas.microsoft.com/ink/2010/main" type="paragraph" rotatedBoundingBox="10412,18672 10709,16686 12057,16888 11759,18874" alignmentLevel="1"/>
          </emma:interpretation>
        </emma:emma>
      </inkml:annotationXML>
      <inkml:traceGroup>
        <inkml:annotationXML>
          <emma:emma xmlns:emma="http://www.w3.org/2003/04/emma" version="1.0">
            <emma:interpretation id="{3480131E-6A98-4805-95D9-46395035133A}" emma:medium="tactile" emma:mode="ink">
              <msink:context xmlns:msink="http://schemas.microsoft.com/ink/2010/main" type="line" rotatedBoundingBox="10412,18672 10709,16686 12057,16888 11759,18874"/>
            </emma:interpretation>
          </emma:emma>
        </inkml:annotationXML>
        <inkml:traceGroup>
          <inkml:annotationXML>
            <emma:emma xmlns:emma="http://www.w3.org/2003/04/emma" version="1.0">
              <emma:interpretation id="{293FF87C-11A3-4BAD-9AFC-677F55A050A0}" emma:medium="tactile" emma:mode="ink">
                <msink:context xmlns:msink="http://schemas.microsoft.com/ink/2010/main" type="inkWord" rotatedBoundingBox="10428,18675 10705,16829 11793,16992 11516,18838"/>
              </emma:interpretation>
              <emma:one-of disjunction-type="recognition" id="oneOf0">
                <emma:interpretation id="interp0" emma:lang="" emma:confidence="1">
                  <emma:literal/>
                </emma:interpretation>
              </emma:one-of>
            </emma:emma>
          </inkml:annotationXML>
          <inkml:trace contextRef="#ctx0" brushRef="#br0">-2890 5842 734 0,'-2'3'305'0,"0"-2"-1"16,4-2-161-16,4 2-87 15,0 1-12-15,4-2 0 16,4-2 9-16,3 4-10 16,-2-7-7-16,7 2-18 15,-2 2-3-15,2-2-13 16,-5-4 6-16,3 3-8 16,-6-2 9-16,3-7-6 15,-3 2 11-15,5-4-4 16,-5-4 8-16,0-7-8 15,-4-1 6-15,0-2-8 16,-6 4 7-16,4-1-6 16,-5 3 6-16,3-5-7 15,-6 6 10-15,0-3-6 16,-3 5 9-16,0 1 4 0,-3 8 11 16,-3-2 1-16,-2 0 10 15,-2 2-1-15,-2 0 3 16,-2-1-12-16,3 3-1 15,0-1-13-15,-2 3-1 16,2-3-17-16,5 4 8 16,-2 0-14-16,0 0 7 15,2 6-9-15,-2 0 10 16,-4 4-11-16,-1 1 13 0,-1 4-10 16,2-2 10-16,-5 5-9 15,6 2 9-15,-7 1-10 16,6 1 8-16,-2-1-11 15,3 1 10-15,0-4-10 16,2-2 10-16,-1-1-11 16,5-4 11-16,2 2-11 15,3 1 11-15,5 0-12 16,-1 0 10-16,2 1-12 16,0-1 11-16,7-1-12 15,-1 1 13-15,3-5-12 16,-2 2 6-16,-3-5-71 15,1-3-36-15,2-10-372 16,2-2 49-16</inkml:trace>
          <inkml:trace contextRef="#ctx0" brushRef="#br0" timeOffset="528.8465">-2945 5507 952 0,'-17'0'291'0,"9"-3"47"0,5 1-244 16,-1-4-88-1,-4-2-10-15,6 0 9 0,-4-1-3 16,2-2 11-16,4 4-9 16,0 0 11-16,0 1-5 15,0 6 10-15,0 0 5 16,1 0 13-16,-2 3-8 15,-1 2 6-15,5 3-9 16,-3 3 4-16,0 10-4 16,2-1 14-16,1 14-4 15,1-1 3-15,3 14-16 16,0-7 0-16,3 10-16 16,-4-9 5-16,0 3-11 15,-3-13 11-15,-1 1-7 16,-2-10 12-16,4-5-10 15,-2-4 11-15,1-6-12 0,2-4 5 16,1-9-9 0,3-2 8-16,2-10-12 0,-2-1-9 15,2-7-82-15,-5 0 39 16,1-19-401-16,-4 6 74 16</inkml:trace>
          <inkml:trace contextRef="#ctx0" brushRef="#br0" timeOffset="-993.5911">-3070 5649 784 0,'0'-3'317'0,"-5"2"22"16,3 1-188-16,-4 1-65 16,0 2-23-16,-5 1-8 15,2 2-4-15,-3 5-13 16,2-1-3-16,-1 11-18 15,4 0-2-15,-3 10-15 16,7 0 6-16,-1 2-9 16,2-13 11-16,7 2-12 15,2-11 9-15,3-7-10 0,4-1 11 16,9 1-10-16,-1-9 11 16,6 3-8-16,-4-4 10 15,-2-3-9 1,-5-2 10-16,-4-3-8 0,-10-1 13 15,-3-4 6-15,-5 2 19 16,-7 6 3-16,-1 5 10 0,-1 1-13 16,0 8-4-16,3 5-22 15,7-3-20-15,-1 4-92 16,8-3 469-16,16-14-826 16,4-6 349-16</inkml:trace>
          <inkml:trace contextRef="#ctx0" brushRef="#br1" timeOffset="-5706.4155">-3472 4107 894 0,'0'-22'226'0,"3"0"83"15,-1 2-239-15,1-3-17 16,0 4 11-16,-2 5 10 16,-1 6 2-16,0 1-9 15,0 4-6-15,-1 4-21 16,2-6-13-16,-1 2-21 15,0 2-2-15,0 1-11 0,2-5 8 16,-4 5-9-16,2 2 10 16,2-1-11-16,-4-1 12 15,4 6-10-15,0 1 12 16,-4 10-5-16,0 4 16 16,1 17 2-16,-1 5 14 15,1 19-2-15,1 6 12 16,4 24-10-16,4-4 0 0,5 19-13 15,1-6 0-15,1 11-14 16,-1-19 4-16,0 12-11 16,-6-20 10-16,-4 1-7 15,1-24 16-15,-5 3-1 16,-5-19 13-16,2 1-11 31,0-8 9-31,-1-2-17 0,0-8 2 0,1-2-11 16,0-4 12-16,0-6-7 15,0-3 11-15,0-3-8 16,3-5 9-16,-2 2-9 16,2-2 6-16,0 5-12 15,3-3 8-15,-4 2-11 16,1-5 7-16,0 3-11 16,-2 0 11-16,-1-1-11 15,2 1 9-15,1 5-9 0,1-4 10 16,1 0-12-16,-1-1 12 15,1 0-9-15,-1-5 8 16,1 3-9-16,-2-1 9 16,0 1-9-16,0-2 9 15,0-2-8-15,-2 0 9 16,2-1-10-16,0-2 11 16,2 1-13-16,-2 0 8 15,2 0-11-15,-2 3 9 0,-2 6-35 16,0-1-27-16,2 10-96 15,4 6-329-15,-4 5 44 16</inkml:trace>
          <inkml:trace contextRef="#ctx0" brushRef="#br0" timeOffset="12430.8245">-3280 5463 465 0,'-7'10'207'15,"-1"-1"36"-15,-1 0-76 0,1-1-26 16,2 3-3-16,1-3-17 16,0 1-23-16,4 0-33 0,-1 5-23 15,2-3-11-15,0 2-15 16,0-1-4-16,2-3-11 15,-2-6 8-15,0-1 5 16,1-2 18-16,-1-3 5 16,0-3 8-16,0-5-6 15,0-8-3-15,-1-12-16 16,1-8-4-16,3-13-9 16,0-10 5-16,3-4-10 15,2 9 7-15,-2-2-10 16,0 20 10-16,2 10-11 15,-2 12 10-15,-3 3-13 16,2 12 10-16,1 2-10 0,-3 5 11 16,-1 4-8-1,1-1 12-15,-2-2-30 16,-2-3-17-16,1 0-97 0,1-3-274 16,-4-4 34-16</inkml:trace>
          <inkml:trace contextRef="#ctx0" brushRef="#br0" timeOffset="-1552.0855">-3090 5386 637 0,'-4'-3'292'0,"4"0"7"0,-1-2-151 16,-2 2-46-16,0-3 12 16,-2 3-72-1,2 0-12-15,0-2 0 16,0 2 1-16,0 1 8 16,0 2-8-16,-2-1 7 0,0 8-10 15,1 3-1 1,-1 8-11-16,-1 2 5 0,1 7-8 15,5-4 6-15,6 2-10 16,-1-10 4-16,4-4-9 16,7-8 7-16,-1-6-10 15,-1-4 12-15,5-11-9 16,-5-2 9-16,-7-6-8 16,0 3 6-16,-6-5-1 15,-4 9 19-15,-6-1 3 16,-4 8 15-16,-2 7-7 15,-5 2 0-15,0 7-20 16,3 12-4-16,3 3-18 16,1-1 6-16,13 7-79 15,2-5-28-15,2-6-355 16,10-5 39-16</inkml:trace>
          <inkml:trace contextRef="#ctx0" brushRef="#br0" timeOffset="12958.739">-3340 5090 616 0,'-14'1'380'15,"0"2"-29"-15,3-3-100 16,3 0-122-16,2 2-49 16,6 3-31-16,8-5-25 15,3 1-12-15,6-6-23 16,6-1 17-16,3-11-11 15,-1-1 11-15,-2-9-7 16,-5 2 12-16,-3-6-11 0,-6 8 10 16,-4 5-10-16,0 10 7 15,-4 2-11-15,-1 7 7 16,5 8-10-16,1 2 9 16,0 3-9-16,-1 2 12 15,1 5-9-15,-3 1 11 16,3 11-12-16,4-2 10 0,1 4-9 15,4-2 14-15,2 1 130 16,3-12-518-16,-15-11 223 16</inkml:trace>
        </inkml:traceGroup>
        <inkml:traceGroup>
          <inkml:annotationXML>
            <emma:emma xmlns:emma="http://www.w3.org/2003/04/emma" version="1.0">
              <emma:interpretation id="{35CB300C-594C-418E-A303-D4E70FF8BCD4}" emma:medium="tactile" emma:mode="ink">
                <msink:context xmlns:msink="http://schemas.microsoft.com/ink/2010/main" type="inkWord" rotatedBoundingBox="10585,17517 10628,17230 11544,17367 11501,17654"/>
              </emma:interpretation>
              <emma:one-of disjunction-type="recognition" id="oneOf1">
                <emma:interpretation id="interp1" emma:lang="" emma:confidence="0">
                  <emma:literal>p</emma:literal>
                </emma:interpretation>
                <emma:interpretation id="interp2" emma:lang="" emma:confidence="0">
                  <emma:literal>P</emma:literal>
                </emma:interpretation>
                <emma:interpretation id="interp3" emma:lang="" emma:confidence="0">
                  <emma:literal>ß</emma:literal>
                </emma:interpretation>
                <emma:interpretation id="interp4" emma:lang="" emma:confidence="0">
                  <emma:literal>r</emma:literal>
                </emma:interpretation>
                <emma:interpretation id="interp5" emma:lang="" emma:confidence="0">
                  <emma:literal>'</emma:literal>
                </emma:interpretation>
              </emma:one-of>
            </emma:emma>
          </inkml:annotationXML>
          <inkml:trace contextRef="#ctx0" brushRef="#br2" timeOffset="16294.1405">-3280 4607 786 0,'2'-1'247'0,"-1"2"63"16,-1 1-216-16,2 0-9 16,0-1-23-16,1 7 21 15,0 1-31-15,1 2 6 16,1 1-27-16,1 2 2 16,0-9-22-16,-2 4 13 0,-1-2-8 15,-2-1 22-15,-1-6 0 16,-1 1 27-16,-2-1-12 15,-2-4 12-15,-1 1-23 16,-7-2 4-16,-1-4-29 16,-6-7 10-16,-5 2-12 15,-6 0 16-15,2 0-12 16,-2 3 10-16,3 0-14 16,2 1 9-16,5-3-20 15,-2 1 8-15,8-5-14 0,2 6 11 16,4 0-15-16,3 3 13 15,4 2-13-15,4 6 9 16,2-5-13-16,7 1 12 16,5-1-13-16,7-1 12 15,2 1-9-15,6 1 11 16,-2 8-10-16,2-5 11 16,-3 1-9-16,5-2 11 15,-5 1-10-15,1-9 11 16,-4 3-11-16,0-6 10 15,-8 2-11-15,-2 0 12 16,-4 5-12-16,2 0 9 16,-6 8-11-16,3 7-23 15,-6-3-61-15,4 3-390 16,-14-4 80-16</inkml:trace>
          <inkml:trace contextRef="#ctx0" brushRef="#br2" timeOffset="15491.1259">-2652 4671 512 0,'0'-2'148'0,"2"1"99"16,-2-1-133-16,1-2 18 15,-1-7 0-15,4 8 13 16,-4-2-60-16,1-1 1 16,1 6-31-16,-2 0 5 15,0-6-30-15,0 7 14 16,0-1-16-16,0-4 13 16,-3 4-13-16,1 6 19 15,-1-11-18-15,-3 4 11 16,1-1-14-16,-4-6 17 15,-1-3-13-15,-5 5 26 16,3 0-12-16,-9 4 19 16,4 6-17-16,-4-1 10 0,0 1-26 15,-3 1 9 1,0 1-22-16,-4-4 10 0,4 4-16 16,-9-1 15-16,4-2-13 15,-7-5 13-15,7 4-15 16,-4-7 10-16,8-1-17 15,-4-2 9-15,9 3-13 16,-4-4 11-16,7 4-14 0,0 1 11 16,8 5-14-16,-4-2 11 15,6 2-11-15,0 2 11 16,1-3-11-16,-5-4 11 16,2-1-13-16,-3 1-6 15,-4-6-29-15,-4-1-66 16,3-1-50-16,-6-10-269 15,7 4-78-15,4-4-84 16</inkml:trace>
        </inkml:traceGroup>
        <inkml:traceGroup>
          <inkml:annotationXML>
            <emma:emma xmlns:emma="http://www.w3.org/2003/04/emma" version="1.0">
              <emma:interpretation id="{4B8949C9-CF3B-4B91-ADA5-83171EDD2D14}" emma:medium="tactile" emma:mode="ink">
                <msink:context xmlns:msink="http://schemas.microsoft.com/ink/2010/main" type="inkWord" rotatedBoundingBox="11097,17414 11195,16759 12057,16888 11959,17543"/>
              </emma:interpretation>
              <emma:one-of disjunction-type="recognition" id="oneOf2">
                <emma:interpretation id="interp6" emma:lang="" emma:confidence="1">
                  <emma:literal/>
                </emma:interpretation>
              </emma:one-of>
            </emma:emma>
          </inkml:annotationXML>
          <inkml:trace contextRef="#ctx0" brushRef="#br2" timeOffset="4532.8994">-2605 4463 395 0,'-5'5'332'0,"1"-5"-34"15,-1 0-83-15,0-2-43 16,-1-2-80-16,0-7-8 15,0 5-36-15,-1-1 14 16,3 1-18-16,-1 0 10 16,-1 3-17-16,0 1 12 15,1 4-22-15,-3 1 6 16,1 2-18-16,-4 4 3 16,1 3-19-16,-2 2 8 15,3 3-10-15,3 7 11 16,2-4-10-16,3 0 9 15,4-1-12-15,5-5 10 16,1-5-11-16,8-3 11 0,3-3-9 16,11-9 12-1,3 0-10-15,4-10 11 0,0 2-12 16,3-6 11-16,-12 5-12 16,-1-10 13-16,-8 5-12 15,-4-4 13-15,-9 4-12 16,-3-2 34-16,-12 10 0 15,-1 1 23-15,-7 8-10 0,-7 6 20 16,-2 3-34 0,0 5 1-16,0 3-23 15,2 2 7-15,8-7-17 0,1 2 6 16,7-6-52-16,1-2 26 16,8-6-449-16,-8-18 117 15</inkml:trace>
          <inkml:trace contextRef="#ctx0" brushRef="#br2" timeOffset="3928.2471">-2835 4362 523 0,'-1'-1'359'0,"-2"-2"-36"0,1-2-105 16,-1 0-56-16,2 1-66 15,-6 1 22-15,0 1-26 16,-4 2 5-16,0 6-33 16,-6 7-6-16,1 13-35 15,4 7-23 1,3 4 9-16,1-8-13 16,9-1 11-16,2-14 0 0,4-8-3 15,2-1-10-15,7 1 12 16,-3-7-10-16,3-2 12 15,-1-4-9-15,-2-5 11 16,-4 0-10-16,-1-1 10 16,-3 2-12-16,-1 2 10 15,-2 1-11-15,-2 1 11 16,0 0-12-16,-2 3 12 16,1-1-13-16,-1 0 12 15,1 4-12-15,-1-4 11 16,-1 2-12-16,0-3 12 15,0 6-12-15,-3-2 6 16,1 4-33-16,-4 4-40 16,2 7-30-16,-2 2-122 15,6 4-210-15,6-9 29 0</inkml:trace>
          <inkml:trace contextRef="#ctx0" brushRef="#br2" timeOffset="5227.1291">-3018 4321 1166 0,'-9'0'279'0,"6"1"104"16,3 1-352-16,-5-2 11 15,7 0-19-15,1 1 13 16,0-2-15-16,11-1 12 16,3 1-21-16,11-1 4 15,3-3-17-15,14 1 8 16,-3 1-11-16,7 0 10 15,-7 1-11-15,3 0 10 16,-11 6-10-16,5-3 11 16,-6 1-11-16,-2-4 12 15,-8 1-9-15,5-6 10 16,-8 3-11-16,-4-3 11 16,-1 4-12-16,-2-1 2 15,-7 2-33-15,-2 1 444 0,1 2-824 16,-24-7 396-16</inkml:trace>
          <inkml:trace contextRef="#ctx1" brushRef="#br0">-2190 4466 0</inkml:trace>
          <inkml:trace contextRef="#ctx0" brushRef="#br2" timeOffset="5943.2222">-2428 4249 722 0,'4'-9'249'0,"1"0"50"0,3-7-165 0,-5 2-49 0,3-4 26 16,3 0-42-16,-4 0 5 16,4 2-30-16,-1 1 0 15,0 2-33-15,0-4 3 16,-4 2-17-16,-5-2 19 0,4 1-1 16,-11-2 34-16,0 4 1 15,-6 3 29-15,-4-3-17 16,-7 5 8-16,-2 1-33 15,-10 2-2-15,3 1-28 16,-8 8 10-16,2-3-17 16,-5 6 9-16,3-4-10 15,-4 3 12-15,7-5-14 0,-5 7 10 16,10-2-13-16,-3 7 9 16,8 4-11-16,-2 7 8 15,9-3-9-15,3 10 13 16,10-1-13-16,4 7 10 15,10-2-9-15,9 8-38 16,6-6-56-16,17-1-351 16,1-19 53-16</inkml:trace>
        </inkml:traceGroup>
      </inkml:traceGroup>
    </inkml:traceGroup>
  </inkml:traceGroup>
</inkml:ink>
</file>

<file path=ppt/ink/ink9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29:47.65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5F1617B-CC4A-403B-8327-18C25E225459}" emma:medium="tactile" emma:mode="ink">
          <msink:context xmlns:msink="http://schemas.microsoft.com/ink/2010/main" type="inkDrawing" rotatedBoundingBox="11142,3244 15044,3277 15043,3403 11140,3370" shapeName="Other"/>
        </emma:interpretation>
      </emma:emma>
    </inkml:annotationXML>
    <inkml:trace contextRef="#ctx0" brushRef="#br0">0 115 814 0,'39'-51'714'0,"-47"58"-536"0,5-10-124 15,-3 0-33-15,9 14-4 16,0-8-20-16,8-1-3 16,1 1-9-16,9-3 6 15,-4-16-6-15,3 12 10 16,-2 4-1-16,-1-4 7 16,-6 1-3-16,5 2 7 15,-7-5-7-15,2 1 9 16,0 0-5-16,4-3 9 15,1 5-8-15,6-9 8 0,2 3-11 16,4 6 6-16,-1-2-8 16,4 2 5-1,-5 11-6-15,7-5 8 0,-6 0-8 16,4-5 5-16,-4 8-5 16,-2-9 7-16,-4 0-8 15,-1 0 9-15,1 9-8 16,2-6 8-16,-4 5-9 15,5 7 9-15,3-4-9 16,5-3 8-16,-4-1-8 0,8 4 9 16,-4-5-10-16,4-1 8 15,-3-2-6-15,5 1 6 16,-2-1-7-16,4-1 7 16,-2 6-7-16,2-4 8 15,-3 2-8 1,3 2 8-16,-9-2-8 0,5 0 9 15,-5 3-10-15,5 2 9 16,-5-2-8-16,9 3 9 16,-3-2-10-16,11 4 10 15,-4-8-8-15,9-2 7 16,-7 2-8-16,11-3 7 16,-5-3-6-16,8-3 6 15,-12 3-6-15,10-2 7 16,-12-1-8-16,7 6 8 15,-4 2-7-15,10-1 6 16,-6 1-7-16,11 1 8 0,-5-8-7 16,6 0 7-16,-6-2-8 15,7 2 8-15,-8-4-8 16,1 1 9-16,-14 3-9 16,9-1 8-16,-11 2-8 15,8 4 9-15,-7 3-9 16,10-3 8-16,-10-2-8 0,10 1 11 15,-8 7-6-15,7-5 7 16,-10-1-7-16,4 5 7 16,-10-2-10-16,5-6 8 15,-9 0-11-15,4 6 10 16,-6-6-9-16,1 0 7 16,-7-8-7-16,0 16 9 15,-6-2-6-15,-4 3 16 16,-2 0-4-16,-3 6 13 15,0-12-7-15,-1-3 8 16,0-1-17-16,-1 1 6 16,0 3-13-16,-2 0 7 15,-1 0-10-15,2-2 7 16,-2 4-7-16,0-7 7 16,3 2-9-16,2 4 8 0,0-2-7 15,5-2 6 1,-2 4-8-16,-1 2 9 0,-3-1-8 15,1 4 8-15,-3-3-8 16,3 5 8-16,-1-6-8 16,3 1 9-16,1-2-9 15,1 1 9-15,1-5-9 16,4 3 9-16,-2 0-9 16,2-2 9-16,-2 1-10 15,3-4 13-15,-6-1-9 0,-2-8 12 16,1 11-9-16,-3-8 10 15,0 3-14-15,4 6 8 16,0 9-12-16,-5-12-24 16,6 3-29-16,-4 18-334 15,-22 13 72-15</inkml:trace>
  </inkml:traceGroup>
</inkml:ink>
</file>

<file path=ppt/ink/ink9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03:04.410"/>
    </inkml:context>
    <inkml:brush xml:id="br0">
      <inkml:brushProperty name="width" value="0.09333" units="cm"/>
      <inkml:brushProperty name="height" value="0.09333" units="cm"/>
      <inkml:brushProperty name="color" value="#3165BB"/>
      <inkml:brushProperty name="fitToCurve" value="1"/>
    </inkml:brush>
  </inkml:definitions>
  <inkml:traceGroup>
    <inkml:annotationXML>
      <emma:emma xmlns:emma="http://www.w3.org/2003/04/emma" version="1.0">
        <emma:interpretation id="{0426DA66-91F1-4F2D-BD62-10DBB7110E0E}" emma:medium="tactile" emma:mode="ink">
          <msink:context xmlns:msink="http://schemas.microsoft.com/ink/2010/main" type="inkDrawing" rotatedBoundingBox="16967,4132 18031,5115 17163,6055 16098,5071" hotPoints="17802,5147 17123,5825 16445,5147 17123,4468" semanticType="container" shapeName="Circle"/>
        </emma:interpretation>
      </emma:emma>
    </inkml:annotationXML>
    <inkml:trace contextRef="#ctx0" brushRef="#br0">-1804-506 1448 0,'-42'-103'428'0,"-14"46"-413"15,-7 13 16-15,0 4-8 0,3 11 24 16,30 31-12-16,-1 2 3 16,8 2-22-16,-1 18 4 15,8 8-25-15,-5 19 6 16,6 27-10-16,-2 12 11 15,7 1-11-15,1 10 13 16,10 0-9-16,8 7 11 16,11 0-11-16,14 4 10 15,8-8-11-15,17-5 11 16,5-30-11-16,8-12 12 16,0-19-9-16,13-11 10 15,-7-21-10-15,10-6 12 16,2-11-13-16,5-14 14 0,-8-11-12 15,-2-17 0-15,-11-5 2 16,1-26 19-16,-18 1-8 16,-4-16 20-16,-8 12 4 15,-15-5 10-15,-17 23-9 16,-11 2 23-16,-13 16-13 16,-22-11 14-16,-9 8-25 15,-15 0 3-15,-1 4-31 0,-17-2 5 16,-1 10-21-1,-15 4-8-15,-1 20-22 0,-20 9-30 16,10 11-49-16,-20 19-52 16,15 4-120-16,-13-1-181 15,26 8 0-15</inkml:trace>
  </inkml:traceGroup>
</inkml:ink>
</file>

<file path=ppt/ink/ink9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1:40.57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130F850-8424-4641-B7AF-1EF1F296661F}" emma:medium="tactile" emma:mode="ink">
          <msink:context xmlns:msink="http://schemas.microsoft.com/ink/2010/main" type="inkDrawing" rotatedBoundingBox="12802,11612 13835,7740 16341,8408 15309,12280" shapeName="Other"/>
        </emma:interpretation>
      </emma:emma>
    </inkml:annotationXML>
    <inkml:trace contextRef="#ctx0" brushRef="#br0">1318 166 693 0,'-20'-18'255'16,"-1"-3"57"-16,2 3-204 15,-7-3 28-15,3 6-47 0,-7 2 12 16,0 1-33-1,-6 4 13-15,2 4-28 0,-10-1 6 16,2 2-30-16,-9 6 3 16,3 3-23-16,-8 5 7 15,3 4-17-15,-10 9 9 16,6 0-11-16,-9 4 11 16,6 3-12-16,-7 5 12 15,7-1-10-15,-1 13 10 16,11-1-10-16,-10 12 10 15,12 1-10-15,-2 14 11 16,6-2-12-16,2 9 8 16,17-6-11-16,5 14 9 15,11-8-9-15,9 10 9 16,8-1-10-16,10 13 11 16,3-16-11-16,13 0 10 0,1-21-9 15,9-5 9-15,-4-18-8 16,8-1 9-16,-4-11-9 15,10 2 9-15,0-12-8 16,14-7 9-16,-2-8-9 16,20-9 11-16,-5-3-10 15,11-8 11-15,-5-1-11 16,14-3 11-16,-12 0-11 16,16 1 9-16,-7 3-10 0,2 1 9 15,-14-4-8-15,3 1 9 16,-21-5-9-16,1-9 10 15,-9-5-10-15,3-17 10 16,-13-8-8-16,4-25 12 16,-10-3-5-16,-5-17 24 15,-11 14-2-15,-1-17 25 16,-7 16-6-16,-4-10 14 16,-13 14-18-16,-4-8 16 15,-11 21-16-15,-12 3 13 16,-9 19-16-16,-9-3 8 15,-9 13-25-15,-20-5 4 16,-6 8-22-16,-13-2 5 16,-3 12-15-16,-20 4 7 15,12 14-12-15,-7 6-31 16,2 14-73-16,-8 14-417 16,-2 2 79-16</inkml:trace>
    <inkml:trace contextRef="#ctx0" brushRef="#br0" timeOffset="457985.174">1347 133 1103 0,'-34'0'283'0,"-10"-3"86"0,4 3-320 16,-4 0-26-16,11 3-14 16,-5 2-9-16,-1 2-5 15,-3 6-3-15,3 1-2 16,-6 7-11-16,3 3 0 15,-5 11-4-15,2-1 6 0,-12 13 1 16,18-19 9 0,2 1 13-16,-49 38 2 15,9-10 2-15,-6 11-1 16,16-5-1-16,24-2-2 16,12-1-1-16,1 19-3 15,8-3-2-15,-1 12 0 16,8 19-3-1,-1-5 3-15,8-7 1 16,5-4 0-16,11-7-2 16,8-33 0-16,13 5-1 15,7-15-1-15,24 3 1 16,3-12 1-16,24 2 1 16,0-6 3-16,18 0 1 15,-7-12 0-15,22-13 2 16,-11-11-1-16,21-11 0 0,-12-13-3 15,13-18-4-15,-23-7-1 16,9-19-2-16,-27-7 0 16,5-20 2-16,-21 4 4 15,6-8 5-15,-21 4 4 16,-8-20 5-16,-15 15 1 16,-11-13 7-16,-19 16 2 15,-9 0 13-15,-11 18 5 0,-10 2 19 16,-7 23 3-1,-17-3 8-15,-6 17-10 0,-22 17-19 16,-13 18-26-16,-17 21-37 16,-1 20-22-16,-31 22-14 15,6 8-14-15,-19 21-22 16,21 5 19-16,-15 23-320 16,32-11 90-16</inkml:trace>
    <inkml:trace contextRef="#ctx0" brushRef="#br0" timeOffset="459005.0138">1591 2065 922 0,'-21'-6'276'0,"-2"1"52"16,-2 2-252-16,-4-4-43 16,2-6-20-16,-8-2-6 15,-6-4-3-15,-10-6 1 0,1 1-1 16,-13 2 3-16,5 5 3 16,-10 0 2-16,4 6-3 15,-9 8 0-15,1 1-3 16,-13 10-1-16,6 9 0 15,-10 5 5-15,4 1 1 16,-7 8 3-16,19 2-1 16,-2 1-2-16,19 0-1 0,5 7-3 15,11 0-3-15,-4 8 0 16,12-1-4-16,-6 13-2 16,4-7-1-16,5 17 0 15,4-4-1-15,3 24 1 16,8-3 2-16,5 24-3 15,6-9 0-15,7 23-2 16,6-24 0-16,4 10 0 16,4-20 2-16,9-3 1 15,2-27 0-15,13 6 2 16,2-11 1-16,19 7 1 16,0-6 2-16,24 7 1 15,0-12-2-15,24-14 0 16,-3-14-1-16,17-16-2 15,-10-18 1-15,19-27-1 16,-16-14-2-16,16-18 0 0,-21 2 1 16,10-15 0-16,-22 13 1 15,6-3 2-15,-21 3 0 16,4-13 2-16,-16 13 2 16,-1-14 5-16,-23 11 3 15,-6-14 6-15,-16 7 3 16,-13-10 6-16,-7 3-2 0,-10-10 3 15,-7 12-5-15,-24-2 0 16,-7 12-8-16,-33-6 0 16,-8 9-7-16,-31-3-1 15,8 7-21-15,-39 7-15 16,2 26-8-16,-36 27-30 16,-5 34-256-16,-54 54-66 15,0 27-73-15</inkml:trace>
  </inkml:traceGroup>
</inkml:ink>
</file>

<file path=ppt/ink/ink9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1:05.122"/>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177D36"/>
      <inkml:brushProperty name="fitToCurve" value="1"/>
    </inkml:brush>
  </inkml:definitions>
  <inkml:traceGroup>
    <inkml:annotationXML>
      <emma:emma xmlns:emma="http://www.w3.org/2003/04/emma" version="1.0">
        <emma:interpretation id="{0B9DF9A8-B7F4-4F43-88D1-53B76B0829DA}" emma:medium="tactile" emma:mode="ink">
          <msink:context xmlns:msink="http://schemas.microsoft.com/ink/2010/main" type="inkDrawing" rotatedBoundingBox="17966,7820 25761,5792 26496,8617 18701,10646" semanticType="connector" shapeName="Other">
            <msink:sourceLink direction="with" ref="{EADB2D6A-8D30-48FC-A14E-1831873B0F64}"/>
            <msink:sourceLink direction="with" ref="{3C54F587-D92D-4C58-9C6C-CDFC58CE43A7}"/>
            <msink:sourceLink direction="with" ref="{795B0515-FB31-4F69-9DE4-051D6DD3BF2A}"/>
          </msink:context>
        </emma:interpretation>
      </emma:emma>
    </inkml:annotationXML>
    <inkml:trace contextRef="#ctx0" brushRef="#br0">2682 75 974 0,'13'-3'208'0,"21"-9"110"15,15-11-276-15,34-29 4 16,20-17 2-16,40-35 4 16,7-11-18-16,44-41-10 15,-7 1-14-15,26-27 1 16,-13 4-2-16,30-36 3 15,-34 6 0-15,39-41-1 16,-28 10-2-16,33-34-1 0,-28 33 2 16,25-11 15-16,-36 44 8 15,21-2 5-15,-40 57 0 16,7-7-5-16,-39 39-17 16,6 2-7-16,-43 29-7 15,-7-7 0-15,-34 24 1 16,-12-2 2-16,-25 23-1 15,-19 0-2-15,-13 21-7 16,-13 15-36-16,-19 21-34 16,-46 30-337-16,-6 23 69 0</inkml:trace>
    <inkml:trace contextRef="#ctx0" brushRef="#br1" timeOffset="43492.9521">-364-826 609 0,'25'-37'237'0,"7"-7"26"16,23-17-118-16,10-8-89 15,26-18 5-15,1-1-32 16,26-17-2-16,-9 6-29 0,17 3 12 15,-12 8-15-15,16-7 24 16,-11 14-9-16,22 0 14 16,-13 6-12-16,20 6 14 15,-7 15-24-15,17-3 8 16,-12 9-12-16,25-3 11 16,-17 7-14-16,25-5 11 15,-14 13-12-15,14 1 11 16,-20 14-10-16,12 5 10 15,-24 13-11-15,8 7 12 16,-25 8-13-16,13 6 13 16,-20 3-11-16,15 9 20 15,-18-1-5-15,17 4 20 16,-20-3-8-16,17 15 18 16,-19-5-17-16,16 16 7 15,-17-1-20-15,19 14 9 0,-14-9-19 16,24 8 11-16,-8-15-13 15,21-1 13-15,-15-13-7 16,23-6 16-16,-28-13-11 16,14-2 13-16,-19-5-6 15,16-1 22-15,-24-6-10 16,12 5 18-16,-21-13-10 0,8-2 9 16,-24-5-27-16,7-14 6 15,-12-5-18-15,7-10 9 16,-17-11-15-16,4-13 14 15,-17 2-40-15,3-14-388 16,-24 11 123-16</inkml:trace>
  </inkml:traceGroup>
</inkml:ink>
</file>

<file path=ppt/ink/ink9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1:05.60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C54F587-D92D-4C58-9C6C-CDFC58CE43A7}" emma:medium="tactile" emma:mode="ink">
          <msink:context xmlns:msink="http://schemas.microsoft.com/ink/2010/main" type="inkDrawing" rotatedBoundingBox="18057,10204 22391,8714 23093,10755 18759,12245" hotPoints="20677,10583 19451,11964 17632,11637 18859,10255" semanticType="container" shapeName="Ellipse">
            <msink:sourceLink direction="with" ref="{FFF50C34-C5D8-4CA0-88E3-34816E4F292A}"/>
            <msink:destinationLink direction="with" ref="{9E2B3396-B5B9-4BF1-8686-F2DAB687AB28}"/>
            <msink:destinationLink direction="with" ref="{0B9DF9A8-B7F4-4F43-88D1-53B76B0829DA}"/>
          </msink:context>
        </emma:interpretation>
      </emma:emma>
    </inkml:annotationXML>
    <inkml:trace contextRef="#ctx0" brushRef="#br0">7502-3703 870 0,'51'-96'318'0,"-5"30"37"16,5 2-203-16,-12 25-74 0,-7 21-25 15,-17 22-18-15,-18 29-12 16,-15 26-15-16,-23 38 0 16,-8 17 4-16,-20 32-1 15,0-12 3-15,-12 13-1 16,16-23-1-16,-1-1-1 16,21-28-1-16,15-5 1 15,15-27 1-15,22-18-6 16,24-28 1-16,26-16 3 15,18-20-3-15,45-44 0 16,3-12 3-16,34-32-2 16,-5-6-4-16,16-2 7 15,-22 31-65-15,7 4-359 16,-40 28 105-16</inkml:trace>
    <inkml:trace contextRef="#ctx0" brushRef="#br0" timeOffset="430187.2893">5868-2941 379 0,'-16'8'282'0,"1"-5"-43"0,-5 6-28 16,1-4-134 0,-1 4-16-16,0 0-33 0,-4-1-1 15,3-3-22-15,-6 1 9 16,1-2-4-16,-7 1 23 15,5 1-1-15,-4 2 24 16,4 0-5-16,-3 3 15 16,8-4-21-16,-5 4 2 15,6-1-26-15,-1 0 2 16,4 3-21-16,-2 1 5 16,7-3-10-16,-7 1 9 15,-2-1-10-15,-3-3 12 16,-2-2-9-16,-6 2 7 15,1-2-7-15,-1 3 7 16,2-3-8-16,-7 2 7 16,8-3-7-16,-6-1 9 15,2-4-4-15,0 5 22 16,2-2-1-16,-4 5 14 0,6 1-8 16,-2 10 3-1,4-5-23-15,-1 4 2 0,10-1-12 31,0 0-3-31,-22 25-3 16,0-4 8-16,-1 0-8 16,-7 3 10-16,18-20-9 15,-7 0 9-15,5-3-8 0,1 4 10 16,9-2-9-16,-1 2 9 16,5-4-7-16,1 9 7 15,5 4-11-15,2 0 9 16,2 3-9-16,-1 8 7 15,4-4-8-15,-1 0 9 16,2 0-8-16,1-2 9 16,2 0-9-16,0-1 10 15,1-7-8-15,1 8 7 16,1 3-9-16,3-4 12 16,0 0-11-16,2 2 8 15,-1-11-8-15,3 0 10 16,2-5-10-16,2 2 8 15,1 0-7-15,7 4 8 16,-4-6-9-16,4 2 9 16,-2-2-8-16,5-1 8 0,-7-5-8 15,8 4 9-15,1-4-9 16,5 10 8-16,-3-8-7 16,9-1 8-16,-6-1-10 15,7 1 9-15,-5-7-9 16,3 7 8-16,-2-4-8 15,2-1 9-15,-3-2-11 16,4 1 11-16,-6-6-11 16,5 7 11-16,-4 3-9 0,4-2 8 15,-2 2-8-15,4 5 9 16,-3 3-9 0,5-5 5-1,-5 4-5-15,4 0 8 0,0-6-9 0,2-3 8 16,-5-1-6-16,5 0 5 15,-2-2-9-15,0-1 5 16,-4-8-10-16,9 2 6 16,-3-5-12-16,1-2 9 15,2-1-6-15,6-3 11 16,-8-1-5-16,5 1 12 16,-6-2-7-16,6 3 8 15,-5 2-8-15,8 0 9 0,-6 1-9 16,3-1 6-16,-5-6-12 15,-1 2 6-15,-8-4-9 16,5-6 9-16,-8 3-5 16,6 2 12-16,-2-4-5 15,4 2 7-15,-5 9-9 16,3-6 10-16,-4 0-10 16,4 3 9-16,-3-2-9 15,1-5 8-15,-2 3-9 16,1-2 9-16,-6 0-8 0,3 0 8 15,-5-2-7 1,2-1 8-16,-8 0-8 0,3-2 8 16,-2 0-9-16,4-5 10 15,-6 0-9-15,2 2 10 16,-4 1-8-16,2-3 9 16,-8 5-9-16,10 1 8 15,-5-1-10-15,2-6 4 16,-3 2-10-16,4-1 9 15,-8 0-9-15,3-3 9 16,-1 4-5-16,-5 1 10 16,-2-1-9-16,3-1 12 15,-4 4-10-15,-1 0 10 16,1 4-9-16,-2-7 6 0,2-1-13 16,-1-4 4-1,4-9-13-15,-1-2 5 0,-2 3-7 16,-5-3 11-16,-2 4-2 15,-6 8 14-15,1-2-4 16,-8 4 14-16,1 3-6 16,0 3 11-16,2-1-9 15,-5 3 10-15,7 1-14 16,-4-1 8-16,3 1-11 0,-4-2 7 16,2-3-11-16,-4-8 10 15,1 1-11 1,-4-6 8-16,0 7-10 15,-4-4 13-15,4 9-7 0,-3 4 9 16,4 4-10-16,-3-1 10 16,2 11-12-16,-3-4 4 15,4 5-8-15,-3-1 6 16,2 4-9-16,0-4 6 16,1 4-5-16,-1-4 6 15,3 1-4-15,-5 1 7 16,1 2-7-16,-5-4 6 15,1 2-6-15,-3-1 8 16,0 0-7-16,-3-1 9 16,5-2-9-16,-15-3 6 15,1-2-10-15,-4 0 10 16,1 1-8-16,-10 6 10 0,9 2-8 16,-5 2 10-16,0 1-8 15,-5 1 8-15,11 4-10 16,-6 0 10-16,6 3-10 15,-7 2 8-15,3 4-9 16,-22-1 9-16,-1 5-9 16,-23 12 7-16,3 4-14 15,-22 18-11-15,5 18-21 0,-38 23-327 16,4 6 87-16</inkml:trace>
    <inkml:trace contextRef="#ctx0" brushRef="#br0" timeOffset="462530.6687">7831-2651 563 0,'3'-34'239'0,"3"3"31"16,2 3-139-16,1 11-23 0,-6 7-31 16,-3 10-4-16,-7 11-27 15,-9 19 2-15,-10 13-11 16,-10 27-3-16,-9 7-10 16,-15 18-3-16,-4-8-11 15,-9 20 1-15,8-9 0 16,-9 12 6-16,13-13 4 15,-1 4 5-15,12-31-4 16,6-5 0-16,14-26-6 0,13-7-6 16,12-10-6-16,19-6 0 15,13-12 0-15,25-5-1 16,15-9 1-16,32-19 1 16,10-13 0-16,38-11 37 15,7-16-414-15</inkml:trace>
  </inkml:traceGroup>
</inkml:ink>
</file>

<file path=ppt/ink/ink9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2:45.971"/>
    </inkml:context>
    <inkml:brush xml:id="br0">
      <inkml:brushProperty name="width" value="0.09333" units="cm"/>
      <inkml:brushProperty name="height" value="0.09333" units="cm"/>
      <inkml:brushProperty name="color" value="#177D36"/>
      <inkml:brushProperty name="fitToCurve" value="1"/>
    </inkml:brush>
  </inkml:definitions>
  <inkml:traceGroup>
    <inkml:annotationXML>
      <emma:emma xmlns:emma="http://www.w3.org/2003/04/emma" version="1.0">
        <emma:interpretation id="{795B0515-FB31-4F69-9DE4-051D6DD3BF2A}" emma:medium="tactile" emma:mode="ink">
          <msink:context xmlns:msink="http://schemas.microsoft.com/ink/2010/main" type="inkDrawing" rotatedBoundingBox="18651,9704 21069,9731 21045,11835 18628,11808" hotPoints="20983,10921 19837,12068 18690,10921 19837,9775" semanticType="container" shapeName="Circle">
            <msink:sourceLink direction="with" ref="{FFF50C34-C5D8-4CA0-88E3-34816E4F292A}"/>
            <msink:destinationLink direction="with" ref="{0B9DF9A8-B7F4-4F43-88D1-53B76B0829DA}"/>
          </msink:context>
        </emma:interpretation>
      </emma:emma>
    </inkml:annotationXML>
    <inkml:trace contextRef="#ctx0" brushRef="#br0">1614 108 1178 0,'-15'-10'323'0,"-4"-1"82"16,2 0-351-16,-2 1-10 16,4-2-44-16,-2-5 3 0,-1 4-18 15,-3-4 5-15,2-1-14 16,-4 0 12-16,-3 5-8 15,-7-2 22-15,-1 9-1 16,-16 7 18-16,-1 7-6 16,-7 2 22-16,4 7-14 15,-6-5 15-15,6 3-13 16,-2 0 10-16,7 0-22 0,-4-2 8 16,14 5-10 15,1 0-10-31,-38 17-6 0,-5 6 11 15,3-2-11-15,-5 1 12 16,34-17-12-16,-8-1 10 16,9 1-11-16,-3 5 13 15,12 2-12-15,1 5 11 16,11-2-10-16,3 0 11 16,1 1-11-16,-2 7 11 15,4-1-14-15,-2 16 12 16,4 1-13-16,5 12 10 15,5-13-10-15,5 20 11 16,4-10-10-16,9 12 12 16,3-12-11-16,7 17 11 15,5-23-9-15,8 3 9 16,-2-13-10-16,9 1 12 0,-3-5-11 16,8 13 10-16,1-7-11 15,10 8 10-15,-4-9-11 16,12-3 11-16,-3-13-11 15,11-2 13-15,-8-11-9 16,15 1 11-16,-6-5-10 16,14-3 11-16,-7-5-12 15,19 2 10-15,-7-4-11 0,14 1 12 16,-13 0-12 0,12 0 12-16,-16-3-13 0,10 1 12 15,-11-4-11-15,7-10 11 16,-10-1-15-16,-1-11-3 15,-8-8-16-15,2-15-2 16,-16-5-17-16,-4-28 7 16,-7 2 5-16,-10-7 16 15,-13 1 2-15,-6-14 19 16,-10 7-3-16,-8-15 22 16,-6-4-7-16,-9-9 17 15,-5 9-8-15,-7-3 13 16,-1 7-20-16,-7 2 13 15,1 15-15-15,-8 2 11 16,3 14-15-16,-5 2 10 0,5 3-14 16,-9-6 13-16,3 6-11 15,-21-8 15-15,-5 16-13 16,-28 2 7-16,-4 16-22 16,-35 11-17-16,-5 25-38 15,-51 32 327-15,-20 35-705 16,-78 59 325-16</inkml:trace>
  </inkml:traceGroup>
</inkml:ink>
</file>

<file path=ppt/ink/ink9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6:33.96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0ADFDA6-42B4-43BB-8471-CB92BEC00C7E}" emma:medium="tactile" emma:mode="ink">
          <msink:context xmlns:msink="http://schemas.microsoft.com/ink/2010/main" type="inkDrawing" rotatedBoundingBox="25442,11358 32432,11303 32435,11572 25444,11626" semanticType="callout" shapeName="Other"/>
        </emma:interpretation>
      </emma:emma>
    </inkml:annotationXML>
    <inkml:trace contextRef="#ctx0" brushRef="#br0">25 149 431 0,'-6'0'346'15,"3"-3"-57"-15,-2 4-35 16,2-4-134-16,2 5-22 16,-4-4-31-16,2 5-3 15,5-4-20-15,-2 4-8 0,0-6-16 16,4 4-7-16,-4-1-7 15,3-1 1-15,2 2 3 16,-3-1 7-16,2 3 3 16,2 2 3-16,-1 1-4 15,-2-1-2-15,6-1-7 16,-1-4-1-16,-3-1-5 16,0-1 0-16,2 2-2 15,-4 0 0-15,2-3-1 16,-2 5 1-16,2-2 0 0,-2-3 0 15,2-1 0-15,2 4 0 16,-1-1 0-16,4-2-1 16,1 3 0-16,-5 1 0 15,2-2-1-15,1 1 0 16,-1 3 1-16,-1-5 0 16,4 1-1-16,-1 2 0 15,-1-5 0-15,3 4 0 16,-2-3 0-16,0 3 0 15,0-2 0-15,1 5 1 16,-4-4-1-16,3-1 0 16,-4 1 0-16,3-1 0 15,0-1 1-15,4-2-1 16,-1 5 0-16,2-1 0 0,-1-1 0 16,-3-1 0-16,0 5 0 15,2-4 0-15,-4-1 1 16,3 3-1-16,-3 5 0 15,1-4 0-15,0 1 0 16,0 2 0-16,2-2 0 16,3-1 0-16,-3-1 1 15,3 4-1-15,-3-4-1 16,1 1 2-16,-4-1-1 16,6 3 0-16,-3-4 0 0,1 2 0 15,-1 2 0-15,0-1 0 16,0-1-1-1,3-2 1-15,-2 4 0 16,2-5 1-16,0 4-1 16,-3-4 1-16,1 2-1 15,-1 0 0-15,5 0-1 16,2-1 1-16,4 2-1 16,-3-2 1-16,4 1-1 15,-4 0 2-15,1-3-1 16,-5 1 0-16,7 5 1 15,-5-3 0-15,6-1-2 16,-4 5 1-16,7-4 0 16,-4-3 0-16,6 3-1 15,-5 0 1-15,5 0 0 16,-5 2 0-16,2 1 0 0,-2-2 0 16,1-2 1-16,-3 4-1 15,4 2-1-15,-5-2 1 16,2-3-1-16,-2 6 0 15,-4-6 1-15,-2 0 0 16,3-2 0-16,-3 9 1 16,1-7-1-16,5 0 1 15,4 4-1-15,-9-2 0 0,5-1 0 16,0 4 0-16,1 1-1 16,-4-3 2-16,9 4-1 15,-4-4 0-15,2 0 1 16,-3 0-1-16,5 0 0 15,-4-2 0-15,7-1 0 16,-1 2 0-16,6 1-1 16,-3-1 1-16,3-1 0 15,-4 1-1-15,4 1 1 16,-6-6 0-16,3 4 0 16,-5 2 0-16,5 7 0 15,-6-7-1-15,4 3 1 16,-1-3 0-16,5 0 1 15,-2-6-1-15,5 2 0 16,-4 2 0-16,5-5-1 16,-2 0 1-16,0 3 0 0,-4-2 0 15,6-2 0-15,-6 10 1 16,5-4-1-16,-5 4 0 16,5-3 0-16,-8-1 0 15,3 1 0-15,-5-2-1 16,5-5 1-16,-3 5 0 15,8 0 0-15,-2-3 0 0,3 1 0 16,-4 1 0-16,2-4 0 16,-1 2 0-16,0-3 0 15,-1 4 0-15,4-2 0 16,-6 4 0-16,8 3-1 16,-5 1 1-16,3-2 0 15,-4 7 1-15,7-6-2 16,-10-1 2-16,2-1-1 15,-2 3-1-15,4-8 1 16,-5 8 0-16,9-1 0 16,-3-3 0-16,2-2 0 15,-6 5 0-15,5-1 0 16,-6 2-1-16,7-1 1 16,-5 5 0-16,7-5 0 15,-6-1 1-15,7 1-1 16,-7 0 0-16,2-4 1 15,-4 4-1-15,5 0 0 0,-8-8-1 16,0 5 1-16,-5 0 0 16,5-3 0-16,-6 0 0 15,4 4 0-15,-1-4 1 16,6 0-2-16,-6 2 3 16,4-4-2-16,-1 2 0 15,5-6-1-15,-6 2 2 16,11 1-3-16,-4 3 1 0,5-2 2 15,-2 9-1-15,5-3 0 16,-5-2 0 0,2 1 0-16,-4 0 0 0,2-4 0 15,-7 6 0-15,-1-2 0 16,2-2 0-16,5 2 1 16,-2-3-2-16,7 0 1 15,-1 0 0-15,3 3 0 16,-1-3-1-16,6 1 1 15,-4-1-1-15,5 2 0 16,-5-1 0-16,2-1 1 16,-7 2 1-16,4-4 0 15,-9 2-1-15,5 3 1 16,-5-2-1-16,7 4 0 16,-6-1 0-16,7-1 0 0,-5-3 0 15,5 3 0-15,-4 0 0 16,5 2 0-16,-4-1 0 15,6-2 0-15,-5 2 0 16,2-4 0-16,-8 0 0 16,0 2 0-16,-6 1 0 15,-5 0 0-15,1 0 0 16,3 3 0-16,-2-3 0 16,3 0-1-16,2 1 2 0,2 2-1 15,-2-6 0-15,4 2 0 16,-5-2 1-16,5-4-2 15,-4 4 1-15,1 0 0 16,-3 0 0-16,1-1 0 16,-4 4 0-16,3-5 0 15,-5-3 0-15,4 3 0 16,-3 5 0-16,4-3-1 16,-3-4 0-16,1 5 1 15,-5-4 0-15,-3-2 0 16,-1 3 1-16,7 7-1 15,-6-5 1-15,5 3 0 16,-1-3-1-16,0 4 0 16,-5-2 0-16,5-24 1 15,-2 3-1-15,1 19 0 16,-2-22 0-16,3 2 1 0,-5 23-1 16,3 0 0-16,-3-22 1 15,2 22-2-15,-4 2 1 16,4 20 0-16,-2-22 0 15,1 1 0-15,-1 21 1 16,2-24 0-16,-2-19-1 16,2 45 0-16,-5-24 1 0,0-21-1 15,-3 19 1-15,-2 1-1 16,-5-24 1-16,3 23-1 16,-1 1 1-16,-3 1-1 15,2 0 0-15,-2 0 1 16,-3-2 0-16,0 4 0 15,4-1 2-15,-4-1 3 16,2-1 3-16,-1 1 4 16,-2-3 2-16,-2 3 1 15,3 0-3-15,-3 3-3 16,0-3-4-16,1 3-13 16,1 19-23-16,1 2-35 15,4 3-346-15,-16 5 83 16</inkml:trace>
  </inkml:traceGroup>
</inkml:ink>
</file>

<file path=ppt/ink/ink9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6:51.46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48753C4-77CD-4CCA-8BF6-CDB56B430CFF}" emma:medium="tactile" emma:mode="ink">
          <msink:context xmlns:msink="http://schemas.microsoft.com/ink/2010/main" type="inkDrawing" rotatedBoundingBox="24992,1483 27090,1435 27121,2783 25023,2831" hotPoints="26867,2162 25981,3048 25095,2162 25981,1276" semanticType="enclosure" shapeName="Circle"/>
        </emma:interpretation>
      </emma:emma>
    </inkml:annotationXML>
    <inkml:trace contextRef="#ctx0" brushRef="#br0">778 105 289 0,'-17'-5'164'16,"-1"0"24"-16,-1 4-70 0,1-4 33 15,2-4-38-15,2 4 4 16,0-2-42-16,3 2-3 16,0 2-39-16,-1 0 7 15,0 1-18-15,-1 4 11 16,-1-1-16-16,-3 4 7 16,0 6 0 15,8-5-6-31,1 0-12 0,-32 16 10 15,1 3-12-15,-1 4 11 0,2 1-12 16,12-12 12-16,3 1-11 16,-2 3 10-16,-3-2-11 15,-3 8 9-15,6 0-12 16,-3 7 8-16,4 1-9 16,-1 9 9-16,3-3-11 15,-1 9 10-15,3-8-9 16,-2 8 10-16,3-12-10 15,4 8 10-15,2-12-8 0,6 9 10 16,2-12-12-16,5 10 9 16,3-8-10-16,6 8 9 15,2-6-9-15,6 6 8 16,2-10-8-16,4 7 9 16,-1-13-10-16,6 5 9 15,-5-7-8-15,6 4 10 16,-1-7-10-16,7 3 10 15,-6-7-10-15,5-2 11 16,-3-7-12-16,0 3 11 16,-5-7-12-16,12 6 10 15,-6-1-11-15,5 2 11 16,1-5-11-16,7 7 10 16,-5-7-8-16,14-5 9 15,-6-1-9-15,13-1 11 16,-7-4-11-16,8-1 11 0,-9 1-11 15,7 2 10-15,-7 0-11 16,6 1 12-16,-9 4-12 16,8-5 11-16,-8 1-9 15,4-2 9-15,-7 4-10 16,6-11 9 15,-4 3-11-31,10-11 11 0,-9-2-10 0,7-18 12 0,-7 5-9 0,1-11 11 16,-11 2-9-16,7-6 9 15,-8 8-11-15,1-9 10 16,-9 8-11-16,-2-4 12 16,-4 4-9-16,0-3 10 15,-5 6-9-15,-3-1 9 16,-3 12-13-16,-9-8 18 16,-4 4-8-16,-7-9 15 15,-3 2-6-15,-11-13 17 16,1 4-16-16,-7-2 9 15,-1 7-14-15,-10-5 7 16,3 6-14-16,-17-3 7 16,0 6-10-16,-18-5 12 15,-3 10-11-15,-25-3 7 16,4 12-12-16,-26 2 5 16,9 14-22-16,-27 17-32 0,10 18-112 15,-22 33-221-15,1 8 1 16</inkml:trace>
  </inkml:traceGroup>
</inkml:ink>
</file>

<file path=ppt/ink/ink9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5T08:17:04.87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5F45733-0B4F-4D7B-A6DE-AE1727F7FE91}" emma:medium="tactile" emma:mode="ink">
          <msink:context xmlns:msink="http://schemas.microsoft.com/ink/2010/main" type="inkDrawing" rotatedBoundingBox="10418,17658 23174,17458 23196,18825 10439,19025" hotPoints="11281,17679 14630,17633 22619,17828 22818,18798 11666,18856 10201,18560" semanticType="enclosure" shapeName="Hexagon"/>
        </emma:interpretation>
      </emma:emma>
    </inkml:annotationXML>
    <inkml:trace contextRef="#ctx0" brushRef="#br0">11800 171 865 0,'-17'-2'285'0,"5"4"46"16,-4-7-242-16,4 8-30 15,1-1-38-15,2 0 2 16,2-1-19-16,-2 1 7 15,1-4-14-15,1 2 9 16,-3 0-10-16,-1 0 10 16,8 0-10-16,-5-1 9 15,2 2-8-15,0 1 7 16,-2-2-7-16,-4 4 9 16,10-2-9-16,-7-2 11 15,4 0-7-15,-4 0 8 16,3-2-9-16,-8 4 7 0,3-2-10 15,-3 0 5-15,2 0-7 16,-4 0 8-16,2 0-7 16,-6 3 8-16,5-1-7 15,-7 2 8-15,2 1-6 16,-2 1 6-16,5-3-8 16,-5 2 8-16,4-1-8 15,-2-2 9-15,1 1-7 16,-1 0 10-16,1 0-5 15,-3-1 11-15,2 1-9 16,-1 0 8-16,3 0-12 0,-2-1 8 16,0-2-15-16,2 1 7 15,2-2-7-15,-7 2 8 16,12-2-5 0,0-1-2-16,-14-2 9 15,5 2-9-15,-6-6 8 16,6 4-7-16,-4-1 8 15,9 5-9-15,-13-3 9 16,5 4-9-16,-5-2 9 16,6 1-9-16,-4 1 9 15,2-1-8-15,1 3 7 16,1-1-9-16,-1 0 8 16,3-2-7-16,-3 0 8 15,1-2-8-15,-3-1 8 16,2 0-8-16,-3-2 5 0,-1 1-9 15,-5-4 7-15,1 2-7 16,1 2 8-16,2 3-7 16,-4 1 11-16,7 0-8 15,-6 5 9-15,-2-7-9 16,-5 0 9-16,2 1-9 16,-7-2 9-16,5 1-9 15,-7 2 6-15,5-1-9 16,-5-1 6-16,3 5-9 0,-9-3 7 15,6-3-7-15,2 2 9 16,1 1-5-16,-6 3 8 16,1-6-8-16,-6 4 4 15,-4-1-10-15,-8-1 0 16,3-3-10-16,-5 4 6 16,5-3-2-16,-8 3 12 15,15-1 1-15,-4-2 12 16,11 4-6-16,-10-1 8 15,12-3-11-15,-13 0 6 16,1 2-8-16,-5-3 7 16,7 1-8-16,-8-1 9 15,10 2-10-15,-3 1 9 16,6-1-8-16,-4-1 9 0,9 0-9 16,-8-2 11-16,1 1-10 15,-8-4 10 1,6 2-8-16,-8 1 9 0,8 2-8 15,-9-2 9-15,7 5-7 16,-1 0 8-16,10 0-7 16,-6 0 8-16,7 0-10 15,-4 2 6-15,-3-2-10 0,-10 0 4 16,7 3-9-16,-3 0 8 16,5-2-6-16,-7 4 8 15,8 0-5-15,-5-2 10 16,8 0-8-16,-6 2 9 15,7-5-8-15,-6 0 9 16,3 0-8-16,-7-3 9 16,7-1-8-16,-4 3 7 15,7-2-9-15,-4-3 7 16,3 1-12-16,-5 2 6 16,22-2-11-1,1 2 2-15,-43-8 9 16,3 2-6-16,-1 1 11 15,1-1-8-15,14 3 9 16,10 3-6-16,-6 1 8 16,9-3-8-16,-5 2 8 0,7-1-8 15,-1-3 7-15,5 3-10 16,-13-1 7-16,8-1-8 16,-12 0 6-16,1 3-8 15,-6-1 8-15,9 3-7 16,-7 1 8-16,4 0-6 15,-3 3 8-15,5-3-8 16,-1 3 9-16,6 3-9 16,-2 2 9-16,3-6-9 15,-5 1 9-15,0-2-9 0,-3-2 8 16,5 1-10-16,-6 0 7 16,4 1-11-16,-4 2 5 15,5 0-8-15,0 1 9 16,1-4-9-16,-8 1 12 15,7-1-5-15,-10-1 11 16,7 1-10-16,-11 0 9 16,11-4-8-16,-12 3 7 15,10-1-9-15,-9 2 9 16,14 0-7-16,-9 0 7 16,7 0-8-16,-10-1 9 15,6-2-9-15,-9 3 8 16,8 0-8-16,-3 0 8 15,6-2-9-15,-3 2 9 16,10 0-8-16,-4 0 8 0,6-4-9 16,-4 4 7-16,8-4-9 15,-10 3 7-15,5-4-10 16,-9 7 5-16,7-2-8 16,-4 1 8-16,6-1-8 15,-7 3 11-15,10-3-5 16,-3 2 11-16,6 1-8 0,-3 0 11 15,10-3-11-15,-10 0 9 16,6 0-9-16,-9-1 8 16,5 1-9-16,-9 1 9 15,7 1-8-15,-6 1 8 16,8 0-7-16,-7 3 6 16,8-3-6-16,-7 2 7 15,11 3-8-15,-7-4 9 16,5 3-8-16,-3-3 9 15,1-2-9-15,-11-2 8 16,4 0-8-16,-7-2 8 16,3 1-10-16,-4-1 8 15,5 1-7-15,-2 2 8 16,8 1-8-16,-2 1 9 16,4 1-6-16,-1 3 7 15,5-3-7-15,-11 4 6 0,4-2-9 16,-6 3 8-16,4-1-8 15,-4 0 7-15,7 1-6 16,-6 2 9-16,9-3-7 16,-7 4 9-16,4-1-7 15,-1 2 9-15,9-3-9 16,-4 6 9-16,8-4-11 16,-1 5 7-16,1-1-11 15,-4 4 6-15,3-3-9 0,-2 8 5 16,3-2-9-16,-2 7 6 15,1-2-10-15,-2 3-5 16,2-5-11-16,0 3 5 16,4-4-5-16,0 0 12 15,4-3 6-15,0 4 17 16,2-4-3-16,-5-1 14 16,12 3-4-16,-3-1 16 15,6-4-8-15,1 2 9 16,9-2-13-16,-4 0 3 15,4 1-16-15,1 0 4 16,2 0-10-16,1 3 7 16,-2-1-8-16,1 1 8 15,7 2-7-15,-2-3 9 16,3-2-10-16,3-1 10 16,4-4-10-16,-1-1 10 15,4-2-9-15,-1 1 10 0,7-2-10 16,1 1 10-16,0-1-9 15,4 0 8-15,2 1-7 16,1-4 8-16,-4-7-8 16,7 3 8-16,-2-8-8 15,6 1 8-15,-3 3-9 16,5 5 7-16,-4-8-7 0,3 12 9 16,-4-3-9-16,0 1 8 15,-5-3-7-15,4 10 8 16,-10-6-9-16,6 1 10 15,-1 2-9-15,2-2 9 16,-4-4-8-16,7 4 10 16,-7-2-9-16,4-3 13 15,-6-1-9-15,6 2 12 16,-5-7-9-16,3 7 9 16,-5-5-11-16,5 5 9 15,-3-1-12-15,6 3 8 16,-5-4-10-16,10 6 8 15,-2 0-10-15,6-2 8 16,-4 0-9-16,2 1 8 16,-5 1-9-16,6-1 9 0,-8-3-9 15,5 4 9-15,-2 0-8 16,4 4 8-16,-3-2-10 16,8 0 11-16,-3-2-9 15,8-3 8-15,-4-4-8 16,5-2 10-16,-2 1-10 15,1-6 9-15,-9 2-9 16,7 2 10-16,-7-4-11 16,3 1 9-16,-3-1-9 0,9 0 10 15,-10-1-11-15,11-3 11 16,-4 4-10-16,3-4 9 16,-7 1-8-16,8 0 8 15,-11 7-7-15,6-6 7 16,-6 6-8-16,7-2 9 15,-10 1-9-15,10 1 9 16,-8-1-10-16,3-1 10 16,-6 3-10-16,8-3 9 15,-8 1-9-15,5-1 10 16,-7 2-9-16,10-2 9 16,-8 0-10-16,5 1 9 15,-3-1-8-15,6-2 9 16,-8 4-9-16,3-1 8 15,-4 1-8-15,-1 2 10 16,-5 2-10-16,1-3 9 0,-4 0-9 16,6 0 10-16,-1-3-10 15,8-1 10-15,1-3-10 16,4 3 11-16,-1-4-11 16,4 9 9-16,-4-1-9 15,5 5 10-15,-5 0-11 16,7 1 9-16,-8-12-9 15,6 6 10-15,-1-3-9 16,7 1 9-16,-9-3-10 0,7 5 10 16,-2-6-10-16,1 2 9 15,-4-6-9-15,8 3 10 16,-3 0-10-16,4 1 9 16,-3 0-9-16,5 0 10 15,-2 0-10-15,0-5 11 16,-7 0-11-16,9 0 11 15,-8 5-10-15,1-2 9 16,1 2-10-16,1 3 11 16,-9-4-12-16,6 4 11 15,-7 2-9-15,2 2 8 16,-3 2-8-16,-1 1 9 16,-3-4-10-16,2 0 10 15,-2 7-10-15,-3-4 10 16,-2 5-10-16,-3-2 11 0,-4-1-11 15,6-2 10-15,-4 2-10 16,5-1 9-16,2 1-8 16,3 3 8-16,-2-5-8 15,4 2 8-15,0-2-8 16,3 3 8-16,-5 0-9 16,3 3 9-16,-3-1-9 15,5 5 9-15,-10-3-9 16,5 0 11-16,-8-4-11 0,8 0 11 15,-8-3-11-15,9 2 10 16,-3-5-9-16,6 5 8 16,-4-2-8-16,4 0 9 15,1-2-9-15,8 2 9 16,-2 1-10-16,5-1 9 16,-2 0-8-16,1 0 9 15,-3 1-10-15,2-4 10 16,-7-1-9-16,7-4 10 15,-5 5-10-15,6-4 8 16,0 1-8-16,10-1 9 16,-5 3-11-16,6-4 11 15,-3 2-10-15,3-3 10 16,-10 4-10-16,12 1 10 0,-10 2-9 16,11-4 8-16,-4 5-9 15,8-7 10-15,-8 5-10 16,10-6 10-16,-10 8-9 15,9-6 9-15,-13 3-10 16,8-5 10-16,-9-1-10 16,6-2 9-16,-9 4-9 15,9-2 9-15,-7 1-8 0,8 4 9 16,-8-4-9 0,7-5 8-16,-4 12-8 0,-1-4 9 15,-4 2-10-15,7 4 10 16,-7 0-10-16,8-3 9 15,-4 5-9-15,6-2 10 16,-8-3-9-16,4 1 8 16,-8 1-8-16,5-1 8 15,-13 3-9-15,7 2 11 16,-7 0-11-16,1 2 10 16,-1 1-10-16,8-3 9 15,-4 2-9-15,8 0 10 16,-5-1-10-16,6-3 10 15,-3 0-9-15,9-1 8 16,-8 0-9-16,10 1 10 16,-12 0-10-16,7-2 11 15,-6 1-11-15,9-5 9 0,-8 5-8 16,13-3 8-16,-5-4-10 16,8 2 12-16,-7-1-11 15,12-3 10-15,-12 3-9 16,5 3 10-16,-9-6-12 15,11 2 11-15,-11 4-9 16,12-9 7-16,-5 5-8 16,6 4 9-16,-10-5-9 15,8 2 10-15,-11 6-10 0,6-8 11 16,-7 2-11-16,2 2 10 16,-7-6-10-16,7 7 10 15,-4 0-10-15,6-3 10 16,-1 3-9-16,1-4 8 15,-3 0-8-15,1 3 9 16,-6 1-10-16,7-2 10 16,-5 1-10-16,4-2 10 15,-2 0-10-15,2-4 9 16,-7 4-9-16,7 3 10 16,-10-4-9-16,7 4 9 15,-9 3-10-15,0-3 10 16,-9-5-9-16,6 8 9 15,-9-12-11-15,-1 1 12 16,3 8-11-16,-1-6 9 0,-11-3-9 16,5 9 10-16,-7-8-11 15,-3-6 12-15,-4 0-10 16,2 3-2-16,-5-1 3 16,1-1 10-16,-4-1-10 15,0 7 9-15,-2-9 2 16,1-4-3-16,-6 3-10 0,3-5 9 15,-4 0-9-15,0-1 11 16,0 3-8-16,-2-2 11 16,-1 4-6-16,2-2 8 15,-2 3-9-15,-3-5 8 16,3 0-11-16,-3-4 6 16,0-1-7-16,0-7 9 15,-2 5-9-15,0-2 10 16,-3 3-8-16,-4-2 6 15,-3 9-10-15,-9-4 8 16,-4 2-11-16,-9-4 7 16,-2-1-8-16,-10-9 11 15,2 1-7-15,-4-4 10 16,5 6-5-16,-13 3 9 16,3 9-10-16,-19 4 8 15,2 8-9-15,-16 3 9 16,5 4-9-16,-8 4 12 0,13 5-8 15,-20 2 7-15,12 4-9 16,-24 6-6-16,0-5-362 16,-47-13 115-16</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688DB8-530C-4269-8329-B8EA10861C27}" type="datetimeFigureOut">
              <a:rPr lang="de-DE" smtClean="0"/>
              <a:t>25.11.2021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2571D5-6680-4734-923E-3B58AF67DB71}" type="slidenum">
              <a:rPr lang="de-DE" smtClean="0"/>
              <a:t>‹Nr.›</a:t>
            </a:fld>
            <a:endParaRPr lang="de-DE"/>
          </a:p>
        </p:txBody>
      </p:sp>
    </p:spTree>
    <p:extLst>
      <p:ext uri="{BB962C8B-B14F-4D97-AF65-F5344CB8AC3E}">
        <p14:creationId xmlns:p14="http://schemas.microsoft.com/office/powerpoint/2010/main" val="2478837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26"/>
          <p:cNvSpPr>
            <a:spLocks noGrp="1" noChangeArrowheads="1"/>
          </p:cNvSpPr>
          <p:nvPr>
            <p:ph type="sldNum" sz="quarter"/>
          </p:nvPr>
        </p:nvSpPr>
        <p:spPr>
          <a:noFill/>
        </p:spPr>
        <p:txBody>
          <a:bodyPr/>
          <a:lstStyle>
            <a:lvl1pPr eaLnBrk="0" hangingPunct="0">
              <a:spcBef>
                <a:spcPct val="30000"/>
              </a:spcBef>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5pPr>
            <a:lvl6pPr marL="2663665" indent="-242152" defTabSz="475895" eaLnBrk="0" fontAlgn="base" hangingPunct="0">
              <a:spcBef>
                <a:spcPct val="30000"/>
              </a:spcBef>
              <a:spcAft>
                <a:spcPct val="0"/>
              </a:spcAft>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6pPr>
            <a:lvl7pPr marL="3147967" indent="-242152" defTabSz="475895" eaLnBrk="0" fontAlgn="base" hangingPunct="0">
              <a:spcBef>
                <a:spcPct val="30000"/>
              </a:spcBef>
              <a:spcAft>
                <a:spcPct val="0"/>
              </a:spcAft>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7pPr>
            <a:lvl8pPr marL="3632271" indent="-242152" defTabSz="475895" eaLnBrk="0" fontAlgn="base" hangingPunct="0">
              <a:spcBef>
                <a:spcPct val="30000"/>
              </a:spcBef>
              <a:spcAft>
                <a:spcPct val="0"/>
              </a:spcAft>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8pPr>
            <a:lvl9pPr marL="4116573" indent="-242152" defTabSz="475895" eaLnBrk="0" fontAlgn="base" hangingPunct="0">
              <a:spcBef>
                <a:spcPct val="30000"/>
              </a:spcBef>
              <a:spcAft>
                <a:spcPct val="0"/>
              </a:spcAft>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9pPr>
          </a:lstStyle>
          <a:p>
            <a:pPr eaLnBrk="1" hangingPunct="1">
              <a:spcBef>
                <a:spcPct val="0"/>
              </a:spcBef>
              <a:buClrTx/>
              <a:buFontTx/>
              <a:buNone/>
            </a:pPr>
            <a:fld id="{A654DD85-E7C0-41FF-966F-0F0387813021}" type="slidenum">
              <a:rPr lang="de-DE" altLang="de-DE" smtClean="0">
                <a:latin typeface="Sparkasse Rg" pitchFamily="34" charset="0"/>
              </a:rPr>
              <a:pPr eaLnBrk="1" hangingPunct="1">
                <a:spcBef>
                  <a:spcPct val="0"/>
                </a:spcBef>
                <a:buClrTx/>
                <a:buFontTx/>
                <a:buNone/>
              </a:pPr>
              <a:t>1</a:t>
            </a:fld>
            <a:endParaRPr lang="de-DE" altLang="de-DE">
              <a:latin typeface="Sparkasse Rg" pitchFamily="34" charset="0"/>
            </a:endParaRPr>
          </a:p>
        </p:txBody>
      </p:sp>
      <p:sp>
        <p:nvSpPr>
          <p:cNvPr id="61443" name="Rectangle 1"/>
          <p:cNvSpPr>
            <a:spLocks noGrp="1" noRot="1" noChangeAspect="1" noChangeArrowheads="1" noTextEdit="1"/>
          </p:cNvSpPr>
          <p:nvPr>
            <p:ph type="sldImg"/>
          </p:nvPr>
        </p:nvSpPr>
        <p:spPr>
          <a:xfrm>
            <a:off x="-206375" y="819150"/>
            <a:ext cx="7289800" cy="41021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a:spLocks noGrp="1" noChangeArrowheads="1"/>
          </p:cNvSpPr>
          <p:nvPr>
            <p:ph type="body" idx="1"/>
          </p:nvPr>
        </p:nvSpPr>
        <p:spPr>
          <a:xfrm>
            <a:off x="913416" y="5194108"/>
            <a:ext cx="5048661" cy="491962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873" tIns="48435" rIns="96873" bIns="48435" anchor="ctr"/>
          <a:lstStyle/>
          <a:p>
            <a:endParaRPr lang="de-DE" altLang="de-DE"/>
          </a:p>
        </p:txBody>
      </p:sp>
    </p:spTree>
    <p:extLst>
      <p:ext uri="{BB962C8B-B14F-4D97-AF65-F5344CB8AC3E}">
        <p14:creationId xmlns:p14="http://schemas.microsoft.com/office/powerpoint/2010/main" val="1730494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923889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2427735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3356634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4210320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2299962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2922784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1546731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3718603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1804926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1745571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26"/>
          <p:cNvSpPr>
            <a:spLocks noGrp="1" noChangeArrowheads="1"/>
          </p:cNvSpPr>
          <p:nvPr>
            <p:ph type="sldNum" sz="quarter"/>
          </p:nvPr>
        </p:nvSpPr>
        <p:spPr>
          <a:noFill/>
        </p:spPr>
        <p:txBody>
          <a:bodyPr/>
          <a:lstStyle>
            <a:lvl1pPr eaLnBrk="0" hangingPunct="0">
              <a:spcBef>
                <a:spcPct val="30000"/>
              </a:spcBef>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5pPr>
            <a:lvl6pPr marL="2663665" indent="-242152" defTabSz="475895" eaLnBrk="0" fontAlgn="base" hangingPunct="0">
              <a:spcBef>
                <a:spcPct val="30000"/>
              </a:spcBef>
              <a:spcAft>
                <a:spcPct val="0"/>
              </a:spcAft>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6pPr>
            <a:lvl7pPr marL="3147967" indent="-242152" defTabSz="475895" eaLnBrk="0" fontAlgn="base" hangingPunct="0">
              <a:spcBef>
                <a:spcPct val="30000"/>
              </a:spcBef>
              <a:spcAft>
                <a:spcPct val="0"/>
              </a:spcAft>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7pPr>
            <a:lvl8pPr marL="3632271" indent="-242152" defTabSz="475895" eaLnBrk="0" fontAlgn="base" hangingPunct="0">
              <a:spcBef>
                <a:spcPct val="30000"/>
              </a:spcBef>
              <a:spcAft>
                <a:spcPct val="0"/>
              </a:spcAft>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8pPr>
            <a:lvl9pPr marL="4116573" indent="-242152" defTabSz="475895" eaLnBrk="0" fontAlgn="base" hangingPunct="0">
              <a:spcBef>
                <a:spcPct val="30000"/>
              </a:spcBef>
              <a:spcAft>
                <a:spcPct val="0"/>
              </a:spcAft>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9pPr>
          </a:lstStyle>
          <a:p>
            <a:pPr eaLnBrk="1" hangingPunct="1">
              <a:spcBef>
                <a:spcPct val="0"/>
              </a:spcBef>
              <a:buClrTx/>
              <a:buFontTx/>
              <a:buNone/>
            </a:pPr>
            <a:fld id="{A654DD85-E7C0-41FF-966F-0F0387813021}" type="slidenum">
              <a:rPr lang="de-DE" altLang="de-DE" smtClean="0">
                <a:latin typeface="Sparkasse Rg" pitchFamily="34" charset="0"/>
              </a:rPr>
              <a:pPr eaLnBrk="1" hangingPunct="1">
                <a:spcBef>
                  <a:spcPct val="0"/>
                </a:spcBef>
                <a:buClrTx/>
                <a:buFontTx/>
                <a:buNone/>
              </a:pPr>
              <a:t>3</a:t>
            </a:fld>
            <a:endParaRPr lang="de-DE" altLang="de-DE">
              <a:latin typeface="Sparkasse Rg" pitchFamily="34" charset="0"/>
            </a:endParaRPr>
          </a:p>
        </p:txBody>
      </p:sp>
      <p:sp>
        <p:nvSpPr>
          <p:cNvPr id="61443" name="Rectangle 1"/>
          <p:cNvSpPr>
            <a:spLocks noGrp="1" noRot="1" noChangeAspect="1" noChangeArrowheads="1" noTextEdit="1"/>
          </p:cNvSpPr>
          <p:nvPr>
            <p:ph type="sldImg"/>
          </p:nvPr>
        </p:nvSpPr>
        <p:spPr>
          <a:xfrm>
            <a:off x="-206375" y="819150"/>
            <a:ext cx="7289800" cy="41021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a:spLocks noGrp="1" noChangeArrowheads="1"/>
          </p:cNvSpPr>
          <p:nvPr>
            <p:ph type="body" idx="1"/>
          </p:nvPr>
        </p:nvSpPr>
        <p:spPr>
          <a:xfrm>
            <a:off x="913416" y="5194108"/>
            <a:ext cx="5048661" cy="491962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873" tIns="48435" rIns="96873" bIns="48435" anchor="ctr"/>
          <a:lstStyle/>
          <a:p>
            <a:endParaRPr lang="de-DE" altLang="de-DE"/>
          </a:p>
        </p:txBody>
      </p:sp>
    </p:spTree>
    <p:extLst>
      <p:ext uri="{BB962C8B-B14F-4D97-AF65-F5344CB8AC3E}">
        <p14:creationId xmlns:p14="http://schemas.microsoft.com/office/powerpoint/2010/main" val="3978719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484670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1136022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450862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1617590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3161165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3465703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4062720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992139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2905557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2938383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27"/>
          <p:cNvSpPr txBox="1">
            <a:spLocks noGrp="1"/>
          </p:cNvSpPr>
          <p:nvPr>
            <p:ph type="sldNum" sz="quarter" idx="5"/>
          </p:nvPr>
        </p:nvSpPr>
        <p:spPr>
          <a:ln/>
        </p:spPr>
        <p:txBody>
          <a:bodyPr vert="horz" wrap="square" lIns="90000" tIns="46800" rIns="90000" bIns="46800" anchor="b" anchorCtr="0" compatLnSpc="1"/>
          <a:lstStyle/>
          <a:p>
            <a:pPr lvl="0"/>
            <a:fld id="{6A093425-080A-46A4-920F-8358302A23DE}" type="slidenum">
              <a:t>6</a:t>
            </a:fld>
            <a:endParaRPr lang="de-DE"/>
          </a:p>
        </p:txBody>
      </p:sp>
      <p:sp>
        <p:nvSpPr>
          <p:cNvPr id="2" name="Folienbildplatzhalter 1"/>
          <p:cNvSpPr>
            <a:spLocks noGrp="1" noRot="1" noChangeAspect="1" noResize="1"/>
          </p:cNvSpPr>
          <p:nvPr>
            <p:ph type="sldImg"/>
          </p:nvPr>
        </p:nvSpPr>
        <p:spPr>
          <a:xfrm>
            <a:off x="90488" y="744538"/>
            <a:ext cx="6618287" cy="3724275"/>
          </a:xfrm>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a:xfrm>
            <a:off x="904891" y="4717406"/>
            <a:ext cx="4990405" cy="4465446"/>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de-DE"/>
          </a:p>
        </p:txBody>
      </p:sp>
    </p:spTree>
    <p:extLst>
      <p:ext uri="{BB962C8B-B14F-4D97-AF65-F5344CB8AC3E}">
        <p14:creationId xmlns:p14="http://schemas.microsoft.com/office/powerpoint/2010/main" val="2645486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3453609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2704078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2699015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2600446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2361877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1299708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2429125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20402789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1691235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1008525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27"/>
          <p:cNvSpPr txBox="1">
            <a:spLocks noGrp="1"/>
          </p:cNvSpPr>
          <p:nvPr>
            <p:ph type="sldNum" sz="quarter" idx="5"/>
          </p:nvPr>
        </p:nvSpPr>
        <p:spPr>
          <a:ln/>
        </p:spPr>
        <p:txBody>
          <a:bodyPr vert="horz" wrap="square" lIns="90000" tIns="46800" rIns="90000" bIns="46800" anchor="b" anchorCtr="0" compatLnSpc="1"/>
          <a:lstStyle/>
          <a:p>
            <a:pPr lvl="0"/>
            <a:fld id="{6A093425-080A-46A4-920F-8358302A23DE}" type="slidenum">
              <a:t>7</a:t>
            </a:fld>
            <a:endParaRPr lang="de-DE"/>
          </a:p>
        </p:txBody>
      </p:sp>
      <p:sp>
        <p:nvSpPr>
          <p:cNvPr id="2" name="Folienbildplatzhalter 1"/>
          <p:cNvSpPr>
            <a:spLocks noGrp="1" noRot="1" noChangeAspect="1" noResize="1"/>
          </p:cNvSpPr>
          <p:nvPr>
            <p:ph type="sldImg"/>
          </p:nvPr>
        </p:nvSpPr>
        <p:spPr>
          <a:xfrm>
            <a:off x="90488" y="744538"/>
            <a:ext cx="6618287" cy="3724275"/>
          </a:xfrm>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a:xfrm>
            <a:off x="904891" y="4717406"/>
            <a:ext cx="4990405" cy="4465446"/>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de-DE"/>
          </a:p>
        </p:txBody>
      </p:sp>
    </p:spTree>
    <p:extLst>
      <p:ext uri="{BB962C8B-B14F-4D97-AF65-F5344CB8AC3E}">
        <p14:creationId xmlns:p14="http://schemas.microsoft.com/office/powerpoint/2010/main" val="17899013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3192202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2815613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3957779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27"/>
          <p:cNvSpPr txBox="1">
            <a:spLocks noGrp="1"/>
          </p:cNvSpPr>
          <p:nvPr>
            <p:ph type="sldNum" sz="quarter" idx="5"/>
          </p:nvPr>
        </p:nvSpPr>
        <p:spPr>
          <a:ln/>
        </p:spPr>
        <p:txBody>
          <a:bodyPr vert="horz" wrap="square" lIns="90000" tIns="46800" rIns="90000" bIns="46800" anchor="b" anchorCtr="0" compatLnSpc="1"/>
          <a:lstStyle/>
          <a:p>
            <a:pPr lvl="0"/>
            <a:fld id="{6A093425-080A-46A4-920F-8358302A23DE}" type="slidenum">
              <a:t>8</a:t>
            </a:fld>
            <a:endParaRPr lang="de-DE"/>
          </a:p>
        </p:txBody>
      </p:sp>
      <p:sp>
        <p:nvSpPr>
          <p:cNvPr id="2" name="Folienbildplatzhalter 1"/>
          <p:cNvSpPr>
            <a:spLocks noGrp="1" noRot="1" noChangeAspect="1" noResize="1"/>
          </p:cNvSpPr>
          <p:nvPr>
            <p:ph type="sldImg"/>
          </p:nvPr>
        </p:nvSpPr>
        <p:spPr>
          <a:xfrm>
            <a:off x="90488" y="744538"/>
            <a:ext cx="6618287" cy="3724275"/>
          </a:xfrm>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a:xfrm>
            <a:off x="904891" y="4717406"/>
            <a:ext cx="4990405" cy="4465446"/>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de-DE"/>
          </a:p>
        </p:txBody>
      </p:sp>
    </p:spTree>
    <p:extLst>
      <p:ext uri="{BB962C8B-B14F-4D97-AF65-F5344CB8AC3E}">
        <p14:creationId xmlns:p14="http://schemas.microsoft.com/office/powerpoint/2010/main" val="1822055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2673297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395223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4021984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0488" y="754063"/>
            <a:ext cx="6615112" cy="3722687"/>
          </a:xfrm>
          <a:solidFill>
            <a:srgbClr val="CFE7F5"/>
          </a:solidFill>
          <a:ln w="25400">
            <a:solidFill>
              <a:srgbClr val="808080"/>
            </a:solidFill>
            <a:prstDash val="solid"/>
          </a:ln>
        </p:spPr>
      </p:sp>
      <p:sp>
        <p:nvSpPr>
          <p:cNvPr id="3" name="Notizenplatzhalter 2"/>
          <p:cNvSpPr txBox="1">
            <a:spLocks noGrp="1"/>
          </p:cNvSpPr>
          <p:nvPr>
            <p:ph type="body" sz="quarter" idx="1"/>
          </p:nvPr>
        </p:nvSpPr>
        <p:spPr>
          <a:xfrm>
            <a:off x="679797" y="4715068"/>
            <a:ext cx="5438050" cy="307777"/>
          </a:xfrm>
        </p:spPr>
        <p:txBody>
          <a:bodyPr>
            <a:spAutoFit/>
          </a:bodyPr>
          <a:lstStyle/>
          <a:p>
            <a:endParaRPr lang="de-DE" dirty="0"/>
          </a:p>
        </p:txBody>
      </p:sp>
    </p:spTree>
    <p:extLst>
      <p:ext uri="{BB962C8B-B14F-4D97-AF65-F5344CB8AC3E}">
        <p14:creationId xmlns:p14="http://schemas.microsoft.com/office/powerpoint/2010/main" val="265420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B3BC38-0E54-4E83-9C64-1B0FE8E89F2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EC9CF90-778D-4430-989D-B06B207ADD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ED90CBE-81D9-4643-A1AE-B86217ACC6FE}"/>
              </a:ext>
            </a:extLst>
          </p:cNvPr>
          <p:cNvSpPr>
            <a:spLocks noGrp="1"/>
          </p:cNvSpPr>
          <p:nvPr>
            <p:ph type="dt" sz="half" idx="10"/>
          </p:nvPr>
        </p:nvSpPr>
        <p:spPr/>
        <p:txBody>
          <a:bodyPr/>
          <a:lstStyle/>
          <a:p>
            <a:fld id="{2D84D1A4-8FFF-4BFB-90C9-FC24F5E6DCA6}" type="datetime1">
              <a:rPr lang="de-DE" smtClean="0"/>
              <a:t>25.11.2021</a:t>
            </a:fld>
            <a:endParaRPr lang="de-DE"/>
          </a:p>
        </p:txBody>
      </p:sp>
      <p:sp>
        <p:nvSpPr>
          <p:cNvPr id="5" name="Fußzeilenplatzhalter 4">
            <a:extLst>
              <a:ext uri="{FF2B5EF4-FFF2-40B4-BE49-F238E27FC236}">
                <a16:creationId xmlns:a16="http://schemas.microsoft.com/office/drawing/2014/main" id="{C60430AE-4C6A-4F3A-BF2A-58629ABF7EE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68FF889-B734-4B7E-8C08-21F1DFED8AA6}"/>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1682675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25FA87-5309-445C-9DF0-8120FB89BDB3}"/>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5B6BD61-2396-495A-BFAA-9C771E69D49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691E7EB-A39D-416C-A164-E12DC448AA7E}"/>
              </a:ext>
            </a:extLst>
          </p:cNvPr>
          <p:cNvSpPr>
            <a:spLocks noGrp="1"/>
          </p:cNvSpPr>
          <p:nvPr>
            <p:ph type="dt" sz="half" idx="10"/>
          </p:nvPr>
        </p:nvSpPr>
        <p:spPr/>
        <p:txBody>
          <a:bodyPr/>
          <a:lstStyle/>
          <a:p>
            <a:fld id="{9CCD224E-D163-457A-82D1-D92A750C1CC3}" type="datetime1">
              <a:rPr lang="de-DE" smtClean="0"/>
              <a:t>25.11.2021</a:t>
            </a:fld>
            <a:endParaRPr lang="de-DE"/>
          </a:p>
        </p:txBody>
      </p:sp>
      <p:sp>
        <p:nvSpPr>
          <p:cNvPr id="5" name="Fußzeilenplatzhalter 4">
            <a:extLst>
              <a:ext uri="{FF2B5EF4-FFF2-40B4-BE49-F238E27FC236}">
                <a16:creationId xmlns:a16="http://schemas.microsoft.com/office/drawing/2014/main" id="{4205BF50-DB73-4D9C-A233-232EF43F254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E98847C-98C6-4E04-B0E3-25C67DADED18}"/>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2528832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9DF09E4-1D7F-4436-BB2D-7BBA2DFAA82B}"/>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FB841EE-956E-461C-A772-D99AEC8E266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8F7EA14-14D1-4580-B7B3-29A6990D5EB9}"/>
              </a:ext>
            </a:extLst>
          </p:cNvPr>
          <p:cNvSpPr>
            <a:spLocks noGrp="1"/>
          </p:cNvSpPr>
          <p:nvPr>
            <p:ph type="dt" sz="half" idx="10"/>
          </p:nvPr>
        </p:nvSpPr>
        <p:spPr/>
        <p:txBody>
          <a:bodyPr/>
          <a:lstStyle/>
          <a:p>
            <a:fld id="{D497B4B2-FA34-4BF0-B75E-975C258D12B6}" type="datetime1">
              <a:rPr lang="de-DE" smtClean="0"/>
              <a:t>25.11.2021</a:t>
            </a:fld>
            <a:endParaRPr lang="de-DE"/>
          </a:p>
        </p:txBody>
      </p:sp>
      <p:sp>
        <p:nvSpPr>
          <p:cNvPr id="5" name="Fußzeilenplatzhalter 4">
            <a:extLst>
              <a:ext uri="{FF2B5EF4-FFF2-40B4-BE49-F238E27FC236}">
                <a16:creationId xmlns:a16="http://schemas.microsoft.com/office/drawing/2014/main" id="{768F3D65-3CE9-43EF-BC85-7C75F436472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432D8BE-F679-4B2A-88DB-2FF5CF79399D}"/>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1741468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2997200" y="2401889"/>
            <a:ext cx="8595784" cy="909637"/>
          </a:xfrm>
        </p:spPr>
        <p:txBody>
          <a:bodyPr/>
          <a:lstStyle/>
          <a:p>
            <a:r>
              <a:rPr lang="de-DE"/>
              <a:t>Titelmasterformat durch Klicken bearbeiten</a:t>
            </a:r>
          </a:p>
        </p:txBody>
      </p:sp>
    </p:spTree>
    <p:extLst>
      <p:ext uri="{BB962C8B-B14F-4D97-AF65-F5344CB8AC3E}">
        <p14:creationId xmlns:p14="http://schemas.microsoft.com/office/powerpoint/2010/main" val="3636742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5057A8-F611-4FAA-B2BA-81B3F30C3B3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570FC1B-9290-445A-A5BA-7821E22B54B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2A07C6F-E1A4-42EA-8DA9-D15F0C56B8BB}"/>
              </a:ext>
            </a:extLst>
          </p:cNvPr>
          <p:cNvSpPr>
            <a:spLocks noGrp="1"/>
          </p:cNvSpPr>
          <p:nvPr>
            <p:ph type="dt" sz="half" idx="10"/>
          </p:nvPr>
        </p:nvSpPr>
        <p:spPr/>
        <p:txBody>
          <a:bodyPr/>
          <a:lstStyle/>
          <a:p>
            <a:fld id="{F810476A-BEE6-49D0-91FF-E09CB16D9188}" type="datetime1">
              <a:rPr lang="de-DE" smtClean="0"/>
              <a:t>25.11.2021</a:t>
            </a:fld>
            <a:endParaRPr lang="de-DE"/>
          </a:p>
        </p:txBody>
      </p:sp>
      <p:sp>
        <p:nvSpPr>
          <p:cNvPr id="5" name="Fußzeilenplatzhalter 4">
            <a:extLst>
              <a:ext uri="{FF2B5EF4-FFF2-40B4-BE49-F238E27FC236}">
                <a16:creationId xmlns:a16="http://schemas.microsoft.com/office/drawing/2014/main" id="{C6EC9CDB-7938-478F-8860-68E65DC393E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443BFFA-0090-4167-924A-A28E136B04F7}"/>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3325494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5E69AB-0989-4918-8829-5B0AD31CEC9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8C99E048-9AC8-4172-A009-61338CF2DE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C99301D-3635-494B-B445-07057B4422D1}"/>
              </a:ext>
            </a:extLst>
          </p:cNvPr>
          <p:cNvSpPr>
            <a:spLocks noGrp="1"/>
          </p:cNvSpPr>
          <p:nvPr>
            <p:ph type="dt" sz="half" idx="10"/>
          </p:nvPr>
        </p:nvSpPr>
        <p:spPr/>
        <p:txBody>
          <a:bodyPr/>
          <a:lstStyle/>
          <a:p>
            <a:fld id="{EEA9F584-F1B5-4C5C-802A-C88B9ABFDAC1}" type="datetime1">
              <a:rPr lang="de-DE" smtClean="0"/>
              <a:t>25.11.2021</a:t>
            </a:fld>
            <a:endParaRPr lang="de-DE"/>
          </a:p>
        </p:txBody>
      </p:sp>
      <p:sp>
        <p:nvSpPr>
          <p:cNvPr id="5" name="Fußzeilenplatzhalter 4">
            <a:extLst>
              <a:ext uri="{FF2B5EF4-FFF2-40B4-BE49-F238E27FC236}">
                <a16:creationId xmlns:a16="http://schemas.microsoft.com/office/drawing/2014/main" id="{17B211C6-2A75-4A02-B91E-AF4317E2552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D7F28D0-1ACA-4356-ABE5-F63263946B05}"/>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1290525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1A188-A70B-4B7E-BCBE-00830D5D406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FA53C92-5708-4369-8C8B-E13D65EC911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CEEE671-CCEF-4F19-BC77-7AB2D9DD8A7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ECBA611-0CEB-4900-BB6B-BFD245724811}"/>
              </a:ext>
            </a:extLst>
          </p:cNvPr>
          <p:cNvSpPr>
            <a:spLocks noGrp="1"/>
          </p:cNvSpPr>
          <p:nvPr>
            <p:ph type="dt" sz="half" idx="10"/>
          </p:nvPr>
        </p:nvSpPr>
        <p:spPr/>
        <p:txBody>
          <a:bodyPr/>
          <a:lstStyle/>
          <a:p>
            <a:fld id="{8CFA7E3F-C99D-4F7A-B9BF-3D4AD8B01801}" type="datetime1">
              <a:rPr lang="de-DE" smtClean="0"/>
              <a:t>25.11.2021</a:t>
            </a:fld>
            <a:endParaRPr lang="de-DE"/>
          </a:p>
        </p:txBody>
      </p:sp>
      <p:sp>
        <p:nvSpPr>
          <p:cNvPr id="6" name="Fußzeilenplatzhalter 5">
            <a:extLst>
              <a:ext uri="{FF2B5EF4-FFF2-40B4-BE49-F238E27FC236}">
                <a16:creationId xmlns:a16="http://schemas.microsoft.com/office/drawing/2014/main" id="{BDE67985-3E25-4FF3-8259-41254491266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8D3AE17-1B1A-441A-ADAB-EA753EFAFFE0}"/>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396452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E6D44B-ECB2-494B-B8DD-1ECD56F8DB2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0E788603-C259-4996-B635-C72A6C532B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E5EE397-1447-4365-8C4D-5FF9A09D70E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55F77450-0CED-4F63-AFF7-A0A89B3543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992E2A0-8BDB-4F76-9EFD-16D48B207E1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146F1C1-333C-4E5A-8A21-0E00CC52B77A}"/>
              </a:ext>
            </a:extLst>
          </p:cNvPr>
          <p:cNvSpPr>
            <a:spLocks noGrp="1"/>
          </p:cNvSpPr>
          <p:nvPr>
            <p:ph type="dt" sz="half" idx="10"/>
          </p:nvPr>
        </p:nvSpPr>
        <p:spPr/>
        <p:txBody>
          <a:bodyPr/>
          <a:lstStyle/>
          <a:p>
            <a:fld id="{2C2EFBC1-A306-442D-9E8E-CCD47A24BC39}" type="datetime1">
              <a:rPr lang="de-DE" smtClean="0"/>
              <a:t>25.11.2021</a:t>
            </a:fld>
            <a:endParaRPr lang="de-DE"/>
          </a:p>
        </p:txBody>
      </p:sp>
      <p:sp>
        <p:nvSpPr>
          <p:cNvPr id="8" name="Fußzeilenplatzhalter 7">
            <a:extLst>
              <a:ext uri="{FF2B5EF4-FFF2-40B4-BE49-F238E27FC236}">
                <a16:creationId xmlns:a16="http://schemas.microsoft.com/office/drawing/2014/main" id="{BB140476-F72C-43CA-B524-0F82D8BB921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974420F6-8C8B-4711-AE1B-287E00167AC8}"/>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3413274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29DFFF-4E57-4515-ACFA-89CD362EC0F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CAE44362-E8E0-474C-90E4-0F4FEE906CA9}"/>
              </a:ext>
            </a:extLst>
          </p:cNvPr>
          <p:cNvSpPr>
            <a:spLocks noGrp="1"/>
          </p:cNvSpPr>
          <p:nvPr>
            <p:ph type="dt" sz="half" idx="10"/>
          </p:nvPr>
        </p:nvSpPr>
        <p:spPr/>
        <p:txBody>
          <a:bodyPr/>
          <a:lstStyle/>
          <a:p>
            <a:fld id="{24EE0AF1-C575-4C63-B2E4-2F9A4D8AF6FD}" type="datetime1">
              <a:rPr lang="de-DE" smtClean="0"/>
              <a:t>25.11.2021</a:t>
            </a:fld>
            <a:endParaRPr lang="de-DE"/>
          </a:p>
        </p:txBody>
      </p:sp>
      <p:sp>
        <p:nvSpPr>
          <p:cNvPr id="4" name="Fußzeilenplatzhalter 3">
            <a:extLst>
              <a:ext uri="{FF2B5EF4-FFF2-40B4-BE49-F238E27FC236}">
                <a16:creationId xmlns:a16="http://schemas.microsoft.com/office/drawing/2014/main" id="{BDB84C6F-AD33-4F88-A79E-033B17A4662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7A6BF78-29DB-4B06-A37A-C12BFB3A20D9}"/>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3185482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3B09D0F-C34E-4F2E-A969-A4A7F8B97D80}"/>
              </a:ext>
            </a:extLst>
          </p:cNvPr>
          <p:cNvSpPr>
            <a:spLocks noGrp="1"/>
          </p:cNvSpPr>
          <p:nvPr>
            <p:ph type="dt" sz="half" idx="10"/>
          </p:nvPr>
        </p:nvSpPr>
        <p:spPr/>
        <p:txBody>
          <a:bodyPr/>
          <a:lstStyle/>
          <a:p>
            <a:fld id="{CD7BCFDE-4171-468A-8ECB-9DD48FB7C024}" type="datetime1">
              <a:rPr lang="de-DE" smtClean="0"/>
              <a:t>25.11.2021</a:t>
            </a:fld>
            <a:endParaRPr lang="de-DE"/>
          </a:p>
        </p:txBody>
      </p:sp>
      <p:sp>
        <p:nvSpPr>
          <p:cNvPr id="3" name="Fußzeilenplatzhalter 2">
            <a:extLst>
              <a:ext uri="{FF2B5EF4-FFF2-40B4-BE49-F238E27FC236}">
                <a16:creationId xmlns:a16="http://schemas.microsoft.com/office/drawing/2014/main" id="{F7DA608D-A34D-41DE-A4B0-ED9CBA5D3DB5}"/>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0BC1171-87BC-4E9C-9CA5-040C0BF2DD0D}"/>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3629468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AE8FB-302A-47F7-8EF6-814F266C2FA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B1ED2AE-63C2-4A88-8E72-1C8A8ADFBB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82D1504-586F-4EEF-B44E-8DCF11D09F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98C045F-E74E-4EB9-A608-C48C206C33DD}"/>
              </a:ext>
            </a:extLst>
          </p:cNvPr>
          <p:cNvSpPr>
            <a:spLocks noGrp="1"/>
          </p:cNvSpPr>
          <p:nvPr>
            <p:ph type="dt" sz="half" idx="10"/>
          </p:nvPr>
        </p:nvSpPr>
        <p:spPr/>
        <p:txBody>
          <a:bodyPr/>
          <a:lstStyle/>
          <a:p>
            <a:fld id="{A2BA3E57-014D-4E4B-B56F-66D884F50570}" type="datetime1">
              <a:rPr lang="de-DE" smtClean="0"/>
              <a:t>25.11.2021</a:t>
            </a:fld>
            <a:endParaRPr lang="de-DE"/>
          </a:p>
        </p:txBody>
      </p:sp>
      <p:sp>
        <p:nvSpPr>
          <p:cNvPr id="6" name="Fußzeilenplatzhalter 5">
            <a:extLst>
              <a:ext uri="{FF2B5EF4-FFF2-40B4-BE49-F238E27FC236}">
                <a16:creationId xmlns:a16="http://schemas.microsoft.com/office/drawing/2014/main" id="{7F301431-C3F5-4240-8C69-5B2793FF570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411E00E-D6B7-4E10-9B25-9B938B79F2DF}"/>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2127366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486D5B-B035-4C6E-B32C-E5BB0DB6048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F3C39EE-6645-4E2B-8C44-42420026A3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49FD9577-3F00-433F-A5B5-D5EDE2FFDE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B6D8129-7F67-461A-ABC5-A539B51BD875}"/>
              </a:ext>
            </a:extLst>
          </p:cNvPr>
          <p:cNvSpPr>
            <a:spLocks noGrp="1"/>
          </p:cNvSpPr>
          <p:nvPr>
            <p:ph type="dt" sz="half" idx="10"/>
          </p:nvPr>
        </p:nvSpPr>
        <p:spPr/>
        <p:txBody>
          <a:bodyPr/>
          <a:lstStyle/>
          <a:p>
            <a:fld id="{7A2444EC-1717-4AC2-9F9C-14F02B911630}" type="datetime1">
              <a:rPr lang="de-DE" smtClean="0"/>
              <a:t>25.11.2021</a:t>
            </a:fld>
            <a:endParaRPr lang="de-DE"/>
          </a:p>
        </p:txBody>
      </p:sp>
      <p:sp>
        <p:nvSpPr>
          <p:cNvPr id="6" name="Fußzeilenplatzhalter 5">
            <a:extLst>
              <a:ext uri="{FF2B5EF4-FFF2-40B4-BE49-F238E27FC236}">
                <a16:creationId xmlns:a16="http://schemas.microsoft.com/office/drawing/2014/main" id="{192C1295-848A-4E26-9974-D57A161E573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8616B5E-694A-44C5-8863-49AC0D6CAEC3}"/>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3301942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B59945B-5C60-4625-AD95-0F99A2DB97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0D677A7-E942-4AD7-8973-E54D531E93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8964EDA-3920-4803-A501-3B8BD18C18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3248A-B1E1-44F8-AED8-AFF90FB38D03}" type="datetime1">
              <a:rPr lang="de-DE" smtClean="0"/>
              <a:t>25.11.2021</a:t>
            </a:fld>
            <a:endParaRPr lang="de-DE"/>
          </a:p>
        </p:txBody>
      </p:sp>
      <p:sp>
        <p:nvSpPr>
          <p:cNvPr id="5" name="Fußzeilenplatzhalter 4">
            <a:extLst>
              <a:ext uri="{FF2B5EF4-FFF2-40B4-BE49-F238E27FC236}">
                <a16:creationId xmlns:a16="http://schemas.microsoft.com/office/drawing/2014/main" id="{1F16B5C8-851E-463F-BE62-78864A5EA3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D15A3770-135E-4C5B-87D8-C7193A65D1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15BC7-5F82-419E-A605-7DD15ECFCFA0}" type="slidenum">
              <a:rPr lang="de-DE" smtClean="0"/>
              <a:t>‹Nr.›</a:t>
            </a:fld>
            <a:endParaRPr lang="de-DE"/>
          </a:p>
        </p:txBody>
      </p:sp>
    </p:spTree>
    <p:extLst>
      <p:ext uri="{BB962C8B-B14F-4D97-AF65-F5344CB8AC3E}">
        <p14:creationId xmlns:p14="http://schemas.microsoft.com/office/powerpoint/2010/main" val="816637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emf"/><Relationship Id="rId5" Type="http://schemas.openxmlformats.org/officeDocument/2006/relationships/customXml" Target="../ink/ink1.xml"/><Relationship Id="rId4" Type="http://schemas.openxmlformats.org/officeDocument/2006/relationships/hyperlink" Target="http://www.bernhardkoester.de/vorlesungen/inhalt.html"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19.emf"/><Relationship Id="rId13" Type="http://schemas.openxmlformats.org/officeDocument/2006/relationships/customXml" Target="../ink/ink118.xml"/><Relationship Id="rId18" Type="http://schemas.openxmlformats.org/officeDocument/2006/relationships/image" Target="../media/image124.emf"/><Relationship Id="rId3" Type="http://schemas.openxmlformats.org/officeDocument/2006/relationships/customXml" Target="../ink/ink113.xml"/><Relationship Id="rId21" Type="http://schemas.openxmlformats.org/officeDocument/2006/relationships/customXml" Target="../ink/ink122.xml"/><Relationship Id="rId7" Type="http://schemas.openxmlformats.org/officeDocument/2006/relationships/customXml" Target="../ink/ink115.xml"/><Relationship Id="rId12" Type="http://schemas.openxmlformats.org/officeDocument/2006/relationships/image" Target="../media/image121.emf"/><Relationship Id="rId17" Type="http://schemas.openxmlformats.org/officeDocument/2006/relationships/customXml" Target="../ink/ink120.xml"/><Relationship Id="rId2" Type="http://schemas.openxmlformats.org/officeDocument/2006/relationships/notesSlide" Target="../notesSlides/notesSlide7.xml"/><Relationship Id="rId16" Type="http://schemas.openxmlformats.org/officeDocument/2006/relationships/image" Target="../media/image123.emf"/><Relationship Id="rId20" Type="http://schemas.openxmlformats.org/officeDocument/2006/relationships/image" Target="../media/image125.emf"/><Relationship Id="rId1" Type="http://schemas.openxmlformats.org/officeDocument/2006/relationships/slideLayout" Target="../slideLayouts/slideLayout7.xml"/><Relationship Id="rId6" Type="http://schemas.openxmlformats.org/officeDocument/2006/relationships/image" Target="../media/image118.emf"/><Relationship Id="rId11" Type="http://schemas.openxmlformats.org/officeDocument/2006/relationships/customXml" Target="../ink/ink117.xml"/><Relationship Id="rId24" Type="http://schemas.openxmlformats.org/officeDocument/2006/relationships/image" Target="../media/image127.emf"/><Relationship Id="rId5" Type="http://schemas.openxmlformats.org/officeDocument/2006/relationships/customXml" Target="../ink/ink114.xml"/><Relationship Id="rId15" Type="http://schemas.openxmlformats.org/officeDocument/2006/relationships/customXml" Target="../ink/ink119.xml"/><Relationship Id="rId23" Type="http://schemas.openxmlformats.org/officeDocument/2006/relationships/customXml" Target="../ink/ink123.xml"/><Relationship Id="rId10" Type="http://schemas.openxmlformats.org/officeDocument/2006/relationships/image" Target="../media/image120.emf"/><Relationship Id="rId19" Type="http://schemas.openxmlformats.org/officeDocument/2006/relationships/customXml" Target="../ink/ink121.xml"/><Relationship Id="rId4" Type="http://schemas.openxmlformats.org/officeDocument/2006/relationships/image" Target="../media/image117.emf"/><Relationship Id="rId9" Type="http://schemas.openxmlformats.org/officeDocument/2006/relationships/customXml" Target="../ink/ink116.xml"/><Relationship Id="rId14" Type="http://schemas.openxmlformats.org/officeDocument/2006/relationships/image" Target="../media/image122.emf"/><Relationship Id="rId22" Type="http://schemas.openxmlformats.org/officeDocument/2006/relationships/image" Target="../media/image126.emf"/></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coastal.climatecentral.or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1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15.xml.rels><?xml version="1.0" encoding="UTF-8" standalone="yes"?>
<Relationships xmlns="http://schemas.openxmlformats.org/package/2006/relationships"><Relationship Id="rId26" Type="http://schemas.openxmlformats.org/officeDocument/2006/relationships/image" Target="../media/image145.emf"/><Relationship Id="rId117" Type="http://schemas.openxmlformats.org/officeDocument/2006/relationships/customXml" Target="../ink/ink181.xml"/><Relationship Id="rId21" Type="http://schemas.openxmlformats.org/officeDocument/2006/relationships/customXml" Target="../ink/ink133.xml"/><Relationship Id="rId42" Type="http://schemas.openxmlformats.org/officeDocument/2006/relationships/image" Target="../media/image153.emf"/><Relationship Id="rId47" Type="http://schemas.openxmlformats.org/officeDocument/2006/relationships/customXml" Target="../ink/ink146.xml"/><Relationship Id="rId63" Type="http://schemas.openxmlformats.org/officeDocument/2006/relationships/customXml" Target="../ink/ink154.xml"/><Relationship Id="rId68" Type="http://schemas.openxmlformats.org/officeDocument/2006/relationships/image" Target="../media/image166.emf"/><Relationship Id="rId84" Type="http://schemas.openxmlformats.org/officeDocument/2006/relationships/image" Target="../media/image174.emf"/><Relationship Id="rId89" Type="http://schemas.openxmlformats.org/officeDocument/2006/relationships/customXml" Target="../ink/ink167.xml"/><Relationship Id="rId112" Type="http://schemas.openxmlformats.org/officeDocument/2006/relationships/image" Target="../media/image188.emf"/><Relationship Id="rId16" Type="http://schemas.openxmlformats.org/officeDocument/2006/relationships/image" Target="../media/image140.emf"/><Relationship Id="rId107" Type="http://schemas.openxmlformats.org/officeDocument/2006/relationships/customXml" Target="../ink/ink176.xml"/><Relationship Id="rId11" Type="http://schemas.openxmlformats.org/officeDocument/2006/relationships/customXml" Target="../ink/ink128.xml"/><Relationship Id="rId24" Type="http://schemas.openxmlformats.org/officeDocument/2006/relationships/image" Target="../media/image144.emf"/><Relationship Id="rId32" Type="http://schemas.openxmlformats.org/officeDocument/2006/relationships/image" Target="../media/image148.emf"/><Relationship Id="rId37" Type="http://schemas.openxmlformats.org/officeDocument/2006/relationships/customXml" Target="../ink/ink141.xml"/><Relationship Id="rId40" Type="http://schemas.openxmlformats.org/officeDocument/2006/relationships/image" Target="../media/image152.emf"/><Relationship Id="rId45" Type="http://schemas.openxmlformats.org/officeDocument/2006/relationships/customXml" Target="../ink/ink145.xml"/><Relationship Id="rId53" Type="http://schemas.openxmlformats.org/officeDocument/2006/relationships/customXml" Target="../ink/ink149.xml"/><Relationship Id="rId58" Type="http://schemas.openxmlformats.org/officeDocument/2006/relationships/image" Target="../media/image161.emf"/><Relationship Id="rId66" Type="http://schemas.openxmlformats.org/officeDocument/2006/relationships/image" Target="../media/image165.emf"/><Relationship Id="rId74" Type="http://schemas.openxmlformats.org/officeDocument/2006/relationships/image" Target="../media/image169.emf"/><Relationship Id="rId79" Type="http://schemas.openxmlformats.org/officeDocument/2006/relationships/customXml" Target="../ink/ink162.xml"/><Relationship Id="rId87" Type="http://schemas.openxmlformats.org/officeDocument/2006/relationships/customXml" Target="../ink/ink166.xml"/><Relationship Id="rId102" Type="http://schemas.openxmlformats.org/officeDocument/2006/relationships/image" Target="../media/image183.emf"/><Relationship Id="rId110" Type="http://schemas.openxmlformats.org/officeDocument/2006/relationships/image" Target="../media/image187.emf"/><Relationship Id="rId115" Type="http://schemas.openxmlformats.org/officeDocument/2006/relationships/customXml" Target="../ink/ink180.xml"/><Relationship Id="rId5" Type="http://schemas.openxmlformats.org/officeDocument/2006/relationships/customXml" Target="../ink/ink125.xml"/><Relationship Id="rId61" Type="http://schemas.openxmlformats.org/officeDocument/2006/relationships/customXml" Target="../ink/ink153.xml"/><Relationship Id="rId82" Type="http://schemas.openxmlformats.org/officeDocument/2006/relationships/image" Target="../media/image173.emf"/><Relationship Id="rId90" Type="http://schemas.openxmlformats.org/officeDocument/2006/relationships/image" Target="../media/image177.emf"/><Relationship Id="rId95" Type="http://schemas.openxmlformats.org/officeDocument/2006/relationships/customXml" Target="../ink/ink170.xml"/><Relationship Id="rId19" Type="http://schemas.openxmlformats.org/officeDocument/2006/relationships/customXml" Target="../ink/ink132.xml"/><Relationship Id="rId14" Type="http://schemas.openxmlformats.org/officeDocument/2006/relationships/image" Target="../media/image139.emf"/><Relationship Id="rId22" Type="http://schemas.openxmlformats.org/officeDocument/2006/relationships/image" Target="../media/image143.emf"/><Relationship Id="rId27" Type="http://schemas.openxmlformats.org/officeDocument/2006/relationships/customXml" Target="../ink/ink136.xml"/><Relationship Id="rId30" Type="http://schemas.openxmlformats.org/officeDocument/2006/relationships/image" Target="../media/image147.emf"/><Relationship Id="rId35" Type="http://schemas.openxmlformats.org/officeDocument/2006/relationships/customXml" Target="../ink/ink140.xml"/><Relationship Id="rId43" Type="http://schemas.openxmlformats.org/officeDocument/2006/relationships/customXml" Target="../ink/ink144.xml"/><Relationship Id="rId48" Type="http://schemas.openxmlformats.org/officeDocument/2006/relationships/image" Target="../media/image156.emf"/><Relationship Id="rId56" Type="http://schemas.openxmlformats.org/officeDocument/2006/relationships/image" Target="../media/image160.emf"/><Relationship Id="rId64" Type="http://schemas.openxmlformats.org/officeDocument/2006/relationships/image" Target="../media/image164.emf"/><Relationship Id="rId69" Type="http://schemas.openxmlformats.org/officeDocument/2006/relationships/customXml" Target="../ink/ink157.xml"/><Relationship Id="rId77" Type="http://schemas.openxmlformats.org/officeDocument/2006/relationships/customXml" Target="../ink/ink161.xml"/><Relationship Id="rId100" Type="http://schemas.openxmlformats.org/officeDocument/2006/relationships/image" Target="../media/image182.emf"/><Relationship Id="rId105" Type="http://schemas.openxmlformats.org/officeDocument/2006/relationships/customXml" Target="../ink/ink175.xml"/><Relationship Id="rId113" Type="http://schemas.openxmlformats.org/officeDocument/2006/relationships/customXml" Target="../ink/ink179.xml"/><Relationship Id="rId118" Type="http://schemas.openxmlformats.org/officeDocument/2006/relationships/image" Target="../media/image191.emf"/><Relationship Id="rId8" Type="http://schemas.openxmlformats.org/officeDocument/2006/relationships/image" Target="../media/image136.emf"/><Relationship Id="rId51" Type="http://schemas.openxmlformats.org/officeDocument/2006/relationships/customXml" Target="../ink/ink148.xml"/><Relationship Id="rId72" Type="http://schemas.openxmlformats.org/officeDocument/2006/relationships/image" Target="../media/image168.emf"/><Relationship Id="rId80" Type="http://schemas.openxmlformats.org/officeDocument/2006/relationships/image" Target="../media/image172.emf"/><Relationship Id="rId85" Type="http://schemas.openxmlformats.org/officeDocument/2006/relationships/customXml" Target="../ink/ink165.xml"/><Relationship Id="rId93" Type="http://schemas.openxmlformats.org/officeDocument/2006/relationships/customXml" Target="../ink/ink169.xml"/><Relationship Id="rId98" Type="http://schemas.openxmlformats.org/officeDocument/2006/relationships/image" Target="../media/image181.emf"/><Relationship Id="rId3" Type="http://schemas.openxmlformats.org/officeDocument/2006/relationships/customXml" Target="../ink/ink124.xml"/><Relationship Id="rId12" Type="http://schemas.openxmlformats.org/officeDocument/2006/relationships/image" Target="../media/image138.emf"/><Relationship Id="rId17" Type="http://schemas.openxmlformats.org/officeDocument/2006/relationships/customXml" Target="../ink/ink131.xml"/><Relationship Id="rId25" Type="http://schemas.openxmlformats.org/officeDocument/2006/relationships/customXml" Target="../ink/ink135.xml"/><Relationship Id="rId33" Type="http://schemas.openxmlformats.org/officeDocument/2006/relationships/customXml" Target="../ink/ink139.xml"/><Relationship Id="rId38" Type="http://schemas.openxmlformats.org/officeDocument/2006/relationships/image" Target="../media/image151.emf"/><Relationship Id="rId46" Type="http://schemas.openxmlformats.org/officeDocument/2006/relationships/image" Target="../media/image155.emf"/><Relationship Id="rId59" Type="http://schemas.openxmlformats.org/officeDocument/2006/relationships/customXml" Target="../ink/ink152.xml"/><Relationship Id="rId67" Type="http://schemas.openxmlformats.org/officeDocument/2006/relationships/customXml" Target="../ink/ink156.xml"/><Relationship Id="rId103" Type="http://schemas.openxmlformats.org/officeDocument/2006/relationships/customXml" Target="../ink/ink174.xml"/><Relationship Id="rId108" Type="http://schemas.openxmlformats.org/officeDocument/2006/relationships/image" Target="../media/image186.emf"/><Relationship Id="rId116" Type="http://schemas.openxmlformats.org/officeDocument/2006/relationships/image" Target="../media/image190.emf"/><Relationship Id="rId20" Type="http://schemas.openxmlformats.org/officeDocument/2006/relationships/image" Target="../media/image142.emf"/><Relationship Id="rId41" Type="http://schemas.openxmlformats.org/officeDocument/2006/relationships/customXml" Target="../ink/ink143.xml"/><Relationship Id="rId54" Type="http://schemas.openxmlformats.org/officeDocument/2006/relationships/image" Target="../media/image159.emf"/><Relationship Id="rId62" Type="http://schemas.openxmlformats.org/officeDocument/2006/relationships/image" Target="../media/image163.emf"/><Relationship Id="rId70" Type="http://schemas.openxmlformats.org/officeDocument/2006/relationships/image" Target="../media/image167.emf"/><Relationship Id="rId75" Type="http://schemas.openxmlformats.org/officeDocument/2006/relationships/customXml" Target="../ink/ink160.xml"/><Relationship Id="rId83" Type="http://schemas.openxmlformats.org/officeDocument/2006/relationships/customXml" Target="../ink/ink164.xml"/><Relationship Id="rId88" Type="http://schemas.openxmlformats.org/officeDocument/2006/relationships/image" Target="../media/image176.emf"/><Relationship Id="rId91" Type="http://schemas.openxmlformats.org/officeDocument/2006/relationships/customXml" Target="../ink/ink168.xml"/><Relationship Id="rId96" Type="http://schemas.openxmlformats.org/officeDocument/2006/relationships/image" Target="../media/image180.emf"/><Relationship Id="rId111" Type="http://schemas.openxmlformats.org/officeDocument/2006/relationships/customXml" Target="../ink/ink178.xml"/><Relationship Id="rId1" Type="http://schemas.openxmlformats.org/officeDocument/2006/relationships/slideLayout" Target="../slideLayouts/slideLayout7.xml"/><Relationship Id="rId6" Type="http://schemas.openxmlformats.org/officeDocument/2006/relationships/image" Target="../media/image135.emf"/><Relationship Id="rId15" Type="http://schemas.openxmlformats.org/officeDocument/2006/relationships/customXml" Target="../ink/ink130.xml"/><Relationship Id="rId23" Type="http://schemas.openxmlformats.org/officeDocument/2006/relationships/customXml" Target="../ink/ink134.xml"/><Relationship Id="rId28" Type="http://schemas.openxmlformats.org/officeDocument/2006/relationships/image" Target="../media/image146.emf"/><Relationship Id="rId36" Type="http://schemas.openxmlformats.org/officeDocument/2006/relationships/image" Target="../media/image150.emf"/><Relationship Id="rId49" Type="http://schemas.openxmlformats.org/officeDocument/2006/relationships/customXml" Target="../ink/ink147.xml"/><Relationship Id="rId57" Type="http://schemas.openxmlformats.org/officeDocument/2006/relationships/customXml" Target="../ink/ink151.xml"/><Relationship Id="rId106" Type="http://schemas.openxmlformats.org/officeDocument/2006/relationships/image" Target="../media/image185.emf"/><Relationship Id="rId114" Type="http://schemas.openxmlformats.org/officeDocument/2006/relationships/image" Target="../media/image189.emf"/><Relationship Id="rId10" Type="http://schemas.openxmlformats.org/officeDocument/2006/relationships/image" Target="../media/image137.emf"/><Relationship Id="rId31" Type="http://schemas.openxmlformats.org/officeDocument/2006/relationships/customXml" Target="../ink/ink138.xml"/><Relationship Id="rId44" Type="http://schemas.openxmlformats.org/officeDocument/2006/relationships/image" Target="../media/image154.emf"/><Relationship Id="rId52" Type="http://schemas.openxmlformats.org/officeDocument/2006/relationships/image" Target="../media/image158.emf"/><Relationship Id="rId60" Type="http://schemas.openxmlformats.org/officeDocument/2006/relationships/image" Target="../media/image162.emf"/><Relationship Id="rId65" Type="http://schemas.openxmlformats.org/officeDocument/2006/relationships/customXml" Target="../ink/ink155.xml"/><Relationship Id="rId73" Type="http://schemas.openxmlformats.org/officeDocument/2006/relationships/customXml" Target="../ink/ink159.xml"/><Relationship Id="rId78" Type="http://schemas.openxmlformats.org/officeDocument/2006/relationships/image" Target="../media/image171.emf"/><Relationship Id="rId81" Type="http://schemas.openxmlformats.org/officeDocument/2006/relationships/customXml" Target="../ink/ink163.xml"/><Relationship Id="rId86" Type="http://schemas.openxmlformats.org/officeDocument/2006/relationships/image" Target="../media/image175.emf"/><Relationship Id="rId94" Type="http://schemas.openxmlformats.org/officeDocument/2006/relationships/image" Target="../media/image179.emf"/><Relationship Id="rId99" Type="http://schemas.openxmlformats.org/officeDocument/2006/relationships/customXml" Target="../ink/ink172.xml"/><Relationship Id="rId101" Type="http://schemas.openxmlformats.org/officeDocument/2006/relationships/customXml" Target="../ink/ink173.xml"/><Relationship Id="rId4" Type="http://schemas.openxmlformats.org/officeDocument/2006/relationships/image" Target="../media/image134.emf"/><Relationship Id="rId9" Type="http://schemas.openxmlformats.org/officeDocument/2006/relationships/customXml" Target="../ink/ink127.xml"/><Relationship Id="rId13" Type="http://schemas.openxmlformats.org/officeDocument/2006/relationships/customXml" Target="../ink/ink129.xml"/><Relationship Id="rId18" Type="http://schemas.openxmlformats.org/officeDocument/2006/relationships/image" Target="../media/image141.emf"/><Relationship Id="rId39" Type="http://schemas.openxmlformats.org/officeDocument/2006/relationships/customXml" Target="../ink/ink142.xml"/><Relationship Id="rId109" Type="http://schemas.openxmlformats.org/officeDocument/2006/relationships/customXml" Target="../ink/ink177.xml"/><Relationship Id="rId34" Type="http://schemas.openxmlformats.org/officeDocument/2006/relationships/image" Target="../media/image149.emf"/><Relationship Id="rId50" Type="http://schemas.openxmlformats.org/officeDocument/2006/relationships/image" Target="../media/image157.emf"/><Relationship Id="rId55" Type="http://schemas.openxmlformats.org/officeDocument/2006/relationships/customXml" Target="../ink/ink150.xml"/><Relationship Id="rId76" Type="http://schemas.openxmlformats.org/officeDocument/2006/relationships/image" Target="../media/image170.emf"/><Relationship Id="rId97" Type="http://schemas.openxmlformats.org/officeDocument/2006/relationships/customXml" Target="../ink/ink171.xml"/><Relationship Id="rId104" Type="http://schemas.openxmlformats.org/officeDocument/2006/relationships/image" Target="../media/image184.emf"/><Relationship Id="rId7" Type="http://schemas.openxmlformats.org/officeDocument/2006/relationships/customXml" Target="../ink/ink126.xml"/><Relationship Id="rId71" Type="http://schemas.openxmlformats.org/officeDocument/2006/relationships/customXml" Target="../ink/ink158.xml"/><Relationship Id="rId92" Type="http://schemas.openxmlformats.org/officeDocument/2006/relationships/image" Target="../media/image178.emf"/><Relationship Id="rId2" Type="http://schemas.openxmlformats.org/officeDocument/2006/relationships/notesSlide" Target="../notesSlides/notesSlide12.xml"/><Relationship Id="rId29" Type="http://schemas.openxmlformats.org/officeDocument/2006/relationships/customXml" Target="../ink/ink137.xml"/></Relationships>
</file>

<file path=ppt/slides/_rels/slide16.xml.rels><?xml version="1.0" encoding="UTF-8" standalone="yes"?>
<Relationships xmlns="http://schemas.openxmlformats.org/package/2006/relationships"><Relationship Id="rId13" Type="http://schemas.openxmlformats.org/officeDocument/2006/relationships/customXml" Target="../ink/ink187.xml"/><Relationship Id="rId18" Type="http://schemas.openxmlformats.org/officeDocument/2006/relationships/image" Target="../media/image199.emf"/><Relationship Id="rId26" Type="http://schemas.openxmlformats.org/officeDocument/2006/relationships/image" Target="../media/image203.emf"/><Relationship Id="rId39" Type="http://schemas.openxmlformats.org/officeDocument/2006/relationships/customXml" Target="../ink/ink200.xml"/><Relationship Id="rId21" Type="http://schemas.openxmlformats.org/officeDocument/2006/relationships/customXml" Target="../ink/ink191.xml"/><Relationship Id="rId34" Type="http://schemas.openxmlformats.org/officeDocument/2006/relationships/image" Target="../media/image207.emf"/><Relationship Id="rId42" Type="http://schemas.openxmlformats.org/officeDocument/2006/relationships/image" Target="../media/image211.emf"/><Relationship Id="rId47" Type="http://schemas.openxmlformats.org/officeDocument/2006/relationships/customXml" Target="../ink/ink204.xml"/><Relationship Id="rId50" Type="http://schemas.openxmlformats.org/officeDocument/2006/relationships/image" Target="../media/image215.emf"/><Relationship Id="rId55" Type="http://schemas.openxmlformats.org/officeDocument/2006/relationships/customXml" Target="../ink/ink208.xml"/><Relationship Id="rId7" Type="http://schemas.openxmlformats.org/officeDocument/2006/relationships/customXml" Target="../ink/ink184.xml"/><Relationship Id="rId12" Type="http://schemas.openxmlformats.org/officeDocument/2006/relationships/image" Target="../media/image196.emf"/><Relationship Id="rId17" Type="http://schemas.openxmlformats.org/officeDocument/2006/relationships/customXml" Target="../ink/ink189.xml"/><Relationship Id="rId25" Type="http://schemas.openxmlformats.org/officeDocument/2006/relationships/customXml" Target="../ink/ink193.xml"/><Relationship Id="rId33" Type="http://schemas.openxmlformats.org/officeDocument/2006/relationships/customXml" Target="../ink/ink197.xml"/><Relationship Id="rId38" Type="http://schemas.openxmlformats.org/officeDocument/2006/relationships/image" Target="../media/image209.emf"/><Relationship Id="rId46" Type="http://schemas.openxmlformats.org/officeDocument/2006/relationships/image" Target="../media/image213.emf"/><Relationship Id="rId2" Type="http://schemas.openxmlformats.org/officeDocument/2006/relationships/notesSlide" Target="../notesSlides/notesSlide13.xml"/><Relationship Id="rId16" Type="http://schemas.openxmlformats.org/officeDocument/2006/relationships/image" Target="../media/image198.emf"/><Relationship Id="rId20" Type="http://schemas.openxmlformats.org/officeDocument/2006/relationships/image" Target="../media/image200.emf"/><Relationship Id="rId29" Type="http://schemas.openxmlformats.org/officeDocument/2006/relationships/customXml" Target="../ink/ink195.xml"/><Relationship Id="rId41" Type="http://schemas.openxmlformats.org/officeDocument/2006/relationships/customXml" Target="../ink/ink201.xml"/><Relationship Id="rId54" Type="http://schemas.openxmlformats.org/officeDocument/2006/relationships/image" Target="../media/image217.emf"/><Relationship Id="rId1" Type="http://schemas.openxmlformats.org/officeDocument/2006/relationships/slideLayout" Target="../slideLayouts/slideLayout7.xml"/><Relationship Id="rId6" Type="http://schemas.openxmlformats.org/officeDocument/2006/relationships/image" Target="../media/image193.emf"/><Relationship Id="rId11" Type="http://schemas.openxmlformats.org/officeDocument/2006/relationships/customXml" Target="../ink/ink186.xml"/><Relationship Id="rId24" Type="http://schemas.openxmlformats.org/officeDocument/2006/relationships/image" Target="../media/image202.emf"/><Relationship Id="rId32" Type="http://schemas.openxmlformats.org/officeDocument/2006/relationships/image" Target="../media/image206.emf"/><Relationship Id="rId37" Type="http://schemas.openxmlformats.org/officeDocument/2006/relationships/customXml" Target="../ink/ink199.xml"/><Relationship Id="rId40" Type="http://schemas.openxmlformats.org/officeDocument/2006/relationships/image" Target="../media/image210.emf"/><Relationship Id="rId45" Type="http://schemas.openxmlformats.org/officeDocument/2006/relationships/customXml" Target="../ink/ink203.xml"/><Relationship Id="rId53" Type="http://schemas.openxmlformats.org/officeDocument/2006/relationships/customXml" Target="../ink/ink207.xml"/><Relationship Id="rId5" Type="http://schemas.openxmlformats.org/officeDocument/2006/relationships/customXml" Target="../ink/ink183.xml"/><Relationship Id="rId15" Type="http://schemas.openxmlformats.org/officeDocument/2006/relationships/customXml" Target="../ink/ink188.xml"/><Relationship Id="rId23" Type="http://schemas.openxmlformats.org/officeDocument/2006/relationships/customXml" Target="../ink/ink192.xml"/><Relationship Id="rId28" Type="http://schemas.openxmlformats.org/officeDocument/2006/relationships/image" Target="../media/image204.emf"/><Relationship Id="rId36" Type="http://schemas.openxmlformats.org/officeDocument/2006/relationships/image" Target="../media/image208.emf"/><Relationship Id="rId49" Type="http://schemas.openxmlformats.org/officeDocument/2006/relationships/customXml" Target="../ink/ink205.xml"/><Relationship Id="rId10" Type="http://schemas.openxmlformats.org/officeDocument/2006/relationships/image" Target="../media/image195.emf"/><Relationship Id="rId19" Type="http://schemas.openxmlformats.org/officeDocument/2006/relationships/customXml" Target="../ink/ink190.xml"/><Relationship Id="rId31" Type="http://schemas.openxmlformats.org/officeDocument/2006/relationships/customXml" Target="../ink/ink196.xml"/><Relationship Id="rId44" Type="http://schemas.openxmlformats.org/officeDocument/2006/relationships/image" Target="../media/image212.emf"/><Relationship Id="rId52" Type="http://schemas.openxmlformats.org/officeDocument/2006/relationships/image" Target="../media/image216.emf"/><Relationship Id="rId4" Type="http://schemas.openxmlformats.org/officeDocument/2006/relationships/image" Target="../media/image192.emf"/><Relationship Id="rId9" Type="http://schemas.openxmlformats.org/officeDocument/2006/relationships/customXml" Target="../ink/ink185.xml"/><Relationship Id="rId14" Type="http://schemas.openxmlformats.org/officeDocument/2006/relationships/image" Target="../media/image197.emf"/><Relationship Id="rId22" Type="http://schemas.openxmlformats.org/officeDocument/2006/relationships/image" Target="../media/image201.emf"/><Relationship Id="rId27" Type="http://schemas.openxmlformats.org/officeDocument/2006/relationships/customXml" Target="../ink/ink194.xml"/><Relationship Id="rId30" Type="http://schemas.openxmlformats.org/officeDocument/2006/relationships/image" Target="../media/image205.emf"/><Relationship Id="rId35" Type="http://schemas.openxmlformats.org/officeDocument/2006/relationships/customXml" Target="../ink/ink198.xml"/><Relationship Id="rId43" Type="http://schemas.openxmlformats.org/officeDocument/2006/relationships/customXml" Target="../ink/ink202.xml"/><Relationship Id="rId48" Type="http://schemas.openxmlformats.org/officeDocument/2006/relationships/image" Target="../media/image214.emf"/><Relationship Id="rId56" Type="http://schemas.openxmlformats.org/officeDocument/2006/relationships/image" Target="../media/image218.emf"/><Relationship Id="rId8" Type="http://schemas.openxmlformats.org/officeDocument/2006/relationships/image" Target="../media/image194.emf"/><Relationship Id="rId51" Type="http://schemas.openxmlformats.org/officeDocument/2006/relationships/customXml" Target="../ink/ink206.xml"/><Relationship Id="rId3" Type="http://schemas.openxmlformats.org/officeDocument/2006/relationships/customXml" Target="../ink/ink182.xml"/></Relationships>
</file>

<file path=ppt/slides/_rels/slide17.xml.rels><?xml version="1.0" encoding="UTF-8" standalone="yes"?>
<Relationships xmlns="http://schemas.openxmlformats.org/package/2006/relationships"><Relationship Id="rId26" Type="http://schemas.openxmlformats.org/officeDocument/2006/relationships/image" Target="../media/image230.emf"/><Relationship Id="rId21" Type="http://schemas.openxmlformats.org/officeDocument/2006/relationships/customXml" Target="../ink/ink218.xml"/><Relationship Id="rId42" Type="http://schemas.openxmlformats.org/officeDocument/2006/relationships/image" Target="../media/image238.emf"/><Relationship Id="rId47" Type="http://schemas.openxmlformats.org/officeDocument/2006/relationships/customXml" Target="../ink/ink231.xml"/><Relationship Id="rId63" Type="http://schemas.openxmlformats.org/officeDocument/2006/relationships/customXml" Target="../ink/ink239.xml"/><Relationship Id="rId68" Type="http://schemas.openxmlformats.org/officeDocument/2006/relationships/image" Target="../media/image250.emf"/><Relationship Id="rId84" Type="http://schemas.openxmlformats.org/officeDocument/2006/relationships/image" Target="../media/image258.emf"/><Relationship Id="rId89" Type="http://schemas.openxmlformats.org/officeDocument/2006/relationships/customXml" Target="../ink/ink252.xml"/><Relationship Id="rId112" Type="http://schemas.openxmlformats.org/officeDocument/2006/relationships/image" Target="../media/image272.emf"/><Relationship Id="rId2" Type="http://schemas.openxmlformats.org/officeDocument/2006/relationships/notesSlide" Target="../notesSlides/notesSlide14.xml"/><Relationship Id="rId16" Type="http://schemas.openxmlformats.org/officeDocument/2006/relationships/image" Target="../media/image225.emf"/><Relationship Id="rId29" Type="http://schemas.openxmlformats.org/officeDocument/2006/relationships/customXml" Target="../ink/ink222.xml"/><Relationship Id="rId107" Type="http://schemas.openxmlformats.org/officeDocument/2006/relationships/customXml" Target="../ink/ink261.xml"/><Relationship Id="rId11" Type="http://schemas.openxmlformats.org/officeDocument/2006/relationships/customXml" Target="../ink/ink213.xml"/><Relationship Id="rId24" Type="http://schemas.openxmlformats.org/officeDocument/2006/relationships/image" Target="../media/image229.emf"/><Relationship Id="rId32" Type="http://schemas.openxmlformats.org/officeDocument/2006/relationships/image" Target="../media/image233.emf"/><Relationship Id="rId37" Type="http://schemas.openxmlformats.org/officeDocument/2006/relationships/customXml" Target="../ink/ink226.xml"/><Relationship Id="rId40" Type="http://schemas.openxmlformats.org/officeDocument/2006/relationships/image" Target="../media/image237.emf"/><Relationship Id="rId45" Type="http://schemas.openxmlformats.org/officeDocument/2006/relationships/customXml" Target="../ink/ink230.xml"/><Relationship Id="rId53" Type="http://schemas.openxmlformats.org/officeDocument/2006/relationships/customXml" Target="../ink/ink234.xml"/><Relationship Id="rId58" Type="http://schemas.openxmlformats.org/officeDocument/2006/relationships/image" Target="../media/image245.emf"/><Relationship Id="rId66" Type="http://schemas.openxmlformats.org/officeDocument/2006/relationships/image" Target="../media/image249.emf"/><Relationship Id="rId74" Type="http://schemas.openxmlformats.org/officeDocument/2006/relationships/image" Target="../media/image253.emf"/><Relationship Id="rId79" Type="http://schemas.openxmlformats.org/officeDocument/2006/relationships/customXml" Target="../ink/ink247.xml"/><Relationship Id="rId87" Type="http://schemas.openxmlformats.org/officeDocument/2006/relationships/customXml" Target="../ink/ink251.xml"/><Relationship Id="rId102" Type="http://schemas.openxmlformats.org/officeDocument/2006/relationships/image" Target="../media/image267.emf"/><Relationship Id="rId110" Type="http://schemas.openxmlformats.org/officeDocument/2006/relationships/image" Target="../media/image271.emf"/><Relationship Id="rId5" Type="http://schemas.openxmlformats.org/officeDocument/2006/relationships/customXml" Target="../ink/ink210.xml"/><Relationship Id="rId61" Type="http://schemas.openxmlformats.org/officeDocument/2006/relationships/customXml" Target="../ink/ink238.xml"/><Relationship Id="rId82" Type="http://schemas.openxmlformats.org/officeDocument/2006/relationships/image" Target="../media/image257.emf"/><Relationship Id="rId90" Type="http://schemas.openxmlformats.org/officeDocument/2006/relationships/image" Target="../media/image261.emf"/><Relationship Id="rId95" Type="http://schemas.openxmlformats.org/officeDocument/2006/relationships/customXml" Target="../ink/ink255.xml"/><Relationship Id="rId19" Type="http://schemas.openxmlformats.org/officeDocument/2006/relationships/customXml" Target="../ink/ink217.xml"/><Relationship Id="rId14" Type="http://schemas.openxmlformats.org/officeDocument/2006/relationships/image" Target="../media/image224.emf"/><Relationship Id="rId22" Type="http://schemas.openxmlformats.org/officeDocument/2006/relationships/image" Target="../media/image228.emf"/><Relationship Id="rId27" Type="http://schemas.openxmlformats.org/officeDocument/2006/relationships/customXml" Target="../ink/ink221.xml"/><Relationship Id="rId30" Type="http://schemas.openxmlformats.org/officeDocument/2006/relationships/image" Target="../media/image232.emf"/><Relationship Id="rId35" Type="http://schemas.openxmlformats.org/officeDocument/2006/relationships/customXml" Target="../ink/ink225.xml"/><Relationship Id="rId43" Type="http://schemas.openxmlformats.org/officeDocument/2006/relationships/customXml" Target="../ink/ink229.xml"/><Relationship Id="rId48" Type="http://schemas.openxmlformats.org/officeDocument/2006/relationships/image" Target="../media/image192.emf"/><Relationship Id="rId56" Type="http://schemas.openxmlformats.org/officeDocument/2006/relationships/image" Target="../media/image244.emf"/><Relationship Id="rId64" Type="http://schemas.openxmlformats.org/officeDocument/2006/relationships/image" Target="../media/image248.emf"/><Relationship Id="rId69" Type="http://schemas.openxmlformats.org/officeDocument/2006/relationships/customXml" Target="../ink/ink242.xml"/><Relationship Id="rId77" Type="http://schemas.openxmlformats.org/officeDocument/2006/relationships/customXml" Target="../ink/ink246.xml"/><Relationship Id="rId100" Type="http://schemas.openxmlformats.org/officeDocument/2006/relationships/image" Target="../media/image266.emf"/><Relationship Id="rId105" Type="http://schemas.openxmlformats.org/officeDocument/2006/relationships/customXml" Target="../ink/ink260.xml"/><Relationship Id="rId113" Type="http://schemas.openxmlformats.org/officeDocument/2006/relationships/customXml" Target="../ink/ink264.xml"/><Relationship Id="rId8" Type="http://schemas.openxmlformats.org/officeDocument/2006/relationships/image" Target="../media/image221.emf"/><Relationship Id="rId51" Type="http://schemas.openxmlformats.org/officeDocument/2006/relationships/customXml" Target="../ink/ink233.xml"/><Relationship Id="rId72" Type="http://schemas.openxmlformats.org/officeDocument/2006/relationships/image" Target="../media/image252.emf"/><Relationship Id="rId80" Type="http://schemas.openxmlformats.org/officeDocument/2006/relationships/image" Target="../media/image256.emf"/><Relationship Id="rId85" Type="http://schemas.openxmlformats.org/officeDocument/2006/relationships/customXml" Target="../ink/ink250.xml"/><Relationship Id="rId93" Type="http://schemas.openxmlformats.org/officeDocument/2006/relationships/customXml" Target="../ink/ink254.xml"/><Relationship Id="rId98" Type="http://schemas.openxmlformats.org/officeDocument/2006/relationships/image" Target="../media/image265.emf"/><Relationship Id="rId3" Type="http://schemas.openxmlformats.org/officeDocument/2006/relationships/customXml" Target="../ink/ink209.xml"/><Relationship Id="rId12" Type="http://schemas.openxmlformats.org/officeDocument/2006/relationships/image" Target="../media/image223.emf"/><Relationship Id="rId17" Type="http://schemas.openxmlformats.org/officeDocument/2006/relationships/customXml" Target="../ink/ink216.xml"/><Relationship Id="rId25" Type="http://schemas.openxmlformats.org/officeDocument/2006/relationships/customXml" Target="../ink/ink220.xml"/><Relationship Id="rId33" Type="http://schemas.openxmlformats.org/officeDocument/2006/relationships/customXml" Target="../ink/ink224.xml"/><Relationship Id="rId38" Type="http://schemas.openxmlformats.org/officeDocument/2006/relationships/image" Target="../media/image236.emf"/><Relationship Id="rId46" Type="http://schemas.openxmlformats.org/officeDocument/2006/relationships/image" Target="../media/image240.emf"/><Relationship Id="rId59" Type="http://schemas.openxmlformats.org/officeDocument/2006/relationships/customXml" Target="../ink/ink237.xml"/><Relationship Id="rId67" Type="http://schemas.openxmlformats.org/officeDocument/2006/relationships/customXml" Target="../ink/ink241.xml"/><Relationship Id="rId103" Type="http://schemas.openxmlformats.org/officeDocument/2006/relationships/customXml" Target="../ink/ink259.xml"/><Relationship Id="rId108" Type="http://schemas.openxmlformats.org/officeDocument/2006/relationships/image" Target="../media/image270.emf"/><Relationship Id="rId20" Type="http://schemas.openxmlformats.org/officeDocument/2006/relationships/image" Target="../media/image227.emf"/><Relationship Id="rId41" Type="http://schemas.openxmlformats.org/officeDocument/2006/relationships/customXml" Target="../ink/ink228.xml"/><Relationship Id="rId54" Type="http://schemas.openxmlformats.org/officeDocument/2006/relationships/image" Target="../media/image243.emf"/><Relationship Id="rId62" Type="http://schemas.openxmlformats.org/officeDocument/2006/relationships/image" Target="../media/image247.emf"/><Relationship Id="rId70" Type="http://schemas.openxmlformats.org/officeDocument/2006/relationships/image" Target="../media/image251.emf"/><Relationship Id="rId75" Type="http://schemas.openxmlformats.org/officeDocument/2006/relationships/customXml" Target="../ink/ink245.xml"/><Relationship Id="rId83" Type="http://schemas.openxmlformats.org/officeDocument/2006/relationships/customXml" Target="../ink/ink249.xml"/><Relationship Id="rId88" Type="http://schemas.openxmlformats.org/officeDocument/2006/relationships/image" Target="../media/image260.emf"/><Relationship Id="rId91" Type="http://schemas.openxmlformats.org/officeDocument/2006/relationships/customXml" Target="../ink/ink253.xml"/><Relationship Id="rId96" Type="http://schemas.openxmlformats.org/officeDocument/2006/relationships/image" Target="../media/image264.emf"/><Relationship Id="rId111" Type="http://schemas.openxmlformats.org/officeDocument/2006/relationships/customXml" Target="../ink/ink263.xml"/><Relationship Id="rId1" Type="http://schemas.openxmlformats.org/officeDocument/2006/relationships/slideLayout" Target="../slideLayouts/slideLayout7.xml"/><Relationship Id="rId6" Type="http://schemas.openxmlformats.org/officeDocument/2006/relationships/image" Target="../media/image220.emf"/><Relationship Id="rId15" Type="http://schemas.openxmlformats.org/officeDocument/2006/relationships/customXml" Target="../ink/ink215.xml"/><Relationship Id="rId23" Type="http://schemas.openxmlformats.org/officeDocument/2006/relationships/customXml" Target="../ink/ink219.xml"/><Relationship Id="rId28" Type="http://schemas.openxmlformats.org/officeDocument/2006/relationships/image" Target="../media/image231.emf"/><Relationship Id="rId36" Type="http://schemas.openxmlformats.org/officeDocument/2006/relationships/image" Target="../media/image235.emf"/><Relationship Id="rId49" Type="http://schemas.openxmlformats.org/officeDocument/2006/relationships/customXml" Target="../ink/ink232.xml"/><Relationship Id="rId57" Type="http://schemas.openxmlformats.org/officeDocument/2006/relationships/customXml" Target="../ink/ink236.xml"/><Relationship Id="rId106" Type="http://schemas.openxmlformats.org/officeDocument/2006/relationships/image" Target="../media/image269.emf"/><Relationship Id="rId114" Type="http://schemas.openxmlformats.org/officeDocument/2006/relationships/image" Target="../media/image273.emf"/><Relationship Id="rId10" Type="http://schemas.openxmlformats.org/officeDocument/2006/relationships/image" Target="../media/image222.emf"/><Relationship Id="rId31" Type="http://schemas.openxmlformats.org/officeDocument/2006/relationships/customXml" Target="../ink/ink223.xml"/><Relationship Id="rId44" Type="http://schemas.openxmlformats.org/officeDocument/2006/relationships/image" Target="../media/image239.emf"/><Relationship Id="rId52" Type="http://schemas.openxmlformats.org/officeDocument/2006/relationships/image" Target="../media/image242.emf"/><Relationship Id="rId60" Type="http://schemas.openxmlformats.org/officeDocument/2006/relationships/image" Target="../media/image246.emf"/><Relationship Id="rId65" Type="http://schemas.openxmlformats.org/officeDocument/2006/relationships/customXml" Target="../ink/ink240.xml"/><Relationship Id="rId73" Type="http://schemas.openxmlformats.org/officeDocument/2006/relationships/customXml" Target="../ink/ink244.xml"/><Relationship Id="rId78" Type="http://schemas.openxmlformats.org/officeDocument/2006/relationships/image" Target="../media/image255.emf"/><Relationship Id="rId81" Type="http://schemas.openxmlformats.org/officeDocument/2006/relationships/customXml" Target="../ink/ink248.xml"/><Relationship Id="rId86" Type="http://schemas.openxmlformats.org/officeDocument/2006/relationships/image" Target="../media/image259.emf"/><Relationship Id="rId94" Type="http://schemas.openxmlformats.org/officeDocument/2006/relationships/image" Target="../media/image263.emf"/><Relationship Id="rId99" Type="http://schemas.openxmlformats.org/officeDocument/2006/relationships/customXml" Target="../ink/ink257.xml"/><Relationship Id="rId101" Type="http://schemas.openxmlformats.org/officeDocument/2006/relationships/customXml" Target="../ink/ink258.xml"/><Relationship Id="rId4" Type="http://schemas.openxmlformats.org/officeDocument/2006/relationships/image" Target="../media/image219.emf"/><Relationship Id="rId9" Type="http://schemas.openxmlformats.org/officeDocument/2006/relationships/customXml" Target="../ink/ink212.xml"/><Relationship Id="rId13" Type="http://schemas.openxmlformats.org/officeDocument/2006/relationships/customXml" Target="../ink/ink214.xml"/><Relationship Id="rId18" Type="http://schemas.openxmlformats.org/officeDocument/2006/relationships/image" Target="../media/image226.emf"/><Relationship Id="rId39" Type="http://schemas.openxmlformats.org/officeDocument/2006/relationships/customXml" Target="../ink/ink227.xml"/><Relationship Id="rId109" Type="http://schemas.openxmlformats.org/officeDocument/2006/relationships/customXml" Target="../ink/ink262.xml"/><Relationship Id="rId34" Type="http://schemas.openxmlformats.org/officeDocument/2006/relationships/image" Target="../media/image234.emf"/><Relationship Id="rId50" Type="http://schemas.openxmlformats.org/officeDocument/2006/relationships/image" Target="../media/image241.emf"/><Relationship Id="rId55" Type="http://schemas.openxmlformats.org/officeDocument/2006/relationships/customXml" Target="../ink/ink235.xml"/><Relationship Id="rId76" Type="http://schemas.openxmlformats.org/officeDocument/2006/relationships/image" Target="../media/image254.emf"/><Relationship Id="rId97" Type="http://schemas.openxmlformats.org/officeDocument/2006/relationships/customXml" Target="../ink/ink256.xml"/><Relationship Id="rId104" Type="http://schemas.openxmlformats.org/officeDocument/2006/relationships/image" Target="../media/image268.emf"/><Relationship Id="rId7" Type="http://schemas.openxmlformats.org/officeDocument/2006/relationships/customXml" Target="../ink/ink211.xml"/><Relationship Id="rId71" Type="http://schemas.openxmlformats.org/officeDocument/2006/relationships/customXml" Target="../ink/ink243.xml"/><Relationship Id="rId92" Type="http://schemas.openxmlformats.org/officeDocument/2006/relationships/image" Target="../media/image262.emf"/></Relationships>
</file>

<file path=ppt/slides/_rels/slide18.xml.rels><?xml version="1.0" encoding="UTF-8" standalone="yes"?>
<Relationships xmlns="http://schemas.openxmlformats.org/package/2006/relationships"><Relationship Id="rId8" Type="http://schemas.openxmlformats.org/officeDocument/2006/relationships/image" Target="../media/image276.emf"/><Relationship Id="rId3" Type="http://schemas.openxmlformats.org/officeDocument/2006/relationships/customXml" Target="../ink/ink265.xml"/><Relationship Id="rId7" Type="http://schemas.openxmlformats.org/officeDocument/2006/relationships/customXml" Target="../ink/ink267.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5.emf"/><Relationship Id="rId5" Type="http://schemas.openxmlformats.org/officeDocument/2006/relationships/customXml" Target="../ink/ink266.xml"/><Relationship Id="rId4" Type="http://schemas.openxmlformats.org/officeDocument/2006/relationships/image" Target="../media/image274.emf"/></Relationships>
</file>

<file path=ppt/slides/_rels/slide19.xml.rels><?xml version="1.0" encoding="UTF-8" standalone="yes"?>
<Relationships xmlns="http://schemas.openxmlformats.org/package/2006/relationships"><Relationship Id="rId8" Type="http://schemas.openxmlformats.org/officeDocument/2006/relationships/image" Target="../media/image279.emf"/><Relationship Id="rId13" Type="http://schemas.openxmlformats.org/officeDocument/2006/relationships/customXml" Target="../ink/ink273.xml"/><Relationship Id="rId18" Type="http://schemas.openxmlformats.org/officeDocument/2006/relationships/image" Target="../media/image284.emf"/><Relationship Id="rId26" Type="http://schemas.openxmlformats.org/officeDocument/2006/relationships/image" Target="../media/image288.emf"/><Relationship Id="rId3" Type="http://schemas.openxmlformats.org/officeDocument/2006/relationships/customXml" Target="../ink/ink268.xml"/><Relationship Id="rId21" Type="http://schemas.openxmlformats.org/officeDocument/2006/relationships/customXml" Target="../ink/ink277.xml"/><Relationship Id="rId7" Type="http://schemas.openxmlformats.org/officeDocument/2006/relationships/customXml" Target="../ink/ink270.xml"/><Relationship Id="rId12" Type="http://schemas.openxmlformats.org/officeDocument/2006/relationships/image" Target="../media/image281.emf"/><Relationship Id="rId17" Type="http://schemas.openxmlformats.org/officeDocument/2006/relationships/customXml" Target="../ink/ink275.xml"/><Relationship Id="rId25" Type="http://schemas.openxmlformats.org/officeDocument/2006/relationships/customXml" Target="../ink/ink279.xml"/><Relationship Id="rId2" Type="http://schemas.openxmlformats.org/officeDocument/2006/relationships/notesSlide" Target="../notesSlides/notesSlide16.xml"/><Relationship Id="rId16" Type="http://schemas.openxmlformats.org/officeDocument/2006/relationships/image" Target="../media/image283.emf"/><Relationship Id="rId20" Type="http://schemas.openxmlformats.org/officeDocument/2006/relationships/image" Target="../media/image285.emf"/><Relationship Id="rId1" Type="http://schemas.openxmlformats.org/officeDocument/2006/relationships/slideLayout" Target="../slideLayouts/slideLayout7.xml"/><Relationship Id="rId6" Type="http://schemas.openxmlformats.org/officeDocument/2006/relationships/image" Target="../media/image278.emf"/><Relationship Id="rId11" Type="http://schemas.openxmlformats.org/officeDocument/2006/relationships/customXml" Target="../ink/ink272.xml"/><Relationship Id="rId24" Type="http://schemas.openxmlformats.org/officeDocument/2006/relationships/image" Target="../media/image287.emf"/><Relationship Id="rId5" Type="http://schemas.openxmlformats.org/officeDocument/2006/relationships/customXml" Target="../ink/ink269.xml"/><Relationship Id="rId15" Type="http://schemas.openxmlformats.org/officeDocument/2006/relationships/customXml" Target="../ink/ink274.xml"/><Relationship Id="rId23" Type="http://schemas.openxmlformats.org/officeDocument/2006/relationships/customXml" Target="../ink/ink278.xml"/><Relationship Id="rId10" Type="http://schemas.openxmlformats.org/officeDocument/2006/relationships/image" Target="../media/image280.emf"/><Relationship Id="rId19" Type="http://schemas.openxmlformats.org/officeDocument/2006/relationships/customXml" Target="../ink/ink276.xml"/><Relationship Id="rId4" Type="http://schemas.openxmlformats.org/officeDocument/2006/relationships/image" Target="../media/image277.emf"/><Relationship Id="rId9" Type="http://schemas.openxmlformats.org/officeDocument/2006/relationships/customXml" Target="../ink/ink271.xml"/><Relationship Id="rId14" Type="http://schemas.openxmlformats.org/officeDocument/2006/relationships/image" Target="../media/image282.emf"/><Relationship Id="rId22" Type="http://schemas.openxmlformats.org/officeDocument/2006/relationships/image" Target="../media/image286.emf"/></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91.emf"/><Relationship Id="rId13" Type="http://schemas.openxmlformats.org/officeDocument/2006/relationships/customXml" Target="../ink/ink285.xml"/><Relationship Id="rId3" Type="http://schemas.openxmlformats.org/officeDocument/2006/relationships/customXml" Target="../ink/ink280.xml"/><Relationship Id="rId7" Type="http://schemas.openxmlformats.org/officeDocument/2006/relationships/customXml" Target="../ink/ink282.xml"/><Relationship Id="rId12" Type="http://schemas.openxmlformats.org/officeDocument/2006/relationships/image" Target="../media/image293.emf"/><Relationship Id="rId2" Type="http://schemas.openxmlformats.org/officeDocument/2006/relationships/notesSlide" Target="../notesSlides/notesSlide17.xml"/><Relationship Id="rId16" Type="http://schemas.openxmlformats.org/officeDocument/2006/relationships/image" Target="../media/image295.emf"/><Relationship Id="rId1" Type="http://schemas.openxmlformats.org/officeDocument/2006/relationships/slideLayout" Target="../slideLayouts/slideLayout7.xml"/><Relationship Id="rId6" Type="http://schemas.openxmlformats.org/officeDocument/2006/relationships/image" Target="../media/image290.emf"/><Relationship Id="rId11" Type="http://schemas.openxmlformats.org/officeDocument/2006/relationships/customXml" Target="../ink/ink284.xml"/><Relationship Id="rId5" Type="http://schemas.openxmlformats.org/officeDocument/2006/relationships/customXml" Target="../ink/ink281.xml"/><Relationship Id="rId15" Type="http://schemas.openxmlformats.org/officeDocument/2006/relationships/customXml" Target="../ink/ink286.xml"/><Relationship Id="rId10" Type="http://schemas.openxmlformats.org/officeDocument/2006/relationships/image" Target="../media/image292.emf"/><Relationship Id="rId4" Type="http://schemas.openxmlformats.org/officeDocument/2006/relationships/image" Target="../media/image289.emf"/><Relationship Id="rId9" Type="http://schemas.openxmlformats.org/officeDocument/2006/relationships/customXml" Target="../ink/ink283.xml"/><Relationship Id="rId14" Type="http://schemas.openxmlformats.org/officeDocument/2006/relationships/image" Target="../media/image294.emf"/></Relationships>
</file>

<file path=ppt/slides/_rels/slide21.xml.rels><?xml version="1.0" encoding="UTF-8" standalone="yes"?>
<Relationships xmlns="http://schemas.openxmlformats.org/package/2006/relationships"><Relationship Id="rId8" Type="http://schemas.openxmlformats.org/officeDocument/2006/relationships/image" Target="../media/image298.emf"/><Relationship Id="rId13" Type="http://schemas.openxmlformats.org/officeDocument/2006/relationships/customXml" Target="../ink/ink292.xml"/><Relationship Id="rId3" Type="http://schemas.openxmlformats.org/officeDocument/2006/relationships/customXml" Target="../ink/ink287.xml"/><Relationship Id="rId7" Type="http://schemas.openxmlformats.org/officeDocument/2006/relationships/customXml" Target="../ink/ink289.xml"/><Relationship Id="rId12" Type="http://schemas.openxmlformats.org/officeDocument/2006/relationships/image" Target="../media/image300.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97.emf"/><Relationship Id="rId11" Type="http://schemas.openxmlformats.org/officeDocument/2006/relationships/customXml" Target="../ink/ink291.xml"/><Relationship Id="rId5" Type="http://schemas.openxmlformats.org/officeDocument/2006/relationships/customXml" Target="../ink/ink288.xml"/><Relationship Id="rId10" Type="http://schemas.openxmlformats.org/officeDocument/2006/relationships/image" Target="../media/image299.emf"/><Relationship Id="rId4" Type="http://schemas.openxmlformats.org/officeDocument/2006/relationships/image" Target="../media/image296.emf"/><Relationship Id="rId9" Type="http://schemas.openxmlformats.org/officeDocument/2006/relationships/customXml" Target="../ink/ink290.xml"/><Relationship Id="rId14" Type="http://schemas.openxmlformats.org/officeDocument/2006/relationships/image" Target="../media/image301.emf"/></Relationships>
</file>

<file path=ppt/slides/_rels/slide22.xml.rels><?xml version="1.0" encoding="UTF-8" standalone="yes"?>
<Relationships xmlns="http://schemas.openxmlformats.org/package/2006/relationships"><Relationship Id="rId8" Type="http://schemas.openxmlformats.org/officeDocument/2006/relationships/image" Target="../media/image304.emf"/><Relationship Id="rId3" Type="http://schemas.openxmlformats.org/officeDocument/2006/relationships/customXml" Target="../ink/ink293.xml"/><Relationship Id="rId7" Type="http://schemas.openxmlformats.org/officeDocument/2006/relationships/customXml" Target="../ink/ink295.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3.emf"/><Relationship Id="rId5" Type="http://schemas.openxmlformats.org/officeDocument/2006/relationships/customXml" Target="../ink/ink294.xml"/><Relationship Id="rId10" Type="http://schemas.openxmlformats.org/officeDocument/2006/relationships/image" Target="../media/image305.emf"/><Relationship Id="rId4" Type="http://schemas.openxmlformats.org/officeDocument/2006/relationships/image" Target="../media/image302.emf"/><Relationship Id="rId9" Type="http://schemas.openxmlformats.org/officeDocument/2006/relationships/customXml" Target="../ink/ink296.xml"/></Relationships>
</file>

<file path=ppt/slides/_rels/slide23.xml.rels><?xml version="1.0" encoding="UTF-8" standalone="yes"?>
<Relationships xmlns="http://schemas.openxmlformats.org/package/2006/relationships"><Relationship Id="rId3" Type="http://schemas.openxmlformats.org/officeDocument/2006/relationships/customXml" Target="../ink/ink297.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6.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09.emf"/><Relationship Id="rId13" Type="http://schemas.openxmlformats.org/officeDocument/2006/relationships/customXml" Target="../ink/ink303.xml"/><Relationship Id="rId18" Type="http://schemas.openxmlformats.org/officeDocument/2006/relationships/image" Target="../media/image314.emf"/><Relationship Id="rId26" Type="http://schemas.openxmlformats.org/officeDocument/2006/relationships/image" Target="../media/image318.emf"/><Relationship Id="rId3" Type="http://schemas.openxmlformats.org/officeDocument/2006/relationships/customXml" Target="../ink/ink298.xml"/><Relationship Id="rId21" Type="http://schemas.openxmlformats.org/officeDocument/2006/relationships/customXml" Target="../ink/ink307.xml"/><Relationship Id="rId34" Type="http://schemas.openxmlformats.org/officeDocument/2006/relationships/image" Target="../media/image322.emf"/><Relationship Id="rId7" Type="http://schemas.openxmlformats.org/officeDocument/2006/relationships/customXml" Target="../ink/ink300.xml"/><Relationship Id="rId12" Type="http://schemas.openxmlformats.org/officeDocument/2006/relationships/image" Target="../media/image311.emf"/><Relationship Id="rId17" Type="http://schemas.openxmlformats.org/officeDocument/2006/relationships/customXml" Target="../ink/ink305.xml"/><Relationship Id="rId25" Type="http://schemas.openxmlformats.org/officeDocument/2006/relationships/customXml" Target="../ink/ink309.xml"/><Relationship Id="rId33" Type="http://schemas.openxmlformats.org/officeDocument/2006/relationships/customXml" Target="../ink/ink313.xml"/><Relationship Id="rId38" Type="http://schemas.openxmlformats.org/officeDocument/2006/relationships/image" Target="../media/image324.emf"/><Relationship Id="rId2" Type="http://schemas.openxmlformats.org/officeDocument/2006/relationships/notesSlide" Target="../notesSlides/notesSlide22.xml"/><Relationship Id="rId16" Type="http://schemas.openxmlformats.org/officeDocument/2006/relationships/image" Target="../media/image313.emf"/><Relationship Id="rId20" Type="http://schemas.openxmlformats.org/officeDocument/2006/relationships/image" Target="../media/image315.emf"/><Relationship Id="rId29" Type="http://schemas.openxmlformats.org/officeDocument/2006/relationships/customXml" Target="../ink/ink311.xml"/><Relationship Id="rId1" Type="http://schemas.openxmlformats.org/officeDocument/2006/relationships/slideLayout" Target="../slideLayouts/slideLayout7.xml"/><Relationship Id="rId6" Type="http://schemas.openxmlformats.org/officeDocument/2006/relationships/image" Target="../media/image308.emf"/><Relationship Id="rId11" Type="http://schemas.openxmlformats.org/officeDocument/2006/relationships/customXml" Target="../ink/ink302.xml"/><Relationship Id="rId24" Type="http://schemas.openxmlformats.org/officeDocument/2006/relationships/image" Target="../media/image317.emf"/><Relationship Id="rId32" Type="http://schemas.openxmlformats.org/officeDocument/2006/relationships/image" Target="../media/image321.emf"/><Relationship Id="rId37" Type="http://schemas.openxmlformats.org/officeDocument/2006/relationships/customXml" Target="../ink/ink315.xml"/><Relationship Id="rId5" Type="http://schemas.openxmlformats.org/officeDocument/2006/relationships/customXml" Target="../ink/ink299.xml"/><Relationship Id="rId15" Type="http://schemas.openxmlformats.org/officeDocument/2006/relationships/customXml" Target="../ink/ink304.xml"/><Relationship Id="rId23" Type="http://schemas.openxmlformats.org/officeDocument/2006/relationships/customXml" Target="../ink/ink308.xml"/><Relationship Id="rId28" Type="http://schemas.openxmlformats.org/officeDocument/2006/relationships/image" Target="../media/image319.emf"/><Relationship Id="rId36" Type="http://schemas.openxmlformats.org/officeDocument/2006/relationships/image" Target="../media/image323.emf"/><Relationship Id="rId10" Type="http://schemas.openxmlformats.org/officeDocument/2006/relationships/image" Target="../media/image310.emf"/><Relationship Id="rId19" Type="http://schemas.openxmlformats.org/officeDocument/2006/relationships/customXml" Target="../ink/ink306.xml"/><Relationship Id="rId31" Type="http://schemas.openxmlformats.org/officeDocument/2006/relationships/customXml" Target="../ink/ink312.xml"/><Relationship Id="rId4" Type="http://schemas.openxmlformats.org/officeDocument/2006/relationships/image" Target="../media/image307.emf"/><Relationship Id="rId9" Type="http://schemas.openxmlformats.org/officeDocument/2006/relationships/customXml" Target="../ink/ink301.xml"/><Relationship Id="rId14" Type="http://schemas.openxmlformats.org/officeDocument/2006/relationships/image" Target="../media/image312.emf"/><Relationship Id="rId22" Type="http://schemas.openxmlformats.org/officeDocument/2006/relationships/image" Target="../media/image316.emf"/><Relationship Id="rId27" Type="http://schemas.openxmlformats.org/officeDocument/2006/relationships/customXml" Target="../ink/ink310.xml"/><Relationship Id="rId30" Type="http://schemas.openxmlformats.org/officeDocument/2006/relationships/image" Target="../media/image320.emf"/><Relationship Id="rId35" Type="http://schemas.openxmlformats.org/officeDocument/2006/relationships/customXml" Target="../ink/ink314.xml"/></Relationships>
</file>

<file path=ppt/slides/_rels/slide26.xml.rels><?xml version="1.0" encoding="UTF-8" standalone="yes"?>
<Relationships xmlns="http://schemas.openxmlformats.org/package/2006/relationships"><Relationship Id="rId8" Type="http://schemas.openxmlformats.org/officeDocument/2006/relationships/customXml" Target="../ink/ink318.xml"/><Relationship Id="rId3" Type="http://schemas.openxmlformats.org/officeDocument/2006/relationships/image" Target="../media/image11.png"/><Relationship Id="rId7" Type="http://schemas.openxmlformats.org/officeDocument/2006/relationships/image" Target="../media/image326.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customXml" Target="../ink/ink317.xml"/><Relationship Id="rId5" Type="http://schemas.openxmlformats.org/officeDocument/2006/relationships/image" Target="../media/image325.emf"/><Relationship Id="rId4" Type="http://schemas.openxmlformats.org/officeDocument/2006/relationships/customXml" Target="../ink/ink316.xml"/><Relationship Id="rId9" Type="http://schemas.openxmlformats.org/officeDocument/2006/relationships/image" Target="../media/image327.emf"/></Relationships>
</file>

<file path=ppt/slides/_rels/slide27.xml.rels><?xml version="1.0" encoding="UTF-8" standalone="yes"?>
<Relationships xmlns="http://schemas.openxmlformats.org/package/2006/relationships"><Relationship Id="rId8" Type="http://schemas.openxmlformats.org/officeDocument/2006/relationships/chart" Target="../charts/chart5.xml"/><Relationship Id="rId13" Type="http://schemas.openxmlformats.org/officeDocument/2006/relationships/image" Target="../media/image328.emf"/><Relationship Id="rId18" Type="http://schemas.openxmlformats.org/officeDocument/2006/relationships/customXml" Target="../ink/ink322.xml"/><Relationship Id="rId26" Type="http://schemas.openxmlformats.org/officeDocument/2006/relationships/customXml" Target="../ink/ink326.xml"/><Relationship Id="rId39" Type="http://schemas.openxmlformats.org/officeDocument/2006/relationships/image" Target="../media/image341.emf"/><Relationship Id="rId3" Type="http://schemas.openxmlformats.org/officeDocument/2006/relationships/image" Target="NULL"/><Relationship Id="rId21" Type="http://schemas.openxmlformats.org/officeDocument/2006/relationships/image" Target="../media/image332.emf"/><Relationship Id="rId34" Type="http://schemas.openxmlformats.org/officeDocument/2006/relationships/customXml" Target="../ink/ink330.xml"/><Relationship Id="rId7" Type="http://schemas.openxmlformats.org/officeDocument/2006/relationships/chart" Target="../charts/chart4.xml"/><Relationship Id="rId12" Type="http://schemas.openxmlformats.org/officeDocument/2006/relationships/customXml" Target="../ink/ink319.xml"/><Relationship Id="rId17" Type="http://schemas.openxmlformats.org/officeDocument/2006/relationships/image" Target="../media/image330.emf"/><Relationship Id="rId25" Type="http://schemas.openxmlformats.org/officeDocument/2006/relationships/image" Target="../media/image334.emf"/><Relationship Id="rId33" Type="http://schemas.openxmlformats.org/officeDocument/2006/relationships/image" Target="../media/image338.emf"/><Relationship Id="rId38" Type="http://schemas.openxmlformats.org/officeDocument/2006/relationships/customXml" Target="../ink/ink332.xml"/><Relationship Id="rId2" Type="http://schemas.openxmlformats.org/officeDocument/2006/relationships/notesSlide" Target="../notesSlides/notesSlide24.xml"/><Relationship Id="rId16" Type="http://schemas.openxmlformats.org/officeDocument/2006/relationships/customXml" Target="../ink/ink321.xml"/><Relationship Id="rId20" Type="http://schemas.openxmlformats.org/officeDocument/2006/relationships/customXml" Target="../ink/ink323.xml"/><Relationship Id="rId29" Type="http://schemas.openxmlformats.org/officeDocument/2006/relationships/image" Target="../media/image336.emf"/><Relationship Id="rId1" Type="http://schemas.openxmlformats.org/officeDocument/2006/relationships/slideLayout" Target="../slideLayouts/slideLayout7.xml"/><Relationship Id="rId6" Type="http://schemas.openxmlformats.org/officeDocument/2006/relationships/chart" Target="../charts/chart3.xml"/><Relationship Id="rId11" Type="http://schemas.openxmlformats.org/officeDocument/2006/relationships/image" Target="../media/image14.png"/><Relationship Id="rId24" Type="http://schemas.openxmlformats.org/officeDocument/2006/relationships/customXml" Target="../ink/ink325.xml"/><Relationship Id="rId32" Type="http://schemas.openxmlformats.org/officeDocument/2006/relationships/customXml" Target="../ink/ink329.xml"/><Relationship Id="rId37" Type="http://schemas.openxmlformats.org/officeDocument/2006/relationships/image" Target="../media/image340.emf"/><Relationship Id="rId5" Type="http://schemas.openxmlformats.org/officeDocument/2006/relationships/chart" Target="../charts/chart2.xml"/><Relationship Id="rId15" Type="http://schemas.openxmlformats.org/officeDocument/2006/relationships/image" Target="../media/image329.emf"/><Relationship Id="rId23" Type="http://schemas.openxmlformats.org/officeDocument/2006/relationships/image" Target="../media/image333.emf"/><Relationship Id="rId28" Type="http://schemas.openxmlformats.org/officeDocument/2006/relationships/customXml" Target="../ink/ink327.xml"/><Relationship Id="rId36" Type="http://schemas.openxmlformats.org/officeDocument/2006/relationships/customXml" Target="../ink/ink331.xml"/><Relationship Id="rId10" Type="http://schemas.openxmlformats.org/officeDocument/2006/relationships/image" Target="../media/image13.png"/><Relationship Id="rId19" Type="http://schemas.openxmlformats.org/officeDocument/2006/relationships/image" Target="../media/image331.emf"/><Relationship Id="rId31" Type="http://schemas.openxmlformats.org/officeDocument/2006/relationships/image" Target="../media/image337.emf"/><Relationship Id="rId4" Type="http://schemas.openxmlformats.org/officeDocument/2006/relationships/image" Target="NULL"/><Relationship Id="rId9" Type="http://schemas.openxmlformats.org/officeDocument/2006/relationships/image" Target="../media/image12.png"/><Relationship Id="rId14" Type="http://schemas.openxmlformats.org/officeDocument/2006/relationships/customXml" Target="../ink/ink320.xml"/><Relationship Id="rId22" Type="http://schemas.openxmlformats.org/officeDocument/2006/relationships/customXml" Target="../ink/ink324.xml"/><Relationship Id="rId27" Type="http://schemas.openxmlformats.org/officeDocument/2006/relationships/image" Target="../media/image335.emf"/><Relationship Id="rId30" Type="http://schemas.openxmlformats.org/officeDocument/2006/relationships/customXml" Target="../ink/ink328.xml"/><Relationship Id="rId35" Type="http://schemas.openxmlformats.org/officeDocument/2006/relationships/image" Target="../media/image339.emf"/></Relationships>
</file>

<file path=ppt/slides/_rels/slide28.xml.rels><?xml version="1.0" encoding="UTF-8" standalone="yes"?>
<Relationships xmlns="http://schemas.openxmlformats.org/package/2006/relationships"><Relationship Id="rId8" Type="http://schemas.openxmlformats.org/officeDocument/2006/relationships/image" Target="../media/image343.emf"/><Relationship Id="rId13" Type="http://schemas.openxmlformats.org/officeDocument/2006/relationships/customXml" Target="../ink/ink337.xml"/><Relationship Id="rId18" Type="http://schemas.openxmlformats.org/officeDocument/2006/relationships/image" Target="../media/image348.emf"/><Relationship Id="rId3" Type="http://schemas.openxmlformats.org/officeDocument/2006/relationships/image" Target="NULL"/><Relationship Id="rId21" Type="http://schemas.openxmlformats.org/officeDocument/2006/relationships/customXml" Target="../ink/ink341.xml"/><Relationship Id="rId7" Type="http://schemas.openxmlformats.org/officeDocument/2006/relationships/customXml" Target="../ink/ink334.xml"/><Relationship Id="rId12" Type="http://schemas.openxmlformats.org/officeDocument/2006/relationships/image" Target="../media/image345.emf"/><Relationship Id="rId17" Type="http://schemas.openxmlformats.org/officeDocument/2006/relationships/customXml" Target="../ink/ink339.xml"/><Relationship Id="rId2" Type="http://schemas.openxmlformats.org/officeDocument/2006/relationships/notesSlide" Target="../notesSlides/notesSlide25.xml"/><Relationship Id="rId16" Type="http://schemas.openxmlformats.org/officeDocument/2006/relationships/image" Target="../media/image347.emf"/><Relationship Id="rId20" Type="http://schemas.openxmlformats.org/officeDocument/2006/relationships/image" Target="../media/image349.emf"/><Relationship Id="rId1" Type="http://schemas.openxmlformats.org/officeDocument/2006/relationships/slideLayout" Target="../slideLayouts/slideLayout7.xml"/><Relationship Id="rId6" Type="http://schemas.openxmlformats.org/officeDocument/2006/relationships/image" Target="../media/image342.emf"/><Relationship Id="rId11" Type="http://schemas.openxmlformats.org/officeDocument/2006/relationships/customXml" Target="../ink/ink336.xml"/><Relationship Id="rId5" Type="http://schemas.openxmlformats.org/officeDocument/2006/relationships/customXml" Target="../ink/ink333.xml"/><Relationship Id="rId15" Type="http://schemas.openxmlformats.org/officeDocument/2006/relationships/customXml" Target="../ink/ink338.xml"/><Relationship Id="rId10" Type="http://schemas.openxmlformats.org/officeDocument/2006/relationships/image" Target="../media/image344.emf"/><Relationship Id="rId19" Type="http://schemas.openxmlformats.org/officeDocument/2006/relationships/customXml" Target="../ink/ink340.xml"/><Relationship Id="rId4" Type="http://schemas.openxmlformats.org/officeDocument/2006/relationships/hyperlink" Target="https://www.journals.uchicago.edu/doi/10.1086/256633" TargetMode="External"/><Relationship Id="rId9" Type="http://schemas.openxmlformats.org/officeDocument/2006/relationships/customXml" Target="../ink/ink335.xml"/><Relationship Id="rId14" Type="http://schemas.openxmlformats.org/officeDocument/2006/relationships/image" Target="../media/image346.emf"/><Relationship Id="rId22" Type="http://schemas.openxmlformats.org/officeDocument/2006/relationships/image" Target="../media/image350.emf"/></Relationships>
</file>

<file path=ppt/slides/_rels/slide29.xml.rels><?xml version="1.0" encoding="UTF-8" standalone="yes"?>
<Relationships xmlns="http://schemas.openxmlformats.org/package/2006/relationships"><Relationship Id="rId8" Type="http://schemas.openxmlformats.org/officeDocument/2006/relationships/customXml" Target="../ink/ink344.xml"/><Relationship Id="rId13" Type="http://schemas.openxmlformats.org/officeDocument/2006/relationships/image" Target="../media/image356.emf"/><Relationship Id="rId3" Type="http://schemas.openxmlformats.org/officeDocument/2006/relationships/image" Target="../media/image351.png"/><Relationship Id="rId7" Type="http://schemas.openxmlformats.org/officeDocument/2006/relationships/image" Target="../media/image353.emf"/><Relationship Id="rId12" Type="http://schemas.openxmlformats.org/officeDocument/2006/relationships/customXml" Target="../ink/ink346.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customXml" Target="../ink/ink343.xml"/><Relationship Id="rId11" Type="http://schemas.openxmlformats.org/officeDocument/2006/relationships/image" Target="../media/image355.emf"/><Relationship Id="rId5" Type="http://schemas.openxmlformats.org/officeDocument/2006/relationships/image" Target="../media/image352.emf"/><Relationship Id="rId10" Type="http://schemas.openxmlformats.org/officeDocument/2006/relationships/customXml" Target="../ink/ink345.xml"/><Relationship Id="rId4" Type="http://schemas.openxmlformats.org/officeDocument/2006/relationships/customXml" Target="../ink/ink342.xml"/><Relationship Id="rId9" Type="http://schemas.openxmlformats.org/officeDocument/2006/relationships/image" Target="../media/image354.emf"/></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www.bernhardkoester.de/vorlesungen/inhalt.html" TargetMode="External"/></Relationships>
</file>

<file path=ppt/slides/_rels/slide30.xml.rels><?xml version="1.0" encoding="UTF-8" standalone="yes"?>
<Relationships xmlns="http://schemas.openxmlformats.org/package/2006/relationships"><Relationship Id="rId8" Type="http://schemas.openxmlformats.org/officeDocument/2006/relationships/customXml" Target="../ink/ink349.xml"/><Relationship Id="rId13" Type="http://schemas.openxmlformats.org/officeDocument/2006/relationships/image" Target="../media/image361.emf"/><Relationship Id="rId18" Type="http://schemas.openxmlformats.org/officeDocument/2006/relationships/customXml" Target="../ink/ink354.xml"/><Relationship Id="rId3" Type="http://schemas.openxmlformats.org/officeDocument/2006/relationships/hyperlink" Target="https://archiv.ub.uni-heidelberg.de/volltextserver/11560/" TargetMode="External"/><Relationship Id="rId21" Type="http://schemas.openxmlformats.org/officeDocument/2006/relationships/image" Target="../media/image365.emf"/><Relationship Id="rId7" Type="http://schemas.openxmlformats.org/officeDocument/2006/relationships/image" Target="../media/image358.emf"/><Relationship Id="rId12" Type="http://schemas.openxmlformats.org/officeDocument/2006/relationships/customXml" Target="../ink/ink351.xml"/><Relationship Id="rId17" Type="http://schemas.openxmlformats.org/officeDocument/2006/relationships/image" Target="../media/image363.emf"/><Relationship Id="rId25" Type="http://schemas.openxmlformats.org/officeDocument/2006/relationships/image" Target="../media/image367.emf"/><Relationship Id="rId2" Type="http://schemas.openxmlformats.org/officeDocument/2006/relationships/notesSlide" Target="../notesSlides/notesSlide27.xml"/><Relationship Id="rId16" Type="http://schemas.openxmlformats.org/officeDocument/2006/relationships/customXml" Target="../ink/ink353.xml"/><Relationship Id="rId20" Type="http://schemas.openxmlformats.org/officeDocument/2006/relationships/customXml" Target="../ink/ink355.xml"/><Relationship Id="rId1" Type="http://schemas.openxmlformats.org/officeDocument/2006/relationships/slideLayout" Target="../slideLayouts/slideLayout7.xml"/><Relationship Id="rId6" Type="http://schemas.openxmlformats.org/officeDocument/2006/relationships/customXml" Target="../ink/ink348.xml"/><Relationship Id="rId11" Type="http://schemas.openxmlformats.org/officeDocument/2006/relationships/image" Target="../media/image360.emf"/><Relationship Id="rId24" Type="http://schemas.openxmlformats.org/officeDocument/2006/relationships/customXml" Target="../ink/ink357.xml"/><Relationship Id="rId5" Type="http://schemas.openxmlformats.org/officeDocument/2006/relationships/image" Target="../media/image357.emf"/><Relationship Id="rId15" Type="http://schemas.openxmlformats.org/officeDocument/2006/relationships/image" Target="../media/image362.emf"/><Relationship Id="rId23" Type="http://schemas.openxmlformats.org/officeDocument/2006/relationships/image" Target="../media/image366.emf"/><Relationship Id="rId10" Type="http://schemas.openxmlformats.org/officeDocument/2006/relationships/customXml" Target="../ink/ink350.xml"/><Relationship Id="rId19" Type="http://schemas.openxmlformats.org/officeDocument/2006/relationships/image" Target="../media/image364.emf"/><Relationship Id="rId4" Type="http://schemas.openxmlformats.org/officeDocument/2006/relationships/customXml" Target="../ink/ink347.xml"/><Relationship Id="rId9" Type="http://schemas.openxmlformats.org/officeDocument/2006/relationships/image" Target="../media/image359.emf"/><Relationship Id="rId14" Type="http://schemas.openxmlformats.org/officeDocument/2006/relationships/customXml" Target="../ink/ink352.xml"/><Relationship Id="rId22" Type="http://schemas.openxmlformats.org/officeDocument/2006/relationships/customXml" Target="../ink/ink356.xml"/></Relationships>
</file>

<file path=ppt/slides/_rels/slide31.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0.jpg"/><Relationship Id="rId7"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7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image" Target="../media/image10.emf"/><Relationship Id="rId18" Type="http://schemas.openxmlformats.org/officeDocument/2006/relationships/customXml" Target="../ink/ink9.xml"/><Relationship Id="rId26" Type="http://schemas.openxmlformats.org/officeDocument/2006/relationships/customXml" Target="../ink/ink13.xml"/><Relationship Id="rId39" Type="http://schemas.openxmlformats.org/officeDocument/2006/relationships/image" Target="../media/image23.emf"/><Relationship Id="rId21" Type="http://schemas.openxmlformats.org/officeDocument/2006/relationships/image" Target="../media/image14.emf"/><Relationship Id="rId34" Type="http://schemas.openxmlformats.org/officeDocument/2006/relationships/customXml" Target="../ink/ink17.xml"/><Relationship Id="rId42" Type="http://schemas.openxmlformats.org/officeDocument/2006/relationships/customXml" Target="../ink/ink21.xml"/><Relationship Id="rId47" Type="http://schemas.openxmlformats.org/officeDocument/2006/relationships/image" Target="../media/image27.emf"/><Relationship Id="rId50" Type="http://schemas.openxmlformats.org/officeDocument/2006/relationships/customXml" Target="../ink/ink25.xml"/><Relationship Id="rId55" Type="http://schemas.openxmlformats.org/officeDocument/2006/relationships/image" Target="../media/image31.emf"/><Relationship Id="rId7" Type="http://schemas.openxmlformats.org/officeDocument/2006/relationships/image" Target="../media/image7.emf"/><Relationship Id="rId12" Type="http://schemas.openxmlformats.org/officeDocument/2006/relationships/customXml" Target="../ink/ink6.xml"/><Relationship Id="rId17" Type="http://schemas.openxmlformats.org/officeDocument/2006/relationships/image" Target="../media/image12.emf"/><Relationship Id="rId25" Type="http://schemas.openxmlformats.org/officeDocument/2006/relationships/image" Target="../media/image16.emf"/><Relationship Id="rId33" Type="http://schemas.openxmlformats.org/officeDocument/2006/relationships/image" Target="../media/image20.emf"/><Relationship Id="rId38" Type="http://schemas.openxmlformats.org/officeDocument/2006/relationships/customXml" Target="../ink/ink19.xml"/><Relationship Id="rId46" Type="http://schemas.openxmlformats.org/officeDocument/2006/relationships/customXml" Target="../ink/ink23.xml"/><Relationship Id="rId2" Type="http://schemas.openxmlformats.org/officeDocument/2006/relationships/image" Target="../media/image4.emf"/><Relationship Id="rId16" Type="http://schemas.openxmlformats.org/officeDocument/2006/relationships/customXml" Target="../ink/ink8.xml"/><Relationship Id="rId20" Type="http://schemas.openxmlformats.org/officeDocument/2006/relationships/customXml" Target="../ink/ink10.xml"/><Relationship Id="rId29" Type="http://schemas.openxmlformats.org/officeDocument/2006/relationships/image" Target="../media/image18.emf"/><Relationship Id="rId41" Type="http://schemas.openxmlformats.org/officeDocument/2006/relationships/image" Target="../media/image24.emf"/><Relationship Id="rId54" Type="http://schemas.openxmlformats.org/officeDocument/2006/relationships/customXml" Target="../ink/ink27.xml"/><Relationship Id="rId1" Type="http://schemas.openxmlformats.org/officeDocument/2006/relationships/slideLayout" Target="../slideLayouts/slideLayout1.xml"/><Relationship Id="rId6" Type="http://schemas.openxmlformats.org/officeDocument/2006/relationships/customXml" Target="../ink/ink3.xml"/><Relationship Id="rId11" Type="http://schemas.openxmlformats.org/officeDocument/2006/relationships/image" Target="../media/image9.emf"/><Relationship Id="rId24" Type="http://schemas.openxmlformats.org/officeDocument/2006/relationships/customXml" Target="../ink/ink12.xml"/><Relationship Id="rId32" Type="http://schemas.openxmlformats.org/officeDocument/2006/relationships/customXml" Target="../ink/ink16.xml"/><Relationship Id="rId37" Type="http://schemas.openxmlformats.org/officeDocument/2006/relationships/image" Target="../media/image22.emf"/><Relationship Id="rId40" Type="http://schemas.openxmlformats.org/officeDocument/2006/relationships/customXml" Target="../ink/ink20.xml"/><Relationship Id="rId45" Type="http://schemas.openxmlformats.org/officeDocument/2006/relationships/image" Target="../media/image26.emf"/><Relationship Id="rId53" Type="http://schemas.openxmlformats.org/officeDocument/2006/relationships/image" Target="../media/image30.emf"/><Relationship Id="rId5" Type="http://schemas.openxmlformats.org/officeDocument/2006/relationships/image" Target="../media/image6.emf"/><Relationship Id="rId15" Type="http://schemas.openxmlformats.org/officeDocument/2006/relationships/image" Target="../media/image11.emf"/><Relationship Id="rId23" Type="http://schemas.openxmlformats.org/officeDocument/2006/relationships/image" Target="../media/image15.emf"/><Relationship Id="rId28" Type="http://schemas.openxmlformats.org/officeDocument/2006/relationships/customXml" Target="../ink/ink14.xml"/><Relationship Id="rId36" Type="http://schemas.openxmlformats.org/officeDocument/2006/relationships/customXml" Target="../ink/ink18.xml"/><Relationship Id="rId49" Type="http://schemas.openxmlformats.org/officeDocument/2006/relationships/image" Target="../media/image28.emf"/><Relationship Id="rId57" Type="http://schemas.openxmlformats.org/officeDocument/2006/relationships/image" Target="../media/image32.emf"/><Relationship Id="rId10" Type="http://schemas.openxmlformats.org/officeDocument/2006/relationships/customXml" Target="../ink/ink5.xml"/><Relationship Id="rId19" Type="http://schemas.openxmlformats.org/officeDocument/2006/relationships/image" Target="../media/image13.emf"/><Relationship Id="rId31" Type="http://schemas.openxmlformats.org/officeDocument/2006/relationships/image" Target="../media/image19.emf"/><Relationship Id="rId44" Type="http://schemas.openxmlformats.org/officeDocument/2006/relationships/customXml" Target="../ink/ink22.xml"/><Relationship Id="rId52" Type="http://schemas.openxmlformats.org/officeDocument/2006/relationships/customXml" Target="../ink/ink26.xml"/><Relationship Id="rId4" Type="http://schemas.openxmlformats.org/officeDocument/2006/relationships/customXml" Target="../ink/ink2.xml"/><Relationship Id="rId9" Type="http://schemas.openxmlformats.org/officeDocument/2006/relationships/image" Target="../media/image8.emf"/><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17.emf"/><Relationship Id="rId30" Type="http://schemas.openxmlformats.org/officeDocument/2006/relationships/customXml" Target="../ink/ink15.xml"/><Relationship Id="rId35" Type="http://schemas.openxmlformats.org/officeDocument/2006/relationships/image" Target="../media/image21.emf"/><Relationship Id="rId43" Type="http://schemas.openxmlformats.org/officeDocument/2006/relationships/image" Target="../media/image25.emf"/><Relationship Id="rId48" Type="http://schemas.openxmlformats.org/officeDocument/2006/relationships/customXml" Target="../ink/ink24.xml"/><Relationship Id="rId56" Type="http://schemas.openxmlformats.org/officeDocument/2006/relationships/customXml" Target="../ink/ink28.xml"/><Relationship Id="rId8" Type="http://schemas.openxmlformats.org/officeDocument/2006/relationships/customXml" Target="../ink/ink4.xml"/><Relationship Id="rId51" Type="http://schemas.openxmlformats.org/officeDocument/2006/relationships/image" Target="../media/image29.emf"/><Relationship Id="rId3" Type="http://schemas.openxmlformats.org/officeDocument/2006/relationships/image" Target="../media/image5.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10.png"/><Relationship Id="rId4" Type="http://schemas.openxmlformats.org/officeDocument/2006/relationships/image" Target="../media/image110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3" Type="http://schemas.openxmlformats.org/officeDocument/2006/relationships/customXml" Target="../ink/ink33.xml"/><Relationship Id="rId18" Type="http://schemas.openxmlformats.org/officeDocument/2006/relationships/image" Target="../media/image39.emf"/><Relationship Id="rId26" Type="http://schemas.openxmlformats.org/officeDocument/2006/relationships/image" Target="../media/image43.emf"/><Relationship Id="rId39" Type="http://schemas.openxmlformats.org/officeDocument/2006/relationships/customXml" Target="../ink/ink46.xml"/><Relationship Id="rId21" Type="http://schemas.openxmlformats.org/officeDocument/2006/relationships/customXml" Target="../ink/ink37.xml"/><Relationship Id="rId34" Type="http://schemas.openxmlformats.org/officeDocument/2006/relationships/image" Target="../media/image47.emf"/><Relationship Id="rId42" Type="http://schemas.openxmlformats.org/officeDocument/2006/relationships/image" Target="../media/image51.emf"/><Relationship Id="rId47" Type="http://schemas.openxmlformats.org/officeDocument/2006/relationships/customXml" Target="../ink/ink50.xml"/><Relationship Id="rId50" Type="http://schemas.openxmlformats.org/officeDocument/2006/relationships/image" Target="../media/image55.emf"/><Relationship Id="rId55" Type="http://schemas.openxmlformats.org/officeDocument/2006/relationships/customXml" Target="../ink/ink54.xml"/><Relationship Id="rId7" Type="http://schemas.openxmlformats.org/officeDocument/2006/relationships/customXml" Target="../ink/ink30.xml"/><Relationship Id="rId2" Type="http://schemas.openxmlformats.org/officeDocument/2006/relationships/image" Target="../media/image26.png"/><Relationship Id="rId16" Type="http://schemas.openxmlformats.org/officeDocument/2006/relationships/image" Target="../media/image38.emf"/><Relationship Id="rId20" Type="http://schemas.openxmlformats.org/officeDocument/2006/relationships/image" Target="../media/image40.emf"/><Relationship Id="rId29" Type="http://schemas.openxmlformats.org/officeDocument/2006/relationships/customXml" Target="../ink/ink41.xml"/><Relationship Id="rId41" Type="http://schemas.openxmlformats.org/officeDocument/2006/relationships/customXml" Target="../ink/ink47.xml"/><Relationship Id="rId54" Type="http://schemas.openxmlformats.org/officeDocument/2006/relationships/image" Target="../media/image57.emf"/><Relationship Id="rId62" Type="http://schemas.openxmlformats.org/officeDocument/2006/relationships/image" Target="../media/image61.emf"/><Relationship Id="rId1" Type="http://schemas.openxmlformats.org/officeDocument/2006/relationships/slideLayout" Target="../slideLayouts/slideLayout1.xml"/><Relationship Id="rId6" Type="http://schemas.openxmlformats.org/officeDocument/2006/relationships/image" Target="../media/image33.emf"/><Relationship Id="rId11" Type="http://schemas.openxmlformats.org/officeDocument/2006/relationships/customXml" Target="../ink/ink32.xml"/><Relationship Id="rId24" Type="http://schemas.openxmlformats.org/officeDocument/2006/relationships/image" Target="../media/image42.emf"/><Relationship Id="rId32" Type="http://schemas.openxmlformats.org/officeDocument/2006/relationships/image" Target="../media/image46.emf"/><Relationship Id="rId37" Type="http://schemas.openxmlformats.org/officeDocument/2006/relationships/customXml" Target="../ink/ink45.xml"/><Relationship Id="rId40" Type="http://schemas.openxmlformats.org/officeDocument/2006/relationships/image" Target="../media/image50.emf"/><Relationship Id="rId45" Type="http://schemas.openxmlformats.org/officeDocument/2006/relationships/customXml" Target="../ink/ink49.xml"/><Relationship Id="rId53" Type="http://schemas.openxmlformats.org/officeDocument/2006/relationships/customXml" Target="../ink/ink53.xml"/><Relationship Id="rId58" Type="http://schemas.openxmlformats.org/officeDocument/2006/relationships/image" Target="../media/image59.emf"/><Relationship Id="rId5" Type="http://schemas.openxmlformats.org/officeDocument/2006/relationships/customXml" Target="../ink/ink29.xml"/><Relationship Id="rId15" Type="http://schemas.openxmlformats.org/officeDocument/2006/relationships/customXml" Target="../ink/ink34.xml"/><Relationship Id="rId23" Type="http://schemas.openxmlformats.org/officeDocument/2006/relationships/customXml" Target="../ink/ink38.xml"/><Relationship Id="rId28" Type="http://schemas.openxmlformats.org/officeDocument/2006/relationships/image" Target="../media/image44.emf"/><Relationship Id="rId36" Type="http://schemas.openxmlformats.org/officeDocument/2006/relationships/image" Target="../media/image48.emf"/><Relationship Id="rId49" Type="http://schemas.openxmlformats.org/officeDocument/2006/relationships/customXml" Target="../ink/ink51.xml"/><Relationship Id="rId57" Type="http://schemas.openxmlformats.org/officeDocument/2006/relationships/customXml" Target="../ink/ink55.xml"/><Relationship Id="rId61" Type="http://schemas.openxmlformats.org/officeDocument/2006/relationships/customXml" Target="../ink/ink57.xml"/><Relationship Id="rId10" Type="http://schemas.openxmlformats.org/officeDocument/2006/relationships/image" Target="../media/image35.emf"/><Relationship Id="rId19" Type="http://schemas.openxmlformats.org/officeDocument/2006/relationships/customXml" Target="../ink/ink36.xml"/><Relationship Id="rId31" Type="http://schemas.openxmlformats.org/officeDocument/2006/relationships/customXml" Target="../ink/ink42.xml"/><Relationship Id="rId44" Type="http://schemas.openxmlformats.org/officeDocument/2006/relationships/image" Target="../media/image52.emf"/><Relationship Id="rId52" Type="http://schemas.openxmlformats.org/officeDocument/2006/relationships/image" Target="../media/image56.emf"/><Relationship Id="rId60" Type="http://schemas.openxmlformats.org/officeDocument/2006/relationships/image" Target="../media/image60.emf"/><Relationship Id="rId4" Type="http://schemas.openxmlformats.org/officeDocument/2006/relationships/hyperlink" Target="https://www.ses.unam.mx/docencia/2007II/Lecturas/Mod3_Samuelson.pdf" TargetMode="External"/><Relationship Id="rId9" Type="http://schemas.openxmlformats.org/officeDocument/2006/relationships/customXml" Target="../ink/ink31.xml"/><Relationship Id="rId14" Type="http://schemas.openxmlformats.org/officeDocument/2006/relationships/image" Target="../media/image37.emf"/><Relationship Id="rId22" Type="http://schemas.openxmlformats.org/officeDocument/2006/relationships/image" Target="../media/image41.emf"/><Relationship Id="rId27" Type="http://schemas.openxmlformats.org/officeDocument/2006/relationships/customXml" Target="../ink/ink40.xml"/><Relationship Id="rId30" Type="http://schemas.openxmlformats.org/officeDocument/2006/relationships/image" Target="../media/image45.emf"/><Relationship Id="rId35" Type="http://schemas.openxmlformats.org/officeDocument/2006/relationships/customXml" Target="../ink/ink44.xml"/><Relationship Id="rId43" Type="http://schemas.openxmlformats.org/officeDocument/2006/relationships/customXml" Target="../ink/ink48.xml"/><Relationship Id="rId48" Type="http://schemas.openxmlformats.org/officeDocument/2006/relationships/image" Target="../media/image54.emf"/><Relationship Id="rId56" Type="http://schemas.openxmlformats.org/officeDocument/2006/relationships/image" Target="../media/image58.emf"/><Relationship Id="rId8" Type="http://schemas.openxmlformats.org/officeDocument/2006/relationships/image" Target="../media/image34.emf"/><Relationship Id="rId51" Type="http://schemas.openxmlformats.org/officeDocument/2006/relationships/customXml" Target="../ink/ink52.xml"/><Relationship Id="rId3" Type="http://schemas.openxmlformats.org/officeDocument/2006/relationships/image" Target="../media/image27.png"/><Relationship Id="rId12" Type="http://schemas.openxmlformats.org/officeDocument/2006/relationships/image" Target="../media/image36.emf"/><Relationship Id="rId17" Type="http://schemas.openxmlformats.org/officeDocument/2006/relationships/customXml" Target="../ink/ink35.xml"/><Relationship Id="rId25" Type="http://schemas.openxmlformats.org/officeDocument/2006/relationships/customXml" Target="../ink/ink39.xml"/><Relationship Id="rId33" Type="http://schemas.openxmlformats.org/officeDocument/2006/relationships/customXml" Target="../ink/ink43.xml"/><Relationship Id="rId38" Type="http://schemas.openxmlformats.org/officeDocument/2006/relationships/image" Target="../media/image49.emf"/><Relationship Id="rId46" Type="http://schemas.openxmlformats.org/officeDocument/2006/relationships/image" Target="../media/image53.emf"/><Relationship Id="rId59" Type="http://schemas.openxmlformats.org/officeDocument/2006/relationships/customXml" Target="../ink/ink56.xml"/></Relationships>
</file>

<file path=ppt/slides/_rels/slide6.xml.rels><?xml version="1.0" encoding="UTF-8" standalone="yes"?>
<Relationships xmlns="http://schemas.openxmlformats.org/package/2006/relationships"><Relationship Id="rId13" Type="http://schemas.openxmlformats.org/officeDocument/2006/relationships/image" Target="../media/image66.emf"/><Relationship Id="rId18" Type="http://schemas.openxmlformats.org/officeDocument/2006/relationships/customXml" Target="../ink/ink65.xml"/><Relationship Id="rId26" Type="http://schemas.openxmlformats.org/officeDocument/2006/relationships/customXml" Target="../ink/ink69.xml"/><Relationship Id="rId39" Type="http://schemas.openxmlformats.org/officeDocument/2006/relationships/image" Target="../media/image79.emf"/><Relationship Id="rId21" Type="http://schemas.openxmlformats.org/officeDocument/2006/relationships/image" Target="../media/image70.emf"/><Relationship Id="rId34" Type="http://schemas.openxmlformats.org/officeDocument/2006/relationships/customXml" Target="../ink/ink73.xml"/><Relationship Id="rId42" Type="http://schemas.openxmlformats.org/officeDocument/2006/relationships/customXml" Target="../ink/ink77.xml"/><Relationship Id="rId47" Type="http://schemas.openxmlformats.org/officeDocument/2006/relationships/image" Target="../media/image83.emf"/><Relationship Id="rId50" Type="http://schemas.openxmlformats.org/officeDocument/2006/relationships/customXml" Target="../ink/ink81.xml"/><Relationship Id="rId55" Type="http://schemas.openxmlformats.org/officeDocument/2006/relationships/image" Target="../media/image87.emf"/><Relationship Id="rId63" Type="http://schemas.openxmlformats.org/officeDocument/2006/relationships/image" Target="../media/image91.emf"/><Relationship Id="rId68" Type="http://schemas.openxmlformats.org/officeDocument/2006/relationships/customXml" Target="../ink/ink90.xml"/><Relationship Id="rId76" Type="http://schemas.openxmlformats.org/officeDocument/2006/relationships/customXml" Target="../ink/ink94.xml"/><Relationship Id="rId7" Type="http://schemas.openxmlformats.org/officeDocument/2006/relationships/image" Target="../media/image63.emf"/><Relationship Id="rId71" Type="http://schemas.openxmlformats.org/officeDocument/2006/relationships/image" Target="../media/image95.emf"/><Relationship Id="rId2" Type="http://schemas.openxmlformats.org/officeDocument/2006/relationships/notesSlide" Target="../notesSlides/notesSlide3.xml"/><Relationship Id="rId16" Type="http://schemas.openxmlformats.org/officeDocument/2006/relationships/customXml" Target="../ink/ink64.xml"/><Relationship Id="rId29" Type="http://schemas.openxmlformats.org/officeDocument/2006/relationships/image" Target="../media/image74.emf"/><Relationship Id="rId11" Type="http://schemas.openxmlformats.org/officeDocument/2006/relationships/image" Target="../media/image65.emf"/><Relationship Id="rId24" Type="http://schemas.openxmlformats.org/officeDocument/2006/relationships/customXml" Target="../ink/ink68.xml"/><Relationship Id="rId32" Type="http://schemas.openxmlformats.org/officeDocument/2006/relationships/customXml" Target="../ink/ink72.xml"/><Relationship Id="rId37" Type="http://schemas.openxmlformats.org/officeDocument/2006/relationships/image" Target="../media/image78.emf"/><Relationship Id="rId40" Type="http://schemas.openxmlformats.org/officeDocument/2006/relationships/customXml" Target="../ink/ink76.xml"/><Relationship Id="rId45" Type="http://schemas.openxmlformats.org/officeDocument/2006/relationships/image" Target="../media/image82.emf"/><Relationship Id="rId53" Type="http://schemas.openxmlformats.org/officeDocument/2006/relationships/image" Target="../media/image86.emf"/><Relationship Id="rId58" Type="http://schemas.openxmlformats.org/officeDocument/2006/relationships/customXml" Target="../ink/ink85.xml"/><Relationship Id="rId66" Type="http://schemas.openxmlformats.org/officeDocument/2006/relationships/customXml" Target="../ink/ink89.xml"/><Relationship Id="rId74" Type="http://schemas.openxmlformats.org/officeDocument/2006/relationships/customXml" Target="../ink/ink93.xml"/><Relationship Id="rId79" Type="http://schemas.openxmlformats.org/officeDocument/2006/relationships/image" Target="../media/image99.emf"/><Relationship Id="rId5" Type="http://schemas.openxmlformats.org/officeDocument/2006/relationships/image" Target="../media/image62.emf"/><Relationship Id="rId61" Type="http://schemas.openxmlformats.org/officeDocument/2006/relationships/image" Target="../media/image90.emf"/><Relationship Id="rId10" Type="http://schemas.openxmlformats.org/officeDocument/2006/relationships/customXml" Target="../ink/ink61.xml"/><Relationship Id="rId19" Type="http://schemas.openxmlformats.org/officeDocument/2006/relationships/image" Target="../media/image69.emf"/><Relationship Id="rId31" Type="http://schemas.openxmlformats.org/officeDocument/2006/relationships/image" Target="../media/image75.emf"/><Relationship Id="rId44" Type="http://schemas.openxmlformats.org/officeDocument/2006/relationships/customXml" Target="../ink/ink78.xml"/><Relationship Id="rId52" Type="http://schemas.openxmlformats.org/officeDocument/2006/relationships/customXml" Target="../ink/ink82.xml"/><Relationship Id="rId60" Type="http://schemas.openxmlformats.org/officeDocument/2006/relationships/customXml" Target="../ink/ink86.xml"/><Relationship Id="rId65" Type="http://schemas.openxmlformats.org/officeDocument/2006/relationships/image" Target="../media/image92.emf"/><Relationship Id="rId73" Type="http://schemas.openxmlformats.org/officeDocument/2006/relationships/image" Target="../media/image96.emf"/><Relationship Id="rId78" Type="http://schemas.openxmlformats.org/officeDocument/2006/relationships/customXml" Target="../ink/ink95.xml"/><Relationship Id="rId81" Type="http://schemas.openxmlformats.org/officeDocument/2006/relationships/image" Target="../media/image100.emf"/><Relationship Id="rId4" Type="http://schemas.openxmlformats.org/officeDocument/2006/relationships/customXml" Target="../ink/ink58.xml"/><Relationship Id="rId9" Type="http://schemas.openxmlformats.org/officeDocument/2006/relationships/image" Target="../media/image64.emf"/><Relationship Id="rId14" Type="http://schemas.openxmlformats.org/officeDocument/2006/relationships/customXml" Target="../ink/ink63.xml"/><Relationship Id="rId22" Type="http://schemas.openxmlformats.org/officeDocument/2006/relationships/customXml" Target="../ink/ink67.xml"/><Relationship Id="rId27" Type="http://schemas.openxmlformats.org/officeDocument/2006/relationships/image" Target="../media/image73.emf"/><Relationship Id="rId30" Type="http://schemas.openxmlformats.org/officeDocument/2006/relationships/customXml" Target="../ink/ink71.xml"/><Relationship Id="rId35" Type="http://schemas.openxmlformats.org/officeDocument/2006/relationships/image" Target="../media/image77.emf"/><Relationship Id="rId43" Type="http://schemas.openxmlformats.org/officeDocument/2006/relationships/image" Target="../media/image81.emf"/><Relationship Id="rId48" Type="http://schemas.openxmlformats.org/officeDocument/2006/relationships/customXml" Target="../ink/ink80.xml"/><Relationship Id="rId56" Type="http://schemas.openxmlformats.org/officeDocument/2006/relationships/customXml" Target="../ink/ink84.xml"/><Relationship Id="rId64" Type="http://schemas.openxmlformats.org/officeDocument/2006/relationships/customXml" Target="../ink/ink88.xml"/><Relationship Id="rId69" Type="http://schemas.openxmlformats.org/officeDocument/2006/relationships/image" Target="../media/image94.emf"/><Relationship Id="rId77" Type="http://schemas.openxmlformats.org/officeDocument/2006/relationships/image" Target="../media/image98.emf"/><Relationship Id="rId8" Type="http://schemas.openxmlformats.org/officeDocument/2006/relationships/customXml" Target="../ink/ink60.xml"/><Relationship Id="rId51" Type="http://schemas.openxmlformats.org/officeDocument/2006/relationships/image" Target="../media/image85.emf"/><Relationship Id="rId72" Type="http://schemas.openxmlformats.org/officeDocument/2006/relationships/customXml" Target="../ink/ink92.xml"/><Relationship Id="rId80" Type="http://schemas.openxmlformats.org/officeDocument/2006/relationships/customXml" Target="../ink/ink96.xml"/><Relationship Id="rId3" Type="http://schemas.openxmlformats.org/officeDocument/2006/relationships/image" Target="../media/image341.png"/><Relationship Id="rId12" Type="http://schemas.openxmlformats.org/officeDocument/2006/relationships/customXml" Target="../ink/ink62.xml"/><Relationship Id="rId17" Type="http://schemas.openxmlformats.org/officeDocument/2006/relationships/image" Target="../media/image68.emf"/><Relationship Id="rId25" Type="http://schemas.openxmlformats.org/officeDocument/2006/relationships/image" Target="../media/image72.emf"/><Relationship Id="rId33" Type="http://schemas.openxmlformats.org/officeDocument/2006/relationships/image" Target="../media/image76.emf"/><Relationship Id="rId38" Type="http://schemas.openxmlformats.org/officeDocument/2006/relationships/customXml" Target="../ink/ink75.xml"/><Relationship Id="rId46" Type="http://schemas.openxmlformats.org/officeDocument/2006/relationships/customXml" Target="../ink/ink79.xml"/><Relationship Id="rId59" Type="http://schemas.openxmlformats.org/officeDocument/2006/relationships/image" Target="../media/image89.emf"/><Relationship Id="rId67" Type="http://schemas.openxmlformats.org/officeDocument/2006/relationships/image" Target="../media/image93.emf"/><Relationship Id="rId20" Type="http://schemas.openxmlformats.org/officeDocument/2006/relationships/customXml" Target="../ink/ink66.xml"/><Relationship Id="rId41" Type="http://schemas.openxmlformats.org/officeDocument/2006/relationships/image" Target="../media/image80.emf"/><Relationship Id="rId54" Type="http://schemas.openxmlformats.org/officeDocument/2006/relationships/customXml" Target="../ink/ink83.xml"/><Relationship Id="rId62" Type="http://schemas.openxmlformats.org/officeDocument/2006/relationships/customXml" Target="../ink/ink87.xml"/><Relationship Id="rId70" Type="http://schemas.openxmlformats.org/officeDocument/2006/relationships/customXml" Target="../ink/ink91.xml"/><Relationship Id="rId75" Type="http://schemas.openxmlformats.org/officeDocument/2006/relationships/image" Target="../media/image97.emf"/><Relationship Id="rId1" Type="http://schemas.openxmlformats.org/officeDocument/2006/relationships/slideLayout" Target="../slideLayouts/slideLayout7.xml"/><Relationship Id="rId6" Type="http://schemas.openxmlformats.org/officeDocument/2006/relationships/customXml" Target="../ink/ink59.xml"/><Relationship Id="rId15" Type="http://schemas.openxmlformats.org/officeDocument/2006/relationships/image" Target="../media/image67.emf"/><Relationship Id="rId23" Type="http://schemas.openxmlformats.org/officeDocument/2006/relationships/image" Target="../media/image71.emf"/><Relationship Id="rId28" Type="http://schemas.openxmlformats.org/officeDocument/2006/relationships/customXml" Target="../ink/ink70.xml"/><Relationship Id="rId36" Type="http://schemas.openxmlformats.org/officeDocument/2006/relationships/customXml" Target="../ink/ink74.xml"/><Relationship Id="rId49" Type="http://schemas.openxmlformats.org/officeDocument/2006/relationships/image" Target="../media/image84.emf"/><Relationship Id="rId57" Type="http://schemas.openxmlformats.org/officeDocument/2006/relationships/image" Target="../media/image88.emf"/></Relationships>
</file>

<file path=ppt/slides/_rels/slide7.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hyperlink" Target="https://rbsc.princeton.edu/sites/default/files/Non-Cooperative_Games_Nash.pdf" TargetMode="External"/><Relationship Id="rId7" Type="http://schemas.openxmlformats.org/officeDocument/2006/relationships/customXml" Target="../ink/ink97.xml"/><Relationship Id="rId12" Type="http://schemas.openxmlformats.org/officeDocument/2006/relationships/image" Target="../media/image103.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nobelprize.org/prizes/economic-sciences/1994/nash/biographical/" TargetMode="External"/><Relationship Id="rId11" Type="http://schemas.openxmlformats.org/officeDocument/2006/relationships/customXml" Target="../ink/ink99.xml"/><Relationship Id="rId5" Type="http://schemas.openxmlformats.org/officeDocument/2006/relationships/image" Target="NULL"/><Relationship Id="rId10" Type="http://schemas.openxmlformats.org/officeDocument/2006/relationships/image" Target="../media/image102.emf"/><Relationship Id="rId4" Type="http://schemas.openxmlformats.org/officeDocument/2006/relationships/hyperlink" Target="http://www.u.arizona.edu/~mwalker/econ519/Nash_Eqm_ProcNAS_1950.pdf" TargetMode="External"/><Relationship Id="rId9" Type="http://schemas.openxmlformats.org/officeDocument/2006/relationships/customXml" Target="../ink/ink98.xml"/></Relationships>
</file>

<file path=ppt/slides/_rels/slide8.xml.rels><?xml version="1.0" encoding="UTF-8" standalone="yes"?>
<Relationships xmlns="http://schemas.openxmlformats.org/package/2006/relationships"><Relationship Id="rId8" Type="http://schemas.openxmlformats.org/officeDocument/2006/relationships/image" Target="../media/image106.emf"/><Relationship Id="rId13" Type="http://schemas.openxmlformats.org/officeDocument/2006/relationships/customXml" Target="../ink/ink105.xml"/><Relationship Id="rId18" Type="http://schemas.openxmlformats.org/officeDocument/2006/relationships/image" Target="../media/image111.emf"/><Relationship Id="rId3" Type="http://schemas.openxmlformats.org/officeDocument/2006/relationships/customXml" Target="../ink/ink100.xml"/><Relationship Id="rId7" Type="http://schemas.openxmlformats.org/officeDocument/2006/relationships/customXml" Target="../ink/ink102.xml"/><Relationship Id="rId12" Type="http://schemas.openxmlformats.org/officeDocument/2006/relationships/image" Target="../media/image108.emf"/><Relationship Id="rId17" Type="http://schemas.openxmlformats.org/officeDocument/2006/relationships/customXml" Target="../ink/ink107.xml"/><Relationship Id="rId2" Type="http://schemas.openxmlformats.org/officeDocument/2006/relationships/notesSlide" Target="../notesSlides/notesSlide5.xml"/><Relationship Id="rId16" Type="http://schemas.openxmlformats.org/officeDocument/2006/relationships/image" Target="../media/image110.emf"/><Relationship Id="rId1" Type="http://schemas.openxmlformats.org/officeDocument/2006/relationships/slideLayout" Target="../slideLayouts/slideLayout7.xml"/><Relationship Id="rId6" Type="http://schemas.openxmlformats.org/officeDocument/2006/relationships/image" Target="../media/image105.emf"/><Relationship Id="rId11" Type="http://schemas.openxmlformats.org/officeDocument/2006/relationships/customXml" Target="../ink/ink104.xml"/><Relationship Id="rId5" Type="http://schemas.openxmlformats.org/officeDocument/2006/relationships/customXml" Target="../ink/ink101.xml"/><Relationship Id="rId15" Type="http://schemas.openxmlformats.org/officeDocument/2006/relationships/customXml" Target="../ink/ink106.xml"/><Relationship Id="rId10" Type="http://schemas.openxmlformats.org/officeDocument/2006/relationships/image" Target="../media/image107.emf"/><Relationship Id="rId4" Type="http://schemas.openxmlformats.org/officeDocument/2006/relationships/image" Target="../media/image104.emf"/><Relationship Id="rId9" Type="http://schemas.openxmlformats.org/officeDocument/2006/relationships/customXml" Target="../ink/ink103.xml"/><Relationship Id="rId14" Type="http://schemas.openxmlformats.org/officeDocument/2006/relationships/image" Target="../media/image109.emf"/></Relationships>
</file>

<file path=ppt/slides/_rels/slide9.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customXml" Target="../ink/ink108.xml"/><Relationship Id="rId7" Type="http://schemas.openxmlformats.org/officeDocument/2006/relationships/customXml" Target="../ink/ink110.xml"/><Relationship Id="rId12" Type="http://schemas.openxmlformats.org/officeDocument/2006/relationships/image" Target="../media/image116.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3.emf"/><Relationship Id="rId11" Type="http://schemas.openxmlformats.org/officeDocument/2006/relationships/customXml" Target="../ink/ink112.xml"/><Relationship Id="rId5" Type="http://schemas.openxmlformats.org/officeDocument/2006/relationships/customXml" Target="../ink/ink109.xml"/><Relationship Id="rId10" Type="http://schemas.openxmlformats.org/officeDocument/2006/relationships/image" Target="../media/image115.emf"/><Relationship Id="rId4" Type="http://schemas.openxmlformats.org/officeDocument/2006/relationships/image" Target="../media/image112.emf"/><Relationship Id="rId9" Type="http://schemas.openxmlformats.org/officeDocument/2006/relationships/customXml" Target="../ink/ink1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24318" y="29182"/>
            <a:ext cx="12128771" cy="6785042"/>
          </a:xfrm>
          <a:prstGeom prst="rect">
            <a:avLst/>
          </a:prstGeom>
          <a:noFill/>
          <a:ln w="57150">
            <a:solidFill>
              <a:srgbClr val="FF0000"/>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3122911" y="60410"/>
            <a:ext cx="6457763" cy="523220"/>
          </a:xfrm>
          <a:prstGeom prst="rect">
            <a:avLst/>
          </a:prstGeom>
          <a:noFill/>
        </p:spPr>
        <p:txBody>
          <a:bodyPr wrap="square" rtlCol="0">
            <a:spAutoFit/>
          </a:bodyPr>
          <a:lstStyle/>
          <a:p>
            <a:r>
              <a:rPr lang="de-DE" sz="2800" b="1" dirty="0" smtClean="0"/>
              <a:t>Öffentliche Finanzen und Außenwirtschaft</a:t>
            </a:r>
            <a:endParaRPr lang="de-DE" sz="2800" b="1" dirty="0"/>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745" y="1138324"/>
            <a:ext cx="1330796" cy="987479"/>
          </a:xfrm>
          <a:prstGeom prst="rect">
            <a:avLst/>
          </a:prstGeom>
        </p:spPr>
      </p:pic>
      <p:sp>
        <p:nvSpPr>
          <p:cNvPr id="11" name="Textfeld 10"/>
          <p:cNvSpPr txBox="1"/>
          <p:nvPr/>
        </p:nvSpPr>
        <p:spPr>
          <a:xfrm>
            <a:off x="104210" y="721363"/>
            <a:ext cx="1824749" cy="400110"/>
          </a:xfrm>
          <a:prstGeom prst="rect">
            <a:avLst/>
          </a:prstGeom>
          <a:noFill/>
        </p:spPr>
        <p:txBody>
          <a:bodyPr wrap="square" rtlCol="0">
            <a:spAutoFit/>
          </a:bodyPr>
          <a:lstStyle/>
          <a:p>
            <a:r>
              <a:rPr lang="de-DE" sz="2000" b="1" dirty="0" smtClean="0"/>
              <a:t>Wilhelmshaven</a:t>
            </a:r>
            <a:endParaRPr lang="de-DE" sz="2000" b="1" dirty="0"/>
          </a:p>
        </p:txBody>
      </p:sp>
      <p:sp>
        <p:nvSpPr>
          <p:cNvPr id="12" name="Textfeld 11"/>
          <p:cNvSpPr txBox="1"/>
          <p:nvPr/>
        </p:nvSpPr>
        <p:spPr>
          <a:xfrm>
            <a:off x="62977" y="5451641"/>
            <a:ext cx="4477634" cy="1169551"/>
          </a:xfrm>
          <a:prstGeom prst="rect">
            <a:avLst/>
          </a:prstGeom>
          <a:noFill/>
        </p:spPr>
        <p:txBody>
          <a:bodyPr wrap="square" rtlCol="0">
            <a:spAutoFit/>
          </a:bodyPr>
          <a:lstStyle/>
          <a:p>
            <a:pPr algn="ctr"/>
            <a:r>
              <a:rPr lang="de-DE" sz="1400" b="1" dirty="0" smtClean="0"/>
              <a:t>Prof. Dr. </a:t>
            </a:r>
            <a:r>
              <a:rPr lang="de-DE" sz="1400" b="1" dirty="0"/>
              <a:t>B</a:t>
            </a:r>
            <a:r>
              <a:rPr lang="de-DE" sz="1400" b="1" dirty="0" smtClean="0"/>
              <a:t>ernhard Köster</a:t>
            </a:r>
          </a:p>
          <a:p>
            <a:pPr algn="ctr"/>
            <a:r>
              <a:rPr lang="de-DE" sz="1400" b="1" dirty="0" smtClean="0"/>
              <a:t>Jade-Hochschule Wilhelmshaven</a:t>
            </a:r>
          </a:p>
          <a:p>
            <a:pPr algn="ctr"/>
            <a:r>
              <a:rPr lang="de-DE" sz="1400" b="1" dirty="0"/>
              <a:t>4</a:t>
            </a:r>
            <a:r>
              <a:rPr lang="de-DE" sz="1400" b="1" dirty="0" smtClean="0"/>
              <a:t>. Termin </a:t>
            </a:r>
            <a:r>
              <a:rPr lang="de-DE" sz="1400" b="1" dirty="0" err="1" smtClean="0"/>
              <a:t>WiSe</a:t>
            </a:r>
            <a:r>
              <a:rPr lang="de-DE" sz="1400" b="1" dirty="0" smtClean="0"/>
              <a:t> 2021</a:t>
            </a:r>
          </a:p>
          <a:p>
            <a:pPr algn="ctr"/>
            <a:r>
              <a:rPr lang="de-DE" sz="1400" b="1" dirty="0">
                <a:hlinkClick r:id="rId4"/>
              </a:rPr>
              <a:t>http://</a:t>
            </a:r>
            <a:r>
              <a:rPr lang="de-DE" sz="1400" b="1" dirty="0" smtClean="0">
                <a:hlinkClick r:id="rId4"/>
              </a:rPr>
              <a:t>www.bernhardkoester.de/vorlesungen/inhalt.html</a:t>
            </a:r>
            <a:endParaRPr lang="de-DE" sz="1400" b="1" dirty="0" smtClean="0"/>
          </a:p>
          <a:p>
            <a:pPr algn="ctr"/>
            <a:endParaRPr lang="de-DE" sz="1400" b="1" dirty="0"/>
          </a:p>
        </p:txBody>
      </p:sp>
      <p:sp>
        <p:nvSpPr>
          <p:cNvPr id="13" name="Textfeld 12"/>
          <p:cNvSpPr txBox="1"/>
          <p:nvPr/>
        </p:nvSpPr>
        <p:spPr>
          <a:xfrm>
            <a:off x="3714223" y="1076558"/>
            <a:ext cx="4406972" cy="3108543"/>
          </a:xfrm>
          <a:prstGeom prst="rect">
            <a:avLst/>
          </a:prstGeom>
          <a:noFill/>
        </p:spPr>
        <p:txBody>
          <a:bodyPr wrap="square" rtlCol="0">
            <a:spAutoFit/>
          </a:bodyPr>
          <a:lstStyle/>
          <a:p>
            <a:pPr algn="ctr"/>
            <a:r>
              <a:rPr lang="de-DE" sz="2800" b="1" u="sng" dirty="0" smtClean="0"/>
              <a:t>Diese Vorlesung wird in Bild</a:t>
            </a:r>
          </a:p>
          <a:p>
            <a:pPr algn="ctr"/>
            <a:r>
              <a:rPr lang="de-DE" sz="2800" b="1" u="sng" dirty="0"/>
              <a:t>u</a:t>
            </a:r>
            <a:r>
              <a:rPr lang="de-DE" sz="2800" b="1" u="sng" dirty="0" smtClean="0"/>
              <a:t>nd Ton des</a:t>
            </a:r>
          </a:p>
          <a:p>
            <a:pPr algn="ctr"/>
            <a:r>
              <a:rPr lang="de-DE" sz="2800" b="1" u="sng" dirty="0" smtClean="0"/>
              <a:t>Dozenten</a:t>
            </a:r>
          </a:p>
          <a:p>
            <a:pPr algn="ctr"/>
            <a:r>
              <a:rPr lang="de-DE" sz="2800" b="1" u="sng" dirty="0" smtClean="0"/>
              <a:t>mitgeschnitten</a:t>
            </a:r>
          </a:p>
          <a:p>
            <a:pPr algn="ctr"/>
            <a:r>
              <a:rPr lang="de-DE" sz="2800" b="1" u="sng" dirty="0"/>
              <a:t>u</a:t>
            </a:r>
            <a:r>
              <a:rPr lang="de-DE" sz="2800" b="1" u="sng" dirty="0" smtClean="0"/>
              <a:t>nd anschließend online zur</a:t>
            </a:r>
          </a:p>
          <a:p>
            <a:pPr algn="ctr"/>
            <a:r>
              <a:rPr lang="de-DE" sz="2800" b="1" u="sng" dirty="0" smtClean="0"/>
              <a:t>Verfügung gestellt</a:t>
            </a:r>
          </a:p>
          <a:p>
            <a:pPr algn="ctr"/>
            <a:endParaRPr lang="de-DE" sz="2800" b="1" u="sng" dirty="0"/>
          </a:p>
        </p:txBody>
      </p:sp>
      <p:sp>
        <p:nvSpPr>
          <p:cNvPr id="14" name="Rechteck 13"/>
          <p:cNvSpPr/>
          <p:nvPr/>
        </p:nvSpPr>
        <p:spPr>
          <a:xfrm>
            <a:off x="8663288" y="4186819"/>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5">
            <p14:nvContentPartPr>
              <p14:cNvPr id="4" name="Freihand 3"/>
              <p14:cNvContentPartPr/>
              <p14:nvPr/>
            </p14:nvContentPartPr>
            <p14:xfrm>
              <a:off x="11158506" y="442026"/>
              <a:ext cx="243360" cy="270000"/>
            </p14:xfrm>
          </p:contentPart>
        </mc:Choice>
        <mc:Fallback>
          <p:pic>
            <p:nvPicPr>
              <p:cNvPr id="4" name="Freihand 3"/>
              <p:cNvPicPr/>
              <p:nvPr/>
            </p:nvPicPr>
            <p:blipFill>
              <a:blip r:embed="rId6"/>
              <a:stretch>
                <a:fillRect/>
              </a:stretch>
            </p:blipFill>
            <p:spPr>
              <a:xfrm>
                <a:off x="11145546" y="425466"/>
                <a:ext cx="267840" cy="297000"/>
              </a:xfrm>
              <a:prstGeom prst="rect">
                <a:avLst/>
              </a:prstGeom>
            </p:spPr>
          </p:pic>
        </mc:Fallback>
      </mc:AlternateContent>
    </p:spTree>
    <p:extLst>
      <p:ext uri="{BB962C8B-B14F-4D97-AF65-F5344CB8AC3E}">
        <p14:creationId xmlns:p14="http://schemas.microsoft.com/office/powerpoint/2010/main" val="21908478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1600741" y="104531"/>
            <a:ext cx="7597213" cy="744863"/>
          </a:xfrm>
          <a:prstGeom prst="rect">
            <a:avLst/>
          </a:prstGeom>
          <a:noFill/>
          <a:ln>
            <a:noFill/>
          </a:ln>
        </p:spPr>
        <p:txBody>
          <a:bodyPr lIns="81638" tIns="40819" rIns="81638" bIns="40819" anchor="ctr" anchorCtr="1"/>
          <a:lstStyle/>
          <a:p>
            <a:pPr>
              <a:lnSpc>
                <a:spcPct val="100000"/>
              </a:lnSpc>
            </a:pPr>
            <a:r>
              <a:rPr lang="de-DE" sz="2903" b="1" dirty="0" err="1">
                <a:solidFill>
                  <a:srgbClr val="000000"/>
                </a:solidFill>
                <a:latin typeface="Times New Roman" panose="02020603050405020304" pitchFamily="18" charset="0"/>
                <a:cs typeface="Times New Roman" panose="02020603050405020304" pitchFamily="18" charset="0"/>
              </a:rPr>
              <a:t>Externalitäten</a:t>
            </a:r>
            <a:endParaRPr sz="2903" dirty="0">
              <a:latin typeface="Times New Roman" panose="02020603050405020304" pitchFamily="18" charset="0"/>
              <a:cs typeface="Times New Roman" panose="02020603050405020304" pitchFamily="18" charset="0"/>
            </a:endParaRPr>
          </a:p>
        </p:txBody>
      </p:sp>
      <p:graphicFrame>
        <p:nvGraphicFramePr>
          <p:cNvPr id="4" name="Tabelle 3"/>
          <p:cNvGraphicFramePr>
            <a:graphicFrameLocks noGrp="1"/>
          </p:cNvGraphicFramePr>
          <p:nvPr>
            <p:extLst>
              <p:ext uri="{D42A27DB-BD31-4B8C-83A1-F6EECF244321}">
                <p14:modId xmlns:p14="http://schemas.microsoft.com/office/powerpoint/2010/main" val="2757885607"/>
              </p:ext>
            </p:extLst>
          </p:nvPr>
        </p:nvGraphicFramePr>
        <p:xfrm>
          <a:off x="102874" y="791247"/>
          <a:ext cx="8212990" cy="5371740"/>
        </p:xfrm>
        <a:graphic>
          <a:graphicData uri="http://schemas.openxmlformats.org/drawingml/2006/table">
            <a:tbl>
              <a:tblPr firstRow="1" bandRow="1">
                <a:tableStyleId>{5940675A-B579-460E-94D1-54222C63F5DA}</a:tableStyleId>
              </a:tblPr>
              <a:tblGrid>
                <a:gridCol w="4106495">
                  <a:extLst>
                    <a:ext uri="{9D8B030D-6E8A-4147-A177-3AD203B41FA5}">
                      <a16:colId xmlns:a16="http://schemas.microsoft.com/office/drawing/2014/main" val="20000"/>
                    </a:ext>
                  </a:extLst>
                </a:gridCol>
                <a:gridCol w="4106495">
                  <a:extLst>
                    <a:ext uri="{9D8B030D-6E8A-4147-A177-3AD203B41FA5}">
                      <a16:colId xmlns:a16="http://schemas.microsoft.com/office/drawing/2014/main" val="20001"/>
                    </a:ext>
                  </a:extLst>
                </a:gridCol>
              </a:tblGrid>
              <a:tr h="899676">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de-DE" sz="2400" dirty="0"/>
                        <a:t>Negative </a:t>
                      </a:r>
                      <a:r>
                        <a:rPr lang="de-DE" sz="2400" dirty="0" err="1"/>
                        <a:t>Externalität</a:t>
                      </a:r>
                      <a:endParaRPr lang="de-DE" sz="2400" dirty="0">
                        <a:latin typeface="Times New Roman" panose="02020603050405020304" pitchFamily="18" charset="0"/>
                        <a:cs typeface="Times New Roman" panose="02020603050405020304" pitchFamily="18" charset="0"/>
                      </a:endParaRPr>
                    </a:p>
                  </a:txBody>
                  <a:tcPr marL="82944" marR="82944" marT="41472" marB="41472" anchor="ctr"/>
                </a:tc>
                <a:tc>
                  <a:txBody>
                    <a:bodyPr/>
                    <a:lstStyle/>
                    <a:p>
                      <a:pPr algn="ctr"/>
                      <a:r>
                        <a:rPr lang="de-DE" sz="2400" dirty="0"/>
                        <a:t>Positive </a:t>
                      </a:r>
                      <a:r>
                        <a:rPr lang="de-DE" sz="2400" dirty="0" err="1"/>
                        <a:t>Externalität</a:t>
                      </a:r>
                      <a:endParaRPr lang="de-DE" sz="2400" dirty="0">
                        <a:latin typeface="Times New Roman" panose="02020603050405020304" pitchFamily="18" charset="0"/>
                        <a:cs typeface="Times New Roman" panose="02020603050405020304" pitchFamily="18" charset="0"/>
                      </a:endParaRPr>
                    </a:p>
                  </a:txBody>
                  <a:tcPr marL="82944" marR="82944" marT="41472" marB="41472" anchor="ctr"/>
                </a:tc>
                <a:extLst>
                  <a:ext uri="{0D108BD9-81ED-4DB2-BD59-A6C34878D82A}">
                    <a16:rowId xmlns:a16="http://schemas.microsoft.com/office/drawing/2014/main" val="10000"/>
                  </a:ext>
                </a:extLst>
              </a:tr>
              <a:tr h="3139870">
                <a:tc>
                  <a:txBody>
                    <a:bodyPr/>
                    <a:lstStyle/>
                    <a:p>
                      <a:endParaRPr lang="de-DE" sz="2400" u="none" strike="noStrike" baseline="0" dirty="0"/>
                    </a:p>
                    <a:p>
                      <a:endParaRPr lang="de-DE" sz="2400" u="none" strike="noStrike" baseline="0" dirty="0"/>
                    </a:p>
                    <a:p>
                      <a:pPr marL="285750" indent="-285750">
                        <a:buFont typeface="Arial" panose="020B0604020202020204" pitchFamily="34" charset="0"/>
                        <a:buChar char="•"/>
                      </a:pPr>
                      <a:r>
                        <a:rPr lang="de-DE" sz="2400" u="none" strike="noStrike" baseline="0" dirty="0"/>
                        <a:t>Verschmutzung</a:t>
                      </a:r>
                    </a:p>
                    <a:p>
                      <a:pPr marL="800100" lvl="1" indent="-342900">
                        <a:buFont typeface="Symbol" panose="05050102010706020507" pitchFamily="18" charset="2"/>
                        <a:buChar char="-"/>
                      </a:pPr>
                      <a:r>
                        <a:rPr lang="de-DE" sz="2400" u="none" strike="noStrike" baseline="0" dirty="0"/>
                        <a:t>Fossile Brennstoffe</a:t>
                      </a:r>
                    </a:p>
                    <a:p>
                      <a:pPr marL="800100" lvl="1" indent="-342900">
                        <a:buFont typeface="Symbol" panose="05050102010706020507" pitchFamily="18" charset="2"/>
                        <a:buChar char="-"/>
                      </a:pPr>
                      <a:r>
                        <a:rPr lang="de-DE" sz="2400" u="none" strike="noStrike" baseline="0" dirty="0" smtClean="0"/>
                        <a:t>Autoverkehr</a:t>
                      </a:r>
                    </a:p>
                    <a:p>
                      <a:pPr marL="457200" lvl="1" indent="0">
                        <a:buFont typeface="Symbol" panose="05050102010706020507" pitchFamily="18" charset="2"/>
                        <a:buNone/>
                      </a:pPr>
                      <a:endParaRPr lang="de-DE" sz="2400" u="none" strike="noStrike" baseline="0" dirty="0"/>
                    </a:p>
                    <a:p>
                      <a:pPr marL="285750" indent="-285750">
                        <a:buFont typeface="Arial" panose="020B0604020202020204" pitchFamily="34" charset="0"/>
                        <a:buChar char="•"/>
                      </a:pPr>
                      <a:r>
                        <a:rPr lang="de-DE" sz="2400" u="none" strike="noStrike" baseline="0" dirty="0" smtClean="0"/>
                        <a:t>Zigarettenrauch</a:t>
                      </a:r>
                    </a:p>
                    <a:p>
                      <a:pPr marL="285750" indent="-285750">
                        <a:buFont typeface="Arial" panose="020B0604020202020204" pitchFamily="34" charset="0"/>
                        <a:buChar char="•"/>
                      </a:pPr>
                      <a:endParaRPr lang="de-DE" sz="2400" u="none" strike="noStrike" baseline="0" dirty="0"/>
                    </a:p>
                    <a:p>
                      <a:pPr marL="285750" indent="-285750">
                        <a:buFont typeface="Arial" panose="020B0604020202020204" pitchFamily="34" charset="0"/>
                        <a:buChar char="•"/>
                      </a:pPr>
                      <a:r>
                        <a:rPr lang="de-DE" sz="2400" u="none" strike="noStrike" baseline="0" dirty="0" smtClean="0"/>
                        <a:t>Lärm</a:t>
                      </a:r>
                    </a:p>
                    <a:p>
                      <a:pPr marL="285750" indent="-285750">
                        <a:buFont typeface="Arial" panose="020B0604020202020204" pitchFamily="34" charset="0"/>
                        <a:buChar char="•"/>
                      </a:pPr>
                      <a:endParaRPr lang="de-DE" sz="2400" u="none" strike="noStrike" baseline="0" dirty="0"/>
                    </a:p>
                    <a:p>
                      <a:pPr marL="285750" indent="-285750">
                        <a:buFont typeface="Arial" panose="020B0604020202020204" pitchFamily="34" charset="0"/>
                        <a:buChar char="•"/>
                      </a:pPr>
                      <a:r>
                        <a:rPr lang="de-DE" sz="2400" u="none" strike="noStrike" baseline="0" dirty="0"/>
                        <a:t>Relative </a:t>
                      </a:r>
                      <a:r>
                        <a:rPr lang="de-DE" sz="2400" u="none" strike="noStrike" baseline="0" dirty="0" smtClean="0"/>
                        <a:t>Armut</a:t>
                      </a:r>
                    </a:p>
                    <a:p>
                      <a:pPr marL="285750" indent="-285750">
                        <a:buFont typeface="Arial" panose="020B0604020202020204" pitchFamily="34" charset="0"/>
                        <a:buChar char="•"/>
                      </a:pPr>
                      <a:endParaRPr lang="de-DE" sz="2400" u="none" strike="noStrike" baseline="0" dirty="0"/>
                    </a:p>
                  </a:txBody>
                  <a:tcPr marL="82944" marR="82944" marT="41472" marB="41472"/>
                </a:tc>
                <a:tc>
                  <a:txBody>
                    <a:bodyPr/>
                    <a:lstStyle/>
                    <a:p>
                      <a:endParaRPr lang="de-DE" sz="2400" u="none" strike="noStrike" baseline="0" dirty="0"/>
                    </a:p>
                    <a:p>
                      <a:pPr marL="285750" indent="-285750">
                        <a:buFont typeface="Arial" panose="020B0604020202020204" pitchFamily="34" charset="0"/>
                        <a:buChar char="•"/>
                      </a:pPr>
                      <a:r>
                        <a:rPr lang="de-DE" sz="2400" u="none" strike="noStrike" baseline="0" dirty="0" smtClean="0"/>
                        <a:t>Impfungen</a:t>
                      </a:r>
                    </a:p>
                    <a:p>
                      <a:pPr marL="285750" indent="-285750">
                        <a:buFont typeface="Arial" panose="020B0604020202020204" pitchFamily="34" charset="0"/>
                        <a:buChar char="•"/>
                      </a:pPr>
                      <a:endParaRPr lang="de-DE" sz="2400" u="none" strike="noStrike" baseline="0" dirty="0"/>
                    </a:p>
                    <a:p>
                      <a:pPr marL="285750" indent="-285750">
                        <a:buFont typeface="Arial" panose="020B0604020202020204" pitchFamily="34" charset="0"/>
                        <a:buChar char="•"/>
                      </a:pPr>
                      <a:r>
                        <a:rPr lang="de-DE" sz="2400" u="none" strike="noStrike" baseline="0" dirty="0" smtClean="0"/>
                        <a:t>Erfindungen</a:t>
                      </a:r>
                    </a:p>
                    <a:p>
                      <a:pPr marL="285750" indent="-285750">
                        <a:buFont typeface="Arial" panose="020B0604020202020204" pitchFamily="34" charset="0"/>
                        <a:buChar char="•"/>
                      </a:pPr>
                      <a:endParaRPr lang="de-DE" sz="2400" u="none" strike="noStrike" baseline="0" dirty="0"/>
                    </a:p>
                    <a:p>
                      <a:pPr marL="285750" indent="-285750">
                        <a:buFont typeface="Arial" panose="020B0604020202020204" pitchFamily="34" charset="0"/>
                        <a:buChar char="•"/>
                      </a:pPr>
                      <a:r>
                        <a:rPr lang="de-DE" sz="2400" u="none" strike="noStrike" baseline="0" dirty="0"/>
                        <a:t>Restaurierung historischer </a:t>
                      </a:r>
                      <a:r>
                        <a:rPr lang="de-DE" sz="2400" u="none" strike="noStrike" baseline="0" dirty="0" smtClean="0"/>
                        <a:t>Gebäude</a:t>
                      </a:r>
                    </a:p>
                    <a:p>
                      <a:pPr marL="0" indent="0">
                        <a:buFont typeface="Arial" panose="020B0604020202020204" pitchFamily="34" charset="0"/>
                        <a:buNone/>
                      </a:pPr>
                      <a:endParaRPr lang="de-DE" sz="2400" u="none" strike="noStrike" baseline="0" dirty="0" smtClean="0"/>
                    </a:p>
                    <a:p>
                      <a:pPr marL="0" indent="0">
                        <a:buFont typeface="Arial" panose="020B0604020202020204" pitchFamily="34" charset="0"/>
                        <a:buNone/>
                      </a:pPr>
                      <a:endParaRPr lang="de-DE" sz="2400" u="none" strike="noStrike" baseline="0" dirty="0"/>
                    </a:p>
                    <a:p>
                      <a:pPr marL="285750" indent="-285750">
                        <a:buFont typeface="Arial" panose="020B0604020202020204" pitchFamily="34" charset="0"/>
                        <a:buChar char="•"/>
                      </a:pPr>
                      <a:r>
                        <a:rPr lang="de-DE" sz="2400" u="none" strike="noStrike" baseline="0" dirty="0" smtClean="0"/>
                        <a:t>Bildung</a:t>
                      </a:r>
                    </a:p>
                    <a:p>
                      <a:pPr marL="285750" indent="-285750">
                        <a:buFont typeface="Arial" panose="020B0604020202020204" pitchFamily="34" charset="0"/>
                        <a:buChar char="•"/>
                      </a:pPr>
                      <a:endParaRPr lang="de-DE" sz="2400" u="none" strike="noStrike" baseline="0" dirty="0"/>
                    </a:p>
                    <a:p>
                      <a:pPr marL="285750" indent="-285750">
                        <a:buFont typeface="Arial" panose="020B0604020202020204" pitchFamily="34" charset="0"/>
                        <a:buChar char="•"/>
                      </a:pPr>
                      <a:r>
                        <a:rPr lang="de-DE" sz="2400" u="none" strike="noStrike" baseline="0" dirty="0"/>
                        <a:t>Haltung von Bienenstöcken</a:t>
                      </a:r>
                      <a:endParaRPr lang="de-DE" sz="2400" dirty="0">
                        <a:latin typeface="Times New Roman" panose="02020603050405020304" pitchFamily="18" charset="0"/>
                        <a:cs typeface="Times New Roman" panose="02020603050405020304" pitchFamily="18" charset="0"/>
                      </a:endParaRPr>
                    </a:p>
                  </a:txBody>
                  <a:tcPr marL="82944" marR="82944" marT="41472" marB="41472"/>
                </a:tc>
                <a:extLst>
                  <a:ext uri="{0D108BD9-81ED-4DB2-BD59-A6C34878D82A}">
                    <a16:rowId xmlns:a16="http://schemas.microsoft.com/office/drawing/2014/main" val="10001"/>
                  </a:ext>
                </a:extLst>
              </a:tr>
            </a:tbl>
          </a:graphicData>
        </a:graphic>
      </p:graphicFrame>
      <p:sp>
        <p:nvSpPr>
          <p:cNvPr id="16" name="Rechteck 15"/>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3" name="Freihand 2"/>
              <p14:cNvContentPartPr/>
              <p14:nvPr/>
            </p14:nvContentPartPr>
            <p14:xfrm>
              <a:off x="900855" y="3506341"/>
              <a:ext cx="1681920" cy="56880"/>
            </p14:xfrm>
          </p:contentPart>
        </mc:Choice>
        <mc:Fallback>
          <p:pic>
            <p:nvPicPr>
              <p:cNvPr id="3" name="Freihand 2"/>
              <p:cNvPicPr/>
              <p:nvPr/>
            </p:nvPicPr>
            <p:blipFill>
              <a:blip r:embed="rId4"/>
              <a:stretch>
                <a:fillRect/>
              </a:stretch>
            </p:blipFill>
            <p:spPr>
              <a:xfrm>
                <a:off x="886815" y="3489421"/>
                <a:ext cx="170568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Freihand 6"/>
              <p14:cNvContentPartPr/>
              <p14:nvPr/>
            </p14:nvContentPartPr>
            <p14:xfrm>
              <a:off x="972855" y="3152821"/>
              <a:ext cx="2448000" cy="97560"/>
            </p14:xfrm>
          </p:contentPart>
        </mc:Choice>
        <mc:Fallback>
          <p:pic>
            <p:nvPicPr>
              <p:cNvPr id="7" name="Freihand 6"/>
              <p:cNvPicPr/>
              <p:nvPr/>
            </p:nvPicPr>
            <p:blipFill>
              <a:blip r:embed="rId6"/>
              <a:stretch>
                <a:fillRect/>
              </a:stretch>
            </p:blipFill>
            <p:spPr>
              <a:xfrm>
                <a:off x="957735" y="3142021"/>
                <a:ext cx="248256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Freihand 8"/>
              <p14:cNvContentPartPr/>
              <p14:nvPr/>
            </p14:nvContentPartPr>
            <p14:xfrm>
              <a:off x="431055" y="4258381"/>
              <a:ext cx="2062800" cy="75600"/>
            </p14:xfrm>
          </p:contentPart>
        </mc:Choice>
        <mc:Fallback>
          <p:pic>
            <p:nvPicPr>
              <p:cNvPr id="9" name="Freihand 8"/>
              <p:cNvPicPr/>
              <p:nvPr/>
            </p:nvPicPr>
            <p:blipFill>
              <a:blip r:embed="rId8"/>
              <a:stretch>
                <a:fillRect/>
              </a:stretch>
            </p:blipFill>
            <p:spPr>
              <a:xfrm>
                <a:off x="416655" y="4243261"/>
                <a:ext cx="2094120" cy="1076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1" name="Freihand 10"/>
              <p14:cNvContentPartPr/>
              <p14:nvPr/>
            </p14:nvContentPartPr>
            <p14:xfrm>
              <a:off x="429255" y="4969381"/>
              <a:ext cx="623520" cy="165600"/>
            </p14:xfrm>
          </p:contentPart>
        </mc:Choice>
        <mc:Fallback>
          <p:pic>
            <p:nvPicPr>
              <p:cNvPr id="11" name="Freihand 10"/>
              <p:cNvPicPr/>
              <p:nvPr/>
            </p:nvPicPr>
            <p:blipFill>
              <a:blip r:embed="rId10"/>
              <a:stretch>
                <a:fillRect/>
              </a:stretch>
            </p:blipFill>
            <p:spPr>
              <a:xfrm>
                <a:off x="414135" y="4957141"/>
                <a:ext cx="650160" cy="1936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3" name="Freihand 12"/>
              <p14:cNvContentPartPr/>
              <p14:nvPr/>
            </p14:nvContentPartPr>
            <p14:xfrm>
              <a:off x="418095" y="5783701"/>
              <a:ext cx="1880280" cy="106560"/>
            </p14:xfrm>
          </p:contentPart>
        </mc:Choice>
        <mc:Fallback>
          <p:pic>
            <p:nvPicPr>
              <p:cNvPr id="13" name="Freihand 12"/>
              <p:cNvPicPr/>
              <p:nvPr/>
            </p:nvPicPr>
            <p:blipFill>
              <a:blip r:embed="rId12"/>
              <a:stretch>
                <a:fillRect/>
              </a:stretch>
            </p:blipFill>
            <p:spPr>
              <a:xfrm>
                <a:off x="402615" y="5768221"/>
                <a:ext cx="190944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5" name="Freihand 14"/>
              <p14:cNvContentPartPr/>
              <p14:nvPr/>
            </p14:nvContentPartPr>
            <p14:xfrm>
              <a:off x="4435695" y="2488261"/>
              <a:ext cx="1484280" cy="160920"/>
            </p14:xfrm>
          </p:contentPart>
        </mc:Choice>
        <mc:Fallback>
          <p:pic>
            <p:nvPicPr>
              <p:cNvPr id="15" name="Freihand 14"/>
              <p:cNvPicPr/>
              <p:nvPr/>
            </p:nvPicPr>
            <p:blipFill>
              <a:blip r:embed="rId14"/>
              <a:stretch>
                <a:fillRect/>
              </a:stretch>
            </p:blipFill>
            <p:spPr>
              <a:xfrm>
                <a:off x="4418775" y="2471701"/>
                <a:ext cx="1517760" cy="1940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8" name="Freihand 17"/>
              <p14:cNvContentPartPr/>
              <p14:nvPr/>
            </p14:nvContentPartPr>
            <p14:xfrm>
              <a:off x="4060575" y="4878301"/>
              <a:ext cx="1873440" cy="622080"/>
            </p14:xfrm>
          </p:contentPart>
        </mc:Choice>
        <mc:Fallback>
          <p:pic>
            <p:nvPicPr>
              <p:cNvPr id="18" name="Freihand 17"/>
              <p:cNvPicPr/>
              <p:nvPr/>
            </p:nvPicPr>
            <p:blipFill>
              <a:blip r:embed="rId16"/>
              <a:stretch>
                <a:fillRect/>
              </a:stretch>
            </p:blipFill>
            <p:spPr>
              <a:xfrm>
                <a:off x="4045455" y="4868221"/>
                <a:ext cx="1903680" cy="6472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0" name="Freihand 19"/>
              <p14:cNvContentPartPr/>
              <p14:nvPr/>
            </p14:nvContentPartPr>
            <p14:xfrm>
              <a:off x="4548375" y="2784901"/>
              <a:ext cx="63720" cy="32760"/>
            </p14:xfrm>
          </p:contentPart>
        </mc:Choice>
        <mc:Fallback>
          <p:pic>
            <p:nvPicPr>
              <p:cNvPr id="20" name="Freihand 19"/>
              <p:cNvPicPr/>
              <p:nvPr/>
            </p:nvPicPr>
            <p:blipFill>
              <a:blip r:embed="rId18"/>
              <a:stretch>
                <a:fillRect/>
              </a:stretch>
            </p:blipFill>
            <p:spPr>
              <a:xfrm>
                <a:off x="4539015" y="2775901"/>
                <a:ext cx="82080" cy="529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2" name="Freihand 21"/>
              <p14:cNvContentPartPr/>
              <p14:nvPr/>
            </p14:nvContentPartPr>
            <p14:xfrm>
              <a:off x="4115655" y="2792461"/>
              <a:ext cx="2182680" cy="498240"/>
            </p14:xfrm>
          </p:contentPart>
        </mc:Choice>
        <mc:Fallback>
          <p:pic>
            <p:nvPicPr>
              <p:cNvPr id="22" name="Freihand 21"/>
              <p:cNvPicPr/>
              <p:nvPr/>
            </p:nvPicPr>
            <p:blipFill>
              <a:blip r:embed="rId20"/>
              <a:stretch>
                <a:fillRect/>
              </a:stretch>
            </p:blipFill>
            <p:spPr>
              <a:xfrm>
                <a:off x="4100535" y="2777341"/>
                <a:ext cx="2212560" cy="5284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4" name="Freihand 23"/>
              <p14:cNvContentPartPr/>
              <p14:nvPr/>
            </p14:nvContentPartPr>
            <p14:xfrm>
              <a:off x="4058775" y="3471061"/>
              <a:ext cx="3886560" cy="977400"/>
            </p14:xfrm>
          </p:contentPart>
        </mc:Choice>
        <mc:Fallback>
          <p:pic>
            <p:nvPicPr>
              <p:cNvPr id="24" name="Freihand 23"/>
              <p:cNvPicPr/>
              <p:nvPr/>
            </p:nvPicPr>
            <p:blipFill>
              <a:blip r:embed="rId22"/>
              <a:stretch>
                <a:fillRect/>
              </a:stretch>
            </p:blipFill>
            <p:spPr>
              <a:xfrm>
                <a:off x="4042935" y="3457741"/>
                <a:ext cx="3916800" cy="10062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6" name="Freihand 25"/>
              <p14:cNvContentPartPr/>
              <p14:nvPr/>
            </p14:nvContentPartPr>
            <p14:xfrm>
              <a:off x="3879855" y="5662021"/>
              <a:ext cx="4330080" cy="673920"/>
            </p14:xfrm>
          </p:contentPart>
        </mc:Choice>
        <mc:Fallback>
          <p:pic>
            <p:nvPicPr>
              <p:cNvPr id="26" name="Freihand 25"/>
              <p:cNvPicPr/>
              <p:nvPr/>
            </p:nvPicPr>
            <p:blipFill>
              <a:blip r:embed="rId24"/>
              <a:stretch>
                <a:fillRect/>
              </a:stretch>
            </p:blipFill>
            <p:spPr>
              <a:xfrm>
                <a:off x="3864015" y="5646541"/>
                <a:ext cx="4361040" cy="704880"/>
              </a:xfrm>
              <a:prstGeom prst="rect">
                <a:avLst/>
              </a:prstGeom>
            </p:spPr>
          </p:pic>
        </mc:Fallback>
      </mc:AlternateContent>
    </p:spTree>
    <p:extLst>
      <p:ext uri="{BB962C8B-B14F-4D97-AF65-F5344CB8AC3E}">
        <p14:creationId xmlns:p14="http://schemas.microsoft.com/office/powerpoint/2010/main" val="19839491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1600742" y="104531"/>
            <a:ext cx="4040934" cy="410867"/>
          </a:xfrm>
          <a:prstGeom prst="rect">
            <a:avLst/>
          </a:prstGeom>
          <a:noFill/>
          <a:ln>
            <a:noFill/>
          </a:ln>
        </p:spPr>
        <p:txBody>
          <a:bodyPr lIns="81638" tIns="40819" rIns="81638" bIns="40819" anchor="ctr" anchorCtr="1"/>
          <a:lstStyle/>
          <a:p>
            <a:pPr>
              <a:lnSpc>
                <a:spcPct val="100000"/>
              </a:lnSpc>
            </a:pPr>
            <a:r>
              <a:rPr lang="de-DE" sz="2903" b="1" dirty="0">
                <a:solidFill>
                  <a:srgbClr val="000000"/>
                </a:solidFill>
                <a:latin typeface="Arial"/>
              </a:rPr>
              <a:t>Temperaturanstieg</a:t>
            </a:r>
            <a:endParaRPr sz="2903" dirty="0"/>
          </a:p>
        </p:txBody>
      </p:sp>
      <p:sp>
        <p:nvSpPr>
          <p:cNvPr id="11" name="Textfeld 4">
            <a:extLst>
              <a:ext uri="{FF2B5EF4-FFF2-40B4-BE49-F238E27FC236}">
                <a16:creationId xmlns:a16="http://schemas.microsoft.com/office/drawing/2014/main" id="{00000000-0008-0000-0100-000005000000}"/>
              </a:ext>
            </a:extLst>
          </p:cNvPr>
          <p:cNvSpPr txBox="1"/>
          <p:nvPr/>
        </p:nvSpPr>
        <p:spPr>
          <a:xfrm>
            <a:off x="354878" y="412102"/>
            <a:ext cx="3843311" cy="280621"/>
          </a:xfrm>
          <a:prstGeom prst="rect">
            <a:avLst/>
          </a:prstGeom>
          <a:noFill/>
          <a:ln w="2857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fld id="{F1B3C712-3D84-4759-A72C-86A0E2B6CF5C}" type="TxLink">
              <a:rPr lang="de-DE" sz="1200" b="1" i="0" u="none" strike="noStrike">
                <a:solidFill>
                  <a:srgbClr val="080808"/>
                </a:solidFill>
                <a:latin typeface="Meta Offc" pitchFamily="34" charset="0"/>
                <a:cs typeface="Meta Offc" pitchFamily="34" charset="0"/>
              </a:rPr>
              <a:pPr/>
              <a:t>Abweichung der globalen Lufttemperatur vom Durchschnitt 1961 bis 1990 (Referenzperiode)*</a:t>
            </a:fld>
            <a:endParaRPr lang="de-DE" sz="1200" b="1" dirty="0">
              <a:solidFill>
                <a:srgbClr val="080808"/>
              </a:solidFill>
              <a:latin typeface="Meta Offc" pitchFamily="34" charset="0"/>
              <a:cs typeface="Meta Offc" pitchFamily="34" charset="0"/>
            </a:endParaRPr>
          </a:p>
        </p:txBody>
      </p:sp>
      <p:grpSp>
        <p:nvGrpSpPr>
          <p:cNvPr id="5" name="Gruppieren 4"/>
          <p:cNvGrpSpPr/>
          <p:nvPr/>
        </p:nvGrpSpPr>
        <p:grpSpPr>
          <a:xfrm>
            <a:off x="67272" y="916015"/>
            <a:ext cx="5562897" cy="3178653"/>
            <a:chOff x="711384" y="1249573"/>
            <a:chExt cx="7459233" cy="4663416"/>
          </a:xfrm>
        </p:grpSpPr>
        <p:graphicFrame>
          <p:nvGraphicFramePr>
            <p:cNvPr id="8" name="Diagramm1">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335017595"/>
                </p:ext>
              </p:extLst>
            </p:nvPr>
          </p:nvGraphicFramePr>
          <p:xfrm>
            <a:off x="711384" y="1249573"/>
            <a:ext cx="7459233" cy="466341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feld 2">
              <a:extLst>
                <a:ext uri="{FF2B5EF4-FFF2-40B4-BE49-F238E27FC236}">
                  <a16:creationId xmlns:a16="http://schemas.microsoft.com/office/drawing/2014/main" id="{00000000-0008-0000-0100-000003000000}"/>
                </a:ext>
              </a:extLst>
            </p:cNvPr>
            <p:cNvSpPr txBox="1"/>
            <p:nvPr/>
          </p:nvSpPr>
          <p:spPr>
            <a:xfrm>
              <a:off x="5339814" y="5218455"/>
              <a:ext cx="2676362" cy="24071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3600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fld id="{A611A934-8066-49D0-8BAF-DB5E3AB1A9CF}" type="TxLink">
                <a:rPr lang="de-DE" sz="600" b="0" i="0" u="none" strike="noStrike">
                  <a:solidFill>
                    <a:srgbClr val="080808"/>
                  </a:solidFill>
                  <a:latin typeface="Meta Serif Offc" pitchFamily="2" charset="0"/>
                  <a:cs typeface="Meta Serif Offc" pitchFamily="2" charset="0"/>
                </a:rPr>
                <a:pPr algn="r"/>
                <a:t>Quelle: Met Office Hadley Centre, Climate Reseach Unit; Modell HadCRUT.4.5.0.0; Median der 100 berechneten Zeitreihen</a:t>
              </a:fld>
              <a:endParaRPr lang="de-DE" sz="600">
                <a:solidFill>
                  <a:srgbClr val="080808"/>
                </a:solidFill>
                <a:latin typeface="Meta Serif Offc" pitchFamily="2" charset="0"/>
                <a:cs typeface="Meta Serif Offc" pitchFamily="2" charset="0"/>
              </a:endParaRPr>
            </a:p>
          </p:txBody>
        </p:sp>
        <p:sp>
          <p:nvSpPr>
            <p:cNvPr id="10" name="Textfeld 3">
              <a:extLst>
                <a:ext uri="{FF2B5EF4-FFF2-40B4-BE49-F238E27FC236}">
                  <a16:creationId xmlns:a16="http://schemas.microsoft.com/office/drawing/2014/main" id="{00000000-0008-0000-0100-000004000000}"/>
                </a:ext>
              </a:extLst>
            </p:cNvPr>
            <p:cNvSpPr txBox="1"/>
            <p:nvPr/>
          </p:nvSpPr>
          <p:spPr>
            <a:xfrm>
              <a:off x="1113297" y="5221114"/>
              <a:ext cx="3860222" cy="30414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fld id="{AB478684-8DCB-42F7-B791-A0BB0DC64C34}" type="TxLink">
                <a:rPr lang="de-DE" sz="600" b="0" i="0" u="none" strike="noStrike">
                  <a:solidFill>
                    <a:srgbClr val="080808"/>
                  </a:solidFill>
                  <a:latin typeface="Meta Offc" pitchFamily="34" charset="0"/>
                  <a:cs typeface="Meta Offc" pitchFamily="34" charset="0"/>
                </a:rPr>
                <a:pPr algn="l"/>
                <a:t>* Die Nulllinie entspricht dem globalen Temperaturdurchschnitt der Jahre 1961 bis 1990. Dieser liegt bei 14,0 °C. Der globale Temperaturdurchschnitt im Jahr 2017 lag also bei rund 14,5 °C.</a:t>
              </a:fld>
              <a:endParaRPr lang="de-DE" sz="600">
                <a:solidFill>
                  <a:srgbClr val="080808"/>
                </a:solidFill>
                <a:latin typeface="Meta Offc" pitchFamily="34" charset="0"/>
                <a:cs typeface="Meta Offc" pitchFamily="34" charset="0"/>
              </a:endParaRPr>
            </a:p>
          </p:txBody>
        </p:sp>
        <p:cxnSp>
          <p:nvCxnSpPr>
            <p:cNvPr id="14" name="Gerade Verbindung 8">
              <a:extLst>
                <a:ext uri="{FF2B5EF4-FFF2-40B4-BE49-F238E27FC236}">
                  <a16:creationId xmlns:a16="http://schemas.microsoft.com/office/drawing/2014/main" id="{00000000-0008-0000-0100-000009000000}"/>
                </a:ext>
              </a:extLst>
            </p:cNvPr>
            <p:cNvCxnSpPr/>
            <p:nvPr/>
          </p:nvCxnSpPr>
          <p:spPr>
            <a:xfrm>
              <a:off x="1105859" y="5209311"/>
              <a:ext cx="6918780" cy="0"/>
            </a:xfrm>
            <a:prstGeom prst="line">
              <a:avLst/>
            </a:prstGeom>
            <a:ln w="12700">
              <a:solidFill>
                <a:srgbClr val="080808"/>
              </a:solidFill>
            </a:ln>
          </p:spPr>
          <p:style>
            <a:lnRef idx="1">
              <a:schemeClr val="dk1"/>
            </a:lnRef>
            <a:fillRef idx="0">
              <a:schemeClr val="dk1"/>
            </a:fillRef>
            <a:effectRef idx="0">
              <a:schemeClr val="dk1"/>
            </a:effectRef>
            <a:fontRef idx="minor">
              <a:schemeClr val="tx1"/>
            </a:fontRef>
          </p:style>
        </p:cxnSp>
        <p:cxnSp>
          <p:nvCxnSpPr>
            <p:cNvPr id="24" name="Gerade Verbindung 8">
              <a:extLst>
                <a:ext uri="{FF2B5EF4-FFF2-40B4-BE49-F238E27FC236}">
                  <a16:creationId xmlns:a16="http://schemas.microsoft.com/office/drawing/2014/main" id="{00000000-0008-0000-0100-000014000000}"/>
                </a:ext>
              </a:extLst>
            </p:cNvPr>
            <p:cNvCxnSpPr/>
            <p:nvPr/>
          </p:nvCxnSpPr>
          <p:spPr>
            <a:xfrm>
              <a:off x="1276150" y="3532317"/>
              <a:ext cx="6426667" cy="0"/>
            </a:xfrm>
            <a:prstGeom prst="line">
              <a:avLst/>
            </a:prstGeom>
            <a:ln w="22225">
              <a:solidFill>
                <a:schemeClr val="accent1"/>
              </a:solidFill>
              <a:prstDash val="solid"/>
            </a:ln>
          </p:spPr>
          <p:style>
            <a:lnRef idx="1">
              <a:schemeClr val="dk1"/>
            </a:lnRef>
            <a:fillRef idx="0">
              <a:schemeClr val="dk1"/>
            </a:fillRef>
            <a:effectRef idx="0">
              <a:schemeClr val="dk1"/>
            </a:effectRef>
            <a:fontRef idx="minor">
              <a:schemeClr val="tx1"/>
            </a:fontRef>
          </p:style>
        </p:cxnSp>
      </p:grpSp>
      <p:sp>
        <p:nvSpPr>
          <p:cNvPr id="26" name="Textfeld 20">
            <a:extLst>
              <a:ext uri="{FF2B5EF4-FFF2-40B4-BE49-F238E27FC236}">
                <a16:creationId xmlns:a16="http://schemas.microsoft.com/office/drawing/2014/main" id="{00000000-0008-0000-0100-000015000000}"/>
              </a:ext>
            </a:extLst>
          </p:cNvPr>
          <p:cNvSpPr txBox="1"/>
          <p:nvPr/>
        </p:nvSpPr>
        <p:spPr>
          <a:xfrm>
            <a:off x="67272" y="3922595"/>
            <a:ext cx="853451" cy="2106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fld id="{CB852E2E-DA0C-46D0-9BE9-6D813238E4EF}" type="TxLink">
              <a:rPr lang="en-US" sz="900" b="1" i="0" u="none" strike="noStrike">
                <a:solidFill>
                  <a:srgbClr val="080808"/>
                </a:solidFill>
                <a:latin typeface="Meta Offc" panose="020B0604030101020102" pitchFamily="34" charset="0"/>
                <a:cs typeface="Meta Offc" panose="020B0604030101020102" pitchFamily="34" charset="0"/>
              </a:rPr>
              <a:pPr algn="l"/>
              <a:t>Abweichung in Grad Celsius</a:t>
            </a:fld>
            <a:endParaRPr lang="de-DE" sz="500" b="1" dirty="0">
              <a:solidFill>
                <a:srgbClr val="080808"/>
              </a:solidFill>
              <a:latin typeface="Meta Offc" pitchFamily="34" charset="0"/>
              <a:cs typeface="Meta Offc" pitchFamily="34" charset="0"/>
            </a:endParaRPr>
          </a:p>
        </p:txBody>
      </p:sp>
      <p:sp>
        <p:nvSpPr>
          <p:cNvPr id="28" name="Rechteck 27">
            <a:extLst>
              <a:ext uri="{FF2B5EF4-FFF2-40B4-BE49-F238E27FC236}">
                <a16:creationId xmlns:a16="http://schemas.microsoft.com/office/drawing/2014/main" id="{99092EE8-C815-42B1-92A3-E60D8C638741}"/>
              </a:ext>
            </a:extLst>
          </p:cNvPr>
          <p:cNvSpPr/>
          <p:nvPr/>
        </p:nvSpPr>
        <p:spPr>
          <a:xfrm>
            <a:off x="841524" y="3879118"/>
            <a:ext cx="3294043" cy="369332"/>
          </a:xfrm>
          <a:prstGeom prst="rect">
            <a:avLst/>
          </a:prstGeom>
        </p:spPr>
        <p:txBody>
          <a:bodyPr wrap="none">
            <a:spAutoFit/>
          </a:bodyPr>
          <a:lstStyle/>
          <a:p>
            <a:r>
              <a:rPr lang="fr-FR" dirty="0">
                <a:solidFill>
                  <a:srgbClr val="666666"/>
                </a:solidFill>
                <a:latin typeface="MetaCompPro-Normal"/>
              </a:rPr>
              <a:t>Quelle: Met Office Hadley Centre</a:t>
            </a:r>
            <a:endParaRPr lang="de-DE" dirty="0"/>
          </a:p>
        </p:txBody>
      </p:sp>
      <p:pic>
        <p:nvPicPr>
          <p:cNvPr id="7" name="Grafik 6"/>
          <p:cNvPicPr>
            <a:picLocks noChangeAspect="1"/>
          </p:cNvPicPr>
          <p:nvPr/>
        </p:nvPicPr>
        <p:blipFill>
          <a:blip r:embed="rId4"/>
          <a:stretch>
            <a:fillRect/>
          </a:stretch>
        </p:blipFill>
        <p:spPr>
          <a:xfrm>
            <a:off x="5883859" y="208918"/>
            <a:ext cx="5410350" cy="3986574"/>
          </a:xfrm>
          <a:prstGeom prst="rect">
            <a:avLst/>
          </a:prstGeom>
        </p:spPr>
      </p:pic>
      <p:sp>
        <p:nvSpPr>
          <p:cNvPr id="27" name="Rechteck 26"/>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020825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stretch>
            <a:fillRect/>
          </a:stretch>
        </p:blipFill>
        <p:spPr>
          <a:xfrm>
            <a:off x="93452" y="555655"/>
            <a:ext cx="8159151" cy="4589522"/>
          </a:xfrm>
          <a:prstGeom prst="rect">
            <a:avLst/>
          </a:prstGeom>
        </p:spPr>
      </p:pic>
      <p:sp>
        <p:nvSpPr>
          <p:cNvPr id="17" name="TextShape 2"/>
          <p:cNvSpPr txBox="1"/>
          <p:nvPr/>
        </p:nvSpPr>
        <p:spPr>
          <a:xfrm>
            <a:off x="1111911" y="144788"/>
            <a:ext cx="6864647" cy="410867"/>
          </a:xfrm>
          <a:prstGeom prst="rect">
            <a:avLst/>
          </a:prstGeom>
          <a:noFill/>
          <a:ln>
            <a:noFill/>
          </a:ln>
        </p:spPr>
        <p:txBody>
          <a:bodyPr lIns="81638" tIns="40819" rIns="81638" bIns="40819" anchor="ctr" anchorCtr="1"/>
          <a:lstStyle/>
          <a:p>
            <a:pPr>
              <a:lnSpc>
                <a:spcPct val="100000"/>
              </a:lnSpc>
            </a:pPr>
            <a:r>
              <a:rPr lang="de-DE" sz="2903" b="1" dirty="0" smtClean="0">
                <a:solidFill>
                  <a:srgbClr val="000000"/>
                </a:solidFill>
                <a:latin typeface="Arial"/>
              </a:rPr>
              <a:t>Ewigkeitsaufgabe – Grubenwasser </a:t>
            </a:r>
            <a:endParaRPr sz="2903" dirty="0"/>
          </a:p>
        </p:txBody>
      </p:sp>
      <p:sp>
        <p:nvSpPr>
          <p:cNvPr id="19" name="Rechteck 18">
            <a:extLst>
              <a:ext uri="{FF2B5EF4-FFF2-40B4-BE49-F238E27FC236}">
                <a16:creationId xmlns:a16="http://schemas.microsoft.com/office/drawing/2014/main" id="{99092EE8-C815-42B1-92A3-E60D8C638741}"/>
              </a:ext>
            </a:extLst>
          </p:cNvPr>
          <p:cNvSpPr/>
          <p:nvPr/>
        </p:nvSpPr>
        <p:spPr>
          <a:xfrm>
            <a:off x="841524" y="3879118"/>
            <a:ext cx="3294043" cy="369332"/>
          </a:xfrm>
          <a:prstGeom prst="rect">
            <a:avLst/>
          </a:prstGeom>
        </p:spPr>
        <p:txBody>
          <a:bodyPr wrap="none">
            <a:spAutoFit/>
          </a:bodyPr>
          <a:lstStyle/>
          <a:p>
            <a:r>
              <a:rPr lang="fr-FR" dirty="0">
                <a:solidFill>
                  <a:srgbClr val="666666"/>
                </a:solidFill>
                <a:latin typeface="MetaCompPro-Normal"/>
              </a:rPr>
              <a:t>Quelle: Met Office Hadley Centre</a:t>
            </a:r>
            <a:endParaRPr lang="de-DE" dirty="0"/>
          </a:p>
        </p:txBody>
      </p:sp>
      <p:sp>
        <p:nvSpPr>
          <p:cNvPr id="23" name="Textfeld 22"/>
          <p:cNvSpPr txBox="1"/>
          <p:nvPr/>
        </p:nvSpPr>
        <p:spPr>
          <a:xfrm>
            <a:off x="110704" y="5212424"/>
            <a:ext cx="1241174" cy="343620"/>
          </a:xfrm>
          <a:prstGeom prst="rect">
            <a:avLst/>
          </a:prstGeom>
          <a:noFill/>
        </p:spPr>
        <p:txBody>
          <a:bodyPr wrap="none" rtlCol="0">
            <a:spAutoFit/>
          </a:bodyPr>
          <a:lstStyle/>
          <a:p>
            <a:r>
              <a:rPr lang="de-DE" sz="1633" dirty="0" smtClean="0"/>
              <a:t>Quelle: WAZ</a:t>
            </a:r>
            <a:endParaRPr lang="de-DE" sz="1633" dirty="0"/>
          </a:p>
        </p:txBody>
      </p:sp>
      <p:sp>
        <p:nvSpPr>
          <p:cNvPr id="24" name="Rechteck 23"/>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868003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Shape 2"/>
          <p:cNvSpPr txBox="1"/>
          <p:nvPr/>
        </p:nvSpPr>
        <p:spPr>
          <a:xfrm>
            <a:off x="1111911" y="144788"/>
            <a:ext cx="6864647" cy="410867"/>
          </a:xfrm>
          <a:prstGeom prst="rect">
            <a:avLst/>
          </a:prstGeom>
          <a:noFill/>
          <a:ln>
            <a:noFill/>
          </a:ln>
        </p:spPr>
        <p:txBody>
          <a:bodyPr lIns="81638" tIns="40819" rIns="81638" bIns="40819" anchor="ctr" anchorCtr="1"/>
          <a:lstStyle/>
          <a:p>
            <a:pPr>
              <a:lnSpc>
                <a:spcPct val="100000"/>
              </a:lnSpc>
            </a:pPr>
            <a:r>
              <a:rPr lang="de-DE" sz="2903" b="1" dirty="0" smtClean="0">
                <a:solidFill>
                  <a:srgbClr val="000000"/>
                </a:solidFill>
                <a:latin typeface="Arial"/>
              </a:rPr>
              <a:t>Temperaturanstieg</a:t>
            </a:r>
            <a:endParaRPr sz="2903" dirty="0"/>
          </a:p>
        </p:txBody>
      </p:sp>
      <p:sp>
        <p:nvSpPr>
          <p:cNvPr id="23" name="Textfeld 22"/>
          <p:cNvSpPr txBox="1"/>
          <p:nvPr/>
        </p:nvSpPr>
        <p:spPr>
          <a:xfrm>
            <a:off x="1552539" y="6404398"/>
            <a:ext cx="3775649" cy="343620"/>
          </a:xfrm>
          <a:prstGeom prst="rect">
            <a:avLst/>
          </a:prstGeom>
          <a:noFill/>
        </p:spPr>
        <p:txBody>
          <a:bodyPr wrap="none" rtlCol="0">
            <a:spAutoFit/>
          </a:bodyPr>
          <a:lstStyle/>
          <a:p>
            <a:r>
              <a:rPr lang="de-DE" sz="1633" dirty="0" smtClean="0"/>
              <a:t>Quelle</a:t>
            </a:r>
            <a:r>
              <a:rPr lang="de-DE" sz="1633" dirty="0"/>
              <a:t>: </a:t>
            </a:r>
            <a:r>
              <a:rPr lang="de-DE" sz="1633" dirty="0">
                <a:hlinkClick r:id="rId3"/>
              </a:rPr>
              <a:t>https://coastal.climatecentral.org</a:t>
            </a:r>
            <a:r>
              <a:rPr lang="de-DE" sz="1633" dirty="0" smtClean="0">
                <a:hlinkClick r:id="rId3"/>
              </a:rPr>
              <a:t>/</a:t>
            </a:r>
            <a:endParaRPr lang="de-DE" sz="1633" dirty="0" smtClean="0"/>
          </a:p>
        </p:txBody>
      </p:sp>
      <p:pic>
        <p:nvPicPr>
          <p:cNvPr id="9" name="Grafik 8"/>
          <p:cNvPicPr>
            <a:picLocks noChangeAspect="1"/>
          </p:cNvPicPr>
          <p:nvPr/>
        </p:nvPicPr>
        <p:blipFill>
          <a:blip r:embed="rId4"/>
          <a:stretch>
            <a:fillRect/>
          </a:stretch>
        </p:blipFill>
        <p:spPr>
          <a:xfrm>
            <a:off x="139885" y="350220"/>
            <a:ext cx="8453515" cy="5719839"/>
          </a:xfrm>
          <a:prstGeom prst="rect">
            <a:avLst/>
          </a:prstGeom>
        </p:spPr>
      </p:pic>
      <p:sp>
        <p:nvSpPr>
          <p:cNvPr id="7" name="Rechteck 6"/>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9392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Shape 2"/>
          <p:cNvSpPr txBox="1"/>
          <p:nvPr/>
        </p:nvSpPr>
        <p:spPr>
          <a:xfrm>
            <a:off x="163557" y="104137"/>
            <a:ext cx="5211194" cy="410867"/>
          </a:xfrm>
          <a:prstGeom prst="rect">
            <a:avLst/>
          </a:prstGeom>
          <a:noFill/>
          <a:ln>
            <a:noFill/>
          </a:ln>
        </p:spPr>
        <p:txBody>
          <a:bodyPr lIns="81638" tIns="40819" rIns="81638" bIns="40819" anchor="ctr" anchorCtr="1"/>
          <a:lstStyle/>
          <a:p>
            <a:pPr>
              <a:lnSpc>
                <a:spcPct val="100000"/>
              </a:lnSpc>
            </a:pPr>
            <a:r>
              <a:rPr lang="de-DE" sz="2200" b="1" dirty="0" smtClean="0">
                <a:solidFill>
                  <a:srgbClr val="000000"/>
                </a:solidFill>
                <a:latin typeface="Arial"/>
              </a:rPr>
              <a:t>Dt. Nordseeküste im Laufe der Zeit</a:t>
            </a:r>
            <a:endParaRPr sz="2200" dirty="0"/>
          </a:p>
        </p:txBody>
      </p:sp>
      <p:sp>
        <p:nvSpPr>
          <p:cNvPr id="23" name="Textfeld 22"/>
          <p:cNvSpPr txBox="1"/>
          <p:nvPr/>
        </p:nvSpPr>
        <p:spPr>
          <a:xfrm>
            <a:off x="797659" y="5929752"/>
            <a:ext cx="1263487" cy="343620"/>
          </a:xfrm>
          <a:prstGeom prst="rect">
            <a:avLst/>
          </a:prstGeom>
          <a:noFill/>
        </p:spPr>
        <p:txBody>
          <a:bodyPr wrap="none" rtlCol="0">
            <a:spAutoFit/>
          </a:bodyPr>
          <a:lstStyle/>
          <a:p>
            <a:r>
              <a:rPr lang="de-DE" sz="1633" dirty="0" smtClean="0"/>
              <a:t>Quelle</a:t>
            </a:r>
            <a:r>
              <a:rPr lang="de-DE" sz="1633" dirty="0"/>
              <a:t>: </a:t>
            </a:r>
            <a:r>
              <a:rPr lang="de-DE" sz="1633" dirty="0" smtClean="0"/>
              <a:t>NWZ</a:t>
            </a:r>
          </a:p>
        </p:txBody>
      </p:sp>
      <p:pic>
        <p:nvPicPr>
          <p:cNvPr id="10" name="Grafik 9"/>
          <p:cNvPicPr>
            <a:picLocks noChangeAspect="1"/>
          </p:cNvPicPr>
          <p:nvPr/>
        </p:nvPicPr>
        <p:blipFill>
          <a:blip r:embed="rId3"/>
          <a:stretch>
            <a:fillRect/>
          </a:stretch>
        </p:blipFill>
        <p:spPr>
          <a:xfrm>
            <a:off x="265114" y="1620651"/>
            <a:ext cx="7280631" cy="4287637"/>
          </a:xfrm>
          <a:prstGeom prst="rect">
            <a:avLst/>
          </a:prstGeom>
        </p:spPr>
      </p:pic>
      <p:pic>
        <p:nvPicPr>
          <p:cNvPr id="11" name="Grafik 10"/>
          <p:cNvPicPr>
            <a:picLocks noChangeAspect="1"/>
          </p:cNvPicPr>
          <p:nvPr/>
        </p:nvPicPr>
        <p:blipFill>
          <a:blip r:embed="rId4"/>
          <a:stretch>
            <a:fillRect/>
          </a:stretch>
        </p:blipFill>
        <p:spPr>
          <a:xfrm>
            <a:off x="6298585" y="0"/>
            <a:ext cx="5846305" cy="4282141"/>
          </a:xfrm>
          <a:prstGeom prst="rect">
            <a:avLst/>
          </a:prstGeom>
        </p:spPr>
      </p:pic>
      <p:sp>
        <p:nvSpPr>
          <p:cNvPr id="12" name="Textfeld 11"/>
          <p:cNvSpPr txBox="1"/>
          <p:nvPr/>
        </p:nvSpPr>
        <p:spPr>
          <a:xfrm>
            <a:off x="6358765" y="4282141"/>
            <a:ext cx="1275477" cy="343620"/>
          </a:xfrm>
          <a:prstGeom prst="rect">
            <a:avLst/>
          </a:prstGeom>
          <a:noFill/>
        </p:spPr>
        <p:txBody>
          <a:bodyPr wrap="none" rtlCol="0">
            <a:spAutoFit/>
          </a:bodyPr>
          <a:lstStyle/>
          <a:p>
            <a:r>
              <a:rPr lang="de-DE" sz="1633" dirty="0" smtClean="0"/>
              <a:t>Quelle</a:t>
            </a:r>
            <a:r>
              <a:rPr lang="de-DE" sz="1633" dirty="0"/>
              <a:t>: </a:t>
            </a:r>
            <a:r>
              <a:rPr lang="de-DE" sz="1633" dirty="0" smtClean="0"/>
              <a:t>DVW</a:t>
            </a:r>
          </a:p>
        </p:txBody>
      </p:sp>
      <p:sp>
        <p:nvSpPr>
          <p:cNvPr id="13" name="Textfeld 12"/>
          <p:cNvSpPr txBox="1"/>
          <p:nvPr/>
        </p:nvSpPr>
        <p:spPr>
          <a:xfrm>
            <a:off x="6588859" y="294896"/>
            <a:ext cx="2381549" cy="400110"/>
          </a:xfrm>
          <a:prstGeom prst="rect">
            <a:avLst/>
          </a:prstGeom>
          <a:noFill/>
        </p:spPr>
        <p:txBody>
          <a:bodyPr wrap="none" rtlCol="0">
            <a:spAutoFit/>
          </a:bodyPr>
          <a:lstStyle/>
          <a:p>
            <a:r>
              <a:rPr lang="de-DE" sz="2000" b="1" dirty="0" smtClean="0">
                <a:solidFill>
                  <a:srgbClr val="FF0000"/>
                </a:solidFill>
              </a:rPr>
              <a:t>Weihnachtsflut 1717</a:t>
            </a:r>
          </a:p>
        </p:txBody>
      </p:sp>
      <p:sp>
        <p:nvSpPr>
          <p:cNvPr id="14" name="Textfeld 13"/>
          <p:cNvSpPr txBox="1"/>
          <p:nvPr/>
        </p:nvSpPr>
        <p:spPr>
          <a:xfrm>
            <a:off x="2581635" y="1420596"/>
            <a:ext cx="2171428" cy="400110"/>
          </a:xfrm>
          <a:prstGeom prst="rect">
            <a:avLst/>
          </a:prstGeom>
          <a:noFill/>
        </p:spPr>
        <p:txBody>
          <a:bodyPr wrap="none" rtlCol="0">
            <a:spAutoFit/>
          </a:bodyPr>
          <a:lstStyle/>
          <a:p>
            <a:r>
              <a:rPr lang="de-DE" sz="2000" b="1" dirty="0" err="1" smtClean="0">
                <a:solidFill>
                  <a:srgbClr val="FF0000"/>
                </a:solidFill>
              </a:rPr>
              <a:t>Marcellusflut</a:t>
            </a:r>
            <a:r>
              <a:rPr lang="de-DE" sz="2000" b="1" dirty="0" smtClean="0">
                <a:solidFill>
                  <a:srgbClr val="FF0000"/>
                </a:solidFill>
              </a:rPr>
              <a:t> 1362</a:t>
            </a:r>
          </a:p>
        </p:txBody>
      </p:sp>
      <p:sp>
        <p:nvSpPr>
          <p:cNvPr id="15" name="Rechteck 14"/>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874777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7058212" y="89953"/>
            <a:ext cx="4625372" cy="435977"/>
          </a:xfrm>
          <a:prstGeom prst="rect">
            <a:avLst/>
          </a:prstGeom>
          <a:noFill/>
          <a:ln>
            <a:noFill/>
          </a:ln>
        </p:spPr>
        <p:txBody>
          <a:bodyPr lIns="81638" tIns="40819" rIns="81638" bIns="40819" anchor="ctr" anchorCtr="1"/>
          <a:lstStyle/>
          <a:p>
            <a:pPr>
              <a:lnSpc>
                <a:spcPct val="100000"/>
              </a:lnSpc>
            </a:pPr>
            <a:r>
              <a:rPr lang="de-DE" sz="2903" b="1" dirty="0">
                <a:solidFill>
                  <a:srgbClr val="000000"/>
                </a:solidFill>
                <a:latin typeface="Times New Roman" panose="02020603050405020304" pitchFamily="18" charset="0"/>
                <a:cs typeface="Times New Roman" panose="02020603050405020304" pitchFamily="18" charset="0"/>
              </a:rPr>
              <a:t>Negative Externalität</a:t>
            </a:r>
            <a:endParaRPr sz="2903" dirty="0">
              <a:latin typeface="Times New Roman" panose="02020603050405020304" pitchFamily="18" charset="0"/>
              <a:cs typeface="Times New Roman" panose="02020603050405020304" pitchFamily="18" charset="0"/>
            </a:endParaRPr>
          </a:p>
        </p:txBody>
      </p:sp>
      <p:sp>
        <p:nvSpPr>
          <p:cNvPr id="3" name="Rechteck 2"/>
          <p:cNvSpPr/>
          <p:nvPr/>
        </p:nvSpPr>
        <p:spPr>
          <a:xfrm>
            <a:off x="58526" y="0"/>
            <a:ext cx="6730745" cy="2426447"/>
          </a:xfrm>
          <a:prstGeom prst="rect">
            <a:avLst/>
          </a:prstGeom>
        </p:spPr>
        <p:txBody>
          <a:bodyPr wrap="square">
            <a:noAutofit/>
          </a:bodyPr>
          <a:lstStyle/>
          <a:p>
            <a:pPr marL="342900" indent="-342900">
              <a:buFont typeface="Arial" panose="020B0604020202020204" pitchFamily="34" charset="0"/>
              <a:buChar char="•"/>
            </a:pPr>
            <a:r>
              <a:rPr lang="de-DE" sz="1600" dirty="0">
                <a:latin typeface="Times New Roman" panose="02020603050405020304" pitchFamily="18" charset="0"/>
                <a:cs typeface="Times New Roman" panose="02020603050405020304" pitchFamily="18" charset="0"/>
              </a:rPr>
              <a:t>Im Allgemeinen entspricht die Angebotsfunktion aus der Gewinnmaximierung der Grenzkostenkurve.</a:t>
            </a:r>
          </a:p>
          <a:p>
            <a:endParaRPr lang="de-DE"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de-DE" sz="1600" dirty="0">
                <a:latin typeface="Times New Roman" panose="02020603050405020304" pitchFamily="18" charset="0"/>
                <a:cs typeface="Times New Roman" panose="02020603050405020304" pitchFamily="18" charset="0"/>
              </a:rPr>
              <a:t>Im Fall einer negativen Externalität wiederspiegelt die Grenzkostenkurve aber nicht die gesamten </a:t>
            </a:r>
            <a:r>
              <a:rPr lang="de-DE" sz="1600" dirty="0" smtClean="0">
                <a:latin typeface="Times New Roman" panose="02020603050405020304" pitchFamily="18" charset="0"/>
                <a:cs typeface="Times New Roman" panose="02020603050405020304" pitchFamily="18" charset="0"/>
              </a:rPr>
              <a:t>(gesellschaftlichen ) Kosten </a:t>
            </a:r>
            <a:r>
              <a:rPr lang="de-DE" sz="1600" dirty="0">
                <a:latin typeface="Times New Roman" panose="02020603050405020304" pitchFamily="18" charset="0"/>
                <a:cs typeface="Times New Roman" panose="02020603050405020304" pitchFamily="18" charset="0"/>
              </a:rPr>
              <a:t>bei der Produktion, so berücksichtigt beispielsweise eine Fabrik am Oberlauf eines Flusses nicht die Verschmutzung am Unterlauf.</a:t>
            </a:r>
          </a:p>
          <a:p>
            <a:endParaRPr lang="de-DE" sz="1600" dirty="0">
              <a:latin typeface="Times New Roman" panose="02020603050405020304" pitchFamily="18" charset="0"/>
              <a:cs typeface="Times New Roman" panose="02020603050405020304" pitchFamily="18" charset="0"/>
            </a:endParaRPr>
          </a:p>
          <a:p>
            <a:r>
              <a:rPr lang="de-DE" sz="1600" dirty="0">
                <a:latin typeface="Times New Roman" panose="02020603050405020304" pitchFamily="18" charset="0"/>
                <a:cs typeface="Times New Roman" panose="02020603050405020304" pitchFamily="18" charset="0"/>
              </a:rPr>
              <a:t>→ die sozialen Grenzkosten liegen oberhalb der (privaten) Grenzkosten </a:t>
            </a:r>
          </a:p>
        </p:txBody>
      </p:sp>
      <p:sp>
        <p:nvSpPr>
          <p:cNvPr id="4" name="Line 3"/>
          <p:cNvSpPr>
            <a:spLocks noChangeShapeType="1"/>
          </p:cNvSpPr>
          <p:nvPr/>
        </p:nvSpPr>
        <p:spPr bwMode="auto">
          <a:xfrm flipV="1">
            <a:off x="1154873" y="2879124"/>
            <a:ext cx="1440" cy="383472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633"/>
          </a:p>
        </p:txBody>
      </p:sp>
      <p:sp>
        <p:nvSpPr>
          <p:cNvPr id="5" name="Line 4"/>
          <p:cNvSpPr>
            <a:spLocks noChangeShapeType="1"/>
          </p:cNvSpPr>
          <p:nvPr/>
        </p:nvSpPr>
        <p:spPr bwMode="auto">
          <a:xfrm>
            <a:off x="925913" y="6347852"/>
            <a:ext cx="5813280" cy="144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633"/>
          </a:p>
        </p:txBody>
      </p:sp>
      <p:sp>
        <p:nvSpPr>
          <p:cNvPr id="7" name="Textfeld 6"/>
          <p:cNvSpPr txBox="1"/>
          <p:nvPr/>
        </p:nvSpPr>
        <p:spPr>
          <a:xfrm>
            <a:off x="476782" y="2999881"/>
            <a:ext cx="597087" cy="343620"/>
          </a:xfrm>
          <a:prstGeom prst="rect">
            <a:avLst/>
          </a:prstGeom>
          <a:noFill/>
        </p:spPr>
        <p:txBody>
          <a:bodyPr wrap="none" rtlCol="0">
            <a:spAutoFit/>
          </a:bodyPr>
          <a:lstStyle/>
          <a:p>
            <a:r>
              <a:rPr lang="de-DE" sz="1633" dirty="0"/>
              <a:t>Preis</a:t>
            </a:r>
          </a:p>
        </p:txBody>
      </p:sp>
      <p:sp>
        <p:nvSpPr>
          <p:cNvPr id="8" name="Textfeld 7"/>
          <p:cNvSpPr txBox="1"/>
          <p:nvPr/>
        </p:nvSpPr>
        <p:spPr>
          <a:xfrm>
            <a:off x="5909884" y="6412628"/>
            <a:ext cx="779252" cy="343620"/>
          </a:xfrm>
          <a:prstGeom prst="rect">
            <a:avLst/>
          </a:prstGeom>
          <a:noFill/>
        </p:spPr>
        <p:txBody>
          <a:bodyPr wrap="none" rtlCol="0">
            <a:spAutoFit/>
          </a:bodyPr>
          <a:lstStyle/>
          <a:p>
            <a:r>
              <a:rPr lang="de-DE" sz="1633" dirty="0"/>
              <a:t>Menge</a:t>
            </a:r>
          </a:p>
        </p:txBody>
      </p:sp>
      <p:cxnSp>
        <p:nvCxnSpPr>
          <p:cNvPr id="9" name="Gerader Verbinder 8"/>
          <p:cNvCxnSpPr/>
          <p:nvPr/>
        </p:nvCxnSpPr>
        <p:spPr>
          <a:xfrm>
            <a:off x="1636266" y="3171691"/>
            <a:ext cx="3389303" cy="2536094"/>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857224" y="5252115"/>
            <a:ext cx="319318" cy="343620"/>
          </a:xfrm>
          <a:prstGeom prst="rect">
            <a:avLst/>
          </a:prstGeom>
          <a:noFill/>
        </p:spPr>
        <p:txBody>
          <a:bodyPr wrap="none" rtlCol="0">
            <a:spAutoFit/>
          </a:bodyPr>
          <a:lstStyle/>
          <a:p>
            <a:r>
              <a:rPr lang="de-DE" sz="1633" dirty="0"/>
              <a:t>N</a:t>
            </a:r>
          </a:p>
        </p:txBody>
      </p:sp>
      <p:cxnSp>
        <p:nvCxnSpPr>
          <p:cNvPr id="11" name="Gerader Verbinder 10"/>
          <p:cNvCxnSpPr/>
          <p:nvPr/>
        </p:nvCxnSpPr>
        <p:spPr>
          <a:xfrm flipV="1">
            <a:off x="1838447" y="4130856"/>
            <a:ext cx="4296392" cy="151984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5025569" y="4465946"/>
            <a:ext cx="2714782" cy="594906"/>
          </a:xfrm>
          <a:prstGeom prst="rect">
            <a:avLst/>
          </a:prstGeom>
          <a:noFill/>
        </p:spPr>
        <p:txBody>
          <a:bodyPr wrap="none" rtlCol="0">
            <a:spAutoFit/>
          </a:bodyPr>
          <a:lstStyle/>
          <a:p>
            <a:r>
              <a:rPr lang="de-DE" sz="1633" dirty="0" smtClean="0"/>
              <a:t>Privates Angebot =</a:t>
            </a:r>
          </a:p>
          <a:p>
            <a:r>
              <a:rPr lang="de-DE" sz="1633" dirty="0" smtClean="0"/>
              <a:t>Grenzkosten der Produzenten</a:t>
            </a:r>
            <a:endParaRPr lang="de-DE" sz="1633" dirty="0"/>
          </a:p>
        </p:txBody>
      </p:sp>
      <p:sp>
        <p:nvSpPr>
          <p:cNvPr id="13" name="Textfeld 12"/>
          <p:cNvSpPr txBox="1"/>
          <p:nvPr/>
        </p:nvSpPr>
        <p:spPr>
          <a:xfrm>
            <a:off x="5975180" y="3769811"/>
            <a:ext cx="306494" cy="343620"/>
          </a:xfrm>
          <a:prstGeom prst="rect">
            <a:avLst/>
          </a:prstGeom>
          <a:noFill/>
        </p:spPr>
        <p:txBody>
          <a:bodyPr wrap="none" rtlCol="0">
            <a:spAutoFit/>
          </a:bodyPr>
          <a:lstStyle/>
          <a:p>
            <a:r>
              <a:rPr lang="de-DE" sz="1633" dirty="0" smtClean="0"/>
              <a:t>A</a:t>
            </a:r>
            <a:endParaRPr lang="de-DE" sz="1633" dirty="0"/>
          </a:p>
        </p:txBody>
      </p:sp>
      <p:sp>
        <p:nvSpPr>
          <p:cNvPr id="14" name="Rechteck 13"/>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2" name="Freihand 1"/>
              <p14:cNvContentPartPr/>
              <p14:nvPr/>
            </p14:nvContentPartPr>
            <p14:xfrm>
              <a:off x="1632186" y="6544026"/>
              <a:ext cx="4149360" cy="226440"/>
            </p14:xfrm>
          </p:contentPart>
        </mc:Choice>
        <mc:Fallback>
          <p:pic>
            <p:nvPicPr>
              <p:cNvPr id="2" name="Freihand 1"/>
              <p:cNvPicPr/>
              <p:nvPr/>
            </p:nvPicPr>
            <p:blipFill>
              <a:blip r:embed="rId4"/>
              <a:stretch>
                <a:fillRect/>
              </a:stretch>
            </p:blipFill>
            <p:spPr>
              <a:xfrm>
                <a:off x="1619586" y="6529626"/>
                <a:ext cx="4174200" cy="2559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8" name="Freihand 17"/>
              <p14:cNvContentPartPr/>
              <p14:nvPr/>
            </p14:nvContentPartPr>
            <p14:xfrm>
              <a:off x="9515826" y="1148706"/>
              <a:ext cx="138240" cy="2120040"/>
            </p14:xfrm>
          </p:contentPart>
        </mc:Choice>
        <mc:Fallback>
          <p:pic>
            <p:nvPicPr>
              <p:cNvPr id="18" name="Freihand 17"/>
              <p:cNvPicPr/>
              <p:nvPr/>
            </p:nvPicPr>
            <p:blipFill>
              <a:blip r:embed="rId6"/>
              <a:stretch>
                <a:fillRect/>
              </a:stretch>
            </p:blipFill>
            <p:spPr>
              <a:xfrm>
                <a:off x="9503226" y="1135026"/>
                <a:ext cx="165240" cy="2151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9" name="Freihand 18"/>
              <p14:cNvContentPartPr/>
              <p14:nvPr/>
            </p14:nvContentPartPr>
            <p14:xfrm>
              <a:off x="5028786" y="4760586"/>
              <a:ext cx="2782080" cy="380160"/>
            </p14:xfrm>
          </p:contentPart>
        </mc:Choice>
        <mc:Fallback>
          <p:pic>
            <p:nvPicPr>
              <p:cNvPr id="19" name="Freihand 18"/>
              <p:cNvPicPr/>
              <p:nvPr/>
            </p:nvPicPr>
            <p:blipFill>
              <a:blip r:embed="rId8"/>
              <a:stretch>
                <a:fillRect/>
              </a:stretch>
            </p:blipFill>
            <p:spPr>
              <a:xfrm>
                <a:off x="5014026" y="4745826"/>
                <a:ext cx="2811960" cy="4100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5" name="Freihand 24"/>
              <p14:cNvContentPartPr/>
              <p14:nvPr/>
            </p14:nvContentPartPr>
            <p14:xfrm>
              <a:off x="9489906" y="3089106"/>
              <a:ext cx="2005920" cy="97200"/>
            </p14:xfrm>
          </p:contentPart>
        </mc:Choice>
        <mc:Fallback>
          <p:pic>
            <p:nvPicPr>
              <p:cNvPr id="25" name="Freihand 24"/>
              <p:cNvPicPr/>
              <p:nvPr/>
            </p:nvPicPr>
            <p:blipFill>
              <a:blip r:embed="rId10"/>
              <a:stretch>
                <a:fillRect/>
              </a:stretch>
            </p:blipFill>
            <p:spPr>
              <a:xfrm>
                <a:off x="9473706" y="3075786"/>
                <a:ext cx="203544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35" name="Freihand 34"/>
              <p14:cNvContentPartPr/>
              <p14:nvPr/>
            </p14:nvContentPartPr>
            <p14:xfrm>
              <a:off x="9640386" y="831546"/>
              <a:ext cx="2118600" cy="2145600"/>
            </p14:xfrm>
          </p:contentPart>
        </mc:Choice>
        <mc:Fallback>
          <p:pic>
            <p:nvPicPr>
              <p:cNvPr id="35" name="Freihand 34"/>
              <p:cNvPicPr/>
              <p:nvPr/>
            </p:nvPicPr>
            <p:blipFill>
              <a:blip r:embed="rId12"/>
              <a:stretch>
                <a:fillRect/>
              </a:stretch>
            </p:blipFill>
            <p:spPr>
              <a:xfrm>
                <a:off x="9627066" y="819666"/>
                <a:ext cx="2150640" cy="2169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66" name="Freihand 65"/>
              <p14:cNvContentPartPr/>
              <p14:nvPr/>
            </p14:nvContentPartPr>
            <p14:xfrm>
              <a:off x="10680786" y="1281906"/>
              <a:ext cx="630720" cy="1358280"/>
            </p14:xfrm>
          </p:contentPart>
        </mc:Choice>
        <mc:Fallback>
          <p:pic>
            <p:nvPicPr>
              <p:cNvPr id="66" name="Freihand 65"/>
              <p:cNvPicPr/>
              <p:nvPr/>
            </p:nvPicPr>
            <p:blipFill>
              <a:blip r:embed="rId14"/>
              <a:stretch>
                <a:fillRect/>
              </a:stretch>
            </p:blipFill>
            <p:spPr>
              <a:xfrm>
                <a:off x="10667466" y="1263906"/>
                <a:ext cx="662040" cy="13863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95" name="Freihand 94"/>
              <p14:cNvContentPartPr/>
              <p14:nvPr/>
            </p14:nvContentPartPr>
            <p14:xfrm>
              <a:off x="7004466" y="1267866"/>
              <a:ext cx="2293920" cy="1271520"/>
            </p14:xfrm>
          </p:contentPart>
        </mc:Choice>
        <mc:Fallback>
          <p:pic>
            <p:nvPicPr>
              <p:cNvPr id="95" name="Freihand 94"/>
              <p:cNvPicPr/>
              <p:nvPr/>
            </p:nvPicPr>
            <p:blipFill>
              <a:blip r:embed="rId16"/>
              <a:stretch>
                <a:fillRect/>
              </a:stretch>
            </p:blipFill>
            <p:spPr>
              <a:xfrm>
                <a:off x="6994026" y="1257066"/>
                <a:ext cx="2318760" cy="12996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97" name="Freihand 96"/>
              <p14:cNvContentPartPr/>
              <p14:nvPr/>
            </p14:nvContentPartPr>
            <p14:xfrm>
              <a:off x="10745226" y="1282266"/>
              <a:ext cx="572400" cy="1311120"/>
            </p14:xfrm>
          </p:contentPart>
        </mc:Choice>
        <mc:Fallback>
          <p:pic>
            <p:nvPicPr>
              <p:cNvPr id="97" name="Freihand 96"/>
              <p:cNvPicPr/>
              <p:nvPr/>
            </p:nvPicPr>
            <p:blipFill>
              <a:blip r:embed="rId18"/>
              <a:stretch>
                <a:fillRect/>
              </a:stretch>
            </p:blipFill>
            <p:spPr>
              <a:xfrm>
                <a:off x="10727586" y="1269306"/>
                <a:ext cx="604080" cy="13413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98" name="Freihand 97"/>
              <p14:cNvContentPartPr/>
              <p14:nvPr/>
            </p14:nvContentPartPr>
            <p14:xfrm>
              <a:off x="11050146" y="2063466"/>
              <a:ext cx="293040" cy="1353600"/>
            </p14:xfrm>
          </p:contentPart>
        </mc:Choice>
        <mc:Fallback>
          <p:pic>
            <p:nvPicPr>
              <p:cNvPr id="98" name="Freihand 97"/>
              <p:cNvPicPr/>
              <p:nvPr/>
            </p:nvPicPr>
            <p:blipFill>
              <a:blip r:embed="rId20"/>
              <a:stretch>
                <a:fillRect/>
              </a:stretch>
            </p:blipFill>
            <p:spPr>
              <a:xfrm>
                <a:off x="11034666" y="2045106"/>
                <a:ext cx="325440" cy="13903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99" name="Freihand 98"/>
              <p14:cNvContentPartPr/>
              <p14:nvPr/>
            </p14:nvContentPartPr>
            <p14:xfrm>
              <a:off x="2755026" y="4892346"/>
              <a:ext cx="14400" cy="412920"/>
            </p14:xfrm>
          </p:contentPart>
        </mc:Choice>
        <mc:Fallback>
          <p:pic>
            <p:nvPicPr>
              <p:cNvPr id="99" name="Freihand 98"/>
              <p:cNvPicPr/>
              <p:nvPr/>
            </p:nvPicPr>
            <p:blipFill>
              <a:blip r:embed="rId22"/>
              <a:stretch>
                <a:fillRect/>
              </a:stretch>
            </p:blipFill>
            <p:spPr>
              <a:xfrm>
                <a:off x="2741706" y="4882626"/>
                <a:ext cx="43200" cy="4366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00" name="Freihand 99"/>
              <p14:cNvContentPartPr/>
              <p14:nvPr/>
            </p14:nvContentPartPr>
            <p14:xfrm>
              <a:off x="2682666" y="4665906"/>
              <a:ext cx="118800" cy="245880"/>
            </p14:xfrm>
          </p:contentPart>
        </mc:Choice>
        <mc:Fallback>
          <p:pic>
            <p:nvPicPr>
              <p:cNvPr id="100" name="Freihand 99"/>
              <p:cNvPicPr/>
              <p:nvPr/>
            </p:nvPicPr>
            <p:blipFill>
              <a:blip r:embed="rId24"/>
              <a:stretch>
                <a:fillRect/>
              </a:stretch>
            </p:blipFill>
            <p:spPr>
              <a:xfrm>
                <a:off x="2668266" y="4650426"/>
                <a:ext cx="145080" cy="27576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10" name="Freihand 109"/>
              <p14:cNvContentPartPr/>
              <p14:nvPr/>
            </p14:nvContentPartPr>
            <p14:xfrm>
              <a:off x="1422666" y="3432546"/>
              <a:ext cx="4377600" cy="1601280"/>
            </p14:xfrm>
          </p:contentPart>
        </mc:Choice>
        <mc:Fallback>
          <p:pic>
            <p:nvPicPr>
              <p:cNvPr id="110" name="Freihand 109"/>
              <p:cNvPicPr/>
              <p:nvPr/>
            </p:nvPicPr>
            <p:blipFill>
              <a:blip r:embed="rId26"/>
              <a:stretch>
                <a:fillRect/>
              </a:stretch>
            </p:blipFill>
            <p:spPr>
              <a:xfrm>
                <a:off x="1413666" y="3421026"/>
                <a:ext cx="4396680" cy="16200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13" name="Freihand 112"/>
              <p14:cNvContentPartPr/>
              <p14:nvPr/>
            </p14:nvContentPartPr>
            <p14:xfrm>
              <a:off x="6087186" y="2996586"/>
              <a:ext cx="524160" cy="326880"/>
            </p14:xfrm>
          </p:contentPart>
        </mc:Choice>
        <mc:Fallback>
          <p:pic>
            <p:nvPicPr>
              <p:cNvPr id="113" name="Freihand 112"/>
              <p:cNvPicPr/>
              <p:nvPr/>
            </p:nvPicPr>
            <p:blipFill>
              <a:blip r:embed="rId28"/>
              <a:stretch>
                <a:fillRect/>
              </a:stretch>
            </p:blipFill>
            <p:spPr>
              <a:xfrm>
                <a:off x="6072066" y="2985786"/>
                <a:ext cx="551520" cy="35280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114" name="Freihand 113"/>
              <p14:cNvContentPartPr/>
              <p14:nvPr/>
            </p14:nvContentPartPr>
            <p14:xfrm>
              <a:off x="5113746" y="3808386"/>
              <a:ext cx="191880" cy="575280"/>
            </p14:xfrm>
          </p:contentPart>
        </mc:Choice>
        <mc:Fallback>
          <p:pic>
            <p:nvPicPr>
              <p:cNvPr id="114" name="Freihand 113"/>
              <p:cNvPicPr/>
              <p:nvPr/>
            </p:nvPicPr>
            <p:blipFill>
              <a:blip r:embed="rId30"/>
              <a:stretch>
                <a:fillRect/>
              </a:stretch>
            </p:blipFill>
            <p:spPr>
              <a:xfrm>
                <a:off x="5098626" y="3792546"/>
                <a:ext cx="223200" cy="6051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115" name="Freihand 114"/>
              <p14:cNvContentPartPr/>
              <p14:nvPr/>
            </p14:nvContentPartPr>
            <p14:xfrm>
              <a:off x="5930586" y="3742146"/>
              <a:ext cx="435600" cy="426240"/>
            </p14:xfrm>
          </p:contentPart>
        </mc:Choice>
        <mc:Fallback>
          <p:pic>
            <p:nvPicPr>
              <p:cNvPr id="115" name="Freihand 114"/>
              <p:cNvPicPr/>
              <p:nvPr/>
            </p:nvPicPr>
            <p:blipFill>
              <a:blip r:embed="rId32"/>
              <a:stretch>
                <a:fillRect/>
              </a:stretch>
            </p:blipFill>
            <p:spPr>
              <a:xfrm>
                <a:off x="5919066" y="3732786"/>
                <a:ext cx="461520" cy="4467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123" name="Freihand 122"/>
              <p14:cNvContentPartPr/>
              <p14:nvPr/>
            </p14:nvContentPartPr>
            <p14:xfrm>
              <a:off x="1606626" y="4967226"/>
              <a:ext cx="276120" cy="23040"/>
            </p14:xfrm>
          </p:contentPart>
        </mc:Choice>
        <mc:Fallback>
          <p:pic>
            <p:nvPicPr>
              <p:cNvPr id="123" name="Freihand 122"/>
              <p:cNvPicPr/>
              <p:nvPr/>
            </p:nvPicPr>
            <p:blipFill>
              <a:blip r:embed="rId34"/>
              <a:stretch>
                <a:fillRect/>
              </a:stretch>
            </p:blipFill>
            <p:spPr>
              <a:xfrm>
                <a:off x="1596906" y="4957146"/>
                <a:ext cx="295920" cy="478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124" name="Freihand 123"/>
              <p14:cNvContentPartPr/>
              <p14:nvPr/>
            </p14:nvContentPartPr>
            <p14:xfrm>
              <a:off x="1138266" y="4987026"/>
              <a:ext cx="346680" cy="28800"/>
            </p14:xfrm>
          </p:contentPart>
        </mc:Choice>
        <mc:Fallback>
          <p:pic>
            <p:nvPicPr>
              <p:cNvPr id="124" name="Freihand 123"/>
              <p:cNvPicPr/>
              <p:nvPr/>
            </p:nvPicPr>
            <p:blipFill>
              <a:blip r:embed="rId36"/>
              <a:stretch>
                <a:fillRect/>
              </a:stretch>
            </p:blipFill>
            <p:spPr>
              <a:xfrm>
                <a:off x="1127466" y="4978386"/>
                <a:ext cx="366120" cy="518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125" name="Freihand 124"/>
              <p14:cNvContentPartPr/>
              <p14:nvPr/>
            </p14:nvContentPartPr>
            <p14:xfrm>
              <a:off x="5952546" y="2715426"/>
              <a:ext cx="781920" cy="727200"/>
            </p14:xfrm>
          </p:contentPart>
        </mc:Choice>
        <mc:Fallback>
          <p:pic>
            <p:nvPicPr>
              <p:cNvPr id="125" name="Freihand 124"/>
              <p:cNvPicPr/>
              <p:nvPr/>
            </p:nvPicPr>
            <p:blipFill>
              <a:blip r:embed="rId38"/>
              <a:stretch>
                <a:fillRect/>
              </a:stretch>
            </p:blipFill>
            <p:spPr>
              <a:xfrm>
                <a:off x="5935986" y="2698506"/>
                <a:ext cx="814680" cy="76068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131" name="Freihand 130"/>
              <p14:cNvContentPartPr/>
              <p14:nvPr/>
            </p14:nvContentPartPr>
            <p14:xfrm>
              <a:off x="2191986" y="4918986"/>
              <a:ext cx="227880" cy="34200"/>
            </p14:xfrm>
          </p:contentPart>
        </mc:Choice>
        <mc:Fallback>
          <p:pic>
            <p:nvPicPr>
              <p:cNvPr id="131" name="Freihand 130"/>
              <p:cNvPicPr/>
              <p:nvPr/>
            </p:nvPicPr>
            <p:blipFill>
              <a:blip r:embed="rId40"/>
              <a:stretch>
                <a:fillRect/>
              </a:stretch>
            </p:blipFill>
            <p:spPr>
              <a:xfrm>
                <a:off x="2180826" y="4907826"/>
                <a:ext cx="249120"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132" name="Freihand 131"/>
              <p14:cNvContentPartPr/>
              <p14:nvPr/>
            </p14:nvContentPartPr>
            <p14:xfrm>
              <a:off x="2625786" y="4943466"/>
              <a:ext cx="261000" cy="23760"/>
            </p14:xfrm>
          </p:contentPart>
        </mc:Choice>
        <mc:Fallback>
          <p:pic>
            <p:nvPicPr>
              <p:cNvPr id="132" name="Freihand 131"/>
              <p:cNvPicPr/>
              <p:nvPr/>
            </p:nvPicPr>
            <p:blipFill>
              <a:blip r:embed="rId42"/>
              <a:stretch>
                <a:fillRect/>
              </a:stretch>
            </p:blipFill>
            <p:spPr>
              <a:xfrm>
                <a:off x="2616426" y="4930506"/>
                <a:ext cx="281160" cy="5112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133" name="Freihand 132"/>
              <p14:cNvContentPartPr/>
              <p14:nvPr/>
            </p14:nvContentPartPr>
            <p14:xfrm>
              <a:off x="3389346" y="4189266"/>
              <a:ext cx="417240" cy="471600"/>
            </p14:xfrm>
          </p:contentPart>
        </mc:Choice>
        <mc:Fallback>
          <p:pic>
            <p:nvPicPr>
              <p:cNvPr id="133" name="Freihand 132"/>
              <p:cNvPicPr/>
              <p:nvPr/>
            </p:nvPicPr>
            <p:blipFill>
              <a:blip r:embed="rId44"/>
              <a:stretch>
                <a:fillRect/>
              </a:stretch>
            </p:blipFill>
            <p:spPr>
              <a:xfrm>
                <a:off x="3378186" y="4178106"/>
                <a:ext cx="443160" cy="4960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135" name="Freihand 134"/>
              <p14:cNvContentPartPr/>
              <p14:nvPr/>
            </p14:nvContentPartPr>
            <p14:xfrm>
              <a:off x="3922146" y="5595426"/>
              <a:ext cx="7920" cy="285840"/>
            </p14:xfrm>
          </p:contentPart>
        </mc:Choice>
        <mc:Fallback>
          <p:pic>
            <p:nvPicPr>
              <p:cNvPr id="135" name="Freihand 134"/>
              <p:cNvPicPr/>
              <p:nvPr/>
            </p:nvPicPr>
            <p:blipFill>
              <a:blip r:embed="rId46"/>
              <a:stretch>
                <a:fillRect/>
              </a:stretch>
            </p:blipFill>
            <p:spPr>
              <a:xfrm>
                <a:off x="3909546" y="5585706"/>
                <a:ext cx="32400" cy="30384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136" name="Freihand 135"/>
              <p14:cNvContentPartPr/>
              <p14:nvPr/>
            </p14:nvContentPartPr>
            <p14:xfrm>
              <a:off x="3899106" y="6062346"/>
              <a:ext cx="19800" cy="241920"/>
            </p14:xfrm>
          </p:contentPart>
        </mc:Choice>
        <mc:Fallback>
          <p:pic>
            <p:nvPicPr>
              <p:cNvPr id="136" name="Freihand 135"/>
              <p:cNvPicPr/>
              <p:nvPr/>
            </p:nvPicPr>
            <p:blipFill>
              <a:blip r:embed="rId48"/>
              <a:stretch>
                <a:fillRect/>
              </a:stretch>
            </p:blipFill>
            <p:spPr>
              <a:xfrm>
                <a:off x="3885066" y="6054426"/>
                <a:ext cx="41760" cy="26064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152" name="Freihand 151"/>
              <p14:cNvContentPartPr/>
              <p14:nvPr/>
            </p14:nvContentPartPr>
            <p14:xfrm>
              <a:off x="3298266" y="4043466"/>
              <a:ext cx="754920" cy="947880"/>
            </p14:xfrm>
          </p:contentPart>
        </mc:Choice>
        <mc:Fallback>
          <p:pic>
            <p:nvPicPr>
              <p:cNvPr id="152" name="Freihand 151"/>
              <p:cNvPicPr/>
              <p:nvPr/>
            </p:nvPicPr>
            <p:blipFill>
              <a:blip r:embed="rId50"/>
              <a:stretch>
                <a:fillRect/>
              </a:stretch>
            </p:blipFill>
            <p:spPr>
              <a:xfrm>
                <a:off x="3278826" y="4026546"/>
                <a:ext cx="791280" cy="9838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158" name="Freihand 157"/>
              <p14:cNvContentPartPr/>
              <p14:nvPr/>
            </p14:nvContentPartPr>
            <p14:xfrm>
              <a:off x="7312266" y="2685546"/>
              <a:ext cx="2637360" cy="1618920"/>
            </p14:xfrm>
          </p:contentPart>
        </mc:Choice>
        <mc:Fallback>
          <p:pic>
            <p:nvPicPr>
              <p:cNvPr id="158" name="Freihand 157"/>
              <p:cNvPicPr/>
              <p:nvPr/>
            </p:nvPicPr>
            <p:blipFill>
              <a:blip r:embed="rId52"/>
              <a:stretch>
                <a:fillRect/>
              </a:stretch>
            </p:blipFill>
            <p:spPr>
              <a:xfrm>
                <a:off x="7298226" y="2674026"/>
                <a:ext cx="2671560" cy="164916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159" name="Freihand 158"/>
              <p14:cNvContentPartPr/>
              <p14:nvPr/>
            </p14:nvContentPartPr>
            <p14:xfrm>
              <a:off x="3847626" y="4243266"/>
              <a:ext cx="3347280" cy="384840"/>
            </p14:xfrm>
          </p:contentPart>
        </mc:Choice>
        <mc:Fallback>
          <p:pic>
            <p:nvPicPr>
              <p:cNvPr id="159" name="Freihand 158"/>
              <p:cNvPicPr/>
              <p:nvPr/>
            </p:nvPicPr>
            <p:blipFill>
              <a:blip r:embed="rId54"/>
              <a:stretch>
                <a:fillRect/>
              </a:stretch>
            </p:blipFill>
            <p:spPr>
              <a:xfrm>
                <a:off x="3833586" y="4228506"/>
                <a:ext cx="3372480" cy="41004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179" name="Freihand 178"/>
              <p14:cNvContentPartPr/>
              <p14:nvPr/>
            </p14:nvContentPartPr>
            <p14:xfrm>
              <a:off x="3921786" y="6383466"/>
              <a:ext cx="3600" cy="18360"/>
            </p14:xfrm>
          </p:contentPart>
        </mc:Choice>
        <mc:Fallback>
          <p:pic>
            <p:nvPicPr>
              <p:cNvPr id="179" name="Freihand 178"/>
              <p:cNvPicPr/>
              <p:nvPr/>
            </p:nvPicPr>
            <p:blipFill>
              <a:blip r:embed="rId56"/>
              <a:stretch>
                <a:fillRect/>
              </a:stretch>
            </p:blipFill>
            <p:spPr>
              <a:xfrm>
                <a:off x="3914226" y="6375906"/>
                <a:ext cx="1872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180" name="Freihand 179"/>
              <p14:cNvContentPartPr/>
              <p14:nvPr/>
            </p14:nvContentPartPr>
            <p14:xfrm>
              <a:off x="3868146" y="6061986"/>
              <a:ext cx="74160" cy="518760"/>
            </p14:xfrm>
          </p:contentPart>
        </mc:Choice>
        <mc:Fallback>
          <p:pic>
            <p:nvPicPr>
              <p:cNvPr id="180" name="Freihand 179"/>
              <p:cNvPicPr/>
              <p:nvPr/>
            </p:nvPicPr>
            <p:blipFill>
              <a:blip r:embed="rId58"/>
              <a:stretch>
                <a:fillRect/>
              </a:stretch>
            </p:blipFill>
            <p:spPr>
              <a:xfrm>
                <a:off x="3851226" y="6048306"/>
                <a:ext cx="105840" cy="54864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181" name="Freihand 180"/>
              <p14:cNvContentPartPr/>
              <p14:nvPr/>
            </p14:nvContentPartPr>
            <p14:xfrm>
              <a:off x="3792186" y="6439266"/>
              <a:ext cx="147960" cy="199440"/>
            </p14:xfrm>
          </p:contentPart>
        </mc:Choice>
        <mc:Fallback>
          <p:pic>
            <p:nvPicPr>
              <p:cNvPr id="181" name="Freihand 180"/>
              <p:cNvPicPr/>
              <p:nvPr/>
            </p:nvPicPr>
            <p:blipFill>
              <a:blip r:embed="rId60"/>
              <a:stretch>
                <a:fillRect/>
              </a:stretch>
            </p:blipFill>
            <p:spPr>
              <a:xfrm>
                <a:off x="3780306" y="6427386"/>
                <a:ext cx="172440" cy="22644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182" name="Freihand 181"/>
              <p14:cNvContentPartPr/>
              <p14:nvPr/>
            </p14:nvContentPartPr>
            <p14:xfrm>
              <a:off x="3817386" y="6440706"/>
              <a:ext cx="129600" cy="187560"/>
            </p14:xfrm>
          </p:contentPart>
        </mc:Choice>
        <mc:Fallback>
          <p:pic>
            <p:nvPicPr>
              <p:cNvPr id="182" name="Freihand 181"/>
              <p:cNvPicPr/>
              <p:nvPr/>
            </p:nvPicPr>
            <p:blipFill>
              <a:blip r:embed="rId62"/>
              <a:stretch>
                <a:fillRect/>
              </a:stretch>
            </p:blipFill>
            <p:spPr>
              <a:xfrm>
                <a:off x="3801546" y="6428826"/>
                <a:ext cx="157320" cy="21132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183" name="Freihand 182"/>
              <p14:cNvContentPartPr/>
              <p14:nvPr/>
            </p14:nvContentPartPr>
            <p14:xfrm>
              <a:off x="4060746" y="6317586"/>
              <a:ext cx="29160" cy="192240"/>
            </p14:xfrm>
          </p:contentPart>
        </mc:Choice>
        <mc:Fallback>
          <p:pic>
            <p:nvPicPr>
              <p:cNvPr id="183" name="Freihand 182"/>
              <p:cNvPicPr/>
              <p:nvPr/>
            </p:nvPicPr>
            <p:blipFill>
              <a:blip r:embed="rId64"/>
              <a:stretch>
                <a:fillRect/>
              </a:stretch>
            </p:blipFill>
            <p:spPr>
              <a:xfrm>
                <a:off x="4049226" y="6303546"/>
                <a:ext cx="52920" cy="22392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184" name="Freihand 183"/>
              <p14:cNvContentPartPr/>
              <p14:nvPr/>
            </p14:nvContentPartPr>
            <p14:xfrm>
              <a:off x="4022226" y="6322266"/>
              <a:ext cx="117360" cy="150840"/>
            </p14:xfrm>
          </p:contentPart>
        </mc:Choice>
        <mc:Fallback>
          <p:pic>
            <p:nvPicPr>
              <p:cNvPr id="184" name="Freihand 183"/>
              <p:cNvPicPr/>
              <p:nvPr/>
            </p:nvPicPr>
            <p:blipFill>
              <a:blip r:embed="rId66"/>
              <a:stretch>
                <a:fillRect/>
              </a:stretch>
            </p:blipFill>
            <p:spPr>
              <a:xfrm>
                <a:off x="4006746" y="6312186"/>
                <a:ext cx="149400" cy="17784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185" name="Freihand 184"/>
              <p14:cNvContentPartPr/>
              <p14:nvPr/>
            </p14:nvContentPartPr>
            <p14:xfrm>
              <a:off x="3253626" y="4426506"/>
              <a:ext cx="30600" cy="429480"/>
            </p14:xfrm>
          </p:contentPart>
        </mc:Choice>
        <mc:Fallback>
          <p:pic>
            <p:nvPicPr>
              <p:cNvPr id="185" name="Freihand 184"/>
              <p:cNvPicPr/>
              <p:nvPr/>
            </p:nvPicPr>
            <p:blipFill>
              <a:blip r:embed="rId68"/>
              <a:stretch>
                <a:fillRect/>
              </a:stretch>
            </p:blipFill>
            <p:spPr>
              <a:xfrm>
                <a:off x="3241026" y="4417506"/>
                <a:ext cx="56520" cy="45072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186" name="Freihand 185"/>
              <p14:cNvContentPartPr/>
              <p14:nvPr/>
            </p14:nvContentPartPr>
            <p14:xfrm>
              <a:off x="3242466" y="5159826"/>
              <a:ext cx="35640" cy="243720"/>
            </p14:xfrm>
          </p:contentPart>
        </mc:Choice>
        <mc:Fallback>
          <p:pic>
            <p:nvPicPr>
              <p:cNvPr id="186" name="Freihand 185"/>
              <p:cNvPicPr/>
              <p:nvPr/>
            </p:nvPicPr>
            <p:blipFill>
              <a:blip r:embed="rId70"/>
              <a:stretch>
                <a:fillRect/>
              </a:stretch>
            </p:blipFill>
            <p:spPr>
              <a:xfrm>
                <a:off x="3228786" y="5149386"/>
                <a:ext cx="59760" cy="26748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187" name="Freihand 186"/>
              <p14:cNvContentPartPr/>
              <p14:nvPr/>
            </p14:nvContentPartPr>
            <p14:xfrm>
              <a:off x="3223026" y="5637186"/>
              <a:ext cx="14400" cy="196560"/>
            </p14:xfrm>
          </p:contentPart>
        </mc:Choice>
        <mc:Fallback>
          <p:pic>
            <p:nvPicPr>
              <p:cNvPr id="187" name="Freihand 186"/>
              <p:cNvPicPr/>
              <p:nvPr/>
            </p:nvPicPr>
            <p:blipFill>
              <a:blip r:embed="rId72"/>
              <a:stretch>
                <a:fillRect/>
              </a:stretch>
            </p:blipFill>
            <p:spPr>
              <a:xfrm>
                <a:off x="3212586" y="5628186"/>
                <a:ext cx="33840" cy="21564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188" name="Freihand 187"/>
              <p14:cNvContentPartPr/>
              <p14:nvPr/>
            </p14:nvContentPartPr>
            <p14:xfrm>
              <a:off x="3201426" y="6110586"/>
              <a:ext cx="26280" cy="231120"/>
            </p14:xfrm>
          </p:contentPart>
        </mc:Choice>
        <mc:Fallback>
          <p:pic>
            <p:nvPicPr>
              <p:cNvPr id="188" name="Freihand 187"/>
              <p:cNvPicPr/>
              <p:nvPr/>
            </p:nvPicPr>
            <p:blipFill>
              <a:blip r:embed="rId74"/>
              <a:stretch>
                <a:fillRect/>
              </a:stretch>
            </p:blipFill>
            <p:spPr>
              <a:xfrm>
                <a:off x="3187746" y="6103386"/>
                <a:ext cx="50760" cy="24912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189" name="Freihand 188"/>
              <p14:cNvContentPartPr/>
              <p14:nvPr/>
            </p14:nvContentPartPr>
            <p14:xfrm>
              <a:off x="3071106" y="6442506"/>
              <a:ext cx="193680" cy="182520"/>
            </p14:xfrm>
          </p:contentPart>
        </mc:Choice>
        <mc:Fallback>
          <p:pic>
            <p:nvPicPr>
              <p:cNvPr id="189" name="Freihand 188"/>
              <p:cNvPicPr/>
              <p:nvPr/>
            </p:nvPicPr>
            <p:blipFill>
              <a:blip r:embed="rId76"/>
              <a:stretch>
                <a:fillRect/>
              </a:stretch>
            </p:blipFill>
            <p:spPr>
              <a:xfrm>
                <a:off x="3059946" y="6431346"/>
                <a:ext cx="221040" cy="20556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190" name="Freihand 189"/>
              <p14:cNvContentPartPr/>
              <p14:nvPr/>
            </p14:nvContentPartPr>
            <p14:xfrm>
              <a:off x="3105306" y="6456906"/>
              <a:ext cx="124200" cy="149040"/>
            </p14:xfrm>
          </p:contentPart>
        </mc:Choice>
        <mc:Fallback>
          <p:pic>
            <p:nvPicPr>
              <p:cNvPr id="190" name="Freihand 189"/>
              <p:cNvPicPr/>
              <p:nvPr/>
            </p:nvPicPr>
            <p:blipFill>
              <a:blip r:embed="rId78"/>
              <a:stretch>
                <a:fillRect/>
              </a:stretch>
            </p:blipFill>
            <p:spPr>
              <a:xfrm>
                <a:off x="3090186" y="6445026"/>
                <a:ext cx="151200" cy="17208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191" name="Freihand 190"/>
              <p14:cNvContentPartPr/>
              <p14:nvPr/>
            </p14:nvContentPartPr>
            <p14:xfrm>
              <a:off x="3268746" y="6346386"/>
              <a:ext cx="113760" cy="177840"/>
            </p14:xfrm>
          </p:contentPart>
        </mc:Choice>
        <mc:Fallback>
          <p:pic>
            <p:nvPicPr>
              <p:cNvPr id="191" name="Freihand 190"/>
              <p:cNvPicPr/>
              <p:nvPr/>
            </p:nvPicPr>
            <p:blipFill>
              <a:blip r:embed="rId80"/>
              <a:stretch>
                <a:fillRect/>
              </a:stretch>
            </p:blipFill>
            <p:spPr>
              <a:xfrm>
                <a:off x="3250386" y="6330186"/>
                <a:ext cx="150480" cy="21276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192" name="Freihand 191"/>
              <p14:cNvContentPartPr/>
              <p14:nvPr/>
            </p14:nvContentPartPr>
            <p14:xfrm>
              <a:off x="3391866" y="6361146"/>
              <a:ext cx="60480" cy="125280"/>
            </p14:xfrm>
          </p:contentPart>
        </mc:Choice>
        <mc:Fallback>
          <p:pic>
            <p:nvPicPr>
              <p:cNvPr id="192" name="Freihand 191"/>
              <p:cNvPicPr/>
              <p:nvPr/>
            </p:nvPicPr>
            <p:blipFill>
              <a:blip r:embed="rId82"/>
              <a:stretch>
                <a:fillRect/>
              </a:stretch>
            </p:blipFill>
            <p:spPr>
              <a:xfrm>
                <a:off x="3375666" y="6348546"/>
                <a:ext cx="94680" cy="15552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193" name="Freihand 192"/>
              <p14:cNvContentPartPr/>
              <p14:nvPr/>
            </p14:nvContentPartPr>
            <p14:xfrm>
              <a:off x="3440466" y="6324066"/>
              <a:ext cx="80280" cy="147600"/>
            </p14:xfrm>
          </p:contentPart>
        </mc:Choice>
        <mc:Fallback>
          <p:pic>
            <p:nvPicPr>
              <p:cNvPr id="193" name="Freihand 192"/>
              <p:cNvPicPr/>
              <p:nvPr/>
            </p:nvPicPr>
            <p:blipFill>
              <a:blip r:embed="rId84"/>
              <a:stretch>
                <a:fillRect/>
              </a:stretch>
            </p:blipFill>
            <p:spPr>
              <a:xfrm>
                <a:off x="3431826" y="6308946"/>
                <a:ext cx="10728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194" name="Freihand 193"/>
              <p14:cNvContentPartPr/>
              <p14:nvPr/>
            </p14:nvContentPartPr>
            <p14:xfrm>
              <a:off x="3435066" y="6317946"/>
              <a:ext cx="95400" cy="136800"/>
            </p14:xfrm>
          </p:contentPart>
        </mc:Choice>
        <mc:Fallback>
          <p:pic>
            <p:nvPicPr>
              <p:cNvPr id="194" name="Freihand 193"/>
              <p:cNvPicPr/>
              <p:nvPr/>
            </p:nvPicPr>
            <p:blipFill>
              <a:blip r:embed="rId86"/>
              <a:stretch>
                <a:fillRect/>
              </a:stretch>
            </p:blipFill>
            <p:spPr>
              <a:xfrm>
                <a:off x="3416706" y="6299946"/>
                <a:ext cx="13176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195" name="Freihand 194"/>
              <p14:cNvContentPartPr/>
              <p14:nvPr/>
            </p14:nvContentPartPr>
            <p14:xfrm>
              <a:off x="3413106" y="6303546"/>
              <a:ext cx="144720" cy="169920"/>
            </p14:xfrm>
          </p:contentPart>
        </mc:Choice>
        <mc:Fallback>
          <p:pic>
            <p:nvPicPr>
              <p:cNvPr id="195" name="Freihand 194"/>
              <p:cNvPicPr/>
              <p:nvPr/>
            </p:nvPicPr>
            <p:blipFill>
              <a:blip r:embed="rId88"/>
              <a:stretch>
                <a:fillRect/>
              </a:stretch>
            </p:blipFill>
            <p:spPr>
              <a:xfrm>
                <a:off x="3397986" y="6287346"/>
                <a:ext cx="171000" cy="20340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196" name="Freihand 195"/>
              <p14:cNvContentPartPr/>
              <p14:nvPr/>
            </p14:nvContentPartPr>
            <p14:xfrm>
              <a:off x="3431466" y="6290946"/>
              <a:ext cx="99360" cy="146520"/>
            </p14:xfrm>
          </p:contentPart>
        </mc:Choice>
        <mc:Fallback>
          <p:pic>
            <p:nvPicPr>
              <p:cNvPr id="196" name="Freihand 195"/>
              <p:cNvPicPr/>
              <p:nvPr/>
            </p:nvPicPr>
            <p:blipFill>
              <a:blip r:embed="rId90"/>
              <a:stretch>
                <a:fillRect/>
              </a:stretch>
            </p:blipFill>
            <p:spPr>
              <a:xfrm>
                <a:off x="3415626" y="6277986"/>
                <a:ext cx="12816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198" name="Freihand 197"/>
              <p14:cNvContentPartPr/>
              <p14:nvPr/>
            </p14:nvContentPartPr>
            <p14:xfrm>
              <a:off x="8843346" y="727866"/>
              <a:ext cx="1854360" cy="571680"/>
            </p14:xfrm>
          </p:contentPart>
        </mc:Choice>
        <mc:Fallback>
          <p:pic>
            <p:nvPicPr>
              <p:cNvPr id="198" name="Freihand 197"/>
              <p:cNvPicPr/>
              <p:nvPr/>
            </p:nvPicPr>
            <p:blipFill>
              <a:blip r:embed="rId92"/>
              <a:stretch>
                <a:fillRect/>
              </a:stretch>
            </p:blipFill>
            <p:spPr>
              <a:xfrm>
                <a:off x="8828586" y="709146"/>
                <a:ext cx="1882800" cy="60444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199" name="Freihand 198"/>
              <p14:cNvContentPartPr/>
              <p14:nvPr/>
            </p14:nvContentPartPr>
            <p14:xfrm>
              <a:off x="10521666" y="1356426"/>
              <a:ext cx="546120" cy="757800"/>
            </p14:xfrm>
          </p:contentPart>
        </mc:Choice>
        <mc:Fallback>
          <p:pic>
            <p:nvPicPr>
              <p:cNvPr id="199" name="Freihand 198"/>
              <p:cNvPicPr/>
              <p:nvPr/>
            </p:nvPicPr>
            <p:blipFill>
              <a:blip r:embed="rId94"/>
              <a:stretch>
                <a:fillRect/>
              </a:stretch>
            </p:blipFill>
            <p:spPr>
              <a:xfrm>
                <a:off x="10506546" y="1341306"/>
                <a:ext cx="577080" cy="78984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200" name="Freihand 199"/>
              <p14:cNvContentPartPr/>
              <p14:nvPr/>
            </p14:nvContentPartPr>
            <p14:xfrm>
              <a:off x="10682946" y="1413306"/>
              <a:ext cx="556560" cy="1252800"/>
            </p14:xfrm>
          </p:contentPart>
        </mc:Choice>
        <mc:Fallback>
          <p:pic>
            <p:nvPicPr>
              <p:cNvPr id="200" name="Freihand 199"/>
              <p:cNvPicPr/>
              <p:nvPr/>
            </p:nvPicPr>
            <p:blipFill>
              <a:blip r:embed="rId96"/>
              <a:stretch>
                <a:fillRect/>
              </a:stretch>
            </p:blipFill>
            <p:spPr>
              <a:xfrm>
                <a:off x="10672506" y="1397826"/>
                <a:ext cx="582840" cy="127764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201" name="Freihand 200"/>
              <p14:cNvContentPartPr/>
              <p14:nvPr/>
            </p14:nvContentPartPr>
            <p14:xfrm>
              <a:off x="10632546" y="2060946"/>
              <a:ext cx="1377720" cy="1059120"/>
            </p14:xfrm>
          </p:contentPart>
        </mc:Choice>
        <mc:Fallback>
          <p:pic>
            <p:nvPicPr>
              <p:cNvPr id="201" name="Freihand 200"/>
              <p:cNvPicPr/>
              <p:nvPr/>
            </p:nvPicPr>
            <p:blipFill>
              <a:blip r:embed="rId98"/>
              <a:stretch>
                <a:fillRect/>
              </a:stretch>
            </p:blipFill>
            <p:spPr>
              <a:xfrm>
                <a:off x="10618866" y="2041506"/>
                <a:ext cx="1406880" cy="109224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234" name="Freihand 233"/>
              <p14:cNvContentPartPr/>
              <p14:nvPr/>
            </p14:nvContentPartPr>
            <p14:xfrm>
              <a:off x="10766826" y="3431106"/>
              <a:ext cx="1325160" cy="915480"/>
            </p14:xfrm>
          </p:contentPart>
        </mc:Choice>
        <mc:Fallback>
          <p:pic>
            <p:nvPicPr>
              <p:cNvPr id="234" name="Freihand 233"/>
              <p:cNvPicPr/>
              <p:nvPr/>
            </p:nvPicPr>
            <p:blipFill>
              <a:blip r:embed="rId100"/>
              <a:stretch>
                <a:fillRect/>
              </a:stretch>
            </p:blipFill>
            <p:spPr>
              <a:xfrm>
                <a:off x="10749906" y="3422826"/>
                <a:ext cx="1361520" cy="94176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235" name="Freihand 234"/>
              <p14:cNvContentPartPr/>
              <p14:nvPr/>
            </p14:nvContentPartPr>
            <p14:xfrm>
              <a:off x="11487186" y="2973186"/>
              <a:ext cx="173520" cy="616680"/>
            </p14:xfrm>
          </p:contentPart>
        </mc:Choice>
        <mc:Fallback>
          <p:pic>
            <p:nvPicPr>
              <p:cNvPr id="235" name="Freihand 234"/>
              <p:cNvPicPr/>
              <p:nvPr/>
            </p:nvPicPr>
            <p:blipFill>
              <a:blip r:embed="rId102"/>
              <a:stretch>
                <a:fillRect/>
              </a:stretch>
            </p:blipFill>
            <p:spPr>
              <a:xfrm>
                <a:off x="11475306" y="2955546"/>
                <a:ext cx="203040" cy="64980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236" name="Freihand 235"/>
              <p14:cNvContentPartPr/>
              <p14:nvPr/>
            </p14:nvContentPartPr>
            <p14:xfrm>
              <a:off x="11670786" y="4018986"/>
              <a:ext cx="470520" cy="223920"/>
            </p14:xfrm>
          </p:contentPart>
        </mc:Choice>
        <mc:Fallback>
          <p:pic>
            <p:nvPicPr>
              <p:cNvPr id="236" name="Freihand 235"/>
              <p:cNvPicPr/>
              <p:nvPr/>
            </p:nvPicPr>
            <p:blipFill>
              <a:blip r:embed="rId104"/>
              <a:stretch>
                <a:fillRect/>
              </a:stretch>
            </p:blipFill>
            <p:spPr>
              <a:xfrm>
                <a:off x="11656026" y="4000986"/>
                <a:ext cx="503640" cy="25776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239" name="Freihand 238"/>
              <p14:cNvContentPartPr/>
              <p14:nvPr/>
            </p14:nvContentPartPr>
            <p14:xfrm>
              <a:off x="4035546" y="2586906"/>
              <a:ext cx="927720" cy="961200"/>
            </p14:xfrm>
          </p:contentPart>
        </mc:Choice>
        <mc:Fallback>
          <p:pic>
            <p:nvPicPr>
              <p:cNvPr id="239" name="Freihand 238"/>
              <p:cNvPicPr/>
              <p:nvPr/>
            </p:nvPicPr>
            <p:blipFill>
              <a:blip r:embed="rId106"/>
              <a:stretch>
                <a:fillRect/>
              </a:stretch>
            </p:blipFill>
            <p:spPr>
              <a:xfrm>
                <a:off x="4019706" y="2571066"/>
                <a:ext cx="959760" cy="98784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240" name="Freihand 239"/>
              <p14:cNvContentPartPr/>
              <p14:nvPr/>
            </p14:nvContentPartPr>
            <p14:xfrm>
              <a:off x="3814146" y="3253626"/>
              <a:ext cx="471240" cy="523440"/>
            </p14:xfrm>
          </p:contentPart>
        </mc:Choice>
        <mc:Fallback>
          <p:pic>
            <p:nvPicPr>
              <p:cNvPr id="240" name="Freihand 239"/>
              <p:cNvPicPr/>
              <p:nvPr/>
            </p:nvPicPr>
            <p:blipFill>
              <a:blip r:embed="rId108"/>
              <a:stretch>
                <a:fillRect/>
              </a:stretch>
            </p:blipFill>
            <p:spPr>
              <a:xfrm>
                <a:off x="3795426" y="3235626"/>
                <a:ext cx="502920" cy="56052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241" name="Freihand 240"/>
              <p14:cNvContentPartPr/>
              <p14:nvPr/>
            </p14:nvContentPartPr>
            <p14:xfrm>
              <a:off x="3454146" y="4915746"/>
              <a:ext cx="144000" cy="20520"/>
            </p14:xfrm>
          </p:contentPart>
        </mc:Choice>
        <mc:Fallback>
          <p:pic>
            <p:nvPicPr>
              <p:cNvPr id="241" name="Freihand 240"/>
              <p:cNvPicPr/>
              <p:nvPr/>
            </p:nvPicPr>
            <p:blipFill>
              <a:blip r:embed="rId110"/>
              <a:stretch>
                <a:fillRect/>
              </a:stretch>
            </p:blipFill>
            <p:spPr>
              <a:xfrm>
                <a:off x="3441186" y="4904586"/>
                <a:ext cx="168120" cy="4680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242" name="Freihand 241"/>
              <p14:cNvContentPartPr/>
              <p14:nvPr/>
            </p14:nvContentPartPr>
            <p14:xfrm>
              <a:off x="3909906" y="4835826"/>
              <a:ext cx="46440" cy="219600"/>
            </p14:xfrm>
          </p:contentPart>
        </mc:Choice>
        <mc:Fallback>
          <p:pic>
            <p:nvPicPr>
              <p:cNvPr id="242" name="Freihand 241"/>
              <p:cNvPicPr/>
              <p:nvPr/>
            </p:nvPicPr>
            <p:blipFill>
              <a:blip r:embed="rId112"/>
              <a:stretch>
                <a:fillRect/>
              </a:stretch>
            </p:blipFill>
            <p:spPr>
              <a:xfrm>
                <a:off x="3895506" y="4819626"/>
                <a:ext cx="77400" cy="25236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243" name="Freihand 242"/>
              <p14:cNvContentPartPr/>
              <p14:nvPr/>
            </p14:nvContentPartPr>
            <p14:xfrm>
              <a:off x="3719826" y="4050666"/>
              <a:ext cx="313200" cy="1172520"/>
            </p14:xfrm>
          </p:contentPart>
        </mc:Choice>
        <mc:Fallback>
          <p:pic>
            <p:nvPicPr>
              <p:cNvPr id="243" name="Freihand 242"/>
              <p:cNvPicPr/>
              <p:nvPr/>
            </p:nvPicPr>
            <p:blipFill>
              <a:blip r:embed="rId114"/>
              <a:stretch>
                <a:fillRect/>
              </a:stretch>
            </p:blipFill>
            <p:spPr>
              <a:xfrm>
                <a:off x="3703626" y="4034466"/>
                <a:ext cx="346320" cy="119952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249" name="Freihand 248"/>
              <p14:cNvContentPartPr/>
              <p14:nvPr/>
            </p14:nvContentPartPr>
            <p14:xfrm>
              <a:off x="5289786" y="988146"/>
              <a:ext cx="3040200" cy="1559160"/>
            </p14:xfrm>
          </p:contentPart>
        </mc:Choice>
        <mc:Fallback>
          <p:pic>
            <p:nvPicPr>
              <p:cNvPr id="249" name="Freihand 248"/>
              <p:cNvPicPr/>
              <p:nvPr/>
            </p:nvPicPr>
            <p:blipFill>
              <a:blip r:embed="rId116"/>
              <a:stretch>
                <a:fillRect/>
              </a:stretch>
            </p:blipFill>
            <p:spPr>
              <a:xfrm>
                <a:off x="5272146" y="968706"/>
                <a:ext cx="3071160" cy="159660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264" name="Freihand 263"/>
              <p14:cNvContentPartPr/>
              <p14:nvPr/>
            </p14:nvContentPartPr>
            <p14:xfrm>
              <a:off x="10014426" y="430146"/>
              <a:ext cx="1989000" cy="1161720"/>
            </p14:xfrm>
          </p:contentPart>
        </mc:Choice>
        <mc:Fallback>
          <p:pic>
            <p:nvPicPr>
              <p:cNvPr id="264" name="Freihand 263"/>
              <p:cNvPicPr/>
              <p:nvPr/>
            </p:nvPicPr>
            <p:blipFill>
              <a:blip r:embed="rId118"/>
              <a:stretch>
                <a:fillRect/>
              </a:stretch>
            </p:blipFill>
            <p:spPr>
              <a:xfrm>
                <a:off x="9999306" y="415026"/>
                <a:ext cx="2020680" cy="1194840"/>
              </a:xfrm>
              <a:prstGeom prst="rect">
                <a:avLst/>
              </a:prstGeom>
            </p:spPr>
          </p:pic>
        </mc:Fallback>
      </mc:AlternateContent>
    </p:spTree>
    <p:extLst>
      <p:ext uri="{BB962C8B-B14F-4D97-AF65-F5344CB8AC3E}">
        <p14:creationId xmlns:p14="http://schemas.microsoft.com/office/powerpoint/2010/main" val="2336055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7058212" y="89953"/>
            <a:ext cx="4625372" cy="435977"/>
          </a:xfrm>
          <a:prstGeom prst="rect">
            <a:avLst/>
          </a:prstGeom>
          <a:noFill/>
          <a:ln>
            <a:noFill/>
          </a:ln>
        </p:spPr>
        <p:txBody>
          <a:bodyPr lIns="81638" tIns="40819" rIns="81638" bIns="40819" anchor="ctr" anchorCtr="1"/>
          <a:lstStyle/>
          <a:p>
            <a:pPr>
              <a:lnSpc>
                <a:spcPct val="100000"/>
              </a:lnSpc>
            </a:pPr>
            <a:r>
              <a:rPr lang="de-DE" sz="2903" b="1" dirty="0" smtClean="0">
                <a:solidFill>
                  <a:srgbClr val="000000"/>
                </a:solidFill>
                <a:latin typeface="Times New Roman" panose="02020603050405020304" pitchFamily="18" charset="0"/>
                <a:cs typeface="Times New Roman" panose="02020603050405020304" pitchFamily="18" charset="0"/>
              </a:rPr>
              <a:t>Positive </a:t>
            </a:r>
            <a:r>
              <a:rPr lang="de-DE" sz="2903" b="1" dirty="0">
                <a:solidFill>
                  <a:srgbClr val="000000"/>
                </a:solidFill>
                <a:latin typeface="Times New Roman" panose="02020603050405020304" pitchFamily="18" charset="0"/>
                <a:cs typeface="Times New Roman" panose="02020603050405020304" pitchFamily="18" charset="0"/>
              </a:rPr>
              <a:t>Externalität</a:t>
            </a:r>
            <a:endParaRPr sz="2903" dirty="0">
              <a:latin typeface="Times New Roman" panose="02020603050405020304" pitchFamily="18" charset="0"/>
              <a:cs typeface="Times New Roman" panose="02020603050405020304" pitchFamily="18" charset="0"/>
            </a:endParaRPr>
          </a:p>
        </p:txBody>
      </p:sp>
      <p:sp>
        <p:nvSpPr>
          <p:cNvPr id="3" name="Rechteck 2"/>
          <p:cNvSpPr/>
          <p:nvPr/>
        </p:nvSpPr>
        <p:spPr>
          <a:xfrm>
            <a:off x="58526" y="0"/>
            <a:ext cx="6730745" cy="2426447"/>
          </a:xfrm>
          <a:prstGeom prst="rect">
            <a:avLst/>
          </a:prstGeom>
        </p:spPr>
        <p:txBody>
          <a:bodyPr wrap="square">
            <a:noAutofit/>
          </a:bodyPr>
          <a:lstStyle/>
          <a:p>
            <a:pPr marL="342900" indent="-342900">
              <a:buFont typeface="Arial" panose="020B0604020202020204" pitchFamily="34" charset="0"/>
              <a:buChar char="•"/>
            </a:pPr>
            <a:r>
              <a:rPr lang="de-DE" sz="1600" dirty="0">
                <a:latin typeface="Times New Roman" panose="02020603050405020304" pitchFamily="18" charset="0"/>
                <a:cs typeface="Times New Roman" panose="02020603050405020304" pitchFamily="18" charset="0"/>
              </a:rPr>
              <a:t>Ebenso wie bei der negativen </a:t>
            </a:r>
            <a:r>
              <a:rPr lang="de-DE" sz="1600" dirty="0" err="1">
                <a:latin typeface="Times New Roman" panose="02020603050405020304" pitchFamily="18" charset="0"/>
                <a:cs typeface="Times New Roman" panose="02020603050405020304" pitchFamily="18" charset="0"/>
              </a:rPr>
              <a:t>Externalität</a:t>
            </a:r>
            <a:r>
              <a:rPr lang="de-DE" sz="1600" dirty="0">
                <a:latin typeface="Times New Roman" panose="02020603050405020304" pitchFamily="18" charset="0"/>
                <a:cs typeface="Times New Roman" panose="02020603050405020304" pitchFamily="18" charset="0"/>
              </a:rPr>
              <a:t> entspricht auch bei der positiven </a:t>
            </a:r>
            <a:r>
              <a:rPr lang="de-DE" sz="1600" dirty="0" err="1">
                <a:latin typeface="Times New Roman" panose="02020603050405020304" pitchFamily="18" charset="0"/>
                <a:cs typeface="Times New Roman" panose="02020603050405020304" pitchFamily="18" charset="0"/>
              </a:rPr>
              <a:t>Externalität</a:t>
            </a:r>
            <a:r>
              <a:rPr lang="de-DE" sz="1600" dirty="0">
                <a:latin typeface="Times New Roman" panose="02020603050405020304" pitchFamily="18" charset="0"/>
                <a:cs typeface="Times New Roman" panose="02020603050405020304" pitchFamily="18" charset="0"/>
              </a:rPr>
              <a:t> die Angebotsfunktion aus der Gewinnmaximierung der Grenzkostenkurve.</a:t>
            </a:r>
          </a:p>
          <a:p>
            <a:endParaRPr lang="de-DE"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de-DE" sz="1600" dirty="0">
                <a:latin typeface="Times New Roman" panose="02020603050405020304" pitchFamily="18" charset="0"/>
                <a:cs typeface="Times New Roman" panose="02020603050405020304" pitchFamily="18" charset="0"/>
              </a:rPr>
              <a:t>Im Fall einer positiven </a:t>
            </a:r>
            <a:r>
              <a:rPr lang="de-DE" sz="1600" dirty="0" err="1">
                <a:latin typeface="Times New Roman" panose="02020603050405020304" pitchFamily="18" charset="0"/>
                <a:cs typeface="Times New Roman" panose="02020603050405020304" pitchFamily="18" charset="0"/>
              </a:rPr>
              <a:t>Externalität</a:t>
            </a:r>
            <a:r>
              <a:rPr lang="de-DE" sz="1600" dirty="0">
                <a:latin typeface="Times New Roman" panose="02020603050405020304" pitchFamily="18" charset="0"/>
                <a:cs typeface="Times New Roman" panose="02020603050405020304" pitchFamily="18" charset="0"/>
              </a:rPr>
              <a:t> berücksichtigt die Grenzkostenkurve aber nicht den positiven Nebeneffekt bei der Produktion. Beispielsweise kalkuliert ein Imker nur seine Produktionskosten für den Honig und lässt den Aspekt, der Bestäubung der umliegenden landwirtschaftlichen Nutzflächen außer acht.</a:t>
            </a:r>
          </a:p>
          <a:p>
            <a:endParaRPr lang="de-DE" sz="1600" dirty="0">
              <a:latin typeface="Times New Roman" panose="02020603050405020304" pitchFamily="18" charset="0"/>
              <a:cs typeface="Times New Roman" panose="02020603050405020304" pitchFamily="18" charset="0"/>
            </a:endParaRPr>
          </a:p>
          <a:p>
            <a:r>
              <a:rPr lang="de-DE" sz="1600" dirty="0">
                <a:latin typeface="Times New Roman" panose="02020603050405020304" pitchFamily="18" charset="0"/>
                <a:cs typeface="Times New Roman" panose="02020603050405020304" pitchFamily="18" charset="0"/>
              </a:rPr>
              <a:t>→ die sozialen Grenzkosten liegen unterhalb der (privaten) Grenzkosten </a:t>
            </a:r>
          </a:p>
        </p:txBody>
      </p:sp>
      <p:sp>
        <p:nvSpPr>
          <p:cNvPr id="4" name="Line 3"/>
          <p:cNvSpPr>
            <a:spLocks noChangeShapeType="1"/>
          </p:cNvSpPr>
          <p:nvPr/>
        </p:nvSpPr>
        <p:spPr bwMode="auto">
          <a:xfrm flipV="1">
            <a:off x="1154873" y="2879124"/>
            <a:ext cx="1440" cy="383472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633"/>
          </a:p>
        </p:txBody>
      </p:sp>
      <p:sp>
        <p:nvSpPr>
          <p:cNvPr id="5" name="Line 4"/>
          <p:cNvSpPr>
            <a:spLocks noChangeShapeType="1"/>
          </p:cNvSpPr>
          <p:nvPr/>
        </p:nvSpPr>
        <p:spPr bwMode="auto">
          <a:xfrm>
            <a:off x="925913" y="6347852"/>
            <a:ext cx="5813280" cy="144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633"/>
          </a:p>
        </p:txBody>
      </p:sp>
      <p:sp>
        <p:nvSpPr>
          <p:cNvPr id="7" name="Textfeld 6"/>
          <p:cNvSpPr txBox="1"/>
          <p:nvPr/>
        </p:nvSpPr>
        <p:spPr>
          <a:xfrm>
            <a:off x="476782" y="2999881"/>
            <a:ext cx="597087" cy="343620"/>
          </a:xfrm>
          <a:prstGeom prst="rect">
            <a:avLst/>
          </a:prstGeom>
          <a:noFill/>
        </p:spPr>
        <p:txBody>
          <a:bodyPr wrap="none" rtlCol="0">
            <a:spAutoFit/>
          </a:bodyPr>
          <a:lstStyle/>
          <a:p>
            <a:r>
              <a:rPr lang="de-DE" sz="1633" dirty="0"/>
              <a:t>Preis</a:t>
            </a:r>
          </a:p>
        </p:txBody>
      </p:sp>
      <p:sp>
        <p:nvSpPr>
          <p:cNvPr id="8" name="Textfeld 7"/>
          <p:cNvSpPr txBox="1"/>
          <p:nvPr/>
        </p:nvSpPr>
        <p:spPr>
          <a:xfrm>
            <a:off x="5909884" y="6352868"/>
            <a:ext cx="779252" cy="343620"/>
          </a:xfrm>
          <a:prstGeom prst="rect">
            <a:avLst/>
          </a:prstGeom>
          <a:noFill/>
        </p:spPr>
        <p:txBody>
          <a:bodyPr wrap="none" rtlCol="0">
            <a:spAutoFit/>
          </a:bodyPr>
          <a:lstStyle/>
          <a:p>
            <a:r>
              <a:rPr lang="de-DE" sz="1633" dirty="0"/>
              <a:t>Menge</a:t>
            </a:r>
          </a:p>
        </p:txBody>
      </p:sp>
      <p:cxnSp>
        <p:nvCxnSpPr>
          <p:cNvPr id="9" name="Gerader Verbinder 8"/>
          <p:cNvCxnSpPr/>
          <p:nvPr/>
        </p:nvCxnSpPr>
        <p:spPr>
          <a:xfrm>
            <a:off x="1636266" y="3171691"/>
            <a:ext cx="3389303" cy="2536094"/>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857224" y="5252115"/>
            <a:ext cx="319318" cy="343620"/>
          </a:xfrm>
          <a:prstGeom prst="rect">
            <a:avLst/>
          </a:prstGeom>
          <a:noFill/>
        </p:spPr>
        <p:txBody>
          <a:bodyPr wrap="none" rtlCol="0">
            <a:spAutoFit/>
          </a:bodyPr>
          <a:lstStyle/>
          <a:p>
            <a:r>
              <a:rPr lang="de-DE" sz="1633" dirty="0"/>
              <a:t>N</a:t>
            </a:r>
          </a:p>
        </p:txBody>
      </p:sp>
      <p:cxnSp>
        <p:nvCxnSpPr>
          <p:cNvPr id="11" name="Gerader Verbinder 10"/>
          <p:cNvCxnSpPr/>
          <p:nvPr/>
        </p:nvCxnSpPr>
        <p:spPr>
          <a:xfrm flipV="1">
            <a:off x="1867630" y="4375335"/>
            <a:ext cx="4296392" cy="151984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3832553" y="3250253"/>
            <a:ext cx="2714782" cy="594906"/>
          </a:xfrm>
          <a:prstGeom prst="rect">
            <a:avLst/>
          </a:prstGeom>
          <a:noFill/>
        </p:spPr>
        <p:txBody>
          <a:bodyPr wrap="none" rtlCol="0">
            <a:spAutoFit/>
          </a:bodyPr>
          <a:lstStyle/>
          <a:p>
            <a:r>
              <a:rPr lang="de-DE" sz="1633" dirty="0" smtClean="0"/>
              <a:t>Privates Angebot =</a:t>
            </a:r>
          </a:p>
          <a:p>
            <a:r>
              <a:rPr lang="de-DE" sz="1633" dirty="0" smtClean="0"/>
              <a:t>Grenzkosten der Produzenten</a:t>
            </a:r>
            <a:endParaRPr lang="de-DE" sz="1633" dirty="0"/>
          </a:p>
        </p:txBody>
      </p:sp>
      <p:sp>
        <p:nvSpPr>
          <p:cNvPr id="13" name="Textfeld 12"/>
          <p:cNvSpPr txBox="1"/>
          <p:nvPr/>
        </p:nvSpPr>
        <p:spPr>
          <a:xfrm>
            <a:off x="5975180" y="3769811"/>
            <a:ext cx="306494" cy="343620"/>
          </a:xfrm>
          <a:prstGeom prst="rect">
            <a:avLst/>
          </a:prstGeom>
          <a:noFill/>
        </p:spPr>
        <p:txBody>
          <a:bodyPr wrap="none" rtlCol="0">
            <a:spAutoFit/>
          </a:bodyPr>
          <a:lstStyle/>
          <a:p>
            <a:r>
              <a:rPr lang="de-DE" sz="1633" dirty="0" smtClean="0"/>
              <a:t>A</a:t>
            </a:r>
            <a:endParaRPr lang="de-DE" sz="1633" dirty="0"/>
          </a:p>
        </p:txBody>
      </p:sp>
      <p:sp>
        <p:nvSpPr>
          <p:cNvPr id="14" name="Rechteck 13"/>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2" name="Freihand 1"/>
              <p14:cNvContentPartPr/>
              <p14:nvPr/>
            </p14:nvContentPartPr>
            <p14:xfrm>
              <a:off x="5460426" y="6165666"/>
              <a:ext cx="360" cy="360"/>
            </p14:xfrm>
          </p:contentPart>
        </mc:Choice>
        <mc:Fallback>
          <p:pic>
            <p:nvPicPr>
              <p:cNvPr id="2" name="Freihand 1"/>
              <p:cNvPicPr/>
              <p:nvPr/>
            </p:nvPicPr>
            <p:blipFill>
              <a:blip r:embed="rId4"/>
              <a:stretch>
                <a:fillRect/>
              </a:stretch>
            </p:blipFill>
            <p:spPr>
              <a:xfrm>
                <a:off x="5443506" y="6148746"/>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26" name="Freihand 25"/>
              <p14:cNvContentPartPr/>
              <p14:nvPr/>
            </p14:nvContentPartPr>
            <p14:xfrm>
              <a:off x="2561346" y="4564026"/>
              <a:ext cx="4142880" cy="1584360"/>
            </p14:xfrm>
          </p:contentPart>
        </mc:Choice>
        <mc:Fallback>
          <p:pic>
            <p:nvPicPr>
              <p:cNvPr id="26" name="Freihand 25"/>
              <p:cNvPicPr/>
              <p:nvPr/>
            </p:nvPicPr>
            <p:blipFill>
              <a:blip r:embed="rId6"/>
              <a:stretch>
                <a:fillRect/>
              </a:stretch>
            </p:blipFill>
            <p:spPr>
              <a:xfrm>
                <a:off x="2551266" y="4548546"/>
                <a:ext cx="4168440" cy="16124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8" name="Freihand 27"/>
              <p14:cNvContentPartPr/>
              <p14:nvPr/>
            </p14:nvContentPartPr>
            <p14:xfrm>
              <a:off x="6909426" y="1583586"/>
              <a:ext cx="4836960" cy="3065400"/>
            </p14:xfrm>
          </p:contentPart>
        </mc:Choice>
        <mc:Fallback>
          <p:pic>
            <p:nvPicPr>
              <p:cNvPr id="28" name="Freihand 27"/>
              <p:cNvPicPr/>
              <p:nvPr/>
            </p:nvPicPr>
            <p:blipFill>
              <a:blip r:embed="rId8"/>
              <a:stretch>
                <a:fillRect/>
              </a:stretch>
            </p:blipFill>
            <p:spPr>
              <a:xfrm>
                <a:off x="6895026" y="1563786"/>
                <a:ext cx="4871520" cy="30992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9" name="Freihand 28"/>
              <p14:cNvContentPartPr/>
              <p14:nvPr/>
            </p14:nvContentPartPr>
            <p14:xfrm>
              <a:off x="6895386" y="5754906"/>
              <a:ext cx="360" cy="360"/>
            </p14:xfrm>
          </p:contentPart>
        </mc:Choice>
        <mc:Fallback>
          <p:pic>
            <p:nvPicPr>
              <p:cNvPr id="29" name="Freihand 28"/>
              <p:cNvPicPr/>
              <p:nvPr/>
            </p:nvPicPr>
            <p:blipFill>
              <a:blip r:embed="rId10"/>
              <a:stretch>
                <a:fillRect/>
              </a:stretch>
            </p:blipFill>
            <p:spPr>
              <a:xfrm>
                <a:off x="6878466" y="5737986"/>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33" name="Freihand 32"/>
              <p14:cNvContentPartPr/>
              <p14:nvPr/>
            </p14:nvContentPartPr>
            <p14:xfrm>
              <a:off x="3958506" y="6454386"/>
              <a:ext cx="157320" cy="187920"/>
            </p14:xfrm>
          </p:contentPart>
        </mc:Choice>
        <mc:Fallback>
          <p:pic>
            <p:nvPicPr>
              <p:cNvPr id="33" name="Freihand 32"/>
              <p:cNvPicPr/>
              <p:nvPr/>
            </p:nvPicPr>
            <p:blipFill>
              <a:blip r:embed="rId12"/>
              <a:stretch>
                <a:fillRect/>
              </a:stretch>
            </p:blipFill>
            <p:spPr>
              <a:xfrm>
                <a:off x="3942666" y="6439986"/>
                <a:ext cx="190080" cy="2163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34" name="Freihand 33"/>
              <p14:cNvContentPartPr/>
              <p14:nvPr/>
            </p14:nvContentPartPr>
            <p14:xfrm>
              <a:off x="3994866" y="6469866"/>
              <a:ext cx="84600" cy="136800"/>
            </p14:xfrm>
          </p:contentPart>
        </mc:Choice>
        <mc:Fallback>
          <p:pic>
            <p:nvPicPr>
              <p:cNvPr id="34" name="Freihand 33"/>
              <p:cNvPicPr/>
              <p:nvPr/>
            </p:nvPicPr>
            <p:blipFill>
              <a:blip r:embed="rId14"/>
              <a:stretch>
                <a:fillRect/>
              </a:stretch>
            </p:blipFill>
            <p:spPr>
              <a:xfrm>
                <a:off x="3980466" y="6455106"/>
                <a:ext cx="11376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35" name="Freihand 34"/>
              <p14:cNvContentPartPr/>
              <p14:nvPr/>
            </p14:nvContentPartPr>
            <p14:xfrm>
              <a:off x="4118706" y="6321546"/>
              <a:ext cx="146160" cy="137880"/>
            </p14:xfrm>
          </p:contentPart>
        </mc:Choice>
        <mc:Fallback>
          <p:pic>
            <p:nvPicPr>
              <p:cNvPr id="35" name="Freihand 34"/>
              <p:cNvPicPr/>
              <p:nvPr/>
            </p:nvPicPr>
            <p:blipFill>
              <a:blip r:embed="rId16"/>
              <a:stretch>
                <a:fillRect/>
              </a:stretch>
            </p:blipFill>
            <p:spPr>
              <a:xfrm>
                <a:off x="4102506" y="6306786"/>
                <a:ext cx="17460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50" name="Freihand 49"/>
              <p14:cNvContentPartPr/>
              <p14:nvPr/>
            </p14:nvContentPartPr>
            <p14:xfrm>
              <a:off x="4075866" y="3678786"/>
              <a:ext cx="1753920" cy="821520"/>
            </p14:xfrm>
          </p:contentPart>
        </mc:Choice>
        <mc:Fallback>
          <p:pic>
            <p:nvPicPr>
              <p:cNvPr id="50" name="Freihand 49"/>
              <p:cNvPicPr/>
              <p:nvPr/>
            </p:nvPicPr>
            <p:blipFill>
              <a:blip r:embed="rId18"/>
              <a:stretch>
                <a:fillRect/>
              </a:stretch>
            </p:blipFill>
            <p:spPr>
              <a:xfrm>
                <a:off x="4060386" y="3670506"/>
                <a:ext cx="1787400" cy="8460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51" name="Freihand 50"/>
              <p14:cNvContentPartPr/>
              <p14:nvPr/>
            </p14:nvContentPartPr>
            <p14:xfrm>
              <a:off x="2659266" y="5647986"/>
              <a:ext cx="165240" cy="332640"/>
            </p14:xfrm>
          </p:contentPart>
        </mc:Choice>
        <mc:Fallback>
          <p:pic>
            <p:nvPicPr>
              <p:cNvPr id="51" name="Freihand 50"/>
              <p:cNvPicPr/>
              <p:nvPr/>
            </p:nvPicPr>
            <p:blipFill>
              <a:blip r:embed="rId20"/>
              <a:stretch>
                <a:fillRect/>
              </a:stretch>
            </p:blipFill>
            <p:spPr>
              <a:xfrm>
                <a:off x="2644866" y="5632866"/>
                <a:ext cx="191160" cy="36324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59" name="Freihand 58"/>
              <p14:cNvContentPartPr/>
              <p14:nvPr/>
            </p14:nvContentPartPr>
            <p14:xfrm>
              <a:off x="4085226" y="5958306"/>
              <a:ext cx="56520" cy="312120"/>
            </p14:xfrm>
          </p:contentPart>
        </mc:Choice>
        <mc:Fallback>
          <p:pic>
            <p:nvPicPr>
              <p:cNvPr id="59" name="Freihand 58"/>
              <p:cNvPicPr/>
              <p:nvPr/>
            </p:nvPicPr>
            <p:blipFill>
              <a:blip r:embed="rId22"/>
              <a:stretch>
                <a:fillRect/>
              </a:stretch>
            </p:blipFill>
            <p:spPr>
              <a:xfrm>
                <a:off x="4071186" y="5951826"/>
                <a:ext cx="77040" cy="3330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68" name="Freihand 67"/>
              <p14:cNvContentPartPr/>
              <p14:nvPr/>
            </p14:nvContentPartPr>
            <p14:xfrm>
              <a:off x="4166586" y="4930866"/>
              <a:ext cx="404640" cy="460800"/>
            </p14:xfrm>
          </p:contentPart>
        </mc:Choice>
        <mc:Fallback>
          <p:pic>
            <p:nvPicPr>
              <p:cNvPr id="68" name="Freihand 67"/>
              <p:cNvPicPr/>
              <p:nvPr/>
            </p:nvPicPr>
            <p:blipFill>
              <a:blip r:embed="rId24"/>
              <a:stretch>
                <a:fillRect/>
              </a:stretch>
            </p:blipFill>
            <p:spPr>
              <a:xfrm>
                <a:off x="4152906" y="4920066"/>
                <a:ext cx="430200" cy="4834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69" name="Freihand 68"/>
              <p14:cNvContentPartPr/>
              <p14:nvPr/>
            </p14:nvContentPartPr>
            <p14:xfrm>
              <a:off x="4443786" y="4528746"/>
              <a:ext cx="111240" cy="621360"/>
            </p14:xfrm>
          </p:contentPart>
        </mc:Choice>
        <mc:Fallback>
          <p:pic>
            <p:nvPicPr>
              <p:cNvPr id="69" name="Freihand 68"/>
              <p:cNvPicPr/>
              <p:nvPr/>
            </p:nvPicPr>
            <p:blipFill>
              <a:blip r:embed="rId26"/>
              <a:stretch>
                <a:fillRect/>
              </a:stretch>
            </p:blipFill>
            <p:spPr>
              <a:xfrm>
                <a:off x="4435506" y="4519746"/>
                <a:ext cx="128520" cy="64404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71" name="Freihand 70"/>
              <p14:cNvContentPartPr/>
              <p14:nvPr/>
            </p14:nvContentPartPr>
            <p14:xfrm>
              <a:off x="4142826" y="5444946"/>
              <a:ext cx="26280" cy="213120"/>
            </p14:xfrm>
          </p:contentPart>
        </mc:Choice>
        <mc:Fallback>
          <p:pic>
            <p:nvPicPr>
              <p:cNvPr id="71" name="Freihand 70"/>
              <p:cNvPicPr/>
              <p:nvPr/>
            </p:nvPicPr>
            <p:blipFill>
              <a:blip r:embed="rId28"/>
              <a:stretch>
                <a:fillRect/>
              </a:stretch>
            </p:blipFill>
            <p:spPr>
              <a:xfrm>
                <a:off x="4130946" y="5435586"/>
                <a:ext cx="47520" cy="23076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73" name="Freihand 72"/>
              <p14:cNvContentPartPr/>
              <p14:nvPr/>
            </p14:nvContentPartPr>
            <p14:xfrm>
              <a:off x="4591386" y="5407506"/>
              <a:ext cx="16560" cy="273960"/>
            </p14:xfrm>
          </p:contentPart>
        </mc:Choice>
        <mc:Fallback>
          <p:pic>
            <p:nvPicPr>
              <p:cNvPr id="73" name="Freihand 72"/>
              <p:cNvPicPr/>
              <p:nvPr/>
            </p:nvPicPr>
            <p:blipFill>
              <a:blip r:embed="rId30"/>
              <a:stretch>
                <a:fillRect/>
              </a:stretch>
            </p:blipFill>
            <p:spPr>
              <a:xfrm>
                <a:off x="4579866" y="5399946"/>
                <a:ext cx="36360" cy="2898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74" name="Freihand 73"/>
              <p14:cNvContentPartPr/>
              <p14:nvPr/>
            </p14:nvContentPartPr>
            <p14:xfrm>
              <a:off x="4558986" y="5924106"/>
              <a:ext cx="18720" cy="227520"/>
            </p14:xfrm>
          </p:contentPart>
        </mc:Choice>
        <mc:Fallback>
          <p:pic>
            <p:nvPicPr>
              <p:cNvPr id="74" name="Freihand 73"/>
              <p:cNvPicPr/>
              <p:nvPr/>
            </p:nvPicPr>
            <p:blipFill>
              <a:blip r:embed="rId32"/>
              <a:stretch>
                <a:fillRect/>
              </a:stretch>
            </p:blipFill>
            <p:spPr>
              <a:xfrm>
                <a:off x="4546746" y="5917626"/>
                <a:ext cx="37440" cy="24372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75" name="Freihand 74"/>
              <p14:cNvContentPartPr/>
              <p14:nvPr/>
            </p14:nvContentPartPr>
            <p14:xfrm>
              <a:off x="4539906" y="6266826"/>
              <a:ext cx="11880" cy="65880"/>
            </p14:xfrm>
          </p:contentPart>
        </mc:Choice>
        <mc:Fallback>
          <p:pic>
            <p:nvPicPr>
              <p:cNvPr id="75" name="Freihand 74"/>
              <p:cNvPicPr/>
              <p:nvPr/>
            </p:nvPicPr>
            <p:blipFill>
              <a:blip r:embed="rId34"/>
              <a:stretch>
                <a:fillRect/>
              </a:stretch>
            </p:blipFill>
            <p:spPr>
              <a:xfrm>
                <a:off x="4527306" y="6259266"/>
                <a:ext cx="3492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76" name="Freihand 75"/>
              <p14:cNvContentPartPr/>
              <p14:nvPr/>
            </p14:nvContentPartPr>
            <p14:xfrm>
              <a:off x="5703786" y="4546026"/>
              <a:ext cx="151560" cy="274320"/>
            </p14:xfrm>
          </p:contentPart>
        </mc:Choice>
        <mc:Fallback>
          <p:pic>
            <p:nvPicPr>
              <p:cNvPr id="76" name="Freihand 75"/>
              <p:cNvPicPr/>
              <p:nvPr/>
            </p:nvPicPr>
            <p:blipFill>
              <a:blip r:embed="rId36"/>
              <a:stretch>
                <a:fillRect/>
              </a:stretch>
            </p:blipFill>
            <p:spPr>
              <a:xfrm>
                <a:off x="5689386" y="4531266"/>
                <a:ext cx="177480" cy="3045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77" name="Freihand 76"/>
              <p14:cNvContentPartPr/>
              <p14:nvPr/>
            </p14:nvContentPartPr>
            <p14:xfrm>
              <a:off x="4456386" y="6595506"/>
              <a:ext cx="121320" cy="117360"/>
            </p14:xfrm>
          </p:contentPart>
        </mc:Choice>
        <mc:Fallback>
          <p:pic>
            <p:nvPicPr>
              <p:cNvPr id="77" name="Freihand 76"/>
              <p:cNvPicPr/>
              <p:nvPr/>
            </p:nvPicPr>
            <p:blipFill>
              <a:blip r:embed="rId38"/>
              <a:stretch>
                <a:fillRect/>
              </a:stretch>
            </p:blipFill>
            <p:spPr>
              <a:xfrm>
                <a:off x="4441986" y="6581106"/>
                <a:ext cx="15120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78" name="Freihand 77"/>
              <p14:cNvContentPartPr/>
              <p14:nvPr/>
            </p14:nvContentPartPr>
            <p14:xfrm>
              <a:off x="4455306" y="6559506"/>
              <a:ext cx="157680" cy="168840"/>
            </p14:xfrm>
          </p:contentPart>
        </mc:Choice>
        <mc:Fallback>
          <p:pic>
            <p:nvPicPr>
              <p:cNvPr id="78" name="Freihand 77"/>
              <p:cNvPicPr/>
              <p:nvPr/>
            </p:nvPicPr>
            <p:blipFill>
              <a:blip r:embed="rId40"/>
              <a:stretch>
                <a:fillRect/>
              </a:stretch>
            </p:blipFill>
            <p:spPr>
              <a:xfrm>
                <a:off x="4440906" y="6548346"/>
                <a:ext cx="18324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79" name="Freihand 78"/>
              <p14:cNvContentPartPr/>
              <p14:nvPr/>
            </p14:nvContentPartPr>
            <p14:xfrm>
              <a:off x="4649706" y="6450066"/>
              <a:ext cx="87480" cy="124560"/>
            </p14:xfrm>
          </p:contentPart>
        </mc:Choice>
        <mc:Fallback>
          <p:pic>
            <p:nvPicPr>
              <p:cNvPr id="79" name="Freihand 78"/>
              <p:cNvPicPr/>
              <p:nvPr/>
            </p:nvPicPr>
            <p:blipFill>
              <a:blip r:embed="rId42"/>
              <a:stretch>
                <a:fillRect/>
              </a:stretch>
            </p:blipFill>
            <p:spPr>
              <a:xfrm>
                <a:off x="4632066" y="6433506"/>
                <a:ext cx="12276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80" name="Freihand 79"/>
              <p14:cNvContentPartPr/>
              <p14:nvPr/>
            </p14:nvContentPartPr>
            <p14:xfrm>
              <a:off x="4759866" y="6419826"/>
              <a:ext cx="153360" cy="157680"/>
            </p14:xfrm>
          </p:contentPart>
        </mc:Choice>
        <mc:Fallback>
          <p:pic>
            <p:nvPicPr>
              <p:cNvPr id="80" name="Freihand 79"/>
              <p:cNvPicPr/>
              <p:nvPr/>
            </p:nvPicPr>
            <p:blipFill>
              <a:blip r:embed="rId44"/>
              <a:stretch>
                <a:fillRect/>
              </a:stretch>
            </p:blipFill>
            <p:spPr>
              <a:xfrm>
                <a:off x="4742946" y="6405066"/>
                <a:ext cx="187560" cy="18972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81" name="Freihand 80"/>
              <p14:cNvContentPartPr/>
              <p14:nvPr/>
            </p14:nvContentPartPr>
            <p14:xfrm>
              <a:off x="4862826" y="6455466"/>
              <a:ext cx="164520" cy="97560"/>
            </p14:xfrm>
          </p:contentPart>
        </mc:Choice>
        <mc:Fallback>
          <p:pic>
            <p:nvPicPr>
              <p:cNvPr id="81" name="Freihand 80"/>
              <p:cNvPicPr/>
              <p:nvPr/>
            </p:nvPicPr>
            <p:blipFill>
              <a:blip r:embed="rId46"/>
              <a:stretch>
                <a:fillRect/>
              </a:stretch>
            </p:blipFill>
            <p:spPr>
              <a:xfrm>
                <a:off x="4851666" y="6443946"/>
                <a:ext cx="18720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82" name="Freihand 81"/>
              <p14:cNvContentPartPr/>
              <p14:nvPr/>
            </p14:nvContentPartPr>
            <p14:xfrm>
              <a:off x="6026706" y="3657186"/>
              <a:ext cx="2543040" cy="1940760"/>
            </p14:xfrm>
          </p:contentPart>
        </mc:Choice>
        <mc:Fallback>
          <p:pic>
            <p:nvPicPr>
              <p:cNvPr id="82" name="Freihand 81"/>
              <p:cNvPicPr/>
              <p:nvPr/>
            </p:nvPicPr>
            <p:blipFill>
              <a:blip r:embed="rId48"/>
              <a:stretch>
                <a:fillRect/>
              </a:stretch>
            </p:blipFill>
            <p:spPr>
              <a:xfrm>
                <a:off x="6013746" y="3640986"/>
                <a:ext cx="2571840" cy="196632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83" name="Freihand 82"/>
              <p14:cNvContentPartPr/>
              <p14:nvPr/>
            </p14:nvContentPartPr>
            <p14:xfrm>
              <a:off x="5972706" y="5177106"/>
              <a:ext cx="705600" cy="452880"/>
            </p14:xfrm>
          </p:contentPart>
        </mc:Choice>
        <mc:Fallback>
          <p:pic>
            <p:nvPicPr>
              <p:cNvPr id="83" name="Freihand 82"/>
              <p:cNvPicPr/>
              <p:nvPr/>
            </p:nvPicPr>
            <p:blipFill>
              <a:blip r:embed="rId50"/>
              <a:stretch>
                <a:fillRect/>
              </a:stretch>
            </p:blipFill>
            <p:spPr>
              <a:xfrm>
                <a:off x="5957226" y="5161986"/>
                <a:ext cx="732960" cy="48384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100" name="Freihand 99"/>
              <p14:cNvContentPartPr/>
              <p14:nvPr/>
            </p14:nvContentPartPr>
            <p14:xfrm>
              <a:off x="11965986" y="3750066"/>
              <a:ext cx="360" cy="360"/>
            </p14:xfrm>
          </p:contentPart>
        </mc:Choice>
        <mc:Fallback>
          <p:pic>
            <p:nvPicPr>
              <p:cNvPr id="100" name="Freihand 99"/>
              <p:cNvPicPr/>
              <p:nvPr/>
            </p:nvPicPr>
            <p:blipFill>
              <a:blip r:embed="rId52"/>
              <a:stretch>
                <a:fillRect/>
              </a:stretch>
            </p:blipFill>
            <p:spPr>
              <a:xfrm>
                <a:off x="11949066" y="3733146"/>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108" name="Freihand 107"/>
              <p14:cNvContentPartPr/>
              <p14:nvPr/>
            </p14:nvContentPartPr>
            <p14:xfrm>
              <a:off x="11979306" y="4629546"/>
              <a:ext cx="360" cy="360"/>
            </p14:xfrm>
          </p:contentPart>
        </mc:Choice>
        <mc:Fallback>
          <p:pic>
            <p:nvPicPr>
              <p:cNvPr id="108" name="Freihand 107"/>
              <p:cNvPicPr/>
              <p:nvPr/>
            </p:nvPicPr>
            <p:blipFill>
              <a:blip r:embed="rId54"/>
              <a:stretch>
                <a:fillRect/>
              </a:stretch>
            </p:blipFill>
            <p:spPr>
              <a:xfrm>
                <a:off x="11962386" y="4612626"/>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116" name="Freihand 115"/>
              <p14:cNvContentPartPr/>
              <p14:nvPr/>
            </p14:nvContentPartPr>
            <p14:xfrm>
              <a:off x="11329866" y="2935386"/>
              <a:ext cx="312480" cy="266400"/>
            </p14:xfrm>
          </p:contentPart>
        </mc:Choice>
        <mc:Fallback>
          <p:pic>
            <p:nvPicPr>
              <p:cNvPr id="116" name="Freihand 115"/>
              <p:cNvPicPr/>
              <p:nvPr/>
            </p:nvPicPr>
            <p:blipFill>
              <a:blip r:embed="rId56"/>
              <a:stretch>
                <a:fillRect/>
              </a:stretch>
            </p:blipFill>
            <p:spPr>
              <a:xfrm>
                <a:off x="11317986" y="2917026"/>
                <a:ext cx="342720" cy="300240"/>
              </a:xfrm>
              <a:prstGeom prst="rect">
                <a:avLst/>
              </a:prstGeom>
            </p:spPr>
          </p:pic>
        </mc:Fallback>
      </mc:AlternateContent>
    </p:spTree>
    <p:extLst>
      <p:ext uri="{BB962C8B-B14F-4D97-AF65-F5344CB8AC3E}">
        <p14:creationId xmlns:p14="http://schemas.microsoft.com/office/powerpoint/2010/main" val="13398631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8247529" y="0"/>
            <a:ext cx="4028307" cy="427375"/>
          </a:xfrm>
          <a:prstGeom prst="rect">
            <a:avLst/>
          </a:prstGeom>
          <a:noFill/>
          <a:ln>
            <a:noFill/>
          </a:ln>
        </p:spPr>
        <p:txBody>
          <a:bodyPr lIns="81638" tIns="40819" rIns="81638" bIns="40819" anchor="ctr" anchorCtr="1"/>
          <a:lstStyle/>
          <a:p>
            <a:pPr>
              <a:lnSpc>
                <a:spcPct val="100000"/>
              </a:lnSpc>
            </a:pPr>
            <a:r>
              <a:rPr lang="de-DE" sz="2903" b="1" dirty="0" err="1">
                <a:solidFill>
                  <a:srgbClr val="000000"/>
                </a:solidFill>
                <a:latin typeface="Times New Roman" panose="02020603050405020304" pitchFamily="18" charset="0"/>
                <a:cs typeface="Times New Roman" panose="02020603050405020304" pitchFamily="18" charset="0"/>
              </a:rPr>
              <a:t>Externalität</a:t>
            </a:r>
            <a:r>
              <a:rPr lang="de-DE" sz="2903" b="1" dirty="0">
                <a:solidFill>
                  <a:srgbClr val="000000"/>
                </a:solidFill>
                <a:latin typeface="Times New Roman" panose="02020603050405020304" pitchFamily="18" charset="0"/>
                <a:cs typeface="Times New Roman" panose="02020603050405020304" pitchFamily="18" charset="0"/>
              </a:rPr>
              <a:t> Beispiel</a:t>
            </a:r>
            <a:endParaRPr sz="2903" dirty="0">
              <a:latin typeface="Times New Roman" panose="02020603050405020304" pitchFamily="18" charset="0"/>
              <a:cs typeface="Times New Roman" panose="02020603050405020304" pitchFamily="18" charset="0"/>
            </a:endParaRPr>
          </a:p>
        </p:txBody>
      </p:sp>
      <p:sp>
        <p:nvSpPr>
          <p:cNvPr id="3" name="Rechteck 2"/>
          <p:cNvSpPr/>
          <p:nvPr/>
        </p:nvSpPr>
        <p:spPr>
          <a:xfrm>
            <a:off x="166321" y="68184"/>
            <a:ext cx="7346103" cy="2107251"/>
          </a:xfrm>
          <a:prstGeom prst="rect">
            <a:avLst/>
          </a:prstGeom>
        </p:spPr>
        <p:txBody>
          <a:bodyPr wrap="square">
            <a:noAutofit/>
          </a:bodyPr>
          <a:lstStyle/>
          <a:p>
            <a:r>
              <a:rPr lang="de-DE" sz="1600" dirty="0">
                <a:latin typeface="Times New Roman" panose="02020603050405020304" pitchFamily="18" charset="0"/>
                <a:cs typeface="Times New Roman" panose="02020603050405020304" pitchFamily="18" charset="0"/>
              </a:rPr>
              <a:t>Nachfrage nach </a:t>
            </a:r>
            <a:r>
              <a:rPr lang="de-DE" sz="1600" dirty="0" smtClean="0">
                <a:latin typeface="Times New Roman" panose="02020603050405020304" pitchFamily="18" charset="0"/>
                <a:cs typeface="Times New Roman" panose="02020603050405020304" pitchFamily="18" charset="0"/>
              </a:rPr>
              <a:t>Aluminium: </a:t>
            </a:r>
            <a:r>
              <a:rPr lang="de-DE" sz="1600" b="1" dirty="0" smtClean="0">
                <a:latin typeface="Times New Roman" panose="02020603050405020304" pitchFamily="18" charset="0"/>
                <a:cs typeface="Times New Roman" panose="02020603050405020304" pitchFamily="18" charset="0"/>
              </a:rPr>
              <a:t>p=20-x</a:t>
            </a:r>
            <a:r>
              <a:rPr lang="de-DE" sz="1600" dirty="0">
                <a:latin typeface="Times New Roman" panose="02020603050405020304" pitchFamily="18" charset="0"/>
                <a:cs typeface="Times New Roman" panose="02020603050405020304" pitchFamily="18" charset="0"/>
              </a:rPr>
              <a:t>	</a:t>
            </a:r>
            <a:r>
              <a:rPr lang="de-DE" sz="1600" dirty="0" smtClean="0">
                <a:latin typeface="Times New Roman" panose="02020603050405020304" pitchFamily="18" charset="0"/>
                <a:cs typeface="Times New Roman" panose="02020603050405020304" pitchFamily="18" charset="0"/>
              </a:rPr>
              <a:t>Angebot </a:t>
            </a:r>
            <a:r>
              <a:rPr lang="de-DE" sz="1600" dirty="0">
                <a:latin typeface="Times New Roman" panose="02020603050405020304" pitchFamily="18" charset="0"/>
                <a:cs typeface="Times New Roman" panose="02020603050405020304" pitchFamily="18" charset="0"/>
              </a:rPr>
              <a:t>von </a:t>
            </a:r>
            <a:r>
              <a:rPr lang="de-DE" sz="1600" dirty="0" smtClean="0">
                <a:latin typeface="Times New Roman" panose="02020603050405020304" pitchFamily="18" charset="0"/>
                <a:cs typeface="Times New Roman" panose="02020603050405020304" pitchFamily="18" charset="0"/>
              </a:rPr>
              <a:t>Aluminium: </a:t>
            </a:r>
            <a:r>
              <a:rPr lang="de-DE" sz="1600" b="1" dirty="0" smtClean="0">
                <a:latin typeface="Times New Roman" panose="02020603050405020304" pitchFamily="18" charset="0"/>
                <a:cs typeface="Times New Roman" panose="02020603050405020304" pitchFamily="18" charset="0"/>
              </a:rPr>
              <a:t>p=2+x</a:t>
            </a:r>
            <a:endParaRPr lang="de-DE" sz="1600" b="1" dirty="0">
              <a:latin typeface="Times New Roman" panose="02020603050405020304" pitchFamily="18" charset="0"/>
              <a:cs typeface="Times New Roman" panose="02020603050405020304" pitchFamily="18" charset="0"/>
            </a:endParaRPr>
          </a:p>
          <a:p>
            <a:endParaRPr lang="de-DE" sz="1600" dirty="0">
              <a:latin typeface="Times New Roman" panose="02020603050405020304" pitchFamily="18" charset="0"/>
              <a:cs typeface="Times New Roman" panose="02020603050405020304" pitchFamily="18" charset="0"/>
            </a:endParaRPr>
          </a:p>
          <a:p>
            <a:r>
              <a:rPr lang="de-DE" sz="1600" dirty="0">
                <a:latin typeface="Times New Roman" panose="02020603050405020304" pitchFamily="18" charset="0"/>
                <a:cs typeface="Times New Roman" panose="02020603050405020304" pitchFamily="18" charset="0"/>
              </a:rPr>
              <a:t>Bei der Produktion entstehen Eimissionen und damit Gesundheitsschäden, die proportional zur Stahlmenge </a:t>
            </a:r>
            <a:r>
              <a:rPr lang="de-DE" sz="1600" dirty="0" smtClean="0">
                <a:latin typeface="Times New Roman" panose="02020603050405020304" pitchFamily="18" charset="0"/>
                <a:cs typeface="Times New Roman" panose="02020603050405020304" pitchFamily="18" charset="0"/>
              </a:rPr>
              <a:t>sind: </a:t>
            </a:r>
            <a:r>
              <a:rPr lang="de-DE" sz="1600" b="1" dirty="0" smtClean="0">
                <a:latin typeface="Times New Roman" panose="02020603050405020304" pitchFamily="18" charset="0"/>
                <a:cs typeface="Times New Roman" panose="02020603050405020304" pitchFamily="18" charset="0"/>
              </a:rPr>
              <a:t>S=3x</a:t>
            </a:r>
            <a:endParaRPr lang="de-DE" sz="1600" b="1" dirty="0">
              <a:latin typeface="Times New Roman" panose="02020603050405020304" pitchFamily="18" charset="0"/>
              <a:cs typeface="Times New Roman" panose="02020603050405020304" pitchFamily="18" charset="0"/>
            </a:endParaRPr>
          </a:p>
          <a:p>
            <a:pPr algn="ctr"/>
            <a:endParaRPr lang="de-DE" sz="1600" dirty="0">
              <a:latin typeface="Times New Roman" panose="02020603050405020304" pitchFamily="18" charset="0"/>
              <a:cs typeface="Times New Roman" panose="02020603050405020304" pitchFamily="18" charset="0"/>
            </a:endParaRPr>
          </a:p>
          <a:p>
            <a:r>
              <a:rPr lang="de-DE" sz="1600" dirty="0">
                <a:latin typeface="Times New Roman" panose="02020603050405020304" pitchFamily="18" charset="0"/>
                <a:cs typeface="Times New Roman" panose="02020603050405020304" pitchFamily="18" charset="0"/>
              </a:rPr>
              <a:t>Damit entsteht ein Schaden pro abgesetzter Einheit Aluminium von 3 Geldeinheiten.</a:t>
            </a:r>
          </a:p>
          <a:p>
            <a:endParaRPr lang="de-DE" sz="1600" dirty="0">
              <a:latin typeface="Times New Roman" panose="02020603050405020304" pitchFamily="18" charset="0"/>
              <a:cs typeface="Times New Roman" panose="02020603050405020304" pitchFamily="18" charset="0"/>
            </a:endParaRPr>
          </a:p>
          <a:p>
            <a:r>
              <a:rPr lang="de-DE" sz="1600" dirty="0">
                <a:latin typeface="Times New Roman" panose="02020603050405020304" pitchFamily="18" charset="0"/>
                <a:cs typeface="Times New Roman" panose="02020603050405020304" pitchFamily="18" charset="0"/>
              </a:rPr>
              <a:t>Bestimmen Sie das private Marktgleichgewicht und das soziale Marktgleichgewicht.</a:t>
            </a:r>
          </a:p>
        </p:txBody>
      </p:sp>
      <p:sp>
        <p:nvSpPr>
          <p:cNvPr id="4" name="Rechteck 3"/>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9" name="Freihand 8"/>
              <p14:cNvContentPartPr/>
              <p14:nvPr/>
            </p14:nvContentPartPr>
            <p14:xfrm>
              <a:off x="569834" y="2273346"/>
              <a:ext cx="115200" cy="3160440"/>
            </p14:xfrm>
          </p:contentPart>
        </mc:Choice>
        <mc:Fallback>
          <p:pic>
            <p:nvPicPr>
              <p:cNvPr id="9" name="Freihand 8"/>
              <p:cNvPicPr/>
              <p:nvPr/>
            </p:nvPicPr>
            <p:blipFill>
              <a:blip r:embed="rId4"/>
              <a:stretch>
                <a:fillRect/>
              </a:stretch>
            </p:blipFill>
            <p:spPr>
              <a:xfrm>
                <a:off x="552554" y="2260746"/>
                <a:ext cx="151200" cy="31899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3" name="Freihand 12"/>
              <p14:cNvContentPartPr/>
              <p14:nvPr/>
            </p14:nvContentPartPr>
            <p14:xfrm>
              <a:off x="492434" y="5357466"/>
              <a:ext cx="3431880" cy="107280"/>
            </p14:xfrm>
          </p:contentPart>
        </mc:Choice>
        <mc:Fallback>
          <p:pic>
            <p:nvPicPr>
              <p:cNvPr id="13" name="Freihand 12"/>
              <p:cNvPicPr/>
              <p:nvPr/>
            </p:nvPicPr>
            <p:blipFill>
              <a:blip r:embed="rId6"/>
              <a:stretch>
                <a:fillRect/>
              </a:stretch>
            </p:blipFill>
            <p:spPr>
              <a:xfrm>
                <a:off x="478034" y="5341266"/>
                <a:ext cx="3462840"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1" name="Freihand 20"/>
              <p14:cNvContentPartPr/>
              <p14:nvPr/>
            </p14:nvContentPartPr>
            <p14:xfrm>
              <a:off x="2551634" y="426906"/>
              <a:ext cx="753480" cy="65880"/>
            </p14:xfrm>
          </p:contentPart>
        </mc:Choice>
        <mc:Fallback>
          <p:pic>
            <p:nvPicPr>
              <p:cNvPr id="21" name="Freihand 20"/>
              <p:cNvPicPr/>
              <p:nvPr/>
            </p:nvPicPr>
            <p:blipFill>
              <a:blip r:embed="rId8"/>
              <a:stretch>
                <a:fillRect/>
              </a:stretch>
            </p:blipFill>
            <p:spPr>
              <a:xfrm>
                <a:off x="2536874" y="415386"/>
                <a:ext cx="779760" cy="925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36" name="Freihand 35"/>
              <p14:cNvContentPartPr/>
              <p14:nvPr/>
            </p14:nvContentPartPr>
            <p14:xfrm>
              <a:off x="2519234" y="136026"/>
              <a:ext cx="957600" cy="412200"/>
            </p14:xfrm>
          </p:contentPart>
        </mc:Choice>
        <mc:Fallback>
          <p:pic>
            <p:nvPicPr>
              <p:cNvPr id="36" name="Freihand 35"/>
              <p:cNvPicPr/>
              <p:nvPr/>
            </p:nvPicPr>
            <p:blipFill>
              <a:blip r:embed="rId10"/>
              <a:stretch>
                <a:fillRect/>
              </a:stretch>
            </p:blipFill>
            <p:spPr>
              <a:xfrm>
                <a:off x="2499794" y="120546"/>
                <a:ext cx="996840" cy="4471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21" name="Freihand 120"/>
              <p14:cNvContentPartPr/>
              <p14:nvPr/>
            </p14:nvContentPartPr>
            <p14:xfrm>
              <a:off x="567314" y="2982546"/>
              <a:ext cx="2586600" cy="2500560"/>
            </p14:xfrm>
          </p:contentPart>
        </mc:Choice>
        <mc:Fallback>
          <p:pic>
            <p:nvPicPr>
              <p:cNvPr id="121" name="Freihand 120"/>
              <p:cNvPicPr/>
              <p:nvPr/>
            </p:nvPicPr>
            <p:blipFill>
              <a:blip r:embed="rId12"/>
              <a:stretch>
                <a:fillRect/>
              </a:stretch>
            </p:blipFill>
            <p:spPr>
              <a:xfrm>
                <a:off x="555074" y="2971386"/>
                <a:ext cx="2613240" cy="25207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31" name="Freihand 130"/>
              <p14:cNvContentPartPr/>
              <p14:nvPr/>
            </p14:nvContentPartPr>
            <p14:xfrm>
              <a:off x="676034" y="2942226"/>
              <a:ext cx="2246400" cy="1953360"/>
            </p14:xfrm>
          </p:contentPart>
        </mc:Choice>
        <mc:Fallback>
          <p:pic>
            <p:nvPicPr>
              <p:cNvPr id="131" name="Freihand 130"/>
              <p:cNvPicPr/>
              <p:nvPr/>
            </p:nvPicPr>
            <p:blipFill>
              <a:blip r:embed="rId14"/>
              <a:stretch>
                <a:fillRect/>
              </a:stretch>
            </p:blipFill>
            <p:spPr>
              <a:xfrm>
                <a:off x="665594" y="2931786"/>
                <a:ext cx="2268360" cy="19728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51" name="Freihand 150"/>
              <p14:cNvContentPartPr/>
              <p14:nvPr/>
            </p14:nvContentPartPr>
            <p14:xfrm>
              <a:off x="3798674" y="4034106"/>
              <a:ext cx="1021320" cy="1794600"/>
            </p14:xfrm>
          </p:contentPart>
        </mc:Choice>
        <mc:Fallback>
          <p:pic>
            <p:nvPicPr>
              <p:cNvPr id="151" name="Freihand 150"/>
              <p:cNvPicPr/>
              <p:nvPr/>
            </p:nvPicPr>
            <p:blipFill>
              <a:blip r:embed="rId16"/>
              <a:stretch>
                <a:fillRect/>
              </a:stretch>
            </p:blipFill>
            <p:spPr>
              <a:xfrm>
                <a:off x="3784999" y="4015746"/>
                <a:ext cx="1047231" cy="182592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63" name="Freihand 162"/>
              <p14:cNvContentPartPr/>
              <p14:nvPr/>
            </p14:nvContentPartPr>
            <p14:xfrm>
              <a:off x="5739074" y="112986"/>
              <a:ext cx="6507000" cy="5639760"/>
            </p14:xfrm>
          </p:contentPart>
        </mc:Choice>
        <mc:Fallback>
          <p:pic>
            <p:nvPicPr>
              <p:cNvPr id="163" name="Freihand 162"/>
              <p:cNvPicPr/>
              <p:nvPr/>
            </p:nvPicPr>
            <p:blipFill>
              <a:blip r:embed="rId18"/>
              <a:stretch>
                <a:fillRect/>
              </a:stretch>
            </p:blipFill>
            <p:spPr>
              <a:xfrm>
                <a:off x="5722154" y="97146"/>
                <a:ext cx="6540840" cy="56725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11" name="Freihand 210"/>
              <p14:cNvContentPartPr/>
              <p14:nvPr/>
            </p14:nvContentPartPr>
            <p14:xfrm>
              <a:off x="4190714" y="6807546"/>
              <a:ext cx="360" cy="360"/>
            </p14:xfrm>
          </p:contentPart>
        </mc:Choice>
        <mc:Fallback>
          <p:pic>
            <p:nvPicPr>
              <p:cNvPr id="211" name="Freihand 210"/>
              <p:cNvPicPr/>
              <p:nvPr/>
            </p:nvPicPr>
            <p:blipFill>
              <a:blip r:embed="rId20"/>
              <a:stretch>
                <a:fillRect/>
              </a:stretch>
            </p:blipFill>
            <p:spPr>
              <a:xfrm>
                <a:off x="4173794" y="6790626"/>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12" name="Freihand 211"/>
              <p14:cNvContentPartPr/>
              <p14:nvPr/>
            </p14:nvContentPartPr>
            <p14:xfrm>
              <a:off x="2872754" y="1138986"/>
              <a:ext cx="756000" cy="86760"/>
            </p14:xfrm>
          </p:contentPart>
        </mc:Choice>
        <mc:Fallback>
          <p:pic>
            <p:nvPicPr>
              <p:cNvPr id="212" name="Freihand 211"/>
              <p:cNvPicPr/>
              <p:nvPr/>
            </p:nvPicPr>
            <p:blipFill>
              <a:blip r:embed="rId22"/>
              <a:stretch>
                <a:fillRect/>
              </a:stretch>
            </p:blipFill>
            <p:spPr>
              <a:xfrm>
                <a:off x="2859434" y="1122786"/>
                <a:ext cx="789480" cy="1173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16" name="Freihand 215"/>
              <p14:cNvContentPartPr/>
              <p14:nvPr/>
            </p14:nvContentPartPr>
            <p14:xfrm>
              <a:off x="7615034" y="2134386"/>
              <a:ext cx="1139760" cy="243000"/>
            </p14:xfrm>
          </p:contentPart>
        </mc:Choice>
        <mc:Fallback>
          <p:pic>
            <p:nvPicPr>
              <p:cNvPr id="216" name="Freihand 215"/>
              <p:cNvPicPr/>
              <p:nvPr/>
            </p:nvPicPr>
            <p:blipFill>
              <a:blip r:embed="rId24"/>
              <a:stretch>
                <a:fillRect/>
              </a:stretch>
            </p:blipFill>
            <p:spPr>
              <a:xfrm>
                <a:off x="7599914" y="2117106"/>
                <a:ext cx="1173240" cy="27396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18" name="Freihand 217"/>
              <p14:cNvContentPartPr/>
              <p14:nvPr/>
            </p14:nvContentPartPr>
            <p14:xfrm>
              <a:off x="5859674" y="476586"/>
              <a:ext cx="926280" cy="74160"/>
            </p14:xfrm>
          </p:contentPart>
        </mc:Choice>
        <mc:Fallback>
          <p:pic>
            <p:nvPicPr>
              <p:cNvPr id="218" name="Freihand 217"/>
              <p:cNvPicPr/>
              <p:nvPr/>
            </p:nvPicPr>
            <p:blipFill>
              <a:blip r:embed="rId26"/>
              <a:stretch>
                <a:fillRect/>
              </a:stretch>
            </p:blipFill>
            <p:spPr>
              <a:xfrm>
                <a:off x="5844914" y="460386"/>
                <a:ext cx="95868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58" name="Freihand 257"/>
              <p14:cNvContentPartPr/>
              <p14:nvPr/>
            </p14:nvContentPartPr>
            <p14:xfrm>
              <a:off x="6427034" y="1295226"/>
              <a:ext cx="49320" cy="849600"/>
            </p14:xfrm>
          </p:contentPart>
        </mc:Choice>
        <mc:Fallback>
          <p:pic>
            <p:nvPicPr>
              <p:cNvPr id="258" name="Freihand 257"/>
              <p:cNvPicPr/>
              <p:nvPr/>
            </p:nvPicPr>
            <p:blipFill>
              <a:blip r:embed="rId28"/>
              <a:stretch>
                <a:fillRect/>
              </a:stretch>
            </p:blipFill>
            <p:spPr>
              <a:xfrm>
                <a:off x="6411554" y="1281546"/>
                <a:ext cx="75240" cy="87408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62" name="Freihand 261"/>
              <p14:cNvContentPartPr/>
              <p14:nvPr/>
            </p14:nvContentPartPr>
            <p14:xfrm>
              <a:off x="706274" y="2564586"/>
              <a:ext cx="2168280" cy="1844640"/>
            </p14:xfrm>
          </p:contentPart>
        </mc:Choice>
        <mc:Fallback>
          <p:pic>
            <p:nvPicPr>
              <p:cNvPr id="262" name="Freihand 261"/>
              <p:cNvPicPr/>
              <p:nvPr/>
            </p:nvPicPr>
            <p:blipFill>
              <a:blip r:embed="rId30"/>
              <a:stretch>
                <a:fillRect/>
              </a:stretch>
            </p:blipFill>
            <p:spPr>
              <a:xfrm>
                <a:off x="692234" y="2548746"/>
                <a:ext cx="2198160" cy="186768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79" name="Freihand 278"/>
              <p14:cNvContentPartPr/>
              <p14:nvPr/>
            </p14:nvContentPartPr>
            <p14:xfrm>
              <a:off x="8748314" y="672786"/>
              <a:ext cx="1130040" cy="167400"/>
            </p14:xfrm>
          </p:contentPart>
        </mc:Choice>
        <mc:Fallback>
          <p:pic>
            <p:nvPicPr>
              <p:cNvPr id="279" name="Freihand 278"/>
              <p:cNvPicPr/>
              <p:nvPr/>
            </p:nvPicPr>
            <p:blipFill>
              <a:blip r:embed="rId32"/>
              <a:stretch>
                <a:fillRect/>
              </a:stretch>
            </p:blipFill>
            <p:spPr>
              <a:xfrm>
                <a:off x="8731754" y="656586"/>
                <a:ext cx="1163880" cy="20052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59" name="Freihand 358"/>
              <p14:cNvContentPartPr/>
              <p14:nvPr/>
            </p14:nvContentPartPr>
            <p14:xfrm>
              <a:off x="1294154" y="4994226"/>
              <a:ext cx="34560" cy="436680"/>
            </p14:xfrm>
          </p:contentPart>
        </mc:Choice>
        <mc:Fallback>
          <p:pic>
            <p:nvPicPr>
              <p:cNvPr id="359" name="Freihand 358"/>
              <p:cNvPicPr/>
              <p:nvPr/>
            </p:nvPicPr>
            <p:blipFill>
              <a:blip r:embed="rId34"/>
              <a:stretch>
                <a:fillRect/>
              </a:stretch>
            </p:blipFill>
            <p:spPr>
              <a:xfrm>
                <a:off x="1282994" y="4984506"/>
                <a:ext cx="57240" cy="4608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64" name="Freihand 363"/>
              <p14:cNvContentPartPr/>
              <p14:nvPr/>
            </p14:nvContentPartPr>
            <p14:xfrm>
              <a:off x="8879714" y="2870586"/>
              <a:ext cx="844920" cy="307080"/>
            </p14:xfrm>
          </p:contentPart>
        </mc:Choice>
        <mc:Fallback>
          <p:pic>
            <p:nvPicPr>
              <p:cNvPr id="364" name="Freihand 363"/>
              <p:cNvPicPr/>
              <p:nvPr/>
            </p:nvPicPr>
            <p:blipFill>
              <a:blip r:embed="rId36"/>
              <a:stretch>
                <a:fillRect/>
              </a:stretch>
            </p:blipFill>
            <p:spPr>
              <a:xfrm>
                <a:off x="8864234" y="2854746"/>
                <a:ext cx="876240" cy="3380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84" name="Freihand 383"/>
              <p14:cNvContentPartPr/>
              <p14:nvPr/>
            </p14:nvContentPartPr>
            <p14:xfrm>
              <a:off x="193274" y="2123586"/>
              <a:ext cx="500400" cy="925560"/>
            </p14:xfrm>
          </p:contentPart>
        </mc:Choice>
        <mc:Fallback>
          <p:pic>
            <p:nvPicPr>
              <p:cNvPr id="384" name="Freihand 383"/>
              <p:cNvPicPr/>
              <p:nvPr/>
            </p:nvPicPr>
            <p:blipFill>
              <a:blip r:embed="rId38"/>
              <a:stretch>
                <a:fillRect/>
              </a:stretch>
            </p:blipFill>
            <p:spPr>
              <a:xfrm>
                <a:off x="175274" y="2105946"/>
                <a:ext cx="529920" cy="9594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85" name="Freihand 384"/>
              <p14:cNvContentPartPr/>
              <p14:nvPr/>
            </p14:nvContentPartPr>
            <p14:xfrm>
              <a:off x="698354" y="3096306"/>
              <a:ext cx="1183320" cy="2765880"/>
            </p14:xfrm>
          </p:contentPart>
        </mc:Choice>
        <mc:Fallback>
          <p:pic>
            <p:nvPicPr>
              <p:cNvPr id="385" name="Freihand 384"/>
              <p:cNvPicPr/>
              <p:nvPr/>
            </p:nvPicPr>
            <p:blipFill>
              <a:blip r:embed="rId40"/>
              <a:stretch>
                <a:fillRect/>
              </a:stretch>
            </p:blipFill>
            <p:spPr>
              <a:xfrm>
                <a:off x="691154" y="3084066"/>
                <a:ext cx="1209960" cy="279396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90" name="Freihand 389"/>
              <p14:cNvContentPartPr/>
              <p14:nvPr/>
            </p14:nvContentPartPr>
            <p14:xfrm>
              <a:off x="10205234" y="2553786"/>
              <a:ext cx="900720" cy="334080"/>
            </p14:xfrm>
          </p:contentPart>
        </mc:Choice>
        <mc:Fallback>
          <p:pic>
            <p:nvPicPr>
              <p:cNvPr id="390" name="Freihand 389"/>
              <p:cNvPicPr/>
              <p:nvPr/>
            </p:nvPicPr>
            <p:blipFill>
              <a:blip r:embed="rId42"/>
              <a:stretch>
                <a:fillRect/>
              </a:stretch>
            </p:blipFill>
            <p:spPr>
              <a:xfrm>
                <a:off x="10191554" y="2539026"/>
                <a:ext cx="929160" cy="36072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402" name="Freihand 401"/>
              <p14:cNvContentPartPr/>
              <p14:nvPr/>
            </p14:nvContentPartPr>
            <p14:xfrm>
              <a:off x="1591874" y="3811626"/>
              <a:ext cx="1498680" cy="456480"/>
            </p14:xfrm>
          </p:contentPart>
        </mc:Choice>
        <mc:Fallback>
          <p:pic>
            <p:nvPicPr>
              <p:cNvPr id="402" name="Freihand 401"/>
              <p:cNvPicPr/>
              <p:nvPr/>
            </p:nvPicPr>
            <p:blipFill>
              <a:blip r:embed="rId44"/>
              <a:stretch>
                <a:fillRect/>
              </a:stretch>
            </p:blipFill>
            <p:spPr>
              <a:xfrm>
                <a:off x="1577114" y="3795426"/>
                <a:ext cx="1526400" cy="48960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414" name="Freihand 413"/>
              <p14:cNvContentPartPr/>
              <p14:nvPr/>
            </p14:nvContentPartPr>
            <p14:xfrm>
              <a:off x="2642354" y="4906386"/>
              <a:ext cx="213840" cy="138240"/>
            </p14:xfrm>
          </p:contentPart>
        </mc:Choice>
        <mc:Fallback>
          <p:pic>
            <p:nvPicPr>
              <p:cNvPr id="414" name="Freihand 413"/>
              <p:cNvPicPr/>
              <p:nvPr/>
            </p:nvPicPr>
            <p:blipFill>
              <a:blip r:embed="rId46"/>
              <a:stretch>
                <a:fillRect/>
              </a:stretch>
            </p:blipFill>
            <p:spPr>
              <a:xfrm>
                <a:off x="2625434" y="4889466"/>
                <a:ext cx="247680" cy="17208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415" name="Freihand 414"/>
              <p14:cNvContentPartPr/>
              <p14:nvPr/>
            </p14:nvContentPartPr>
            <p14:xfrm>
              <a:off x="2677634" y="5044266"/>
              <a:ext cx="360" cy="360"/>
            </p14:xfrm>
          </p:contentPart>
        </mc:Choice>
        <mc:Fallback>
          <p:pic>
            <p:nvPicPr>
              <p:cNvPr id="415" name="Freihand 414"/>
              <p:cNvPicPr/>
              <p:nvPr/>
            </p:nvPicPr>
            <p:blipFill>
              <a:blip r:embed="rId48"/>
              <a:stretch>
                <a:fillRect/>
              </a:stretch>
            </p:blipFill>
            <p:spPr>
              <a:xfrm>
                <a:off x="2660714" y="5027346"/>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44" name="Freihand 443"/>
              <p14:cNvContentPartPr/>
              <p14:nvPr/>
            </p14:nvContentPartPr>
            <p14:xfrm>
              <a:off x="149354" y="3727026"/>
              <a:ext cx="564480" cy="272160"/>
            </p14:xfrm>
          </p:contentPart>
        </mc:Choice>
        <mc:Fallback>
          <p:pic>
            <p:nvPicPr>
              <p:cNvPr id="444" name="Freihand 443"/>
              <p:cNvPicPr/>
              <p:nvPr/>
            </p:nvPicPr>
            <p:blipFill>
              <a:blip r:embed="rId50"/>
              <a:stretch>
                <a:fillRect/>
              </a:stretch>
            </p:blipFill>
            <p:spPr>
              <a:xfrm>
                <a:off x="132074" y="3712626"/>
                <a:ext cx="601200" cy="30204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57" name="Freihand 456"/>
              <p14:cNvContentPartPr/>
              <p14:nvPr/>
            </p14:nvContentPartPr>
            <p14:xfrm>
              <a:off x="2737034" y="2077146"/>
              <a:ext cx="2518200" cy="2700000"/>
            </p14:xfrm>
          </p:contentPart>
        </mc:Choice>
        <mc:Fallback>
          <p:pic>
            <p:nvPicPr>
              <p:cNvPr id="457" name="Freihand 456"/>
              <p:cNvPicPr/>
              <p:nvPr/>
            </p:nvPicPr>
            <p:blipFill>
              <a:blip r:embed="rId52"/>
              <a:stretch>
                <a:fillRect/>
              </a:stretch>
            </p:blipFill>
            <p:spPr>
              <a:xfrm>
                <a:off x="2720116" y="2062026"/>
                <a:ext cx="2550595" cy="273204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67" name="Freihand 466"/>
              <p14:cNvContentPartPr/>
              <p14:nvPr/>
            </p14:nvContentPartPr>
            <p14:xfrm>
              <a:off x="10657034" y="6535746"/>
              <a:ext cx="360" cy="360"/>
            </p14:xfrm>
          </p:contentPart>
        </mc:Choice>
        <mc:Fallback>
          <p:pic>
            <p:nvPicPr>
              <p:cNvPr id="467" name="Freihand 466"/>
              <p:cNvPicPr/>
              <p:nvPr/>
            </p:nvPicPr>
            <p:blipFill>
              <a:blip r:embed="rId54"/>
              <a:stretch>
                <a:fillRect/>
              </a:stretch>
            </p:blipFill>
            <p:spPr>
              <a:xfrm>
                <a:off x="10640114" y="6518826"/>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74" name="Freihand 473"/>
              <p14:cNvContentPartPr/>
              <p14:nvPr/>
            </p14:nvContentPartPr>
            <p14:xfrm>
              <a:off x="6193754" y="2119626"/>
              <a:ext cx="918000" cy="513360"/>
            </p14:xfrm>
          </p:contentPart>
        </mc:Choice>
        <mc:Fallback>
          <p:pic>
            <p:nvPicPr>
              <p:cNvPr id="474" name="Freihand 473"/>
              <p:cNvPicPr/>
              <p:nvPr/>
            </p:nvPicPr>
            <p:blipFill>
              <a:blip r:embed="rId56"/>
              <a:stretch>
                <a:fillRect/>
              </a:stretch>
            </p:blipFill>
            <p:spPr>
              <a:xfrm>
                <a:off x="6177194" y="2104506"/>
                <a:ext cx="951480" cy="54180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75" name="Freihand 474"/>
              <p14:cNvContentPartPr/>
              <p14:nvPr/>
            </p14:nvContentPartPr>
            <p14:xfrm>
              <a:off x="7430714" y="4980906"/>
              <a:ext cx="360" cy="360"/>
            </p14:xfrm>
          </p:contentPart>
        </mc:Choice>
        <mc:Fallback>
          <p:pic>
            <p:nvPicPr>
              <p:cNvPr id="475" name="Freihand 474"/>
              <p:cNvPicPr/>
              <p:nvPr/>
            </p:nvPicPr>
            <p:blipFill>
              <a:blip r:embed="rId58"/>
              <a:stretch>
                <a:fillRect/>
              </a:stretch>
            </p:blipFill>
            <p:spPr>
              <a:xfrm>
                <a:off x="7413794" y="4963986"/>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76" name="Freihand 475"/>
              <p14:cNvContentPartPr/>
              <p14:nvPr/>
            </p14:nvContentPartPr>
            <p14:xfrm>
              <a:off x="2931434" y="4997106"/>
              <a:ext cx="357120" cy="976320"/>
            </p14:xfrm>
          </p:contentPart>
        </mc:Choice>
        <mc:Fallback>
          <p:pic>
            <p:nvPicPr>
              <p:cNvPr id="476" name="Freihand 475"/>
              <p:cNvPicPr/>
              <p:nvPr/>
            </p:nvPicPr>
            <p:blipFill>
              <a:blip r:embed="rId60"/>
              <a:stretch>
                <a:fillRect/>
              </a:stretch>
            </p:blipFill>
            <p:spPr>
              <a:xfrm>
                <a:off x="2914531" y="4978026"/>
                <a:ext cx="392364" cy="101268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78" name="Freihand 477"/>
              <p14:cNvContentPartPr/>
              <p14:nvPr/>
            </p14:nvContentPartPr>
            <p14:xfrm>
              <a:off x="2658194" y="2724426"/>
              <a:ext cx="119520" cy="407160"/>
            </p14:xfrm>
          </p:contentPart>
        </mc:Choice>
        <mc:Fallback>
          <p:pic>
            <p:nvPicPr>
              <p:cNvPr id="478" name="Freihand 477"/>
              <p:cNvPicPr/>
              <p:nvPr/>
            </p:nvPicPr>
            <p:blipFill>
              <a:blip r:embed="rId62"/>
              <a:stretch>
                <a:fillRect/>
              </a:stretch>
            </p:blipFill>
            <p:spPr>
              <a:xfrm>
                <a:off x="2651354" y="2711106"/>
                <a:ext cx="142920" cy="43776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79" name="Freihand 478"/>
              <p14:cNvContentPartPr/>
              <p14:nvPr/>
            </p14:nvContentPartPr>
            <p14:xfrm>
              <a:off x="3711194" y="5380866"/>
              <a:ext cx="47520" cy="61200"/>
            </p14:xfrm>
          </p:contentPart>
        </mc:Choice>
        <mc:Fallback>
          <p:pic>
            <p:nvPicPr>
              <p:cNvPr id="479" name="Freihand 478"/>
              <p:cNvPicPr/>
              <p:nvPr/>
            </p:nvPicPr>
            <p:blipFill>
              <a:blip r:embed="rId64"/>
              <a:stretch>
                <a:fillRect/>
              </a:stretch>
            </p:blipFill>
            <p:spPr>
              <a:xfrm>
                <a:off x="3694274" y="5363946"/>
                <a:ext cx="81360" cy="9504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82" name="Freihand 481"/>
              <p14:cNvContentPartPr/>
              <p14:nvPr/>
            </p14:nvContentPartPr>
            <p14:xfrm>
              <a:off x="2382434" y="2916306"/>
              <a:ext cx="64800" cy="488160"/>
            </p14:xfrm>
          </p:contentPart>
        </mc:Choice>
        <mc:Fallback>
          <p:pic>
            <p:nvPicPr>
              <p:cNvPr id="482" name="Freihand 481"/>
              <p:cNvPicPr/>
              <p:nvPr/>
            </p:nvPicPr>
            <p:blipFill>
              <a:blip r:embed="rId66"/>
              <a:stretch>
                <a:fillRect/>
              </a:stretch>
            </p:blipFill>
            <p:spPr>
              <a:xfrm>
                <a:off x="2368034" y="2904426"/>
                <a:ext cx="96480" cy="51732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83" name="Freihand 482"/>
              <p14:cNvContentPartPr/>
              <p14:nvPr/>
            </p14:nvContentPartPr>
            <p14:xfrm>
              <a:off x="304154" y="3769506"/>
              <a:ext cx="538560" cy="1287000"/>
            </p14:xfrm>
          </p:contentPart>
        </mc:Choice>
        <mc:Fallback>
          <p:pic>
            <p:nvPicPr>
              <p:cNvPr id="483" name="Freihand 482"/>
              <p:cNvPicPr/>
              <p:nvPr/>
            </p:nvPicPr>
            <p:blipFill>
              <a:blip r:embed="rId68"/>
              <a:stretch>
                <a:fillRect/>
              </a:stretch>
            </p:blipFill>
            <p:spPr>
              <a:xfrm>
                <a:off x="288674" y="3754746"/>
                <a:ext cx="570960" cy="131868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89" name="Freihand 488"/>
              <p14:cNvContentPartPr/>
              <p14:nvPr/>
            </p14:nvContentPartPr>
            <p14:xfrm>
              <a:off x="1365794" y="4381866"/>
              <a:ext cx="2520" cy="321840"/>
            </p14:xfrm>
          </p:contentPart>
        </mc:Choice>
        <mc:Fallback>
          <p:pic>
            <p:nvPicPr>
              <p:cNvPr id="489" name="Freihand 488"/>
              <p:cNvPicPr/>
              <p:nvPr/>
            </p:nvPicPr>
            <p:blipFill>
              <a:blip r:embed="rId70"/>
              <a:stretch>
                <a:fillRect/>
              </a:stretch>
            </p:blipFill>
            <p:spPr>
              <a:xfrm>
                <a:off x="1354274" y="4373946"/>
                <a:ext cx="24840" cy="33840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491" name="Freihand 490"/>
              <p14:cNvContentPartPr/>
              <p14:nvPr/>
            </p14:nvContentPartPr>
            <p14:xfrm>
              <a:off x="5551154" y="3498066"/>
              <a:ext cx="159480" cy="255960"/>
            </p14:xfrm>
          </p:contentPart>
        </mc:Choice>
        <mc:Fallback>
          <p:pic>
            <p:nvPicPr>
              <p:cNvPr id="491" name="Freihand 490"/>
              <p:cNvPicPr/>
              <p:nvPr/>
            </p:nvPicPr>
            <p:blipFill>
              <a:blip r:embed="rId72"/>
              <a:stretch>
                <a:fillRect/>
              </a:stretch>
            </p:blipFill>
            <p:spPr>
              <a:xfrm>
                <a:off x="5536754" y="3481866"/>
                <a:ext cx="192240" cy="29340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492" name="Freihand 491"/>
              <p14:cNvContentPartPr/>
              <p14:nvPr/>
            </p14:nvContentPartPr>
            <p14:xfrm>
              <a:off x="5771834" y="3581946"/>
              <a:ext cx="19800" cy="24120"/>
            </p14:xfrm>
          </p:contentPart>
        </mc:Choice>
        <mc:Fallback>
          <p:pic>
            <p:nvPicPr>
              <p:cNvPr id="492" name="Freihand 491"/>
              <p:cNvPicPr/>
              <p:nvPr/>
            </p:nvPicPr>
            <p:blipFill>
              <a:blip r:embed="rId74"/>
              <a:stretch>
                <a:fillRect/>
              </a:stretch>
            </p:blipFill>
            <p:spPr>
              <a:xfrm>
                <a:off x="5753114" y="3568986"/>
                <a:ext cx="5508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493" name="Freihand 492"/>
              <p14:cNvContentPartPr/>
              <p14:nvPr/>
            </p14:nvContentPartPr>
            <p14:xfrm>
              <a:off x="7599194" y="1843866"/>
              <a:ext cx="1086840" cy="379440"/>
            </p14:xfrm>
          </p:contentPart>
        </mc:Choice>
        <mc:Fallback>
          <p:pic>
            <p:nvPicPr>
              <p:cNvPr id="493" name="Freihand 492"/>
              <p:cNvPicPr/>
              <p:nvPr/>
            </p:nvPicPr>
            <p:blipFill>
              <a:blip r:embed="rId76"/>
              <a:stretch>
                <a:fillRect/>
              </a:stretch>
            </p:blipFill>
            <p:spPr>
              <a:xfrm>
                <a:off x="7577594" y="1823706"/>
                <a:ext cx="1130040" cy="42192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494" name="Freihand 493"/>
              <p14:cNvContentPartPr/>
              <p14:nvPr/>
            </p14:nvContentPartPr>
            <p14:xfrm>
              <a:off x="7071434" y="2699586"/>
              <a:ext cx="119160" cy="212400"/>
            </p14:xfrm>
          </p:contentPart>
        </mc:Choice>
        <mc:Fallback>
          <p:pic>
            <p:nvPicPr>
              <p:cNvPr id="494" name="Freihand 493"/>
              <p:cNvPicPr/>
              <p:nvPr/>
            </p:nvPicPr>
            <p:blipFill>
              <a:blip r:embed="rId78"/>
              <a:stretch>
                <a:fillRect/>
              </a:stretch>
            </p:blipFill>
            <p:spPr>
              <a:xfrm>
                <a:off x="7054154" y="2683746"/>
                <a:ext cx="154800" cy="24696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495" name="Freihand 494"/>
              <p14:cNvContentPartPr/>
              <p14:nvPr/>
            </p14:nvContentPartPr>
            <p14:xfrm>
              <a:off x="7462754" y="2598786"/>
              <a:ext cx="141480" cy="202680"/>
            </p14:xfrm>
          </p:contentPart>
        </mc:Choice>
        <mc:Fallback>
          <p:pic>
            <p:nvPicPr>
              <p:cNvPr id="495" name="Freihand 494"/>
              <p:cNvPicPr/>
              <p:nvPr/>
            </p:nvPicPr>
            <p:blipFill>
              <a:blip r:embed="rId80"/>
              <a:stretch>
                <a:fillRect/>
              </a:stretch>
            </p:blipFill>
            <p:spPr>
              <a:xfrm>
                <a:off x="7445834" y="2583306"/>
                <a:ext cx="173880" cy="23364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496" name="Freihand 495"/>
              <p14:cNvContentPartPr/>
              <p14:nvPr/>
            </p14:nvContentPartPr>
            <p14:xfrm>
              <a:off x="6426314" y="2297466"/>
              <a:ext cx="613080" cy="775440"/>
            </p14:xfrm>
          </p:contentPart>
        </mc:Choice>
        <mc:Fallback>
          <p:pic>
            <p:nvPicPr>
              <p:cNvPr id="496" name="Freihand 495"/>
              <p:cNvPicPr/>
              <p:nvPr/>
            </p:nvPicPr>
            <p:blipFill>
              <a:blip r:embed="rId82"/>
              <a:stretch>
                <a:fillRect/>
              </a:stretch>
            </p:blipFill>
            <p:spPr>
              <a:xfrm>
                <a:off x="6411914" y="2281266"/>
                <a:ext cx="639360" cy="80712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497" name="Freihand 496"/>
              <p14:cNvContentPartPr/>
              <p14:nvPr/>
            </p14:nvContentPartPr>
            <p14:xfrm>
              <a:off x="5575634" y="2006586"/>
              <a:ext cx="1963080" cy="2181600"/>
            </p14:xfrm>
          </p:contentPart>
        </mc:Choice>
        <mc:Fallback>
          <p:pic>
            <p:nvPicPr>
              <p:cNvPr id="497" name="Freihand 496"/>
              <p:cNvPicPr/>
              <p:nvPr/>
            </p:nvPicPr>
            <p:blipFill>
              <a:blip r:embed="rId84"/>
              <a:stretch>
                <a:fillRect/>
              </a:stretch>
            </p:blipFill>
            <p:spPr>
              <a:xfrm>
                <a:off x="5559794" y="1991826"/>
                <a:ext cx="1991520" cy="221652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498" name="Freihand 497"/>
              <p14:cNvContentPartPr/>
              <p14:nvPr/>
            </p14:nvContentPartPr>
            <p14:xfrm>
              <a:off x="7011314" y="4758066"/>
              <a:ext cx="2160" cy="23040"/>
            </p14:xfrm>
          </p:contentPart>
        </mc:Choice>
        <mc:Fallback>
          <p:pic>
            <p:nvPicPr>
              <p:cNvPr id="498" name="Freihand 497"/>
              <p:cNvPicPr/>
              <p:nvPr/>
            </p:nvPicPr>
            <p:blipFill>
              <a:blip r:embed="rId86"/>
              <a:stretch>
                <a:fillRect/>
              </a:stretch>
            </p:blipFill>
            <p:spPr>
              <a:xfrm>
                <a:off x="6994394" y="4741146"/>
                <a:ext cx="36000" cy="5688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499" name="Freihand 498"/>
              <p14:cNvContentPartPr/>
              <p14:nvPr/>
            </p14:nvContentPartPr>
            <p14:xfrm>
              <a:off x="7329194" y="4725306"/>
              <a:ext cx="360" cy="360"/>
            </p14:xfrm>
          </p:contentPart>
        </mc:Choice>
        <mc:Fallback>
          <p:pic>
            <p:nvPicPr>
              <p:cNvPr id="499" name="Freihand 498"/>
              <p:cNvPicPr/>
              <p:nvPr/>
            </p:nvPicPr>
            <p:blipFill>
              <a:blip r:embed="rId88"/>
              <a:stretch>
                <a:fillRect/>
              </a:stretch>
            </p:blipFill>
            <p:spPr>
              <a:xfrm>
                <a:off x="7312274" y="4708386"/>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500" name="Freihand 499"/>
              <p14:cNvContentPartPr/>
              <p14:nvPr/>
            </p14:nvContentPartPr>
            <p14:xfrm>
              <a:off x="8832914" y="4718826"/>
              <a:ext cx="360" cy="360"/>
            </p14:xfrm>
          </p:contentPart>
        </mc:Choice>
        <mc:Fallback>
          <p:pic>
            <p:nvPicPr>
              <p:cNvPr id="500" name="Freihand 499"/>
              <p:cNvPicPr/>
              <p:nvPr/>
            </p:nvPicPr>
            <p:blipFill>
              <a:blip r:embed="rId90"/>
              <a:stretch>
                <a:fillRect/>
              </a:stretch>
            </p:blipFill>
            <p:spPr>
              <a:xfrm>
                <a:off x="8815994" y="4701906"/>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501" name="Freihand 500"/>
              <p14:cNvContentPartPr/>
              <p14:nvPr/>
            </p14:nvContentPartPr>
            <p14:xfrm>
              <a:off x="6524234" y="3528666"/>
              <a:ext cx="200160" cy="27720"/>
            </p14:xfrm>
          </p:contentPart>
        </mc:Choice>
        <mc:Fallback>
          <p:pic>
            <p:nvPicPr>
              <p:cNvPr id="501" name="Freihand 500"/>
              <p:cNvPicPr/>
              <p:nvPr/>
            </p:nvPicPr>
            <p:blipFill>
              <a:blip r:embed="rId92"/>
              <a:stretch>
                <a:fillRect/>
              </a:stretch>
            </p:blipFill>
            <p:spPr>
              <a:xfrm>
                <a:off x="6507314" y="3510306"/>
                <a:ext cx="228960" cy="6336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502" name="Freihand 501"/>
              <p14:cNvContentPartPr/>
              <p14:nvPr/>
            </p14:nvContentPartPr>
            <p14:xfrm>
              <a:off x="6559874" y="3643146"/>
              <a:ext cx="145440" cy="27000"/>
            </p14:xfrm>
          </p:contentPart>
        </mc:Choice>
        <mc:Fallback>
          <p:pic>
            <p:nvPicPr>
              <p:cNvPr id="502" name="Freihand 501"/>
              <p:cNvPicPr/>
              <p:nvPr/>
            </p:nvPicPr>
            <p:blipFill>
              <a:blip r:embed="rId94"/>
              <a:stretch>
                <a:fillRect/>
              </a:stretch>
            </p:blipFill>
            <p:spPr>
              <a:xfrm>
                <a:off x="6544394" y="3630906"/>
                <a:ext cx="173160" cy="5616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503" name="Freihand 502"/>
              <p14:cNvContentPartPr/>
              <p14:nvPr/>
            </p14:nvContentPartPr>
            <p14:xfrm>
              <a:off x="6781994" y="3383586"/>
              <a:ext cx="118080" cy="299880"/>
            </p14:xfrm>
          </p:contentPart>
        </mc:Choice>
        <mc:Fallback>
          <p:pic>
            <p:nvPicPr>
              <p:cNvPr id="503" name="Freihand 502"/>
              <p:cNvPicPr/>
              <p:nvPr/>
            </p:nvPicPr>
            <p:blipFill>
              <a:blip r:embed="rId96"/>
              <a:stretch>
                <a:fillRect/>
              </a:stretch>
            </p:blipFill>
            <p:spPr>
              <a:xfrm>
                <a:off x="6767594" y="3365946"/>
                <a:ext cx="147240" cy="33624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504" name="Freihand 503"/>
              <p14:cNvContentPartPr/>
              <p14:nvPr/>
            </p14:nvContentPartPr>
            <p14:xfrm>
              <a:off x="6979274" y="3587706"/>
              <a:ext cx="29160" cy="168480"/>
            </p14:xfrm>
          </p:contentPart>
        </mc:Choice>
        <mc:Fallback>
          <p:pic>
            <p:nvPicPr>
              <p:cNvPr id="504" name="Freihand 503"/>
              <p:cNvPicPr/>
              <p:nvPr/>
            </p:nvPicPr>
            <p:blipFill>
              <a:blip r:embed="rId98"/>
              <a:stretch>
                <a:fillRect/>
              </a:stretch>
            </p:blipFill>
            <p:spPr>
              <a:xfrm>
                <a:off x="6963794" y="3576546"/>
                <a:ext cx="56160" cy="19116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505" name="Freihand 504"/>
              <p14:cNvContentPartPr/>
              <p14:nvPr/>
            </p14:nvContentPartPr>
            <p14:xfrm>
              <a:off x="7045154" y="3333186"/>
              <a:ext cx="128160" cy="284760"/>
            </p14:xfrm>
          </p:contentPart>
        </mc:Choice>
        <mc:Fallback>
          <p:pic>
            <p:nvPicPr>
              <p:cNvPr id="505" name="Freihand 504"/>
              <p:cNvPicPr/>
              <p:nvPr/>
            </p:nvPicPr>
            <p:blipFill>
              <a:blip r:embed="rId100"/>
              <a:stretch>
                <a:fillRect/>
              </a:stretch>
            </p:blipFill>
            <p:spPr>
              <a:xfrm>
                <a:off x="7027874" y="3316266"/>
                <a:ext cx="157320" cy="32076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506" name="Freihand 505"/>
              <p14:cNvContentPartPr/>
              <p14:nvPr/>
            </p14:nvContentPartPr>
            <p14:xfrm>
              <a:off x="7243154" y="3314826"/>
              <a:ext cx="163800" cy="198360"/>
            </p14:xfrm>
          </p:contentPart>
        </mc:Choice>
        <mc:Fallback>
          <p:pic>
            <p:nvPicPr>
              <p:cNvPr id="506" name="Freihand 505"/>
              <p:cNvPicPr/>
              <p:nvPr/>
            </p:nvPicPr>
            <p:blipFill>
              <a:blip r:embed="rId102"/>
              <a:stretch>
                <a:fillRect/>
              </a:stretch>
            </p:blipFill>
            <p:spPr>
              <a:xfrm>
                <a:off x="7225874" y="3302946"/>
                <a:ext cx="198720" cy="23004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507" name="Freihand 506"/>
              <p14:cNvContentPartPr/>
              <p14:nvPr/>
            </p14:nvContentPartPr>
            <p14:xfrm>
              <a:off x="7310834" y="3194946"/>
              <a:ext cx="163080" cy="43200"/>
            </p14:xfrm>
          </p:contentPart>
        </mc:Choice>
        <mc:Fallback>
          <p:pic>
            <p:nvPicPr>
              <p:cNvPr id="507" name="Freihand 506"/>
              <p:cNvPicPr/>
              <p:nvPr/>
            </p:nvPicPr>
            <p:blipFill>
              <a:blip r:embed="rId104"/>
              <a:stretch>
                <a:fillRect/>
              </a:stretch>
            </p:blipFill>
            <p:spPr>
              <a:xfrm>
                <a:off x="7299314" y="3182346"/>
                <a:ext cx="187200" cy="6732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508" name="Freihand 507"/>
              <p14:cNvContentPartPr/>
              <p14:nvPr/>
            </p14:nvContentPartPr>
            <p14:xfrm>
              <a:off x="6551594" y="3541626"/>
              <a:ext cx="1055520" cy="448560"/>
            </p14:xfrm>
          </p:contentPart>
        </mc:Choice>
        <mc:Fallback>
          <p:pic>
            <p:nvPicPr>
              <p:cNvPr id="508" name="Freihand 507"/>
              <p:cNvPicPr/>
              <p:nvPr/>
            </p:nvPicPr>
            <p:blipFill>
              <a:blip r:embed="rId106"/>
              <a:stretch>
                <a:fillRect/>
              </a:stretch>
            </p:blipFill>
            <p:spPr>
              <a:xfrm>
                <a:off x="6538634" y="3524706"/>
                <a:ext cx="1085400" cy="47844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509" name="Freihand 508"/>
              <p14:cNvContentPartPr/>
              <p14:nvPr/>
            </p14:nvContentPartPr>
            <p14:xfrm>
              <a:off x="6622154" y="3693906"/>
              <a:ext cx="975960" cy="420840"/>
            </p14:xfrm>
          </p:contentPart>
        </mc:Choice>
        <mc:Fallback>
          <p:pic>
            <p:nvPicPr>
              <p:cNvPr id="509" name="Freihand 508"/>
              <p:cNvPicPr/>
              <p:nvPr/>
            </p:nvPicPr>
            <p:blipFill>
              <a:blip r:embed="rId108"/>
              <a:stretch>
                <a:fillRect/>
              </a:stretch>
            </p:blipFill>
            <p:spPr>
              <a:xfrm>
                <a:off x="6608834" y="3681306"/>
                <a:ext cx="1001880" cy="44928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511" name="Freihand 510"/>
              <p14:cNvContentPartPr/>
              <p14:nvPr/>
            </p14:nvContentPartPr>
            <p14:xfrm>
              <a:off x="680714" y="3827466"/>
              <a:ext cx="286560" cy="32760"/>
            </p14:xfrm>
          </p:contentPart>
        </mc:Choice>
        <mc:Fallback>
          <p:pic>
            <p:nvPicPr>
              <p:cNvPr id="511" name="Freihand 510"/>
              <p:cNvPicPr/>
              <p:nvPr/>
            </p:nvPicPr>
            <p:blipFill>
              <a:blip r:embed="rId110"/>
              <a:stretch>
                <a:fillRect/>
              </a:stretch>
            </p:blipFill>
            <p:spPr>
              <a:xfrm>
                <a:off x="665954" y="3815586"/>
                <a:ext cx="309240" cy="5256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512" name="Freihand 511"/>
              <p14:cNvContentPartPr/>
              <p14:nvPr/>
            </p14:nvContentPartPr>
            <p14:xfrm>
              <a:off x="3034754" y="2590506"/>
              <a:ext cx="383760" cy="441360"/>
            </p14:xfrm>
          </p:contentPart>
        </mc:Choice>
        <mc:Fallback>
          <p:pic>
            <p:nvPicPr>
              <p:cNvPr id="512" name="Freihand 511"/>
              <p:cNvPicPr/>
              <p:nvPr/>
            </p:nvPicPr>
            <p:blipFill>
              <a:blip r:embed="rId112"/>
              <a:stretch>
                <a:fillRect/>
              </a:stretch>
            </p:blipFill>
            <p:spPr>
              <a:xfrm>
                <a:off x="3020714" y="2575026"/>
                <a:ext cx="412200" cy="47088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513" name="Freihand 512"/>
              <p14:cNvContentPartPr/>
              <p14:nvPr/>
            </p14:nvContentPartPr>
            <p14:xfrm>
              <a:off x="3194594" y="1966986"/>
              <a:ext cx="829440" cy="437040"/>
            </p14:xfrm>
          </p:contentPart>
        </mc:Choice>
        <mc:Fallback>
          <p:pic>
            <p:nvPicPr>
              <p:cNvPr id="513" name="Freihand 512"/>
              <p:cNvPicPr/>
              <p:nvPr/>
            </p:nvPicPr>
            <p:blipFill>
              <a:blip r:embed="rId114"/>
              <a:stretch>
                <a:fillRect/>
              </a:stretch>
            </p:blipFill>
            <p:spPr>
              <a:xfrm>
                <a:off x="3179834" y="1951146"/>
                <a:ext cx="859320" cy="467640"/>
              </a:xfrm>
              <a:prstGeom prst="rect">
                <a:avLst/>
              </a:prstGeom>
            </p:spPr>
          </p:pic>
        </mc:Fallback>
      </mc:AlternateContent>
    </p:spTree>
    <p:extLst>
      <p:ext uri="{BB962C8B-B14F-4D97-AF65-F5344CB8AC3E}">
        <p14:creationId xmlns:p14="http://schemas.microsoft.com/office/powerpoint/2010/main" val="6777338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1600741" y="104531"/>
            <a:ext cx="7597213" cy="744863"/>
          </a:xfrm>
          <a:prstGeom prst="rect">
            <a:avLst/>
          </a:prstGeom>
          <a:noFill/>
          <a:ln>
            <a:noFill/>
          </a:ln>
        </p:spPr>
        <p:txBody>
          <a:bodyPr lIns="81638" tIns="40819" rIns="81638" bIns="40819" anchor="ctr" anchorCtr="1"/>
          <a:lstStyle/>
          <a:p>
            <a:pPr>
              <a:lnSpc>
                <a:spcPct val="100000"/>
              </a:lnSpc>
            </a:pPr>
            <a:r>
              <a:rPr lang="de-DE" sz="2903" b="1" dirty="0">
                <a:solidFill>
                  <a:srgbClr val="000000"/>
                </a:solidFill>
                <a:latin typeface="Times New Roman" panose="02020603050405020304" pitchFamily="18" charset="0"/>
                <a:cs typeface="Times New Roman" panose="02020603050405020304" pitchFamily="18" charset="0"/>
              </a:rPr>
              <a:t>Externe Effekte und Eigentumsrechte</a:t>
            </a:r>
          </a:p>
        </p:txBody>
      </p:sp>
      <p:sp>
        <p:nvSpPr>
          <p:cNvPr id="3" name="Rechteck 2"/>
          <p:cNvSpPr/>
          <p:nvPr/>
        </p:nvSpPr>
        <p:spPr>
          <a:xfrm>
            <a:off x="131957" y="585419"/>
            <a:ext cx="8028370" cy="6074527"/>
          </a:xfrm>
          <a:prstGeom prst="rect">
            <a:avLst/>
          </a:prstGeom>
        </p:spPr>
        <p:txBody>
          <a:bodyPr wrap="square">
            <a:noAutofit/>
          </a:bodyPr>
          <a:lstStyle/>
          <a:p>
            <a:r>
              <a:rPr lang="de-DE" sz="2400" dirty="0">
                <a:latin typeface="Times New Roman" panose="02020603050405020304" pitchFamily="18" charset="0"/>
                <a:cs typeface="Times New Roman" panose="02020603050405020304" pitchFamily="18" charset="0"/>
              </a:rPr>
              <a:t>Existieren an einem knappen Gut keine handelbaren Eigentumsrecht entstehen externe Effekte </a:t>
            </a:r>
          </a:p>
          <a:p>
            <a:r>
              <a:rPr lang="de-DE" sz="2400" dirty="0">
                <a:latin typeface="Times New Roman" panose="02020603050405020304" pitchFamily="18" charset="0"/>
                <a:cs typeface="Times New Roman" panose="02020603050405020304" pitchFamily="18" charset="0"/>
              </a:rPr>
              <a:t>(vgl. nicht Ausschließbarkeit)</a:t>
            </a:r>
          </a:p>
          <a:p>
            <a:endParaRPr lang="de-DE" sz="2400" dirty="0">
              <a:latin typeface="Times New Roman" panose="02020603050405020304" pitchFamily="18" charset="0"/>
              <a:cs typeface="Times New Roman" panose="02020603050405020304" pitchFamily="18" charset="0"/>
            </a:endParaRPr>
          </a:p>
          <a:p>
            <a:r>
              <a:rPr lang="de-DE" sz="2400" dirty="0">
                <a:latin typeface="Times New Roman" panose="02020603050405020304" pitchFamily="18" charset="0"/>
                <a:cs typeface="Times New Roman" panose="02020603050405020304" pitchFamily="18" charset="0"/>
              </a:rPr>
              <a:t>Beispiele</a:t>
            </a:r>
          </a:p>
          <a:p>
            <a:endParaRPr lang="de-DE"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de-DE" sz="2400" dirty="0">
                <a:latin typeface="Times New Roman" panose="02020603050405020304" pitchFamily="18" charset="0"/>
                <a:cs typeface="Times New Roman" panose="02020603050405020304" pitchFamily="18" charset="0"/>
              </a:rPr>
              <a:t>Recht auf rauchfreie Luft vs. Recht zu rauchen</a:t>
            </a:r>
          </a:p>
          <a:p>
            <a:pPr marL="342900" indent="-342900">
              <a:buFont typeface="Arial" panose="020B0604020202020204" pitchFamily="34" charset="0"/>
              <a:buChar char="•"/>
            </a:pPr>
            <a:r>
              <a:rPr lang="de-DE" sz="2400" dirty="0">
                <a:latin typeface="Times New Roman" panose="02020603050405020304" pitchFamily="18" charset="0"/>
                <a:cs typeface="Times New Roman" panose="02020603050405020304" pitchFamily="18" charset="0"/>
              </a:rPr>
              <a:t>Recht auf sauberes Wasser vs. Recht zur Einleitung von Abwasser</a:t>
            </a:r>
          </a:p>
          <a:p>
            <a:pPr marL="342900" indent="-342900">
              <a:buFont typeface="Arial" panose="020B0604020202020204" pitchFamily="34" charset="0"/>
              <a:buChar char="•"/>
            </a:pPr>
            <a:r>
              <a:rPr lang="de-DE" sz="2400" dirty="0">
                <a:latin typeface="Times New Roman" panose="02020603050405020304" pitchFamily="18" charset="0"/>
                <a:cs typeface="Times New Roman" panose="02020603050405020304" pitchFamily="18" charset="0"/>
              </a:rPr>
              <a:t>Recht auf stabiles Klima vs. Recht der Emission von CO</a:t>
            </a:r>
            <a:r>
              <a:rPr lang="de-DE" sz="2400" baseline="-25000" dirty="0">
                <a:latin typeface="Times New Roman" panose="02020603050405020304" pitchFamily="18" charset="0"/>
                <a:cs typeface="Times New Roman" panose="02020603050405020304" pitchFamily="18" charset="0"/>
              </a:rPr>
              <a:t>2</a:t>
            </a:r>
          </a:p>
          <a:p>
            <a:endParaRPr lang="de-DE" sz="2177" dirty="0">
              <a:latin typeface="Times New Roman" panose="02020603050405020304" pitchFamily="18" charset="0"/>
              <a:cs typeface="Times New Roman" panose="02020603050405020304" pitchFamily="18" charset="0"/>
            </a:endParaRPr>
          </a:p>
          <a:p>
            <a:pPr algn="ctr"/>
            <a:endParaRPr lang="de-DE" sz="2800" dirty="0">
              <a:latin typeface="Times New Roman" panose="02020603050405020304" pitchFamily="18" charset="0"/>
              <a:cs typeface="Times New Roman" panose="02020603050405020304" pitchFamily="18" charset="0"/>
            </a:endParaRPr>
          </a:p>
          <a:p>
            <a:pPr algn="ctr"/>
            <a:r>
              <a:rPr lang="de-DE" sz="2800" b="1" dirty="0">
                <a:latin typeface="Times New Roman" panose="02020603050405020304" pitchFamily="18" charset="0"/>
                <a:cs typeface="Times New Roman" panose="02020603050405020304" pitchFamily="18" charset="0"/>
              </a:rPr>
              <a:t>Das </a:t>
            </a:r>
            <a:r>
              <a:rPr lang="de-DE" sz="2800" b="1" dirty="0" err="1">
                <a:latin typeface="Times New Roman" panose="02020603050405020304" pitchFamily="18" charset="0"/>
                <a:cs typeface="Times New Roman" panose="02020603050405020304" pitchFamily="18" charset="0"/>
              </a:rPr>
              <a:t>Coase</a:t>
            </a:r>
            <a:r>
              <a:rPr lang="de-DE" sz="2800" b="1" dirty="0">
                <a:latin typeface="Times New Roman" panose="02020603050405020304" pitchFamily="18" charset="0"/>
                <a:cs typeface="Times New Roman" panose="02020603050405020304" pitchFamily="18" charset="0"/>
              </a:rPr>
              <a:t>-Theorem</a:t>
            </a:r>
          </a:p>
          <a:p>
            <a:pPr algn="ctr"/>
            <a:r>
              <a:rPr lang="de-DE" sz="2400" dirty="0">
                <a:latin typeface="Times New Roman" panose="02020603050405020304" pitchFamily="18" charset="0"/>
                <a:cs typeface="Times New Roman" panose="02020603050405020304" pitchFamily="18" charset="0"/>
              </a:rPr>
              <a:t>Wenn Eigentumsrechte eindeutig definiert sind und wenn keine</a:t>
            </a:r>
          </a:p>
          <a:p>
            <a:pPr algn="ctr"/>
            <a:r>
              <a:rPr lang="de-DE" sz="2400" dirty="0">
                <a:latin typeface="Times New Roman" panose="02020603050405020304" pitchFamily="18" charset="0"/>
                <a:cs typeface="Times New Roman" panose="02020603050405020304" pitchFamily="18" charset="0"/>
              </a:rPr>
              <a:t>Transaktionskosten vorliegen, dann führen privatwirtschaftliche</a:t>
            </a:r>
          </a:p>
          <a:p>
            <a:pPr algn="ctr"/>
            <a:r>
              <a:rPr lang="de-DE" sz="2400" dirty="0">
                <a:latin typeface="Times New Roman" panose="02020603050405020304" pitchFamily="18" charset="0"/>
                <a:cs typeface="Times New Roman" panose="02020603050405020304" pitchFamily="18" charset="0"/>
              </a:rPr>
              <a:t>Vereinbarungen zu einer effizienten Allokation.</a:t>
            </a:r>
          </a:p>
        </p:txBody>
      </p:sp>
      <p:sp>
        <p:nvSpPr>
          <p:cNvPr id="9" name="Rechteck 8"/>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4" name="Freihand 3"/>
              <p14:cNvContentPartPr/>
              <p14:nvPr/>
            </p14:nvContentPartPr>
            <p14:xfrm>
              <a:off x="6986466" y="3833050"/>
              <a:ext cx="824400" cy="600480"/>
            </p14:xfrm>
          </p:contentPart>
        </mc:Choice>
        <mc:Fallback>
          <p:pic>
            <p:nvPicPr>
              <p:cNvPr id="4" name="Freihand 3"/>
              <p:cNvPicPr/>
              <p:nvPr/>
            </p:nvPicPr>
            <p:blipFill>
              <a:blip r:embed="rId4"/>
              <a:stretch>
                <a:fillRect/>
              </a:stretch>
            </p:blipFill>
            <p:spPr>
              <a:xfrm>
                <a:off x="6970266" y="3816850"/>
                <a:ext cx="855360" cy="6321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Freihand 6"/>
              <p14:cNvContentPartPr/>
              <p14:nvPr/>
            </p14:nvContentPartPr>
            <p14:xfrm>
              <a:off x="215946" y="4844650"/>
              <a:ext cx="8057160" cy="1787760"/>
            </p14:xfrm>
          </p:contentPart>
        </mc:Choice>
        <mc:Fallback>
          <p:pic>
            <p:nvPicPr>
              <p:cNvPr id="7" name="Freihand 6"/>
              <p:cNvPicPr/>
              <p:nvPr/>
            </p:nvPicPr>
            <p:blipFill>
              <a:blip r:embed="rId6"/>
              <a:stretch>
                <a:fillRect/>
              </a:stretch>
            </p:blipFill>
            <p:spPr>
              <a:xfrm>
                <a:off x="199746" y="4829530"/>
                <a:ext cx="8088480" cy="18187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0" name="Freihand 9"/>
              <p14:cNvContentPartPr/>
              <p14:nvPr/>
            </p14:nvContentPartPr>
            <p14:xfrm>
              <a:off x="4207986" y="6201850"/>
              <a:ext cx="3049920" cy="399240"/>
            </p14:xfrm>
          </p:contentPart>
        </mc:Choice>
        <mc:Fallback>
          <p:pic>
            <p:nvPicPr>
              <p:cNvPr id="10" name="Freihand 9"/>
              <p:cNvPicPr/>
              <p:nvPr/>
            </p:nvPicPr>
            <p:blipFill>
              <a:blip r:embed="rId8"/>
              <a:stretch>
                <a:fillRect/>
              </a:stretch>
            </p:blipFill>
            <p:spPr>
              <a:xfrm>
                <a:off x="4192146" y="6186730"/>
                <a:ext cx="3081600" cy="430200"/>
              </a:xfrm>
              <a:prstGeom prst="rect">
                <a:avLst/>
              </a:prstGeom>
            </p:spPr>
          </p:pic>
        </mc:Fallback>
      </mc:AlternateContent>
    </p:spTree>
    <p:extLst>
      <p:ext uri="{BB962C8B-B14F-4D97-AF65-F5344CB8AC3E}">
        <p14:creationId xmlns:p14="http://schemas.microsoft.com/office/powerpoint/2010/main" val="33322121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1600741" y="104531"/>
            <a:ext cx="7597213" cy="744863"/>
          </a:xfrm>
          <a:prstGeom prst="rect">
            <a:avLst/>
          </a:prstGeom>
          <a:noFill/>
          <a:ln>
            <a:noFill/>
          </a:ln>
        </p:spPr>
        <p:txBody>
          <a:bodyPr lIns="81638" tIns="40819" rIns="81638" bIns="40819" anchor="ctr" anchorCtr="1"/>
          <a:lstStyle/>
          <a:p>
            <a:pPr>
              <a:lnSpc>
                <a:spcPct val="100000"/>
              </a:lnSpc>
            </a:pPr>
            <a:r>
              <a:rPr lang="de-DE" sz="2903" b="1" dirty="0" err="1">
                <a:solidFill>
                  <a:srgbClr val="000000"/>
                </a:solidFill>
                <a:latin typeface="Times New Roman" panose="02020603050405020304" pitchFamily="18" charset="0"/>
                <a:cs typeface="Times New Roman" panose="02020603050405020304" pitchFamily="18" charset="0"/>
              </a:rPr>
              <a:t>Coase</a:t>
            </a:r>
            <a:r>
              <a:rPr lang="de-DE" sz="2903" b="1" dirty="0">
                <a:solidFill>
                  <a:srgbClr val="000000"/>
                </a:solidFill>
                <a:latin typeface="Times New Roman" panose="02020603050405020304" pitchFamily="18" charset="0"/>
                <a:cs typeface="Times New Roman" panose="02020603050405020304" pitchFamily="18" charset="0"/>
              </a:rPr>
              <a:t> Theorem</a:t>
            </a:r>
            <a:endParaRPr sz="2903" dirty="0">
              <a:latin typeface="Times New Roman" panose="02020603050405020304" pitchFamily="18" charset="0"/>
              <a:cs typeface="Times New Roman" panose="02020603050405020304" pitchFamily="18" charset="0"/>
            </a:endParaRPr>
          </a:p>
        </p:txBody>
      </p:sp>
      <p:sp>
        <p:nvSpPr>
          <p:cNvPr id="7" name="Line 3"/>
          <p:cNvSpPr>
            <a:spLocks noChangeShapeType="1"/>
          </p:cNvSpPr>
          <p:nvPr/>
        </p:nvSpPr>
        <p:spPr bwMode="auto">
          <a:xfrm flipV="1">
            <a:off x="2084725" y="614333"/>
            <a:ext cx="1440" cy="383472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633"/>
          </a:p>
        </p:txBody>
      </p:sp>
      <p:sp>
        <p:nvSpPr>
          <p:cNvPr id="8" name="Line 4"/>
          <p:cNvSpPr>
            <a:spLocks noChangeShapeType="1"/>
          </p:cNvSpPr>
          <p:nvPr/>
        </p:nvSpPr>
        <p:spPr bwMode="auto">
          <a:xfrm>
            <a:off x="1855765" y="4328093"/>
            <a:ext cx="5813280" cy="144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633"/>
          </a:p>
        </p:txBody>
      </p:sp>
      <p:sp>
        <p:nvSpPr>
          <p:cNvPr id="10" name="Textfeld 9"/>
          <p:cNvSpPr txBox="1"/>
          <p:nvPr/>
        </p:nvSpPr>
        <p:spPr>
          <a:xfrm>
            <a:off x="656546" y="564384"/>
            <a:ext cx="1353447" cy="369332"/>
          </a:xfrm>
          <a:prstGeom prst="rect">
            <a:avLst/>
          </a:prstGeom>
          <a:noFill/>
        </p:spPr>
        <p:txBody>
          <a:bodyPr wrap="none" rtlCol="0">
            <a:spAutoFit/>
          </a:bodyPr>
          <a:lstStyle/>
          <a:p>
            <a:r>
              <a:rPr lang="de-DE" dirty="0"/>
              <a:t>G</a:t>
            </a:r>
            <a:r>
              <a:rPr lang="de-DE" dirty="0" smtClean="0"/>
              <a:t>renzkosten</a:t>
            </a:r>
            <a:endParaRPr lang="de-DE" dirty="0"/>
          </a:p>
        </p:txBody>
      </p:sp>
      <p:cxnSp>
        <p:nvCxnSpPr>
          <p:cNvPr id="3" name="Gerader Verbinder 2">
            <a:extLst>
              <a:ext uri="{FF2B5EF4-FFF2-40B4-BE49-F238E27FC236}">
                <a16:creationId xmlns:a16="http://schemas.microsoft.com/office/drawing/2014/main" id="{D7DCD0F1-B896-4897-ABFB-A7301D72029E}"/>
              </a:ext>
            </a:extLst>
          </p:cNvPr>
          <p:cNvCxnSpPr/>
          <p:nvPr/>
        </p:nvCxnSpPr>
        <p:spPr>
          <a:xfrm>
            <a:off x="2084725" y="1191771"/>
            <a:ext cx="3981540" cy="31363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DCE70585-7268-42F2-A234-9A36C4D081AB}"/>
              </a:ext>
            </a:extLst>
          </p:cNvPr>
          <p:cNvCxnSpPr>
            <a:cxnSpLocks/>
          </p:cNvCxnSpPr>
          <p:nvPr/>
        </p:nvCxnSpPr>
        <p:spPr>
          <a:xfrm flipV="1">
            <a:off x="2084725" y="1672688"/>
            <a:ext cx="4249170" cy="2107581"/>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0AFA9E55-A314-45AD-B789-432D3FCD5EE6}"/>
              </a:ext>
            </a:extLst>
          </p:cNvPr>
          <p:cNvSpPr txBox="1"/>
          <p:nvPr/>
        </p:nvSpPr>
        <p:spPr>
          <a:xfrm>
            <a:off x="2232681" y="803870"/>
            <a:ext cx="3200941" cy="646331"/>
          </a:xfrm>
          <a:prstGeom prst="rect">
            <a:avLst/>
          </a:prstGeom>
          <a:noFill/>
        </p:spPr>
        <p:txBody>
          <a:bodyPr wrap="none" rtlCol="0">
            <a:spAutoFit/>
          </a:bodyPr>
          <a:lstStyle/>
          <a:p>
            <a:r>
              <a:rPr lang="de-DE" dirty="0"/>
              <a:t>Grenzkosten </a:t>
            </a:r>
            <a:r>
              <a:rPr lang="de-DE" dirty="0" smtClean="0"/>
              <a:t>des Emittenten der</a:t>
            </a:r>
            <a:endParaRPr lang="de-DE" dirty="0"/>
          </a:p>
          <a:p>
            <a:r>
              <a:rPr lang="de-DE" dirty="0"/>
              <a:t>Schadstoffverminderung</a:t>
            </a:r>
          </a:p>
        </p:txBody>
      </p:sp>
      <p:sp>
        <p:nvSpPr>
          <p:cNvPr id="14" name="Textfeld 13">
            <a:extLst>
              <a:ext uri="{FF2B5EF4-FFF2-40B4-BE49-F238E27FC236}">
                <a16:creationId xmlns:a16="http://schemas.microsoft.com/office/drawing/2014/main" id="{B9898E88-5F87-4239-83D6-DBB700897516}"/>
              </a:ext>
            </a:extLst>
          </p:cNvPr>
          <p:cNvSpPr txBox="1"/>
          <p:nvPr/>
        </p:nvSpPr>
        <p:spPr>
          <a:xfrm>
            <a:off x="6333895" y="1330222"/>
            <a:ext cx="4437625" cy="646331"/>
          </a:xfrm>
          <a:prstGeom prst="rect">
            <a:avLst/>
          </a:prstGeom>
          <a:noFill/>
        </p:spPr>
        <p:txBody>
          <a:bodyPr wrap="none" rtlCol="0">
            <a:spAutoFit/>
          </a:bodyPr>
          <a:lstStyle/>
          <a:p>
            <a:r>
              <a:rPr lang="de-DE" dirty="0"/>
              <a:t>Grenzschaden </a:t>
            </a:r>
            <a:r>
              <a:rPr lang="de-DE" dirty="0" smtClean="0"/>
              <a:t>des Beeinträchtigten durch die</a:t>
            </a:r>
            <a:endParaRPr lang="de-DE" dirty="0"/>
          </a:p>
          <a:p>
            <a:r>
              <a:rPr lang="de-DE" dirty="0"/>
              <a:t>Schadstofferzeugung</a:t>
            </a:r>
          </a:p>
        </p:txBody>
      </p:sp>
      <p:sp>
        <p:nvSpPr>
          <p:cNvPr id="15" name="Rechteck 14">
            <a:extLst>
              <a:ext uri="{FF2B5EF4-FFF2-40B4-BE49-F238E27FC236}">
                <a16:creationId xmlns:a16="http://schemas.microsoft.com/office/drawing/2014/main" id="{43B97ECB-85D0-48AC-ACDD-D3A0D9735C6F}"/>
              </a:ext>
            </a:extLst>
          </p:cNvPr>
          <p:cNvSpPr/>
          <p:nvPr/>
        </p:nvSpPr>
        <p:spPr>
          <a:xfrm>
            <a:off x="12486" y="4978276"/>
            <a:ext cx="8619680" cy="605381"/>
          </a:xfrm>
          <a:prstGeom prst="rect">
            <a:avLst/>
          </a:prstGeom>
        </p:spPr>
        <p:txBody>
          <a:bodyPr wrap="square">
            <a:noAutofit/>
          </a:bodyPr>
          <a:lstStyle/>
          <a:p>
            <a:r>
              <a:rPr lang="de-DE" sz="1400" dirty="0" smtClean="0">
                <a:latin typeface="Times New Roman" panose="02020603050405020304" pitchFamily="18" charset="0"/>
                <a:cs typeface="Times New Roman" panose="02020603050405020304" pitchFamily="18" charset="0"/>
              </a:rPr>
              <a:t>Gibt es keine einschränkende Gesetzgebung, liegen die Eigentumsrechte quasi beim Emittenten und dieser wird die gewinnmaximalen Emissionen </a:t>
            </a:r>
            <a:r>
              <a:rPr lang="de-DE" sz="1400" dirty="0" err="1" smtClean="0">
                <a:latin typeface="Times New Roman" panose="02020603050405020304" pitchFamily="18" charset="0"/>
                <a:cs typeface="Times New Roman" panose="02020603050405020304" pitchFamily="18" charset="0"/>
              </a:rPr>
              <a:t>z</a:t>
            </a:r>
            <a:r>
              <a:rPr lang="de-DE" sz="1400" baseline="-25000" dirty="0" err="1" smtClean="0">
                <a:latin typeface="Times New Roman" panose="02020603050405020304" pitchFamily="18" charset="0"/>
                <a:cs typeface="Times New Roman" panose="02020603050405020304" pitchFamily="18" charset="0"/>
              </a:rPr>
              <a:t>m</a:t>
            </a:r>
            <a:r>
              <a:rPr lang="de-DE" sz="1400" dirty="0" smtClean="0">
                <a:latin typeface="Times New Roman" panose="02020603050405020304" pitchFamily="18" charset="0"/>
                <a:cs typeface="Times New Roman" panose="02020603050405020304" pitchFamily="18" charset="0"/>
              </a:rPr>
              <a:t> tätigen (Grenzkosten = 0).</a:t>
            </a:r>
            <a:endParaRPr lang="de-DE" sz="1400" dirty="0">
              <a:latin typeface="Times New Roman" panose="02020603050405020304" pitchFamily="18" charset="0"/>
              <a:cs typeface="Times New Roman" panose="02020603050405020304" pitchFamily="18" charset="0"/>
            </a:endParaRPr>
          </a:p>
        </p:txBody>
      </p:sp>
      <p:cxnSp>
        <p:nvCxnSpPr>
          <p:cNvPr id="17" name="Gerader Verbinder 16">
            <a:extLst>
              <a:ext uri="{FF2B5EF4-FFF2-40B4-BE49-F238E27FC236}">
                <a16:creationId xmlns:a16="http://schemas.microsoft.com/office/drawing/2014/main" id="{7F305E57-4728-47E1-B42B-2B39D8D8FE2B}"/>
              </a:ext>
            </a:extLst>
          </p:cNvPr>
          <p:cNvCxnSpPr/>
          <p:nvPr/>
        </p:nvCxnSpPr>
        <p:spPr>
          <a:xfrm>
            <a:off x="4092498" y="2776654"/>
            <a:ext cx="0" cy="155143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374C96E9-2546-4512-88CA-42EE18854E52}"/>
              </a:ext>
            </a:extLst>
          </p:cNvPr>
          <p:cNvSpPr txBox="1"/>
          <p:nvPr/>
        </p:nvSpPr>
        <p:spPr>
          <a:xfrm>
            <a:off x="3879768" y="4379225"/>
            <a:ext cx="391454" cy="369332"/>
          </a:xfrm>
          <a:prstGeom prst="rect">
            <a:avLst/>
          </a:prstGeom>
          <a:noFill/>
        </p:spPr>
        <p:txBody>
          <a:bodyPr wrap="none" rtlCol="0">
            <a:spAutoFit/>
          </a:bodyPr>
          <a:lstStyle/>
          <a:p>
            <a:r>
              <a:rPr lang="de-DE" dirty="0"/>
              <a:t>z*</a:t>
            </a:r>
          </a:p>
        </p:txBody>
      </p:sp>
      <p:sp>
        <p:nvSpPr>
          <p:cNvPr id="19" name="Textfeld 18">
            <a:extLst>
              <a:ext uri="{FF2B5EF4-FFF2-40B4-BE49-F238E27FC236}">
                <a16:creationId xmlns:a16="http://schemas.microsoft.com/office/drawing/2014/main" id="{BF01740D-BE6F-45AB-9BE2-BCA4B13BB897}"/>
              </a:ext>
            </a:extLst>
          </p:cNvPr>
          <p:cNvSpPr txBox="1"/>
          <p:nvPr/>
        </p:nvSpPr>
        <p:spPr>
          <a:xfrm>
            <a:off x="5900273" y="4350049"/>
            <a:ext cx="407484" cy="369332"/>
          </a:xfrm>
          <a:prstGeom prst="rect">
            <a:avLst/>
          </a:prstGeom>
          <a:noFill/>
        </p:spPr>
        <p:txBody>
          <a:bodyPr wrap="none" rtlCol="0">
            <a:spAutoFit/>
          </a:bodyPr>
          <a:lstStyle/>
          <a:p>
            <a:r>
              <a:rPr lang="de-DE" dirty="0" err="1">
                <a:latin typeface="Times New Roman" panose="02020603050405020304" pitchFamily="18" charset="0"/>
                <a:cs typeface="Times New Roman" panose="02020603050405020304" pitchFamily="18" charset="0"/>
              </a:rPr>
              <a:t>z</a:t>
            </a:r>
            <a:r>
              <a:rPr lang="de-DE" baseline="-25000" dirty="0" err="1">
                <a:latin typeface="Times New Roman" panose="02020603050405020304" pitchFamily="18" charset="0"/>
                <a:cs typeface="Times New Roman" panose="02020603050405020304" pitchFamily="18" charset="0"/>
              </a:rPr>
              <a:t>m</a:t>
            </a:r>
            <a:endParaRPr lang="de-DE" dirty="0"/>
          </a:p>
        </p:txBody>
      </p:sp>
      <p:sp>
        <p:nvSpPr>
          <p:cNvPr id="20" name="Textfeld 19">
            <a:extLst>
              <a:ext uri="{FF2B5EF4-FFF2-40B4-BE49-F238E27FC236}">
                <a16:creationId xmlns:a16="http://schemas.microsoft.com/office/drawing/2014/main" id="{C1F93AB8-4536-4A81-9CD1-2389A4E1659C}"/>
              </a:ext>
            </a:extLst>
          </p:cNvPr>
          <p:cNvSpPr txBox="1"/>
          <p:nvPr/>
        </p:nvSpPr>
        <p:spPr>
          <a:xfrm>
            <a:off x="3953506" y="2382476"/>
            <a:ext cx="317716" cy="369332"/>
          </a:xfrm>
          <a:prstGeom prst="rect">
            <a:avLst/>
          </a:prstGeom>
          <a:noFill/>
        </p:spPr>
        <p:txBody>
          <a:bodyPr wrap="none" rtlCol="0">
            <a:spAutoFit/>
          </a:bodyPr>
          <a:lstStyle/>
          <a:p>
            <a:r>
              <a:rPr lang="de-DE" dirty="0"/>
              <a:t>A</a:t>
            </a:r>
          </a:p>
        </p:txBody>
      </p:sp>
      <p:sp>
        <p:nvSpPr>
          <p:cNvPr id="2" name="Rechteck 1"/>
          <p:cNvSpPr/>
          <p:nvPr/>
        </p:nvSpPr>
        <p:spPr>
          <a:xfrm>
            <a:off x="12486" y="5560586"/>
            <a:ext cx="8556420" cy="738664"/>
          </a:xfrm>
          <a:prstGeom prst="rect">
            <a:avLst/>
          </a:prstGeom>
        </p:spPr>
        <p:txBody>
          <a:bodyPr wrap="square">
            <a:spAutoFit/>
          </a:bodyPr>
          <a:lstStyle/>
          <a:p>
            <a:r>
              <a:rPr lang="de-DE" sz="1400" dirty="0">
                <a:latin typeface="Times New Roman" panose="02020603050405020304" pitchFamily="18" charset="0"/>
                <a:cs typeface="Times New Roman" panose="02020603050405020304" pitchFamily="18" charset="0"/>
              </a:rPr>
              <a:t>Der Geschädigte kann aber eine Kompensation anbieten für die Reduktion der Emissionen auf z</a:t>
            </a:r>
            <a:r>
              <a:rPr lang="de-DE" sz="1400" dirty="0" smtClean="0">
                <a:latin typeface="Times New Roman" panose="02020603050405020304" pitchFamily="18" charset="0"/>
                <a:cs typeface="Times New Roman" panose="02020603050405020304" pitchFamily="18" charset="0"/>
              </a:rPr>
              <a:t>*, denn auf diesem Niveau ist seine Zahlungsbereitschaft für das Unterlassen des Schadens gerade so groß, wie die Grenzkosten der Schadenminderung des Emittenten</a:t>
            </a:r>
            <a:endParaRPr lang="de-DE" sz="1400" dirty="0">
              <a:latin typeface="Times New Roman" panose="02020603050405020304" pitchFamily="18" charset="0"/>
              <a:cs typeface="Times New Roman" panose="02020603050405020304" pitchFamily="18" charset="0"/>
            </a:endParaRPr>
          </a:p>
        </p:txBody>
      </p:sp>
      <p:sp>
        <p:nvSpPr>
          <p:cNvPr id="4" name="Rechteck 3"/>
          <p:cNvSpPr/>
          <p:nvPr/>
        </p:nvSpPr>
        <p:spPr>
          <a:xfrm>
            <a:off x="12486" y="6291906"/>
            <a:ext cx="8679557" cy="523220"/>
          </a:xfrm>
          <a:prstGeom prst="rect">
            <a:avLst/>
          </a:prstGeom>
        </p:spPr>
        <p:txBody>
          <a:bodyPr wrap="square">
            <a:spAutoFit/>
          </a:bodyPr>
          <a:lstStyle/>
          <a:p>
            <a:r>
              <a:rPr lang="de-DE" sz="1400" dirty="0">
                <a:latin typeface="Times New Roman" panose="02020603050405020304" pitchFamily="18" charset="0"/>
                <a:cs typeface="Times New Roman" panose="02020603050405020304" pitchFamily="18" charset="0"/>
              </a:rPr>
              <a:t>Liegen </a:t>
            </a:r>
            <a:r>
              <a:rPr lang="de-DE" sz="1400" dirty="0" smtClean="0">
                <a:latin typeface="Times New Roman" panose="02020603050405020304" pitchFamily="18" charset="0"/>
                <a:cs typeface="Times New Roman" panose="02020603050405020304" pitchFamily="18" charset="0"/>
              </a:rPr>
              <a:t>die Zahlungen Höhe der </a:t>
            </a:r>
            <a:r>
              <a:rPr lang="de-DE" sz="1400" dirty="0">
                <a:latin typeface="Times New Roman" panose="02020603050405020304" pitchFamily="18" charset="0"/>
                <a:cs typeface="Times New Roman" panose="02020603050405020304" pitchFamily="18" charset="0"/>
              </a:rPr>
              <a:t>Fläche (A-z*- </a:t>
            </a:r>
            <a:r>
              <a:rPr lang="de-DE" sz="1400" dirty="0" err="1">
                <a:latin typeface="Times New Roman" panose="02020603050405020304" pitchFamily="18" charset="0"/>
                <a:cs typeface="Times New Roman" panose="02020603050405020304" pitchFamily="18" charset="0"/>
              </a:rPr>
              <a:t>z</a:t>
            </a:r>
            <a:r>
              <a:rPr lang="de-DE" sz="1400" baseline="-25000" dirty="0" err="1">
                <a:latin typeface="Times New Roman" panose="02020603050405020304" pitchFamily="18" charset="0"/>
                <a:cs typeface="Times New Roman" panose="02020603050405020304" pitchFamily="18" charset="0"/>
              </a:rPr>
              <a:t>m</a:t>
            </a:r>
            <a:r>
              <a:rPr lang="de-DE" sz="1400" dirty="0" smtClean="0">
                <a:latin typeface="Times New Roman" panose="02020603050405020304" pitchFamily="18" charset="0"/>
                <a:cs typeface="Times New Roman" panose="02020603050405020304" pitchFamily="18" charset="0"/>
              </a:rPr>
              <a:t>), </a:t>
            </a:r>
            <a:r>
              <a:rPr lang="de-DE" sz="1400" dirty="0">
                <a:latin typeface="Times New Roman" panose="02020603050405020304" pitchFamily="18" charset="0"/>
                <a:cs typeface="Times New Roman" panose="02020603050405020304" pitchFamily="18" charset="0"/>
              </a:rPr>
              <a:t>wird der Verursacher dies annehmen und es wird ein </a:t>
            </a:r>
            <a:r>
              <a:rPr lang="de-DE" sz="1400" dirty="0" err="1">
                <a:latin typeface="Times New Roman" panose="02020603050405020304" pitchFamily="18" charset="0"/>
                <a:cs typeface="Times New Roman" panose="02020603050405020304" pitchFamily="18" charset="0"/>
              </a:rPr>
              <a:t>pareto</a:t>
            </a:r>
            <a:r>
              <a:rPr lang="de-DE" sz="1400" dirty="0">
                <a:latin typeface="Times New Roman" panose="02020603050405020304" pitchFamily="18" charset="0"/>
                <a:cs typeface="Times New Roman" panose="02020603050405020304" pitchFamily="18" charset="0"/>
              </a:rPr>
              <a:t>-effizienter Zustand erreicht</a:t>
            </a:r>
            <a:r>
              <a:rPr lang="de-DE" sz="1400" dirty="0" smtClean="0">
                <a:latin typeface="Times New Roman" panose="02020603050405020304" pitchFamily="18" charset="0"/>
                <a:cs typeface="Times New Roman" panose="02020603050405020304" pitchFamily="18" charset="0"/>
              </a:rPr>
              <a:t>. Da die Rechte beim Emittenten liegen</a:t>
            </a:r>
            <a:endParaRPr lang="de-DE" sz="1400" dirty="0">
              <a:latin typeface="Times New Roman" panose="02020603050405020304" pitchFamily="18" charset="0"/>
              <a:cs typeface="Times New Roman" panose="02020603050405020304" pitchFamily="18" charset="0"/>
            </a:endParaRPr>
          </a:p>
        </p:txBody>
      </p:sp>
      <p:cxnSp>
        <p:nvCxnSpPr>
          <p:cNvPr id="9" name="Gerade Verbindung mit Pfeil 8"/>
          <p:cNvCxnSpPr/>
          <p:nvPr/>
        </p:nvCxnSpPr>
        <p:spPr>
          <a:xfrm flipH="1">
            <a:off x="4541327" y="3328425"/>
            <a:ext cx="2974764" cy="48383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B9898E88-5F87-4239-83D6-DBB700897516}"/>
              </a:ext>
            </a:extLst>
          </p:cNvPr>
          <p:cNvSpPr txBox="1"/>
          <p:nvPr/>
        </p:nvSpPr>
        <p:spPr>
          <a:xfrm>
            <a:off x="7576697" y="3039669"/>
            <a:ext cx="2717230" cy="369332"/>
          </a:xfrm>
          <a:prstGeom prst="rect">
            <a:avLst/>
          </a:prstGeom>
          <a:noFill/>
        </p:spPr>
        <p:txBody>
          <a:bodyPr wrap="square" rtlCol="0">
            <a:spAutoFit/>
          </a:bodyPr>
          <a:lstStyle/>
          <a:p>
            <a:r>
              <a:rPr lang="de-DE" dirty="0" smtClean="0"/>
              <a:t>Entschädigungszahlung</a:t>
            </a:r>
            <a:endParaRPr lang="de-DE" dirty="0"/>
          </a:p>
        </p:txBody>
      </p:sp>
      <p:sp>
        <p:nvSpPr>
          <p:cNvPr id="22" name="Textfeld 21"/>
          <p:cNvSpPr txBox="1"/>
          <p:nvPr/>
        </p:nvSpPr>
        <p:spPr>
          <a:xfrm>
            <a:off x="6784929" y="4520534"/>
            <a:ext cx="1888337" cy="369332"/>
          </a:xfrm>
          <a:prstGeom prst="rect">
            <a:avLst/>
          </a:prstGeom>
          <a:noFill/>
        </p:spPr>
        <p:txBody>
          <a:bodyPr wrap="none" rtlCol="0">
            <a:spAutoFit/>
          </a:bodyPr>
          <a:lstStyle/>
          <a:p>
            <a:r>
              <a:rPr lang="de-DE" dirty="0"/>
              <a:t>Emissionsmenge z</a:t>
            </a:r>
          </a:p>
        </p:txBody>
      </p:sp>
      <p:sp>
        <p:nvSpPr>
          <p:cNvPr id="23" name="Textfeld 22"/>
          <p:cNvSpPr txBox="1"/>
          <p:nvPr/>
        </p:nvSpPr>
        <p:spPr>
          <a:xfrm>
            <a:off x="492283" y="804883"/>
            <a:ext cx="1512850" cy="369332"/>
          </a:xfrm>
          <a:prstGeom prst="rect">
            <a:avLst/>
          </a:prstGeom>
          <a:noFill/>
        </p:spPr>
        <p:txBody>
          <a:bodyPr wrap="none" rtlCol="0">
            <a:spAutoFit/>
          </a:bodyPr>
          <a:lstStyle/>
          <a:p>
            <a:r>
              <a:rPr lang="de-DE" dirty="0" smtClean="0"/>
              <a:t>Grenzschaden</a:t>
            </a:r>
            <a:endParaRPr lang="de-DE" dirty="0"/>
          </a:p>
        </p:txBody>
      </p:sp>
      <p:cxnSp>
        <p:nvCxnSpPr>
          <p:cNvPr id="12" name="Gerader Verbinder 11"/>
          <p:cNvCxnSpPr/>
          <p:nvPr/>
        </p:nvCxnSpPr>
        <p:spPr>
          <a:xfrm flipV="1">
            <a:off x="4157932" y="3039669"/>
            <a:ext cx="172528" cy="192361"/>
          </a:xfrm>
          <a:prstGeom prst="line">
            <a:avLst/>
          </a:prstGeom>
        </p:spPr>
        <p:style>
          <a:lnRef idx="1">
            <a:schemeClr val="accent2"/>
          </a:lnRef>
          <a:fillRef idx="0">
            <a:schemeClr val="accent2"/>
          </a:fillRef>
          <a:effectRef idx="0">
            <a:schemeClr val="accent2"/>
          </a:effectRef>
          <a:fontRef idx="minor">
            <a:schemeClr val="tx1"/>
          </a:fontRef>
        </p:style>
      </p:cxnSp>
      <p:cxnSp>
        <p:nvCxnSpPr>
          <p:cNvPr id="24" name="Gerader Verbinder 23"/>
          <p:cNvCxnSpPr/>
          <p:nvPr/>
        </p:nvCxnSpPr>
        <p:spPr>
          <a:xfrm flipV="1">
            <a:off x="4215442" y="3192070"/>
            <a:ext cx="267418" cy="333258"/>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Gerader Verbinder 24"/>
          <p:cNvCxnSpPr/>
          <p:nvPr/>
        </p:nvCxnSpPr>
        <p:spPr>
          <a:xfrm flipV="1">
            <a:off x="4271222" y="3344470"/>
            <a:ext cx="364038" cy="435799"/>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Gerader Verbinder 26"/>
          <p:cNvCxnSpPr/>
          <p:nvPr/>
        </p:nvCxnSpPr>
        <p:spPr>
          <a:xfrm flipV="1">
            <a:off x="4330460" y="3496871"/>
            <a:ext cx="457200" cy="563295"/>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Gerader Verbinder 28"/>
          <p:cNvCxnSpPr/>
          <p:nvPr/>
        </p:nvCxnSpPr>
        <p:spPr>
          <a:xfrm flipV="1">
            <a:off x="4482860" y="3649271"/>
            <a:ext cx="457200" cy="563295"/>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Gerader Verbinder 29"/>
          <p:cNvCxnSpPr/>
          <p:nvPr/>
        </p:nvCxnSpPr>
        <p:spPr>
          <a:xfrm flipV="1">
            <a:off x="4787660" y="3801672"/>
            <a:ext cx="304800" cy="367762"/>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Gerader Verbinder 31"/>
          <p:cNvCxnSpPr/>
          <p:nvPr/>
        </p:nvCxnSpPr>
        <p:spPr>
          <a:xfrm flipV="1">
            <a:off x="5033993" y="3954072"/>
            <a:ext cx="210867" cy="247904"/>
          </a:xfrm>
          <a:prstGeom prst="line">
            <a:avLst/>
          </a:prstGeom>
        </p:spPr>
        <p:style>
          <a:lnRef idx="1">
            <a:schemeClr val="accent2"/>
          </a:lnRef>
          <a:fillRef idx="0">
            <a:schemeClr val="accent2"/>
          </a:fillRef>
          <a:effectRef idx="0">
            <a:schemeClr val="accent2"/>
          </a:effectRef>
          <a:fontRef idx="minor">
            <a:schemeClr val="tx1"/>
          </a:fontRef>
        </p:style>
      </p:cxnSp>
      <p:cxnSp>
        <p:nvCxnSpPr>
          <p:cNvPr id="34" name="Gerader Verbinder 33"/>
          <p:cNvCxnSpPr/>
          <p:nvPr/>
        </p:nvCxnSpPr>
        <p:spPr>
          <a:xfrm flipV="1">
            <a:off x="5301705" y="3997005"/>
            <a:ext cx="210867" cy="247904"/>
          </a:xfrm>
          <a:prstGeom prst="line">
            <a:avLst/>
          </a:prstGeom>
        </p:spPr>
        <p:style>
          <a:lnRef idx="1">
            <a:schemeClr val="accent2"/>
          </a:lnRef>
          <a:fillRef idx="0">
            <a:schemeClr val="accent2"/>
          </a:fillRef>
          <a:effectRef idx="0">
            <a:schemeClr val="accent2"/>
          </a:effectRef>
          <a:fontRef idx="minor">
            <a:schemeClr val="tx1"/>
          </a:fontRef>
        </p:style>
      </p:cxnSp>
      <p:sp>
        <p:nvSpPr>
          <p:cNvPr id="35" name="Rechteck 34"/>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26" name="Freihand 25"/>
              <p14:cNvContentPartPr/>
              <p14:nvPr/>
            </p14:nvContentPartPr>
            <p14:xfrm>
              <a:off x="2214306" y="772514"/>
              <a:ext cx="3278880" cy="735480"/>
            </p14:xfrm>
          </p:contentPart>
        </mc:Choice>
        <mc:Fallback>
          <p:pic>
            <p:nvPicPr>
              <p:cNvPr id="26" name="Freihand 25"/>
              <p:cNvPicPr/>
              <p:nvPr/>
            </p:nvPicPr>
            <p:blipFill>
              <a:blip r:embed="rId4"/>
              <a:stretch>
                <a:fillRect/>
              </a:stretch>
            </p:blipFill>
            <p:spPr>
              <a:xfrm>
                <a:off x="2198826" y="758474"/>
                <a:ext cx="3310200" cy="765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28" name="Freihand 27"/>
              <p14:cNvContentPartPr/>
              <p14:nvPr/>
            </p14:nvContentPartPr>
            <p14:xfrm>
              <a:off x="6276546" y="1274714"/>
              <a:ext cx="4516560" cy="737280"/>
            </p14:xfrm>
          </p:contentPart>
        </mc:Choice>
        <mc:Fallback>
          <p:pic>
            <p:nvPicPr>
              <p:cNvPr id="28" name="Freihand 27"/>
              <p:cNvPicPr/>
              <p:nvPr/>
            </p:nvPicPr>
            <p:blipFill>
              <a:blip r:embed="rId6"/>
              <a:stretch>
                <a:fillRect/>
              </a:stretch>
            </p:blipFill>
            <p:spPr>
              <a:xfrm>
                <a:off x="6259266" y="1259234"/>
                <a:ext cx="4550400" cy="7700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1" name="Freihand 30"/>
              <p14:cNvContentPartPr/>
              <p14:nvPr/>
            </p14:nvContentPartPr>
            <p14:xfrm>
              <a:off x="2077866" y="1469474"/>
              <a:ext cx="4530960" cy="2325600"/>
            </p14:xfrm>
          </p:contentPart>
        </mc:Choice>
        <mc:Fallback>
          <p:pic>
            <p:nvPicPr>
              <p:cNvPr id="31" name="Freihand 30"/>
              <p:cNvPicPr/>
              <p:nvPr/>
            </p:nvPicPr>
            <p:blipFill>
              <a:blip r:embed="rId8"/>
              <a:stretch>
                <a:fillRect/>
              </a:stretch>
            </p:blipFill>
            <p:spPr>
              <a:xfrm>
                <a:off x="2068146" y="1452554"/>
                <a:ext cx="4556880" cy="23508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33" name="Freihand 32"/>
              <p14:cNvContentPartPr/>
              <p14:nvPr/>
            </p14:nvContentPartPr>
            <p14:xfrm>
              <a:off x="4042746" y="2746394"/>
              <a:ext cx="1941840" cy="1645920"/>
            </p14:xfrm>
          </p:contentPart>
        </mc:Choice>
        <mc:Fallback>
          <p:pic>
            <p:nvPicPr>
              <p:cNvPr id="33" name="Freihand 32"/>
              <p:cNvPicPr/>
              <p:nvPr/>
            </p:nvPicPr>
            <p:blipFill>
              <a:blip r:embed="rId10"/>
              <a:stretch>
                <a:fillRect/>
              </a:stretch>
            </p:blipFill>
            <p:spPr>
              <a:xfrm>
                <a:off x="4024746" y="2731994"/>
                <a:ext cx="1978200" cy="16786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36" name="Freihand 35"/>
              <p14:cNvContentPartPr/>
              <p14:nvPr/>
            </p14:nvContentPartPr>
            <p14:xfrm>
              <a:off x="4621266" y="3458114"/>
              <a:ext cx="3078720" cy="368280"/>
            </p14:xfrm>
          </p:contentPart>
        </mc:Choice>
        <mc:Fallback>
          <p:pic>
            <p:nvPicPr>
              <p:cNvPr id="36" name="Freihand 35"/>
              <p:cNvPicPr/>
              <p:nvPr/>
            </p:nvPicPr>
            <p:blipFill>
              <a:blip r:embed="rId12"/>
              <a:stretch>
                <a:fillRect/>
              </a:stretch>
            </p:blipFill>
            <p:spPr>
              <a:xfrm>
                <a:off x="4606146" y="3442274"/>
                <a:ext cx="3109320" cy="3996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37" name="Freihand 36"/>
              <p14:cNvContentPartPr/>
              <p14:nvPr/>
            </p14:nvContentPartPr>
            <p14:xfrm>
              <a:off x="4487706" y="3601754"/>
              <a:ext cx="490680" cy="340920"/>
            </p14:xfrm>
          </p:contentPart>
        </mc:Choice>
        <mc:Fallback>
          <p:pic>
            <p:nvPicPr>
              <p:cNvPr id="37" name="Freihand 36"/>
              <p:cNvPicPr/>
              <p:nvPr/>
            </p:nvPicPr>
            <p:blipFill>
              <a:blip r:embed="rId14"/>
              <a:stretch>
                <a:fillRect/>
              </a:stretch>
            </p:blipFill>
            <p:spPr>
              <a:xfrm>
                <a:off x="4470066" y="3589874"/>
                <a:ext cx="520920" cy="3704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38" name="Freihand 37"/>
              <p14:cNvContentPartPr/>
              <p14:nvPr/>
            </p14:nvContentPartPr>
            <p14:xfrm>
              <a:off x="7584426" y="2855834"/>
              <a:ext cx="2413800" cy="812520"/>
            </p14:xfrm>
          </p:contentPart>
        </mc:Choice>
        <mc:Fallback>
          <p:pic>
            <p:nvPicPr>
              <p:cNvPr id="38" name="Freihand 37"/>
              <p:cNvPicPr/>
              <p:nvPr/>
            </p:nvPicPr>
            <p:blipFill>
              <a:blip r:embed="rId16"/>
              <a:stretch>
                <a:fillRect/>
              </a:stretch>
            </p:blipFill>
            <p:spPr>
              <a:xfrm>
                <a:off x="7569666" y="2838194"/>
                <a:ext cx="2444760" cy="8456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39" name="Freihand 38"/>
              <p14:cNvContentPartPr/>
              <p14:nvPr/>
            </p14:nvContentPartPr>
            <p14:xfrm>
              <a:off x="4005666" y="2709674"/>
              <a:ext cx="120600" cy="1779840"/>
            </p14:xfrm>
          </p:contentPart>
        </mc:Choice>
        <mc:Fallback>
          <p:pic>
            <p:nvPicPr>
              <p:cNvPr id="39" name="Freihand 38"/>
              <p:cNvPicPr/>
              <p:nvPr/>
            </p:nvPicPr>
            <p:blipFill>
              <a:blip r:embed="rId18"/>
              <a:stretch>
                <a:fillRect/>
              </a:stretch>
            </p:blipFill>
            <p:spPr>
              <a:xfrm>
                <a:off x="3991266" y="2694914"/>
                <a:ext cx="149760" cy="18086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40" name="Freihand 39"/>
              <p14:cNvContentPartPr/>
              <p14:nvPr/>
            </p14:nvContentPartPr>
            <p14:xfrm>
              <a:off x="2108826" y="1458674"/>
              <a:ext cx="4447800" cy="2288880"/>
            </p14:xfrm>
          </p:contentPart>
        </mc:Choice>
        <mc:Fallback>
          <p:pic>
            <p:nvPicPr>
              <p:cNvPr id="40" name="Freihand 39"/>
              <p:cNvPicPr/>
              <p:nvPr/>
            </p:nvPicPr>
            <p:blipFill>
              <a:blip r:embed="rId20"/>
              <a:stretch>
                <a:fillRect/>
              </a:stretch>
            </p:blipFill>
            <p:spPr>
              <a:xfrm>
                <a:off x="2095866" y="1443554"/>
                <a:ext cx="4475520" cy="231804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41" name="Freihand 40"/>
              <p14:cNvContentPartPr/>
              <p14:nvPr/>
            </p14:nvContentPartPr>
            <p14:xfrm>
              <a:off x="5986350" y="4172925"/>
              <a:ext cx="41400" cy="318960"/>
            </p14:xfrm>
          </p:contentPart>
        </mc:Choice>
        <mc:Fallback>
          <p:pic>
            <p:nvPicPr>
              <p:cNvPr id="41" name="Freihand 40"/>
              <p:cNvPicPr/>
              <p:nvPr/>
            </p:nvPicPr>
            <p:blipFill>
              <a:blip r:embed="rId22"/>
              <a:stretch>
                <a:fillRect/>
              </a:stretch>
            </p:blipFill>
            <p:spPr>
              <a:xfrm>
                <a:off x="5969070" y="4156005"/>
                <a:ext cx="75960" cy="3531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42" name="Freihand 41"/>
              <p14:cNvContentPartPr/>
              <p14:nvPr/>
            </p14:nvContentPartPr>
            <p14:xfrm>
              <a:off x="4014270" y="4171485"/>
              <a:ext cx="47880" cy="396720"/>
            </p14:xfrm>
          </p:contentPart>
        </mc:Choice>
        <mc:Fallback>
          <p:pic>
            <p:nvPicPr>
              <p:cNvPr id="42" name="Freihand 41"/>
              <p:cNvPicPr/>
              <p:nvPr/>
            </p:nvPicPr>
            <p:blipFill>
              <a:blip r:embed="rId24"/>
              <a:stretch>
                <a:fillRect/>
              </a:stretch>
            </p:blipFill>
            <p:spPr>
              <a:xfrm>
                <a:off x="3998430" y="4157085"/>
                <a:ext cx="81000" cy="42696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43" name="Freihand 42"/>
              <p14:cNvContentPartPr/>
              <p14:nvPr/>
            </p14:nvContentPartPr>
            <p14:xfrm>
              <a:off x="1166670" y="2404965"/>
              <a:ext cx="214920" cy="33840"/>
            </p14:xfrm>
          </p:contentPart>
        </mc:Choice>
        <mc:Fallback>
          <p:pic>
            <p:nvPicPr>
              <p:cNvPr id="43" name="Freihand 42"/>
              <p:cNvPicPr/>
              <p:nvPr/>
            </p:nvPicPr>
            <p:blipFill>
              <a:blip r:embed="rId26"/>
              <a:stretch>
                <a:fillRect/>
              </a:stretch>
            </p:blipFill>
            <p:spPr>
              <a:xfrm>
                <a:off x="1149750" y="2388045"/>
                <a:ext cx="248760" cy="67680"/>
              </a:xfrm>
              <a:prstGeom prst="rect">
                <a:avLst/>
              </a:prstGeom>
            </p:spPr>
          </p:pic>
        </mc:Fallback>
      </mc:AlternateContent>
    </p:spTree>
    <p:extLst>
      <p:ext uri="{BB962C8B-B14F-4D97-AF65-F5344CB8AC3E}">
        <p14:creationId xmlns:p14="http://schemas.microsoft.com/office/powerpoint/2010/main" val="79109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8" grpId="0"/>
      <p:bldP spid="19" grpId="0"/>
      <p:bldP spid="20" grpId="0"/>
      <p:bldP spid="2" grpId="0"/>
      <p:bldP spid="4"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2184" y="34047"/>
            <a:ext cx="12117663" cy="6784324"/>
          </a:xfrm>
          <a:prstGeom prst="rect">
            <a:avLst/>
          </a:prstGeom>
        </p:spPr>
      </p:pic>
    </p:spTree>
    <p:extLst>
      <p:ext uri="{BB962C8B-B14F-4D97-AF65-F5344CB8AC3E}">
        <p14:creationId xmlns:p14="http://schemas.microsoft.com/office/powerpoint/2010/main" val="19770897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1544103" y="104531"/>
            <a:ext cx="7597213" cy="744863"/>
          </a:xfrm>
          <a:prstGeom prst="rect">
            <a:avLst/>
          </a:prstGeom>
          <a:noFill/>
          <a:ln>
            <a:noFill/>
          </a:ln>
        </p:spPr>
        <p:txBody>
          <a:bodyPr lIns="81638" tIns="40819" rIns="81638" bIns="40819" anchor="ctr" anchorCtr="1"/>
          <a:lstStyle/>
          <a:p>
            <a:pPr>
              <a:lnSpc>
                <a:spcPct val="100000"/>
              </a:lnSpc>
            </a:pPr>
            <a:r>
              <a:rPr lang="de-DE" sz="2903" b="1" dirty="0">
                <a:solidFill>
                  <a:srgbClr val="000000"/>
                </a:solidFill>
                <a:latin typeface="Arial"/>
              </a:rPr>
              <a:t>Internalisierung von </a:t>
            </a:r>
            <a:r>
              <a:rPr lang="de-DE" sz="2903" b="1" dirty="0" err="1">
                <a:solidFill>
                  <a:srgbClr val="000000"/>
                </a:solidFill>
                <a:latin typeface="Arial"/>
              </a:rPr>
              <a:t>Externalitäten</a:t>
            </a:r>
            <a:r>
              <a:rPr lang="de-DE" sz="2903" b="1" dirty="0">
                <a:solidFill>
                  <a:srgbClr val="000000"/>
                </a:solidFill>
                <a:latin typeface="Arial"/>
              </a:rPr>
              <a:t> </a:t>
            </a:r>
            <a:endParaRPr sz="2903" dirty="0"/>
          </a:p>
        </p:txBody>
      </p:sp>
      <p:sp>
        <p:nvSpPr>
          <p:cNvPr id="3" name="Rechteck 2"/>
          <p:cNvSpPr/>
          <p:nvPr/>
        </p:nvSpPr>
        <p:spPr>
          <a:xfrm>
            <a:off x="221226" y="1210223"/>
            <a:ext cx="11749547" cy="4785298"/>
          </a:xfrm>
          <a:prstGeom prst="rect">
            <a:avLst/>
          </a:prstGeom>
        </p:spPr>
        <p:txBody>
          <a:bodyPr wrap="square">
            <a:noAutofit/>
          </a:bodyPr>
          <a:lstStyle/>
          <a:p>
            <a:r>
              <a:rPr lang="de-DE" sz="2177" dirty="0"/>
              <a:t>Schaffung von Anreizen, damit Menschen die externen Effekte bei ihren Handlungen berücksichtigen. </a:t>
            </a:r>
          </a:p>
          <a:p>
            <a:endParaRPr lang="de-DE" sz="2177" dirty="0"/>
          </a:p>
          <a:p>
            <a:endParaRPr lang="de-DE" sz="2177" dirty="0"/>
          </a:p>
          <a:p>
            <a:r>
              <a:rPr lang="de-DE" sz="2177" dirty="0"/>
              <a:t>→	Besteuerung der Produzenten</a:t>
            </a:r>
          </a:p>
          <a:p>
            <a:endParaRPr lang="de-DE" sz="2177" dirty="0"/>
          </a:p>
          <a:p>
            <a:r>
              <a:rPr lang="de-DE" sz="2177" dirty="0"/>
              <a:t>→	Erhöhung der Produktionskosten</a:t>
            </a:r>
          </a:p>
          <a:p>
            <a:endParaRPr lang="de-DE" sz="2177" dirty="0"/>
          </a:p>
          <a:p>
            <a:r>
              <a:rPr lang="de-DE" sz="2177" dirty="0"/>
              <a:t> →	Zuweisung von Eigentumsrechten</a:t>
            </a:r>
          </a:p>
          <a:p>
            <a:endParaRPr lang="de-DE" sz="2177" dirty="0"/>
          </a:p>
          <a:p>
            <a:r>
              <a:rPr lang="de-DE" sz="2177" dirty="0"/>
              <a:t>→	Vergabe von Lizenzen </a:t>
            </a:r>
          </a:p>
          <a:p>
            <a:endParaRPr lang="de-DE" sz="2177" dirty="0"/>
          </a:p>
          <a:p>
            <a:endParaRPr lang="de-DE" sz="2177" dirty="0"/>
          </a:p>
          <a:p>
            <a:r>
              <a:rPr lang="de-DE" sz="2177" dirty="0"/>
              <a:t>so dass </a:t>
            </a:r>
            <a:r>
              <a:rPr lang="de-DE" sz="2177" b="1" dirty="0"/>
              <a:t>Marktprozesse</a:t>
            </a:r>
            <a:r>
              <a:rPr lang="de-DE" sz="2177" dirty="0"/>
              <a:t> wieder zu einem sozial optimalen Resultat führen</a:t>
            </a:r>
          </a:p>
        </p:txBody>
      </p:sp>
      <p:sp>
        <p:nvSpPr>
          <p:cNvPr id="4" name="Textfeld 3"/>
          <p:cNvSpPr txBox="1"/>
          <p:nvPr/>
        </p:nvSpPr>
        <p:spPr>
          <a:xfrm>
            <a:off x="5416373" y="2591693"/>
            <a:ext cx="3938001" cy="343620"/>
          </a:xfrm>
          <a:prstGeom prst="rect">
            <a:avLst/>
          </a:prstGeom>
          <a:noFill/>
        </p:spPr>
        <p:txBody>
          <a:bodyPr wrap="none" rtlCol="0">
            <a:spAutoFit/>
          </a:bodyPr>
          <a:lstStyle/>
          <a:p>
            <a:r>
              <a:rPr lang="de-DE" sz="1633" dirty="0" smtClean="0"/>
              <a:t>Verschiebung der Angebotskurve nach oben</a:t>
            </a:r>
            <a:endParaRPr lang="de-DE" sz="1633" dirty="0"/>
          </a:p>
        </p:txBody>
      </p:sp>
      <p:cxnSp>
        <p:nvCxnSpPr>
          <p:cNvPr id="5" name="Gerade Verbindung mit Pfeil 4"/>
          <p:cNvCxnSpPr/>
          <p:nvPr/>
        </p:nvCxnSpPr>
        <p:spPr>
          <a:xfrm flipH="1" flipV="1">
            <a:off x="4793673" y="2493818"/>
            <a:ext cx="484909" cy="263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flipH="1">
            <a:off x="4980709" y="2860964"/>
            <a:ext cx="362000" cy="256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H="1" flipV="1">
            <a:off x="5153893" y="3733799"/>
            <a:ext cx="484909" cy="263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H="1">
            <a:off x="5340929" y="4100945"/>
            <a:ext cx="362000" cy="256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5702929" y="3877181"/>
            <a:ext cx="3975127" cy="343620"/>
          </a:xfrm>
          <a:prstGeom prst="rect">
            <a:avLst/>
          </a:prstGeom>
          <a:noFill/>
        </p:spPr>
        <p:txBody>
          <a:bodyPr wrap="none" rtlCol="0">
            <a:spAutoFit/>
          </a:bodyPr>
          <a:lstStyle/>
          <a:p>
            <a:r>
              <a:rPr lang="de-DE" sz="1633" dirty="0" smtClean="0"/>
              <a:t>Internalisierung gemäß dem </a:t>
            </a:r>
            <a:r>
              <a:rPr lang="de-DE" sz="1633" dirty="0" err="1" smtClean="0"/>
              <a:t>Coase</a:t>
            </a:r>
            <a:r>
              <a:rPr lang="de-DE" sz="1633" dirty="0" smtClean="0"/>
              <a:t>-Theorem</a:t>
            </a:r>
            <a:endParaRPr lang="de-DE" sz="1633" dirty="0"/>
          </a:p>
        </p:txBody>
      </p:sp>
      <p:sp>
        <p:nvSpPr>
          <p:cNvPr id="16" name="Rechteck 15"/>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8" name="Freihand 7"/>
              <p14:cNvContentPartPr/>
              <p14:nvPr/>
            </p14:nvContentPartPr>
            <p14:xfrm>
              <a:off x="1261350" y="2611965"/>
              <a:ext cx="3156480" cy="25200"/>
            </p14:xfrm>
          </p:contentPart>
        </mc:Choice>
        <mc:Fallback>
          <p:pic>
            <p:nvPicPr>
              <p:cNvPr id="8" name="Freihand 7"/>
              <p:cNvPicPr/>
              <p:nvPr/>
            </p:nvPicPr>
            <p:blipFill>
              <a:blip r:embed="rId4"/>
              <a:stretch>
                <a:fillRect/>
              </a:stretch>
            </p:blipFill>
            <p:spPr>
              <a:xfrm>
                <a:off x="1246950" y="2596845"/>
                <a:ext cx="3182760" cy="558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3" name="Freihand 12"/>
              <p14:cNvContentPartPr/>
              <p14:nvPr/>
            </p14:nvContentPartPr>
            <p14:xfrm>
              <a:off x="1303110" y="3231885"/>
              <a:ext cx="3473280" cy="149400"/>
            </p14:xfrm>
          </p:contentPart>
        </mc:Choice>
        <mc:Fallback>
          <p:pic>
            <p:nvPicPr>
              <p:cNvPr id="13" name="Freihand 12"/>
              <p:cNvPicPr/>
              <p:nvPr/>
            </p:nvPicPr>
            <p:blipFill>
              <a:blip r:embed="rId6"/>
              <a:stretch>
                <a:fillRect/>
              </a:stretch>
            </p:blipFill>
            <p:spPr>
              <a:xfrm>
                <a:off x="1290510" y="3217485"/>
                <a:ext cx="3501000" cy="1782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5" name="Freihand 14"/>
              <p14:cNvContentPartPr/>
              <p14:nvPr/>
            </p14:nvContentPartPr>
            <p14:xfrm>
              <a:off x="5554710" y="2894925"/>
              <a:ext cx="3797640" cy="136440"/>
            </p14:xfrm>
          </p:contentPart>
        </mc:Choice>
        <mc:Fallback>
          <p:pic>
            <p:nvPicPr>
              <p:cNvPr id="15" name="Freihand 14"/>
              <p:cNvPicPr/>
              <p:nvPr/>
            </p:nvPicPr>
            <p:blipFill>
              <a:blip r:embed="rId8"/>
              <a:stretch>
                <a:fillRect/>
              </a:stretch>
            </p:blipFill>
            <p:spPr>
              <a:xfrm>
                <a:off x="5543190" y="2883045"/>
                <a:ext cx="3821040" cy="1630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8" name="Freihand 17"/>
              <p14:cNvContentPartPr/>
              <p14:nvPr/>
            </p14:nvContentPartPr>
            <p14:xfrm>
              <a:off x="1276830" y="3871245"/>
              <a:ext cx="3382200" cy="99360"/>
            </p14:xfrm>
          </p:contentPart>
        </mc:Choice>
        <mc:Fallback>
          <p:pic>
            <p:nvPicPr>
              <p:cNvPr id="18" name="Freihand 17"/>
              <p:cNvPicPr/>
              <p:nvPr/>
            </p:nvPicPr>
            <p:blipFill>
              <a:blip r:embed="rId10"/>
              <a:stretch>
                <a:fillRect/>
              </a:stretch>
            </p:blipFill>
            <p:spPr>
              <a:xfrm>
                <a:off x="1261710" y="3856125"/>
                <a:ext cx="3409560"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0" name="Freihand 19"/>
              <p14:cNvContentPartPr/>
              <p14:nvPr/>
            </p14:nvContentPartPr>
            <p14:xfrm>
              <a:off x="1066950" y="4568925"/>
              <a:ext cx="2760840" cy="89640"/>
            </p14:xfrm>
          </p:contentPart>
        </mc:Choice>
        <mc:Fallback>
          <p:pic>
            <p:nvPicPr>
              <p:cNvPr id="20" name="Freihand 19"/>
              <p:cNvPicPr/>
              <p:nvPr/>
            </p:nvPicPr>
            <p:blipFill>
              <a:blip r:embed="rId12"/>
              <a:stretch>
                <a:fillRect/>
              </a:stretch>
            </p:blipFill>
            <p:spPr>
              <a:xfrm>
                <a:off x="1053630" y="4554165"/>
                <a:ext cx="279036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2" name="Freihand 21"/>
              <p14:cNvContentPartPr/>
              <p14:nvPr/>
            </p14:nvContentPartPr>
            <p14:xfrm>
              <a:off x="5818230" y="4168965"/>
              <a:ext cx="3688200" cy="89640"/>
            </p14:xfrm>
          </p:contentPart>
        </mc:Choice>
        <mc:Fallback>
          <p:pic>
            <p:nvPicPr>
              <p:cNvPr id="22" name="Freihand 21"/>
              <p:cNvPicPr/>
              <p:nvPr/>
            </p:nvPicPr>
            <p:blipFill>
              <a:blip r:embed="rId14"/>
              <a:stretch>
                <a:fillRect/>
              </a:stretch>
            </p:blipFill>
            <p:spPr>
              <a:xfrm>
                <a:off x="5804550" y="4154205"/>
                <a:ext cx="371628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4" name="Freihand 23"/>
              <p14:cNvContentPartPr/>
              <p14:nvPr/>
            </p14:nvContentPartPr>
            <p14:xfrm>
              <a:off x="964350" y="4846125"/>
              <a:ext cx="2550600" cy="1287360"/>
            </p14:xfrm>
          </p:contentPart>
        </mc:Choice>
        <mc:Fallback>
          <p:pic>
            <p:nvPicPr>
              <p:cNvPr id="24" name="Freihand 23"/>
              <p:cNvPicPr/>
              <p:nvPr/>
            </p:nvPicPr>
            <p:blipFill>
              <a:blip r:embed="rId16"/>
              <a:stretch>
                <a:fillRect/>
              </a:stretch>
            </p:blipFill>
            <p:spPr>
              <a:xfrm>
                <a:off x="949590" y="4830285"/>
                <a:ext cx="2580480" cy="1317960"/>
              </a:xfrm>
              <a:prstGeom prst="rect">
                <a:avLst/>
              </a:prstGeom>
            </p:spPr>
          </p:pic>
        </mc:Fallback>
      </mc:AlternateContent>
    </p:spTree>
    <p:extLst>
      <p:ext uri="{BB962C8B-B14F-4D97-AF65-F5344CB8AC3E}">
        <p14:creationId xmlns:p14="http://schemas.microsoft.com/office/powerpoint/2010/main" val="4370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1544103" y="104531"/>
            <a:ext cx="7597213" cy="744863"/>
          </a:xfrm>
          <a:prstGeom prst="rect">
            <a:avLst/>
          </a:prstGeom>
          <a:noFill/>
          <a:ln>
            <a:noFill/>
          </a:ln>
        </p:spPr>
        <p:txBody>
          <a:bodyPr lIns="81638" tIns="40819" rIns="81638" bIns="40819" anchor="ctr" anchorCtr="1"/>
          <a:lstStyle/>
          <a:p>
            <a:pPr>
              <a:lnSpc>
                <a:spcPct val="100000"/>
              </a:lnSpc>
            </a:pPr>
            <a:r>
              <a:rPr lang="de-DE" sz="2903" b="1" dirty="0">
                <a:solidFill>
                  <a:srgbClr val="000000"/>
                </a:solidFill>
                <a:latin typeface="Arial"/>
              </a:rPr>
              <a:t>Internalisierung von </a:t>
            </a:r>
            <a:r>
              <a:rPr lang="de-DE" sz="2903" b="1" dirty="0" err="1">
                <a:solidFill>
                  <a:srgbClr val="000000"/>
                </a:solidFill>
                <a:latin typeface="Arial"/>
              </a:rPr>
              <a:t>Externalitäten</a:t>
            </a:r>
            <a:r>
              <a:rPr lang="de-DE" sz="2903" b="1" dirty="0">
                <a:solidFill>
                  <a:srgbClr val="000000"/>
                </a:solidFill>
                <a:latin typeface="Arial"/>
              </a:rPr>
              <a:t> </a:t>
            </a:r>
            <a:endParaRPr sz="2903" dirty="0"/>
          </a:p>
        </p:txBody>
      </p:sp>
      <p:sp>
        <p:nvSpPr>
          <p:cNvPr id="3" name="Rechteck 2"/>
          <p:cNvSpPr/>
          <p:nvPr/>
        </p:nvSpPr>
        <p:spPr>
          <a:xfrm>
            <a:off x="633391" y="953238"/>
            <a:ext cx="7903417" cy="4785298"/>
          </a:xfrm>
          <a:prstGeom prst="rect">
            <a:avLst/>
          </a:prstGeom>
        </p:spPr>
        <p:txBody>
          <a:bodyPr wrap="square">
            <a:noAutofit/>
          </a:bodyPr>
          <a:lstStyle/>
          <a:p>
            <a:r>
              <a:rPr lang="de-DE" sz="2177" dirty="0"/>
              <a:t>Mitunter sind markbasierte Lösungen  nicht möglich zur Lösung des Problems der </a:t>
            </a:r>
            <a:r>
              <a:rPr lang="de-DE" sz="2177" dirty="0" err="1"/>
              <a:t>Externalitäten</a:t>
            </a:r>
            <a:r>
              <a:rPr lang="de-DE" sz="2177" dirty="0"/>
              <a:t>:</a:t>
            </a:r>
          </a:p>
          <a:p>
            <a:endParaRPr lang="de-DE" sz="2177" dirty="0"/>
          </a:p>
          <a:p>
            <a:r>
              <a:rPr lang="de-DE" sz="2177" dirty="0"/>
              <a:t>→	direkte Regulierungen seitens des Staates</a:t>
            </a:r>
          </a:p>
          <a:p>
            <a:endParaRPr lang="de-DE" sz="2177" dirty="0"/>
          </a:p>
          <a:p>
            <a:r>
              <a:rPr lang="de-DE" sz="2177" dirty="0"/>
              <a:t>	z.B.</a:t>
            </a:r>
          </a:p>
          <a:p>
            <a:endParaRPr lang="de-DE" sz="2177" dirty="0"/>
          </a:p>
          <a:p>
            <a:pPr marL="1140497" lvl="2" indent="-311045">
              <a:buFont typeface="Arial" panose="020B0604020202020204" pitchFamily="34" charset="0"/>
              <a:buChar char="•"/>
            </a:pPr>
            <a:r>
              <a:rPr lang="de-DE" sz="2177" dirty="0"/>
              <a:t>Impfzwang</a:t>
            </a:r>
          </a:p>
          <a:p>
            <a:pPr marL="1140497" lvl="2" indent="-311045">
              <a:buFont typeface="Arial" panose="020B0604020202020204" pitchFamily="34" charset="0"/>
              <a:buChar char="•"/>
            </a:pPr>
            <a:endParaRPr lang="de-DE" sz="2177" dirty="0"/>
          </a:p>
          <a:p>
            <a:pPr marL="1140497" lvl="2" indent="-311045">
              <a:buFont typeface="Arial" panose="020B0604020202020204" pitchFamily="34" charset="0"/>
              <a:buChar char="•"/>
            </a:pPr>
            <a:r>
              <a:rPr lang="de-DE" sz="2177" dirty="0"/>
              <a:t>Festlegung von Emissionsniveaus</a:t>
            </a:r>
          </a:p>
          <a:p>
            <a:pPr marL="1140497" lvl="2" indent="-311045">
              <a:buFont typeface="Arial" panose="020B0604020202020204" pitchFamily="34" charset="0"/>
              <a:buChar char="•"/>
            </a:pPr>
            <a:endParaRPr lang="de-DE" sz="2177" dirty="0"/>
          </a:p>
          <a:p>
            <a:pPr marL="1140497" lvl="2" indent="-311045">
              <a:buFont typeface="Arial" panose="020B0604020202020204" pitchFamily="34" charset="0"/>
              <a:buChar char="•"/>
            </a:pPr>
            <a:r>
              <a:rPr lang="de-DE" sz="2177" dirty="0"/>
              <a:t>Vorschriften für die Anwendung von Technologien</a:t>
            </a:r>
          </a:p>
          <a:p>
            <a:pPr marL="1629552" lvl="3" indent="-342900">
              <a:buFont typeface="Wingdings" panose="05000000000000000000" pitchFamily="2" charset="2"/>
              <a:buChar char="Ø"/>
            </a:pPr>
            <a:r>
              <a:rPr lang="de-DE" sz="2177" dirty="0"/>
              <a:t>Katalysator</a:t>
            </a:r>
          </a:p>
          <a:p>
            <a:pPr marL="1629552" lvl="3" indent="-342900">
              <a:buFont typeface="Wingdings" panose="05000000000000000000" pitchFamily="2" charset="2"/>
              <a:buChar char="Ø"/>
            </a:pPr>
            <a:r>
              <a:rPr lang="de-DE" sz="2177" dirty="0"/>
              <a:t>Feuermelder</a:t>
            </a:r>
          </a:p>
          <a:p>
            <a:endParaRPr lang="de-DE" sz="2177" dirty="0"/>
          </a:p>
        </p:txBody>
      </p:sp>
      <p:sp>
        <p:nvSpPr>
          <p:cNvPr id="4" name="Textfeld 3"/>
          <p:cNvSpPr txBox="1"/>
          <p:nvPr/>
        </p:nvSpPr>
        <p:spPr>
          <a:xfrm>
            <a:off x="3116362" y="3345887"/>
            <a:ext cx="4452694" cy="343620"/>
          </a:xfrm>
          <a:prstGeom prst="rect">
            <a:avLst/>
          </a:prstGeom>
          <a:noFill/>
        </p:spPr>
        <p:txBody>
          <a:bodyPr wrap="none" rtlCol="0">
            <a:spAutoFit/>
          </a:bodyPr>
          <a:lstStyle/>
          <a:p>
            <a:r>
              <a:rPr lang="de-DE" sz="1633" dirty="0" smtClean="0"/>
              <a:t>Verpflichtende Masernimpfung seit 2020, </a:t>
            </a:r>
            <a:r>
              <a:rPr lang="de-DE" sz="1633" dirty="0"/>
              <a:t>C</a:t>
            </a:r>
            <a:r>
              <a:rPr lang="de-DE" sz="1633" dirty="0" smtClean="0"/>
              <a:t>orona?</a:t>
            </a:r>
            <a:endParaRPr lang="de-DE" sz="1633" dirty="0"/>
          </a:p>
        </p:txBody>
      </p:sp>
      <p:sp>
        <p:nvSpPr>
          <p:cNvPr id="8" name="Rechteck 7"/>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5" name="Freihand 4"/>
              <p14:cNvContentPartPr/>
              <p14:nvPr/>
            </p14:nvContentPartPr>
            <p14:xfrm>
              <a:off x="4452390" y="3355005"/>
              <a:ext cx="2215800" cy="317160"/>
            </p14:xfrm>
          </p:contentPart>
        </mc:Choice>
        <mc:Fallback>
          <p:pic>
            <p:nvPicPr>
              <p:cNvPr id="5" name="Freihand 4"/>
              <p:cNvPicPr/>
              <p:nvPr/>
            </p:nvPicPr>
            <p:blipFill>
              <a:blip r:embed="rId4"/>
              <a:stretch>
                <a:fillRect/>
              </a:stretch>
            </p:blipFill>
            <p:spPr>
              <a:xfrm>
                <a:off x="4435470" y="3339165"/>
                <a:ext cx="2247840" cy="3477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9" name="Freihand 8"/>
              <p14:cNvContentPartPr/>
              <p14:nvPr/>
            </p14:nvContentPartPr>
            <p14:xfrm>
              <a:off x="6713550" y="3261765"/>
              <a:ext cx="929880" cy="445680"/>
            </p14:xfrm>
          </p:contentPart>
        </mc:Choice>
        <mc:Fallback>
          <p:pic>
            <p:nvPicPr>
              <p:cNvPr id="9" name="Freihand 8"/>
              <p:cNvPicPr/>
              <p:nvPr/>
            </p:nvPicPr>
            <p:blipFill>
              <a:blip r:embed="rId6"/>
              <a:stretch>
                <a:fillRect/>
              </a:stretch>
            </p:blipFill>
            <p:spPr>
              <a:xfrm>
                <a:off x="6700590" y="3245205"/>
                <a:ext cx="957600" cy="477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Freihand 11"/>
              <p14:cNvContentPartPr/>
              <p14:nvPr/>
            </p14:nvContentPartPr>
            <p14:xfrm>
              <a:off x="1792350" y="3961965"/>
              <a:ext cx="181800" cy="372960"/>
            </p14:xfrm>
          </p:contentPart>
        </mc:Choice>
        <mc:Fallback>
          <p:pic>
            <p:nvPicPr>
              <p:cNvPr id="12" name="Freihand 11"/>
              <p:cNvPicPr/>
              <p:nvPr/>
            </p:nvPicPr>
            <p:blipFill>
              <a:blip r:embed="rId8"/>
              <a:stretch>
                <a:fillRect/>
              </a:stretch>
            </p:blipFill>
            <p:spPr>
              <a:xfrm>
                <a:off x="1777950" y="3955845"/>
                <a:ext cx="202320" cy="3898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3" name="Freihand 12"/>
              <p14:cNvContentPartPr/>
              <p14:nvPr/>
            </p14:nvContentPartPr>
            <p14:xfrm>
              <a:off x="1854270" y="3930285"/>
              <a:ext cx="3849120" cy="447480"/>
            </p14:xfrm>
          </p:contentPart>
        </mc:Choice>
        <mc:Fallback>
          <p:pic>
            <p:nvPicPr>
              <p:cNvPr id="13" name="Freihand 12"/>
              <p:cNvPicPr/>
              <p:nvPr/>
            </p:nvPicPr>
            <p:blipFill>
              <a:blip r:embed="rId10"/>
              <a:stretch>
                <a:fillRect/>
              </a:stretch>
            </p:blipFill>
            <p:spPr>
              <a:xfrm>
                <a:off x="1841670" y="3915885"/>
                <a:ext cx="3876120" cy="4759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5" name="Freihand 14"/>
              <p14:cNvContentPartPr/>
              <p14:nvPr/>
            </p14:nvContentPartPr>
            <p14:xfrm>
              <a:off x="1849950" y="4946205"/>
              <a:ext cx="1783440" cy="397080"/>
            </p14:xfrm>
          </p:contentPart>
        </mc:Choice>
        <mc:Fallback>
          <p:pic>
            <p:nvPicPr>
              <p:cNvPr id="15" name="Freihand 14"/>
              <p:cNvPicPr/>
              <p:nvPr/>
            </p:nvPicPr>
            <p:blipFill>
              <a:blip r:embed="rId12"/>
              <a:stretch>
                <a:fillRect/>
              </a:stretch>
            </p:blipFill>
            <p:spPr>
              <a:xfrm>
                <a:off x="1835550" y="4930005"/>
                <a:ext cx="1812960" cy="4287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7" name="Freihand 16"/>
              <p14:cNvContentPartPr/>
              <p14:nvPr/>
            </p14:nvContentPartPr>
            <p14:xfrm>
              <a:off x="1903950" y="5281365"/>
              <a:ext cx="1944000" cy="470880"/>
            </p14:xfrm>
          </p:contentPart>
        </mc:Choice>
        <mc:Fallback>
          <p:pic>
            <p:nvPicPr>
              <p:cNvPr id="17" name="Freihand 16"/>
              <p:cNvPicPr/>
              <p:nvPr/>
            </p:nvPicPr>
            <p:blipFill>
              <a:blip r:embed="rId14"/>
              <a:stretch>
                <a:fillRect/>
              </a:stretch>
            </p:blipFill>
            <p:spPr>
              <a:xfrm>
                <a:off x="1888830" y="5268405"/>
                <a:ext cx="1974600" cy="498960"/>
              </a:xfrm>
              <a:prstGeom prst="rect">
                <a:avLst/>
              </a:prstGeom>
            </p:spPr>
          </p:pic>
        </mc:Fallback>
      </mc:AlternateContent>
    </p:spTree>
    <p:extLst>
      <p:ext uri="{BB962C8B-B14F-4D97-AF65-F5344CB8AC3E}">
        <p14:creationId xmlns:p14="http://schemas.microsoft.com/office/powerpoint/2010/main" val="2554126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1600741" y="104531"/>
            <a:ext cx="7597213" cy="744863"/>
          </a:xfrm>
          <a:prstGeom prst="rect">
            <a:avLst/>
          </a:prstGeom>
          <a:noFill/>
          <a:ln>
            <a:noFill/>
          </a:ln>
        </p:spPr>
        <p:txBody>
          <a:bodyPr lIns="81638" tIns="40819" rIns="81638" bIns="40819" anchor="ctr" anchorCtr="1"/>
          <a:lstStyle/>
          <a:p>
            <a:pPr>
              <a:lnSpc>
                <a:spcPct val="100000"/>
              </a:lnSpc>
            </a:pPr>
            <a:r>
              <a:rPr lang="de-DE" sz="2903" b="1" dirty="0">
                <a:solidFill>
                  <a:srgbClr val="000000"/>
                </a:solidFill>
                <a:latin typeface="Times New Roman" panose="02020603050405020304" pitchFamily="18" charset="0"/>
                <a:cs typeface="Times New Roman" panose="02020603050405020304" pitchFamily="18" charset="0"/>
              </a:rPr>
              <a:t>Wahlentscheidungen</a:t>
            </a:r>
            <a:endParaRPr sz="2903" dirty="0">
              <a:latin typeface="Times New Roman" panose="02020603050405020304" pitchFamily="18" charset="0"/>
              <a:cs typeface="Times New Roman" panose="02020603050405020304" pitchFamily="18" charset="0"/>
            </a:endParaRPr>
          </a:p>
        </p:txBody>
      </p:sp>
      <p:sp>
        <p:nvSpPr>
          <p:cNvPr id="3" name="Rechteck 2"/>
          <p:cNvSpPr/>
          <p:nvPr/>
        </p:nvSpPr>
        <p:spPr>
          <a:xfrm>
            <a:off x="348748" y="721321"/>
            <a:ext cx="11363092" cy="2060207"/>
          </a:xfrm>
          <a:prstGeom prst="rect">
            <a:avLst/>
          </a:prstGeom>
        </p:spPr>
        <p:txBody>
          <a:bodyPr wrap="square">
            <a:noAutofit/>
          </a:bodyPr>
          <a:lstStyle/>
          <a:p>
            <a:pPr marL="342900" indent="-342900">
              <a:buFont typeface="Arial" panose="020B0604020202020204" pitchFamily="34" charset="0"/>
              <a:buChar char="•"/>
            </a:pPr>
            <a:r>
              <a:rPr lang="de-DE" sz="2400" dirty="0">
                <a:latin typeface="Times New Roman" panose="02020603050405020304" pitchFamily="18" charset="0"/>
                <a:cs typeface="Times New Roman" panose="02020603050405020304" pitchFamily="18" charset="0"/>
              </a:rPr>
              <a:t>Häufig muss eine Gesellschaft eine Entscheidung über mehrere Alternativen treffen, die letztlich für alle gilt.</a:t>
            </a:r>
          </a:p>
          <a:p>
            <a:pPr marL="342900" indent="-342900">
              <a:buFont typeface="Arial" panose="020B0604020202020204" pitchFamily="34" charset="0"/>
              <a:buChar char="•"/>
            </a:pPr>
            <a:endParaRPr lang="de-DE" sz="2400" dirty="0">
              <a:latin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Ø"/>
            </a:pPr>
            <a:r>
              <a:rPr lang="de-DE" sz="2400" dirty="0">
                <a:latin typeface="Times New Roman" panose="02020603050405020304" pitchFamily="18" charset="0"/>
                <a:cs typeface="Times New Roman" panose="02020603050405020304" pitchFamily="18" charset="0"/>
              </a:rPr>
              <a:t>Es stellt sich die Frage, welche Entscheidung von der Mehrheit gewählt wird?</a:t>
            </a:r>
          </a:p>
          <a:p>
            <a:pPr marL="342900" indent="-342900">
              <a:buFont typeface="Arial" panose="020B0604020202020204" pitchFamily="34" charset="0"/>
              <a:buChar char="•"/>
            </a:pPr>
            <a:endParaRPr lang="de-DE" sz="24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de-DE" sz="2400" dirty="0">
              <a:latin typeface="Times New Roman" panose="02020603050405020304" pitchFamily="18" charset="0"/>
              <a:cs typeface="Times New Roman" panose="02020603050405020304" pitchFamily="18" charset="0"/>
            </a:endParaRPr>
          </a:p>
        </p:txBody>
      </p:sp>
      <p:sp>
        <p:nvSpPr>
          <p:cNvPr id="7" name="Rechteck 6"/>
          <p:cNvSpPr/>
          <p:nvPr/>
        </p:nvSpPr>
        <p:spPr>
          <a:xfrm>
            <a:off x="-94075" y="2507346"/>
            <a:ext cx="11363092" cy="3628727"/>
          </a:xfrm>
          <a:prstGeom prst="rect">
            <a:avLst/>
          </a:prstGeom>
        </p:spPr>
        <p:txBody>
          <a:bodyPr wrap="square">
            <a:noAutofit/>
          </a:bodyPr>
          <a:lstStyle/>
          <a:p>
            <a:endParaRPr lang="de-DE"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de-DE" sz="2400" dirty="0" smtClean="0">
                <a:latin typeface="Times New Roman" panose="02020603050405020304" pitchFamily="18" charset="0"/>
                <a:cs typeface="Times New Roman" panose="02020603050405020304" pitchFamily="18" charset="0"/>
              </a:rPr>
              <a:t>Weitere Beispiele</a:t>
            </a:r>
            <a:r>
              <a:rPr lang="de-DE" sz="2400" dirty="0">
                <a:latin typeface="Times New Roman" panose="02020603050405020304" pitchFamily="18" charset="0"/>
                <a:cs typeface="Times New Roman" panose="02020603050405020304" pitchFamily="18" charset="0"/>
              </a:rPr>
              <a:t>:</a:t>
            </a:r>
          </a:p>
          <a:p>
            <a:pPr marL="800100" lvl="1" indent="-342900">
              <a:buFont typeface="Arial" panose="020B0604020202020204" pitchFamily="34" charset="0"/>
              <a:buChar char="•"/>
            </a:pPr>
            <a:r>
              <a:rPr lang="de-DE" sz="2400" dirty="0">
                <a:latin typeface="Times New Roman" panose="02020603050405020304" pitchFamily="18" charset="0"/>
                <a:cs typeface="Times New Roman" panose="02020603050405020304" pitchFamily="18" charset="0"/>
              </a:rPr>
              <a:t>Allgemeine politische Sachfragen </a:t>
            </a:r>
          </a:p>
          <a:p>
            <a:pPr marL="1257300" lvl="2" indent="-342900">
              <a:buFont typeface="Symbol" panose="05050102010706020507" pitchFamily="18" charset="2"/>
              <a:buChar char="-"/>
            </a:pPr>
            <a:r>
              <a:rPr lang="de-DE" sz="2400" dirty="0">
                <a:latin typeface="Times New Roman" panose="02020603050405020304" pitchFamily="18" charset="0"/>
                <a:cs typeface="Times New Roman" panose="02020603050405020304" pitchFamily="18" charset="0"/>
              </a:rPr>
              <a:t>Wahl eines Kandidaten</a:t>
            </a:r>
          </a:p>
          <a:p>
            <a:pPr marL="1257300" lvl="2" indent="-342900">
              <a:buFont typeface="Symbol" panose="05050102010706020507" pitchFamily="18" charset="2"/>
              <a:buChar char="-"/>
            </a:pPr>
            <a:r>
              <a:rPr lang="de-DE" sz="2400" dirty="0">
                <a:latin typeface="Times New Roman" panose="02020603050405020304" pitchFamily="18" charset="0"/>
                <a:cs typeface="Times New Roman" panose="02020603050405020304" pitchFamily="18" charset="0"/>
              </a:rPr>
              <a:t>Austritt aus der EU</a:t>
            </a:r>
          </a:p>
          <a:p>
            <a:pPr marL="342900" indent="-342900">
              <a:buFont typeface="Arial" panose="020B0604020202020204" pitchFamily="34" charset="0"/>
              <a:buChar char="•"/>
            </a:pPr>
            <a:endParaRPr lang="de-DE" sz="24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de-DE" sz="2400" dirty="0">
                <a:latin typeface="Times New Roman" panose="02020603050405020304" pitchFamily="18" charset="0"/>
                <a:cs typeface="Times New Roman" panose="02020603050405020304" pitchFamily="18" charset="0"/>
              </a:rPr>
              <a:t>Entscheidung über die Bereitstellung eines öffentlichen Gutes </a:t>
            </a:r>
          </a:p>
          <a:p>
            <a:pPr marL="1257300" lvl="2" indent="-342900">
              <a:buFont typeface="Symbol" panose="05050102010706020507" pitchFamily="18" charset="2"/>
              <a:buChar char="-"/>
            </a:pPr>
            <a:r>
              <a:rPr lang="de-DE" sz="2400" dirty="0">
                <a:latin typeface="Times New Roman" panose="02020603050405020304" pitchFamily="18" charset="0"/>
                <a:cs typeface="Times New Roman" panose="02020603050405020304" pitchFamily="18" charset="0"/>
              </a:rPr>
              <a:t>Bau und Finanzierung eines Vereinsheimes</a:t>
            </a:r>
          </a:p>
          <a:p>
            <a:pPr marL="1257300" lvl="2" indent="-342900">
              <a:buFont typeface="Symbol" panose="05050102010706020507" pitchFamily="18" charset="2"/>
              <a:buChar char="-"/>
            </a:pPr>
            <a:r>
              <a:rPr lang="de-DE" sz="2400" dirty="0">
                <a:latin typeface="Times New Roman" panose="02020603050405020304" pitchFamily="18" charset="0"/>
                <a:cs typeface="Times New Roman" panose="02020603050405020304" pitchFamily="18" charset="0"/>
              </a:rPr>
              <a:t>Finanzierung der Kinderbetreuung</a:t>
            </a:r>
          </a:p>
        </p:txBody>
      </p:sp>
      <p:sp>
        <p:nvSpPr>
          <p:cNvPr id="8" name="Rechteck 7"/>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r>
              <a:rPr lang="de-DE" dirty="0" smtClean="0"/>
              <a:t>c</a:t>
            </a:r>
            <a:endParaRPr lang="de-DE" dirty="0"/>
          </a:p>
        </p:txBody>
      </p:sp>
      <mc:AlternateContent xmlns:mc="http://schemas.openxmlformats.org/markup-compatibility/2006">
        <mc:Choice xmlns:p14="http://schemas.microsoft.com/office/powerpoint/2010/main" Requires="p14">
          <p:contentPart p14:bwMode="auto" r:id="rId3">
            <p14:nvContentPartPr>
              <p14:cNvPr id="4" name="Freihand 3"/>
              <p14:cNvContentPartPr/>
              <p14:nvPr/>
            </p14:nvContentPartPr>
            <p14:xfrm>
              <a:off x="6842070" y="756525"/>
              <a:ext cx="4161600" cy="536760"/>
            </p14:xfrm>
          </p:contentPart>
        </mc:Choice>
        <mc:Fallback>
          <p:pic>
            <p:nvPicPr>
              <p:cNvPr id="4" name="Freihand 3"/>
              <p:cNvPicPr/>
              <p:nvPr/>
            </p:nvPicPr>
            <p:blipFill>
              <a:blip r:embed="rId4"/>
              <a:stretch>
                <a:fillRect/>
              </a:stretch>
            </p:blipFill>
            <p:spPr>
              <a:xfrm>
                <a:off x="6826950" y="741405"/>
                <a:ext cx="4192920" cy="5652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9" name="Freihand 8"/>
              <p14:cNvContentPartPr/>
              <p14:nvPr/>
            </p14:nvContentPartPr>
            <p14:xfrm>
              <a:off x="1035990" y="3932085"/>
              <a:ext cx="3004560" cy="451440"/>
            </p14:xfrm>
          </p:contentPart>
        </mc:Choice>
        <mc:Fallback>
          <p:pic>
            <p:nvPicPr>
              <p:cNvPr id="9" name="Freihand 8"/>
              <p:cNvPicPr/>
              <p:nvPr/>
            </p:nvPicPr>
            <p:blipFill>
              <a:blip r:embed="rId6"/>
              <a:stretch>
                <a:fillRect/>
              </a:stretch>
            </p:blipFill>
            <p:spPr>
              <a:xfrm>
                <a:off x="1026270" y="3916965"/>
                <a:ext cx="3026160" cy="4813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Freihand 11"/>
              <p14:cNvContentPartPr/>
              <p14:nvPr/>
            </p14:nvContentPartPr>
            <p14:xfrm>
              <a:off x="1150110" y="5380005"/>
              <a:ext cx="5531400" cy="225000"/>
            </p14:xfrm>
          </p:contentPart>
        </mc:Choice>
        <mc:Fallback>
          <p:pic>
            <p:nvPicPr>
              <p:cNvPr id="12" name="Freihand 11"/>
              <p:cNvPicPr/>
              <p:nvPr/>
            </p:nvPicPr>
            <p:blipFill>
              <a:blip r:embed="rId8"/>
              <a:stretch>
                <a:fillRect/>
              </a:stretch>
            </p:blipFill>
            <p:spPr>
              <a:xfrm>
                <a:off x="1137510" y="5364525"/>
                <a:ext cx="5558040" cy="2559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4" name="Freihand 13"/>
              <p14:cNvContentPartPr/>
              <p14:nvPr/>
            </p14:nvContentPartPr>
            <p14:xfrm>
              <a:off x="1034550" y="5853045"/>
              <a:ext cx="4808880" cy="125640"/>
            </p14:xfrm>
          </p:contentPart>
        </mc:Choice>
        <mc:Fallback>
          <p:pic>
            <p:nvPicPr>
              <p:cNvPr id="14" name="Freihand 13"/>
              <p:cNvPicPr/>
              <p:nvPr/>
            </p:nvPicPr>
            <p:blipFill>
              <a:blip r:embed="rId10"/>
              <a:stretch>
                <a:fillRect/>
              </a:stretch>
            </p:blipFill>
            <p:spPr>
              <a:xfrm>
                <a:off x="1019790" y="5838285"/>
                <a:ext cx="4839840" cy="154440"/>
              </a:xfrm>
              <a:prstGeom prst="rect">
                <a:avLst/>
              </a:prstGeom>
            </p:spPr>
          </p:pic>
        </mc:Fallback>
      </mc:AlternateContent>
    </p:spTree>
    <p:extLst>
      <p:ext uri="{BB962C8B-B14F-4D97-AF65-F5344CB8AC3E}">
        <p14:creationId xmlns:p14="http://schemas.microsoft.com/office/powerpoint/2010/main" val="66307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1600741" y="104531"/>
            <a:ext cx="7597213" cy="744863"/>
          </a:xfrm>
          <a:prstGeom prst="rect">
            <a:avLst/>
          </a:prstGeom>
          <a:noFill/>
          <a:ln>
            <a:noFill/>
          </a:ln>
        </p:spPr>
        <p:txBody>
          <a:bodyPr lIns="81638" tIns="40819" rIns="81638" bIns="40819" anchor="ctr" anchorCtr="1"/>
          <a:lstStyle/>
          <a:p>
            <a:pPr>
              <a:lnSpc>
                <a:spcPct val="100000"/>
              </a:lnSpc>
            </a:pPr>
            <a:r>
              <a:rPr lang="de-DE" sz="2903" b="1" dirty="0">
                <a:solidFill>
                  <a:srgbClr val="000000"/>
                </a:solidFill>
                <a:latin typeface="Times New Roman" panose="02020603050405020304" pitchFamily="18" charset="0"/>
                <a:cs typeface="Times New Roman" panose="02020603050405020304" pitchFamily="18" charset="0"/>
              </a:rPr>
              <a:t>Condorcet (1743 – 1794) Sieger – Paradoxon</a:t>
            </a:r>
            <a:endParaRPr sz="2903" dirty="0">
              <a:latin typeface="Times New Roman" panose="02020603050405020304" pitchFamily="18" charset="0"/>
              <a:cs typeface="Times New Roman" panose="02020603050405020304" pitchFamily="18" charset="0"/>
            </a:endParaRPr>
          </a:p>
        </p:txBody>
      </p:sp>
      <p:sp>
        <p:nvSpPr>
          <p:cNvPr id="3" name="Rechteck 2"/>
          <p:cNvSpPr/>
          <p:nvPr/>
        </p:nvSpPr>
        <p:spPr>
          <a:xfrm>
            <a:off x="64343" y="683880"/>
            <a:ext cx="9516728" cy="4243473"/>
          </a:xfrm>
          <a:prstGeom prst="rect">
            <a:avLst/>
          </a:prstGeom>
        </p:spPr>
        <p:txBody>
          <a:bodyPr wrap="square">
            <a:noAutofit/>
          </a:bodyPr>
          <a:lstStyle/>
          <a:p>
            <a:pPr marL="342900" indent="-342900">
              <a:buFont typeface="Arial" panose="020B0604020202020204" pitchFamily="34" charset="0"/>
              <a:buChar char="•"/>
            </a:pPr>
            <a:r>
              <a:rPr lang="de-DE" sz="2000" u="sng" dirty="0" smtClean="0">
                <a:latin typeface="Times New Roman" panose="02020603050405020304" pitchFamily="18" charset="0"/>
                <a:cs typeface="Times New Roman" panose="02020603050405020304" pitchFamily="18" charset="0"/>
              </a:rPr>
              <a:t>Paarweise Abstimmung</a:t>
            </a:r>
            <a:r>
              <a:rPr lang="de-DE" sz="2000" dirty="0" smtClean="0">
                <a:latin typeface="Times New Roman" panose="02020603050405020304" pitchFamily="18" charset="0"/>
                <a:cs typeface="Times New Roman" panose="02020603050405020304" pitchFamily="18" charset="0"/>
              </a:rPr>
              <a:t>:</a:t>
            </a:r>
          </a:p>
          <a:p>
            <a:pPr marL="800100" lvl="1" indent="-342900">
              <a:buFont typeface="Arial" panose="020B0604020202020204" pitchFamily="34" charset="0"/>
              <a:buChar char="•"/>
            </a:pPr>
            <a:r>
              <a:rPr lang="de-DE" sz="2000" dirty="0" smtClean="0">
                <a:latin typeface="Times New Roman" panose="02020603050405020304" pitchFamily="18" charset="0"/>
                <a:cs typeface="Times New Roman" panose="02020603050405020304" pitchFamily="18" charset="0"/>
              </a:rPr>
              <a:t>Zwei Alternativen werden gegeneinander zur Abstimmung gestellt.</a:t>
            </a:r>
          </a:p>
          <a:p>
            <a:pPr marL="800100" lvl="1" indent="-342900">
              <a:buFont typeface="Arial" panose="020B0604020202020204" pitchFamily="34" charset="0"/>
              <a:buChar char="•"/>
            </a:pPr>
            <a:endParaRPr lang="de-DE"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de-DE" sz="2000" u="sng" dirty="0" smtClean="0">
                <a:latin typeface="Times New Roman" panose="02020603050405020304" pitchFamily="18" charset="0"/>
                <a:cs typeface="Times New Roman" panose="02020603050405020304" pitchFamily="18" charset="0"/>
              </a:rPr>
              <a:t>Mehrheitsentscheidung</a:t>
            </a:r>
            <a:r>
              <a:rPr lang="de-DE" sz="2000" dirty="0" smtClean="0">
                <a:latin typeface="Times New Roman" panose="02020603050405020304" pitchFamily="18" charset="0"/>
                <a:cs typeface="Times New Roman" panose="02020603050405020304" pitchFamily="18" charset="0"/>
              </a:rPr>
              <a:t>:</a:t>
            </a:r>
          </a:p>
          <a:p>
            <a:pPr marL="800100" lvl="1" indent="-342900">
              <a:buFont typeface="Arial" panose="020B0604020202020204" pitchFamily="34" charset="0"/>
              <a:buChar char="•"/>
            </a:pPr>
            <a:r>
              <a:rPr lang="de-DE" sz="2000" dirty="0" smtClean="0">
                <a:latin typeface="Times New Roman" panose="02020603050405020304" pitchFamily="18" charset="0"/>
                <a:cs typeface="Times New Roman" panose="02020603050405020304" pitchFamily="18" charset="0"/>
              </a:rPr>
              <a:t>Die Alternative mit der Mehrheit der Stimmen, gewinnt die Abstimmung</a:t>
            </a:r>
          </a:p>
          <a:p>
            <a:pPr marL="800100" lvl="1" indent="-342900">
              <a:buFont typeface="Arial" panose="020B0604020202020204" pitchFamily="34" charset="0"/>
              <a:buChar char="•"/>
            </a:pPr>
            <a:endParaRPr lang="de-DE"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de-DE" sz="2000" u="sng" dirty="0" smtClean="0">
                <a:latin typeface="Times New Roman" panose="02020603050405020304" pitchFamily="18" charset="0"/>
                <a:cs typeface="Times New Roman" panose="02020603050405020304" pitchFamily="18" charset="0"/>
              </a:rPr>
              <a:t>Agenda-Setting</a:t>
            </a:r>
            <a:r>
              <a:rPr lang="de-DE" sz="2000" dirty="0" smtClean="0">
                <a:latin typeface="Times New Roman" panose="02020603050405020304" pitchFamily="18" charset="0"/>
                <a:cs typeface="Times New Roman" panose="02020603050405020304" pitchFamily="18" charset="0"/>
              </a:rPr>
              <a:t>:</a:t>
            </a:r>
          </a:p>
          <a:p>
            <a:pPr marL="800100" lvl="1" indent="-342900">
              <a:buFont typeface="Wingdings" panose="05000000000000000000" pitchFamily="2" charset="2"/>
              <a:buChar char="Ø"/>
            </a:pPr>
            <a:r>
              <a:rPr lang="de-DE" sz="2000" dirty="0" smtClean="0">
                <a:latin typeface="Times New Roman" panose="02020603050405020304" pitchFamily="18" charset="0"/>
                <a:cs typeface="Times New Roman" panose="02020603050405020304" pitchFamily="18" charset="0"/>
              </a:rPr>
              <a:t>Die Alternative, die eine paarweise Abstimmung gegen eine andere Alternative verloren hat, wird aus der Abstimmung entfernt</a:t>
            </a:r>
          </a:p>
          <a:p>
            <a:pPr marL="1257300" lvl="2" indent="-342900">
              <a:buFont typeface="Wingdings" panose="05000000000000000000" pitchFamily="2" charset="2"/>
              <a:buChar char="Ø"/>
            </a:pPr>
            <a:r>
              <a:rPr lang="de-DE" sz="2000" dirty="0" smtClean="0">
                <a:latin typeface="Times New Roman" panose="02020603050405020304" pitchFamily="18" charset="0"/>
                <a:cs typeface="Times New Roman" panose="02020603050405020304" pitchFamily="18" charset="0"/>
              </a:rPr>
              <a:t>Der Sieger tritt gegen eine weitere Alternative an.</a:t>
            </a:r>
          </a:p>
          <a:p>
            <a:pPr marL="1714500" lvl="3" indent="-342900">
              <a:buFont typeface="Wingdings" panose="05000000000000000000" pitchFamily="2" charset="2"/>
              <a:buChar char="Ø"/>
            </a:pPr>
            <a:r>
              <a:rPr lang="de-DE" sz="2000" dirty="0" smtClean="0">
                <a:latin typeface="Times New Roman" panose="02020603050405020304" pitchFamily="18" charset="0"/>
                <a:cs typeface="Times New Roman" panose="02020603050405020304" pitchFamily="18" charset="0"/>
              </a:rPr>
              <a:t>Dieser Prozess wird fortgesetzt, bis nur noch eine Alternative übrig bleibt.</a:t>
            </a:r>
            <a:endParaRPr lang="de-DE" sz="2000" dirty="0">
              <a:latin typeface="Times New Roman" panose="02020603050405020304" pitchFamily="18" charset="0"/>
              <a:cs typeface="Times New Roman" panose="02020603050405020304" pitchFamily="18" charset="0"/>
            </a:endParaRPr>
          </a:p>
        </p:txBody>
      </p:sp>
      <p:sp>
        <p:nvSpPr>
          <p:cNvPr id="2" name="Rechteck 1"/>
          <p:cNvSpPr/>
          <p:nvPr/>
        </p:nvSpPr>
        <p:spPr>
          <a:xfrm>
            <a:off x="368554" y="4461527"/>
            <a:ext cx="6975400" cy="1200329"/>
          </a:xfrm>
          <a:prstGeom prst="rect">
            <a:avLst/>
          </a:prstGeom>
        </p:spPr>
        <p:txBody>
          <a:bodyPr wrap="square">
            <a:spAutoFit/>
          </a:bodyPr>
          <a:lstStyle/>
          <a:p>
            <a:pPr algn="ctr"/>
            <a:r>
              <a:rPr lang="de-DE" sz="2400" b="1" dirty="0" smtClean="0">
                <a:latin typeface="Times New Roman" panose="02020603050405020304" pitchFamily="18" charset="0"/>
                <a:cs typeface="Times New Roman" panose="02020603050405020304" pitchFamily="18" charset="0"/>
              </a:rPr>
              <a:t>Es stellt sich die Frage, ob diese Art der Abstimmung unabhängig von der Reihenfolge zu </a:t>
            </a:r>
            <a:r>
              <a:rPr lang="de-DE" sz="2400" b="1" dirty="0">
                <a:latin typeface="Times New Roman" panose="02020603050405020304" pitchFamily="18" charset="0"/>
                <a:cs typeface="Times New Roman" panose="02020603050405020304" pitchFamily="18" charset="0"/>
              </a:rPr>
              <a:t>einem eindeutigen </a:t>
            </a:r>
            <a:r>
              <a:rPr lang="de-DE" sz="2400" b="1" dirty="0" smtClean="0">
                <a:latin typeface="Times New Roman" panose="02020603050405020304" pitchFamily="18" charset="0"/>
                <a:cs typeface="Times New Roman" panose="02020603050405020304" pitchFamily="18" charset="0"/>
              </a:rPr>
              <a:t>Ergebnis führt</a:t>
            </a:r>
            <a:endParaRPr lang="de-DE" sz="2400" b="1" dirty="0">
              <a:latin typeface="Times New Roman" panose="02020603050405020304" pitchFamily="18" charset="0"/>
              <a:cs typeface="Times New Roman" panose="02020603050405020304" pitchFamily="18" charset="0"/>
            </a:endParaRPr>
          </a:p>
        </p:txBody>
      </p:sp>
      <p:sp>
        <p:nvSpPr>
          <p:cNvPr id="7" name="Rechteck 6"/>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5" name="Freihand 4"/>
              <p14:cNvContentPartPr/>
              <p14:nvPr/>
            </p14:nvContentPartPr>
            <p14:xfrm>
              <a:off x="345150" y="2537085"/>
              <a:ext cx="124560" cy="1584000"/>
            </p14:xfrm>
          </p:contentPart>
        </mc:Choice>
        <mc:Fallback>
          <p:pic>
            <p:nvPicPr>
              <p:cNvPr id="5" name="Freihand 4"/>
              <p:cNvPicPr/>
              <p:nvPr/>
            </p:nvPicPr>
            <p:blipFill>
              <a:blip r:embed="rId4"/>
              <a:stretch>
                <a:fillRect/>
              </a:stretch>
            </p:blipFill>
            <p:spPr>
              <a:xfrm>
                <a:off x="332190" y="2524485"/>
                <a:ext cx="144360" cy="1612440"/>
              </a:xfrm>
              <a:prstGeom prst="rect">
                <a:avLst/>
              </a:prstGeom>
            </p:spPr>
          </p:pic>
        </mc:Fallback>
      </mc:AlternateContent>
    </p:spTree>
    <p:extLst>
      <p:ext uri="{BB962C8B-B14F-4D97-AF65-F5344CB8AC3E}">
        <p14:creationId xmlns:p14="http://schemas.microsoft.com/office/powerpoint/2010/main" val="361722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1600741" y="104531"/>
            <a:ext cx="7597213" cy="744863"/>
          </a:xfrm>
          <a:prstGeom prst="rect">
            <a:avLst/>
          </a:prstGeom>
          <a:noFill/>
          <a:ln>
            <a:noFill/>
          </a:ln>
        </p:spPr>
        <p:txBody>
          <a:bodyPr lIns="81638" tIns="40819" rIns="81638" bIns="40819" anchor="ctr" anchorCtr="1"/>
          <a:lstStyle/>
          <a:p>
            <a:pPr>
              <a:lnSpc>
                <a:spcPct val="100000"/>
              </a:lnSpc>
            </a:pPr>
            <a:r>
              <a:rPr lang="de-DE" sz="2903" b="1" dirty="0">
                <a:solidFill>
                  <a:srgbClr val="000000"/>
                </a:solidFill>
                <a:latin typeface="Times New Roman" panose="02020603050405020304" pitchFamily="18" charset="0"/>
                <a:cs typeface="Times New Roman" panose="02020603050405020304" pitchFamily="18" charset="0"/>
              </a:rPr>
              <a:t>Condorcet-Sieger</a:t>
            </a:r>
            <a:endParaRPr lang="de-DE" sz="2903" dirty="0">
              <a:latin typeface="Times New Roman" panose="02020603050405020304" pitchFamily="18" charset="0"/>
              <a:cs typeface="Times New Roman" panose="02020603050405020304" pitchFamily="18" charset="0"/>
            </a:endParaRPr>
          </a:p>
        </p:txBody>
      </p:sp>
      <p:sp>
        <p:nvSpPr>
          <p:cNvPr id="3" name="Rechteck 2"/>
          <p:cNvSpPr/>
          <p:nvPr/>
        </p:nvSpPr>
        <p:spPr>
          <a:xfrm>
            <a:off x="307676" y="773930"/>
            <a:ext cx="10526751" cy="3510733"/>
          </a:xfrm>
          <a:prstGeom prst="rect">
            <a:avLst/>
          </a:prstGeom>
        </p:spPr>
        <p:txBody>
          <a:bodyPr wrap="square">
            <a:noAutofit/>
          </a:bodyPr>
          <a:lstStyle/>
          <a:p>
            <a:r>
              <a:rPr lang="de-DE" sz="3200" u="sng" dirty="0">
                <a:latin typeface="Times New Roman" panose="02020603050405020304" pitchFamily="18" charset="0"/>
                <a:cs typeface="Times New Roman" panose="02020603050405020304" pitchFamily="18" charset="0"/>
              </a:rPr>
              <a:t>Definition</a:t>
            </a:r>
            <a:r>
              <a:rPr lang="de-DE" sz="3200" dirty="0">
                <a:latin typeface="Times New Roman" panose="02020603050405020304" pitchFamily="18" charset="0"/>
                <a:cs typeface="Times New Roman" panose="02020603050405020304" pitchFamily="18" charset="0"/>
              </a:rPr>
              <a:t>:</a:t>
            </a:r>
          </a:p>
          <a:p>
            <a:endParaRPr lang="de-DE" sz="3200" dirty="0">
              <a:latin typeface="Times New Roman" panose="02020603050405020304" pitchFamily="18" charset="0"/>
              <a:cs typeface="Times New Roman" panose="02020603050405020304" pitchFamily="18" charset="0"/>
            </a:endParaRPr>
          </a:p>
          <a:p>
            <a:r>
              <a:rPr lang="de-DE" sz="3200" dirty="0">
                <a:latin typeface="Times New Roman" panose="02020603050405020304" pitchFamily="18" charset="0"/>
                <a:cs typeface="Times New Roman" panose="02020603050405020304" pitchFamily="18" charset="0"/>
              </a:rPr>
              <a:t>Eine Alternative, die jede andere mögliche Alternative in einer paarweisen Abstimmung besiegt, heißt </a:t>
            </a:r>
            <a:r>
              <a:rPr lang="de-DE" sz="3200" b="1" dirty="0">
                <a:latin typeface="Times New Roman" panose="02020603050405020304" pitchFamily="18" charset="0"/>
                <a:cs typeface="Times New Roman" panose="02020603050405020304" pitchFamily="18" charset="0"/>
              </a:rPr>
              <a:t>Condorcet-Sieger</a:t>
            </a:r>
            <a:r>
              <a:rPr lang="de-DE" sz="3200" dirty="0">
                <a:latin typeface="Times New Roman" panose="02020603050405020304" pitchFamily="18" charset="0"/>
                <a:cs typeface="Times New Roman" panose="02020603050405020304" pitchFamily="18" charset="0"/>
              </a:rPr>
              <a:t>.</a:t>
            </a:r>
          </a:p>
        </p:txBody>
      </p:sp>
      <p:sp>
        <p:nvSpPr>
          <p:cNvPr id="4" name="Rechteck 3"/>
          <p:cNvSpPr/>
          <p:nvPr/>
        </p:nvSpPr>
        <p:spPr>
          <a:xfrm>
            <a:off x="164309" y="3487482"/>
            <a:ext cx="6409019" cy="1200329"/>
          </a:xfrm>
          <a:prstGeom prst="rect">
            <a:avLst/>
          </a:prstGeom>
        </p:spPr>
        <p:txBody>
          <a:bodyPr wrap="square">
            <a:spAutoFit/>
          </a:bodyPr>
          <a:lstStyle/>
          <a:p>
            <a:pPr algn="ctr"/>
            <a:r>
              <a:rPr lang="de-DE" sz="2400" b="1" dirty="0" smtClean="0">
                <a:latin typeface="Times New Roman" panose="02020603050405020304" pitchFamily="18" charset="0"/>
                <a:cs typeface="Times New Roman" panose="02020603050405020304" pitchFamily="18" charset="0"/>
              </a:rPr>
              <a:t>In diesem Fall ist die aufgrund der Definition auch der Sieger jeder Abstimmungsreihenfolge der Condorcet-Sieger </a:t>
            </a:r>
            <a:endParaRPr lang="de-DE" sz="2400" b="1" dirty="0">
              <a:latin typeface="Times New Roman" panose="02020603050405020304" pitchFamily="18" charset="0"/>
              <a:cs typeface="Times New Roman" panose="02020603050405020304" pitchFamily="18" charset="0"/>
            </a:endParaRPr>
          </a:p>
        </p:txBody>
      </p:sp>
      <p:sp>
        <p:nvSpPr>
          <p:cNvPr id="5" name="Rechteck 4"/>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4044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6412303" y="35290"/>
            <a:ext cx="5112750" cy="466148"/>
          </a:xfrm>
          <a:prstGeom prst="rect">
            <a:avLst/>
          </a:prstGeom>
          <a:noFill/>
          <a:ln>
            <a:noFill/>
          </a:ln>
        </p:spPr>
        <p:txBody>
          <a:bodyPr lIns="81638" tIns="40819" rIns="81638" bIns="40819" anchor="ctr" anchorCtr="1"/>
          <a:lstStyle/>
          <a:p>
            <a:pPr>
              <a:lnSpc>
                <a:spcPct val="100000"/>
              </a:lnSpc>
            </a:pPr>
            <a:r>
              <a:rPr lang="de-DE" sz="2903" b="1" dirty="0">
                <a:solidFill>
                  <a:srgbClr val="000000"/>
                </a:solidFill>
                <a:latin typeface="Times New Roman" panose="02020603050405020304" pitchFamily="18" charset="0"/>
                <a:cs typeface="Times New Roman" panose="02020603050405020304" pitchFamily="18" charset="0"/>
              </a:rPr>
              <a:t>Zyklische Mehrheiten</a:t>
            </a:r>
            <a:endParaRPr lang="de-DE" sz="2903" dirty="0">
              <a:latin typeface="Times New Roman" panose="02020603050405020304" pitchFamily="18" charset="0"/>
              <a:cs typeface="Times New Roman" panose="02020603050405020304" pitchFamily="18" charset="0"/>
            </a:endParaRPr>
          </a:p>
        </p:txBody>
      </p:sp>
      <p:graphicFrame>
        <p:nvGraphicFramePr>
          <p:cNvPr id="2" name="Tabelle 1">
            <a:extLst>
              <a:ext uri="{FF2B5EF4-FFF2-40B4-BE49-F238E27FC236}">
                <a16:creationId xmlns:a16="http://schemas.microsoft.com/office/drawing/2014/main" id="{DC8189F1-559B-4768-98F2-4AA3DBC1F8BC}"/>
              </a:ext>
            </a:extLst>
          </p:cNvPr>
          <p:cNvGraphicFramePr>
            <a:graphicFrameLocks noGrp="1"/>
          </p:cNvGraphicFramePr>
          <p:nvPr>
            <p:extLst>
              <p:ext uri="{D42A27DB-BD31-4B8C-83A1-F6EECF244321}">
                <p14:modId xmlns:p14="http://schemas.microsoft.com/office/powerpoint/2010/main" val="3176315346"/>
              </p:ext>
            </p:extLst>
          </p:nvPr>
        </p:nvGraphicFramePr>
        <p:xfrm>
          <a:off x="5111276" y="530193"/>
          <a:ext cx="7080724" cy="1584960"/>
        </p:xfrm>
        <a:graphic>
          <a:graphicData uri="http://schemas.openxmlformats.org/drawingml/2006/table">
            <a:tbl>
              <a:tblPr firstRow="1" bandRow="1">
                <a:tableStyleId>{5940675A-B579-460E-94D1-54222C63F5DA}</a:tableStyleId>
              </a:tblPr>
              <a:tblGrid>
                <a:gridCol w="1770181">
                  <a:extLst>
                    <a:ext uri="{9D8B030D-6E8A-4147-A177-3AD203B41FA5}">
                      <a16:colId xmlns:a16="http://schemas.microsoft.com/office/drawing/2014/main" val="3297518732"/>
                    </a:ext>
                  </a:extLst>
                </a:gridCol>
                <a:gridCol w="1770181">
                  <a:extLst>
                    <a:ext uri="{9D8B030D-6E8A-4147-A177-3AD203B41FA5}">
                      <a16:colId xmlns:a16="http://schemas.microsoft.com/office/drawing/2014/main" val="4210091242"/>
                    </a:ext>
                  </a:extLst>
                </a:gridCol>
                <a:gridCol w="1770181">
                  <a:extLst>
                    <a:ext uri="{9D8B030D-6E8A-4147-A177-3AD203B41FA5}">
                      <a16:colId xmlns:a16="http://schemas.microsoft.com/office/drawing/2014/main" val="4218465620"/>
                    </a:ext>
                  </a:extLst>
                </a:gridCol>
                <a:gridCol w="1770181">
                  <a:extLst>
                    <a:ext uri="{9D8B030D-6E8A-4147-A177-3AD203B41FA5}">
                      <a16:colId xmlns:a16="http://schemas.microsoft.com/office/drawing/2014/main" val="1137896706"/>
                    </a:ext>
                  </a:extLst>
                </a:gridCol>
              </a:tblGrid>
              <a:tr h="342105">
                <a:tc>
                  <a:txBody>
                    <a:bodyPr/>
                    <a:lstStyle/>
                    <a:p>
                      <a:pPr algn="ctr"/>
                      <a:endParaRPr lang="de-DE" sz="2000" dirty="0"/>
                    </a:p>
                  </a:txBody>
                  <a:tcPr/>
                </a:tc>
                <a:tc>
                  <a:txBody>
                    <a:bodyPr/>
                    <a:lstStyle/>
                    <a:p>
                      <a:pPr algn="ctr"/>
                      <a:r>
                        <a:rPr lang="de-DE" sz="2000" dirty="0"/>
                        <a:t>A</a:t>
                      </a:r>
                    </a:p>
                  </a:txBody>
                  <a:tcPr/>
                </a:tc>
                <a:tc>
                  <a:txBody>
                    <a:bodyPr/>
                    <a:lstStyle/>
                    <a:p>
                      <a:pPr algn="ctr"/>
                      <a:r>
                        <a:rPr lang="de-DE" sz="2000" dirty="0"/>
                        <a:t>B</a:t>
                      </a:r>
                    </a:p>
                  </a:txBody>
                  <a:tcPr/>
                </a:tc>
                <a:tc>
                  <a:txBody>
                    <a:bodyPr/>
                    <a:lstStyle/>
                    <a:p>
                      <a:pPr algn="ctr"/>
                      <a:r>
                        <a:rPr lang="de-DE" sz="2000" dirty="0"/>
                        <a:t>C</a:t>
                      </a:r>
                    </a:p>
                  </a:txBody>
                  <a:tcPr/>
                </a:tc>
                <a:extLst>
                  <a:ext uri="{0D108BD9-81ED-4DB2-BD59-A6C34878D82A}">
                    <a16:rowId xmlns:a16="http://schemas.microsoft.com/office/drawing/2014/main" val="3188199454"/>
                  </a:ext>
                </a:extLst>
              </a:tr>
              <a:tr h="342105">
                <a:tc>
                  <a:txBody>
                    <a:bodyPr/>
                    <a:lstStyle/>
                    <a:p>
                      <a:pPr algn="ctr"/>
                      <a:r>
                        <a:rPr lang="de-DE" sz="2000" dirty="0"/>
                        <a:t>W1</a:t>
                      </a:r>
                    </a:p>
                  </a:txBody>
                  <a:tcPr/>
                </a:tc>
                <a:tc>
                  <a:txBody>
                    <a:bodyPr/>
                    <a:lstStyle/>
                    <a:p>
                      <a:pPr algn="ctr"/>
                      <a:r>
                        <a:rPr lang="de-DE" sz="2000" dirty="0"/>
                        <a:t>30</a:t>
                      </a:r>
                    </a:p>
                  </a:txBody>
                  <a:tcPr/>
                </a:tc>
                <a:tc>
                  <a:txBody>
                    <a:bodyPr/>
                    <a:lstStyle/>
                    <a:p>
                      <a:pPr algn="ctr"/>
                      <a:r>
                        <a:rPr lang="de-DE" sz="2000" dirty="0"/>
                        <a:t>10</a:t>
                      </a:r>
                    </a:p>
                  </a:txBody>
                  <a:tcPr/>
                </a:tc>
                <a:tc>
                  <a:txBody>
                    <a:bodyPr/>
                    <a:lstStyle/>
                    <a:p>
                      <a:pPr algn="ctr"/>
                      <a:r>
                        <a:rPr lang="de-DE" sz="2000" dirty="0"/>
                        <a:t>20</a:t>
                      </a:r>
                    </a:p>
                  </a:txBody>
                  <a:tcPr/>
                </a:tc>
                <a:extLst>
                  <a:ext uri="{0D108BD9-81ED-4DB2-BD59-A6C34878D82A}">
                    <a16:rowId xmlns:a16="http://schemas.microsoft.com/office/drawing/2014/main" val="1477813478"/>
                  </a:ext>
                </a:extLst>
              </a:tr>
              <a:tr h="342105">
                <a:tc>
                  <a:txBody>
                    <a:bodyPr/>
                    <a:lstStyle/>
                    <a:p>
                      <a:pPr algn="ctr"/>
                      <a:r>
                        <a:rPr lang="de-DE" sz="2000" dirty="0"/>
                        <a:t>W2</a:t>
                      </a:r>
                    </a:p>
                  </a:txBody>
                  <a:tcPr/>
                </a:tc>
                <a:tc>
                  <a:txBody>
                    <a:bodyPr/>
                    <a:lstStyle/>
                    <a:p>
                      <a:pPr algn="ctr"/>
                      <a:r>
                        <a:rPr lang="de-DE" sz="2000" dirty="0"/>
                        <a:t>30</a:t>
                      </a:r>
                    </a:p>
                  </a:txBody>
                  <a:tcPr/>
                </a:tc>
                <a:tc>
                  <a:txBody>
                    <a:bodyPr/>
                    <a:lstStyle/>
                    <a:p>
                      <a:pPr algn="ctr"/>
                      <a:r>
                        <a:rPr lang="de-DE" sz="2000" dirty="0"/>
                        <a:t>40</a:t>
                      </a:r>
                    </a:p>
                  </a:txBody>
                  <a:tcPr/>
                </a:tc>
                <a:tc>
                  <a:txBody>
                    <a:bodyPr/>
                    <a:lstStyle/>
                    <a:p>
                      <a:pPr algn="ctr"/>
                      <a:r>
                        <a:rPr lang="de-DE" sz="2000" dirty="0"/>
                        <a:t>20</a:t>
                      </a:r>
                    </a:p>
                  </a:txBody>
                  <a:tcPr/>
                </a:tc>
                <a:extLst>
                  <a:ext uri="{0D108BD9-81ED-4DB2-BD59-A6C34878D82A}">
                    <a16:rowId xmlns:a16="http://schemas.microsoft.com/office/drawing/2014/main" val="3038458745"/>
                  </a:ext>
                </a:extLst>
              </a:tr>
              <a:tr h="342105">
                <a:tc>
                  <a:txBody>
                    <a:bodyPr/>
                    <a:lstStyle/>
                    <a:p>
                      <a:pPr algn="ctr"/>
                      <a:r>
                        <a:rPr lang="de-DE" sz="2000" dirty="0"/>
                        <a:t>W3</a:t>
                      </a:r>
                    </a:p>
                  </a:txBody>
                  <a:tcPr/>
                </a:tc>
                <a:tc>
                  <a:txBody>
                    <a:bodyPr/>
                    <a:lstStyle/>
                    <a:p>
                      <a:pPr algn="ctr"/>
                      <a:r>
                        <a:rPr lang="de-DE" sz="2000" dirty="0"/>
                        <a:t>30</a:t>
                      </a:r>
                    </a:p>
                  </a:txBody>
                  <a:tcPr/>
                </a:tc>
                <a:tc>
                  <a:txBody>
                    <a:bodyPr/>
                    <a:lstStyle/>
                    <a:p>
                      <a:pPr algn="ctr"/>
                      <a:r>
                        <a:rPr lang="de-DE" sz="2000" dirty="0"/>
                        <a:t>40</a:t>
                      </a:r>
                    </a:p>
                  </a:txBody>
                  <a:tcPr/>
                </a:tc>
                <a:tc>
                  <a:txBody>
                    <a:bodyPr/>
                    <a:lstStyle/>
                    <a:p>
                      <a:pPr algn="ctr"/>
                      <a:r>
                        <a:rPr lang="de-DE" sz="2000" dirty="0"/>
                        <a:t>50</a:t>
                      </a:r>
                    </a:p>
                  </a:txBody>
                  <a:tcPr/>
                </a:tc>
                <a:extLst>
                  <a:ext uri="{0D108BD9-81ED-4DB2-BD59-A6C34878D82A}">
                    <a16:rowId xmlns:a16="http://schemas.microsoft.com/office/drawing/2014/main" val="2476542522"/>
                  </a:ext>
                </a:extLst>
              </a:tr>
            </a:tbl>
          </a:graphicData>
        </a:graphic>
      </p:graphicFrame>
      <p:sp>
        <p:nvSpPr>
          <p:cNvPr id="42" name="Rechteck 41"/>
          <p:cNvSpPr/>
          <p:nvPr/>
        </p:nvSpPr>
        <p:spPr>
          <a:xfrm>
            <a:off x="63646" y="131362"/>
            <a:ext cx="5047630" cy="2036744"/>
          </a:xfrm>
          <a:prstGeom prst="rect">
            <a:avLst/>
          </a:prstGeom>
        </p:spPr>
        <p:txBody>
          <a:bodyPr wrap="square">
            <a:noAutofit/>
          </a:bodyPr>
          <a:lstStyle/>
          <a:p>
            <a:pPr marL="342900" indent="-342900">
              <a:buFont typeface="Arial" panose="020B0604020202020204" pitchFamily="34" charset="0"/>
              <a:buChar char="•"/>
            </a:pPr>
            <a:r>
              <a:rPr lang="de-DE" sz="1600" dirty="0">
                <a:latin typeface="Times New Roman" panose="02020603050405020304" pitchFamily="18" charset="0"/>
                <a:cs typeface="Times New Roman" panose="02020603050405020304" pitchFamily="18" charset="0"/>
              </a:rPr>
              <a:t>3 Wähler (W1, W2, W3)</a:t>
            </a:r>
          </a:p>
          <a:p>
            <a:pPr marL="342900" indent="-342900">
              <a:buFont typeface="Arial" panose="020B0604020202020204" pitchFamily="34" charset="0"/>
              <a:buChar char="•"/>
            </a:pPr>
            <a:endParaRPr lang="de-DE"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de-DE" sz="1600" dirty="0">
                <a:latin typeface="Times New Roman" panose="02020603050405020304" pitchFamily="18" charset="0"/>
                <a:cs typeface="Times New Roman" panose="02020603050405020304" pitchFamily="18" charset="0"/>
              </a:rPr>
              <a:t>Gesamtbudget von 90 Euro</a:t>
            </a:r>
          </a:p>
          <a:p>
            <a:pPr marL="342900" indent="-342900">
              <a:buFont typeface="Arial" panose="020B0604020202020204" pitchFamily="34" charset="0"/>
              <a:buChar char="•"/>
            </a:pPr>
            <a:endParaRPr lang="de-DE"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de-DE" sz="1600" dirty="0">
                <a:latin typeface="Times New Roman" panose="02020603050405020304" pitchFamily="18" charset="0"/>
                <a:cs typeface="Times New Roman" panose="02020603050405020304" pitchFamily="18" charset="0"/>
              </a:rPr>
              <a:t>Entscheidung über die Verteilung des Budgets zum privaten Konsum</a:t>
            </a:r>
          </a:p>
          <a:p>
            <a:pPr marL="342900" indent="-342900">
              <a:buFont typeface="Arial" panose="020B0604020202020204" pitchFamily="34" charset="0"/>
              <a:buChar char="•"/>
            </a:pPr>
            <a:endParaRPr lang="de-DE"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de-DE" sz="1600" dirty="0">
                <a:latin typeface="Times New Roman" panose="02020603050405020304" pitchFamily="18" charset="0"/>
                <a:cs typeface="Times New Roman" panose="02020603050405020304" pitchFamily="18" charset="0"/>
              </a:rPr>
              <a:t>Betrachtung von 3 Alternativen der Aufteilung (A,B,C)</a:t>
            </a:r>
          </a:p>
          <a:p>
            <a:pPr marL="342900" indent="-342900">
              <a:buFont typeface="Arial" panose="020B0604020202020204" pitchFamily="34" charset="0"/>
              <a:buChar char="•"/>
            </a:pPr>
            <a:endParaRPr lang="de-DE" sz="2800" dirty="0">
              <a:latin typeface="Times New Roman" panose="02020603050405020304" pitchFamily="18" charset="0"/>
              <a:cs typeface="Times New Roman" panose="02020603050405020304" pitchFamily="18" charset="0"/>
            </a:endParaRPr>
          </a:p>
        </p:txBody>
      </p:sp>
      <p:sp>
        <p:nvSpPr>
          <p:cNvPr id="43" name="Rechteck 42"/>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4" name="Freihand 3"/>
              <p14:cNvContentPartPr/>
              <p14:nvPr/>
            </p14:nvContentPartPr>
            <p14:xfrm>
              <a:off x="1905390" y="939765"/>
              <a:ext cx="665640" cy="68760"/>
            </p14:xfrm>
          </p:contentPart>
        </mc:Choice>
        <mc:Fallback>
          <p:pic>
            <p:nvPicPr>
              <p:cNvPr id="4" name="Freihand 3"/>
              <p:cNvPicPr/>
              <p:nvPr/>
            </p:nvPicPr>
            <p:blipFill>
              <a:blip r:embed="rId4"/>
              <a:stretch>
                <a:fillRect/>
              </a:stretch>
            </p:blipFill>
            <p:spPr>
              <a:xfrm>
                <a:off x="1892430" y="924285"/>
                <a:ext cx="69444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0" name="Freihand 29"/>
              <p14:cNvContentPartPr/>
              <p14:nvPr/>
            </p14:nvContentPartPr>
            <p14:xfrm>
              <a:off x="6451110" y="1021845"/>
              <a:ext cx="33120" cy="1037160"/>
            </p14:xfrm>
          </p:contentPart>
        </mc:Choice>
        <mc:Fallback>
          <p:pic>
            <p:nvPicPr>
              <p:cNvPr id="30" name="Freihand 29"/>
              <p:cNvPicPr/>
              <p:nvPr/>
            </p:nvPicPr>
            <p:blipFill>
              <a:blip r:embed="rId6"/>
              <a:stretch>
                <a:fillRect/>
              </a:stretch>
            </p:blipFill>
            <p:spPr>
              <a:xfrm>
                <a:off x="6437430" y="1017165"/>
                <a:ext cx="55800" cy="10558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62" name="Freihand 161"/>
              <p14:cNvContentPartPr/>
              <p14:nvPr/>
            </p14:nvContentPartPr>
            <p14:xfrm>
              <a:off x="7525350" y="421725"/>
              <a:ext cx="458280" cy="476280"/>
            </p14:xfrm>
          </p:contentPart>
        </mc:Choice>
        <mc:Fallback>
          <p:pic>
            <p:nvPicPr>
              <p:cNvPr id="162" name="Freihand 161"/>
              <p:cNvPicPr/>
              <p:nvPr/>
            </p:nvPicPr>
            <p:blipFill>
              <a:blip r:embed="rId8"/>
              <a:stretch>
                <a:fillRect/>
              </a:stretch>
            </p:blipFill>
            <p:spPr>
              <a:xfrm>
                <a:off x="7507696" y="405885"/>
                <a:ext cx="492867" cy="5083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69" name="Freihand 168"/>
              <p14:cNvContentPartPr/>
              <p14:nvPr/>
            </p14:nvContentPartPr>
            <p14:xfrm>
              <a:off x="7649550" y="2033805"/>
              <a:ext cx="259920" cy="59760"/>
            </p14:xfrm>
          </p:contentPart>
        </mc:Choice>
        <mc:Fallback>
          <p:pic>
            <p:nvPicPr>
              <p:cNvPr id="169" name="Freihand 168"/>
              <p:cNvPicPr/>
              <p:nvPr/>
            </p:nvPicPr>
            <p:blipFill>
              <a:blip r:embed="rId10"/>
              <a:stretch>
                <a:fillRect/>
              </a:stretch>
            </p:blipFill>
            <p:spPr>
              <a:xfrm>
                <a:off x="7639456" y="2021925"/>
                <a:ext cx="280829"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70" name="Freihand 169"/>
              <p14:cNvContentPartPr/>
              <p14:nvPr/>
            </p14:nvContentPartPr>
            <p14:xfrm>
              <a:off x="8290710" y="1209045"/>
              <a:ext cx="74160" cy="910080"/>
            </p14:xfrm>
          </p:contentPart>
        </mc:Choice>
        <mc:Fallback>
          <p:pic>
            <p:nvPicPr>
              <p:cNvPr id="170" name="Freihand 169"/>
              <p:cNvPicPr/>
              <p:nvPr/>
            </p:nvPicPr>
            <p:blipFill>
              <a:blip r:embed="rId12"/>
              <a:stretch>
                <a:fillRect/>
              </a:stretch>
            </p:blipFill>
            <p:spPr>
              <a:xfrm>
                <a:off x="8280943" y="1203285"/>
                <a:ext cx="89716" cy="9262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71" name="Freihand 170"/>
              <p14:cNvContentPartPr/>
              <p14:nvPr/>
            </p14:nvContentPartPr>
            <p14:xfrm>
              <a:off x="9958950" y="1085205"/>
              <a:ext cx="55080" cy="884160"/>
            </p14:xfrm>
          </p:contentPart>
        </mc:Choice>
        <mc:Fallback>
          <p:pic>
            <p:nvPicPr>
              <p:cNvPr id="171" name="Freihand 170"/>
              <p:cNvPicPr/>
              <p:nvPr/>
            </p:nvPicPr>
            <p:blipFill>
              <a:blip r:embed="rId14"/>
              <a:stretch>
                <a:fillRect/>
              </a:stretch>
            </p:blipFill>
            <p:spPr>
              <a:xfrm>
                <a:off x="9947354" y="1080165"/>
                <a:ext cx="71749" cy="9014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73" name="Freihand 172"/>
              <p14:cNvContentPartPr/>
              <p14:nvPr/>
            </p14:nvContentPartPr>
            <p14:xfrm>
              <a:off x="9358830" y="495525"/>
              <a:ext cx="437040" cy="1599840"/>
            </p14:xfrm>
          </p:contentPart>
        </mc:Choice>
        <mc:Fallback>
          <p:pic>
            <p:nvPicPr>
              <p:cNvPr id="173" name="Freihand 172"/>
              <p:cNvPicPr/>
              <p:nvPr/>
            </p:nvPicPr>
            <p:blipFill>
              <a:blip r:embed="rId16"/>
              <a:stretch>
                <a:fillRect/>
              </a:stretch>
            </p:blipFill>
            <p:spPr>
              <a:xfrm>
                <a:off x="9342977" y="481125"/>
                <a:ext cx="469827" cy="16257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75" name="Freihand 174"/>
              <p14:cNvContentPartPr/>
              <p14:nvPr/>
            </p14:nvContentPartPr>
            <p14:xfrm>
              <a:off x="11038950" y="484005"/>
              <a:ext cx="557640" cy="1690920"/>
            </p14:xfrm>
          </p:contentPart>
        </mc:Choice>
        <mc:Fallback>
          <p:pic>
            <p:nvPicPr>
              <p:cNvPr id="175" name="Freihand 174"/>
              <p:cNvPicPr/>
              <p:nvPr/>
            </p:nvPicPr>
            <p:blipFill>
              <a:blip r:embed="rId18"/>
              <a:stretch>
                <a:fillRect/>
              </a:stretch>
            </p:blipFill>
            <p:spPr>
              <a:xfrm>
                <a:off x="11022379" y="465645"/>
                <a:ext cx="592222" cy="17258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79" name="Freihand 178"/>
              <p14:cNvContentPartPr/>
              <p14:nvPr/>
            </p14:nvContentPartPr>
            <p14:xfrm>
              <a:off x="11614950" y="1077645"/>
              <a:ext cx="66960" cy="827640"/>
            </p14:xfrm>
          </p:contentPart>
        </mc:Choice>
        <mc:Fallback>
          <p:pic>
            <p:nvPicPr>
              <p:cNvPr id="179" name="Freihand 178"/>
              <p:cNvPicPr/>
              <p:nvPr/>
            </p:nvPicPr>
            <p:blipFill>
              <a:blip r:embed="rId20"/>
              <a:stretch>
                <a:fillRect/>
              </a:stretch>
            </p:blipFill>
            <p:spPr>
              <a:xfrm>
                <a:off x="11605539" y="1066845"/>
                <a:ext cx="87953" cy="8524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97" name="Freihand 196"/>
              <p14:cNvContentPartPr/>
              <p14:nvPr/>
            </p14:nvContentPartPr>
            <p14:xfrm>
              <a:off x="919710" y="2115885"/>
              <a:ext cx="5073840" cy="1317240"/>
            </p14:xfrm>
          </p:contentPart>
        </mc:Choice>
        <mc:Fallback>
          <p:pic>
            <p:nvPicPr>
              <p:cNvPr id="197" name="Freihand 196"/>
              <p:cNvPicPr/>
              <p:nvPr/>
            </p:nvPicPr>
            <p:blipFill>
              <a:blip r:embed="rId22"/>
              <a:stretch>
                <a:fillRect/>
              </a:stretch>
            </p:blipFill>
            <p:spPr>
              <a:xfrm>
                <a:off x="903510" y="2096805"/>
                <a:ext cx="5109120" cy="13536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06" name="Freihand 205"/>
              <p14:cNvContentPartPr/>
              <p14:nvPr/>
            </p14:nvContentPartPr>
            <p14:xfrm>
              <a:off x="7600230" y="1286445"/>
              <a:ext cx="354240" cy="361440"/>
            </p14:xfrm>
          </p:contentPart>
        </mc:Choice>
        <mc:Fallback>
          <p:pic>
            <p:nvPicPr>
              <p:cNvPr id="206" name="Freihand 205"/>
              <p:cNvPicPr/>
              <p:nvPr/>
            </p:nvPicPr>
            <p:blipFill>
              <a:blip r:embed="rId24"/>
              <a:stretch>
                <a:fillRect/>
              </a:stretch>
            </p:blipFill>
            <p:spPr>
              <a:xfrm>
                <a:off x="7583293" y="1269885"/>
                <a:ext cx="388475" cy="3978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36" name="Freihand 235"/>
              <p14:cNvContentPartPr/>
              <p14:nvPr/>
            </p14:nvContentPartPr>
            <p14:xfrm>
              <a:off x="1020150" y="3796005"/>
              <a:ext cx="4912560" cy="1720800"/>
            </p14:xfrm>
          </p:contentPart>
        </mc:Choice>
        <mc:Fallback>
          <p:pic>
            <p:nvPicPr>
              <p:cNvPr id="236" name="Freihand 235"/>
              <p:cNvPicPr/>
              <p:nvPr/>
            </p:nvPicPr>
            <p:blipFill>
              <a:blip r:embed="rId26"/>
              <a:stretch>
                <a:fillRect/>
              </a:stretch>
            </p:blipFill>
            <p:spPr>
              <a:xfrm>
                <a:off x="994950" y="3774765"/>
                <a:ext cx="4959360" cy="176688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48" name="Freihand 247"/>
              <p14:cNvContentPartPr/>
              <p14:nvPr/>
            </p14:nvContentPartPr>
            <p14:xfrm>
              <a:off x="1125990" y="3573525"/>
              <a:ext cx="6476040" cy="2382480"/>
            </p14:xfrm>
          </p:contentPart>
        </mc:Choice>
        <mc:Fallback>
          <p:pic>
            <p:nvPicPr>
              <p:cNvPr id="248" name="Freihand 247"/>
              <p:cNvPicPr/>
              <p:nvPr/>
            </p:nvPicPr>
            <p:blipFill>
              <a:blip r:embed="rId28"/>
              <a:stretch>
                <a:fillRect/>
              </a:stretch>
            </p:blipFill>
            <p:spPr>
              <a:xfrm>
                <a:off x="1108350" y="3556605"/>
                <a:ext cx="6510600" cy="242568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53" name="Freihand 252"/>
              <p14:cNvContentPartPr/>
              <p14:nvPr/>
            </p14:nvContentPartPr>
            <p14:xfrm>
              <a:off x="1535670" y="3524565"/>
              <a:ext cx="4596840" cy="875880"/>
            </p14:xfrm>
          </p:contentPart>
        </mc:Choice>
        <mc:Fallback>
          <p:pic>
            <p:nvPicPr>
              <p:cNvPr id="253" name="Freihand 252"/>
              <p:cNvPicPr/>
              <p:nvPr/>
            </p:nvPicPr>
            <p:blipFill>
              <a:blip r:embed="rId30"/>
              <a:stretch>
                <a:fillRect/>
              </a:stretch>
            </p:blipFill>
            <p:spPr>
              <a:xfrm>
                <a:off x="1512630" y="3507645"/>
                <a:ext cx="4636800" cy="91728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54" name="Freihand 253"/>
              <p14:cNvContentPartPr/>
              <p14:nvPr/>
            </p14:nvContentPartPr>
            <p14:xfrm>
              <a:off x="4593870" y="2790165"/>
              <a:ext cx="1055880" cy="420120"/>
            </p14:xfrm>
          </p:contentPart>
        </mc:Choice>
        <mc:Fallback>
          <p:pic>
            <p:nvPicPr>
              <p:cNvPr id="254" name="Freihand 253"/>
              <p:cNvPicPr/>
              <p:nvPr/>
            </p:nvPicPr>
            <p:blipFill>
              <a:blip r:embed="rId32"/>
              <a:stretch>
                <a:fillRect/>
              </a:stretch>
            </p:blipFill>
            <p:spPr>
              <a:xfrm>
                <a:off x="4578390" y="2773245"/>
                <a:ext cx="1090440" cy="4532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55" name="Freihand 254"/>
              <p14:cNvContentPartPr/>
              <p14:nvPr/>
            </p14:nvContentPartPr>
            <p14:xfrm>
              <a:off x="5188230" y="2174925"/>
              <a:ext cx="90360" cy="1312920"/>
            </p14:xfrm>
          </p:contentPart>
        </mc:Choice>
        <mc:Fallback>
          <p:pic>
            <p:nvPicPr>
              <p:cNvPr id="255" name="Freihand 254"/>
              <p:cNvPicPr/>
              <p:nvPr/>
            </p:nvPicPr>
            <p:blipFill>
              <a:blip r:embed="rId34"/>
              <a:stretch>
                <a:fillRect/>
              </a:stretch>
            </p:blipFill>
            <p:spPr>
              <a:xfrm>
                <a:off x="5178150" y="2159805"/>
                <a:ext cx="118800" cy="134676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56" name="Freihand 255"/>
              <p14:cNvContentPartPr/>
              <p14:nvPr/>
            </p14:nvContentPartPr>
            <p14:xfrm>
              <a:off x="4745790" y="3925245"/>
              <a:ext cx="3321720" cy="2490840"/>
            </p14:xfrm>
          </p:contentPart>
        </mc:Choice>
        <mc:Fallback>
          <p:pic>
            <p:nvPicPr>
              <p:cNvPr id="256" name="Freihand 255"/>
              <p:cNvPicPr/>
              <p:nvPr/>
            </p:nvPicPr>
            <p:blipFill>
              <a:blip r:embed="rId36"/>
              <a:stretch>
                <a:fillRect/>
              </a:stretch>
            </p:blipFill>
            <p:spPr>
              <a:xfrm>
                <a:off x="4723470" y="3902565"/>
                <a:ext cx="3366720" cy="25358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57" name="Freihand 256"/>
              <p14:cNvContentPartPr/>
              <p14:nvPr/>
            </p14:nvContentPartPr>
            <p14:xfrm>
              <a:off x="7974630" y="4024605"/>
              <a:ext cx="360" cy="360"/>
            </p14:xfrm>
          </p:contentPart>
        </mc:Choice>
        <mc:Fallback>
          <p:pic>
            <p:nvPicPr>
              <p:cNvPr id="257" name="Freihand 256"/>
              <p:cNvPicPr/>
              <p:nvPr/>
            </p:nvPicPr>
            <p:blipFill>
              <a:blip r:embed="rId38"/>
              <a:stretch>
                <a:fillRect/>
              </a:stretch>
            </p:blipFill>
            <p:spPr>
              <a:xfrm>
                <a:off x="7957710" y="4007685"/>
                <a:ext cx="34200" cy="34200"/>
              </a:xfrm>
              <a:prstGeom prst="rect">
                <a:avLst/>
              </a:prstGeom>
            </p:spPr>
          </p:pic>
        </mc:Fallback>
      </mc:AlternateContent>
    </p:spTree>
    <p:extLst>
      <p:ext uri="{BB962C8B-B14F-4D97-AF65-F5344CB8AC3E}">
        <p14:creationId xmlns:p14="http://schemas.microsoft.com/office/powerpoint/2010/main" val="33528509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1923792" y="-53762"/>
            <a:ext cx="7597213" cy="744863"/>
          </a:xfrm>
          <a:prstGeom prst="rect">
            <a:avLst/>
          </a:prstGeom>
          <a:noFill/>
          <a:ln>
            <a:noFill/>
          </a:ln>
        </p:spPr>
        <p:txBody>
          <a:bodyPr lIns="81638" tIns="40819" rIns="81638" bIns="40819" anchor="ctr" anchorCtr="1"/>
          <a:lstStyle/>
          <a:p>
            <a:pPr>
              <a:lnSpc>
                <a:spcPct val="100000"/>
              </a:lnSpc>
            </a:pPr>
            <a:r>
              <a:rPr lang="de-DE" sz="2903" b="1" dirty="0">
                <a:solidFill>
                  <a:srgbClr val="000000"/>
                </a:solidFill>
                <a:latin typeface="Times New Roman" panose="02020603050405020304" pitchFamily="18" charset="0"/>
                <a:cs typeface="Times New Roman" panose="02020603050405020304" pitchFamily="18" charset="0"/>
              </a:rPr>
              <a:t>Präferenzen</a:t>
            </a:r>
            <a:endParaRPr sz="2903"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hteck 2"/>
              <p:cNvSpPr/>
              <p:nvPr/>
            </p:nvSpPr>
            <p:spPr>
              <a:xfrm>
                <a:off x="0" y="691101"/>
                <a:ext cx="8260451" cy="4502257"/>
              </a:xfrm>
              <a:prstGeom prst="rect">
                <a:avLst/>
              </a:prstGeom>
            </p:spPr>
            <p:txBody>
              <a:bodyPr wrap="square">
                <a:noAutofit/>
              </a:bodyPr>
              <a:lstStyle/>
              <a:p>
                <a:pPr marL="342900" indent="-342900">
                  <a:buFont typeface="Arial" panose="020B0604020202020204" pitchFamily="34" charset="0"/>
                  <a:buChar char="•"/>
                </a:pPr>
                <a:r>
                  <a:rPr lang="de-DE" sz="2400" dirty="0">
                    <a:latin typeface="Times New Roman" panose="02020603050405020304" pitchFamily="18" charset="0"/>
                    <a:cs typeface="Times New Roman" panose="02020603050405020304" pitchFamily="18" charset="0"/>
                  </a:rPr>
                  <a:t>Eindimensionale Politikentscheidung </a:t>
                </a:r>
                <a14:m>
                  <m:oMath xmlns:m="http://schemas.openxmlformats.org/officeDocument/2006/math">
                    <m:r>
                      <a:rPr lang="de-DE" sz="2400" b="0" i="1" smtClean="0">
                        <a:latin typeface="Cambria Math" panose="02040503050406030204" pitchFamily="18" charset="0"/>
                        <a:cs typeface="Times New Roman" panose="02020603050405020304" pitchFamily="18" charset="0"/>
                      </a:rPr>
                      <m:t>𝑥</m:t>
                    </m:r>
                  </m:oMath>
                </a14:m>
                <a:r>
                  <a:rPr lang="de-DE" sz="2400" dirty="0">
                    <a:latin typeface="Times New Roman" panose="02020603050405020304" pitchFamily="18" charset="0"/>
                    <a:cs typeface="Times New Roman" panose="02020603050405020304" pitchFamily="18" charset="0"/>
                  </a:rPr>
                  <a:t> aus [</a:t>
                </a:r>
                <a14:m>
                  <m:oMath xmlns:m="http://schemas.openxmlformats.org/officeDocument/2006/math">
                    <m:bar>
                      <m:barPr>
                        <m:ctrlPr>
                          <a:rPr lang="de-DE" sz="2400" b="0" i="1" smtClean="0">
                            <a:latin typeface="Cambria Math" panose="02040503050406030204" pitchFamily="18" charset="0"/>
                            <a:cs typeface="Times New Roman" panose="02020603050405020304" pitchFamily="18" charset="0"/>
                          </a:rPr>
                        </m:ctrlPr>
                      </m:barPr>
                      <m:e>
                        <m:r>
                          <a:rPr lang="de-DE" sz="2400" b="0" i="1" smtClean="0">
                            <a:latin typeface="Cambria Math" panose="02040503050406030204" pitchFamily="18" charset="0"/>
                            <a:cs typeface="Times New Roman" panose="02020603050405020304" pitchFamily="18" charset="0"/>
                          </a:rPr>
                          <m:t>𝑥</m:t>
                        </m:r>
                      </m:e>
                    </m:bar>
                    <m:r>
                      <a:rPr lang="de-DE" sz="2400" b="0" i="1" smtClean="0">
                        <a:latin typeface="Cambria Math" panose="02040503050406030204" pitchFamily="18" charset="0"/>
                        <a:cs typeface="Times New Roman" panose="02020603050405020304" pitchFamily="18" charset="0"/>
                      </a:rPr>
                      <m:t>,</m:t>
                    </m:r>
                    <m:bar>
                      <m:barPr>
                        <m:pos m:val="top"/>
                        <m:ctrlPr>
                          <a:rPr lang="de-DE" sz="2400" b="0" i="1" smtClean="0">
                            <a:latin typeface="Cambria Math" panose="02040503050406030204" pitchFamily="18" charset="0"/>
                            <a:cs typeface="Times New Roman" panose="02020603050405020304" pitchFamily="18" charset="0"/>
                          </a:rPr>
                        </m:ctrlPr>
                      </m:barPr>
                      <m:e>
                        <m:r>
                          <a:rPr lang="de-DE" sz="2400" b="0" i="1" smtClean="0">
                            <a:latin typeface="Cambria Math" panose="02040503050406030204" pitchFamily="18" charset="0"/>
                            <a:cs typeface="Times New Roman" panose="02020603050405020304" pitchFamily="18" charset="0"/>
                          </a:rPr>
                          <m:t>𝑥</m:t>
                        </m:r>
                      </m:e>
                    </m:bar>
                  </m:oMath>
                </a14:m>
                <a:r>
                  <a:rPr lang="de-DE" sz="24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de-DE"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de-DE" sz="2400" dirty="0">
                    <a:latin typeface="Times New Roman" panose="02020603050405020304" pitchFamily="18" charset="0"/>
                    <a:cs typeface="Times New Roman" panose="02020603050405020304" pitchFamily="18" charset="0"/>
                  </a:rPr>
                  <a:t>Ein Wähler bildet Präferenzen über die möglichen Alternativen von </a:t>
                </a:r>
                <a14:m>
                  <m:oMath xmlns:m="http://schemas.openxmlformats.org/officeDocument/2006/math">
                    <m:r>
                      <a:rPr lang="de-DE" sz="2400" i="1">
                        <a:latin typeface="Cambria Math" panose="02040503050406030204" pitchFamily="18" charset="0"/>
                        <a:cs typeface="Times New Roman" panose="02020603050405020304" pitchFamily="18" charset="0"/>
                      </a:rPr>
                      <m:t>𝑥</m:t>
                    </m:r>
                  </m:oMath>
                </a14:m>
                <a:r>
                  <a:rPr lang="de-DE" sz="2400" dirty="0">
                    <a:latin typeface="Times New Roman" panose="02020603050405020304" pitchFamily="18" charset="0"/>
                    <a:cs typeface="Times New Roman" panose="02020603050405020304" pitchFamily="18" charset="0"/>
                  </a:rPr>
                  <a:t>  </a:t>
                </a:r>
                <a:r>
                  <a:rPr lang="de-DE" sz="2400" dirty="0" smtClean="0">
                    <a:latin typeface="Times New Roman" panose="02020603050405020304" pitchFamily="18" charset="0"/>
                    <a:cs typeface="Times New Roman" panose="02020603050405020304" pitchFamily="18" charset="0"/>
                  </a:rPr>
                  <a:t>z.B</a:t>
                </a:r>
                <a:r>
                  <a:rPr lang="de-DE" sz="2400" dirty="0">
                    <a:latin typeface="Times New Roman" panose="02020603050405020304" pitchFamily="18" charset="0"/>
                    <a:cs typeface="Times New Roman" panose="02020603050405020304" pitchFamily="18" charset="0"/>
                  </a:rPr>
                  <a:t>. Bildungsausgaben, Ausgaben für Kinderbetreuung, Verteidigungshaushalt</a:t>
                </a:r>
              </a:p>
              <a:p>
                <a:pPr marL="342900" indent="-342900">
                  <a:buFont typeface="Arial" panose="020B0604020202020204" pitchFamily="34" charset="0"/>
                  <a:buChar char="•"/>
                </a:pPr>
                <a:endParaRPr lang="de-DE"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14:m>
                  <m:oMath xmlns:m="http://schemas.openxmlformats.org/officeDocument/2006/math">
                    <m:r>
                      <a:rPr lang="de-DE" sz="2400" b="0" i="1" smtClean="0">
                        <a:latin typeface="Cambria Math" panose="02040503050406030204" pitchFamily="18" charset="0"/>
                        <a:cs typeface="Times New Roman" panose="02020603050405020304" pitchFamily="18" charset="0"/>
                      </a:rPr>
                      <m:t>𝑢</m:t>
                    </m:r>
                    <m:r>
                      <a:rPr lang="de-DE" sz="2400" b="0" i="1" smtClean="0">
                        <a:latin typeface="Cambria Math" panose="02040503050406030204" pitchFamily="18" charset="0"/>
                        <a:cs typeface="Times New Roman" panose="02020603050405020304" pitchFamily="18" charset="0"/>
                      </a:rPr>
                      <m:t>(</m:t>
                    </m:r>
                    <m:r>
                      <a:rPr lang="de-DE" sz="2400" b="0" i="1" smtClean="0">
                        <a:latin typeface="Cambria Math" panose="02040503050406030204" pitchFamily="18" charset="0"/>
                        <a:cs typeface="Times New Roman" panose="02020603050405020304" pitchFamily="18" charset="0"/>
                      </a:rPr>
                      <m:t>𝑥</m:t>
                    </m:r>
                    <m:r>
                      <a:rPr lang="de-DE" sz="2400" b="0" i="1" smtClean="0">
                        <a:latin typeface="Cambria Math" panose="02040503050406030204" pitchFamily="18" charset="0"/>
                        <a:cs typeface="Times New Roman" panose="02020603050405020304" pitchFamily="18" charset="0"/>
                      </a:rPr>
                      <m:t>)</m:t>
                    </m:r>
                  </m:oMath>
                </a14:m>
                <a:r>
                  <a:rPr lang="de-DE" sz="2400" dirty="0">
                    <a:latin typeface="Times New Roman" panose="02020603050405020304" pitchFamily="18" charset="0"/>
                    <a:cs typeface="Times New Roman" panose="02020603050405020304" pitchFamily="18" charset="0"/>
                  </a:rPr>
                  <a:t>: Nutzen des Wählers, abhängig von der Höhe </a:t>
                </a:r>
                <a14:m>
                  <m:oMath xmlns:m="http://schemas.openxmlformats.org/officeDocument/2006/math">
                    <m:r>
                      <a:rPr lang="de-DE" sz="2400" i="1">
                        <a:latin typeface="Cambria Math" panose="02040503050406030204" pitchFamily="18" charset="0"/>
                        <a:cs typeface="Times New Roman" panose="02020603050405020304" pitchFamily="18" charset="0"/>
                      </a:rPr>
                      <m:t>𝑥</m:t>
                    </m:r>
                    <m:r>
                      <a:rPr lang="de-DE" sz="2400" i="1">
                        <a:latin typeface="Cambria Math" panose="02040503050406030204" pitchFamily="18" charset="0"/>
                        <a:cs typeface="Times New Roman" panose="02020603050405020304" pitchFamily="18" charset="0"/>
                      </a:rPr>
                      <m:t> </m:t>
                    </m:r>
                  </m:oMath>
                </a14:m>
                <a:r>
                  <a:rPr lang="de-DE" sz="2400" dirty="0">
                    <a:latin typeface="Times New Roman" panose="02020603050405020304" pitchFamily="18" charset="0"/>
                    <a:cs typeface="Times New Roman" panose="02020603050405020304" pitchFamily="18" charset="0"/>
                  </a:rPr>
                  <a:t>und monoton steigend in </a:t>
                </a:r>
                <a:r>
                  <a:rPr lang="de-DE" sz="2400" dirty="0">
                    <a:cs typeface="Times New Roman" panose="02020603050405020304" pitchFamily="18" charset="0"/>
                  </a:rPr>
                  <a:t> </a:t>
                </a:r>
                <a14:m>
                  <m:oMath xmlns:m="http://schemas.openxmlformats.org/officeDocument/2006/math">
                    <m:r>
                      <a:rPr lang="de-DE" sz="2400" i="1">
                        <a:latin typeface="Cambria Math" panose="02040503050406030204" pitchFamily="18" charset="0"/>
                        <a:cs typeface="Times New Roman" panose="02020603050405020304" pitchFamily="18" charset="0"/>
                      </a:rPr>
                      <m:t>𝑥</m:t>
                    </m:r>
                  </m:oMath>
                </a14:m>
                <a:endParaRPr lang="de-DE" sz="2400" i="1" dirty="0">
                  <a:latin typeface="Cambria Math" panose="02040503050406030204" pitchFamily="18" charset="0"/>
                  <a:cs typeface="Times New Roman" panose="02020603050405020304" pitchFamily="18" charset="0"/>
                </a:endParaRPr>
              </a:p>
              <a:p>
                <a:pPr marL="342900" indent="-342900">
                  <a:buFont typeface="Arial" panose="020B0604020202020204" pitchFamily="34" charset="0"/>
                  <a:buChar char="•"/>
                </a:pPr>
                <a:endParaRPr lang="de-DE" sz="2400" i="1" dirty="0">
                  <a:latin typeface="Cambria Math" panose="02040503050406030204" pitchFamily="18" charset="0"/>
                  <a:cs typeface="Times New Roman" panose="02020603050405020304" pitchFamily="18" charset="0"/>
                </a:endParaRPr>
              </a:p>
              <a:p>
                <a:pPr marL="342900" indent="-342900">
                  <a:buFont typeface="Arial" panose="020B0604020202020204" pitchFamily="34" charset="0"/>
                  <a:buChar char="•"/>
                </a:pPr>
                <a14:m>
                  <m:oMath xmlns:m="http://schemas.openxmlformats.org/officeDocument/2006/math">
                    <m:sSup>
                      <m:sSupPr>
                        <m:ctrlPr>
                          <a:rPr lang="de-DE" sz="2400" i="1" dirty="0" smtClean="0">
                            <a:latin typeface="Cambria Math" panose="02040503050406030204" pitchFamily="18" charset="0"/>
                            <a:cs typeface="Times New Roman" panose="02020603050405020304" pitchFamily="18" charset="0"/>
                          </a:rPr>
                        </m:ctrlPr>
                      </m:sSupPr>
                      <m:e>
                        <m:r>
                          <a:rPr lang="de-DE" sz="2400" b="0" i="1" dirty="0" smtClean="0">
                            <a:latin typeface="Cambria Math" panose="02040503050406030204" pitchFamily="18" charset="0"/>
                            <a:cs typeface="Times New Roman" panose="02020603050405020304" pitchFamily="18" charset="0"/>
                          </a:rPr>
                          <m:t>𝑥</m:t>
                        </m:r>
                      </m:e>
                      <m:sup>
                        <m:r>
                          <a:rPr lang="de-DE" sz="2400" b="0" i="1" dirty="0" smtClean="0">
                            <a:latin typeface="Cambria Math" panose="02040503050406030204" pitchFamily="18" charset="0"/>
                            <a:cs typeface="Times New Roman" panose="02020603050405020304" pitchFamily="18" charset="0"/>
                          </a:rPr>
                          <m:t>∗</m:t>
                        </m:r>
                      </m:sup>
                    </m:sSup>
                  </m:oMath>
                </a14:m>
                <a:r>
                  <a:rPr lang="de-DE" sz="2400" dirty="0">
                    <a:latin typeface="Times New Roman" panose="02020603050405020304" pitchFamily="18" charset="0"/>
                    <a:cs typeface="Times New Roman" panose="02020603050405020304" pitchFamily="18" charset="0"/>
                  </a:rPr>
                  <a:t>: Die meistgeschätzte Alternative des Wähler</a:t>
                </a:r>
              </a:p>
              <a:p>
                <a:pPr marL="342900" indent="-342900">
                  <a:buFont typeface="Arial" panose="020B0604020202020204" pitchFamily="34" charset="0"/>
                  <a:buChar char="•"/>
                </a:pPr>
                <a:endParaRPr lang="de-DE"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14:m>
                  <m:oMath xmlns:m="http://schemas.openxmlformats.org/officeDocument/2006/math">
                    <m:r>
                      <a:rPr lang="de-DE" sz="2400" i="1">
                        <a:latin typeface="Cambria Math" panose="02040503050406030204" pitchFamily="18" charset="0"/>
                        <a:cs typeface="Times New Roman" panose="02020603050405020304" pitchFamily="18" charset="0"/>
                      </a:rPr>
                      <m:t>𝑢</m:t>
                    </m:r>
                    <m:r>
                      <a:rPr lang="de-DE" sz="2400" i="1">
                        <a:latin typeface="Cambria Math" panose="02040503050406030204" pitchFamily="18" charset="0"/>
                        <a:cs typeface="Times New Roman" panose="02020603050405020304" pitchFamily="18" charset="0"/>
                      </a:rPr>
                      <m:t>(</m:t>
                    </m:r>
                    <m:sSup>
                      <m:sSupPr>
                        <m:ctrlPr>
                          <a:rPr lang="de-DE" sz="2400" i="1" dirty="0">
                            <a:latin typeface="Cambria Math" panose="02040503050406030204" pitchFamily="18" charset="0"/>
                            <a:cs typeface="Times New Roman" panose="02020603050405020304" pitchFamily="18" charset="0"/>
                          </a:rPr>
                        </m:ctrlPr>
                      </m:sSupPr>
                      <m:e>
                        <m:r>
                          <a:rPr lang="de-DE" sz="2400" i="1" dirty="0">
                            <a:latin typeface="Cambria Math" panose="02040503050406030204" pitchFamily="18" charset="0"/>
                            <a:cs typeface="Times New Roman" panose="02020603050405020304" pitchFamily="18" charset="0"/>
                          </a:rPr>
                          <m:t>𝑥</m:t>
                        </m:r>
                      </m:e>
                      <m:sup>
                        <m:r>
                          <a:rPr lang="de-DE" sz="2400" i="1" dirty="0">
                            <a:latin typeface="Cambria Math" panose="02040503050406030204" pitchFamily="18" charset="0"/>
                            <a:cs typeface="Times New Roman" panose="02020603050405020304" pitchFamily="18" charset="0"/>
                          </a:rPr>
                          <m:t>∗</m:t>
                        </m:r>
                      </m:sup>
                    </m:sSup>
                    <m:r>
                      <a:rPr lang="de-DE" sz="2400" i="1" smtClean="0">
                        <a:latin typeface="Cambria Math" panose="02040503050406030204" pitchFamily="18" charset="0"/>
                        <a:cs typeface="Times New Roman" panose="02020603050405020304" pitchFamily="18" charset="0"/>
                      </a:rPr>
                      <m:t>)</m:t>
                    </m:r>
                    <m:r>
                      <a:rPr lang="de-DE" sz="2400" i="1" smtClean="0">
                        <a:latin typeface="Cambria Math" panose="02040503050406030204" pitchFamily="18" charset="0"/>
                        <a:ea typeface="Cambria Math" panose="02040503050406030204" pitchFamily="18" charset="0"/>
                        <a:cs typeface="Times New Roman" panose="02020603050405020304" pitchFamily="18" charset="0"/>
                      </a:rPr>
                      <m:t>≥</m:t>
                    </m:r>
                    <m:r>
                      <a:rPr lang="de-DE" sz="2400" i="1">
                        <a:latin typeface="Cambria Math" panose="02040503050406030204" pitchFamily="18" charset="0"/>
                        <a:cs typeface="Times New Roman" panose="02020603050405020304" pitchFamily="18" charset="0"/>
                      </a:rPr>
                      <m:t>𝑢</m:t>
                    </m:r>
                    <m:r>
                      <a:rPr lang="de-DE" sz="2400" i="1">
                        <a:latin typeface="Cambria Math" panose="02040503050406030204" pitchFamily="18" charset="0"/>
                        <a:cs typeface="Times New Roman" panose="02020603050405020304" pitchFamily="18" charset="0"/>
                      </a:rPr>
                      <m:t>(</m:t>
                    </m:r>
                    <m:r>
                      <a:rPr lang="de-DE" sz="2400" i="1">
                        <a:latin typeface="Cambria Math" panose="02040503050406030204" pitchFamily="18" charset="0"/>
                        <a:cs typeface="Times New Roman" panose="02020603050405020304" pitchFamily="18" charset="0"/>
                      </a:rPr>
                      <m:t>𝑥</m:t>
                    </m:r>
                    <m:r>
                      <a:rPr lang="de-DE" sz="2400" i="1">
                        <a:latin typeface="Cambria Math" panose="02040503050406030204" pitchFamily="18" charset="0"/>
                        <a:cs typeface="Times New Roman" panose="02020603050405020304" pitchFamily="18" charset="0"/>
                      </a:rPr>
                      <m:t>)</m:t>
                    </m:r>
                  </m:oMath>
                </a14:m>
                <a:r>
                  <a:rPr lang="de-DE" sz="2400" dirty="0">
                    <a:latin typeface="Times New Roman" panose="02020603050405020304" pitchFamily="18" charset="0"/>
                    <a:cs typeface="Times New Roman" panose="02020603050405020304" pitchFamily="18" charset="0"/>
                  </a:rPr>
                  <a:t> für alle </a:t>
                </a:r>
                <a14:m>
                  <m:oMath xmlns:m="http://schemas.openxmlformats.org/officeDocument/2006/math">
                    <m:r>
                      <a:rPr lang="de-DE" sz="2400" i="1">
                        <a:latin typeface="Cambria Math" panose="02040503050406030204" pitchFamily="18" charset="0"/>
                        <a:cs typeface="Times New Roman" panose="02020603050405020304" pitchFamily="18" charset="0"/>
                      </a:rPr>
                      <m:t>𝑥</m:t>
                    </m:r>
                  </m:oMath>
                </a14:m>
                <a:r>
                  <a:rPr lang="de-DE" sz="2400" dirty="0">
                    <a:latin typeface="Times New Roman" panose="02020603050405020304" pitchFamily="18" charset="0"/>
                    <a:cs typeface="Times New Roman" panose="02020603050405020304" pitchFamily="18" charset="0"/>
                  </a:rPr>
                  <a:t> aus [</a:t>
                </a:r>
                <a14:m>
                  <m:oMath xmlns:m="http://schemas.openxmlformats.org/officeDocument/2006/math">
                    <m:bar>
                      <m:barPr>
                        <m:ctrlPr>
                          <a:rPr lang="de-DE" sz="2400" i="1">
                            <a:latin typeface="Cambria Math" panose="02040503050406030204" pitchFamily="18" charset="0"/>
                            <a:cs typeface="Times New Roman" panose="02020603050405020304" pitchFamily="18" charset="0"/>
                          </a:rPr>
                        </m:ctrlPr>
                      </m:barPr>
                      <m:e>
                        <m:r>
                          <a:rPr lang="de-DE" sz="2400" i="1">
                            <a:latin typeface="Cambria Math" panose="02040503050406030204" pitchFamily="18" charset="0"/>
                            <a:cs typeface="Times New Roman" panose="02020603050405020304" pitchFamily="18" charset="0"/>
                          </a:rPr>
                          <m:t>𝑥</m:t>
                        </m:r>
                      </m:e>
                    </m:bar>
                    <m:r>
                      <a:rPr lang="de-DE" sz="2400" i="1">
                        <a:latin typeface="Cambria Math" panose="02040503050406030204" pitchFamily="18" charset="0"/>
                        <a:cs typeface="Times New Roman" panose="02020603050405020304" pitchFamily="18" charset="0"/>
                      </a:rPr>
                      <m:t>,</m:t>
                    </m:r>
                    <m:bar>
                      <m:barPr>
                        <m:pos m:val="top"/>
                        <m:ctrlPr>
                          <a:rPr lang="de-DE" sz="2400" i="1">
                            <a:latin typeface="Cambria Math" panose="02040503050406030204" pitchFamily="18" charset="0"/>
                            <a:cs typeface="Times New Roman" panose="02020603050405020304" pitchFamily="18" charset="0"/>
                          </a:rPr>
                        </m:ctrlPr>
                      </m:barPr>
                      <m:e>
                        <m:r>
                          <a:rPr lang="de-DE" sz="2400" i="1">
                            <a:latin typeface="Cambria Math" panose="02040503050406030204" pitchFamily="18" charset="0"/>
                            <a:cs typeface="Times New Roman" panose="02020603050405020304" pitchFamily="18" charset="0"/>
                          </a:rPr>
                          <m:t>𝑥</m:t>
                        </m:r>
                      </m:e>
                    </m:bar>
                  </m:oMath>
                </a14:m>
                <a:r>
                  <a:rPr lang="de-DE" sz="2400" dirty="0">
                    <a:latin typeface="Times New Roman" panose="02020603050405020304" pitchFamily="18" charset="0"/>
                    <a:cs typeface="Times New Roman" panose="02020603050405020304" pitchFamily="18" charset="0"/>
                  </a:rPr>
                  <a:t>]</a:t>
                </a:r>
              </a:p>
              <a:p>
                <a:endParaRPr lang="de-DE" sz="2400" dirty="0">
                  <a:latin typeface="Times New Roman" panose="02020603050405020304" pitchFamily="18" charset="0"/>
                  <a:cs typeface="Times New Roman" panose="02020603050405020304" pitchFamily="18" charset="0"/>
                </a:endParaRPr>
              </a:p>
              <a:p>
                <a:r>
                  <a:rPr lang="de-DE" sz="2177" dirty="0">
                    <a:latin typeface="Times New Roman" panose="02020603050405020304" pitchFamily="18" charset="0"/>
                    <a:cs typeface="Times New Roman" panose="02020603050405020304" pitchFamily="18" charset="0"/>
                  </a:rPr>
                  <a:t> </a:t>
                </a:r>
              </a:p>
            </p:txBody>
          </p:sp>
        </mc:Choice>
        <mc:Fallback xmlns="">
          <p:sp>
            <p:nvSpPr>
              <p:cNvPr id="3" name="Rechteck 2"/>
              <p:cNvSpPr>
                <a:spLocks noRot="1" noChangeAspect="1" noMove="1" noResize="1" noEditPoints="1" noAdjustHandles="1" noChangeArrowheads="1" noChangeShapeType="1" noTextEdit="1"/>
              </p:cNvSpPr>
              <p:nvPr/>
            </p:nvSpPr>
            <p:spPr>
              <a:xfrm>
                <a:off x="0" y="691101"/>
                <a:ext cx="8260451" cy="4502257"/>
              </a:xfrm>
              <a:prstGeom prst="rect">
                <a:avLst/>
              </a:prstGeom>
              <a:blipFill>
                <a:blip r:embed="rId3"/>
                <a:stretch>
                  <a:fillRect l="-959" t="-1083" r="-1476" b="-2977"/>
                </a:stretch>
              </a:blipFill>
            </p:spPr>
            <p:txBody>
              <a:bodyPr/>
              <a:lstStyle/>
              <a:p>
                <a:r>
                  <a:rPr lang="de-DE">
                    <a:noFill/>
                  </a:rPr>
                  <a:t> </a:t>
                </a:r>
              </a:p>
            </p:txBody>
          </p:sp>
        </mc:Fallback>
      </mc:AlternateContent>
      <p:sp>
        <p:nvSpPr>
          <p:cNvPr id="11" name="Rechteck 10"/>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4">
            <p14:nvContentPartPr>
              <p14:cNvPr id="7" name="Freihand 6"/>
              <p14:cNvContentPartPr/>
              <p14:nvPr/>
            </p14:nvContentPartPr>
            <p14:xfrm>
              <a:off x="5541030" y="1077645"/>
              <a:ext cx="959760" cy="90000"/>
            </p14:xfrm>
          </p:contentPart>
        </mc:Choice>
        <mc:Fallback>
          <p:pic>
            <p:nvPicPr>
              <p:cNvPr id="7" name="Freihand 6"/>
              <p:cNvPicPr/>
              <p:nvPr/>
            </p:nvPicPr>
            <p:blipFill>
              <a:blip r:embed="rId5"/>
              <a:stretch>
                <a:fillRect/>
              </a:stretch>
            </p:blipFill>
            <p:spPr>
              <a:xfrm>
                <a:off x="5525910" y="1061445"/>
                <a:ext cx="993240" cy="1209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8" name="Freihand 7"/>
              <p14:cNvContentPartPr/>
              <p14:nvPr/>
            </p14:nvContentPartPr>
            <p14:xfrm>
              <a:off x="5593950" y="1180605"/>
              <a:ext cx="16560" cy="16560"/>
            </p14:xfrm>
          </p:contentPart>
        </mc:Choice>
        <mc:Fallback>
          <p:pic>
            <p:nvPicPr>
              <p:cNvPr id="8" name="Freihand 7"/>
              <p:cNvPicPr/>
              <p:nvPr/>
            </p:nvPicPr>
            <p:blipFill>
              <a:blip r:embed="rId7"/>
              <a:stretch>
                <a:fillRect/>
              </a:stretch>
            </p:blipFill>
            <p:spPr>
              <a:xfrm>
                <a:off x="5586030" y="1172685"/>
                <a:ext cx="3240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 name="Freihand 9"/>
              <p14:cNvContentPartPr/>
              <p14:nvPr/>
            </p14:nvContentPartPr>
            <p14:xfrm>
              <a:off x="371070" y="5158605"/>
              <a:ext cx="1823760" cy="125280"/>
            </p14:xfrm>
          </p:contentPart>
        </mc:Choice>
        <mc:Fallback>
          <p:pic>
            <p:nvPicPr>
              <p:cNvPr id="10" name="Freihand 9"/>
              <p:cNvPicPr/>
              <p:nvPr/>
            </p:nvPicPr>
            <p:blipFill>
              <a:blip r:embed="rId9"/>
              <a:stretch>
                <a:fillRect/>
              </a:stretch>
            </p:blipFill>
            <p:spPr>
              <a:xfrm>
                <a:off x="356670" y="5144964"/>
                <a:ext cx="1854000" cy="153280"/>
              </a:xfrm>
              <a:prstGeom prst="rect">
                <a:avLst/>
              </a:prstGeom>
            </p:spPr>
          </p:pic>
        </mc:Fallback>
      </mc:AlternateContent>
    </p:spTree>
    <p:extLst>
      <p:ext uri="{BB962C8B-B14F-4D97-AF65-F5344CB8AC3E}">
        <p14:creationId xmlns:p14="http://schemas.microsoft.com/office/powerpoint/2010/main" val="31151913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1535035" y="49777"/>
            <a:ext cx="9388485" cy="415637"/>
          </a:xfrm>
          <a:prstGeom prst="rect">
            <a:avLst/>
          </a:prstGeom>
          <a:noFill/>
          <a:ln>
            <a:noFill/>
          </a:ln>
        </p:spPr>
        <p:txBody>
          <a:bodyPr lIns="81638" tIns="40819" rIns="81638" bIns="40819" anchor="ctr" anchorCtr="1"/>
          <a:lstStyle/>
          <a:p>
            <a:pPr>
              <a:lnSpc>
                <a:spcPct val="100000"/>
              </a:lnSpc>
            </a:pPr>
            <a:r>
              <a:rPr lang="de-DE" sz="2903" b="1" dirty="0" err="1">
                <a:solidFill>
                  <a:srgbClr val="000000"/>
                </a:solidFill>
                <a:latin typeface="Times New Roman" panose="02020603050405020304" pitchFamily="18" charset="0"/>
                <a:cs typeface="Times New Roman" panose="02020603050405020304" pitchFamily="18" charset="0"/>
              </a:rPr>
              <a:t>Eingipflige</a:t>
            </a:r>
            <a:r>
              <a:rPr lang="de-DE" sz="2903" b="1" dirty="0">
                <a:solidFill>
                  <a:srgbClr val="000000"/>
                </a:solidFill>
                <a:latin typeface="Times New Roman" panose="02020603050405020304" pitchFamily="18" charset="0"/>
                <a:cs typeface="Times New Roman" panose="02020603050405020304" pitchFamily="18" charset="0"/>
              </a:rPr>
              <a:t> </a:t>
            </a:r>
            <a:r>
              <a:rPr lang="de-DE" sz="2903" b="1" dirty="0" smtClean="0">
                <a:solidFill>
                  <a:srgbClr val="000000"/>
                </a:solidFill>
                <a:latin typeface="Times New Roman" panose="02020603050405020304" pitchFamily="18" charset="0"/>
                <a:cs typeface="Times New Roman" panose="02020603050405020304" pitchFamily="18" charset="0"/>
              </a:rPr>
              <a:t>Präferenzen und mehrgipflige Präferenzen</a:t>
            </a:r>
            <a:endParaRPr sz="2903"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hteck 2"/>
              <p:cNvSpPr/>
              <p:nvPr/>
            </p:nvSpPr>
            <p:spPr>
              <a:xfrm>
                <a:off x="381601" y="599643"/>
                <a:ext cx="11363092" cy="615908"/>
              </a:xfrm>
              <a:prstGeom prst="rect">
                <a:avLst/>
              </a:prstGeom>
            </p:spPr>
            <p:txBody>
              <a:bodyPr wrap="square">
                <a:noAutofit/>
              </a:bodyPr>
              <a:lstStyle/>
              <a:p>
                <a:r>
                  <a:rPr lang="de-DE" sz="1600" dirty="0">
                    <a:latin typeface="Times New Roman" panose="02020603050405020304" pitchFamily="18" charset="0"/>
                    <a:cs typeface="Times New Roman" panose="02020603050405020304" pitchFamily="18" charset="0"/>
                  </a:rPr>
                  <a:t>Ein Wähler hat </a:t>
                </a:r>
                <a:r>
                  <a:rPr lang="de-DE" sz="1600" dirty="0" err="1">
                    <a:latin typeface="Times New Roman" panose="02020603050405020304" pitchFamily="18" charset="0"/>
                    <a:cs typeface="Times New Roman" panose="02020603050405020304" pitchFamily="18" charset="0"/>
                  </a:rPr>
                  <a:t>eingipflige</a:t>
                </a:r>
                <a:r>
                  <a:rPr lang="de-DE" sz="1600" dirty="0">
                    <a:latin typeface="Times New Roman" panose="02020603050405020304" pitchFamily="18" charset="0"/>
                    <a:cs typeface="Times New Roman" panose="02020603050405020304" pitchFamily="18" charset="0"/>
                  </a:rPr>
                  <a:t> Präferenzen, </a:t>
                </a:r>
                <a:r>
                  <a:rPr lang="de-DE" sz="1600" dirty="0" smtClean="0">
                    <a:latin typeface="Times New Roman" panose="02020603050405020304" pitchFamily="18" charset="0"/>
                    <a:cs typeface="Times New Roman" panose="02020603050405020304" pitchFamily="18" charset="0"/>
                  </a:rPr>
                  <a:t>falls </a:t>
                </a:r>
                <a:r>
                  <a:rPr lang="de-DE" sz="1600" dirty="0">
                    <a:latin typeface="Times New Roman" panose="02020603050405020304" pitchFamily="18" charset="0"/>
                    <a:cs typeface="Times New Roman" panose="02020603050405020304" pitchFamily="18" charset="0"/>
                  </a:rPr>
                  <a:t>ausgehend von </a:t>
                </a:r>
                <a14:m>
                  <m:oMath xmlns:m="http://schemas.openxmlformats.org/officeDocument/2006/math">
                    <m:sSup>
                      <m:sSupPr>
                        <m:ctrlPr>
                          <a:rPr lang="de-DE" sz="1600" i="1" dirty="0">
                            <a:latin typeface="Cambria Math" panose="02040503050406030204" pitchFamily="18" charset="0"/>
                            <a:cs typeface="Times New Roman" panose="02020603050405020304" pitchFamily="18" charset="0"/>
                          </a:rPr>
                        </m:ctrlPr>
                      </m:sSupPr>
                      <m:e>
                        <m:r>
                          <a:rPr lang="de-DE" sz="1600" i="1" dirty="0">
                            <a:latin typeface="Cambria Math" panose="02040503050406030204" pitchFamily="18" charset="0"/>
                            <a:cs typeface="Times New Roman" panose="02020603050405020304" pitchFamily="18" charset="0"/>
                          </a:rPr>
                          <m:t>𝑥</m:t>
                        </m:r>
                      </m:e>
                      <m:sup>
                        <m:r>
                          <a:rPr lang="de-DE" sz="1600" i="1" dirty="0">
                            <a:latin typeface="Cambria Math" panose="02040503050406030204" pitchFamily="18" charset="0"/>
                            <a:cs typeface="Times New Roman" panose="02020603050405020304" pitchFamily="18" charset="0"/>
                          </a:rPr>
                          <m:t>∗</m:t>
                        </m:r>
                      </m:sup>
                    </m:sSup>
                  </m:oMath>
                </a14:m>
                <a:r>
                  <a:rPr lang="de-DE" sz="1600" dirty="0">
                    <a:latin typeface="Times New Roman" panose="02020603050405020304" pitchFamily="18" charset="0"/>
                    <a:cs typeface="Times New Roman" panose="02020603050405020304" pitchFamily="18" charset="0"/>
                  </a:rPr>
                  <a:t> der Nutzen in beide Richtungen </a:t>
                </a:r>
                <a:r>
                  <a:rPr lang="de-DE" sz="1600" dirty="0" smtClean="0">
                    <a:latin typeface="Times New Roman" panose="02020603050405020304" pitchFamily="18" charset="0"/>
                    <a:cs typeface="Times New Roman" panose="02020603050405020304" pitchFamily="18" charset="0"/>
                  </a:rPr>
                  <a:t>(größer und kleiner </a:t>
                </a:r>
                <a14:m>
                  <m:oMath xmlns:m="http://schemas.openxmlformats.org/officeDocument/2006/math">
                    <m:sSup>
                      <m:sSupPr>
                        <m:ctrlPr>
                          <a:rPr lang="de-DE" sz="1600" i="1" dirty="0">
                            <a:latin typeface="Cambria Math" panose="02040503050406030204" pitchFamily="18" charset="0"/>
                            <a:cs typeface="Times New Roman" panose="02020603050405020304" pitchFamily="18" charset="0"/>
                          </a:rPr>
                        </m:ctrlPr>
                      </m:sSupPr>
                      <m:e>
                        <m:r>
                          <a:rPr lang="de-DE" sz="1600" i="1" dirty="0">
                            <a:latin typeface="Cambria Math" panose="02040503050406030204" pitchFamily="18" charset="0"/>
                            <a:cs typeface="Times New Roman" panose="02020603050405020304" pitchFamily="18" charset="0"/>
                          </a:rPr>
                          <m:t>𝑥</m:t>
                        </m:r>
                      </m:e>
                      <m:sup>
                        <m:r>
                          <a:rPr lang="de-DE" sz="1600" i="1" dirty="0">
                            <a:latin typeface="Cambria Math" panose="02040503050406030204" pitchFamily="18" charset="0"/>
                            <a:cs typeface="Times New Roman" panose="02020603050405020304" pitchFamily="18" charset="0"/>
                          </a:rPr>
                          <m:t>∗</m:t>
                        </m:r>
                      </m:sup>
                    </m:sSup>
                  </m:oMath>
                </a14:m>
                <a:r>
                  <a:rPr lang="de-DE" sz="1600" dirty="0" smtClean="0">
                    <a:latin typeface="Times New Roman" panose="02020603050405020304" pitchFamily="18" charset="0"/>
                    <a:cs typeface="Times New Roman" panose="02020603050405020304" pitchFamily="18" charset="0"/>
                  </a:rPr>
                  <a:t>) monoton </a:t>
                </a:r>
                <a:r>
                  <a:rPr lang="de-DE" sz="1600" dirty="0">
                    <a:latin typeface="Times New Roman" panose="02020603050405020304" pitchFamily="18" charset="0"/>
                    <a:cs typeface="Times New Roman" panose="02020603050405020304" pitchFamily="18" charset="0"/>
                  </a:rPr>
                  <a:t>fallend ist über den gesamten Wertebereich von </a:t>
                </a:r>
                <a14:m>
                  <m:oMath xmlns:m="http://schemas.openxmlformats.org/officeDocument/2006/math">
                    <m:r>
                      <a:rPr lang="de-DE" sz="1600" i="1">
                        <a:latin typeface="Cambria Math" panose="02040503050406030204" pitchFamily="18" charset="0"/>
                        <a:cs typeface="Times New Roman" panose="02020603050405020304" pitchFamily="18" charset="0"/>
                      </a:rPr>
                      <m:t>𝑥</m:t>
                    </m:r>
                  </m:oMath>
                </a14:m>
                <a:r>
                  <a:rPr lang="de-DE" sz="1600" dirty="0">
                    <a:latin typeface="Times New Roman" panose="02020603050405020304" pitchFamily="18" charset="0"/>
                    <a:cs typeface="Times New Roman" panose="02020603050405020304" pitchFamily="18" charset="0"/>
                  </a:rPr>
                  <a:t>.</a:t>
                </a:r>
              </a:p>
            </p:txBody>
          </p:sp>
        </mc:Choice>
        <mc:Fallback xmlns="">
          <p:sp>
            <p:nvSpPr>
              <p:cNvPr id="3" name="Rechteck 2"/>
              <p:cNvSpPr>
                <a:spLocks noRot="1" noChangeAspect="1" noMove="1" noResize="1" noEditPoints="1" noAdjustHandles="1" noChangeArrowheads="1" noChangeShapeType="1" noTextEdit="1"/>
              </p:cNvSpPr>
              <p:nvPr/>
            </p:nvSpPr>
            <p:spPr>
              <a:xfrm>
                <a:off x="381601" y="599643"/>
                <a:ext cx="11363092" cy="615908"/>
              </a:xfrm>
              <a:prstGeom prst="rect">
                <a:avLst/>
              </a:prstGeom>
              <a:blipFill>
                <a:blip r:embed="rId3"/>
                <a:stretch>
                  <a:fillRect l="-322" t="-2970" r="-322" b="-6931"/>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 name="Rechteck 4"/>
              <p:cNvSpPr/>
              <p:nvPr/>
            </p:nvSpPr>
            <p:spPr>
              <a:xfrm>
                <a:off x="381601" y="1161828"/>
                <a:ext cx="11363092" cy="551988"/>
              </a:xfrm>
              <a:prstGeom prst="rect">
                <a:avLst/>
              </a:prstGeom>
            </p:spPr>
            <p:txBody>
              <a:bodyPr wrap="square">
                <a:noAutofit/>
              </a:bodyPr>
              <a:lstStyle/>
              <a:p>
                <a:r>
                  <a:rPr lang="de-DE" sz="1600" dirty="0">
                    <a:latin typeface="Times New Roman" panose="02020603050405020304" pitchFamily="18" charset="0"/>
                    <a:cs typeface="Times New Roman" panose="02020603050405020304" pitchFamily="18" charset="0"/>
                  </a:rPr>
                  <a:t>Ein Wähler hat </a:t>
                </a:r>
                <a:r>
                  <a:rPr lang="de-DE" sz="1600" dirty="0" smtClean="0">
                    <a:latin typeface="Times New Roman" panose="02020603050405020304" pitchFamily="18" charset="0"/>
                    <a:cs typeface="Times New Roman" panose="02020603050405020304" pitchFamily="18" charset="0"/>
                  </a:rPr>
                  <a:t>mehrgipflige </a:t>
                </a:r>
                <a:r>
                  <a:rPr lang="de-DE" sz="1600" dirty="0">
                    <a:latin typeface="Times New Roman" panose="02020603050405020304" pitchFamily="18" charset="0"/>
                    <a:cs typeface="Times New Roman" panose="02020603050405020304" pitchFamily="18" charset="0"/>
                  </a:rPr>
                  <a:t>Präferenzen, </a:t>
                </a:r>
                <a:r>
                  <a:rPr lang="de-DE" sz="1600" dirty="0" smtClean="0">
                    <a:latin typeface="Times New Roman" panose="02020603050405020304" pitchFamily="18" charset="0"/>
                    <a:cs typeface="Times New Roman" panose="02020603050405020304" pitchFamily="18" charset="0"/>
                  </a:rPr>
                  <a:t>falls </a:t>
                </a:r>
                <a:r>
                  <a:rPr lang="de-DE" sz="1600" dirty="0">
                    <a:latin typeface="Times New Roman" panose="02020603050405020304" pitchFamily="18" charset="0"/>
                    <a:cs typeface="Times New Roman" panose="02020603050405020304" pitchFamily="18" charset="0"/>
                  </a:rPr>
                  <a:t>ausgehend von </a:t>
                </a:r>
                <a14:m>
                  <m:oMath xmlns:m="http://schemas.openxmlformats.org/officeDocument/2006/math">
                    <m:sSup>
                      <m:sSupPr>
                        <m:ctrlPr>
                          <a:rPr lang="de-DE" sz="1600" i="1" dirty="0">
                            <a:latin typeface="Cambria Math" panose="02040503050406030204" pitchFamily="18" charset="0"/>
                            <a:cs typeface="Times New Roman" panose="02020603050405020304" pitchFamily="18" charset="0"/>
                          </a:rPr>
                        </m:ctrlPr>
                      </m:sSupPr>
                      <m:e>
                        <m:r>
                          <a:rPr lang="de-DE" sz="1600" i="1" dirty="0">
                            <a:latin typeface="Cambria Math" panose="02040503050406030204" pitchFamily="18" charset="0"/>
                            <a:cs typeface="Times New Roman" panose="02020603050405020304" pitchFamily="18" charset="0"/>
                          </a:rPr>
                          <m:t>𝑥</m:t>
                        </m:r>
                      </m:e>
                      <m:sup>
                        <m:r>
                          <a:rPr lang="de-DE" sz="1600" i="1" dirty="0">
                            <a:latin typeface="Cambria Math" panose="02040503050406030204" pitchFamily="18" charset="0"/>
                            <a:cs typeface="Times New Roman" panose="02020603050405020304" pitchFamily="18" charset="0"/>
                          </a:rPr>
                          <m:t>∗</m:t>
                        </m:r>
                      </m:sup>
                    </m:sSup>
                  </m:oMath>
                </a14:m>
                <a:r>
                  <a:rPr lang="de-DE" sz="1600" dirty="0">
                    <a:latin typeface="Times New Roman" panose="02020603050405020304" pitchFamily="18" charset="0"/>
                    <a:cs typeface="Times New Roman" panose="02020603050405020304" pitchFamily="18" charset="0"/>
                  </a:rPr>
                  <a:t> der Nutzen in </a:t>
                </a:r>
                <a:r>
                  <a:rPr lang="de-DE" sz="1600" dirty="0" smtClean="0">
                    <a:latin typeface="Times New Roman" panose="02020603050405020304" pitchFamily="18" charset="0"/>
                    <a:cs typeface="Times New Roman" panose="02020603050405020304" pitchFamily="18" charset="0"/>
                  </a:rPr>
                  <a:t>eine der beiden Richtungen zuerst abfällt und dann wieder ansteigt, es </a:t>
                </a:r>
                <a:r>
                  <a:rPr lang="de-DE" sz="1600" dirty="0" err="1" smtClean="0">
                    <a:latin typeface="Times New Roman" panose="02020603050405020304" pitchFamily="18" charset="0"/>
                    <a:cs typeface="Times New Roman" panose="02020603050405020304" pitchFamily="18" charset="0"/>
                  </a:rPr>
                  <a:t>bzgl</a:t>
                </a:r>
                <a:r>
                  <a:rPr lang="de-DE" sz="1600" dirty="0" smtClean="0">
                    <a:latin typeface="Times New Roman" panose="02020603050405020304" pitchFamily="18" charset="0"/>
                    <a:cs typeface="Times New Roman" panose="02020603050405020304" pitchFamily="18" charset="0"/>
                  </a:rPr>
                  <a:t>, der Zu- oder </a:t>
                </a:r>
                <a:r>
                  <a:rPr lang="de-DE" sz="1600" dirty="0" err="1" smtClean="0">
                    <a:latin typeface="Times New Roman" panose="02020603050405020304" pitchFamily="18" charset="0"/>
                    <a:cs typeface="Times New Roman" panose="02020603050405020304" pitchFamily="18" charset="0"/>
                  </a:rPr>
                  <a:t>Abnnahme</a:t>
                </a:r>
                <a:r>
                  <a:rPr lang="de-DE" sz="1600" dirty="0" smtClean="0">
                    <a:latin typeface="Times New Roman" panose="02020603050405020304" pitchFamily="18" charset="0"/>
                    <a:cs typeface="Times New Roman" panose="02020603050405020304" pitchFamily="18" charset="0"/>
                  </a:rPr>
                  <a:t> ausgehend </a:t>
                </a:r>
                <a14:m>
                  <m:oMath xmlns:m="http://schemas.openxmlformats.org/officeDocument/2006/math">
                    <m:sSup>
                      <m:sSupPr>
                        <m:ctrlPr>
                          <a:rPr lang="de-DE" sz="1600" i="1" dirty="0">
                            <a:latin typeface="Cambria Math" panose="02040503050406030204" pitchFamily="18" charset="0"/>
                            <a:cs typeface="Times New Roman" panose="02020603050405020304" pitchFamily="18" charset="0"/>
                          </a:rPr>
                        </m:ctrlPr>
                      </m:sSupPr>
                      <m:e>
                        <m:r>
                          <a:rPr lang="de-DE" sz="1600" i="1" dirty="0">
                            <a:latin typeface="Cambria Math" panose="02040503050406030204" pitchFamily="18" charset="0"/>
                            <a:cs typeface="Times New Roman" panose="02020603050405020304" pitchFamily="18" charset="0"/>
                          </a:rPr>
                          <m:t>𝑥</m:t>
                        </m:r>
                      </m:e>
                      <m:sup>
                        <m:r>
                          <a:rPr lang="de-DE" sz="1600" i="1" dirty="0">
                            <a:latin typeface="Cambria Math" panose="02040503050406030204" pitchFamily="18" charset="0"/>
                            <a:cs typeface="Times New Roman" panose="02020603050405020304" pitchFamily="18" charset="0"/>
                          </a:rPr>
                          <m:t>∗</m:t>
                        </m:r>
                      </m:sup>
                    </m:sSup>
                  </m:oMath>
                </a14:m>
                <a:r>
                  <a:rPr lang="de-DE" sz="1600" dirty="0">
                    <a:latin typeface="Times New Roman" panose="02020603050405020304" pitchFamily="18" charset="0"/>
                    <a:cs typeface="Times New Roman" panose="02020603050405020304" pitchFamily="18" charset="0"/>
                  </a:rPr>
                  <a:t> </a:t>
                </a:r>
                <a:r>
                  <a:rPr lang="de-DE" sz="1600" dirty="0" smtClean="0">
                    <a:latin typeface="Times New Roman" panose="02020603050405020304" pitchFamily="18" charset="0"/>
                    <a:cs typeface="Times New Roman" panose="02020603050405020304" pitchFamily="18" charset="0"/>
                  </a:rPr>
                  <a:t>also ein „Tal“ gibt.</a:t>
                </a:r>
                <a:endParaRPr lang="de-DE" sz="1600" dirty="0">
                  <a:latin typeface="Times New Roman" panose="02020603050405020304" pitchFamily="18" charset="0"/>
                  <a:cs typeface="Times New Roman" panose="02020603050405020304" pitchFamily="18" charset="0"/>
                </a:endParaRPr>
              </a:p>
            </p:txBody>
          </p:sp>
        </mc:Choice>
        <mc:Fallback xmlns="">
          <p:sp>
            <p:nvSpPr>
              <p:cNvPr id="5" name="Rechteck 4"/>
              <p:cNvSpPr>
                <a:spLocks noRot="1" noChangeAspect="1" noMove="1" noResize="1" noEditPoints="1" noAdjustHandles="1" noChangeArrowheads="1" noChangeShapeType="1" noTextEdit="1"/>
              </p:cNvSpPr>
              <p:nvPr/>
            </p:nvSpPr>
            <p:spPr>
              <a:xfrm>
                <a:off x="381601" y="1161828"/>
                <a:ext cx="11363092" cy="551988"/>
              </a:xfrm>
              <a:prstGeom prst="rect">
                <a:avLst/>
              </a:prstGeom>
              <a:blipFill>
                <a:blip r:embed="rId4"/>
                <a:stretch>
                  <a:fillRect l="-322" t="-3333" b="-20000"/>
                </a:stretch>
              </a:blipFill>
            </p:spPr>
            <p:txBody>
              <a:bodyPr/>
              <a:lstStyle/>
              <a:p>
                <a:r>
                  <a:rPr lang="de-DE">
                    <a:noFill/>
                  </a:rPr>
                  <a:t> </a:t>
                </a:r>
              </a:p>
            </p:txBody>
          </p:sp>
        </mc:Fallback>
      </mc:AlternateContent>
      <p:sp>
        <p:nvSpPr>
          <p:cNvPr id="10" name="Rechteck 9"/>
          <p:cNvSpPr/>
          <p:nvPr/>
        </p:nvSpPr>
        <p:spPr>
          <a:xfrm>
            <a:off x="381601" y="1680219"/>
            <a:ext cx="3150064" cy="355789"/>
          </a:xfrm>
          <a:prstGeom prst="rect">
            <a:avLst/>
          </a:prstGeom>
        </p:spPr>
        <p:txBody>
          <a:bodyPr wrap="square">
            <a:noAutofit/>
          </a:bodyPr>
          <a:lstStyle/>
          <a:p>
            <a:r>
              <a:rPr lang="de-DE" sz="1600" dirty="0" smtClean="0">
                <a:latin typeface="Times New Roman" panose="02020603050405020304" pitchFamily="18" charset="0"/>
                <a:cs typeface="Times New Roman" panose="02020603050405020304" pitchFamily="18" charset="0"/>
              </a:rPr>
              <a:t>Für W1 ergibt sich folgende Grafik</a:t>
            </a:r>
            <a:endParaRPr lang="de-DE" sz="1600" dirty="0">
              <a:latin typeface="Times New Roman" panose="02020603050405020304" pitchFamily="18" charset="0"/>
              <a:cs typeface="Times New Roman" panose="02020603050405020304" pitchFamily="18" charset="0"/>
            </a:endParaRPr>
          </a:p>
        </p:txBody>
      </p:sp>
      <p:graphicFrame>
        <p:nvGraphicFramePr>
          <p:cNvPr id="11" name="Diagramm 10"/>
          <p:cNvGraphicFramePr>
            <a:graphicFrameLocks/>
          </p:cNvGraphicFramePr>
          <p:nvPr>
            <p:extLst>
              <p:ext uri="{D42A27DB-BD31-4B8C-83A1-F6EECF244321}">
                <p14:modId xmlns:p14="http://schemas.microsoft.com/office/powerpoint/2010/main" val="2646847982"/>
              </p:ext>
            </p:extLst>
          </p:nvPr>
        </p:nvGraphicFramePr>
        <p:xfrm>
          <a:off x="805298" y="2112448"/>
          <a:ext cx="2302669" cy="16144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Diagramm 11"/>
          <p:cNvGraphicFramePr>
            <a:graphicFrameLocks/>
          </p:cNvGraphicFramePr>
          <p:nvPr>
            <p:extLst>
              <p:ext uri="{D42A27DB-BD31-4B8C-83A1-F6EECF244321}">
                <p14:modId xmlns:p14="http://schemas.microsoft.com/office/powerpoint/2010/main" val="1885844659"/>
              </p:ext>
            </p:extLst>
          </p:nvPr>
        </p:nvGraphicFramePr>
        <p:xfrm>
          <a:off x="4968478" y="2139597"/>
          <a:ext cx="2276475" cy="16144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Diagramm 12"/>
          <p:cNvGraphicFramePr>
            <a:graphicFrameLocks/>
          </p:cNvGraphicFramePr>
          <p:nvPr>
            <p:extLst>
              <p:ext uri="{D42A27DB-BD31-4B8C-83A1-F6EECF244321}">
                <p14:modId xmlns:p14="http://schemas.microsoft.com/office/powerpoint/2010/main" val="3526638959"/>
              </p:ext>
            </p:extLst>
          </p:nvPr>
        </p:nvGraphicFramePr>
        <p:xfrm>
          <a:off x="8736177" y="2208634"/>
          <a:ext cx="2286001" cy="161448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4" name="Diagramm 13"/>
          <p:cNvGraphicFramePr>
            <a:graphicFrameLocks/>
          </p:cNvGraphicFramePr>
          <p:nvPr>
            <p:extLst>
              <p:ext uri="{D42A27DB-BD31-4B8C-83A1-F6EECF244321}">
                <p14:modId xmlns:p14="http://schemas.microsoft.com/office/powerpoint/2010/main" val="1339298720"/>
              </p:ext>
            </p:extLst>
          </p:nvPr>
        </p:nvGraphicFramePr>
        <p:xfrm>
          <a:off x="237321" y="4191952"/>
          <a:ext cx="5338762" cy="1614487"/>
        </p:xfrm>
        <a:graphic>
          <a:graphicData uri="http://schemas.openxmlformats.org/drawingml/2006/chart">
            <c:chart xmlns:c="http://schemas.openxmlformats.org/drawingml/2006/chart" xmlns:r="http://schemas.openxmlformats.org/officeDocument/2006/relationships" r:id="rId8"/>
          </a:graphicData>
        </a:graphic>
      </p:graphicFrame>
      <p:sp>
        <p:nvSpPr>
          <p:cNvPr id="19" name="Rechteck 18"/>
          <p:cNvSpPr/>
          <p:nvPr/>
        </p:nvSpPr>
        <p:spPr>
          <a:xfrm>
            <a:off x="4492724" y="1684784"/>
            <a:ext cx="3150064" cy="355789"/>
          </a:xfrm>
          <a:prstGeom prst="rect">
            <a:avLst/>
          </a:prstGeom>
        </p:spPr>
        <p:txBody>
          <a:bodyPr wrap="square">
            <a:noAutofit/>
          </a:bodyPr>
          <a:lstStyle/>
          <a:p>
            <a:r>
              <a:rPr lang="de-DE" sz="1600" dirty="0" smtClean="0">
                <a:latin typeface="Times New Roman" panose="02020603050405020304" pitchFamily="18" charset="0"/>
                <a:cs typeface="Times New Roman" panose="02020603050405020304" pitchFamily="18" charset="0"/>
              </a:rPr>
              <a:t>Für W2 ergibt sich folgende Grafik</a:t>
            </a:r>
            <a:endParaRPr lang="de-DE" sz="1600" dirty="0">
              <a:latin typeface="Times New Roman" panose="02020603050405020304" pitchFamily="18" charset="0"/>
              <a:cs typeface="Times New Roman" panose="02020603050405020304" pitchFamily="18" charset="0"/>
            </a:endParaRPr>
          </a:p>
        </p:txBody>
      </p:sp>
      <p:sp>
        <p:nvSpPr>
          <p:cNvPr id="20" name="Rechteck 19"/>
          <p:cNvSpPr/>
          <p:nvPr/>
        </p:nvSpPr>
        <p:spPr>
          <a:xfrm>
            <a:off x="8726185" y="1680685"/>
            <a:ext cx="3150064" cy="355789"/>
          </a:xfrm>
          <a:prstGeom prst="rect">
            <a:avLst/>
          </a:prstGeom>
        </p:spPr>
        <p:txBody>
          <a:bodyPr wrap="square">
            <a:noAutofit/>
          </a:bodyPr>
          <a:lstStyle/>
          <a:p>
            <a:r>
              <a:rPr lang="de-DE" sz="1600" dirty="0" smtClean="0">
                <a:latin typeface="Times New Roman" panose="02020603050405020304" pitchFamily="18" charset="0"/>
                <a:cs typeface="Times New Roman" panose="02020603050405020304" pitchFamily="18" charset="0"/>
              </a:rPr>
              <a:t>Für W3 ergibt sich folgende Grafik</a:t>
            </a:r>
            <a:endParaRPr lang="de-DE" sz="1600" dirty="0">
              <a:latin typeface="Times New Roman" panose="02020603050405020304" pitchFamily="18" charset="0"/>
              <a:cs typeface="Times New Roman" panose="02020603050405020304" pitchFamily="18" charset="0"/>
            </a:endParaRPr>
          </a:p>
        </p:txBody>
      </p:sp>
      <p:sp>
        <p:nvSpPr>
          <p:cNvPr id="21" name="Rechteck 20"/>
          <p:cNvSpPr/>
          <p:nvPr/>
        </p:nvSpPr>
        <p:spPr>
          <a:xfrm>
            <a:off x="1420706" y="3803375"/>
            <a:ext cx="1196818" cy="355789"/>
          </a:xfrm>
          <a:prstGeom prst="rect">
            <a:avLst/>
          </a:prstGeom>
        </p:spPr>
        <p:txBody>
          <a:bodyPr wrap="square">
            <a:noAutofit/>
          </a:bodyPr>
          <a:lstStyle/>
          <a:p>
            <a:r>
              <a:rPr lang="de-DE" sz="1600" dirty="0" smtClean="0">
                <a:latin typeface="Times New Roman" panose="02020603050405020304" pitchFamily="18" charset="0"/>
                <a:cs typeface="Times New Roman" panose="02020603050405020304" pitchFamily="18" charset="0"/>
              </a:rPr>
              <a:t>Mehrgipflig</a:t>
            </a:r>
            <a:endParaRPr lang="de-DE" sz="1600" dirty="0">
              <a:latin typeface="Times New Roman" panose="02020603050405020304" pitchFamily="18" charset="0"/>
              <a:cs typeface="Times New Roman" panose="02020603050405020304" pitchFamily="18" charset="0"/>
            </a:endParaRPr>
          </a:p>
        </p:txBody>
      </p:sp>
      <p:cxnSp>
        <p:nvCxnSpPr>
          <p:cNvPr id="4" name="Gerade Verbindung mit Pfeil 3"/>
          <p:cNvCxnSpPr/>
          <p:nvPr/>
        </p:nvCxnSpPr>
        <p:spPr>
          <a:xfrm flipH="1" flipV="1">
            <a:off x="1429092" y="2905426"/>
            <a:ext cx="105944" cy="6992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hteck 24"/>
              <p:cNvSpPr/>
              <p:nvPr/>
            </p:nvSpPr>
            <p:spPr>
              <a:xfrm>
                <a:off x="1351765" y="3485592"/>
                <a:ext cx="43204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de-DE" sz="1600" i="1" dirty="0">
                              <a:latin typeface="Cambria Math" panose="02040503050406030204" pitchFamily="18" charset="0"/>
                              <a:cs typeface="Times New Roman" panose="02020603050405020304" pitchFamily="18" charset="0"/>
                            </a:rPr>
                          </m:ctrlPr>
                        </m:sSupPr>
                        <m:e>
                          <m:r>
                            <a:rPr lang="de-DE" sz="1600" i="1" dirty="0">
                              <a:latin typeface="Cambria Math" panose="02040503050406030204" pitchFamily="18" charset="0"/>
                              <a:cs typeface="Times New Roman" panose="02020603050405020304" pitchFamily="18" charset="0"/>
                            </a:rPr>
                            <m:t>𝑥</m:t>
                          </m:r>
                        </m:e>
                        <m:sup>
                          <m:r>
                            <a:rPr lang="de-DE" sz="1600" i="1" dirty="0">
                              <a:latin typeface="Cambria Math" panose="02040503050406030204" pitchFamily="18" charset="0"/>
                              <a:cs typeface="Times New Roman" panose="02020603050405020304" pitchFamily="18" charset="0"/>
                            </a:rPr>
                            <m:t>∗</m:t>
                          </m:r>
                        </m:sup>
                      </m:sSup>
                    </m:oMath>
                  </m:oMathPara>
                </a14:m>
                <a:endParaRPr lang="de-DE" sz="1600" dirty="0"/>
              </a:p>
            </p:txBody>
          </p:sp>
        </mc:Choice>
        <mc:Fallback xmlns="">
          <p:sp>
            <p:nvSpPr>
              <p:cNvPr id="25" name="Rechteck 24"/>
              <p:cNvSpPr>
                <a:spLocks noRot="1" noChangeAspect="1" noMove="1" noResize="1" noEditPoints="1" noAdjustHandles="1" noChangeArrowheads="1" noChangeShapeType="1" noTextEdit="1"/>
              </p:cNvSpPr>
              <p:nvPr/>
            </p:nvSpPr>
            <p:spPr>
              <a:xfrm>
                <a:off x="1351765" y="3485592"/>
                <a:ext cx="432041" cy="338554"/>
              </a:xfrm>
              <a:prstGeom prst="rect">
                <a:avLst/>
              </a:prstGeom>
              <a:blipFill>
                <a:blip r:embed="rId9"/>
                <a:stretch>
                  <a:fillRect/>
                </a:stretch>
              </a:blipFill>
            </p:spPr>
            <p:txBody>
              <a:bodyPr/>
              <a:lstStyle/>
              <a:p>
                <a:r>
                  <a:rPr lang="de-DE">
                    <a:noFill/>
                  </a:rPr>
                  <a:t> </a:t>
                </a:r>
              </a:p>
            </p:txBody>
          </p:sp>
        </mc:Fallback>
      </mc:AlternateContent>
      <p:cxnSp>
        <p:nvCxnSpPr>
          <p:cNvPr id="26" name="Gerade Verbindung mit Pfeil 25"/>
          <p:cNvCxnSpPr/>
          <p:nvPr/>
        </p:nvCxnSpPr>
        <p:spPr>
          <a:xfrm flipH="1" flipV="1">
            <a:off x="2071200" y="3133876"/>
            <a:ext cx="217538" cy="4707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hteck 29"/>
          <p:cNvSpPr/>
          <p:nvPr/>
        </p:nvSpPr>
        <p:spPr>
          <a:xfrm>
            <a:off x="2089034" y="3542269"/>
            <a:ext cx="412292" cy="338554"/>
          </a:xfrm>
          <a:prstGeom prst="rect">
            <a:avLst/>
          </a:prstGeom>
        </p:spPr>
        <p:txBody>
          <a:bodyPr wrap="none">
            <a:spAutoFit/>
          </a:bodyPr>
          <a:lstStyle/>
          <a:p>
            <a:r>
              <a:rPr lang="de-DE" sz="1600" dirty="0"/>
              <a:t>T</a:t>
            </a:r>
            <a:r>
              <a:rPr lang="de-DE" sz="1600" dirty="0" smtClean="0"/>
              <a:t>al</a:t>
            </a:r>
            <a:endParaRPr lang="de-DE" sz="1600" dirty="0"/>
          </a:p>
        </p:txBody>
      </p:sp>
      <p:cxnSp>
        <p:nvCxnSpPr>
          <p:cNvPr id="31" name="Gerade Verbindung mit Pfeil 30"/>
          <p:cNvCxnSpPr/>
          <p:nvPr/>
        </p:nvCxnSpPr>
        <p:spPr>
          <a:xfrm flipH="1" flipV="1">
            <a:off x="2700596" y="3037671"/>
            <a:ext cx="124306" cy="447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2543239" y="3485592"/>
            <a:ext cx="875111" cy="338554"/>
          </a:xfrm>
          <a:prstGeom prst="rect">
            <a:avLst/>
          </a:prstGeom>
        </p:spPr>
        <p:txBody>
          <a:bodyPr wrap="none">
            <a:spAutoFit/>
          </a:bodyPr>
          <a:lstStyle/>
          <a:p>
            <a:r>
              <a:rPr lang="de-DE" sz="1600" dirty="0" smtClean="0"/>
              <a:t>2. Gipfel</a:t>
            </a:r>
            <a:endParaRPr lang="de-DE" sz="1600" dirty="0"/>
          </a:p>
        </p:txBody>
      </p:sp>
      <p:cxnSp>
        <p:nvCxnSpPr>
          <p:cNvPr id="34" name="Gerade Verbindung mit Pfeil 33"/>
          <p:cNvCxnSpPr/>
          <p:nvPr/>
        </p:nvCxnSpPr>
        <p:spPr>
          <a:xfrm flipH="1" flipV="1">
            <a:off x="6228364" y="2854027"/>
            <a:ext cx="232666" cy="6094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hteck 35"/>
              <p:cNvSpPr/>
              <p:nvPr/>
            </p:nvSpPr>
            <p:spPr>
              <a:xfrm>
                <a:off x="6228364" y="3498337"/>
                <a:ext cx="1989584" cy="338554"/>
              </a:xfrm>
              <a:prstGeom prst="rect">
                <a:avLst/>
              </a:prstGeom>
            </p:spPr>
            <p:txBody>
              <a:bodyPr wrap="none">
                <a:spAutoFit/>
              </a:bodyPr>
              <a:lstStyle/>
              <a:p>
                <a14:m>
                  <m:oMath xmlns:m="http://schemas.openxmlformats.org/officeDocument/2006/math">
                    <m:sSup>
                      <m:sSupPr>
                        <m:ctrlPr>
                          <a:rPr lang="de-DE" sz="1600" i="1" dirty="0">
                            <a:latin typeface="Cambria Math" panose="02040503050406030204" pitchFamily="18" charset="0"/>
                            <a:cs typeface="Times New Roman" panose="02020603050405020304" pitchFamily="18" charset="0"/>
                          </a:rPr>
                        </m:ctrlPr>
                      </m:sSupPr>
                      <m:e>
                        <m:r>
                          <a:rPr lang="de-DE" sz="1600" i="1" dirty="0">
                            <a:latin typeface="Cambria Math" panose="02040503050406030204" pitchFamily="18" charset="0"/>
                            <a:cs typeface="Times New Roman" panose="02020603050405020304" pitchFamily="18" charset="0"/>
                          </a:rPr>
                          <m:t>𝑥</m:t>
                        </m:r>
                      </m:e>
                      <m:sup>
                        <m:r>
                          <a:rPr lang="de-DE" sz="1600" i="1" dirty="0">
                            <a:latin typeface="Cambria Math" panose="02040503050406030204" pitchFamily="18" charset="0"/>
                            <a:cs typeface="Times New Roman" panose="02020603050405020304" pitchFamily="18" charset="0"/>
                          </a:rPr>
                          <m:t>∗</m:t>
                        </m:r>
                      </m:sup>
                    </m:sSup>
                  </m:oMath>
                </a14:m>
                <a:r>
                  <a:rPr lang="de-DE" sz="1600" dirty="0" smtClean="0"/>
                  <a:t> und einziger Gipfel</a:t>
                </a:r>
                <a:endParaRPr lang="de-DE" sz="1600" dirty="0"/>
              </a:p>
            </p:txBody>
          </p:sp>
        </mc:Choice>
        <mc:Fallback xmlns="">
          <p:sp>
            <p:nvSpPr>
              <p:cNvPr id="36" name="Rechteck 35"/>
              <p:cNvSpPr>
                <a:spLocks noRot="1" noChangeAspect="1" noMove="1" noResize="1" noEditPoints="1" noAdjustHandles="1" noChangeArrowheads="1" noChangeShapeType="1" noTextEdit="1"/>
              </p:cNvSpPr>
              <p:nvPr/>
            </p:nvSpPr>
            <p:spPr>
              <a:xfrm>
                <a:off x="6228364" y="3498337"/>
                <a:ext cx="1989584" cy="338554"/>
              </a:xfrm>
              <a:prstGeom prst="rect">
                <a:avLst/>
              </a:prstGeom>
              <a:blipFill>
                <a:blip r:embed="rId10"/>
                <a:stretch>
                  <a:fillRect t="-5455" r="-613" b="-23636"/>
                </a:stretch>
              </a:blipFill>
            </p:spPr>
            <p:txBody>
              <a:bodyPr/>
              <a:lstStyle/>
              <a:p>
                <a:r>
                  <a:rPr lang="de-DE">
                    <a:noFill/>
                  </a:rPr>
                  <a:t> </a:t>
                </a:r>
              </a:p>
            </p:txBody>
          </p:sp>
        </mc:Fallback>
      </mc:AlternateContent>
      <p:sp>
        <p:nvSpPr>
          <p:cNvPr id="38" name="Rechteck 37"/>
          <p:cNvSpPr/>
          <p:nvPr/>
        </p:nvSpPr>
        <p:spPr>
          <a:xfrm>
            <a:off x="5911312" y="3754084"/>
            <a:ext cx="1196818" cy="355789"/>
          </a:xfrm>
          <a:prstGeom prst="rect">
            <a:avLst/>
          </a:prstGeom>
        </p:spPr>
        <p:txBody>
          <a:bodyPr wrap="square">
            <a:noAutofit/>
          </a:bodyPr>
          <a:lstStyle/>
          <a:p>
            <a:r>
              <a:rPr lang="de-DE" sz="1600" dirty="0" err="1" smtClean="0">
                <a:latin typeface="Times New Roman" panose="02020603050405020304" pitchFamily="18" charset="0"/>
                <a:cs typeface="Times New Roman" panose="02020603050405020304" pitchFamily="18" charset="0"/>
              </a:rPr>
              <a:t>Eingipflig</a:t>
            </a:r>
            <a:endParaRPr lang="de-DE" sz="1600" dirty="0">
              <a:latin typeface="Times New Roman" panose="02020603050405020304" pitchFamily="18" charset="0"/>
              <a:cs typeface="Times New Roman" panose="02020603050405020304" pitchFamily="18" charset="0"/>
            </a:endParaRPr>
          </a:p>
        </p:txBody>
      </p:sp>
      <p:cxnSp>
        <p:nvCxnSpPr>
          <p:cNvPr id="45" name="Gerade Verbindung mit Pfeil 44"/>
          <p:cNvCxnSpPr/>
          <p:nvPr/>
        </p:nvCxnSpPr>
        <p:spPr>
          <a:xfrm flipV="1">
            <a:off x="10365025" y="2762944"/>
            <a:ext cx="215381" cy="6239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Rechteck 45"/>
              <p:cNvSpPr/>
              <p:nvPr/>
            </p:nvSpPr>
            <p:spPr>
              <a:xfrm>
                <a:off x="10188316" y="3329060"/>
                <a:ext cx="1989584" cy="338554"/>
              </a:xfrm>
              <a:prstGeom prst="rect">
                <a:avLst/>
              </a:prstGeom>
            </p:spPr>
            <p:txBody>
              <a:bodyPr wrap="none">
                <a:spAutoFit/>
              </a:bodyPr>
              <a:lstStyle/>
              <a:p>
                <a14:m>
                  <m:oMath xmlns:m="http://schemas.openxmlformats.org/officeDocument/2006/math">
                    <m:sSup>
                      <m:sSupPr>
                        <m:ctrlPr>
                          <a:rPr lang="de-DE" sz="1600" i="1" dirty="0">
                            <a:latin typeface="Cambria Math" panose="02040503050406030204" pitchFamily="18" charset="0"/>
                            <a:cs typeface="Times New Roman" panose="02020603050405020304" pitchFamily="18" charset="0"/>
                          </a:rPr>
                        </m:ctrlPr>
                      </m:sSupPr>
                      <m:e>
                        <m:r>
                          <a:rPr lang="de-DE" sz="1600" i="1" dirty="0">
                            <a:latin typeface="Cambria Math" panose="02040503050406030204" pitchFamily="18" charset="0"/>
                            <a:cs typeface="Times New Roman" panose="02020603050405020304" pitchFamily="18" charset="0"/>
                          </a:rPr>
                          <m:t>𝑥</m:t>
                        </m:r>
                      </m:e>
                      <m:sup>
                        <m:r>
                          <a:rPr lang="de-DE" sz="1600" i="1" dirty="0">
                            <a:latin typeface="Cambria Math" panose="02040503050406030204" pitchFamily="18" charset="0"/>
                            <a:cs typeface="Times New Roman" panose="02020603050405020304" pitchFamily="18" charset="0"/>
                          </a:rPr>
                          <m:t>∗</m:t>
                        </m:r>
                      </m:sup>
                    </m:sSup>
                  </m:oMath>
                </a14:m>
                <a:r>
                  <a:rPr lang="de-DE" sz="1600" dirty="0" smtClean="0"/>
                  <a:t> und einziger Gipfel</a:t>
                </a:r>
                <a:endParaRPr lang="de-DE" sz="1600" dirty="0"/>
              </a:p>
            </p:txBody>
          </p:sp>
        </mc:Choice>
        <mc:Fallback xmlns="">
          <p:sp>
            <p:nvSpPr>
              <p:cNvPr id="46" name="Rechteck 45"/>
              <p:cNvSpPr>
                <a:spLocks noRot="1" noChangeAspect="1" noMove="1" noResize="1" noEditPoints="1" noAdjustHandles="1" noChangeArrowheads="1" noChangeShapeType="1" noTextEdit="1"/>
              </p:cNvSpPr>
              <p:nvPr/>
            </p:nvSpPr>
            <p:spPr>
              <a:xfrm>
                <a:off x="10188316" y="3329060"/>
                <a:ext cx="1989584" cy="338554"/>
              </a:xfrm>
              <a:prstGeom prst="rect">
                <a:avLst/>
              </a:prstGeom>
              <a:blipFill>
                <a:blip r:embed="rId11"/>
                <a:stretch>
                  <a:fillRect t="-5357" r="-612" b="-21429"/>
                </a:stretch>
              </a:blipFill>
            </p:spPr>
            <p:txBody>
              <a:bodyPr/>
              <a:lstStyle/>
              <a:p>
                <a:r>
                  <a:rPr lang="de-DE">
                    <a:noFill/>
                  </a:rPr>
                  <a:t> </a:t>
                </a:r>
              </a:p>
            </p:txBody>
          </p:sp>
        </mc:Fallback>
      </mc:AlternateContent>
      <p:sp>
        <p:nvSpPr>
          <p:cNvPr id="47" name="Rechteck 46"/>
          <p:cNvSpPr/>
          <p:nvPr/>
        </p:nvSpPr>
        <p:spPr>
          <a:xfrm>
            <a:off x="9737915" y="3727891"/>
            <a:ext cx="1196818" cy="355789"/>
          </a:xfrm>
          <a:prstGeom prst="rect">
            <a:avLst/>
          </a:prstGeom>
        </p:spPr>
        <p:txBody>
          <a:bodyPr wrap="square">
            <a:noAutofit/>
          </a:bodyPr>
          <a:lstStyle/>
          <a:p>
            <a:r>
              <a:rPr lang="de-DE" sz="1600" dirty="0" err="1" smtClean="0">
                <a:latin typeface="Times New Roman" panose="02020603050405020304" pitchFamily="18" charset="0"/>
                <a:cs typeface="Times New Roman" panose="02020603050405020304" pitchFamily="18" charset="0"/>
              </a:rPr>
              <a:t>Eingipflig</a:t>
            </a:r>
            <a:endParaRPr lang="de-DE" sz="1600" dirty="0">
              <a:latin typeface="Times New Roman" panose="02020603050405020304" pitchFamily="18" charset="0"/>
              <a:cs typeface="Times New Roman" panose="02020603050405020304" pitchFamily="18" charset="0"/>
            </a:endParaRPr>
          </a:p>
        </p:txBody>
      </p:sp>
      <p:sp>
        <p:nvSpPr>
          <p:cNvPr id="54" name="Rechteck 53"/>
          <p:cNvSpPr/>
          <p:nvPr/>
        </p:nvSpPr>
        <p:spPr>
          <a:xfrm>
            <a:off x="218758" y="6011534"/>
            <a:ext cx="5175628" cy="569535"/>
          </a:xfrm>
          <a:prstGeom prst="rect">
            <a:avLst/>
          </a:prstGeom>
        </p:spPr>
        <p:txBody>
          <a:bodyPr wrap="square">
            <a:noAutofit/>
          </a:bodyPr>
          <a:lstStyle/>
          <a:p>
            <a:r>
              <a:rPr lang="de-DE" sz="1600" dirty="0" smtClean="0">
                <a:latin typeface="Times New Roman" panose="02020603050405020304" pitchFamily="18" charset="0"/>
                <a:cs typeface="Times New Roman" panose="02020603050405020304" pitchFamily="18" charset="0"/>
              </a:rPr>
              <a:t>Also zwei Wähler W2 und W3 mit </a:t>
            </a:r>
            <a:r>
              <a:rPr lang="de-DE" sz="1600" dirty="0" err="1" smtClean="0">
                <a:latin typeface="Times New Roman" panose="02020603050405020304" pitchFamily="18" charset="0"/>
                <a:cs typeface="Times New Roman" panose="02020603050405020304" pitchFamily="18" charset="0"/>
              </a:rPr>
              <a:t>eingipfligen</a:t>
            </a:r>
            <a:r>
              <a:rPr lang="de-DE" sz="1600" dirty="0" smtClean="0">
                <a:latin typeface="Times New Roman" panose="02020603050405020304" pitchFamily="18" charset="0"/>
                <a:cs typeface="Times New Roman" panose="02020603050405020304" pitchFamily="18" charset="0"/>
              </a:rPr>
              <a:t> Präferenzen</a:t>
            </a:r>
          </a:p>
          <a:p>
            <a:r>
              <a:rPr lang="de-DE" sz="1600" dirty="0" smtClean="0">
                <a:latin typeface="Times New Roman" panose="02020603050405020304" pitchFamily="18" charset="0"/>
                <a:cs typeface="Times New Roman" panose="02020603050405020304" pitchFamily="18" charset="0"/>
              </a:rPr>
              <a:t>und W1 mit mehrgipfligen (hier zweigipfligen) Präferenzen</a:t>
            </a:r>
            <a:endParaRPr lang="de-DE" sz="1600" dirty="0">
              <a:latin typeface="Times New Roman" panose="02020603050405020304" pitchFamily="18" charset="0"/>
              <a:cs typeface="Times New Roman" panose="02020603050405020304" pitchFamily="18" charset="0"/>
            </a:endParaRPr>
          </a:p>
        </p:txBody>
      </p:sp>
      <p:sp>
        <p:nvSpPr>
          <p:cNvPr id="2" name="Rechteck 1"/>
          <p:cNvSpPr/>
          <p:nvPr/>
        </p:nvSpPr>
        <p:spPr>
          <a:xfrm>
            <a:off x="2617524" y="4272067"/>
            <a:ext cx="597253" cy="242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12">
            <p14:nvContentPartPr>
              <p14:cNvPr id="15" name="Freihand 14"/>
              <p14:cNvContentPartPr/>
              <p14:nvPr/>
            </p14:nvContentPartPr>
            <p14:xfrm>
              <a:off x="1376190" y="2728605"/>
              <a:ext cx="73440" cy="110880"/>
            </p14:xfrm>
          </p:contentPart>
        </mc:Choice>
        <mc:Fallback>
          <p:pic>
            <p:nvPicPr>
              <p:cNvPr id="15" name="Freihand 14"/>
              <p:cNvPicPr/>
              <p:nvPr/>
            </p:nvPicPr>
            <p:blipFill>
              <a:blip r:embed="rId13"/>
              <a:stretch>
                <a:fillRect/>
              </a:stretch>
            </p:blipFill>
            <p:spPr>
              <a:xfrm>
                <a:off x="1360634" y="2713125"/>
                <a:ext cx="104191"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35" name="Freihand 34"/>
              <p14:cNvContentPartPr/>
              <p14:nvPr/>
            </p14:nvContentPartPr>
            <p14:xfrm>
              <a:off x="2000790" y="2793765"/>
              <a:ext cx="671400" cy="291960"/>
            </p14:xfrm>
          </p:contentPart>
        </mc:Choice>
        <mc:Fallback>
          <p:pic>
            <p:nvPicPr>
              <p:cNvPr id="35" name="Freihand 34"/>
              <p:cNvPicPr/>
              <p:nvPr/>
            </p:nvPicPr>
            <p:blipFill>
              <a:blip r:embed="rId15"/>
              <a:stretch>
                <a:fillRect/>
              </a:stretch>
            </p:blipFill>
            <p:spPr>
              <a:xfrm>
                <a:off x="1985310" y="2778285"/>
                <a:ext cx="702000" cy="3164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37" name="Freihand 36"/>
              <p14:cNvContentPartPr/>
              <p14:nvPr/>
            </p14:nvContentPartPr>
            <p14:xfrm>
              <a:off x="2027790" y="2686125"/>
              <a:ext cx="741600" cy="392400"/>
            </p14:xfrm>
          </p:contentPart>
        </mc:Choice>
        <mc:Fallback>
          <p:pic>
            <p:nvPicPr>
              <p:cNvPr id="37" name="Freihand 36"/>
              <p:cNvPicPr/>
              <p:nvPr/>
            </p:nvPicPr>
            <p:blipFill>
              <a:blip r:embed="rId17"/>
              <a:stretch>
                <a:fillRect/>
              </a:stretch>
            </p:blipFill>
            <p:spPr>
              <a:xfrm>
                <a:off x="2021310" y="2673885"/>
                <a:ext cx="763920" cy="4190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41" name="Freihand 40"/>
              <p14:cNvContentPartPr/>
              <p14:nvPr/>
            </p14:nvContentPartPr>
            <p14:xfrm>
              <a:off x="1303110" y="2893485"/>
              <a:ext cx="418680" cy="750240"/>
            </p14:xfrm>
          </p:contentPart>
        </mc:Choice>
        <mc:Fallback>
          <p:pic>
            <p:nvPicPr>
              <p:cNvPr id="41" name="Freihand 40"/>
              <p:cNvPicPr/>
              <p:nvPr/>
            </p:nvPicPr>
            <p:blipFill>
              <a:blip r:embed="rId19"/>
              <a:stretch>
                <a:fillRect/>
              </a:stretch>
            </p:blipFill>
            <p:spPr>
              <a:xfrm>
                <a:off x="1287977" y="2880525"/>
                <a:ext cx="448225" cy="7768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42" name="Freihand 41"/>
              <p14:cNvContentPartPr/>
              <p14:nvPr/>
            </p14:nvContentPartPr>
            <p14:xfrm>
              <a:off x="1944270" y="3186165"/>
              <a:ext cx="193320" cy="245880"/>
            </p14:xfrm>
          </p:contentPart>
        </mc:Choice>
        <mc:Fallback>
          <p:pic>
            <p:nvPicPr>
              <p:cNvPr id="42" name="Freihand 41"/>
              <p:cNvPicPr/>
              <p:nvPr/>
            </p:nvPicPr>
            <p:blipFill>
              <a:blip r:embed="rId21"/>
              <a:stretch>
                <a:fillRect/>
              </a:stretch>
            </p:blipFill>
            <p:spPr>
              <a:xfrm>
                <a:off x="1931646" y="3169965"/>
                <a:ext cx="221092" cy="2768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43" name="Freihand 42"/>
              <p14:cNvContentPartPr/>
              <p14:nvPr/>
            </p14:nvContentPartPr>
            <p14:xfrm>
              <a:off x="2477430" y="3178245"/>
              <a:ext cx="983880" cy="756720"/>
            </p14:xfrm>
          </p:contentPart>
        </mc:Choice>
        <mc:Fallback>
          <p:pic>
            <p:nvPicPr>
              <p:cNvPr id="43" name="Freihand 42"/>
              <p:cNvPicPr/>
              <p:nvPr/>
            </p:nvPicPr>
            <p:blipFill>
              <a:blip r:embed="rId23"/>
              <a:stretch>
                <a:fillRect/>
              </a:stretch>
            </p:blipFill>
            <p:spPr>
              <a:xfrm>
                <a:off x="2462665" y="3164925"/>
                <a:ext cx="1013771" cy="7851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55" name="Freihand 54"/>
              <p14:cNvContentPartPr/>
              <p14:nvPr/>
            </p14:nvContentPartPr>
            <p14:xfrm>
              <a:off x="5857830" y="3647325"/>
              <a:ext cx="364320" cy="10440"/>
            </p14:xfrm>
          </p:contentPart>
        </mc:Choice>
        <mc:Fallback>
          <p:pic>
            <p:nvPicPr>
              <p:cNvPr id="55" name="Freihand 54"/>
              <p:cNvPicPr/>
              <p:nvPr/>
            </p:nvPicPr>
            <p:blipFill>
              <a:blip r:embed="rId25"/>
              <a:stretch>
                <a:fillRect/>
              </a:stretch>
            </p:blipFill>
            <p:spPr>
              <a:xfrm>
                <a:off x="5843790" y="3632205"/>
                <a:ext cx="38952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57" name="Freihand 56"/>
              <p14:cNvContentPartPr/>
              <p14:nvPr/>
            </p14:nvContentPartPr>
            <p14:xfrm>
              <a:off x="9332910" y="2678205"/>
              <a:ext cx="1253880" cy="286200"/>
            </p14:xfrm>
          </p:contentPart>
        </mc:Choice>
        <mc:Fallback>
          <p:pic>
            <p:nvPicPr>
              <p:cNvPr id="57" name="Freihand 56"/>
              <p:cNvPicPr/>
              <p:nvPr/>
            </p:nvPicPr>
            <p:blipFill>
              <a:blip r:embed="rId27"/>
              <a:stretch>
                <a:fillRect/>
              </a:stretch>
            </p:blipFill>
            <p:spPr>
              <a:xfrm>
                <a:off x="9324270" y="2663805"/>
                <a:ext cx="1276920" cy="3078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59" name="Freihand 58"/>
              <p14:cNvContentPartPr/>
              <p14:nvPr/>
            </p14:nvContentPartPr>
            <p14:xfrm>
              <a:off x="10434510" y="2531325"/>
              <a:ext cx="344520" cy="257400"/>
            </p14:xfrm>
          </p:contentPart>
        </mc:Choice>
        <mc:Fallback>
          <p:pic>
            <p:nvPicPr>
              <p:cNvPr id="59" name="Freihand 58"/>
              <p:cNvPicPr/>
              <p:nvPr/>
            </p:nvPicPr>
            <p:blipFill>
              <a:blip r:embed="rId29"/>
              <a:stretch>
                <a:fillRect/>
              </a:stretch>
            </p:blipFill>
            <p:spPr>
              <a:xfrm>
                <a:off x="10419750" y="2515485"/>
                <a:ext cx="374760" cy="2883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61" name="Freihand 60"/>
              <p14:cNvContentPartPr/>
              <p14:nvPr/>
            </p14:nvContentPartPr>
            <p14:xfrm>
              <a:off x="6023790" y="2519085"/>
              <a:ext cx="298800" cy="382320"/>
            </p14:xfrm>
          </p:contentPart>
        </mc:Choice>
        <mc:Fallback>
          <p:pic>
            <p:nvPicPr>
              <p:cNvPr id="61" name="Freihand 60"/>
              <p:cNvPicPr/>
              <p:nvPr/>
            </p:nvPicPr>
            <p:blipFill>
              <a:blip r:embed="rId31"/>
              <a:stretch>
                <a:fillRect/>
              </a:stretch>
            </p:blipFill>
            <p:spPr>
              <a:xfrm>
                <a:off x="6008310" y="2503605"/>
                <a:ext cx="330120" cy="4132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64" name="Freihand 63"/>
              <p14:cNvContentPartPr/>
              <p14:nvPr/>
            </p14:nvContentPartPr>
            <p14:xfrm>
              <a:off x="1313550" y="2571285"/>
              <a:ext cx="194400" cy="481680"/>
            </p14:xfrm>
          </p:contentPart>
        </mc:Choice>
        <mc:Fallback>
          <p:pic>
            <p:nvPicPr>
              <p:cNvPr id="64" name="Freihand 63"/>
              <p:cNvPicPr/>
              <p:nvPr/>
            </p:nvPicPr>
            <p:blipFill>
              <a:blip r:embed="rId33"/>
              <a:stretch>
                <a:fillRect/>
              </a:stretch>
            </p:blipFill>
            <p:spPr>
              <a:xfrm>
                <a:off x="1299150" y="2557245"/>
                <a:ext cx="223920" cy="5104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77" name="Freihand 76"/>
              <p14:cNvContentPartPr/>
              <p14:nvPr/>
            </p14:nvContentPartPr>
            <p14:xfrm>
              <a:off x="5584590" y="2705925"/>
              <a:ext cx="1056240" cy="256320"/>
            </p14:xfrm>
          </p:contentPart>
        </mc:Choice>
        <mc:Fallback>
          <p:pic>
            <p:nvPicPr>
              <p:cNvPr id="77" name="Freihand 76"/>
              <p:cNvPicPr/>
              <p:nvPr/>
            </p:nvPicPr>
            <p:blipFill>
              <a:blip r:embed="rId35"/>
              <a:stretch>
                <a:fillRect/>
              </a:stretch>
            </p:blipFill>
            <p:spPr>
              <a:xfrm>
                <a:off x="5575590" y="2690805"/>
                <a:ext cx="1078560" cy="2872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78" name="Freihand 77"/>
              <p14:cNvContentPartPr/>
              <p14:nvPr/>
            </p14:nvContentPartPr>
            <p14:xfrm>
              <a:off x="5458950" y="3403965"/>
              <a:ext cx="1486800" cy="47520"/>
            </p14:xfrm>
          </p:contentPart>
        </mc:Choice>
        <mc:Fallback>
          <p:pic>
            <p:nvPicPr>
              <p:cNvPr id="78" name="Freihand 77"/>
              <p:cNvPicPr/>
              <p:nvPr/>
            </p:nvPicPr>
            <p:blipFill>
              <a:blip r:embed="rId37"/>
              <a:stretch>
                <a:fillRect/>
              </a:stretch>
            </p:blipFill>
            <p:spPr>
              <a:xfrm>
                <a:off x="5447070" y="3386685"/>
                <a:ext cx="151596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79" name="Freihand 78"/>
              <p14:cNvContentPartPr/>
              <p14:nvPr/>
            </p14:nvContentPartPr>
            <p14:xfrm>
              <a:off x="5687910" y="3934245"/>
              <a:ext cx="2878200" cy="2406240"/>
            </p14:xfrm>
          </p:contentPart>
        </mc:Choice>
        <mc:Fallback>
          <p:pic>
            <p:nvPicPr>
              <p:cNvPr id="79" name="Freihand 78"/>
              <p:cNvPicPr/>
              <p:nvPr/>
            </p:nvPicPr>
            <p:blipFill>
              <a:blip r:embed="rId39"/>
              <a:stretch>
                <a:fillRect/>
              </a:stretch>
            </p:blipFill>
            <p:spPr>
              <a:xfrm>
                <a:off x="5672430" y="3917325"/>
                <a:ext cx="2914200" cy="2440080"/>
              </a:xfrm>
              <a:prstGeom prst="rect">
                <a:avLst/>
              </a:prstGeom>
            </p:spPr>
          </p:pic>
        </mc:Fallback>
      </mc:AlternateContent>
    </p:spTree>
    <p:extLst>
      <p:ext uri="{BB962C8B-B14F-4D97-AF65-F5344CB8AC3E}">
        <p14:creationId xmlns:p14="http://schemas.microsoft.com/office/powerpoint/2010/main" val="170725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1" grpId="0">
        <p:bldAsOne/>
      </p:bldGraphic>
      <p:bldGraphic spid="12" grpId="0">
        <p:bldAsOne/>
      </p:bldGraphic>
      <p:bldGraphic spid="13" grpId="0">
        <p:bldAsOne/>
      </p:bldGraphic>
      <p:bldGraphic spid="14" grpId="0">
        <p:bldAsOne/>
      </p:bldGraphic>
      <p:bldP spid="19" grpId="0"/>
      <p:bldP spid="20" grpId="0"/>
      <p:bldP spid="21" grpId="0"/>
      <p:bldP spid="25" grpId="0"/>
      <p:bldP spid="30" grpId="0"/>
      <p:bldP spid="33" grpId="0"/>
      <p:bldP spid="36" grpId="0"/>
      <p:bldP spid="38" grpId="0"/>
      <p:bldP spid="46" grpId="0"/>
      <p:bldP spid="47" grpId="0"/>
      <p:bldP spid="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887797" y="92247"/>
            <a:ext cx="7597213" cy="465596"/>
          </a:xfrm>
          <a:prstGeom prst="rect">
            <a:avLst/>
          </a:prstGeom>
          <a:noFill/>
          <a:ln>
            <a:noFill/>
          </a:ln>
        </p:spPr>
        <p:txBody>
          <a:bodyPr lIns="81638" tIns="40819" rIns="81638" bIns="40819" anchor="ctr" anchorCtr="1"/>
          <a:lstStyle/>
          <a:p>
            <a:pPr>
              <a:lnSpc>
                <a:spcPct val="100000"/>
              </a:lnSpc>
            </a:pPr>
            <a:r>
              <a:rPr lang="de-DE" sz="2903" b="1" dirty="0">
                <a:solidFill>
                  <a:srgbClr val="000000"/>
                </a:solidFill>
                <a:latin typeface="Times New Roman" panose="02020603050405020304" pitchFamily="18" charset="0"/>
                <a:cs typeface="Times New Roman" panose="02020603050405020304" pitchFamily="18" charset="0"/>
              </a:rPr>
              <a:t>Medianwähler</a:t>
            </a:r>
            <a:endParaRPr sz="2903"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hteck 2"/>
              <p:cNvSpPr/>
              <p:nvPr/>
            </p:nvSpPr>
            <p:spPr>
              <a:xfrm>
                <a:off x="259339" y="604844"/>
                <a:ext cx="11363092" cy="2350101"/>
              </a:xfrm>
              <a:prstGeom prst="rect">
                <a:avLst/>
              </a:prstGeom>
            </p:spPr>
            <p:txBody>
              <a:bodyPr wrap="square">
                <a:noAutofit/>
              </a:bodyPr>
              <a:lstStyle/>
              <a:p>
                <a:pPr marL="342900" indent="-342900">
                  <a:buFont typeface="Arial" panose="020B0604020202020204" pitchFamily="34" charset="0"/>
                  <a:buChar char="•"/>
                </a:pPr>
                <a:r>
                  <a:rPr lang="de-DE" dirty="0">
                    <a:latin typeface="Times New Roman" panose="02020603050405020304" pitchFamily="18" charset="0"/>
                    <a:cs typeface="Times New Roman" panose="02020603050405020304" pitchFamily="18" charset="0"/>
                  </a:rPr>
                  <a:t>Gegeben ist eine Menge von </a:t>
                </a:r>
                <a14:m>
                  <m:oMath xmlns:m="http://schemas.openxmlformats.org/officeDocument/2006/math">
                    <m:r>
                      <a:rPr lang="de-DE" b="0" i="1" smtClean="0">
                        <a:latin typeface="Cambria Math" panose="02040503050406030204" pitchFamily="18" charset="0"/>
                        <a:cs typeface="Times New Roman" panose="02020603050405020304" pitchFamily="18" charset="0"/>
                      </a:rPr>
                      <m:t>𝑛</m:t>
                    </m:r>
                  </m:oMath>
                </a14:m>
                <a:r>
                  <a:rPr lang="de-DE" dirty="0">
                    <a:latin typeface="Times New Roman" panose="02020603050405020304" pitchFamily="18" charset="0"/>
                    <a:cs typeface="Times New Roman" panose="02020603050405020304" pitchFamily="18" charset="0"/>
                  </a:rPr>
                  <a:t> Wählern mit </a:t>
                </a:r>
                <a:r>
                  <a:rPr lang="de-DE" dirty="0" smtClean="0">
                    <a:latin typeface="Times New Roman" panose="02020603050405020304" pitchFamily="18" charset="0"/>
                    <a:cs typeface="Times New Roman" panose="02020603050405020304" pitchFamily="18" charset="0"/>
                  </a:rPr>
                  <a:t>der </a:t>
                </a:r>
                <a:r>
                  <a:rPr lang="de-DE" dirty="0">
                    <a:latin typeface="Times New Roman" panose="02020603050405020304" pitchFamily="18" charset="0"/>
                    <a:cs typeface="Times New Roman" panose="02020603050405020304" pitchFamily="18" charset="0"/>
                  </a:rPr>
                  <a:t>jeweils meistgeschätzten Alternativen des Wählers </a:t>
                </a:r>
                <a14:m>
                  <m:oMath xmlns:m="http://schemas.openxmlformats.org/officeDocument/2006/math">
                    <m:r>
                      <a:rPr lang="de-DE" b="0" i="1" smtClean="0">
                        <a:latin typeface="Cambria Math" panose="02040503050406030204" pitchFamily="18" charset="0"/>
                        <a:cs typeface="Times New Roman" panose="02020603050405020304" pitchFamily="18" charset="0"/>
                      </a:rPr>
                      <m:t>𝑖</m:t>
                    </m:r>
                  </m:oMath>
                </a14:m>
                <a:r>
                  <a:rPr lang="de-DE" dirty="0">
                    <a:latin typeface="Times New Roman" panose="02020603050405020304" pitchFamily="18" charset="0"/>
                    <a:cs typeface="Times New Roman" panose="02020603050405020304" pitchFamily="18" charset="0"/>
                  </a:rPr>
                  <a:t> von </a:t>
                </a:r>
                <a14:m>
                  <m:oMath xmlns:m="http://schemas.openxmlformats.org/officeDocument/2006/math">
                    <m:sSubSup>
                      <m:sSubSupPr>
                        <m:ctrlPr>
                          <a:rPr lang="de-DE" i="1" smtClean="0">
                            <a:latin typeface="Cambria Math" panose="02040503050406030204" pitchFamily="18" charset="0"/>
                            <a:cs typeface="Times New Roman" panose="02020603050405020304" pitchFamily="18" charset="0"/>
                          </a:rPr>
                        </m:ctrlPr>
                      </m:sSubSupPr>
                      <m:e>
                        <m:r>
                          <a:rPr lang="de-DE" b="0" i="1" smtClean="0">
                            <a:latin typeface="Cambria Math" panose="02040503050406030204" pitchFamily="18" charset="0"/>
                            <a:cs typeface="Times New Roman" panose="02020603050405020304" pitchFamily="18" charset="0"/>
                          </a:rPr>
                          <m:t>𝑥</m:t>
                        </m:r>
                      </m:e>
                      <m:sub>
                        <m:r>
                          <a:rPr lang="de-DE" b="0" i="1" smtClean="0">
                            <a:latin typeface="Cambria Math" panose="02040503050406030204" pitchFamily="18" charset="0"/>
                            <a:cs typeface="Times New Roman" panose="02020603050405020304" pitchFamily="18" charset="0"/>
                          </a:rPr>
                          <m:t>𝑖</m:t>
                        </m:r>
                      </m:sub>
                      <m:sup>
                        <m:r>
                          <a:rPr lang="de-DE" b="0" i="1" smtClean="0">
                            <a:latin typeface="Cambria Math" panose="02040503050406030204" pitchFamily="18" charset="0"/>
                            <a:cs typeface="Times New Roman" panose="02020603050405020304" pitchFamily="18" charset="0"/>
                          </a:rPr>
                          <m:t>∗</m:t>
                        </m:r>
                      </m:sup>
                    </m:sSubSup>
                  </m:oMath>
                </a14:m>
                <a:r>
                  <a:rPr lang="de-DE"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de-DE"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de-DE" dirty="0">
                    <a:latin typeface="Times New Roman" panose="02020603050405020304" pitchFamily="18" charset="0"/>
                    <a:cs typeface="Times New Roman" panose="02020603050405020304" pitchFamily="18" charset="0"/>
                  </a:rPr>
                  <a:t>Man bringe </a:t>
                </a:r>
                <a14:m>
                  <m:oMath xmlns:m="http://schemas.openxmlformats.org/officeDocument/2006/math">
                    <m:sSubSup>
                      <m:sSubSupPr>
                        <m:ctrlPr>
                          <a:rPr lang="de-DE" i="1">
                            <a:latin typeface="Cambria Math" panose="02040503050406030204" pitchFamily="18" charset="0"/>
                            <a:cs typeface="Times New Roman" panose="02020603050405020304" pitchFamily="18" charset="0"/>
                          </a:rPr>
                        </m:ctrlPr>
                      </m:sSubSupPr>
                      <m:e>
                        <m:r>
                          <a:rPr lang="de-DE" i="1">
                            <a:latin typeface="Cambria Math" panose="02040503050406030204" pitchFamily="18" charset="0"/>
                            <a:cs typeface="Times New Roman" panose="02020603050405020304" pitchFamily="18" charset="0"/>
                          </a:rPr>
                          <m:t>𝑥</m:t>
                        </m:r>
                      </m:e>
                      <m:sub>
                        <m:r>
                          <a:rPr lang="de-DE" i="1">
                            <a:latin typeface="Cambria Math" panose="02040503050406030204" pitchFamily="18" charset="0"/>
                            <a:cs typeface="Times New Roman" panose="02020603050405020304" pitchFamily="18" charset="0"/>
                          </a:rPr>
                          <m:t>𝑖</m:t>
                        </m:r>
                      </m:sub>
                      <m:sup>
                        <m:r>
                          <a:rPr lang="de-DE" i="1">
                            <a:latin typeface="Cambria Math" panose="02040503050406030204" pitchFamily="18" charset="0"/>
                            <a:cs typeface="Times New Roman" panose="02020603050405020304" pitchFamily="18" charset="0"/>
                          </a:rPr>
                          <m:t>∗</m:t>
                        </m:r>
                      </m:sup>
                    </m:sSubSup>
                    <m:r>
                      <a:rPr lang="de-DE" i="1">
                        <a:latin typeface="Cambria Math" panose="02040503050406030204" pitchFamily="18" charset="0"/>
                        <a:cs typeface="Times New Roman" panose="02020603050405020304" pitchFamily="18" charset="0"/>
                      </a:rPr>
                      <m:t> </m:t>
                    </m:r>
                  </m:oMath>
                </a14:m>
                <a:r>
                  <a:rPr lang="de-DE" dirty="0">
                    <a:latin typeface="Times New Roman" panose="02020603050405020304" pitchFamily="18" charset="0"/>
                    <a:cs typeface="Times New Roman" panose="02020603050405020304" pitchFamily="18" charset="0"/>
                  </a:rPr>
                  <a:t>in eine aufsteigende Reihenfolge</a:t>
                </a:r>
              </a:p>
              <a:p>
                <a:pPr marL="342900" indent="-342900">
                  <a:buFont typeface="Arial" panose="020B0604020202020204" pitchFamily="34" charset="0"/>
                  <a:buChar char="•"/>
                </a:pPr>
                <a:endParaRPr lang="de-DE"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cs typeface="Times New Roman" panose="02020603050405020304" pitchFamily="18" charset="0"/>
                            </a:rPr>
                          </m:ctrlPr>
                        </m:sSubSupPr>
                        <m:e>
                          <m:r>
                            <a:rPr lang="de-DE" i="1">
                              <a:latin typeface="Cambria Math" panose="02040503050406030204" pitchFamily="18" charset="0"/>
                              <a:cs typeface="Times New Roman" panose="02020603050405020304" pitchFamily="18" charset="0"/>
                            </a:rPr>
                            <m:t>𝑥</m:t>
                          </m:r>
                        </m:e>
                        <m:sub>
                          <m:r>
                            <a:rPr lang="de-DE" b="0" i="1" smtClean="0">
                              <a:latin typeface="Cambria Math" panose="02040503050406030204" pitchFamily="18" charset="0"/>
                              <a:cs typeface="Times New Roman" panose="02020603050405020304" pitchFamily="18" charset="0"/>
                            </a:rPr>
                            <m:t>1</m:t>
                          </m:r>
                        </m:sub>
                        <m:sup>
                          <m:r>
                            <a:rPr lang="de-DE" i="1">
                              <a:latin typeface="Cambria Math" panose="02040503050406030204" pitchFamily="18" charset="0"/>
                              <a:cs typeface="Times New Roman" panose="02020603050405020304" pitchFamily="18" charset="0"/>
                            </a:rPr>
                            <m:t>∗</m:t>
                          </m:r>
                        </m:sup>
                      </m:sSubSup>
                      <m:r>
                        <a:rPr lang="de-DE" i="1" smtClean="0">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de-DE" i="1">
                              <a:latin typeface="Cambria Math" panose="02040503050406030204" pitchFamily="18" charset="0"/>
                              <a:cs typeface="Times New Roman" panose="02020603050405020304" pitchFamily="18" charset="0"/>
                            </a:rPr>
                          </m:ctrlPr>
                        </m:sSubSupPr>
                        <m:e>
                          <m:r>
                            <a:rPr lang="de-DE" i="1">
                              <a:latin typeface="Cambria Math" panose="02040503050406030204" pitchFamily="18" charset="0"/>
                              <a:cs typeface="Times New Roman" panose="02020603050405020304" pitchFamily="18" charset="0"/>
                            </a:rPr>
                            <m:t>𝑥</m:t>
                          </m:r>
                        </m:e>
                        <m:sub>
                          <m:r>
                            <a:rPr lang="de-DE" b="0" i="1" smtClean="0">
                              <a:latin typeface="Cambria Math" panose="02040503050406030204" pitchFamily="18" charset="0"/>
                              <a:cs typeface="Times New Roman" panose="02020603050405020304" pitchFamily="18" charset="0"/>
                            </a:rPr>
                            <m:t>2</m:t>
                          </m:r>
                        </m:sub>
                        <m:sup>
                          <m:r>
                            <a:rPr lang="de-DE" i="1">
                              <a:latin typeface="Cambria Math" panose="02040503050406030204" pitchFamily="18" charset="0"/>
                              <a:cs typeface="Times New Roman" panose="02020603050405020304" pitchFamily="18" charset="0"/>
                            </a:rPr>
                            <m:t>∗</m:t>
                          </m:r>
                        </m:sup>
                      </m:sSubSup>
                      <m:r>
                        <a:rPr lang="de-DE" i="1">
                          <a:latin typeface="Cambria Math" panose="02040503050406030204" pitchFamily="18" charset="0"/>
                          <a:ea typeface="Cambria Math" panose="02040503050406030204" pitchFamily="18" charset="0"/>
                          <a:cs typeface="Times New Roman" panose="02020603050405020304" pitchFamily="18" charset="0"/>
                        </a:rPr>
                        <m:t>≤</m:t>
                      </m:r>
                      <m:r>
                        <a:rPr lang="de-DE" b="0" i="0" smtClean="0">
                          <a:latin typeface="Cambria Math" panose="02040503050406030204" pitchFamily="18" charset="0"/>
                          <a:ea typeface="Cambria Math" panose="02040503050406030204" pitchFamily="18" charset="0"/>
                          <a:cs typeface="Times New Roman" panose="02020603050405020304" pitchFamily="18" charset="0"/>
                        </a:rPr>
                        <m:t>…</m:t>
                      </m:r>
                      <m:r>
                        <a:rPr lang="de-DE" i="1">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de-DE" i="1">
                              <a:latin typeface="Cambria Math" panose="02040503050406030204" pitchFamily="18" charset="0"/>
                              <a:cs typeface="Times New Roman" panose="02020603050405020304" pitchFamily="18" charset="0"/>
                            </a:rPr>
                          </m:ctrlPr>
                        </m:sSubSupPr>
                        <m:e>
                          <m:r>
                            <a:rPr lang="de-DE" i="1">
                              <a:latin typeface="Cambria Math" panose="02040503050406030204" pitchFamily="18" charset="0"/>
                              <a:cs typeface="Times New Roman" panose="02020603050405020304" pitchFamily="18" charset="0"/>
                            </a:rPr>
                            <m:t>𝑥</m:t>
                          </m:r>
                        </m:e>
                        <m:sub>
                          <m:r>
                            <a:rPr lang="de-DE" b="0" i="1" smtClean="0">
                              <a:latin typeface="Cambria Math" panose="02040503050406030204" pitchFamily="18" charset="0"/>
                              <a:cs typeface="Times New Roman" panose="02020603050405020304" pitchFamily="18" charset="0"/>
                            </a:rPr>
                            <m:t>𝑛</m:t>
                          </m:r>
                          <m:r>
                            <a:rPr lang="de-DE" b="0" i="1" smtClean="0">
                              <a:latin typeface="Cambria Math" panose="02040503050406030204" pitchFamily="18" charset="0"/>
                              <a:cs typeface="Times New Roman" panose="02020603050405020304" pitchFamily="18" charset="0"/>
                            </a:rPr>
                            <m:t>−1</m:t>
                          </m:r>
                        </m:sub>
                        <m:sup>
                          <m:r>
                            <a:rPr lang="de-DE" i="1">
                              <a:latin typeface="Cambria Math" panose="02040503050406030204" pitchFamily="18" charset="0"/>
                              <a:cs typeface="Times New Roman" panose="02020603050405020304" pitchFamily="18" charset="0"/>
                            </a:rPr>
                            <m:t>∗</m:t>
                          </m:r>
                        </m:sup>
                      </m:sSubSup>
                      <m:r>
                        <a:rPr lang="de-DE" i="1">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de-DE" i="1">
                              <a:latin typeface="Cambria Math" panose="02040503050406030204" pitchFamily="18" charset="0"/>
                              <a:cs typeface="Times New Roman" panose="02020603050405020304" pitchFamily="18" charset="0"/>
                            </a:rPr>
                          </m:ctrlPr>
                        </m:sSubSupPr>
                        <m:e>
                          <m:r>
                            <a:rPr lang="de-DE" i="1">
                              <a:latin typeface="Cambria Math" panose="02040503050406030204" pitchFamily="18" charset="0"/>
                              <a:cs typeface="Times New Roman" panose="02020603050405020304" pitchFamily="18" charset="0"/>
                            </a:rPr>
                            <m:t>𝑥</m:t>
                          </m:r>
                        </m:e>
                        <m:sub>
                          <m:r>
                            <a:rPr lang="de-DE" b="0" i="1" smtClean="0">
                              <a:latin typeface="Cambria Math" panose="02040503050406030204" pitchFamily="18" charset="0"/>
                              <a:cs typeface="Times New Roman" panose="02020603050405020304" pitchFamily="18" charset="0"/>
                            </a:rPr>
                            <m:t>𝑛</m:t>
                          </m:r>
                        </m:sub>
                        <m:sup>
                          <m:r>
                            <a:rPr lang="de-DE" i="1">
                              <a:latin typeface="Cambria Math" panose="02040503050406030204" pitchFamily="18" charset="0"/>
                              <a:cs typeface="Times New Roman" panose="02020603050405020304" pitchFamily="18" charset="0"/>
                            </a:rPr>
                            <m:t>∗</m:t>
                          </m:r>
                        </m:sup>
                      </m:sSubSup>
                    </m:oMath>
                  </m:oMathPara>
                </a14:m>
                <a:endParaRPr lang="de-DE"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de-DE"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de-DE" dirty="0">
                    <a:latin typeface="Times New Roman" panose="02020603050405020304" pitchFamily="18" charset="0"/>
                    <a:cs typeface="Times New Roman" panose="02020603050405020304" pitchFamily="18" charset="0"/>
                  </a:rPr>
                  <a:t>Der Medianwähler teilt die geordnete Verteilung in zwei gleich große Hälften</a:t>
                </a:r>
              </a:p>
              <a:p>
                <a:pPr marL="342900" indent="-342900">
                  <a:buFont typeface="Arial" panose="020B0604020202020204" pitchFamily="34" charset="0"/>
                  <a:buChar char="•"/>
                </a:pPr>
                <a:r>
                  <a:rPr lang="de-DE" dirty="0">
                    <a:latin typeface="Times New Roman" panose="02020603050405020304" pitchFamily="18" charset="0"/>
                    <a:cs typeface="Times New Roman" panose="02020603050405020304" pitchFamily="18" charset="0"/>
                  </a:rPr>
                  <a:t>rechts und links des Medianwählers befinden sich die gleiche Anzahl von </a:t>
                </a:r>
                <a:r>
                  <a:rPr lang="de-DE" dirty="0" smtClean="0">
                    <a:latin typeface="Times New Roman" panose="02020603050405020304" pitchFamily="18" charset="0"/>
                    <a:cs typeface="Times New Roman" panose="02020603050405020304" pitchFamily="18" charset="0"/>
                  </a:rPr>
                  <a:t>Wählern</a:t>
                </a:r>
                <a:endParaRPr lang="de-DE" dirty="0">
                  <a:latin typeface="Times New Roman" panose="02020603050405020304" pitchFamily="18" charset="0"/>
                  <a:cs typeface="Times New Roman" panose="02020603050405020304" pitchFamily="18" charset="0"/>
                </a:endParaRPr>
              </a:p>
            </p:txBody>
          </p:sp>
        </mc:Choice>
        <mc:Fallback xmlns="">
          <p:sp>
            <p:nvSpPr>
              <p:cNvPr id="3" name="Rechteck 2"/>
              <p:cNvSpPr>
                <a:spLocks noRot="1" noChangeAspect="1" noMove="1" noResize="1" noEditPoints="1" noAdjustHandles="1" noChangeArrowheads="1" noChangeShapeType="1" noTextEdit="1"/>
              </p:cNvSpPr>
              <p:nvPr/>
            </p:nvSpPr>
            <p:spPr>
              <a:xfrm>
                <a:off x="259339" y="604844"/>
                <a:ext cx="11363092" cy="2350101"/>
              </a:xfrm>
              <a:prstGeom prst="rect">
                <a:avLst/>
              </a:prstGeom>
              <a:blipFill>
                <a:blip r:embed="rId3"/>
                <a:stretch>
                  <a:fillRect l="-376" t="-1295" b="-1295"/>
                </a:stretch>
              </a:blipFill>
            </p:spPr>
            <p:txBody>
              <a:bodyPr/>
              <a:lstStyle/>
              <a:p>
                <a:r>
                  <a:rPr lang="de-DE">
                    <a:noFill/>
                  </a:rPr>
                  <a:t> </a:t>
                </a:r>
              </a:p>
            </p:txBody>
          </p:sp>
        </mc:Fallback>
      </mc:AlternateContent>
      <p:graphicFrame>
        <p:nvGraphicFramePr>
          <p:cNvPr id="2" name="Tabelle 1"/>
          <p:cNvGraphicFramePr>
            <a:graphicFrameLocks noGrp="1"/>
          </p:cNvGraphicFramePr>
          <p:nvPr>
            <p:extLst>
              <p:ext uri="{D42A27DB-BD31-4B8C-83A1-F6EECF244321}">
                <p14:modId xmlns:p14="http://schemas.microsoft.com/office/powerpoint/2010/main" val="2836760216"/>
              </p:ext>
            </p:extLst>
          </p:nvPr>
        </p:nvGraphicFramePr>
        <p:xfrm>
          <a:off x="507999" y="2908937"/>
          <a:ext cx="8128002" cy="741680"/>
        </p:xfrm>
        <a:graphic>
          <a:graphicData uri="http://schemas.openxmlformats.org/drawingml/2006/table">
            <a:tbl>
              <a:tblPr firstRow="1" bandRow="1">
                <a:tableStyleId>{5940675A-B579-460E-94D1-54222C63F5DA}</a:tableStyleId>
              </a:tblPr>
              <a:tblGrid>
                <a:gridCol w="1354667">
                  <a:extLst>
                    <a:ext uri="{9D8B030D-6E8A-4147-A177-3AD203B41FA5}">
                      <a16:colId xmlns:a16="http://schemas.microsoft.com/office/drawing/2014/main" val="506427730"/>
                    </a:ext>
                  </a:extLst>
                </a:gridCol>
                <a:gridCol w="1354667">
                  <a:extLst>
                    <a:ext uri="{9D8B030D-6E8A-4147-A177-3AD203B41FA5}">
                      <a16:colId xmlns:a16="http://schemas.microsoft.com/office/drawing/2014/main" val="2055178016"/>
                    </a:ext>
                  </a:extLst>
                </a:gridCol>
                <a:gridCol w="1354667">
                  <a:extLst>
                    <a:ext uri="{9D8B030D-6E8A-4147-A177-3AD203B41FA5}">
                      <a16:colId xmlns:a16="http://schemas.microsoft.com/office/drawing/2014/main" val="915258216"/>
                    </a:ext>
                  </a:extLst>
                </a:gridCol>
                <a:gridCol w="1354667">
                  <a:extLst>
                    <a:ext uri="{9D8B030D-6E8A-4147-A177-3AD203B41FA5}">
                      <a16:colId xmlns:a16="http://schemas.microsoft.com/office/drawing/2014/main" val="1908953541"/>
                    </a:ext>
                  </a:extLst>
                </a:gridCol>
                <a:gridCol w="1354667">
                  <a:extLst>
                    <a:ext uri="{9D8B030D-6E8A-4147-A177-3AD203B41FA5}">
                      <a16:colId xmlns:a16="http://schemas.microsoft.com/office/drawing/2014/main" val="2555610442"/>
                    </a:ext>
                  </a:extLst>
                </a:gridCol>
                <a:gridCol w="1354667">
                  <a:extLst>
                    <a:ext uri="{9D8B030D-6E8A-4147-A177-3AD203B41FA5}">
                      <a16:colId xmlns:a16="http://schemas.microsoft.com/office/drawing/2014/main" val="2104275913"/>
                    </a:ext>
                  </a:extLst>
                </a:gridCol>
              </a:tblGrid>
              <a:tr h="370840">
                <a:tc>
                  <a:txBody>
                    <a:bodyPr/>
                    <a:lstStyle/>
                    <a:p>
                      <a:r>
                        <a:rPr lang="de-DE" dirty="0" smtClean="0"/>
                        <a:t>Wähler</a:t>
                      </a:r>
                      <a:endParaRPr lang="de-DE" dirty="0"/>
                    </a:p>
                  </a:txBody>
                  <a:tcPr/>
                </a:tc>
                <a:tc>
                  <a:txBody>
                    <a:bodyPr/>
                    <a:lstStyle/>
                    <a:p>
                      <a:r>
                        <a:rPr lang="de-DE" dirty="0" smtClean="0"/>
                        <a:t>W1</a:t>
                      </a:r>
                      <a:endParaRPr lang="de-DE" dirty="0"/>
                    </a:p>
                  </a:txBody>
                  <a:tcPr/>
                </a:tc>
                <a:tc>
                  <a:txBody>
                    <a:bodyPr/>
                    <a:lstStyle/>
                    <a:p>
                      <a:r>
                        <a:rPr lang="de-DE" dirty="0" smtClean="0"/>
                        <a:t>W2</a:t>
                      </a:r>
                      <a:endParaRPr lang="de-DE" dirty="0"/>
                    </a:p>
                  </a:txBody>
                  <a:tcPr/>
                </a:tc>
                <a:tc>
                  <a:txBody>
                    <a:bodyPr/>
                    <a:lstStyle/>
                    <a:p>
                      <a:r>
                        <a:rPr lang="de-DE" dirty="0" smtClean="0"/>
                        <a:t>W3</a:t>
                      </a:r>
                      <a:endParaRPr lang="de-DE" dirty="0"/>
                    </a:p>
                  </a:txBody>
                  <a:tcPr/>
                </a:tc>
                <a:tc>
                  <a:txBody>
                    <a:bodyPr/>
                    <a:lstStyle/>
                    <a:p>
                      <a:r>
                        <a:rPr lang="de-DE" dirty="0" smtClean="0"/>
                        <a:t>W4</a:t>
                      </a:r>
                      <a:endParaRPr lang="de-DE" dirty="0"/>
                    </a:p>
                  </a:txBody>
                  <a:tcPr/>
                </a:tc>
                <a:tc>
                  <a:txBody>
                    <a:bodyPr/>
                    <a:lstStyle/>
                    <a:p>
                      <a:r>
                        <a:rPr lang="de-DE" dirty="0" smtClean="0"/>
                        <a:t>W5</a:t>
                      </a:r>
                      <a:endParaRPr lang="de-DE" dirty="0"/>
                    </a:p>
                  </a:txBody>
                  <a:tcPr/>
                </a:tc>
                <a:extLst>
                  <a:ext uri="{0D108BD9-81ED-4DB2-BD59-A6C34878D82A}">
                    <a16:rowId xmlns:a16="http://schemas.microsoft.com/office/drawing/2014/main" val="1522751916"/>
                  </a:ext>
                </a:extLst>
              </a:tr>
              <a:tr h="370840">
                <a:tc>
                  <a:txBody>
                    <a:bodyPr/>
                    <a:lstStyle/>
                    <a:p>
                      <a:r>
                        <a:rPr lang="de-DE" dirty="0" smtClean="0"/>
                        <a:t>Steuersatz</a:t>
                      </a:r>
                      <a:endParaRPr lang="de-DE" dirty="0"/>
                    </a:p>
                  </a:txBody>
                  <a:tcPr/>
                </a:tc>
                <a:tc>
                  <a:txBody>
                    <a:bodyPr/>
                    <a:lstStyle/>
                    <a:p>
                      <a:r>
                        <a:rPr lang="de-DE" dirty="0" smtClean="0"/>
                        <a:t>5%</a:t>
                      </a:r>
                      <a:endParaRPr lang="de-DE" dirty="0"/>
                    </a:p>
                  </a:txBody>
                  <a:tcPr/>
                </a:tc>
                <a:tc>
                  <a:txBody>
                    <a:bodyPr/>
                    <a:lstStyle/>
                    <a:p>
                      <a:r>
                        <a:rPr lang="de-DE" dirty="0" smtClean="0"/>
                        <a:t>10%</a:t>
                      </a:r>
                      <a:endParaRPr lang="de-DE" dirty="0"/>
                    </a:p>
                  </a:txBody>
                  <a:tcPr/>
                </a:tc>
                <a:tc>
                  <a:txBody>
                    <a:bodyPr/>
                    <a:lstStyle/>
                    <a:p>
                      <a:r>
                        <a:rPr lang="de-DE" dirty="0" smtClean="0"/>
                        <a:t>25%</a:t>
                      </a:r>
                      <a:endParaRPr lang="de-DE" dirty="0"/>
                    </a:p>
                  </a:txBody>
                  <a:tcPr/>
                </a:tc>
                <a:tc>
                  <a:txBody>
                    <a:bodyPr/>
                    <a:lstStyle/>
                    <a:p>
                      <a:r>
                        <a:rPr lang="de-DE" dirty="0" smtClean="0"/>
                        <a:t>12%</a:t>
                      </a:r>
                      <a:endParaRPr lang="de-DE" dirty="0"/>
                    </a:p>
                  </a:txBody>
                  <a:tcPr/>
                </a:tc>
                <a:tc>
                  <a:txBody>
                    <a:bodyPr/>
                    <a:lstStyle/>
                    <a:p>
                      <a:r>
                        <a:rPr lang="de-DE" dirty="0" smtClean="0"/>
                        <a:t>15%</a:t>
                      </a:r>
                      <a:endParaRPr lang="de-DE" dirty="0"/>
                    </a:p>
                  </a:txBody>
                  <a:tcPr/>
                </a:tc>
                <a:extLst>
                  <a:ext uri="{0D108BD9-81ED-4DB2-BD59-A6C34878D82A}">
                    <a16:rowId xmlns:a16="http://schemas.microsoft.com/office/drawing/2014/main" val="165376170"/>
                  </a:ext>
                </a:extLst>
              </a:tr>
            </a:tbl>
          </a:graphicData>
        </a:graphic>
      </p:graphicFrame>
      <p:sp>
        <p:nvSpPr>
          <p:cNvPr id="5" name="Textfeld 4"/>
          <p:cNvSpPr txBox="1"/>
          <p:nvPr/>
        </p:nvSpPr>
        <p:spPr>
          <a:xfrm>
            <a:off x="8810445" y="3095111"/>
            <a:ext cx="1828386" cy="369332"/>
          </a:xfrm>
          <a:prstGeom prst="rect">
            <a:avLst/>
          </a:prstGeom>
          <a:noFill/>
        </p:spPr>
        <p:txBody>
          <a:bodyPr wrap="none" rtlCol="0">
            <a:spAutoFit/>
          </a:bodyPr>
          <a:lstStyle/>
          <a:p>
            <a:r>
              <a:rPr lang="de-DE" dirty="0" smtClean="0"/>
              <a:t>Medianwählerin?</a:t>
            </a:r>
            <a:endParaRPr lang="de-DE" dirty="0"/>
          </a:p>
        </p:txBody>
      </p:sp>
      <p:sp>
        <p:nvSpPr>
          <p:cNvPr id="20" name="TextShape 2"/>
          <p:cNvSpPr txBox="1"/>
          <p:nvPr/>
        </p:nvSpPr>
        <p:spPr>
          <a:xfrm>
            <a:off x="1215429" y="3921537"/>
            <a:ext cx="4403244" cy="744863"/>
          </a:xfrm>
          <a:prstGeom prst="rect">
            <a:avLst/>
          </a:prstGeom>
          <a:noFill/>
          <a:ln>
            <a:noFill/>
          </a:ln>
        </p:spPr>
        <p:txBody>
          <a:bodyPr lIns="81638" tIns="40819" rIns="81638" bIns="40819" anchor="ctr" anchorCtr="1"/>
          <a:lstStyle/>
          <a:p>
            <a:pPr>
              <a:lnSpc>
                <a:spcPct val="100000"/>
              </a:lnSpc>
            </a:pPr>
            <a:r>
              <a:rPr lang="de-DE" sz="2903" b="1" dirty="0">
                <a:solidFill>
                  <a:srgbClr val="000000"/>
                </a:solidFill>
                <a:latin typeface="Times New Roman" panose="02020603050405020304" pitchFamily="18" charset="0"/>
                <a:cs typeface="Times New Roman" panose="02020603050405020304" pitchFamily="18" charset="0"/>
              </a:rPr>
              <a:t>Medianwählertheorem</a:t>
            </a:r>
            <a:endParaRPr sz="2903" dirty="0">
              <a:latin typeface="Times New Roman" panose="02020603050405020304" pitchFamily="18" charset="0"/>
              <a:cs typeface="Times New Roman" panose="02020603050405020304" pitchFamily="18" charset="0"/>
            </a:endParaRPr>
          </a:p>
        </p:txBody>
      </p:sp>
      <p:sp>
        <p:nvSpPr>
          <p:cNvPr id="21" name="Rechteck 20"/>
          <p:cNvSpPr/>
          <p:nvPr/>
        </p:nvSpPr>
        <p:spPr>
          <a:xfrm>
            <a:off x="139110" y="4870359"/>
            <a:ext cx="7101327" cy="1084351"/>
          </a:xfrm>
          <a:prstGeom prst="rect">
            <a:avLst/>
          </a:prstGeom>
        </p:spPr>
        <p:txBody>
          <a:bodyPr wrap="square">
            <a:noAutofit/>
          </a:bodyPr>
          <a:lstStyle/>
          <a:p>
            <a:pPr algn="ctr"/>
            <a:r>
              <a:rPr lang="de-DE" sz="2000" dirty="0">
                <a:latin typeface="Times New Roman" panose="02020603050405020304" pitchFamily="18" charset="0"/>
                <a:cs typeface="Times New Roman" panose="02020603050405020304" pitchFamily="18" charset="0"/>
              </a:rPr>
              <a:t>Haben Wähler über eine Menge von eindimensionalen Alternativen </a:t>
            </a:r>
            <a:r>
              <a:rPr lang="de-DE" sz="2000" dirty="0" err="1">
                <a:latin typeface="Times New Roman" panose="02020603050405020304" pitchFamily="18" charset="0"/>
                <a:cs typeface="Times New Roman" panose="02020603050405020304" pitchFamily="18" charset="0"/>
              </a:rPr>
              <a:t>eingipflige</a:t>
            </a:r>
            <a:r>
              <a:rPr lang="de-DE" sz="2000" dirty="0">
                <a:latin typeface="Times New Roman" panose="02020603050405020304" pitchFamily="18" charset="0"/>
                <a:cs typeface="Times New Roman" panose="02020603050405020304" pitchFamily="18" charset="0"/>
              </a:rPr>
              <a:t> Präferenzen, so ist die vom Medianwähler am meisten präferierte Alternative Condorcet-Sieger bei einer paarweisen Abstimmung der </a:t>
            </a:r>
            <a:r>
              <a:rPr lang="de-DE" sz="2000" dirty="0" smtClean="0">
                <a:latin typeface="Times New Roman" panose="02020603050405020304" pitchFamily="18" charset="0"/>
                <a:cs typeface="Times New Roman" panose="02020603050405020304" pitchFamily="18" charset="0"/>
              </a:rPr>
              <a:t>Alternativen</a:t>
            </a:r>
          </a:p>
          <a:p>
            <a:pPr algn="ctr"/>
            <a:endParaRPr lang="de-DE" sz="2000" dirty="0">
              <a:latin typeface="Times New Roman" panose="02020603050405020304" pitchFamily="18" charset="0"/>
              <a:cs typeface="Times New Roman" panose="02020603050405020304" pitchFamily="18" charset="0"/>
            </a:endParaRPr>
          </a:p>
          <a:p>
            <a:pPr algn="ctr"/>
            <a:r>
              <a:rPr lang="en-US" sz="1200" dirty="0">
                <a:latin typeface="Times New Roman" panose="02020603050405020304" pitchFamily="18" charset="0"/>
                <a:cs typeface="Times New Roman" panose="02020603050405020304" pitchFamily="18" charset="0"/>
                <a:hlinkClick r:id="rId4"/>
              </a:rPr>
              <a:t>Black, Duncan (1948). "On the Rationale of Group Decision-making". Journal of Political Economy. 56: 23–34. </a:t>
            </a:r>
            <a:endParaRPr lang="de-DE" sz="1200" dirty="0">
              <a:latin typeface="Times New Roman" panose="02020603050405020304" pitchFamily="18" charset="0"/>
              <a:cs typeface="Times New Roman" panose="02020603050405020304" pitchFamily="18" charset="0"/>
            </a:endParaRPr>
          </a:p>
        </p:txBody>
      </p:sp>
      <p:sp>
        <p:nvSpPr>
          <p:cNvPr id="22" name="Rechteck 21"/>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5">
            <p14:nvContentPartPr>
              <p14:cNvPr id="9" name="Freihand 8"/>
              <p14:cNvContentPartPr/>
              <p14:nvPr/>
            </p14:nvContentPartPr>
            <p14:xfrm>
              <a:off x="4005270" y="5178405"/>
              <a:ext cx="4680" cy="1080"/>
            </p14:xfrm>
          </p:contentPart>
        </mc:Choice>
        <mc:Fallback>
          <p:pic>
            <p:nvPicPr>
              <p:cNvPr id="9" name="Freihand 8"/>
              <p:cNvPicPr/>
              <p:nvPr/>
            </p:nvPicPr>
            <p:blipFill>
              <a:blip r:embed="rId6"/>
              <a:stretch>
                <a:fillRect/>
              </a:stretch>
            </p:blipFill>
            <p:spPr>
              <a:xfrm>
                <a:off x="3995550" y="5168685"/>
                <a:ext cx="2160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0" name="Freihand 9"/>
              <p14:cNvContentPartPr/>
              <p14:nvPr/>
            </p14:nvContentPartPr>
            <p14:xfrm>
              <a:off x="3991950" y="5202525"/>
              <a:ext cx="3264840" cy="68040"/>
            </p14:xfrm>
          </p:contentPart>
        </mc:Choice>
        <mc:Fallback>
          <p:pic>
            <p:nvPicPr>
              <p:cNvPr id="10" name="Freihand 9"/>
              <p:cNvPicPr/>
              <p:nvPr/>
            </p:nvPicPr>
            <p:blipFill>
              <a:blip r:embed="rId8"/>
              <a:stretch>
                <a:fillRect/>
              </a:stretch>
            </p:blipFill>
            <p:spPr>
              <a:xfrm>
                <a:off x="3975390" y="5187765"/>
                <a:ext cx="329832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2" name="Freihand 11"/>
              <p14:cNvContentPartPr/>
              <p14:nvPr/>
            </p14:nvContentPartPr>
            <p14:xfrm>
              <a:off x="354150" y="5534445"/>
              <a:ext cx="2467080" cy="83160"/>
            </p14:xfrm>
          </p:contentPart>
        </mc:Choice>
        <mc:Fallback>
          <p:pic>
            <p:nvPicPr>
              <p:cNvPr id="12" name="Freihand 11"/>
              <p:cNvPicPr/>
              <p:nvPr/>
            </p:nvPicPr>
            <p:blipFill>
              <a:blip r:embed="rId10"/>
              <a:stretch>
                <a:fillRect/>
              </a:stretch>
            </p:blipFill>
            <p:spPr>
              <a:xfrm>
                <a:off x="339750" y="5519685"/>
                <a:ext cx="250128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4" name="Freihand 13"/>
              <p14:cNvContentPartPr/>
              <p14:nvPr/>
            </p14:nvContentPartPr>
            <p14:xfrm>
              <a:off x="4627710" y="2109405"/>
              <a:ext cx="2730600" cy="46800"/>
            </p14:xfrm>
          </p:contentPart>
        </mc:Choice>
        <mc:Fallback>
          <p:pic>
            <p:nvPicPr>
              <p:cNvPr id="14" name="Freihand 13"/>
              <p:cNvPicPr/>
              <p:nvPr/>
            </p:nvPicPr>
            <p:blipFill>
              <a:blip r:embed="rId12"/>
              <a:stretch>
                <a:fillRect/>
              </a:stretch>
            </p:blipFill>
            <p:spPr>
              <a:xfrm>
                <a:off x="4617270" y="2093205"/>
                <a:ext cx="276084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6" name="Freihand 15"/>
              <p14:cNvContentPartPr/>
              <p14:nvPr/>
            </p14:nvContentPartPr>
            <p14:xfrm>
              <a:off x="1853550" y="3731205"/>
              <a:ext cx="6882120" cy="134280"/>
            </p14:xfrm>
          </p:contentPart>
        </mc:Choice>
        <mc:Fallback>
          <p:pic>
            <p:nvPicPr>
              <p:cNvPr id="16" name="Freihand 15"/>
              <p:cNvPicPr/>
              <p:nvPr/>
            </p:nvPicPr>
            <p:blipFill>
              <a:blip r:embed="rId14"/>
              <a:stretch>
                <a:fillRect/>
              </a:stretch>
            </p:blipFill>
            <p:spPr>
              <a:xfrm>
                <a:off x="1838790" y="3716085"/>
                <a:ext cx="691488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8" name="Freihand 17"/>
              <p14:cNvContentPartPr/>
              <p14:nvPr/>
            </p14:nvContentPartPr>
            <p14:xfrm>
              <a:off x="1891710" y="2942805"/>
              <a:ext cx="6362640" cy="339480"/>
            </p14:xfrm>
          </p:contentPart>
        </mc:Choice>
        <mc:Fallback>
          <p:pic>
            <p:nvPicPr>
              <p:cNvPr id="18" name="Freihand 17"/>
              <p:cNvPicPr/>
              <p:nvPr/>
            </p:nvPicPr>
            <p:blipFill>
              <a:blip r:embed="rId16"/>
              <a:stretch>
                <a:fillRect/>
              </a:stretch>
            </p:blipFill>
            <p:spPr>
              <a:xfrm>
                <a:off x="1882350" y="2927685"/>
                <a:ext cx="6387120" cy="3700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5" name="Freihand 24"/>
              <p14:cNvContentPartPr/>
              <p14:nvPr/>
            </p14:nvContentPartPr>
            <p14:xfrm>
              <a:off x="1790550" y="3095085"/>
              <a:ext cx="592560" cy="745560"/>
            </p14:xfrm>
          </p:contentPart>
        </mc:Choice>
        <mc:Fallback>
          <p:pic>
            <p:nvPicPr>
              <p:cNvPr id="25" name="Freihand 24"/>
              <p:cNvPicPr/>
              <p:nvPr/>
            </p:nvPicPr>
            <p:blipFill>
              <a:blip r:embed="rId18"/>
              <a:stretch>
                <a:fillRect/>
              </a:stretch>
            </p:blipFill>
            <p:spPr>
              <a:xfrm>
                <a:off x="1774710" y="3077445"/>
                <a:ext cx="624600" cy="7790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8" name="Freihand 27"/>
              <p14:cNvContentPartPr/>
              <p14:nvPr/>
            </p14:nvContentPartPr>
            <p14:xfrm>
              <a:off x="4686750" y="3069165"/>
              <a:ext cx="3259080" cy="840240"/>
            </p14:xfrm>
          </p:contentPart>
        </mc:Choice>
        <mc:Fallback>
          <p:pic>
            <p:nvPicPr>
              <p:cNvPr id="28" name="Freihand 27"/>
              <p:cNvPicPr/>
              <p:nvPr/>
            </p:nvPicPr>
            <p:blipFill>
              <a:blip r:embed="rId20"/>
              <a:stretch>
                <a:fillRect/>
              </a:stretch>
            </p:blipFill>
            <p:spPr>
              <a:xfrm>
                <a:off x="4670910" y="3053685"/>
                <a:ext cx="3291120" cy="87156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9" name="Freihand 28"/>
              <p14:cNvContentPartPr/>
              <p14:nvPr/>
            </p14:nvContentPartPr>
            <p14:xfrm>
              <a:off x="3231270" y="3231165"/>
              <a:ext cx="501840" cy="504360"/>
            </p14:xfrm>
          </p:contentPart>
        </mc:Choice>
        <mc:Fallback>
          <p:pic>
            <p:nvPicPr>
              <p:cNvPr id="29" name="Freihand 28"/>
              <p:cNvPicPr/>
              <p:nvPr/>
            </p:nvPicPr>
            <p:blipFill>
              <a:blip r:embed="rId22"/>
              <a:stretch>
                <a:fillRect/>
              </a:stretch>
            </p:blipFill>
            <p:spPr>
              <a:xfrm>
                <a:off x="3213990" y="3214245"/>
                <a:ext cx="536040" cy="537840"/>
              </a:xfrm>
              <a:prstGeom prst="rect">
                <a:avLst/>
              </a:prstGeom>
            </p:spPr>
          </p:pic>
        </mc:Fallback>
      </mc:AlternateContent>
    </p:spTree>
    <p:extLst>
      <p:ext uri="{BB962C8B-B14F-4D97-AF65-F5344CB8AC3E}">
        <p14:creationId xmlns:p14="http://schemas.microsoft.com/office/powerpoint/2010/main" val="37254617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1376517" y="2269"/>
            <a:ext cx="9744120" cy="616457"/>
          </a:xfrm>
          <a:prstGeom prst="rect">
            <a:avLst/>
          </a:prstGeom>
          <a:noFill/>
          <a:ln>
            <a:noFill/>
          </a:ln>
        </p:spPr>
        <p:txBody>
          <a:bodyPr lIns="81638" tIns="40819" rIns="81638" bIns="40819" anchor="ctr" anchorCtr="1"/>
          <a:lstStyle/>
          <a:p>
            <a:pPr>
              <a:lnSpc>
                <a:spcPct val="100000"/>
              </a:lnSpc>
            </a:pPr>
            <a:r>
              <a:rPr lang="de-DE" sz="2903" b="1" dirty="0">
                <a:solidFill>
                  <a:srgbClr val="000000"/>
                </a:solidFill>
                <a:latin typeface="Times New Roman" panose="02020603050405020304" pitchFamily="18" charset="0"/>
                <a:cs typeface="Times New Roman" panose="02020603050405020304" pitchFamily="18" charset="0"/>
              </a:rPr>
              <a:t>Entwicklung des Alters </a:t>
            </a:r>
            <a:r>
              <a:rPr lang="de-DE" sz="2903" b="1" dirty="0" smtClean="0">
                <a:solidFill>
                  <a:srgbClr val="000000"/>
                </a:solidFill>
                <a:latin typeface="Times New Roman" panose="02020603050405020304" pitchFamily="18" charset="0"/>
                <a:cs typeface="Times New Roman" panose="02020603050405020304" pitchFamily="18" charset="0"/>
              </a:rPr>
              <a:t>der Medianwählerin </a:t>
            </a:r>
            <a:r>
              <a:rPr lang="de-DE" sz="2903" b="1" dirty="0">
                <a:solidFill>
                  <a:srgbClr val="000000"/>
                </a:solidFill>
                <a:latin typeface="Times New Roman" panose="02020603050405020304" pitchFamily="18" charset="0"/>
                <a:cs typeface="Times New Roman" panose="02020603050405020304" pitchFamily="18" charset="0"/>
              </a:rPr>
              <a:t>in Deutschland</a:t>
            </a:r>
            <a:endParaRPr sz="2903" dirty="0">
              <a:latin typeface="Times New Roman" panose="02020603050405020304" pitchFamily="18" charset="0"/>
              <a:cs typeface="Times New Roman" panose="02020603050405020304" pitchFamily="18" charset="0"/>
            </a:endParaRPr>
          </a:p>
        </p:txBody>
      </p:sp>
      <p:sp>
        <p:nvSpPr>
          <p:cNvPr id="3" name="Rechteck 2"/>
          <p:cNvSpPr/>
          <p:nvPr/>
        </p:nvSpPr>
        <p:spPr>
          <a:xfrm>
            <a:off x="215991" y="6073377"/>
            <a:ext cx="8194398" cy="530015"/>
          </a:xfrm>
          <a:prstGeom prst="rect">
            <a:avLst/>
          </a:prstGeom>
        </p:spPr>
        <p:txBody>
          <a:bodyPr wrap="square">
            <a:noAutofit/>
          </a:bodyPr>
          <a:lstStyle/>
          <a:p>
            <a:r>
              <a:rPr lang="de-DE" sz="1400" dirty="0">
                <a:latin typeface="Times New Roman" panose="02020603050405020304" pitchFamily="18" charset="0"/>
                <a:cs typeface="Times New Roman" panose="02020603050405020304" pitchFamily="18" charset="0"/>
              </a:rPr>
              <a:t>Quelle: Statistisches Bundesamt; bis 1990 Bundesrepublik Deutschland, ab 2018 Bevölkerungsvorausberechnung Variante G1-L1-W2, eigene Berechnung</a:t>
            </a:r>
          </a:p>
        </p:txBody>
      </p:sp>
      <p:pic>
        <p:nvPicPr>
          <p:cNvPr id="2" name="Grafik 1">
            <a:extLst>
              <a:ext uri="{FF2B5EF4-FFF2-40B4-BE49-F238E27FC236}">
                <a16:creationId xmlns:a16="http://schemas.microsoft.com/office/drawing/2014/main" id="{8CC75393-22BD-40B6-B271-D167A2E12C92}"/>
              </a:ext>
            </a:extLst>
          </p:cNvPr>
          <p:cNvPicPr>
            <a:picLocks noChangeAspect="1"/>
          </p:cNvPicPr>
          <p:nvPr/>
        </p:nvPicPr>
        <p:blipFill>
          <a:blip r:embed="rId3"/>
          <a:stretch>
            <a:fillRect/>
          </a:stretch>
        </p:blipFill>
        <p:spPr>
          <a:xfrm>
            <a:off x="215992" y="681427"/>
            <a:ext cx="8376832" cy="5035011"/>
          </a:xfrm>
          <a:prstGeom prst="rect">
            <a:avLst/>
          </a:prstGeom>
        </p:spPr>
      </p:pic>
      <p:sp>
        <p:nvSpPr>
          <p:cNvPr id="8" name="Rechteck 7"/>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4">
            <p14:nvContentPartPr>
              <p14:cNvPr id="5" name="Freihand 4"/>
              <p14:cNvContentPartPr/>
              <p14:nvPr/>
            </p14:nvContentPartPr>
            <p14:xfrm>
              <a:off x="4683870" y="5161485"/>
              <a:ext cx="1776960" cy="364680"/>
            </p14:xfrm>
          </p:contentPart>
        </mc:Choice>
        <mc:Fallback>
          <p:pic>
            <p:nvPicPr>
              <p:cNvPr id="5" name="Freihand 4"/>
              <p:cNvPicPr/>
              <p:nvPr/>
            </p:nvPicPr>
            <p:blipFill>
              <a:blip r:embed="rId5"/>
              <a:stretch>
                <a:fillRect/>
              </a:stretch>
            </p:blipFill>
            <p:spPr>
              <a:xfrm>
                <a:off x="4668030" y="5144925"/>
                <a:ext cx="1808280" cy="3967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Freihand 8"/>
              <p14:cNvContentPartPr/>
              <p14:nvPr/>
            </p14:nvContentPartPr>
            <p14:xfrm>
              <a:off x="4853070" y="2034165"/>
              <a:ext cx="493920" cy="329400"/>
            </p14:xfrm>
          </p:contentPart>
        </mc:Choice>
        <mc:Fallback>
          <p:pic>
            <p:nvPicPr>
              <p:cNvPr id="9" name="Freihand 8"/>
              <p:cNvPicPr/>
              <p:nvPr/>
            </p:nvPicPr>
            <p:blipFill>
              <a:blip r:embed="rId7"/>
              <a:stretch>
                <a:fillRect/>
              </a:stretch>
            </p:blipFill>
            <p:spPr>
              <a:xfrm>
                <a:off x="4840830" y="2016165"/>
                <a:ext cx="522720" cy="3636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Freihand 10"/>
              <p14:cNvContentPartPr/>
              <p14:nvPr/>
            </p14:nvContentPartPr>
            <p14:xfrm>
              <a:off x="601830" y="3918045"/>
              <a:ext cx="624600" cy="1716480"/>
            </p14:xfrm>
          </p:contentPart>
        </mc:Choice>
        <mc:Fallback>
          <p:pic>
            <p:nvPicPr>
              <p:cNvPr id="11" name="Freihand 10"/>
              <p:cNvPicPr/>
              <p:nvPr/>
            </p:nvPicPr>
            <p:blipFill>
              <a:blip r:embed="rId9"/>
              <a:stretch>
                <a:fillRect/>
              </a:stretch>
            </p:blipFill>
            <p:spPr>
              <a:xfrm>
                <a:off x="589590" y="3903645"/>
                <a:ext cx="650160" cy="17431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4" name="Freihand 13"/>
              <p14:cNvContentPartPr/>
              <p14:nvPr/>
            </p14:nvContentPartPr>
            <p14:xfrm>
              <a:off x="4271670" y="1614405"/>
              <a:ext cx="1521720" cy="1466640"/>
            </p14:xfrm>
          </p:contentPart>
        </mc:Choice>
        <mc:Fallback>
          <p:pic>
            <p:nvPicPr>
              <p:cNvPr id="14" name="Freihand 13"/>
              <p:cNvPicPr/>
              <p:nvPr/>
            </p:nvPicPr>
            <p:blipFill>
              <a:blip r:embed="rId11"/>
              <a:stretch>
                <a:fillRect/>
              </a:stretch>
            </p:blipFill>
            <p:spPr>
              <a:xfrm>
                <a:off x="4256550" y="1598205"/>
                <a:ext cx="1552320" cy="14983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5" name="Freihand 14"/>
              <p14:cNvContentPartPr/>
              <p14:nvPr/>
            </p14:nvContentPartPr>
            <p14:xfrm>
              <a:off x="5104350" y="1685325"/>
              <a:ext cx="19800" cy="34920"/>
            </p14:xfrm>
          </p:contentPart>
        </mc:Choice>
        <mc:Fallback>
          <p:pic>
            <p:nvPicPr>
              <p:cNvPr id="15" name="Freihand 14"/>
              <p:cNvPicPr/>
              <p:nvPr/>
            </p:nvPicPr>
            <p:blipFill>
              <a:blip r:embed="rId13"/>
              <a:stretch>
                <a:fillRect/>
              </a:stretch>
            </p:blipFill>
            <p:spPr>
              <a:xfrm>
                <a:off x="5093910" y="1674885"/>
                <a:ext cx="40680" cy="55800"/>
              </a:xfrm>
              <a:prstGeom prst="rect">
                <a:avLst/>
              </a:prstGeom>
            </p:spPr>
          </p:pic>
        </mc:Fallback>
      </mc:AlternateContent>
    </p:spTree>
    <p:extLst>
      <p:ext uri="{BB962C8B-B14F-4D97-AF65-F5344CB8AC3E}">
        <p14:creationId xmlns:p14="http://schemas.microsoft.com/office/powerpoint/2010/main" val="36240209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24318" y="29182"/>
            <a:ext cx="12128771" cy="6785042"/>
          </a:xfrm>
          <a:prstGeom prst="rect">
            <a:avLst/>
          </a:prstGeom>
          <a:noFill/>
          <a:ln w="57150">
            <a:solidFill>
              <a:srgbClr val="FF0000"/>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3122911" y="60410"/>
            <a:ext cx="6457763" cy="523220"/>
          </a:xfrm>
          <a:prstGeom prst="rect">
            <a:avLst/>
          </a:prstGeom>
          <a:noFill/>
        </p:spPr>
        <p:txBody>
          <a:bodyPr wrap="square" rtlCol="0">
            <a:spAutoFit/>
          </a:bodyPr>
          <a:lstStyle/>
          <a:p>
            <a:r>
              <a:rPr lang="de-DE" sz="2800" b="1" dirty="0" smtClean="0"/>
              <a:t>Öffentliche Finanzen und Außenwirtschaft</a:t>
            </a:r>
            <a:endParaRPr lang="de-DE" sz="2800" b="1" dirty="0"/>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745" y="1138324"/>
            <a:ext cx="1330796" cy="987479"/>
          </a:xfrm>
          <a:prstGeom prst="rect">
            <a:avLst/>
          </a:prstGeom>
        </p:spPr>
      </p:pic>
      <p:sp>
        <p:nvSpPr>
          <p:cNvPr id="11" name="Textfeld 10"/>
          <p:cNvSpPr txBox="1"/>
          <p:nvPr/>
        </p:nvSpPr>
        <p:spPr>
          <a:xfrm>
            <a:off x="104210" y="721363"/>
            <a:ext cx="1824749" cy="400110"/>
          </a:xfrm>
          <a:prstGeom prst="rect">
            <a:avLst/>
          </a:prstGeom>
          <a:noFill/>
        </p:spPr>
        <p:txBody>
          <a:bodyPr wrap="square" rtlCol="0">
            <a:spAutoFit/>
          </a:bodyPr>
          <a:lstStyle/>
          <a:p>
            <a:r>
              <a:rPr lang="de-DE" sz="2000" b="1" dirty="0" smtClean="0"/>
              <a:t>Wilhelmshaven</a:t>
            </a:r>
            <a:endParaRPr lang="de-DE" sz="2000" b="1" dirty="0"/>
          </a:p>
        </p:txBody>
      </p:sp>
      <p:sp>
        <p:nvSpPr>
          <p:cNvPr id="12" name="Textfeld 11"/>
          <p:cNvSpPr txBox="1"/>
          <p:nvPr/>
        </p:nvSpPr>
        <p:spPr>
          <a:xfrm>
            <a:off x="62977" y="5451641"/>
            <a:ext cx="4477634" cy="1169551"/>
          </a:xfrm>
          <a:prstGeom prst="rect">
            <a:avLst/>
          </a:prstGeom>
          <a:noFill/>
        </p:spPr>
        <p:txBody>
          <a:bodyPr wrap="square" rtlCol="0">
            <a:spAutoFit/>
          </a:bodyPr>
          <a:lstStyle/>
          <a:p>
            <a:pPr algn="ctr"/>
            <a:r>
              <a:rPr lang="de-DE" sz="1400" b="1" dirty="0" smtClean="0"/>
              <a:t>Prof. Dr. </a:t>
            </a:r>
            <a:r>
              <a:rPr lang="de-DE" sz="1400" b="1" dirty="0"/>
              <a:t>B</a:t>
            </a:r>
            <a:r>
              <a:rPr lang="de-DE" sz="1400" b="1" dirty="0" smtClean="0"/>
              <a:t>ernhard Köster</a:t>
            </a:r>
          </a:p>
          <a:p>
            <a:pPr algn="ctr"/>
            <a:r>
              <a:rPr lang="de-DE" sz="1400" b="1" dirty="0" smtClean="0"/>
              <a:t>Jade-Hochschule Wilhelmshaven</a:t>
            </a:r>
          </a:p>
          <a:p>
            <a:pPr algn="ctr"/>
            <a:r>
              <a:rPr lang="de-DE" sz="1400" b="1" dirty="0"/>
              <a:t>3</a:t>
            </a:r>
            <a:r>
              <a:rPr lang="de-DE" sz="1400" b="1" dirty="0" smtClean="0"/>
              <a:t>. Termin </a:t>
            </a:r>
            <a:r>
              <a:rPr lang="de-DE" sz="1400" b="1" dirty="0" err="1" smtClean="0"/>
              <a:t>WiSe</a:t>
            </a:r>
            <a:r>
              <a:rPr lang="de-DE" sz="1400" b="1" dirty="0" smtClean="0"/>
              <a:t> 2021</a:t>
            </a:r>
          </a:p>
          <a:p>
            <a:pPr algn="ctr"/>
            <a:r>
              <a:rPr lang="de-DE" sz="1400" b="1" dirty="0">
                <a:hlinkClick r:id="rId4"/>
              </a:rPr>
              <a:t>http://</a:t>
            </a:r>
            <a:r>
              <a:rPr lang="de-DE" sz="1400" b="1" dirty="0" smtClean="0">
                <a:hlinkClick r:id="rId4"/>
              </a:rPr>
              <a:t>www.bernhardkoester.de/vorlesungen/inhalt.html</a:t>
            </a:r>
            <a:endParaRPr lang="de-DE" sz="1400" b="1" dirty="0" smtClean="0"/>
          </a:p>
          <a:p>
            <a:pPr algn="ctr"/>
            <a:endParaRPr lang="de-DE" sz="1400" b="1" dirty="0"/>
          </a:p>
        </p:txBody>
      </p:sp>
      <p:sp>
        <p:nvSpPr>
          <p:cNvPr id="13" name="Textfeld 12"/>
          <p:cNvSpPr txBox="1"/>
          <p:nvPr/>
        </p:nvSpPr>
        <p:spPr>
          <a:xfrm>
            <a:off x="3714223" y="1076558"/>
            <a:ext cx="4406972" cy="3108543"/>
          </a:xfrm>
          <a:prstGeom prst="rect">
            <a:avLst/>
          </a:prstGeom>
          <a:noFill/>
        </p:spPr>
        <p:txBody>
          <a:bodyPr wrap="square" rtlCol="0">
            <a:spAutoFit/>
          </a:bodyPr>
          <a:lstStyle/>
          <a:p>
            <a:pPr algn="ctr"/>
            <a:r>
              <a:rPr lang="de-DE" sz="2800" b="1" u="sng" dirty="0" smtClean="0"/>
              <a:t>Diese Vorlesung wird in Bild</a:t>
            </a:r>
          </a:p>
          <a:p>
            <a:pPr algn="ctr"/>
            <a:r>
              <a:rPr lang="de-DE" sz="2800" b="1" u="sng" dirty="0"/>
              <a:t>u</a:t>
            </a:r>
            <a:r>
              <a:rPr lang="de-DE" sz="2800" b="1" u="sng" dirty="0" smtClean="0"/>
              <a:t>nd Ton des</a:t>
            </a:r>
          </a:p>
          <a:p>
            <a:pPr algn="ctr"/>
            <a:r>
              <a:rPr lang="de-DE" sz="2800" b="1" u="sng" dirty="0" smtClean="0"/>
              <a:t>Dozenten</a:t>
            </a:r>
          </a:p>
          <a:p>
            <a:pPr algn="ctr"/>
            <a:r>
              <a:rPr lang="de-DE" sz="2800" b="1" u="sng" dirty="0" smtClean="0"/>
              <a:t>mitgeschnitten</a:t>
            </a:r>
          </a:p>
          <a:p>
            <a:pPr algn="ctr"/>
            <a:r>
              <a:rPr lang="de-DE" sz="2800" b="1" u="sng" dirty="0"/>
              <a:t>u</a:t>
            </a:r>
            <a:r>
              <a:rPr lang="de-DE" sz="2800" b="1" u="sng" dirty="0" smtClean="0"/>
              <a:t>nd anschließend online zur</a:t>
            </a:r>
          </a:p>
          <a:p>
            <a:pPr algn="ctr"/>
            <a:r>
              <a:rPr lang="de-DE" sz="2800" b="1" u="sng" dirty="0" smtClean="0"/>
              <a:t>Verfügung gestellt</a:t>
            </a:r>
          </a:p>
          <a:p>
            <a:pPr algn="ctr"/>
            <a:endParaRPr lang="de-DE" sz="2800" b="1" u="sng" dirty="0"/>
          </a:p>
        </p:txBody>
      </p:sp>
      <p:sp>
        <p:nvSpPr>
          <p:cNvPr id="14" name="Rechteck 13"/>
          <p:cNvSpPr/>
          <p:nvPr/>
        </p:nvSpPr>
        <p:spPr>
          <a:xfrm>
            <a:off x="8663288" y="4186819"/>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3826039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2243973" y="0"/>
            <a:ext cx="7597213" cy="473828"/>
          </a:xfrm>
          <a:prstGeom prst="rect">
            <a:avLst/>
          </a:prstGeom>
          <a:noFill/>
          <a:ln>
            <a:noFill/>
          </a:ln>
        </p:spPr>
        <p:txBody>
          <a:bodyPr lIns="81638" tIns="40819" rIns="81638" bIns="40819" anchor="ctr" anchorCtr="1"/>
          <a:lstStyle/>
          <a:p>
            <a:pPr>
              <a:lnSpc>
                <a:spcPct val="100000"/>
              </a:lnSpc>
            </a:pPr>
            <a:r>
              <a:rPr lang="de-DE" sz="2903" b="1" dirty="0">
                <a:solidFill>
                  <a:srgbClr val="000000"/>
                </a:solidFill>
                <a:latin typeface="Times New Roman" panose="02020603050405020304" pitchFamily="18" charset="0"/>
                <a:cs typeface="Times New Roman" panose="02020603050405020304" pitchFamily="18" charset="0"/>
              </a:rPr>
              <a:t>Andere Entscheidungsregeln</a:t>
            </a:r>
            <a:endParaRPr lang="de-DE" sz="2903" dirty="0">
              <a:latin typeface="Times New Roman" panose="02020603050405020304" pitchFamily="18" charset="0"/>
              <a:cs typeface="Times New Roman" panose="02020603050405020304" pitchFamily="18" charset="0"/>
            </a:endParaRPr>
          </a:p>
        </p:txBody>
      </p:sp>
      <p:sp>
        <p:nvSpPr>
          <p:cNvPr id="3" name="Rechteck 2"/>
          <p:cNvSpPr/>
          <p:nvPr/>
        </p:nvSpPr>
        <p:spPr>
          <a:xfrm>
            <a:off x="0" y="473828"/>
            <a:ext cx="9276272" cy="6010506"/>
          </a:xfrm>
          <a:prstGeom prst="rect">
            <a:avLst/>
          </a:prstGeom>
        </p:spPr>
        <p:txBody>
          <a:bodyPr wrap="square">
            <a:noAutofit/>
          </a:bodyPr>
          <a:lstStyle/>
          <a:p>
            <a:pPr marL="285750" indent="-285750">
              <a:buFont typeface="Arial" panose="020B0604020202020204" pitchFamily="34" charset="0"/>
              <a:buChar char="•"/>
            </a:pPr>
            <a:r>
              <a:rPr lang="de-DE" b="1" dirty="0">
                <a:latin typeface="Times New Roman" panose="02020603050405020304" pitchFamily="18" charset="0"/>
                <a:cs typeface="Times New Roman" panose="02020603050405020304" pitchFamily="18" charset="0"/>
              </a:rPr>
              <a:t>2/3-Mehrheit</a:t>
            </a:r>
            <a:r>
              <a:rPr lang="de-DE" dirty="0">
                <a:latin typeface="Times New Roman" panose="02020603050405020304" pitchFamily="18" charset="0"/>
                <a:cs typeface="Times New Roman" panose="02020603050405020304" pitchFamily="18" charset="0"/>
              </a:rPr>
              <a:t>: Für die Zustimmung werden mindestens 2/3 der Stimmen benötigt</a:t>
            </a:r>
          </a:p>
          <a:p>
            <a:pPr marL="285750" indent="-285750">
              <a:buFont typeface="Arial" panose="020B0604020202020204" pitchFamily="34" charset="0"/>
              <a:buChar char="•"/>
            </a:pPr>
            <a:endParaRPr lang="de-DE"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Ø"/>
            </a:pPr>
            <a:r>
              <a:rPr lang="de-DE" dirty="0">
                <a:latin typeface="Times New Roman" panose="02020603050405020304" pitchFamily="18" charset="0"/>
                <a:cs typeface="Times New Roman" panose="02020603050405020304" pitchFamily="18" charset="0"/>
              </a:rPr>
              <a:t>Robust gegenüber Reversionen, da bei Umkehr einer mit 2/3-Mehrheit getroffenen Entscheidung mehr als 50% der vorherigen Befürworter ihre Entscheidung ändern müssen</a:t>
            </a:r>
          </a:p>
          <a:p>
            <a:pPr marL="285750" indent="-285750">
              <a:buFont typeface="Arial" panose="020B0604020202020204" pitchFamily="34" charset="0"/>
              <a:buChar char="•"/>
            </a:pPr>
            <a:endParaRPr lang="de-DE" dirty="0">
              <a:latin typeface="Times New Roman" panose="02020603050405020304" pitchFamily="18" charset="0"/>
              <a:cs typeface="Times New Roman" panose="02020603050405020304" pitchFamily="18" charset="0"/>
            </a:endParaRPr>
          </a:p>
          <a:p>
            <a:pPr marL="742950" lvl="1" indent="-285750">
              <a:buFont typeface="Symbol" panose="05050102010706020507" pitchFamily="18" charset="2"/>
              <a:buChar char="-"/>
            </a:pPr>
            <a:r>
              <a:rPr lang="de-DE" dirty="0">
                <a:latin typeface="Times New Roman" panose="02020603050405020304" pitchFamily="18" charset="0"/>
                <a:cs typeface="Times New Roman" panose="02020603050405020304" pitchFamily="18" charset="0"/>
              </a:rPr>
              <a:t>Beispiele: Grundgesetzänderung, Feststellung des Verteidigungsfalles, Papstwahl</a:t>
            </a:r>
          </a:p>
          <a:p>
            <a:pPr marL="285750" indent="-285750">
              <a:buFont typeface="Arial" panose="020B0604020202020204" pitchFamily="34" charset="0"/>
              <a:buChar char="•"/>
            </a:pPr>
            <a:endParaRPr lang="de-DE"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e-DE" b="1" dirty="0">
                <a:latin typeface="Times New Roman" panose="02020603050405020304" pitchFamily="18" charset="0"/>
                <a:cs typeface="Times New Roman" panose="02020603050405020304" pitchFamily="18" charset="0"/>
              </a:rPr>
              <a:t>Stimmengewichte</a:t>
            </a:r>
            <a:r>
              <a:rPr lang="de-DE" dirty="0">
                <a:latin typeface="Times New Roman" panose="02020603050405020304" pitchFamily="18" charset="0"/>
                <a:cs typeface="Times New Roman" panose="02020603050405020304" pitchFamily="18" charset="0"/>
              </a:rPr>
              <a:t>: Jeder Wähler hat ein unterschiedliches Stimmengewicht und dann wird mit einfacher Mehrheit entschieden</a:t>
            </a:r>
          </a:p>
          <a:p>
            <a:pPr marL="285750" indent="-285750">
              <a:buFont typeface="Arial" panose="020B0604020202020204" pitchFamily="34" charset="0"/>
              <a:buChar char="•"/>
            </a:pPr>
            <a:endParaRPr lang="de-DE"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Ø"/>
            </a:pPr>
            <a:r>
              <a:rPr lang="de-DE" dirty="0">
                <a:latin typeface="Times New Roman" panose="02020603050405020304" pitchFamily="18" charset="0"/>
                <a:cs typeface="Times New Roman" panose="02020603050405020304" pitchFamily="18" charset="0"/>
              </a:rPr>
              <a:t>unterschiedlicher Bedeutung (große Länder </a:t>
            </a:r>
            <a:r>
              <a:rPr lang="de-DE" dirty="0" err="1">
                <a:latin typeface="Times New Roman" panose="02020603050405020304" pitchFamily="18" charset="0"/>
                <a:cs typeface="Times New Roman" panose="02020603050405020304" pitchFamily="18" charset="0"/>
              </a:rPr>
              <a:t>vs</a:t>
            </a:r>
            <a:r>
              <a:rPr lang="de-DE" dirty="0">
                <a:latin typeface="Times New Roman" panose="02020603050405020304" pitchFamily="18" charset="0"/>
                <a:cs typeface="Times New Roman" panose="02020603050405020304" pitchFamily="18" charset="0"/>
              </a:rPr>
              <a:t> kleine Länder) in einer Abstimmung kann Rechnung getragen werden</a:t>
            </a:r>
          </a:p>
          <a:p>
            <a:pPr marL="285750" indent="-285750">
              <a:buFont typeface="Arial" panose="020B0604020202020204" pitchFamily="34" charset="0"/>
              <a:buChar char="•"/>
            </a:pPr>
            <a:endParaRPr lang="de-DE" dirty="0">
              <a:latin typeface="Times New Roman" panose="02020603050405020304" pitchFamily="18" charset="0"/>
              <a:cs typeface="Times New Roman" panose="02020603050405020304" pitchFamily="18" charset="0"/>
            </a:endParaRPr>
          </a:p>
          <a:p>
            <a:pPr marL="742950" lvl="1" indent="-285750">
              <a:buFont typeface="Symbol" panose="05050102010706020507" pitchFamily="18" charset="2"/>
              <a:buChar char="-"/>
            </a:pPr>
            <a:r>
              <a:rPr lang="de-DE" dirty="0">
                <a:latin typeface="Times New Roman" panose="02020603050405020304" pitchFamily="18" charset="0"/>
                <a:cs typeface="Times New Roman" panose="02020603050405020304" pitchFamily="18" charset="0"/>
              </a:rPr>
              <a:t>Beispiele: Sitze der Länder im Europäischen Parlament, Rotationssystem der Abstimmungsrechte </a:t>
            </a:r>
            <a:r>
              <a:rPr lang="de-DE" dirty="0" smtClean="0">
                <a:latin typeface="Times New Roman" panose="02020603050405020304" pitchFamily="18" charset="0"/>
                <a:cs typeface="Times New Roman" panose="02020603050405020304" pitchFamily="18" charset="0"/>
              </a:rPr>
              <a:t>im EZB-Rat</a:t>
            </a:r>
          </a:p>
          <a:p>
            <a:pPr lvl="1"/>
            <a:r>
              <a:rPr lang="de-DE" sz="1200" dirty="0" smtClean="0">
                <a:latin typeface="Times New Roman" panose="02020603050405020304" pitchFamily="18" charset="0"/>
                <a:cs typeface="Times New Roman" panose="02020603050405020304" pitchFamily="18" charset="0"/>
              </a:rPr>
              <a:t>       EZB siehe </a:t>
            </a:r>
            <a:r>
              <a:rPr lang="de-DE" sz="1200" dirty="0" smtClean="0">
                <a:latin typeface="Times New Roman" panose="02020603050405020304" pitchFamily="18" charset="0"/>
                <a:cs typeface="Times New Roman" panose="02020603050405020304" pitchFamily="18" charset="0"/>
                <a:hlinkClick r:id="rId3"/>
              </a:rPr>
              <a:t>Köster, Bernhard </a:t>
            </a:r>
            <a:r>
              <a:rPr lang="en-US" sz="1200" dirty="0" smtClean="0">
                <a:latin typeface="Times New Roman" panose="02020603050405020304" pitchFamily="18" charset="0"/>
                <a:cs typeface="Times New Roman" panose="02020603050405020304" pitchFamily="18" charset="0"/>
                <a:hlinkClick r:id="rId3"/>
              </a:rPr>
              <a:t>(2011) Decision Rules, Transparency and Central Banks, Dissertation </a:t>
            </a:r>
            <a:r>
              <a:rPr lang="en-US" sz="1200" dirty="0" err="1" smtClean="0">
                <a:latin typeface="Times New Roman" panose="02020603050405020304" pitchFamily="18" charset="0"/>
                <a:cs typeface="Times New Roman" panose="02020603050405020304" pitchFamily="18" charset="0"/>
                <a:hlinkClick r:id="rId3"/>
              </a:rPr>
              <a:t>Universität</a:t>
            </a:r>
            <a:r>
              <a:rPr lang="en-US" sz="1200" dirty="0" smtClean="0">
                <a:latin typeface="Times New Roman" panose="02020603050405020304" pitchFamily="18" charset="0"/>
                <a:cs typeface="Times New Roman" panose="02020603050405020304" pitchFamily="18" charset="0"/>
                <a:hlinkClick r:id="rId3"/>
              </a:rPr>
              <a:t> Heidelberg</a:t>
            </a:r>
            <a:endParaRPr lang="en-US" sz="12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e-DE" b="1" dirty="0" err="1">
                <a:latin typeface="Times New Roman" panose="02020603050405020304" pitchFamily="18" charset="0"/>
                <a:cs typeface="Times New Roman" panose="02020603050405020304" pitchFamily="18" charset="0"/>
              </a:rPr>
              <a:t>Borda</a:t>
            </a:r>
            <a:r>
              <a:rPr lang="de-DE" b="1" dirty="0">
                <a:latin typeface="Times New Roman" panose="02020603050405020304" pitchFamily="18" charset="0"/>
                <a:cs typeface="Times New Roman" panose="02020603050405020304" pitchFamily="18" charset="0"/>
              </a:rPr>
              <a:t>-Regel</a:t>
            </a:r>
            <a:r>
              <a:rPr lang="de-DE" dirty="0">
                <a:latin typeface="Times New Roman" panose="02020603050405020304" pitchFamily="18" charset="0"/>
                <a:cs typeface="Times New Roman" panose="02020603050405020304" pitchFamily="18" charset="0"/>
              </a:rPr>
              <a:t>: Bei einer Anzahl von k Alternativen vergibt jeder Wähler 1…k Punkte </a:t>
            </a:r>
            <a:r>
              <a:rPr lang="de-DE" dirty="0" smtClean="0">
                <a:latin typeface="Times New Roman" panose="02020603050405020304" pitchFamily="18" charset="0"/>
                <a:cs typeface="Times New Roman" panose="02020603050405020304" pitchFamily="18" charset="0"/>
              </a:rPr>
              <a:t>den</a:t>
            </a:r>
          </a:p>
          <a:p>
            <a:r>
              <a:rPr lang="de-DE" dirty="0">
                <a:latin typeface="Times New Roman" panose="02020603050405020304" pitchFamily="18" charset="0"/>
                <a:cs typeface="Times New Roman" panose="02020603050405020304" pitchFamily="18" charset="0"/>
              </a:rPr>
              <a:t> </a:t>
            </a:r>
            <a:r>
              <a:rPr lang="de-DE" dirty="0" smtClean="0">
                <a:latin typeface="Times New Roman" panose="02020603050405020304" pitchFamily="18" charset="0"/>
                <a:cs typeface="Times New Roman" panose="02020603050405020304" pitchFamily="18" charset="0"/>
              </a:rPr>
              <a:t>    zur </a:t>
            </a:r>
            <a:r>
              <a:rPr lang="de-DE" dirty="0">
                <a:latin typeface="Times New Roman" panose="02020603050405020304" pitchFamily="18" charset="0"/>
                <a:cs typeface="Times New Roman" panose="02020603050405020304" pitchFamily="18" charset="0"/>
              </a:rPr>
              <a:t>Wahl stehenden </a:t>
            </a:r>
            <a:r>
              <a:rPr lang="de-DE" dirty="0" smtClean="0">
                <a:latin typeface="Times New Roman" panose="02020603050405020304" pitchFamily="18" charset="0"/>
                <a:cs typeface="Times New Roman" panose="02020603050405020304" pitchFamily="18" charset="0"/>
              </a:rPr>
              <a:t>Alternativen. Es </a:t>
            </a:r>
            <a:r>
              <a:rPr lang="de-DE" dirty="0">
                <a:latin typeface="Times New Roman" panose="02020603050405020304" pitchFamily="18" charset="0"/>
                <a:cs typeface="Times New Roman" panose="02020603050405020304" pitchFamily="18" charset="0"/>
              </a:rPr>
              <a:t>gewinnt die Alternative mit den meisten Punkten</a:t>
            </a:r>
          </a:p>
          <a:p>
            <a:pPr marL="285750" indent="-285750">
              <a:buFont typeface="Arial" panose="020B0604020202020204" pitchFamily="34" charset="0"/>
              <a:buChar char="•"/>
            </a:pPr>
            <a:endParaRPr lang="de-DE"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Ø"/>
            </a:pPr>
            <a:r>
              <a:rPr lang="de-DE" dirty="0">
                <a:latin typeface="Times New Roman" panose="02020603050405020304" pitchFamily="18" charset="0"/>
                <a:cs typeface="Times New Roman" panose="02020603050405020304" pitchFamily="18" charset="0"/>
              </a:rPr>
              <a:t>Sehr aufwendig, anfällig für taktische </a:t>
            </a:r>
            <a:r>
              <a:rPr lang="de-DE" dirty="0" smtClean="0">
                <a:latin typeface="Times New Roman" panose="02020603050405020304" pitchFamily="18" charset="0"/>
                <a:cs typeface="Times New Roman" panose="02020603050405020304" pitchFamily="18" charset="0"/>
              </a:rPr>
              <a:t>Manipulationen</a:t>
            </a:r>
            <a:endParaRPr lang="de-DE" dirty="0">
              <a:latin typeface="Times New Roman" panose="02020603050405020304" pitchFamily="18" charset="0"/>
              <a:cs typeface="Times New Roman" panose="02020603050405020304" pitchFamily="18" charset="0"/>
            </a:endParaRPr>
          </a:p>
          <a:p>
            <a:pPr marL="742950" lvl="1" indent="-285750">
              <a:buFont typeface="Symbol" panose="05050102010706020507" pitchFamily="18" charset="2"/>
              <a:buChar char="-"/>
            </a:pPr>
            <a:r>
              <a:rPr lang="de-DE" dirty="0">
                <a:latin typeface="Times New Roman" panose="02020603050405020304" pitchFamily="18" charset="0"/>
                <a:cs typeface="Times New Roman" panose="02020603050405020304" pitchFamily="18" charset="0"/>
              </a:rPr>
              <a:t>Beispiele: Fakultätswahlen an amerikanischen Universitäten (Harvard, UCLA),                                                          	              Sportlerwahlen (MVP-Baseball, </a:t>
            </a:r>
            <a:r>
              <a:rPr lang="de-DE" dirty="0" err="1">
                <a:latin typeface="Times New Roman" panose="02020603050405020304" pitchFamily="18" charset="0"/>
                <a:cs typeface="Times New Roman" panose="02020603050405020304" pitchFamily="18" charset="0"/>
              </a:rPr>
              <a:t>Heisman-Throphy</a:t>
            </a:r>
            <a:r>
              <a:rPr lang="de-DE" dirty="0">
                <a:latin typeface="Times New Roman" panose="02020603050405020304" pitchFamily="18" charset="0"/>
                <a:cs typeface="Times New Roman" panose="02020603050405020304" pitchFamily="18" charset="0"/>
              </a:rPr>
              <a:t>)</a:t>
            </a:r>
          </a:p>
        </p:txBody>
      </p:sp>
      <p:sp>
        <p:nvSpPr>
          <p:cNvPr id="4" name="Rechteck 3"/>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4">
            <p14:nvContentPartPr>
              <p14:cNvPr id="5" name="Freihand 4"/>
              <p14:cNvContentPartPr/>
              <p14:nvPr/>
            </p14:nvContentPartPr>
            <p14:xfrm>
              <a:off x="253350" y="270525"/>
              <a:ext cx="7939800" cy="774720"/>
            </p14:xfrm>
          </p:contentPart>
        </mc:Choice>
        <mc:Fallback>
          <p:pic>
            <p:nvPicPr>
              <p:cNvPr id="5" name="Freihand 4"/>
              <p:cNvPicPr/>
              <p:nvPr/>
            </p:nvPicPr>
            <p:blipFill>
              <a:blip r:embed="rId5"/>
              <a:stretch>
                <a:fillRect/>
              </a:stretch>
            </p:blipFill>
            <p:spPr>
              <a:xfrm>
                <a:off x="237150" y="255405"/>
                <a:ext cx="7972200" cy="8060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8" name="Freihand 7"/>
              <p14:cNvContentPartPr/>
              <p14:nvPr/>
            </p14:nvContentPartPr>
            <p14:xfrm>
              <a:off x="1764990" y="2226405"/>
              <a:ext cx="1791360" cy="68400"/>
            </p14:xfrm>
          </p:contentPart>
        </mc:Choice>
        <mc:Fallback>
          <p:pic>
            <p:nvPicPr>
              <p:cNvPr id="8" name="Freihand 7"/>
              <p:cNvPicPr/>
              <p:nvPr/>
            </p:nvPicPr>
            <p:blipFill>
              <a:blip r:embed="rId7"/>
              <a:stretch>
                <a:fillRect/>
              </a:stretch>
            </p:blipFill>
            <p:spPr>
              <a:xfrm>
                <a:off x="1750950" y="2210205"/>
                <a:ext cx="182304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 name="Freihand 9"/>
              <p14:cNvContentPartPr/>
              <p14:nvPr/>
            </p14:nvContentPartPr>
            <p14:xfrm>
              <a:off x="7154550" y="1810605"/>
              <a:ext cx="1215360" cy="520200"/>
            </p14:xfrm>
          </p:contentPart>
        </mc:Choice>
        <mc:Fallback>
          <p:pic>
            <p:nvPicPr>
              <p:cNvPr id="10" name="Freihand 9"/>
              <p:cNvPicPr/>
              <p:nvPr/>
            </p:nvPicPr>
            <p:blipFill>
              <a:blip r:embed="rId9"/>
              <a:stretch>
                <a:fillRect/>
              </a:stretch>
            </p:blipFill>
            <p:spPr>
              <a:xfrm>
                <a:off x="7140150" y="1794405"/>
                <a:ext cx="1245600" cy="5479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2" name="Freihand 11"/>
              <p14:cNvContentPartPr/>
              <p14:nvPr/>
            </p14:nvContentPartPr>
            <p14:xfrm>
              <a:off x="320310" y="2655525"/>
              <a:ext cx="1703160" cy="73800"/>
            </p14:xfrm>
          </p:contentPart>
        </mc:Choice>
        <mc:Fallback>
          <p:pic>
            <p:nvPicPr>
              <p:cNvPr id="12" name="Freihand 11"/>
              <p:cNvPicPr/>
              <p:nvPr/>
            </p:nvPicPr>
            <p:blipFill>
              <a:blip r:embed="rId11"/>
              <a:stretch>
                <a:fillRect/>
              </a:stretch>
            </p:blipFill>
            <p:spPr>
              <a:xfrm>
                <a:off x="307350" y="2638965"/>
                <a:ext cx="173592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4" name="Freihand 13"/>
              <p14:cNvContentPartPr/>
              <p14:nvPr/>
            </p14:nvContentPartPr>
            <p14:xfrm>
              <a:off x="3394350" y="3130725"/>
              <a:ext cx="3204360" cy="614160"/>
            </p14:xfrm>
          </p:contentPart>
        </mc:Choice>
        <mc:Fallback>
          <p:pic>
            <p:nvPicPr>
              <p:cNvPr id="14" name="Freihand 13"/>
              <p:cNvPicPr/>
              <p:nvPr/>
            </p:nvPicPr>
            <p:blipFill>
              <a:blip r:embed="rId13"/>
              <a:stretch>
                <a:fillRect/>
              </a:stretch>
            </p:blipFill>
            <p:spPr>
              <a:xfrm>
                <a:off x="3378150" y="3115605"/>
                <a:ext cx="3235680" cy="6451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0" name="Freihand 19"/>
              <p14:cNvContentPartPr/>
              <p14:nvPr/>
            </p14:nvContentPartPr>
            <p14:xfrm>
              <a:off x="3404790" y="6128085"/>
              <a:ext cx="2044080" cy="87840"/>
            </p14:xfrm>
          </p:contentPart>
        </mc:Choice>
        <mc:Fallback>
          <p:pic>
            <p:nvPicPr>
              <p:cNvPr id="20" name="Freihand 19"/>
              <p:cNvPicPr/>
              <p:nvPr/>
            </p:nvPicPr>
            <p:blipFill>
              <a:blip r:embed="rId15"/>
              <a:stretch>
                <a:fillRect/>
              </a:stretch>
            </p:blipFill>
            <p:spPr>
              <a:xfrm>
                <a:off x="3388230" y="6112245"/>
                <a:ext cx="207432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2" name="Freihand 21"/>
              <p14:cNvContentPartPr/>
              <p14:nvPr/>
            </p14:nvContentPartPr>
            <p14:xfrm>
              <a:off x="1793790" y="6456045"/>
              <a:ext cx="1598040" cy="76320"/>
            </p14:xfrm>
          </p:contentPart>
        </mc:Choice>
        <mc:Fallback>
          <p:pic>
            <p:nvPicPr>
              <p:cNvPr id="22" name="Freihand 21"/>
              <p:cNvPicPr/>
              <p:nvPr/>
            </p:nvPicPr>
            <p:blipFill>
              <a:blip r:embed="rId17"/>
              <a:stretch>
                <a:fillRect/>
              </a:stretch>
            </p:blipFill>
            <p:spPr>
              <a:xfrm>
                <a:off x="1780830" y="6443085"/>
                <a:ext cx="162216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4" name="Freihand 23"/>
              <p14:cNvContentPartPr/>
              <p14:nvPr/>
            </p14:nvContentPartPr>
            <p14:xfrm>
              <a:off x="364590" y="3920565"/>
              <a:ext cx="1146960" cy="961920"/>
            </p14:xfrm>
          </p:contentPart>
        </mc:Choice>
        <mc:Fallback>
          <p:pic>
            <p:nvPicPr>
              <p:cNvPr id="24" name="Freihand 23"/>
              <p:cNvPicPr/>
              <p:nvPr/>
            </p:nvPicPr>
            <p:blipFill>
              <a:blip r:embed="rId19"/>
              <a:stretch>
                <a:fillRect/>
              </a:stretch>
            </p:blipFill>
            <p:spPr>
              <a:xfrm>
                <a:off x="348750" y="3905805"/>
                <a:ext cx="1170360" cy="9936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5" name="Freihand 24"/>
              <p14:cNvContentPartPr/>
              <p14:nvPr/>
            </p14:nvContentPartPr>
            <p14:xfrm>
              <a:off x="304830" y="4986165"/>
              <a:ext cx="1434960" cy="780840"/>
            </p14:xfrm>
          </p:contentPart>
        </mc:Choice>
        <mc:Fallback>
          <p:pic>
            <p:nvPicPr>
              <p:cNvPr id="25" name="Freihand 24"/>
              <p:cNvPicPr/>
              <p:nvPr/>
            </p:nvPicPr>
            <p:blipFill>
              <a:blip r:embed="rId21"/>
              <a:stretch>
                <a:fillRect/>
              </a:stretch>
            </p:blipFill>
            <p:spPr>
              <a:xfrm>
                <a:off x="289710" y="4972125"/>
                <a:ext cx="1467360" cy="8100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7" name="Freihand 26"/>
              <p14:cNvContentPartPr/>
              <p14:nvPr/>
            </p14:nvContentPartPr>
            <p14:xfrm>
              <a:off x="641790" y="3847845"/>
              <a:ext cx="7731720" cy="1141920"/>
            </p14:xfrm>
          </p:contentPart>
        </mc:Choice>
        <mc:Fallback>
          <p:pic>
            <p:nvPicPr>
              <p:cNvPr id="27" name="Freihand 26"/>
              <p:cNvPicPr/>
              <p:nvPr/>
            </p:nvPicPr>
            <p:blipFill>
              <a:blip r:embed="rId23"/>
              <a:stretch>
                <a:fillRect/>
              </a:stretch>
            </p:blipFill>
            <p:spPr>
              <a:xfrm>
                <a:off x="630270" y="3832725"/>
                <a:ext cx="7758720" cy="11721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8" name="Freihand 27"/>
              <p14:cNvContentPartPr/>
              <p14:nvPr/>
            </p14:nvContentPartPr>
            <p14:xfrm>
              <a:off x="6229350" y="5101005"/>
              <a:ext cx="2337120" cy="348480"/>
            </p14:xfrm>
          </p:contentPart>
        </mc:Choice>
        <mc:Fallback>
          <p:pic>
            <p:nvPicPr>
              <p:cNvPr id="28" name="Freihand 27"/>
              <p:cNvPicPr/>
              <p:nvPr/>
            </p:nvPicPr>
            <p:blipFill>
              <a:blip r:embed="rId25"/>
              <a:stretch>
                <a:fillRect/>
              </a:stretch>
            </p:blipFill>
            <p:spPr>
              <a:xfrm>
                <a:off x="6214230" y="5084445"/>
                <a:ext cx="2368080" cy="378720"/>
              </a:xfrm>
              <a:prstGeom prst="rect">
                <a:avLst/>
              </a:prstGeom>
            </p:spPr>
          </p:pic>
        </mc:Fallback>
      </mc:AlternateContent>
    </p:spTree>
    <p:extLst>
      <p:ext uri="{BB962C8B-B14F-4D97-AF65-F5344CB8AC3E}">
        <p14:creationId xmlns:p14="http://schemas.microsoft.com/office/powerpoint/2010/main" val="39983607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713140" y="1361428"/>
            <a:ext cx="4980293" cy="284280"/>
          </a:xfrm>
          <a:prstGeom prst="rect">
            <a:avLst/>
          </a:prstGeom>
        </p:spPr>
        <p:txBody>
          <a:bodyPr>
            <a:normAutofit fontScale="25000" lnSpcReduction="20000"/>
          </a:bodyPr>
          <a:lstStyle>
            <a:lvl1pPr algn="ctr" rtl="0" hangingPunct="0">
              <a:tabLst/>
              <a:defRPr lang="de-DE" sz="4400" b="0" i="0" u="none" strike="noStrike" kern="1200">
                <a:ln>
                  <a:noFill/>
                </a:ln>
                <a:latin typeface="Arial" pitchFamily="18"/>
              </a:defRPr>
            </a:lvl1pPr>
          </a:lstStyle>
          <a:p>
            <a:r>
              <a:rPr lang="en-US" altLang="en-US" sz="8000" dirty="0" err="1">
                <a:solidFill>
                  <a:sysClr val="windowText" lastClr="000000"/>
                </a:solidFill>
                <a:latin typeface="Times New Roman" panose="02020603050405020304" pitchFamily="18" charset="0"/>
                <a:cs typeface="Times New Roman" panose="02020603050405020304" pitchFamily="18" charset="0"/>
              </a:rPr>
              <a:t>Haupthandelspartner</a:t>
            </a:r>
            <a:r>
              <a:rPr lang="en-US" altLang="en-US" sz="8000" dirty="0">
                <a:solidFill>
                  <a:sysClr val="windowText" lastClr="000000"/>
                </a:solidFill>
                <a:latin typeface="Times New Roman" panose="02020603050405020304" pitchFamily="18" charset="0"/>
                <a:cs typeface="Times New Roman" panose="02020603050405020304" pitchFamily="18" charset="0"/>
              </a:rPr>
              <a:t> der USA (</a:t>
            </a:r>
            <a:r>
              <a:rPr lang="en-US" altLang="en-US" sz="8000" dirty="0" smtClean="0">
                <a:solidFill>
                  <a:sysClr val="windowText" lastClr="000000"/>
                </a:solidFill>
                <a:latin typeface="Times New Roman" panose="02020603050405020304" pitchFamily="18" charset="0"/>
                <a:cs typeface="Times New Roman" panose="02020603050405020304" pitchFamily="18" charset="0"/>
              </a:rPr>
              <a:t>2019, </a:t>
            </a:r>
            <a:r>
              <a:rPr lang="en-US" altLang="en-US" sz="8000" dirty="0" err="1">
                <a:solidFill>
                  <a:sysClr val="windowText" lastClr="000000"/>
                </a:solidFill>
                <a:latin typeface="Times New Roman" panose="02020603050405020304" pitchFamily="18" charset="0"/>
                <a:cs typeface="Times New Roman" panose="02020603050405020304" pitchFamily="18" charset="0"/>
              </a:rPr>
              <a:t>Güter</a:t>
            </a:r>
            <a:r>
              <a:rPr lang="en-US" altLang="en-US" sz="8000" dirty="0">
                <a:solidFill>
                  <a:sysClr val="windowText" lastClr="000000"/>
                </a:solidFill>
                <a:latin typeface="Times New Roman" panose="02020603050405020304" pitchFamily="18" charset="0"/>
                <a:cs typeface="Times New Roman" panose="02020603050405020304" pitchFamily="18" charset="0"/>
              </a:rPr>
              <a:t>)</a:t>
            </a:r>
          </a:p>
          <a:p>
            <a:r>
              <a:rPr lang="en-US" altLang="en-US" sz="11611" dirty="0">
                <a:solidFill>
                  <a:sysClr val="windowText" lastClr="000000"/>
                </a:solidFill>
                <a:latin typeface="Times New Roman" panose="02020603050405020304" pitchFamily="18" charset="0"/>
                <a:cs typeface="Times New Roman" panose="02020603050405020304" pitchFamily="18" charset="0"/>
              </a:rPr>
              <a:t/>
            </a:r>
            <a:br>
              <a:rPr lang="en-US" altLang="en-US" sz="11611" dirty="0">
                <a:solidFill>
                  <a:sysClr val="windowText" lastClr="000000"/>
                </a:solidFill>
                <a:latin typeface="Times New Roman" panose="02020603050405020304" pitchFamily="18" charset="0"/>
                <a:cs typeface="Times New Roman" panose="02020603050405020304" pitchFamily="18" charset="0"/>
              </a:rPr>
            </a:br>
            <a:endParaRPr lang="en-US" sz="11611" dirty="0">
              <a:solidFill>
                <a:sysClr val="windowText" lastClr="000000"/>
              </a:solidFill>
              <a:latin typeface="Times New Roman" panose="02020603050405020304" pitchFamily="18" charset="0"/>
              <a:cs typeface="Times New Roman" panose="02020603050405020304" pitchFamily="18" charset="0"/>
            </a:endParaRPr>
          </a:p>
        </p:txBody>
      </p:sp>
      <p:sp>
        <p:nvSpPr>
          <p:cNvPr id="3" name="Textfeld 2"/>
          <p:cNvSpPr txBox="1"/>
          <p:nvPr/>
        </p:nvSpPr>
        <p:spPr>
          <a:xfrm>
            <a:off x="303641" y="5653903"/>
            <a:ext cx="1192113" cy="343620"/>
          </a:xfrm>
          <a:prstGeom prst="rect">
            <a:avLst/>
          </a:prstGeom>
          <a:noFill/>
        </p:spPr>
        <p:txBody>
          <a:bodyPr wrap="square" rtlCol="0">
            <a:spAutoFit/>
          </a:bodyPr>
          <a:lstStyle/>
          <a:p>
            <a:r>
              <a:rPr lang="de-DE" sz="1633" dirty="0">
                <a:latin typeface="Times New Roman" panose="02020603050405020304" pitchFamily="18" charset="0"/>
                <a:cs typeface="Times New Roman" panose="02020603050405020304" pitchFamily="18" charset="0"/>
              </a:rPr>
              <a:t>Quelle: ITC</a:t>
            </a:r>
          </a:p>
        </p:txBody>
      </p:sp>
      <p:pic>
        <p:nvPicPr>
          <p:cNvPr id="5" name="Grafik 4"/>
          <p:cNvPicPr>
            <a:picLocks noChangeAspect="1"/>
          </p:cNvPicPr>
          <p:nvPr/>
        </p:nvPicPr>
        <p:blipFill>
          <a:blip r:embed="rId3"/>
          <a:stretch>
            <a:fillRect/>
          </a:stretch>
        </p:blipFill>
        <p:spPr>
          <a:xfrm>
            <a:off x="303641" y="1730125"/>
            <a:ext cx="6332948" cy="3923778"/>
          </a:xfrm>
          <a:prstGeom prst="rect">
            <a:avLst/>
          </a:prstGeom>
        </p:spPr>
      </p:pic>
      <p:sp>
        <p:nvSpPr>
          <p:cNvPr id="42" name="Titel 1"/>
          <p:cNvSpPr txBox="1">
            <a:spLocks/>
          </p:cNvSpPr>
          <p:nvPr/>
        </p:nvSpPr>
        <p:spPr>
          <a:xfrm>
            <a:off x="224942" y="0"/>
            <a:ext cx="6043587" cy="1027529"/>
          </a:xfrm>
          <a:prstGeom prst="rect">
            <a:avLst/>
          </a:prstGeom>
        </p:spPr>
        <p:txBody>
          <a:bodyPr>
            <a:noAutofit/>
          </a:bodyPr>
          <a:lstStyle>
            <a:lvl1pPr algn="ctr" rtl="0" hangingPunct="0">
              <a:tabLst/>
              <a:defRPr lang="de-DE" sz="4400" b="0" i="0" u="none" strike="noStrike" kern="1200">
                <a:ln>
                  <a:noFill/>
                </a:ln>
                <a:latin typeface="Arial" pitchFamily="18"/>
              </a:defRPr>
            </a:lvl1pPr>
          </a:lstStyle>
          <a:p>
            <a:r>
              <a:rPr lang="en-US" sz="2200" b="1" dirty="0" smtClean="0">
                <a:solidFill>
                  <a:sysClr val="windowText" lastClr="000000"/>
                </a:solidFill>
                <a:latin typeface="Times New Roman" panose="02020603050405020304" pitchFamily="18" charset="0"/>
                <a:cs typeface="Times New Roman" panose="02020603050405020304" pitchFamily="18" charset="0"/>
              </a:rPr>
              <a:t>Das </a:t>
            </a:r>
            <a:r>
              <a:rPr lang="en-US" sz="2200" b="1" dirty="0" err="1" smtClean="0">
                <a:solidFill>
                  <a:sysClr val="windowText" lastClr="000000"/>
                </a:solidFill>
                <a:latin typeface="Times New Roman" panose="02020603050405020304" pitchFamily="18" charset="0"/>
                <a:cs typeface="Times New Roman" panose="02020603050405020304" pitchFamily="18" charset="0"/>
              </a:rPr>
              <a:t>Gravitationsmodell</a:t>
            </a:r>
            <a:r>
              <a:rPr lang="en-US" sz="2200" b="1" dirty="0" smtClean="0">
                <a:solidFill>
                  <a:sysClr val="windowText" lastClr="000000"/>
                </a:solidFill>
                <a:latin typeface="Times New Roman" panose="02020603050405020304" pitchFamily="18" charset="0"/>
                <a:cs typeface="Times New Roman" panose="02020603050405020304" pitchFamily="18" charset="0"/>
              </a:rPr>
              <a:t>: </a:t>
            </a:r>
            <a:r>
              <a:rPr lang="en-US" sz="2200" dirty="0" smtClean="0">
                <a:solidFill>
                  <a:sysClr val="windowText" lastClr="000000"/>
                </a:solidFill>
                <a:latin typeface="Times New Roman" panose="02020603050405020304" pitchFamily="18" charset="0"/>
                <a:cs typeface="Times New Roman" panose="02020603050405020304" pitchFamily="18" charset="0"/>
              </a:rPr>
              <a:t/>
            </a:r>
            <a:br>
              <a:rPr lang="en-US" sz="2200" dirty="0" smtClean="0">
                <a:solidFill>
                  <a:sysClr val="windowText" lastClr="000000"/>
                </a:solidFill>
                <a:latin typeface="Times New Roman" panose="02020603050405020304" pitchFamily="18" charset="0"/>
                <a:cs typeface="Times New Roman" panose="02020603050405020304" pitchFamily="18" charset="0"/>
              </a:rPr>
            </a:br>
            <a:r>
              <a:rPr lang="en-US" sz="2200" dirty="0" err="1" smtClean="0">
                <a:solidFill>
                  <a:sysClr val="windowText" lastClr="000000"/>
                </a:solidFill>
                <a:latin typeface="Times New Roman" panose="02020603050405020304" pitchFamily="18" charset="0"/>
                <a:cs typeface="Times New Roman" panose="02020603050405020304" pitchFamily="18" charset="0"/>
              </a:rPr>
              <a:t>Wer</a:t>
            </a:r>
            <a:r>
              <a:rPr lang="en-US" sz="2200" dirty="0" smtClean="0">
                <a:solidFill>
                  <a:sysClr val="windowText" lastClr="000000"/>
                </a:solidFill>
                <a:latin typeface="Times New Roman" panose="02020603050405020304" pitchFamily="18" charset="0"/>
                <a:cs typeface="Times New Roman" panose="02020603050405020304" pitchFamily="18" charset="0"/>
              </a:rPr>
              <a:t> </a:t>
            </a:r>
            <a:r>
              <a:rPr lang="en-US" sz="2200" dirty="0" err="1" smtClean="0">
                <a:solidFill>
                  <a:sysClr val="windowText" lastClr="000000"/>
                </a:solidFill>
                <a:latin typeface="Times New Roman" panose="02020603050405020304" pitchFamily="18" charset="0"/>
                <a:cs typeface="Times New Roman" panose="02020603050405020304" pitchFamily="18" charset="0"/>
              </a:rPr>
              <a:t>handelt</a:t>
            </a:r>
            <a:r>
              <a:rPr lang="en-US" sz="2200" dirty="0" smtClean="0">
                <a:solidFill>
                  <a:sysClr val="windowText" lastClr="000000"/>
                </a:solidFill>
                <a:latin typeface="Times New Roman" panose="02020603050405020304" pitchFamily="18" charset="0"/>
                <a:cs typeface="Times New Roman" panose="02020603050405020304" pitchFamily="18" charset="0"/>
              </a:rPr>
              <a:t> </a:t>
            </a:r>
            <a:r>
              <a:rPr lang="en-US" sz="2200" dirty="0" err="1" smtClean="0">
                <a:solidFill>
                  <a:sysClr val="windowText" lastClr="000000"/>
                </a:solidFill>
                <a:latin typeface="Times New Roman" panose="02020603050405020304" pitchFamily="18" charset="0"/>
                <a:cs typeface="Times New Roman" panose="02020603050405020304" pitchFamily="18" charset="0"/>
              </a:rPr>
              <a:t>mit</a:t>
            </a:r>
            <a:r>
              <a:rPr lang="en-US" sz="2200" dirty="0" smtClean="0">
                <a:solidFill>
                  <a:sysClr val="windowText" lastClr="000000"/>
                </a:solidFill>
                <a:latin typeface="Times New Roman" panose="02020603050405020304" pitchFamily="18" charset="0"/>
                <a:cs typeface="Times New Roman" panose="02020603050405020304" pitchFamily="18" charset="0"/>
              </a:rPr>
              <a:t> </a:t>
            </a:r>
            <a:r>
              <a:rPr lang="en-US" sz="2200" dirty="0" err="1" smtClean="0">
                <a:solidFill>
                  <a:sysClr val="windowText" lastClr="000000"/>
                </a:solidFill>
                <a:latin typeface="Times New Roman" panose="02020603050405020304" pitchFamily="18" charset="0"/>
                <a:cs typeface="Times New Roman" panose="02020603050405020304" pitchFamily="18" charset="0"/>
              </a:rPr>
              <a:t>wem</a:t>
            </a:r>
            <a:r>
              <a:rPr lang="en-US" sz="2200" dirty="0" smtClean="0">
                <a:solidFill>
                  <a:sysClr val="windowText" lastClr="000000"/>
                </a:solidFill>
                <a:latin typeface="Times New Roman" panose="02020603050405020304" pitchFamily="18" charset="0"/>
                <a:cs typeface="Times New Roman" panose="02020603050405020304" pitchFamily="18" charset="0"/>
              </a:rPr>
              <a:t> und von </a:t>
            </a:r>
            <a:r>
              <a:rPr lang="en-US" sz="2200" dirty="0" err="1" smtClean="0">
                <a:solidFill>
                  <a:sysClr val="windowText" lastClr="000000"/>
                </a:solidFill>
                <a:latin typeface="Times New Roman" panose="02020603050405020304" pitchFamily="18" charset="0"/>
                <a:cs typeface="Times New Roman" panose="02020603050405020304" pitchFamily="18" charset="0"/>
              </a:rPr>
              <a:t>welchen</a:t>
            </a:r>
            <a:r>
              <a:rPr lang="en-US" sz="2200" dirty="0" smtClean="0">
                <a:solidFill>
                  <a:sysClr val="windowText" lastClr="000000"/>
                </a:solidFill>
                <a:latin typeface="Times New Roman" panose="02020603050405020304" pitchFamily="18" charset="0"/>
                <a:cs typeface="Times New Roman" panose="02020603050405020304" pitchFamily="18" charset="0"/>
              </a:rPr>
              <a:t> </a:t>
            </a:r>
            <a:r>
              <a:rPr lang="en-US" sz="2200" dirty="0" err="1" smtClean="0">
                <a:solidFill>
                  <a:sysClr val="windowText" lastClr="000000"/>
                </a:solidFill>
                <a:latin typeface="Times New Roman" panose="02020603050405020304" pitchFamily="18" charset="0"/>
                <a:cs typeface="Times New Roman" panose="02020603050405020304" pitchFamily="18" charset="0"/>
              </a:rPr>
              <a:t>Größen</a:t>
            </a:r>
            <a:r>
              <a:rPr lang="en-US" sz="2200" dirty="0" smtClean="0">
                <a:solidFill>
                  <a:sysClr val="windowText" lastClr="000000"/>
                </a:solidFill>
                <a:latin typeface="Times New Roman" panose="02020603050405020304" pitchFamily="18" charset="0"/>
                <a:cs typeface="Times New Roman" panose="02020603050405020304" pitchFamily="18" charset="0"/>
              </a:rPr>
              <a:t> </a:t>
            </a:r>
            <a:r>
              <a:rPr lang="en-US" sz="2200" dirty="0" err="1" smtClean="0">
                <a:solidFill>
                  <a:sysClr val="windowText" lastClr="000000"/>
                </a:solidFill>
                <a:latin typeface="Times New Roman" panose="02020603050405020304" pitchFamily="18" charset="0"/>
                <a:cs typeface="Times New Roman" panose="02020603050405020304" pitchFamily="18" charset="0"/>
              </a:rPr>
              <a:t>hängen</a:t>
            </a:r>
            <a:r>
              <a:rPr lang="en-US" sz="2200" dirty="0" smtClean="0">
                <a:solidFill>
                  <a:sysClr val="windowText" lastClr="000000"/>
                </a:solidFill>
                <a:latin typeface="Times New Roman" panose="02020603050405020304" pitchFamily="18" charset="0"/>
                <a:cs typeface="Times New Roman" panose="02020603050405020304" pitchFamily="18" charset="0"/>
              </a:rPr>
              <a:t> die </a:t>
            </a:r>
            <a:r>
              <a:rPr lang="en-US" sz="2200" dirty="0" err="1" smtClean="0">
                <a:solidFill>
                  <a:sysClr val="windowText" lastClr="000000"/>
                </a:solidFill>
                <a:latin typeface="Times New Roman" panose="02020603050405020304" pitchFamily="18" charset="0"/>
                <a:cs typeface="Times New Roman" panose="02020603050405020304" pitchFamily="18" charset="0"/>
              </a:rPr>
              <a:t>Handelsvolumina</a:t>
            </a:r>
            <a:r>
              <a:rPr lang="en-US" sz="2200" dirty="0" smtClean="0">
                <a:solidFill>
                  <a:sysClr val="windowText" lastClr="000000"/>
                </a:solidFill>
                <a:latin typeface="Times New Roman" panose="02020603050405020304" pitchFamily="18" charset="0"/>
                <a:cs typeface="Times New Roman" panose="02020603050405020304" pitchFamily="18" charset="0"/>
              </a:rPr>
              <a:t> ab?</a:t>
            </a:r>
            <a:endParaRPr lang="en-US" sz="2200" dirty="0">
              <a:solidFill>
                <a:sysClr val="windowText" lastClr="000000"/>
              </a:solidFill>
              <a:latin typeface="Times New Roman" panose="02020603050405020304" pitchFamily="18" charset="0"/>
              <a:cs typeface="Times New Roman" panose="02020603050405020304" pitchFamily="18" charset="0"/>
            </a:endParaRPr>
          </a:p>
        </p:txBody>
      </p:sp>
      <p:sp>
        <p:nvSpPr>
          <p:cNvPr id="43" name="Rechteck 42"/>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546214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15833" y="48753"/>
            <a:ext cx="5949511" cy="467469"/>
          </a:xfrm>
          <a:prstGeom prst="rect">
            <a:avLst/>
          </a:prstGeom>
        </p:spPr>
        <p:txBody>
          <a:bodyPr/>
          <a:lstStyle>
            <a:lvl1pPr algn="ctr" rtl="0" hangingPunct="0">
              <a:tabLst/>
              <a:defRPr lang="de-DE" sz="4400" b="0" i="0" u="none" strike="noStrike" kern="1200">
                <a:ln>
                  <a:noFill/>
                </a:ln>
                <a:latin typeface="Arial" pitchFamily="18"/>
              </a:defRPr>
            </a:lvl1pPr>
          </a:lstStyle>
          <a:p>
            <a:r>
              <a:rPr lang="en-US" altLang="en-US" sz="2800" dirty="0" err="1">
                <a:solidFill>
                  <a:sysClr val="windowText" lastClr="000000"/>
                </a:solidFill>
                <a:latin typeface="Times New Roman" panose="02020603050405020304" pitchFamily="18" charset="0"/>
                <a:cs typeface="Times New Roman" panose="02020603050405020304" pitchFamily="18" charset="0"/>
              </a:rPr>
              <a:t>Gravitationsmodell</a:t>
            </a:r>
            <a:r>
              <a:rPr lang="en-US" altLang="en-US" sz="2800" dirty="0">
                <a:solidFill>
                  <a:sysClr val="windowText" lastClr="000000"/>
                </a:solidFill>
                <a:latin typeface="Times New Roman" panose="02020603050405020304" pitchFamily="18" charset="0"/>
                <a:cs typeface="Times New Roman" panose="02020603050405020304" pitchFamily="18" charset="0"/>
              </a:rPr>
              <a:t>: </a:t>
            </a:r>
            <a:r>
              <a:rPr lang="en-US" altLang="en-US" sz="2800" dirty="0" err="1">
                <a:solidFill>
                  <a:sysClr val="windowText" lastClr="000000"/>
                </a:solidFill>
                <a:latin typeface="Times New Roman" panose="02020603050405020304" pitchFamily="18" charset="0"/>
                <a:cs typeface="Times New Roman" panose="02020603050405020304" pitchFamily="18" charset="0"/>
              </a:rPr>
              <a:t>Größe</a:t>
            </a:r>
            <a:r>
              <a:rPr lang="en-US" altLang="en-US" sz="2800" dirty="0">
                <a:solidFill>
                  <a:sysClr val="windowText" lastClr="000000"/>
                </a:solidFill>
                <a:latin typeface="Times New Roman" panose="02020603050405020304" pitchFamily="18" charset="0"/>
                <a:cs typeface="Times New Roman" panose="02020603050405020304" pitchFamily="18" charset="0"/>
              </a:rPr>
              <a:t> </a:t>
            </a:r>
            <a:r>
              <a:rPr lang="en-US" altLang="en-US" sz="2800" dirty="0" smtClean="0">
                <a:solidFill>
                  <a:sysClr val="windowText" lastClr="000000"/>
                </a:solidFill>
                <a:latin typeface="Times New Roman" panose="02020603050405020304" pitchFamily="18" charset="0"/>
                <a:cs typeface="Times New Roman" panose="02020603050405020304" pitchFamily="18" charset="0"/>
              </a:rPr>
              <a:t>und </a:t>
            </a:r>
            <a:r>
              <a:rPr lang="en-US" altLang="en-US" sz="2800" dirty="0" err="1" smtClean="0">
                <a:solidFill>
                  <a:sysClr val="windowText" lastClr="000000"/>
                </a:solidFill>
                <a:latin typeface="Times New Roman" panose="02020603050405020304" pitchFamily="18" charset="0"/>
                <a:cs typeface="Times New Roman" panose="02020603050405020304" pitchFamily="18" charset="0"/>
              </a:rPr>
              <a:t>Abstand</a:t>
            </a:r>
            <a:endParaRPr lang="en-US" altLang="en-US" sz="2800" dirty="0">
              <a:solidFill>
                <a:sysClr val="windowText" lastClr="000000"/>
              </a:solidFill>
              <a:latin typeface="Times New Roman" panose="02020603050405020304" pitchFamily="18" charset="0"/>
              <a:cs typeface="Times New Roman" panose="02020603050405020304" pitchFamily="18" charset="0"/>
            </a:endParaRPr>
          </a:p>
        </p:txBody>
      </p:sp>
      <p:sp>
        <p:nvSpPr>
          <p:cNvPr id="6" name="Content Placeholder 2"/>
          <p:cNvSpPr txBox="1">
            <a:spLocks/>
          </p:cNvSpPr>
          <p:nvPr/>
        </p:nvSpPr>
        <p:spPr>
          <a:xfrm>
            <a:off x="273392" y="627521"/>
            <a:ext cx="5931876" cy="3080863"/>
          </a:xfrm>
          <a:prstGeom prst="rect">
            <a:avLst/>
          </a:prstGeom>
        </p:spPr>
        <p:txBody>
          <a:bodyPr/>
          <a:lstStyle>
            <a:lvl1pPr marL="0" marR="0" indent="0" rtl="0" hangingPunct="0">
              <a:spcBef>
                <a:spcPts val="0"/>
              </a:spcBef>
              <a:spcAft>
                <a:spcPts val="1417"/>
              </a:spcAft>
              <a:tabLst/>
              <a:defRPr lang="de-DE" sz="3200" b="0" i="0" u="none" strike="noStrike" kern="1200">
                <a:ln>
                  <a:noFill/>
                </a:ln>
                <a:latin typeface="Arial" pitchFamily="18"/>
              </a:defRPr>
            </a:lvl1pPr>
          </a:lstStyle>
          <a:p>
            <a:pPr>
              <a:spcBef>
                <a:spcPct val="50000"/>
              </a:spcBef>
            </a:pP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Aus</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dem</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deskriptiv</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empirischen</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Befund</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zur</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regionalen</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Aufteilung</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der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internationalen</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Handelsströme</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der USA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lassen</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zwei</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Zusammenhänge</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ablesen</a:t>
            </a:r>
            <a:endParaRPr lang="en-US" altLang="en-US" sz="2000" kern="0" dirty="0">
              <a:solidFill>
                <a:sysClr val="windowText" lastClr="000000"/>
              </a:solidFill>
              <a:latin typeface="Times New Roman" panose="02020603050405020304" pitchFamily="18" charset="0"/>
              <a:cs typeface="Times New Roman" panose="02020603050405020304" pitchFamily="18" charset="0"/>
            </a:endParaRPr>
          </a:p>
          <a:p>
            <a:pPr marL="342900" indent="-342900">
              <a:spcBef>
                <a:spcPct val="50000"/>
              </a:spcBef>
              <a:buFont typeface="Arial" panose="020B0604020202020204" pitchFamily="34" charset="0"/>
              <a:buChar char="•"/>
            </a:pPr>
            <a:r>
              <a:rPr lang="en-US" altLang="en-US" sz="2000" kern="0" dirty="0" smtClean="0">
                <a:solidFill>
                  <a:sysClr val="windowText" lastClr="000000"/>
                </a:solidFill>
                <a:latin typeface="Times New Roman" panose="02020603050405020304" pitchFamily="18" charset="0"/>
                <a:cs typeface="Times New Roman" panose="02020603050405020304" pitchFamily="18" charset="0"/>
              </a:rPr>
              <a:t>Je </a:t>
            </a:r>
            <a:r>
              <a:rPr lang="en-US" altLang="en-US" sz="2000" kern="0" dirty="0" err="1" smtClean="0">
                <a:solidFill>
                  <a:sysClr val="windowText" lastClr="000000"/>
                </a:solidFill>
                <a:latin typeface="Times New Roman" panose="02020603050405020304" pitchFamily="18" charset="0"/>
                <a:cs typeface="Times New Roman" panose="02020603050405020304" pitchFamily="18" charset="0"/>
              </a:rPr>
              <a:t>größer</a:t>
            </a:r>
            <a:r>
              <a:rPr lang="en-US" altLang="en-US" sz="2000" kern="0" dirty="0" smtClean="0">
                <a:solidFill>
                  <a:sysClr val="windowText" lastClr="000000"/>
                </a:solidFill>
                <a:latin typeface="Times New Roman" panose="02020603050405020304" pitchFamily="18" charset="0"/>
                <a:cs typeface="Times New Roman" panose="02020603050405020304" pitchFamily="18" charset="0"/>
              </a:rPr>
              <a:t> die </a:t>
            </a:r>
            <a:r>
              <a:rPr lang="en-US" altLang="en-US" sz="2000" kern="0" dirty="0" err="1" smtClean="0">
                <a:solidFill>
                  <a:sysClr val="windowText" lastClr="000000"/>
                </a:solidFill>
                <a:latin typeface="Times New Roman" panose="02020603050405020304" pitchFamily="18" charset="0"/>
                <a:cs typeface="Times New Roman" panose="02020603050405020304" pitchFamily="18" charset="0"/>
              </a:rPr>
              <a:t>Handelspartner</a:t>
            </a:r>
            <a:r>
              <a:rPr lang="en-US" altLang="en-US" sz="2000" kern="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smtClean="0">
                <a:solidFill>
                  <a:sysClr val="windowText" lastClr="000000"/>
                </a:solidFill>
                <a:latin typeface="Times New Roman" panose="02020603050405020304" pitchFamily="18" charset="0"/>
                <a:cs typeface="Times New Roman" panose="02020603050405020304" pitchFamily="18" charset="0"/>
              </a:rPr>
              <a:t>desto</a:t>
            </a:r>
            <a:r>
              <a:rPr lang="en-US" altLang="en-US" sz="2000" kern="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smtClean="0">
                <a:solidFill>
                  <a:sysClr val="windowText" lastClr="000000"/>
                </a:solidFill>
                <a:latin typeface="Times New Roman" panose="02020603050405020304" pitchFamily="18" charset="0"/>
                <a:cs typeface="Times New Roman" panose="02020603050405020304" pitchFamily="18" charset="0"/>
              </a:rPr>
              <a:t>größer</a:t>
            </a:r>
            <a:r>
              <a:rPr lang="en-US" altLang="en-US" sz="2000" kern="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smtClean="0">
                <a:solidFill>
                  <a:sysClr val="windowText" lastClr="000000"/>
                </a:solidFill>
                <a:latin typeface="Times New Roman" panose="02020603050405020304" pitchFamily="18" charset="0"/>
                <a:cs typeface="Times New Roman" panose="02020603050405020304" pitchFamily="18" charset="0"/>
              </a:rPr>
              <a:t>ist</a:t>
            </a:r>
            <a:r>
              <a:rPr lang="en-US" altLang="en-US" sz="2000" kern="0" dirty="0" smtClean="0">
                <a:solidFill>
                  <a:sysClr val="windowText" lastClr="000000"/>
                </a:solidFill>
                <a:latin typeface="Times New Roman" panose="02020603050405020304" pitchFamily="18" charset="0"/>
                <a:cs typeface="Times New Roman" panose="02020603050405020304" pitchFamily="18" charset="0"/>
              </a:rPr>
              <a:t> das </a:t>
            </a:r>
            <a:r>
              <a:rPr lang="en-US" altLang="en-US" sz="2000" kern="0" dirty="0" err="1" smtClean="0">
                <a:solidFill>
                  <a:sysClr val="windowText" lastClr="000000"/>
                </a:solidFill>
                <a:latin typeface="Times New Roman" panose="02020603050405020304" pitchFamily="18" charset="0"/>
                <a:cs typeface="Times New Roman" panose="02020603050405020304" pitchFamily="18" charset="0"/>
              </a:rPr>
              <a:t>Handelsvolumen</a:t>
            </a:r>
            <a:endParaRPr lang="en-US" altLang="en-US" sz="2000" kern="0" dirty="0" smtClean="0">
              <a:solidFill>
                <a:sysClr val="windowText" lastClr="000000"/>
              </a:solidFill>
              <a:latin typeface="Times New Roman" panose="02020603050405020304" pitchFamily="18" charset="0"/>
              <a:cs typeface="Times New Roman" panose="02020603050405020304" pitchFamily="18" charset="0"/>
            </a:endParaRPr>
          </a:p>
          <a:p>
            <a:pPr marL="342900" indent="-342900">
              <a:spcBef>
                <a:spcPct val="50000"/>
              </a:spcBef>
              <a:buFont typeface="Arial" panose="020B0604020202020204" pitchFamily="34" charset="0"/>
              <a:buChar char="•"/>
            </a:pPr>
            <a:r>
              <a:rPr lang="en-US" altLang="en-US" sz="2000" kern="0" dirty="0" smtClean="0">
                <a:solidFill>
                  <a:sysClr val="windowText" lastClr="000000"/>
                </a:solidFill>
                <a:latin typeface="Times New Roman" panose="02020603050405020304" pitchFamily="18" charset="0"/>
                <a:cs typeface="Times New Roman" panose="02020603050405020304" pitchFamily="18" charset="0"/>
              </a:rPr>
              <a:t>Je </a:t>
            </a:r>
            <a:r>
              <a:rPr lang="en-US" altLang="en-US" sz="2000" kern="0" dirty="0" err="1" smtClean="0">
                <a:solidFill>
                  <a:sysClr val="windowText" lastClr="000000"/>
                </a:solidFill>
                <a:latin typeface="Times New Roman" panose="02020603050405020304" pitchFamily="18" charset="0"/>
                <a:cs typeface="Times New Roman" panose="02020603050405020304" pitchFamily="18" charset="0"/>
              </a:rPr>
              <a:t>geringer</a:t>
            </a:r>
            <a:r>
              <a:rPr lang="en-US" altLang="en-US" sz="2000" kern="0" dirty="0" smtClean="0">
                <a:solidFill>
                  <a:sysClr val="windowText" lastClr="000000"/>
                </a:solidFill>
                <a:latin typeface="Times New Roman" panose="02020603050405020304" pitchFamily="18" charset="0"/>
                <a:cs typeface="Times New Roman" panose="02020603050405020304" pitchFamily="18" charset="0"/>
              </a:rPr>
              <a:t> der </a:t>
            </a:r>
            <a:r>
              <a:rPr lang="en-US" altLang="en-US" sz="2000" kern="0" dirty="0" err="1" smtClean="0">
                <a:solidFill>
                  <a:sysClr val="windowText" lastClr="000000"/>
                </a:solidFill>
                <a:latin typeface="Times New Roman" panose="02020603050405020304" pitchFamily="18" charset="0"/>
                <a:cs typeface="Times New Roman" panose="02020603050405020304" pitchFamily="18" charset="0"/>
              </a:rPr>
              <a:t>Abstand</a:t>
            </a:r>
            <a:r>
              <a:rPr lang="en-US" altLang="en-US" sz="2000" kern="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smtClean="0">
                <a:solidFill>
                  <a:sysClr val="windowText" lastClr="000000"/>
                </a:solidFill>
                <a:latin typeface="Times New Roman" panose="02020603050405020304" pitchFamily="18" charset="0"/>
                <a:cs typeface="Times New Roman" panose="02020603050405020304" pitchFamily="18" charset="0"/>
              </a:rPr>
              <a:t>zwischen</a:t>
            </a:r>
            <a:r>
              <a:rPr lang="en-US" altLang="en-US" sz="2000" kern="0" dirty="0" smtClean="0">
                <a:solidFill>
                  <a:sysClr val="windowText" lastClr="000000"/>
                </a:solidFill>
                <a:latin typeface="Times New Roman" panose="02020603050405020304" pitchFamily="18" charset="0"/>
                <a:cs typeface="Times New Roman" panose="02020603050405020304" pitchFamily="18" charset="0"/>
              </a:rPr>
              <a:t> den </a:t>
            </a:r>
            <a:r>
              <a:rPr lang="en-US" altLang="en-US" sz="2000" kern="0" dirty="0" err="1" smtClean="0">
                <a:solidFill>
                  <a:sysClr val="windowText" lastClr="000000"/>
                </a:solidFill>
                <a:latin typeface="Times New Roman" panose="02020603050405020304" pitchFamily="18" charset="0"/>
                <a:cs typeface="Times New Roman" panose="02020603050405020304" pitchFamily="18" charset="0"/>
              </a:rPr>
              <a:t>Handelspartnern</a:t>
            </a:r>
            <a:r>
              <a:rPr lang="en-US" altLang="en-US" sz="2000" kern="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smtClean="0">
                <a:solidFill>
                  <a:sysClr val="windowText" lastClr="000000"/>
                </a:solidFill>
                <a:latin typeface="Times New Roman" panose="02020603050405020304" pitchFamily="18" charset="0"/>
                <a:cs typeface="Times New Roman" panose="02020603050405020304" pitchFamily="18" charset="0"/>
              </a:rPr>
              <a:t>desto</a:t>
            </a:r>
            <a:r>
              <a:rPr lang="en-US" altLang="en-US" sz="2000" kern="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smtClean="0">
                <a:solidFill>
                  <a:sysClr val="windowText" lastClr="000000"/>
                </a:solidFill>
                <a:latin typeface="Times New Roman" panose="02020603050405020304" pitchFamily="18" charset="0"/>
                <a:cs typeface="Times New Roman" panose="02020603050405020304" pitchFamily="18" charset="0"/>
              </a:rPr>
              <a:t>größer</a:t>
            </a:r>
            <a:r>
              <a:rPr lang="en-US" altLang="en-US" sz="2000" kern="0" dirty="0" smtClean="0">
                <a:solidFill>
                  <a:sysClr val="windowText" lastClr="000000"/>
                </a:solidFill>
                <a:latin typeface="Times New Roman" panose="02020603050405020304" pitchFamily="18" charset="0"/>
                <a:cs typeface="Times New Roman" panose="02020603050405020304" pitchFamily="18" charset="0"/>
              </a:rPr>
              <a:t> das </a:t>
            </a:r>
            <a:r>
              <a:rPr lang="en-US" altLang="en-US" sz="2000" kern="0" dirty="0" err="1" smtClean="0">
                <a:solidFill>
                  <a:sysClr val="windowText" lastClr="000000"/>
                </a:solidFill>
                <a:latin typeface="Times New Roman" panose="02020603050405020304" pitchFamily="18" charset="0"/>
                <a:cs typeface="Times New Roman" panose="02020603050405020304" pitchFamily="18" charset="0"/>
              </a:rPr>
              <a:t>Handelsvolumen</a:t>
            </a:r>
            <a:endParaRPr lang="en-US" altLang="en-US" sz="2000" kern="0" dirty="0">
              <a:solidFill>
                <a:sysClr val="windowText" lastClr="000000"/>
              </a:solidFill>
              <a:latin typeface="Times New Roman" panose="02020603050405020304" pitchFamily="18" charset="0"/>
              <a:cs typeface="Times New Roman" panose="02020603050405020304" pitchFamily="18" charset="0"/>
            </a:endParaRPr>
          </a:p>
          <a:p>
            <a:endParaRPr lang="en-US" sz="2903" dirty="0">
              <a:solidFill>
                <a:sysClr val="windowText" lastClr="000000"/>
              </a:solidFill>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6941387" y="203741"/>
            <a:ext cx="5180903" cy="4105440"/>
          </a:xfrm>
          <a:prstGeom prst="rect">
            <a:avLst/>
          </a:prstGeom>
        </p:spPr>
        <p:txBody>
          <a:bodyPr/>
          <a:lstStyle>
            <a:lvl1pPr marL="0" marR="0" indent="0" rtl="0" hangingPunct="0">
              <a:spcBef>
                <a:spcPts val="0"/>
              </a:spcBef>
              <a:spcAft>
                <a:spcPts val="1417"/>
              </a:spcAft>
              <a:tabLst/>
              <a:defRPr lang="de-DE" sz="3200" b="0" i="0" u="none" strike="noStrike" kern="1200">
                <a:ln>
                  <a:noFill/>
                </a:ln>
                <a:latin typeface="Arial" pitchFamily="18"/>
              </a:defRPr>
            </a:lvl1pPr>
          </a:lstStyle>
          <a:p>
            <a:pPr>
              <a:spcBef>
                <a:spcPct val="50000"/>
              </a:spcBef>
            </a:pPr>
            <a:r>
              <a:rPr lang="en-US" altLang="en-US" sz="2000" dirty="0" smtClean="0">
                <a:solidFill>
                  <a:sysClr val="windowText" lastClr="000000"/>
                </a:solidFill>
                <a:latin typeface="Times New Roman" panose="02020603050405020304" pitchFamily="18" charset="0"/>
                <a:cs typeface="Times New Roman" panose="02020603050405020304" pitchFamily="18" charset="0"/>
              </a:rPr>
              <a:t>Die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Erklärung</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der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Abhängigkeit</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der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Handelsvolumina</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von </a:t>
            </a:r>
            <a:r>
              <a:rPr lang="en-US" altLang="en-US" sz="2000" b="1" dirty="0" smtClean="0">
                <a:solidFill>
                  <a:sysClr val="windowText" lastClr="000000"/>
                </a:solidFill>
                <a:latin typeface="Times New Roman" panose="02020603050405020304" pitchFamily="18" charset="0"/>
                <a:cs typeface="Times New Roman" panose="02020603050405020304" pitchFamily="18" charset="0"/>
              </a:rPr>
              <a:t>der </a:t>
            </a:r>
            <a:r>
              <a:rPr lang="en-US" altLang="en-US" sz="2000" b="1" dirty="0" err="1" smtClean="0">
                <a:solidFill>
                  <a:sysClr val="windowText" lastClr="000000"/>
                </a:solidFill>
                <a:latin typeface="Times New Roman" panose="02020603050405020304" pitchFamily="18" charset="0"/>
                <a:cs typeface="Times New Roman" panose="02020603050405020304" pitchFamily="18" charset="0"/>
              </a:rPr>
              <a:t>Größe</a:t>
            </a:r>
            <a:r>
              <a:rPr lang="en-US" altLang="en-US" sz="2000" b="1"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der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Volkswirtschaften</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kann</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theoretisch</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von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Angebots</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und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Nachfrageseite</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motiviert</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dirty="0" err="1" smtClean="0">
                <a:solidFill>
                  <a:sysClr val="windowText" lastClr="000000"/>
                </a:solidFill>
                <a:latin typeface="Times New Roman" panose="02020603050405020304" pitchFamily="18" charset="0"/>
                <a:cs typeface="Times New Roman" panose="02020603050405020304" pitchFamily="18" charset="0"/>
              </a:rPr>
              <a:t>weren</a:t>
            </a:r>
            <a:r>
              <a:rPr lang="en-US" altLang="en-US" sz="2000" dirty="0" smtClean="0">
                <a:solidFill>
                  <a:sysClr val="windowText" lastClr="000000"/>
                </a:solidFill>
                <a:latin typeface="Times New Roman" panose="02020603050405020304" pitchFamily="18" charset="0"/>
                <a:cs typeface="Times New Roman" panose="02020603050405020304" pitchFamily="18" charset="0"/>
              </a:rPr>
              <a:t>:</a:t>
            </a:r>
            <a:endParaRPr lang="en-US" altLang="en-US" sz="2000" kern="0" dirty="0">
              <a:solidFill>
                <a:sysClr val="windowText" lastClr="000000"/>
              </a:solidFill>
              <a:latin typeface="Times New Roman" panose="02020603050405020304" pitchFamily="18" charset="0"/>
              <a:cs typeface="Times New Roman" panose="02020603050405020304" pitchFamily="18" charset="0"/>
            </a:endParaRPr>
          </a:p>
          <a:p>
            <a:pPr marL="342900" indent="-342900">
              <a:spcBef>
                <a:spcPct val="50000"/>
              </a:spcBef>
              <a:buFont typeface="Arial" panose="020B0604020202020204" pitchFamily="34" charset="0"/>
              <a:buChar char="•"/>
            </a:pPr>
            <a:r>
              <a:rPr lang="en-US" altLang="en-US" sz="2000" kern="0" dirty="0" err="1">
                <a:solidFill>
                  <a:sysClr val="windowText" lastClr="000000"/>
                </a:solidFill>
                <a:latin typeface="Times New Roman" panose="02020603050405020304" pitchFamily="18" charset="0"/>
                <a:cs typeface="Times New Roman" panose="02020603050405020304" pitchFamily="18" charset="0"/>
              </a:rPr>
              <a:t>Größere</a:t>
            </a:r>
            <a:r>
              <a:rPr lang="en-US" altLang="en-US" sz="2000" kern="0" dirty="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a:solidFill>
                  <a:sysClr val="windowText" lastClr="000000"/>
                </a:solidFill>
                <a:latin typeface="Times New Roman" panose="02020603050405020304" pitchFamily="18" charset="0"/>
                <a:cs typeface="Times New Roman" panose="02020603050405020304" pitchFamily="18" charset="0"/>
              </a:rPr>
              <a:t>Volkswirtschaften</a:t>
            </a:r>
            <a:r>
              <a:rPr lang="en-US" altLang="en-US" sz="2000" kern="0" dirty="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a:solidFill>
                  <a:sysClr val="windowText" lastClr="000000"/>
                </a:solidFill>
                <a:latin typeface="Times New Roman" panose="02020603050405020304" pitchFamily="18" charset="0"/>
                <a:cs typeface="Times New Roman" panose="02020603050405020304" pitchFamily="18" charset="0"/>
              </a:rPr>
              <a:t>produzieren</a:t>
            </a:r>
            <a:r>
              <a:rPr lang="en-US" altLang="en-US" sz="2000" kern="0" dirty="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a:solidFill>
                  <a:sysClr val="windowText" lastClr="000000"/>
                </a:solidFill>
                <a:latin typeface="Times New Roman" panose="02020603050405020304" pitchFamily="18" charset="0"/>
                <a:cs typeface="Times New Roman" panose="02020603050405020304" pitchFamily="18" charset="0"/>
              </a:rPr>
              <a:t>mehr</a:t>
            </a:r>
            <a:r>
              <a:rPr lang="en-US" altLang="en-US" sz="2000" kern="0" dirty="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a:solidFill>
                  <a:sysClr val="windowText" lastClr="000000"/>
                </a:solidFill>
                <a:latin typeface="Times New Roman" panose="02020603050405020304" pitchFamily="18" charset="0"/>
                <a:cs typeface="Times New Roman" panose="02020603050405020304" pitchFamily="18" charset="0"/>
              </a:rPr>
              <a:t>Güter</a:t>
            </a:r>
            <a:r>
              <a:rPr lang="en-US" altLang="en-US" sz="2000" kern="0" dirty="0">
                <a:solidFill>
                  <a:sysClr val="windowText" lastClr="000000"/>
                </a:solidFill>
                <a:latin typeface="Times New Roman" panose="02020603050405020304" pitchFamily="18" charset="0"/>
                <a:cs typeface="Times New Roman" panose="02020603050405020304" pitchFamily="18" charset="0"/>
              </a:rPr>
              <a:t> und </a:t>
            </a:r>
            <a:r>
              <a:rPr lang="en-US" altLang="en-US" sz="2000" kern="0" dirty="0" err="1">
                <a:solidFill>
                  <a:sysClr val="windowText" lastClr="000000"/>
                </a:solidFill>
                <a:latin typeface="Times New Roman" panose="02020603050405020304" pitchFamily="18" charset="0"/>
                <a:cs typeface="Times New Roman" panose="02020603050405020304" pitchFamily="18" charset="0"/>
              </a:rPr>
              <a:t>können</a:t>
            </a:r>
            <a:r>
              <a:rPr lang="en-US" altLang="en-US" sz="2000" kern="0" dirty="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a:solidFill>
                  <a:sysClr val="windowText" lastClr="000000"/>
                </a:solidFill>
                <a:latin typeface="Times New Roman" panose="02020603050405020304" pitchFamily="18" charset="0"/>
                <a:cs typeface="Times New Roman" panose="02020603050405020304" pitchFamily="18" charset="0"/>
              </a:rPr>
              <a:t>damit</a:t>
            </a:r>
            <a:r>
              <a:rPr lang="en-US" altLang="en-US" sz="2000" kern="0" dirty="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a:solidFill>
                  <a:sysClr val="windowText" lastClr="000000"/>
                </a:solidFill>
                <a:latin typeface="Times New Roman" panose="02020603050405020304" pitchFamily="18" charset="0"/>
                <a:cs typeface="Times New Roman" panose="02020603050405020304" pitchFamily="18" charset="0"/>
              </a:rPr>
              <a:t>mehr</a:t>
            </a:r>
            <a:r>
              <a:rPr lang="en-US" altLang="en-US" sz="2000" kern="0" dirty="0">
                <a:solidFill>
                  <a:sysClr val="windowText" lastClr="000000"/>
                </a:solidFill>
                <a:latin typeface="Times New Roman" panose="02020603050405020304" pitchFamily="18" charset="0"/>
                <a:cs typeface="Times New Roman" panose="02020603050405020304" pitchFamily="18" charset="0"/>
              </a:rPr>
              <a:t> auf den </a:t>
            </a:r>
            <a:r>
              <a:rPr lang="en-US" altLang="en-US" sz="2000" kern="0" dirty="0" err="1">
                <a:solidFill>
                  <a:sysClr val="windowText" lastClr="000000"/>
                </a:solidFill>
                <a:latin typeface="Times New Roman" panose="02020603050405020304" pitchFamily="18" charset="0"/>
                <a:cs typeface="Times New Roman" panose="02020603050405020304" pitchFamily="18" charset="0"/>
              </a:rPr>
              <a:t>Weltmärkten</a:t>
            </a:r>
            <a:r>
              <a:rPr lang="en-US" altLang="en-US" sz="2000" kern="0" dirty="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a:solidFill>
                  <a:sysClr val="windowText" lastClr="000000"/>
                </a:solidFill>
                <a:latin typeface="Times New Roman" panose="02020603050405020304" pitchFamily="18" charset="0"/>
                <a:cs typeface="Times New Roman" panose="02020603050405020304" pitchFamily="18" charset="0"/>
              </a:rPr>
              <a:t>anbieten</a:t>
            </a:r>
            <a:endParaRPr lang="en-US" altLang="en-US" sz="2000" kern="0" dirty="0">
              <a:solidFill>
                <a:sysClr val="windowText" lastClr="000000"/>
              </a:solidFill>
              <a:latin typeface="Times New Roman" panose="02020603050405020304" pitchFamily="18" charset="0"/>
              <a:cs typeface="Times New Roman" panose="02020603050405020304" pitchFamily="18" charset="0"/>
            </a:endParaRPr>
          </a:p>
          <a:p>
            <a:pPr marL="342900" indent="-342900">
              <a:spcBef>
                <a:spcPct val="50000"/>
              </a:spcBef>
              <a:buFont typeface="Arial" panose="020B0604020202020204" pitchFamily="34" charset="0"/>
              <a:buChar char="•"/>
            </a:pPr>
            <a:r>
              <a:rPr lang="en-US" altLang="en-US" sz="2000" kern="0" dirty="0" err="1">
                <a:solidFill>
                  <a:sysClr val="windowText" lastClr="000000"/>
                </a:solidFill>
                <a:latin typeface="Times New Roman" panose="02020603050405020304" pitchFamily="18" charset="0"/>
                <a:cs typeface="Times New Roman" panose="02020603050405020304" pitchFamily="18" charset="0"/>
              </a:rPr>
              <a:t>Größere</a:t>
            </a:r>
            <a:r>
              <a:rPr lang="en-US" altLang="en-US" sz="2000" kern="0" dirty="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a:solidFill>
                  <a:sysClr val="windowText" lastClr="000000"/>
                </a:solidFill>
                <a:latin typeface="Times New Roman" panose="02020603050405020304" pitchFamily="18" charset="0"/>
                <a:cs typeface="Times New Roman" panose="02020603050405020304" pitchFamily="18" charset="0"/>
              </a:rPr>
              <a:t>Volkswirtschaften</a:t>
            </a:r>
            <a:r>
              <a:rPr lang="en-US" altLang="en-US" sz="2000" kern="0" dirty="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a:solidFill>
                  <a:sysClr val="windowText" lastClr="000000"/>
                </a:solidFill>
                <a:latin typeface="Times New Roman" panose="02020603050405020304" pitchFamily="18" charset="0"/>
                <a:cs typeface="Times New Roman" panose="02020603050405020304" pitchFamily="18" charset="0"/>
              </a:rPr>
              <a:t>generieren</a:t>
            </a:r>
            <a:r>
              <a:rPr lang="en-US" altLang="en-US" sz="2000" kern="0" dirty="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a:solidFill>
                  <a:sysClr val="windowText" lastClr="000000"/>
                </a:solidFill>
                <a:latin typeface="Times New Roman" panose="02020603050405020304" pitchFamily="18" charset="0"/>
                <a:cs typeface="Times New Roman" panose="02020603050405020304" pitchFamily="18" charset="0"/>
              </a:rPr>
              <a:t>mehr</a:t>
            </a:r>
            <a:r>
              <a:rPr lang="en-US" altLang="en-US" sz="2000" kern="0" dirty="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a:solidFill>
                  <a:sysClr val="windowText" lastClr="000000"/>
                </a:solidFill>
                <a:latin typeface="Times New Roman" panose="02020603050405020304" pitchFamily="18" charset="0"/>
                <a:cs typeface="Times New Roman" panose="02020603050405020304" pitchFamily="18" charset="0"/>
              </a:rPr>
              <a:t>Einkommen</a:t>
            </a:r>
            <a:r>
              <a:rPr lang="en-US" altLang="en-US" sz="2000" kern="0" dirty="0">
                <a:solidFill>
                  <a:sysClr val="windowText" lastClr="000000"/>
                </a:solidFill>
                <a:latin typeface="Times New Roman" panose="02020603050405020304" pitchFamily="18" charset="0"/>
                <a:cs typeface="Times New Roman" panose="02020603050405020304" pitchFamily="18" charset="0"/>
              </a:rPr>
              <a:t> und </a:t>
            </a:r>
            <a:r>
              <a:rPr lang="en-US" altLang="en-US" sz="2000" kern="0" dirty="0" err="1" smtClean="0">
                <a:solidFill>
                  <a:sysClr val="windowText" lastClr="000000"/>
                </a:solidFill>
                <a:latin typeface="Times New Roman" panose="02020603050405020304" pitchFamily="18" charset="0"/>
                <a:cs typeface="Times New Roman" panose="02020603050405020304" pitchFamily="18" charset="0"/>
              </a:rPr>
              <a:t>können</a:t>
            </a:r>
            <a:r>
              <a:rPr lang="en-US" altLang="en-US" sz="2000" kern="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smtClean="0">
                <a:solidFill>
                  <a:sysClr val="windowText" lastClr="000000"/>
                </a:solidFill>
                <a:latin typeface="Times New Roman" panose="02020603050405020304" pitchFamily="18" charset="0"/>
                <a:cs typeface="Times New Roman" panose="02020603050405020304" pitchFamily="18" charset="0"/>
              </a:rPr>
              <a:t>damit</a:t>
            </a:r>
            <a:r>
              <a:rPr lang="en-US" altLang="en-US" sz="2000" kern="0" dirty="0" smtClean="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a:solidFill>
                  <a:sysClr val="windowText" lastClr="000000"/>
                </a:solidFill>
                <a:latin typeface="Times New Roman" panose="02020603050405020304" pitchFamily="18" charset="0"/>
                <a:cs typeface="Times New Roman" panose="02020603050405020304" pitchFamily="18" charset="0"/>
              </a:rPr>
              <a:t>auf den </a:t>
            </a:r>
            <a:r>
              <a:rPr lang="en-US" altLang="en-US" sz="2000" kern="0" dirty="0" err="1">
                <a:solidFill>
                  <a:sysClr val="windowText" lastClr="000000"/>
                </a:solidFill>
                <a:latin typeface="Times New Roman" panose="02020603050405020304" pitchFamily="18" charset="0"/>
                <a:cs typeface="Times New Roman" panose="02020603050405020304" pitchFamily="18" charset="0"/>
              </a:rPr>
              <a:t>Weltmärkten</a:t>
            </a:r>
            <a:r>
              <a:rPr lang="en-US" altLang="en-US" sz="2000" kern="0" dirty="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a:solidFill>
                  <a:sysClr val="windowText" lastClr="000000"/>
                </a:solidFill>
                <a:latin typeface="Times New Roman" panose="02020603050405020304" pitchFamily="18" charset="0"/>
                <a:cs typeface="Times New Roman" panose="02020603050405020304" pitchFamily="18" charset="0"/>
              </a:rPr>
              <a:t>mehr</a:t>
            </a:r>
            <a:r>
              <a:rPr lang="en-US" altLang="en-US" sz="2000" kern="0" dirty="0">
                <a:solidFill>
                  <a:sysClr val="windowText" lastClr="000000"/>
                </a:solidFill>
                <a:latin typeface="Times New Roman" panose="02020603050405020304" pitchFamily="18" charset="0"/>
                <a:cs typeface="Times New Roman" panose="02020603050405020304" pitchFamily="18" charset="0"/>
              </a:rPr>
              <a:t> </a:t>
            </a:r>
            <a:r>
              <a:rPr lang="en-US" altLang="en-US" sz="2000" kern="0" dirty="0" err="1">
                <a:solidFill>
                  <a:sysClr val="windowText" lastClr="000000"/>
                </a:solidFill>
                <a:latin typeface="Times New Roman" panose="02020603050405020304" pitchFamily="18" charset="0"/>
                <a:cs typeface="Times New Roman" panose="02020603050405020304" pitchFamily="18" charset="0"/>
              </a:rPr>
              <a:t>nachfragen</a:t>
            </a:r>
            <a:endParaRPr lang="en-US" altLang="en-US" sz="2000" kern="0" dirty="0">
              <a:solidFill>
                <a:sysClr val="windowText" lastClr="000000"/>
              </a:solidFill>
              <a:latin typeface="Times New Roman" panose="02020603050405020304" pitchFamily="18" charset="0"/>
              <a:cs typeface="Times New Roman" panose="02020603050405020304" pitchFamily="18" charset="0"/>
            </a:endParaRPr>
          </a:p>
          <a:p>
            <a:endParaRPr lang="en-US" sz="2903" dirty="0">
              <a:solidFill>
                <a:sysClr val="windowText" lastClr="000000"/>
              </a:solidFill>
              <a:latin typeface="Times New Roman" panose="02020603050405020304" pitchFamily="18" charset="0"/>
              <a:cs typeface="Times New Roman" panose="02020603050405020304" pitchFamily="18" charset="0"/>
            </a:endParaRPr>
          </a:p>
        </p:txBody>
      </p:sp>
      <p:sp>
        <p:nvSpPr>
          <p:cNvPr id="7" name="Content Placeholder 2"/>
          <p:cNvSpPr txBox="1">
            <a:spLocks/>
          </p:cNvSpPr>
          <p:nvPr/>
        </p:nvSpPr>
        <p:spPr>
          <a:xfrm>
            <a:off x="42414" y="3930982"/>
            <a:ext cx="7180771" cy="2843628"/>
          </a:xfrm>
          <a:prstGeom prst="rect">
            <a:avLst/>
          </a:prstGeom>
        </p:spPr>
        <p:txBody>
          <a:bodyPr/>
          <a:lstStyle>
            <a:lvl1pPr marL="0" marR="0" indent="0" rtl="0" hangingPunct="0">
              <a:spcBef>
                <a:spcPts val="0"/>
              </a:spcBef>
              <a:spcAft>
                <a:spcPts val="1417"/>
              </a:spcAft>
              <a:tabLst/>
              <a:defRPr lang="de-DE" sz="3200" b="0" i="0" u="none" strike="noStrike" kern="1200">
                <a:ln>
                  <a:noFill/>
                </a:ln>
                <a:latin typeface="Arial" pitchFamily="18"/>
              </a:defRPr>
            </a:lvl1pPr>
          </a:lstStyle>
          <a:p>
            <a:pPr>
              <a:spcBef>
                <a:spcPct val="50000"/>
              </a:spcBef>
            </a:pPr>
            <a:r>
              <a:rPr lang="de-DE" altLang="en-US" sz="2000" dirty="0">
                <a:solidFill>
                  <a:sysClr val="windowText" lastClr="000000"/>
                </a:solidFill>
                <a:latin typeface="Times New Roman" panose="02020603050405020304" pitchFamily="18" charset="0"/>
                <a:cs typeface="Times New Roman" panose="02020603050405020304" pitchFamily="18" charset="0"/>
              </a:rPr>
              <a:t>Bezogen auf </a:t>
            </a:r>
            <a:r>
              <a:rPr lang="de-DE" altLang="en-US" sz="2000" b="1" dirty="0">
                <a:solidFill>
                  <a:sysClr val="windowText" lastClr="000000"/>
                </a:solidFill>
                <a:latin typeface="Times New Roman" panose="02020603050405020304" pitchFamily="18" charset="0"/>
                <a:cs typeface="Times New Roman" panose="02020603050405020304" pitchFamily="18" charset="0"/>
              </a:rPr>
              <a:t>die Strecke </a:t>
            </a:r>
            <a:r>
              <a:rPr lang="de-DE" altLang="en-US" sz="2000" dirty="0">
                <a:solidFill>
                  <a:sysClr val="windowText" lastClr="000000"/>
                </a:solidFill>
                <a:latin typeface="Times New Roman" panose="02020603050405020304" pitchFamily="18" charset="0"/>
                <a:cs typeface="Times New Roman" panose="02020603050405020304" pitchFamily="18" charset="0"/>
              </a:rPr>
              <a:t>zwischen </a:t>
            </a:r>
            <a:r>
              <a:rPr lang="de-DE" altLang="en-US" sz="2000" dirty="0" smtClean="0">
                <a:solidFill>
                  <a:sysClr val="windowText" lastClr="000000"/>
                </a:solidFill>
                <a:latin typeface="Times New Roman" panose="02020603050405020304" pitchFamily="18" charset="0"/>
                <a:cs typeface="Times New Roman" panose="02020603050405020304" pitchFamily="18" charset="0"/>
              </a:rPr>
              <a:t>zwei Märkten, die sich in unterschiedlichen Ländern befinden, bedeutet </a:t>
            </a:r>
            <a:r>
              <a:rPr lang="de-DE" altLang="en-US" sz="2000" dirty="0">
                <a:solidFill>
                  <a:sysClr val="windowText" lastClr="000000"/>
                </a:solidFill>
                <a:latin typeface="Times New Roman" panose="02020603050405020304" pitchFamily="18" charset="0"/>
                <a:cs typeface="Times New Roman" panose="02020603050405020304" pitchFamily="18" charset="0"/>
              </a:rPr>
              <a:t>ein </a:t>
            </a:r>
            <a:r>
              <a:rPr lang="de-DE" altLang="en-US" sz="2000" b="1" dirty="0">
                <a:solidFill>
                  <a:sysClr val="windowText" lastClr="000000"/>
                </a:solidFill>
                <a:latin typeface="Times New Roman" panose="02020603050405020304" pitchFamily="18" charset="0"/>
                <a:cs typeface="Times New Roman" panose="02020603050405020304" pitchFamily="18" charset="0"/>
              </a:rPr>
              <a:t>größerer Abstand </a:t>
            </a:r>
            <a:r>
              <a:rPr lang="de-DE" altLang="en-US" sz="2000" dirty="0">
                <a:solidFill>
                  <a:sysClr val="windowText" lastClr="000000"/>
                </a:solidFill>
                <a:latin typeface="Times New Roman" panose="02020603050405020304" pitchFamily="18" charset="0"/>
                <a:cs typeface="Times New Roman" panose="02020603050405020304" pitchFamily="18" charset="0"/>
              </a:rPr>
              <a:t>auch höhere Transportkosten und damit auf Ex- und </a:t>
            </a:r>
            <a:r>
              <a:rPr lang="de-DE" altLang="en-US" sz="2000" dirty="0" smtClean="0">
                <a:solidFill>
                  <a:sysClr val="windowText" lastClr="000000"/>
                </a:solidFill>
                <a:latin typeface="Times New Roman" panose="02020603050405020304" pitchFamily="18" charset="0"/>
                <a:cs typeface="Times New Roman" panose="02020603050405020304" pitchFamily="18" charset="0"/>
              </a:rPr>
              <a:t>Importkosten</a:t>
            </a:r>
          </a:p>
          <a:p>
            <a:pPr marL="342900" indent="-342900">
              <a:spcBef>
                <a:spcPct val="50000"/>
              </a:spcBef>
              <a:buFont typeface="Wingdings" panose="05000000000000000000" pitchFamily="2" charset="2"/>
              <a:buChar char="Ø"/>
            </a:pPr>
            <a:r>
              <a:rPr lang="de-DE" altLang="en-US" sz="2000" dirty="0" smtClean="0">
                <a:solidFill>
                  <a:sysClr val="windowText" lastClr="000000"/>
                </a:solidFill>
                <a:latin typeface="Times New Roman" panose="02020603050405020304" pitchFamily="18" charset="0"/>
                <a:cs typeface="Times New Roman" panose="02020603050405020304" pitchFamily="18" charset="0"/>
              </a:rPr>
              <a:t>Generell werden diese höheren Kosten sich in eine Reduktion der Handelsvolumina übertragen</a:t>
            </a:r>
          </a:p>
          <a:p>
            <a:pPr marL="342900" indent="-342900">
              <a:spcBef>
                <a:spcPct val="50000"/>
              </a:spcBef>
              <a:buFont typeface="Wingdings" panose="05000000000000000000" pitchFamily="2" charset="2"/>
              <a:buChar char="Ø"/>
            </a:pPr>
            <a:r>
              <a:rPr lang="de-DE" altLang="en-US" sz="2000" dirty="0" smtClean="0">
                <a:solidFill>
                  <a:sysClr val="windowText" lastClr="000000"/>
                </a:solidFill>
                <a:latin typeface="Times New Roman" panose="02020603050405020304" pitchFamily="18" charset="0"/>
                <a:cs typeface="Times New Roman" panose="02020603050405020304" pitchFamily="18" charset="0"/>
              </a:rPr>
              <a:t>Damit ergibt sich ein umgekehrt proportionaler Zusammenhang zwischen Abstand und Handelsvolumen</a:t>
            </a:r>
            <a:endParaRPr lang="de-DE" altLang="en-US" sz="2000" dirty="0">
              <a:solidFill>
                <a:sysClr val="windowText" lastClr="000000"/>
              </a:solidFill>
              <a:latin typeface="Times New Roman" panose="02020603050405020304" pitchFamily="18" charset="0"/>
              <a:cs typeface="Times New Roman" panose="02020603050405020304" pitchFamily="18" charset="0"/>
            </a:endParaRPr>
          </a:p>
          <a:p>
            <a:endParaRPr lang="en-US" sz="2903" dirty="0">
              <a:solidFill>
                <a:sysClr val="windowText" lastClr="000000"/>
              </a:solidFill>
              <a:latin typeface="Times New Roman" panose="02020603050405020304" pitchFamily="18" charset="0"/>
              <a:cs typeface="Times New Roman" panose="02020603050405020304" pitchFamily="18" charset="0"/>
            </a:endParaRPr>
          </a:p>
        </p:txBody>
      </p:sp>
      <p:sp>
        <p:nvSpPr>
          <p:cNvPr id="8" name="Rechteck 7"/>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002710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38720" y="184164"/>
            <a:ext cx="8272080" cy="640485"/>
          </a:xfrm>
          <a:prstGeom prst="rect">
            <a:avLst/>
          </a:prstGeom>
        </p:spPr>
        <p:txBody>
          <a:bodyPr>
            <a:normAutofit fontScale="60000" lnSpcReduction="20000"/>
          </a:bodyPr>
          <a:lstStyle>
            <a:lvl1pPr algn="ctr" rtl="0" hangingPunct="0">
              <a:tabLst/>
              <a:defRPr lang="de-DE" sz="4400" b="0" i="0" u="none" strike="noStrike" kern="1200">
                <a:ln>
                  <a:noFill/>
                </a:ln>
                <a:latin typeface="Arial" pitchFamily="18"/>
              </a:defRPr>
            </a:lvl1pPr>
          </a:lstStyle>
          <a:p>
            <a:r>
              <a:rPr lang="en-US" altLang="en-US" sz="3991" dirty="0" err="1">
                <a:solidFill>
                  <a:sysClr val="windowText" lastClr="000000"/>
                </a:solidFill>
                <a:latin typeface="Times New Roman" panose="02020603050405020304" pitchFamily="18" charset="0"/>
                <a:cs typeface="Times New Roman" panose="02020603050405020304" pitchFamily="18" charset="0"/>
              </a:rPr>
              <a:t>Größe</a:t>
            </a:r>
            <a:r>
              <a:rPr lang="en-US" altLang="en-US" sz="3991" dirty="0">
                <a:solidFill>
                  <a:sysClr val="windowText" lastClr="000000"/>
                </a:solidFill>
                <a:latin typeface="Times New Roman" panose="02020603050405020304" pitchFamily="18" charset="0"/>
                <a:cs typeface="Times New Roman" panose="02020603050405020304" pitchFamily="18" charset="0"/>
              </a:rPr>
              <a:t> der EU-Länder vs </a:t>
            </a:r>
            <a:r>
              <a:rPr lang="en-US" altLang="en-US" sz="3991" dirty="0" err="1">
                <a:solidFill>
                  <a:sysClr val="windowText" lastClr="000000"/>
                </a:solidFill>
                <a:latin typeface="Times New Roman" panose="02020603050405020304" pitchFamily="18" charset="0"/>
                <a:cs typeface="Times New Roman" panose="02020603050405020304" pitchFamily="18" charset="0"/>
              </a:rPr>
              <a:t>Handelsbeziehungen</a:t>
            </a:r>
            <a:r>
              <a:rPr lang="en-US" altLang="en-US" sz="3991" dirty="0">
                <a:solidFill>
                  <a:sysClr val="windowText" lastClr="000000"/>
                </a:solidFill>
                <a:latin typeface="Times New Roman" panose="02020603050405020304" pitchFamily="18" charset="0"/>
                <a:cs typeface="Times New Roman" panose="02020603050405020304" pitchFamily="18" charset="0"/>
              </a:rPr>
              <a:t> </a:t>
            </a:r>
            <a:r>
              <a:rPr lang="en-US" altLang="en-US" sz="3991" dirty="0" err="1">
                <a:solidFill>
                  <a:sysClr val="windowText" lastClr="000000"/>
                </a:solidFill>
                <a:latin typeface="Times New Roman" panose="02020603050405020304" pitchFamily="18" charset="0"/>
                <a:cs typeface="Times New Roman" panose="02020603050405020304" pitchFamily="18" charset="0"/>
              </a:rPr>
              <a:t>zu</a:t>
            </a:r>
            <a:r>
              <a:rPr lang="en-US" altLang="en-US" sz="3991" dirty="0">
                <a:solidFill>
                  <a:sysClr val="windowText" lastClr="000000"/>
                </a:solidFill>
                <a:latin typeface="Times New Roman" panose="02020603050405020304" pitchFamily="18" charset="0"/>
                <a:cs typeface="Times New Roman" panose="02020603050405020304" pitchFamily="18" charset="0"/>
              </a:rPr>
              <a:t> den USA (</a:t>
            </a:r>
            <a:r>
              <a:rPr lang="en-US" altLang="en-US" sz="3991" dirty="0" smtClean="0">
                <a:solidFill>
                  <a:sysClr val="windowText" lastClr="000000"/>
                </a:solidFill>
                <a:latin typeface="Times New Roman" panose="02020603050405020304" pitchFamily="18" charset="0"/>
                <a:cs typeface="Times New Roman" panose="02020603050405020304" pitchFamily="18" charset="0"/>
              </a:rPr>
              <a:t>2019)</a:t>
            </a:r>
            <a:endParaRPr lang="en-US" sz="3991" dirty="0">
              <a:solidFill>
                <a:sysClr val="windowText" lastClr="000000"/>
              </a:solidFill>
              <a:latin typeface="Times New Roman" panose="02020603050405020304" pitchFamily="18" charset="0"/>
              <a:cs typeface="Times New Roman" panose="02020603050405020304" pitchFamily="18" charset="0"/>
            </a:endParaRPr>
          </a:p>
        </p:txBody>
      </p:sp>
      <p:sp>
        <p:nvSpPr>
          <p:cNvPr id="7" name="Rechteck 6"/>
          <p:cNvSpPr/>
          <p:nvPr/>
        </p:nvSpPr>
        <p:spPr>
          <a:xfrm>
            <a:off x="3026078" y="5192574"/>
            <a:ext cx="4441590" cy="587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latin typeface="Times New Roman" panose="02020603050405020304" pitchFamily="18" charset="0"/>
              <a:cs typeface="Times New Roman" panose="02020603050405020304" pitchFamily="18" charset="0"/>
            </a:endParaRPr>
          </a:p>
        </p:txBody>
      </p:sp>
      <p:sp>
        <p:nvSpPr>
          <p:cNvPr id="3" name="Textfeld 2"/>
          <p:cNvSpPr txBox="1"/>
          <p:nvPr/>
        </p:nvSpPr>
        <p:spPr>
          <a:xfrm>
            <a:off x="29740" y="142558"/>
            <a:ext cx="2018501" cy="343620"/>
          </a:xfrm>
          <a:prstGeom prst="rect">
            <a:avLst/>
          </a:prstGeom>
          <a:noFill/>
        </p:spPr>
        <p:txBody>
          <a:bodyPr wrap="none" rtlCol="0">
            <a:spAutoFit/>
          </a:bodyPr>
          <a:lstStyle/>
          <a:p>
            <a:r>
              <a:rPr lang="de-DE" sz="1633" dirty="0">
                <a:latin typeface="Times New Roman" panose="02020603050405020304" pitchFamily="18" charset="0"/>
                <a:cs typeface="Times New Roman" panose="02020603050405020304" pitchFamily="18" charset="0"/>
              </a:rPr>
              <a:t>Source: ITC, </a:t>
            </a:r>
            <a:r>
              <a:rPr lang="de-DE" sz="1633" dirty="0" err="1" smtClean="0">
                <a:latin typeface="Times New Roman" panose="02020603050405020304" pitchFamily="18" charset="0"/>
                <a:cs typeface="Times New Roman" panose="02020603050405020304" pitchFamily="18" charset="0"/>
              </a:rPr>
              <a:t>Eurostat</a:t>
            </a:r>
            <a:endParaRPr lang="de-DE" sz="1633" dirty="0">
              <a:latin typeface="Times New Roman" panose="02020603050405020304" pitchFamily="18" charset="0"/>
              <a:cs typeface="Times New Roman" panose="02020603050405020304" pitchFamily="18" charset="0"/>
            </a:endParaRPr>
          </a:p>
        </p:txBody>
      </p:sp>
      <p:pic>
        <p:nvPicPr>
          <p:cNvPr id="6" name="Grafik 5"/>
          <p:cNvPicPr>
            <a:picLocks noChangeAspect="1"/>
          </p:cNvPicPr>
          <p:nvPr/>
        </p:nvPicPr>
        <p:blipFill>
          <a:blip r:embed="rId3"/>
          <a:stretch>
            <a:fillRect/>
          </a:stretch>
        </p:blipFill>
        <p:spPr>
          <a:xfrm>
            <a:off x="260029" y="602645"/>
            <a:ext cx="7636341" cy="4589929"/>
          </a:xfrm>
          <a:prstGeom prst="rect">
            <a:avLst/>
          </a:prstGeom>
        </p:spPr>
      </p:pic>
      <p:sp>
        <p:nvSpPr>
          <p:cNvPr id="2" name="Textfeld 1"/>
          <p:cNvSpPr txBox="1"/>
          <p:nvPr/>
        </p:nvSpPr>
        <p:spPr>
          <a:xfrm>
            <a:off x="3306792" y="5124375"/>
            <a:ext cx="1051891" cy="369332"/>
          </a:xfrm>
          <a:prstGeom prst="rect">
            <a:avLst/>
          </a:prstGeom>
          <a:noFill/>
        </p:spPr>
        <p:txBody>
          <a:bodyPr wrap="none" rtlCol="0">
            <a:spAutoFit/>
          </a:bodyPr>
          <a:lstStyle/>
          <a:p>
            <a:r>
              <a:rPr lang="de-DE" dirty="0" smtClean="0"/>
              <a:t>%-EU-BIP</a:t>
            </a:r>
            <a:endParaRPr lang="de-DE" dirty="0"/>
          </a:p>
        </p:txBody>
      </p:sp>
      <p:sp>
        <p:nvSpPr>
          <p:cNvPr id="24" name="Textfeld 23"/>
          <p:cNvSpPr txBox="1"/>
          <p:nvPr/>
        </p:nvSpPr>
        <p:spPr>
          <a:xfrm rot="16200000">
            <a:off x="-447976" y="2534284"/>
            <a:ext cx="1265283" cy="369332"/>
          </a:xfrm>
          <a:prstGeom prst="rect">
            <a:avLst/>
          </a:prstGeom>
          <a:noFill/>
        </p:spPr>
        <p:txBody>
          <a:bodyPr wrap="none" rtlCol="0">
            <a:spAutoFit/>
          </a:bodyPr>
          <a:lstStyle/>
          <a:p>
            <a:r>
              <a:rPr lang="de-DE" dirty="0" smtClean="0"/>
              <a:t>%-US-Trade</a:t>
            </a:r>
            <a:endParaRPr lang="de-DE" dirty="0"/>
          </a:p>
        </p:txBody>
      </p:sp>
      <p:sp>
        <p:nvSpPr>
          <p:cNvPr id="25" name="Rechteck 24"/>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660595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20733" y="97082"/>
            <a:ext cx="8517886" cy="640485"/>
          </a:xfrm>
          <a:prstGeom prst="rect">
            <a:avLst/>
          </a:prstGeom>
        </p:spPr>
        <p:txBody>
          <a:bodyPr/>
          <a:lstStyle>
            <a:lvl1pPr algn="ctr" rtl="0" hangingPunct="0">
              <a:tabLst/>
              <a:defRPr lang="de-DE" sz="4400" b="0" i="0" u="none" strike="noStrike" kern="1200">
                <a:ln>
                  <a:noFill/>
                </a:ln>
                <a:latin typeface="Arial" pitchFamily="18"/>
              </a:defRPr>
            </a:lvl1pPr>
          </a:lstStyle>
          <a:p>
            <a:r>
              <a:rPr lang="en-US" sz="3991" dirty="0" err="1">
                <a:solidFill>
                  <a:sysClr val="windowText" lastClr="000000"/>
                </a:solidFill>
                <a:latin typeface="Times New Roman" panose="02020603050405020304" pitchFamily="18" charset="0"/>
                <a:cs typeface="Times New Roman" panose="02020603050405020304" pitchFamily="18" charset="0"/>
              </a:rPr>
              <a:t>Gravitationsmodell</a:t>
            </a:r>
            <a:r>
              <a:rPr lang="en-US" sz="3991" dirty="0">
                <a:solidFill>
                  <a:sysClr val="windowText" lastClr="000000"/>
                </a:solidFill>
                <a:latin typeface="Times New Roman" panose="02020603050405020304" pitchFamily="18" charset="0"/>
                <a:cs typeface="Times New Roman" panose="02020603050405020304" pitchFamily="18" charset="0"/>
              </a:rPr>
              <a:t> – </a:t>
            </a:r>
            <a:r>
              <a:rPr lang="en-US" sz="3991" b="1" dirty="0" err="1">
                <a:solidFill>
                  <a:sysClr val="windowText" lastClr="000000"/>
                </a:solidFill>
                <a:latin typeface="Times New Roman" panose="02020603050405020304" pitchFamily="18" charset="0"/>
                <a:cs typeface="Times New Roman" panose="02020603050405020304" pitchFamily="18" charset="0"/>
              </a:rPr>
              <a:t>Distanzbegriff</a:t>
            </a:r>
            <a:r>
              <a:rPr lang="en-US" sz="3991" b="1" dirty="0">
                <a:solidFill>
                  <a:sysClr val="windowText" lastClr="000000"/>
                </a:solidFill>
                <a:latin typeface="Times New Roman" panose="02020603050405020304" pitchFamily="18" charset="0"/>
                <a:cs typeface="Times New Roman" panose="02020603050405020304" pitchFamily="18" charset="0"/>
              </a:rPr>
              <a:t> </a:t>
            </a:r>
          </a:p>
        </p:txBody>
      </p:sp>
      <p:sp>
        <p:nvSpPr>
          <p:cNvPr id="3" name="Textfeld 2">
            <a:extLst>
              <a:ext uri="{FF2B5EF4-FFF2-40B4-BE49-F238E27FC236}">
                <a16:creationId xmlns:a16="http://schemas.microsoft.com/office/drawing/2014/main" id="{BF497CAC-E1D2-4394-B339-2842183B9D71}"/>
              </a:ext>
            </a:extLst>
          </p:cNvPr>
          <p:cNvSpPr txBox="1"/>
          <p:nvPr/>
        </p:nvSpPr>
        <p:spPr>
          <a:xfrm>
            <a:off x="285136" y="889965"/>
            <a:ext cx="8387287" cy="5766473"/>
          </a:xfrm>
          <a:prstGeom prst="rect">
            <a:avLst/>
          </a:prstGeom>
          <a:noFill/>
        </p:spPr>
        <p:txBody>
          <a:bodyPr wrap="square" rtlCol="0">
            <a:noAutofit/>
          </a:bodyPr>
          <a:lstStyle/>
          <a:p>
            <a:pPr marL="457200" indent="-457200">
              <a:buFont typeface="+mj-lt"/>
              <a:buAutoNum type="arabicParenR"/>
            </a:pPr>
            <a:r>
              <a:rPr lang="de-DE" b="1" dirty="0" smtClean="0">
                <a:latin typeface="Times New Roman" panose="02020603050405020304" pitchFamily="18" charset="0"/>
                <a:cs typeface="Times New Roman" panose="02020603050405020304" pitchFamily="18" charset="0"/>
              </a:rPr>
              <a:t>Abstand</a:t>
            </a:r>
            <a:r>
              <a:rPr lang="de-DE" b="1" dirty="0">
                <a:latin typeface="Times New Roman" panose="02020603050405020304" pitchFamily="18" charset="0"/>
                <a:cs typeface="Times New Roman" panose="02020603050405020304" pitchFamily="18" charset="0"/>
              </a:rPr>
              <a:t>: </a:t>
            </a:r>
            <a:r>
              <a:rPr lang="de-DE" dirty="0">
                <a:latin typeface="Times New Roman" panose="02020603050405020304" pitchFamily="18" charset="0"/>
                <a:cs typeface="Times New Roman" panose="02020603050405020304" pitchFamily="18" charset="0"/>
              </a:rPr>
              <a:t>Bezogen auf die Strecke zwischen den Märkten hat einen Einfluss auf die Transportkosten und damit auf Ex- und Importkosten</a:t>
            </a:r>
          </a:p>
          <a:p>
            <a:pPr marL="457200" indent="-457200">
              <a:buFont typeface="+mj-lt"/>
              <a:buAutoNum type="arabicParenR"/>
            </a:pPr>
            <a:endParaRPr lang="de-DE" dirty="0">
              <a:latin typeface="Times New Roman" panose="02020603050405020304" pitchFamily="18" charset="0"/>
              <a:cs typeface="Times New Roman" panose="02020603050405020304" pitchFamily="18" charset="0"/>
            </a:endParaRPr>
          </a:p>
          <a:p>
            <a:pPr marL="457200" indent="-457200">
              <a:buFont typeface="+mj-lt"/>
              <a:buAutoNum type="arabicParenR"/>
            </a:pPr>
            <a:r>
              <a:rPr lang="de-DE" b="1" dirty="0">
                <a:latin typeface="Times New Roman" panose="02020603050405020304" pitchFamily="18" charset="0"/>
                <a:cs typeface="Times New Roman" panose="02020603050405020304" pitchFamily="18" charset="0"/>
              </a:rPr>
              <a:t>Kulturelle Affinität: </a:t>
            </a:r>
            <a:r>
              <a:rPr lang="de-DE" dirty="0">
                <a:latin typeface="Times New Roman" panose="02020603050405020304" pitchFamily="18" charset="0"/>
                <a:cs typeface="Times New Roman" panose="02020603050405020304" pitchFamily="18" charset="0"/>
              </a:rPr>
              <a:t>Falls sich zwei Länder kulturell sehr nahe stehen, impliziert dies sehr wahrscheinlich auch eine große ökonomische Nähe und führt damit zu engen Handelsbeziehungen.</a:t>
            </a:r>
          </a:p>
          <a:p>
            <a:pPr marL="457200" indent="-457200">
              <a:buFont typeface="+mj-lt"/>
              <a:buAutoNum type="arabicParenR"/>
            </a:pPr>
            <a:endParaRPr lang="de-DE" dirty="0">
              <a:latin typeface="Times New Roman" panose="02020603050405020304" pitchFamily="18" charset="0"/>
              <a:cs typeface="Times New Roman" panose="02020603050405020304" pitchFamily="18" charset="0"/>
            </a:endParaRPr>
          </a:p>
          <a:p>
            <a:pPr marL="457200" indent="-457200">
              <a:buFont typeface="+mj-lt"/>
              <a:buAutoNum type="arabicParenR"/>
            </a:pPr>
            <a:r>
              <a:rPr lang="de-DE" b="1" dirty="0">
                <a:latin typeface="Times New Roman" panose="02020603050405020304" pitchFamily="18" charset="0"/>
                <a:cs typeface="Times New Roman" panose="02020603050405020304" pitchFamily="18" charset="0"/>
              </a:rPr>
              <a:t>Geographie: </a:t>
            </a:r>
            <a:r>
              <a:rPr lang="de-DE" dirty="0">
                <a:latin typeface="Times New Roman" panose="02020603050405020304" pitchFamily="18" charset="0"/>
                <a:cs typeface="Times New Roman" panose="02020603050405020304" pitchFamily="18" charset="0"/>
              </a:rPr>
              <a:t>Seehäfen, Flussverbindungen zu anderen Ländern fördern den Handel. Natürliche Barrieren wie Gebirge hindern Handelsbeziehungen</a:t>
            </a:r>
            <a:r>
              <a:rPr lang="de-DE" dirty="0" smtClean="0">
                <a:latin typeface="Times New Roman" panose="02020603050405020304" pitchFamily="18" charset="0"/>
                <a:cs typeface="Times New Roman" panose="02020603050405020304" pitchFamily="18" charset="0"/>
              </a:rPr>
              <a:t>.</a:t>
            </a:r>
          </a:p>
          <a:p>
            <a:pPr marL="457200" indent="-457200">
              <a:buFont typeface="+mj-lt"/>
              <a:buAutoNum type="arabicParenR"/>
            </a:pPr>
            <a:endParaRPr lang="de-DE" dirty="0" smtClean="0">
              <a:latin typeface="Times New Roman" panose="02020603050405020304" pitchFamily="18" charset="0"/>
              <a:cs typeface="Times New Roman" panose="02020603050405020304" pitchFamily="18" charset="0"/>
            </a:endParaRPr>
          </a:p>
          <a:p>
            <a:pPr marL="457200" indent="-457200">
              <a:buFont typeface="+mj-lt"/>
              <a:buAutoNum type="arabicParenR"/>
            </a:pPr>
            <a:r>
              <a:rPr lang="de-DE" b="1" dirty="0">
                <a:latin typeface="Times New Roman" panose="02020603050405020304" pitchFamily="18" charset="0"/>
                <a:cs typeface="Times New Roman" panose="02020603050405020304" pitchFamily="18" charset="0"/>
              </a:rPr>
              <a:t>Grenzen: </a:t>
            </a:r>
            <a:r>
              <a:rPr lang="de-DE" dirty="0">
                <a:latin typeface="Times New Roman" panose="02020603050405020304" pitchFamily="18" charset="0"/>
                <a:cs typeface="Times New Roman" panose="02020603050405020304" pitchFamily="18" charset="0"/>
              </a:rPr>
              <a:t>Grenzüberschreitender Handel zieht normalerweise viele Formalitäten nach sich, die Kosten verursachen. Zudem können zusätzliche Kosten über Zölle oder Quoten </a:t>
            </a:r>
            <a:r>
              <a:rPr lang="de-DE" dirty="0" smtClean="0">
                <a:latin typeface="Times New Roman" panose="02020603050405020304" pitchFamily="18" charset="0"/>
                <a:cs typeface="Times New Roman" panose="02020603050405020304" pitchFamily="18" charset="0"/>
              </a:rPr>
              <a:t>entstehen. Außerdem </a:t>
            </a:r>
            <a:r>
              <a:rPr lang="de-DE" dirty="0">
                <a:latin typeface="Times New Roman" panose="02020603050405020304" pitchFamily="18" charset="0"/>
                <a:cs typeface="Times New Roman" panose="02020603050405020304" pitchFamily="18" charset="0"/>
              </a:rPr>
              <a:t>gehen Grenzen häufig mit einer anderen Sprache einher, was ebenso zu Handelshemmnissen führen kann</a:t>
            </a:r>
            <a:r>
              <a:rPr lang="de-DE" dirty="0" smtClean="0">
                <a:latin typeface="Times New Roman" panose="02020603050405020304" pitchFamily="18" charset="0"/>
                <a:cs typeface="Times New Roman" panose="02020603050405020304" pitchFamily="18" charset="0"/>
              </a:rPr>
              <a:t>.</a:t>
            </a:r>
          </a:p>
          <a:p>
            <a:pPr marL="457200" indent="-457200">
              <a:buFont typeface="+mj-lt"/>
              <a:buAutoNum type="arabicParenR"/>
            </a:pPr>
            <a:endParaRPr lang="de-DE" dirty="0">
              <a:latin typeface="Times New Roman" panose="02020603050405020304" pitchFamily="18" charset="0"/>
              <a:cs typeface="Times New Roman" panose="02020603050405020304" pitchFamily="18" charset="0"/>
            </a:endParaRPr>
          </a:p>
          <a:p>
            <a:pPr marL="457200" indent="-457200">
              <a:buFont typeface="+mj-lt"/>
              <a:buAutoNum type="arabicParenR"/>
            </a:pPr>
            <a:r>
              <a:rPr lang="de-DE" b="1" dirty="0">
                <a:latin typeface="Times New Roman" panose="02020603050405020304" pitchFamily="18" charset="0"/>
                <a:cs typeface="Times New Roman" panose="02020603050405020304" pitchFamily="18" charset="0"/>
              </a:rPr>
              <a:t>Multinationale Unternehmen: </a:t>
            </a:r>
            <a:r>
              <a:rPr lang="de-DE" dirty="0">
                <a:latin typeface="Times New Roman" panose="02020603050405020304" pitchFamily="18" charset="0"/>
                <a:cs typeface="Times New Roman" panose="02020603050405020304" pitchFamily="18" charset="0"/>
              </a:rPr>
              <a:t>Unternehmen mit Sitzen in mehreren Ländern werden tendenziell mehr Güter und Dienstleistungen zwischen ihren Einheiten austauschen.</a:t>
            </a:r>
          </a:p>
          <a:p>
            <a:endParaRPr lang="de-DE" dirty="0">
              <a:latin typeface="Times New Roman" panose="02020603050405020304" pitchFamily="18" charset="0"/>
              <a:cs typeface="Times New Roman" panose="02020603050405020304" pitchFamily="18" charset="0"/>
            </a:endParaRPr>
          </a:p>
          <a:p>
            <a:endParaRPr lang="de-DE" dirty="0">
              <a:latin typeface="Times New Roman" panose="02020603050405020304" pitchFamily="18" charset="0"/>
              <a:cs typeface="Times New Roman" panose="02020603050405020304" pitchFamily="18" charset="0"/>
            </a:endParaRPr>
          </a:p>
        </p:txBody>
      </p:sp>
      <p:sp>
        <p:nvSpPr>
          <p:cNvPr id="5" name="Rechteck 4"/>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192056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41949" y="44625"/>
            <a:ext cx="7464960" cy="640485"/>
          </a:xfrm>
          <a:prstGeom prst="rect">
            <a:avLst/>
          </a:prstGeom>
        </p:spPr>
        <p:txBody>
          <a:bodyPr/>
          <a:lstStyle>
            <a:lvl1pPr algn="ctr" rtl="0" hangingPunct="0">
              <a:tabLst/>
              <a:defRPr lang="de-DE" sz="4400" b="0" i="0" u="none" strike="noStrike" kern="1200">
                <a:ln>
                  <a:noFill/>
                </a:ln>
                <a:latin typeface="Arial" pitchFamily="18"/>
              </a:defRPr>
            </a:lvl1pPr>
          </a:lstStyle>
          <a:p>
            <a:r>
              <a:rPr lang="en-US" sz="3991" dirty="0" err="1" smtClean="0">
                <a:solidFill>
                  <a:sysClr val="windowText" lastClr="000000"/>
                </a:solidFill>
                <a:latin typeface="Times New Roman" panose="02020603050405020304" pitchFamily="18" charset="0"/>
                <a:cs typeface="Times New Roman" panose="02020603050405020304" pitchFamily="18" charset="0"/>
              </a:rPr>
              <a:t>Warum</a:t>
            </a:r>
            <a:r>
              <a:rPr lang="en-US" sz="3991" dirty="0" smtClean="0">
                <a:solidFill>
                  <a:sysClr val="windowText" lastClr="000000"/>
                </a:solidFill>
                <a:latin typeface="Times New Roman" panose="02020603050405020304" pitchFamily="18" charset="0"/>
                <a:cs typeface="Times New Roman" panose="02020603050405020304" pitchFamily="18" charset="0"/>
              </a:rPr>
              <a:t> </a:t>
            </a:r>
            <a:r>
              <a:rPr lang="en-US" sz="3991" dirty="0" err="1" smtClean="0">
                <a:solidFill>
                  <a:sysClr val="windowText" lastClr="000000"/>
                </a:solidFill>
                <a:latin typeface="Times New Roman" panose="02020603050405020304" pitchFamily="18" charset="0"/>
                <a:cs typeface="Times New Roman" panose="02020603050405020304" pitchFamily="18" charset="0"/>
              </a:rPr>
              <a:t>Gravitationsmodell</a:t>
            </a:r>
            <a:r>
              <a:rPr lang="en-US" sz="3991" dirty="0" smtClean="0">
                <a:solidFill>
                  <a:sysClr val="windowText" lastClr="000000"/>
                </a:solidFill>
                <a:latin typeface="Times New Roman" panose="02020603050405020304" pitchFamily="18" charset="0"/>
                <a:cs typeface="Times New Roman" panose="02020603050405020304" pitchFamily="18" charset="0"/>
              </a:rPr>
              <a:t>?</a:t>
            </a:r>
            <a:endParaRPr lang="en-US" sz="3991" dirty="0">
              <a:solidFill>
                <a:sysClr val="windowText" lastClr="000000"/>
              </a:solidFill>
              <a:latin typeface="Times New Roman" panose="02020603050405020304" pitchFamily="18" charset="0"/>
              <a:cs typeface="Times New Roman" panose="02020603050405020304" pitchFamily="18" charset="0"/>
            </a:endParaRPr>
          </a:p>
        </p:txBody>
      </p:sp>
      <p:pic>
        <p:nvPicPr>
          <p:cNvPr id="9" name="Grafik 8">
            <a:extLst>
              <a:ext uri="{FF2B5EF4-FFF2-40B4-BE49-F238E27FC236}">
                <a16:creationId xmlns:a16="http://schemas.microsoft.com/office/drawing/2014/main" id="{2E43B139-E680-49CD-BA26-EF58CD702A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5236" y="685110"/>
            <a:ext cx="6886700" cy="1557931"/>
          </a:xfrm>
          <a:prstGeom prst="rect">
            <a:avLst/>
          </a:prstGeom>
        </p:spPr>
      </p:pic>
      <mc:AlternateContent xmlns:mc="http://schemas.openxmlformats.org/markup-compatibility/2006" xmlns:a14="http://schemas.microsoft.com/office/drawing/2010/main">
        <mc:Choice Requires="a14">
          <p:sp>
            <p:nvSpPr>
              <p:cNvPr id="2" name="Rechteck 1"/>
              <p:cNvSpPr/>
              <p:nvPr/>
            </p:nvSpPr>
            <p:spPr>
              <a:xfrm>
                <a:off x="8708534" y="2274749"/>
                <a:ext cx="3252019" cy="1961563"/>
              </a:xfrm>
              <a:prstGeom prst="rect">
                <a:avLst/>
              </a:prstGeom>
              <a:ln>
                <a:solidFill>
                  <a:schemeClr val="tx1"/>
                </a:solidFill>
              </a:ln>
            </p:spPr>
            <p:txBody>
              <a:bodyPr wrap="square">
                <a:spAutoFit/>
              </a:bodyPr>
              <a:lstStyle/>
              <a:p>
                <a14:m>
                  <m:oMath xmlns:m="http://schemas.openxmlformats.org/officeDocument/2006/math">
                    <m:sSub>
                      <m:sSubPr>
                        <m:ctrlPr>
                          <a:rPr lang="de-DE" i="1">
                            <a:latin typeface="Cambria Math" panose="02040503050406030204" pitchFamily="18" charset="0"/>
                          </a:rPr>
                        </m:ctrlPr>
                      </m:sSubPr>
                      <m:e>
                        <m:r>
                          <a:rPr lang="de-DE" i="1">
                            <a:latin typeface="Cambria Math"/>
                          </a:rPr>
                          <m:t>𝐻</m:t>
                        </m:r>
                      </m:e>
                      <m:sub>
                        <m:r>
                          <a:rPr lang="de-DE" i="1">
                            <a:latin typeface="Cambria Math"/>
                          </a:rPr>
                          <m:t>𝐴𝐵</m:t>
                        </m:r>
                      </m:sub>
                    </m:sSub>
                    <m:r>
                      <a:rPr lang="de-DE" i="1">
                        <a:latin typeface="Cambria Math"/>
                      </a:rPr>
                      <m:t>=</m:t>
                    </m:r>
                    <m:r>
                      <a:rPr lang="de-DE" i="1">
                        <a:latin typeface="Cambria Math"/>
                      </a:rPr>
                      <m:t>𝐶</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𝐵𝐼𝑃</m:t>
                                </m:r>
                              </m:e>
                              <m:sub>
                                <m:r>
                                  <a:rPr lang="de-DE" i="1">
                                    <a:latin typeface="Cambria Math" panose="02040503050406030204" pitchFamily="18" charset="0"/>
                                  </a:rPr>
                                  <m:t>𝐴</m:t>
                                </m:r>
                              </m:sub>
                            </m:sSub>
                            <m:r>
                              <a:rPr lang="de-DE" i="1">
                                <a:latin typeface="Cambria Math"/>
                              </a:rPr>
                              <m:t>)</m:t>
                            </m:r>
                          </m:e>
                          <m:sup>
                            <m:r>
                              <m:rPr>
                                <m:sty m:val="p"/>
                              </m:rPr>
                              <a:rPr lang="el-GR" i="1">
                                <a:latin typeface="Cambria Math"/>
                              </a:rPr>
                              <m:t>α</m:t>
                            </m:r>
                          </m:sup>
                        </m:sSup>
                        <m:r>
                          <a:rPr lang="de-DE" i="1">
                            <a:latin typeface="Cambria Math"/>
                            <a:ea typeface="Cambria Math"/>
                          </a:rPr>
                          <m:t>×</m:t>
                        </m:r>
                        <m:sSup>
                          <m:sSupPr>
                            <m:ctrlPr>
                              <a:rPr lang="de-DE" i="1">
                                <a:latin typeface="Cambria Math" panose="02040503050406030204" pitchFamily="18" charset="0"/>
                              </a:rPr>
                            </m:ctrlPr>
                          </m:sSupPr>
                          <m:e>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𝐵𝐼𝑃</m:t>
                                </m:r>
                              </m:e>
                              <m:sub>
                                <m:r>
                                  <a:rPr lang="de-DE" i="1">
                                    <a:latin typeface="Cambria Math" panose="02040503050406030204" pitchFamily="18" charset="0"/>
                                  </a:rPr>
                                  <m:t>𝐵</m:t>
                                </m:r>
                              </m:sub>
                            </m:sSub>
                            <m:r>
                              <a:rPr lang="de-DE" i="1">
                                <a:latin typeface="Cambria Math"/>
                              </a:rPr>
                              <m:t>)</m:t>
                            </m:r>
                          </m:e>
                          <m:sup>
                            <m:r>
                              <m:rPr>
                                <m:sty m:val="p"/>
                              </m:rPr>
                              <a:rPr lang="el-GR" i="1">
                                <a:latin typeface="Cambria Math"/>
                              </a:rPr>
                              <m:t>β</m:t>
                            </m:r>
                          </m:sup>
                        </m:sSup>
                      </m:num>
                      <m:den>
                        <m:sSup>
                          <m:sSupPr>
                            <m:ctrlPr>
                              <a:rPr lang="de-DE" i="1">
                                <a:latin typeface="Cambria Math" panose="02040503050406030204" pitchFamily="18" charset="0"/>
                              </a:rPr>
                            </m:ctrlPr>
                          </m:sSupPr>
                          <m:e>
                            <m:r>
                              <a:rPr lang="de-DE" i="1">
                                <a:latin typeface="Cambria Math"/>
                              </a:rPr>
                              <m:t>(</m:t>
                            </m:r>
                            <m:sSub>
                              <m:sSubPr>
                                <m:ctrlPr>
                                  <a:rPr lang="de-DE" i="1">
                                    <a:latin typeface="Cambria Math" panose="02040503050406030204" pitchFamily="18" charset="0"/>
                                  </a:rPr>
                                </m:ctrlPr>
                              </m:sSubPr>
                              <m:e>
                                <m:r>
                                  <a:rPr lang="de-DE" i="1">
                                    <a:latin typeface="Cambria Math"/>
                                  </a:rPr>
                                  <m:t>𝐷</m:t>
                                </m:r>
                              </m:e>
                              <m:sub>
                                <m:r>
                                  <a:rPr lang="de-DE" i="1">
                                    <a:latin typeface="Cambria Math"/>
                                  </a:rPr>
                                  <m:t>𝐴𝐵</m:t>
                                </m:r>
                              </m:sub>
                            </m:sSub>
                            <m:r>
                              <a:rPr lang="de-DE" i="1">
                                <a:latin typeface="Cambria Math"/>
                              </a:rPr>
                              <m:t>)</m:t>
                            </m:r>
                          </m:e>
                          <m:sup>
                            <m:r>
                              <m:rPr>
                                <m:sty m:val="p"/>
                              </m:rPr>
                              <a:rPr lang="el-GR" i="1">
                                <a:latin typeface="Cambria Math"/>
                              </a:rPr>
                              <m:t>γ</m:t>
                            </m:r>
                          </m:sup>
                        </m:sSup>
                      </m:den>
                    </m:f>
                  </m:oMath>
                </a14:m>
                <a:r>
                  <a:rPr lang="de-DE" dirty="0" smtClean="0">
                    <a:latin typeface="Times New Roman" panose="02020603050405020304" pitchFamily="18" charset="0"/>
                    <a:cs typeface="Times New Roman" panose="02020603050405020304" pitchFamily="18" charset="0"/>
                  </a:rPr>
                  <a:t>  </a:t>
                </a:r>
                <a:endParaRPr lang="de-DE" dirty="0">
                  <a:latin typeface="Times New Roman" panose="02020603050405020304" pitchFamily="18" charset="0"/>
                  <a:cs typeface="Times New Roman" panose="02020603050405020304" pitchFamily="18" charset="0"/>
                </a:endParaRPr>
              </a:p>
              <a:p>
                <a:pPr algn="ctr"/>
                <a:endParaRPr lang="de-DE" dirty="0">
                  <a:latin typeface="Times New Roman" panose="02020603050405020304" pitchFamily="18" charset="0"/>
                  <a:cs typeface="Times New Roman" panose="02020603050405020304" pitchFamily="18" charset="0"/>
                </a:endParaRPr>
              </a:p>
              <a:p>
                <a14:m>
                  <m:oMath xmlns:m="http://schemas.openxmlformats.org/officeDocument/2006/math">
                    <m:sSub>
                      <m:sSubPr>
                        <m:ctrlPr>
                          <a:rPr lang="de-DE" i="1">
                            <a:latin typeface="Cambria Math" panose="02040503050406030204" pitchFamily="18" charset="0"/>
                          </a:rPr>
                        </m:ctrlPr>
                      </m:sSubPr>
                      <m:e>
                        <m:r>
                          <a:rPr lang="de-DE" i="1">
                            <a:latin typeface="Cambria Math"/>
                          </a:rPr>
                          <m:t>𝐻</m:t>
                        </m:r>
                      </m:e>
                      <m:sub>
                        <m:r>
                          <a:rPr lang="de-DE" i="1">
                            <a:latin typeface="Cambria Math"/>
                          </a:rPr>
                          <m:t>𝐴𝐵</m:t>
                        </m:r>
                      </m:sub>
                    </m:sSub>
                    <m:r>
                      <a:rPr lang="de-DE" i="1">
                        <a:latin typeface="Cambria Math" panose="02040503050406030204" pitchFamily="18" charset="0"/>
                      </a:rPr>
                      <m:t>:</m:t>
                    </m:r>
                  </m:oMath>
                </a14:m>
                <a:r>
                  <a:rPr lang="de-DE" dirty="0">
                    <a:latin typeface="Times New Roman" panose="02020603050405020304" pitchFamily="18" charset="0"/>
                    <a:cs typeface="Times New Roman" panose="02020603050405020304" pitchFamily="18" charset="0"/>
                  </a:rPr>
                  <a:t> Handelsvolumen</a:t>
                </a:r>
              </a:p>
              <a:p>
                <a14:m>
                  <m:oMath xmlns:m="http://schemas.openxmlformats.org/officeDocument/2006/math">
                    <m:sSub>
                      <m:sSubPr>
                        <m:ctrlPr>
                          <a:rPr lang="de-DE" i="1">
                            <a:latin typeface="Cambria Math" panose="02040503050406030204" pitchFamily="18" charset="0"/>
                          </a:rPr>
                        </m:ctrlPr>
                      </m:sSubPr>
                      <m:e>
                        <m:r>
                          <a:rPr lang="de-DE" i="1">
                            <a:latin typeface="Cambria Math"/>
                          </a:rPr>
                          <m:t>𝐷</m:t>
                        </m:r>
                      </m:e>
                      <m:sub>
                        <m:r>
                          <a:rPr lang="de-DE" i="1">
                            <a:latin typeface="Cambria Math"/>
                          </a:rPr>
                          <m:t>𝐴𝐵</m:t>
                        </m:r>
                      </m:sub>
                    </m:sSub>
                  </m:oMath>
                </a14:m>
                <a:r>
                  <a:rPr lang="de-DE" dirty="0">
                    <a:latin typeface="Times New Roman" panose="02020603050405020304" pitchFamily="18" charset="0"/>
                    <a:cs typeface="Times New Roman" panose="02020603050405020304" pitchFamily="18" charset="0"/>
                  </a:rPr>
                  <a:t>: </a:t>
                </a:r>
                <a:r>
                  <a:rPr lang="de-DE" dirty="0" smtClean="0">
                    <a:latin typeface="Times New Roman" panose="02020603050405020304" pitchFamily="18" charset="0"/>
                    <a:cs typeface="Times New Roman" panose="02020603050405020304" pitchFamily="18" charset="0"/>
                  </a:rPr>
                  <a:t>Distanz</a:t>
                </a:r>
                <a:endParaRPr lang="de-DE" dirty="0">
                  <a:latin typeface="Times New Roman" panose="02020603050405020304" pitchFamily="18" charset="0"/>
                  <a:cs typeface="Times New Roman" panose="02020603050405020304" pitchFamily="18" charset="0"/>
                </a:endParaRPr>
              </a:p>
              <a:p>
                <a14:m>
                  <m:oMath xmlns:m="http://schemas.openxmlformats.org/officeDocument/2006/math">
                    <m:r>
                      <a:rPr lang="de-DE" i="1">
                        <a:latin typeface="Cambria Math"/>
                      </a:rPr>
                      <m:t>𝐶</m:t>
                    </m:r>
                  </m:oMath>
                </a14:m>
                <a:r>
                  <a:rPr lang="de-DE" dirty="0">
                    <a:latin typeface="Times New Roman" panose="02020603050405020304" pitchFamily="18" charset="0"/>
                    <a:cs typeface="Times New Roman" panose="02020603050405020304" pitchFamily="18" charset="0"/>
                  </a:rPr>
                  <a:t>&gt;0: Konstante</a:t>
                </a:r>
              </a:p>
              <a:p>
                <a:r>
                  <a:rPr lang="de-DE" dirty="0">
                    <a:latin typeface="Times New Roman" panose="02020603050405020304" pitchFamily="18" charset="0"/>
                    <a:cs typeface="Times New Roman" panose="02020603050405020304" pitchFamily="18" charset="0"/>
                  </a:rPr>
                  <a:t>α,</a:t>
                </a:r>
                <a:r>
                  <a:rPr lang="el-GR" dirty="0">
                    <a:latin typeface="Times New Roman" panose="02020603050405020304" pitchFamily="18" charset="0"/>
                    <a:cs typeface="Times New Roman" panose="02020603050405020304" pitchFamily="18" charset="0"/>
                  </a:rPr>
                  <a:t>β</a:t>
                </a:r>
                <a:r>
                  <a:rPr lang="de-DE"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γ</a:t>
                </a:r>
                <a:r>
                  <a:rPr lang="de-DE" dirty="0">
                    <a:latin typeface="Times New Roman" panose="02020603050405020304" pitchFamily="18" charset="0"/>
                    <a:cs typeface="Times New Roman" panose="02020603050405020304" pitchFamily="18" charset="0"/>
                  </a:rPr>
                  <a:t>&gt;0: Handelselastizitäten</a:t>
                </a:r>
              </a:p>
            </p:txBody>
          </p:sp>
        </mc:Choice>
        <mc:Fallback xmlns="">
          <p:sp>
            <p:nvSpPr>
              <p:cNvPr id="2" name="Rechteck 1"/>
              <p:cNvSpPr>
                <a:spLocks noRot="1" noChangeAspect="1" noMove="1" noResize="1" noEditPoints="1" noAdjustHandles="1" noChangeArrowheads="1" noChangeShapeType="1" noTextEdit="1"/>
              </p:cNvSpPr>
              <p:nvPr/>
            </p:nvSpPr>
            <p:spPr>
              <a:xfrm>
                <a:off x="8708534" y="2274749"/>
                <a:ext cx="3252019" cy="1961563"/>
              </a:xfrm>
              <a:prstGeom prst="rect">
                <a:avLst/>
              </a:prstGeom>
              <a:blipFill>
                <a:blip r:embed="rId4"/>
                <a:stretch>
                  <a:fillRect l="-1495" b="-3704"/>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 name="Rechteck 2"/>
              <p:cNvSpPr/>
              <p:nvPr/>
            </p:nvSpPr>
            <p:spPr>
              <a:xfrm>
                <a:off x="422784" y="2314157"/>
                <a:ext cx="4444180" cy="1906356"/>
              </a:xfrm>
              <a:prstGeom prst="rect">
                <a:avLst/>
              </a:prstGeom>
              <a:ln>
                <a:solidFill>
                  <a:schemeClr val="tx1"/>
                </a:solidFill>
              </a:ln>
            </p:spPr>
            <p:txBody>
              <a:bodyPr wrap="square">
                <a:spAutoFit/>
              </a:bodyPr>
              <a:lstStyle/>
              <a:p>
                <a14:m>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𝐹</m:t>
                        </m:r>
                      </m:e>
                      <m:sub>
                        <m:r>
                          <a:rPr lang="de-DE" i="1">
                            <a:latin typeface="Cambria Math"/>
                          </a:rPr>
                          <m:t>𝐴𝐵</m:t>
                        </m:r>
                      </m:sub>
                    </m:sSub>
                    <m:r>
                      <a:rPr lang="de-DE" i="1">
                        <a:latin typeface="Cambria Math"/>
                      </a:rPr>
                      <m:t>=</m:t>
                    </m:r>
                    <m:r>
                      <a:rPr lang="de-DE" b="0" i="1" smtClean="0">
                        <a:latin typeface="Cambria Math" panose="02040503050406030204" pitchFamily="18" charset="0"/>
                      </a:rPr>
                      <m:t>𝐺</m:t>
                    </m:r>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b="0" i="1" smtClean="0">
                                <a:latin typeface="Cambria Math" panose="02040503050406030204" pitchFamily="18" charset="0"/>
                              </a:rPr>
                              <m:t>𝑀</m:t>
                            </m:r>
                          </m:e>
                          <m:sub>
                            <m:r>
                              <a:rPr lang="de-DE" i="1">
                                <a:latin typeface="Cambria Math" panose="02040503050406030204" pitchFamily="18" charset="0"/>
                              </a:rPr>
                              <m:t>𝐴</m:t>
                            </m:r>
                          </m:sub>
                        </m:sSub>
                        <m:r>
                          <a:rPr lang="de-DE" i="1">
                            <a:latin typeface="Cambria Math"/>
                            <a:ea typeface="Cambria Math"/>
                          </a:rPr>
                          <m:t>×</m:t>
                        </m:r>
                        <m:sSub>
                          <m:sSubPr>
                            <m:ctrlPr>
                              <a:rPr lang="de-DE" i="1">
                                <a:latin typeface="Cambria Math" panose="02040503050406030204" pitchFamily="18" charset="0"/>
                              </a:rPr>
                            </m:ctrlPr>
                          </m:sSubPr>
                          <m:e>
                            <m:r>
                              <a:rPr lang="de-DE" b="0" i="1" smtClean="0">
                                <a:latin typeface="Cambria Math" panose="02040503050406030204" pitchFamily="18" charset="0"/>
                              </a:rPr>
                              <m:t>𝑀</m:t>
                            </m:r>
                          </m:e>
                          <m:sub>
                            <m:r>
                              <a:rPr lang="de-DE" i="1">
                                <a:latin typeface="Cambria Math" panose="02040503050406030204" pitchFamily="18" charset="0"/>
                              </a:rPr>
                              <m:t>𝐵</m:t>
                            </m:r>
                          </m:sub>
                        </m:sSub>
                      </m:num>
                      <m:den>
                        <m:sSup>
                          <m:sSupPr>
                            <m:ctrlPr>
                              <a:rPr lang="de-DE" i="1">
                                <a:latin typeface="Cambria Math" panose="02040503050406030204" pitchFamily="18" charset="0"/>
                              </a:rPr>
                            </m:ctrlPr>
                          </m:sSupPr>
                          <m:e>
                            <m:r>
                              <a:rPr lang="de-DE" i="1">
                                <a:latin typeface="Cambria Math"/>
                              </a:rPr>
                              <m:t>(</m:t>
                            </m:r>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a:rPr>
                                  <m:t>𝐴𝐵</m:t>
                                </m:r>
                              </m:sub>
                            </m:sSub>
                            <m:r>
                              <a:rPr lang="de-DE" i="1">
                                <a:latin typeface="Cambria Math"/>
                              </a:rPr>
                              <m:t>)</m:t>
                            </m:r>
                          </m:e>
                          <m:sup>
                            <m:r>
                              <a:rPr lang="de-DE" i="1">
                                <a:latin typeface="Cambria Math" panose="02040503050406030204" pitchFamily="18" charset="0"/>
                              </a:rPr>
                              <m:t>2</m:t>
                            </m:r>
                          </m:sup>
                        </m:sSup>
                      </m:den>
                    </m:f>
                  </m:oMath>
                </a14:m>
                <a:r>
                  <a:rPr lang="de-DE" dirty="0">
                    <a:latin typeface="Times New Roman" panose="02020603050405020304" pitchFamily="18" charset="0"/>
                    <a:cs typeface="Times New Roman" panose="02020603050405020304" pitchFamily="18" charset="0"/>
                  </a:rPr>
                  <a:t> (Gravitationsgesetz</a:t>
                </a:r>
                <a:r>
                  <a:rPr lang="de-DE" dirty="0" smtClean="0">
                    <a:latin typeface="Times New Roman" panose="02020603050405020304" pitchFamily="18" charset="0"/>
                    <a:cs typeface="Times New Roman" panose="02020603050405020304" pitchFamily="18" charset="0"/>
                  </a:rPr>
                  <a:t>)</a:t>
                </a:r>
              </a:p>
              <a:p>
                <a:endParaRPr lang="de-DE" dirty="0" smtClean="0">
                  <a:latin typeface="Times New Roman" panose="02020603050405020304" pitchFamily="18" charset="0"/>
                  <a:cs typeface="Times New Roman" panose="02020603050405020304" pitchFamily="18" charset="0"/>
                </a:endParaRPr>
              </a:p>
              <a:p>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𝐹</m:t>
                        </m:r>
                      </m:e>
                      <m:sub>
                        <m:r>
                          <a:rPr lang="de-DE" i="1">
                            <a:latin typeface="Cambria Math"/>
                          </a:rPr>
                          <m:t>𝐴𝐵</m:t>
                        </m:r>
                      </m:sub>
                    </m:sSub>
                    <m:r>
                      <a:rPr lang="de-DE" i="1">
                        <a:latin typeface="Cambria Math" panose="02040503050406030204" pitchFamily="18" charset="0"/>
                      </a:rPr>
                      <m:t>:</m:t>
                    </m:r>
                  </m:oMath>
                </a14:m>
                <a:r>
                  <a:rPr lang="de-DE" dirty="0">
                    <a:latin typeface="Times New Roman" panose="02020603050405020304" pitchFamily="18" charset="0"/>
                    <a:cs typeface="Times New Roman" panose="02020603050405020304" pitchFamily="18" charset="0"/>
                  </a:rPr>
                  <a:t> </a:t>
                </a:r>
                <a:r>
                  <a:rPr lang="de-DE" dirty="0" smtClean="0">
                    <a:latin typeface="Times New Roman" panose="02020603050405020304" pitchFamily="18" charset="0"/>
                    <a:cs typeface="Times New Roman" panose="02020603050405020304" pitchFamily="18" charset="0"/>
                  </a:rPr>
                  <a:t>Kraft zwischen zwei Massen (Planeten)</a:t>
                </a:r>
                <a:endParaRPr lang="de-DE" dirty="0">
                  <a:latin typeface="Times New Roman" panose="02020603050405020304" pitchFamily="18" charset="0"/>
                  <a:cs typeface="Times New Roman" panose="02020603050405020304" pitchFamily="18" charset="0"/>
                </a:endParaRPr>
              </a:p>
              <a:p>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𝑅</m:t>
                        </m:r>
                      </m:e>
                      <m:sub>
                        <m:r>
                          <a:rPr lang="de-DE" i="1">
                            <a:latin typeface="Cambria Math"/>
                          </a:rPr>
                          <m:t>𝐴𝐵</m:t>
                        </m:r>
                      </m:sub>
                    </m:sSub>
                  </m:oMath>
                </a14:m>
                <a:r>
                  <a:rPr lang="de-DE" dirty="0">
                    <a:latin typeface="Times New Roman" panose="02020603050405020304" pitchFamily="18" charset="0"/>
                    <a:cs typeface="Times New Roman" panose="02020603050405020304" pitchFamily="18" charset="0"/>
                  </a:rPr>
                  <a:t>: Allgemeiner Abstand</a:t>
                </a:r>
              </a:p>
              <a:p>
                <a14:m>
                  <m:oMath xmlns:m="http://schemas.openxmlformats.org/officeDocument/2006/math">
                    <m:r>
                      <a:rPr lang="de-DE" b="0" i="1" smtClean="0">
                        <a:latin typeface="Cambria Math" panose="02040503050406030204" pitchFamily="18" charset="0"/>
                        <a:cs typeface="Times New Roman" panose="02020603050405020304" pitchFamily="18" charset="0"/>
                      </a:rPr>
                      <m:t>𝐺</m:t>
                    </m:r>
                  </m:oMath>
                </a14:m>
                <a:r>
                  <a:rPr lang="de-DE" dirty="0" smtClean="0">
                    <a:latin typeface="Times New Roman" panose="02020603050405020304" pitchFamily="18" charset="0"/>
                    <a:cs typeface="Times New Roman" panose="02020603050405020304" pitchFamily="18" charset="0"/>
                  </a:rPr>
                  <a:t>&gt;</a:t>
                </a:r>
                <a:r>
                  <a:rPr lang="de-DE" dirty="0">
                    <a:latin typeface="Times New Roman" panose="02020603050405020304" pitchFamily="18" charset="0"/>
                    <a:cs typeface="Times New Roman" panose="02020603050405020304" pitchFamily="18" charset="0"/>
                  </a:rPr>
                  <a:t>0: </a:t>
                </a:r>
                <a:r>
                  <a:rPr lang="de-DE" dirty="0" smtClean="0">
                    <a:latin typeface="Times New Roman" panose="02020603050405020304" pitchFamily="18" charset="0"/>
                    <a:cs typeface="Times New Roman" panose="02020603050405020304" pitchFamily="18" charset="0"/>
                  </a:rPr>
                  <a:t>Gravitationskonstante</a:t>
                </a:r>
                <a:endParaRPr lang="de-DE" dirty="0">
                  <a:latin typeface="Times New Roman" panose="02020603050405020304" pitchFamily="18" charset="0"/>
                  <a:cs typeface="Times New Roman" panose="02020603050405020304" pitchFamily="18" charset="0"/>
                </a:endParaRPr>
              </a:p>
              <a:p>
                <a:pPr algn="ctr"/>
                <a:endParaRPr lang="de-DE" dirty="0">
                  <a:latin typeface="Times New Roman" panose="02020603050405020304" pitchFamily="18" charset="0"/>
                  <a:cs typeface="Times New Roman" panose="02020603050405020304" pitchFamily="18" charset="0"/>
                </a:endParaRPr>
              </a:p>
            </p:txBody>
          </p:sp>
        </mc:Choice>
        <mc:Fallback xmlns="">
          <p:sp>
            <p:nvSpPr>
              <p:cNvPr id="3" name="Rechteck 2"/>
              <p:cNvSpPr>
                <a:spLocks noRot="1" noChangeAspect="1" noMove="1" noResize="1" noEditPoints="1" noAdjustHandles="1" noChangeArrowheads="1" noChangeShapeType="1" noTextEdit="1"/>
              </p:cNvSpPr>
              <p:nvPr/>
            </p:nvSpPr>
            <p:spPr>
              <a:xfrm>
                <a:off x="422784" y="2314157"/>
                <a:ext cx="4444180" cy="1906356"/>
              </a:xfrm>
              <a:prstGeom prst="rect">
                <a:avLst/>
              </a:prstGeom>
              <a:blipFill>
                <a:blip r:embed="rId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C97BE7E5-13C7-4960-BB36-B36EB362C61B}"/>
                  </a:ext>
                </a:extLst>
              </p:cNvPr>
              <p:cNvSpPr txBox="1"/>
              <p:nvPr/>
            </p:nvSpPr>
            <p:spPr>
              <a:xfrm>
                <a:off x="5153136" y="2721258"/>
                <a:ext cx="3269226" cy="1092154"/>
              </a:xfrm>
              <a:prstGeom prst="rect">
                <a:avLst/>
              </a:prstGeom>
              <a:noFill/>
              <a:ln>
                <a:solidFill>
                  <a:srgbClr val="FF0000"/>
                </a:solidFill>
              </a:ln>
            </p:spPr>
            <p:txBody>
              <a:bodyPr wrap="square" rtlCol="0">
                <a:noAutofit/>
              </a:bodyPr>
              <a:lstStyle/>
              <a:p>
                <a:pPr algn="ctr"/>
                <a:r>
                  <a:rPr lang="de-DE" sz="1400" b="1" dirty="0" smtClean="0">
                    <a:latin typeface="Times New Roman" panose="02020603050405020304" pitchFamily="18" charset="0"/>
                    <a:cs typeface="Times New Roman" panose="02020603050405020304" pitchFamily="18" charset="0"/>
                  </a:rPr>
                  <a:t>Konzeptionell entspricht das Handelsmodell dem Gravitationsmodell von Newton, welches die Ellipsenbahnen unseres Sonnensystems </a:t>
                </a:r>
                <a:r>
                  <a:rPr lang="de-DE" sz="1400" b="1" dirty="0">
                    <a:latin typeface="Times New Roman" panose="02020603050405020304" pitchFamily="18" charset="0"/>
                    <a:cs typeface="Times New Roman" panose="02020603050405020304" pitchFamily="18" charset="0"/>
                  </a:rPr>
                  <a:t>erklärt mit </a:t>
                </a:r>
                <a:r>
                  <a:rPr lang="de-DE" sz="1400" b="1" dirty="0" smtClean="0">
                    <a:latin typeface="Times New Roman" panose="02020603050405020304" pitchFamily="18" charset="0"/>
                    <a:cs typeface="Times New Roman" panose="02020603050405020304" pitchFamily="18" charset="0"/>
                  </a:rPr>
                  <a:t>α=</a:t>
                </a:r>
                <a:r>
                  <a:rPr lang="el-GR" sz="1400" b="1" dirty="0" smtClean="0">
                    <a:latin typeface="Times New Roman" panose="02020603050405020304" pitchFamily="18" charset="0"/>
                    <a:cs typeface="Times New Roman" panose="02020603050405020304" pitchFamily="18" charset="0"/>
                  </a:rPr>
                  <a:t>β</a:t>
                </a:r>
                <a:r>
                  <a:rPr lang="de-DE" sz="1400" b="1" dirty="0" smtClean="0">
                    <a:latin typeface="Times New Roman" panose="02020603050405020304" pitchFamily="18" charset="0"/>
                    <a:cs typeface="Times New Roman" panose="02020603050405020304" pitchFamily="18" charset="0"/>
                  </a:rPr>
                  <a:t>=1, </a:t>
                </a:r>
                <a:r>
                  <a:rPr lang="el-GR" sz="1400" b="1" dirty="0" smtClean="0">
                    <a:latin typeface="Times New Roman" panose="02020603050405020304" pitchFamily="18" charset="0"/>
                    <a:cs typeface="Times New Roman" panose="02020603050405020304" pitchFamily="18" charset="0"/>
                  </a:rPr>
                  <a:t>γ</a:t>
                </a:r>
                <a:r>
                  <a:rPr lang="de-DE" sz="1400" b="1" dirty="0" smtClean="0">
                    <a:latin typeface="Times New Roman" panose="02020603050405020304" pitchFamily="18" charset="0"/>
                    <a:cs typeface="Times New Roman" panose="02020603050405020304" pitchFamily="18" charset="0"/>
                  </a:rPr>
                  <a:t>=2 und </a:t>
                </a:r>
                <a14:m>
                  <m:oMath xmlns:m="http://schemas.openxmlformats.org/officeDocument/2006/math">
                    <m:r>
                      <a:rPr lang="de-DE" sz="1400" b="1" i="1">
                        <a:latin typeface="Cambria Math"/>
                      </a:rPr>
                      <m:t>𝑪</m:t>
                    </m:r>
                    <m:r>
                      <a:rPr lang="de-DE" sz="1400" b="1" i="1" smtClean="0">
                        <a:latin typeface="Cambria Math" panose="02040503050406030204" pitchFamily="18" charset="0"/>
                      </a:rPr>
                      <m:t>=</m:t>
                    </m:r>
                    <m:r>
                      <a:rPr lang="de-DE" sz="1400" b="1" i="1" smtClean="0">
                        <a:latin typeface="Cambria Math" panose="02040503050406030204" pitchFamily="18" charset="0"/>
                      </a:rPr>
                      <m:t>𝑮</m:t>
                    </m:r>
                  </m:oMath>
                </a14:m>
                <a:endParaRPr lang="de-DE" sz="1400" b="1" dirty="0">
                  <a:latin typeface="Times New Roman" panose="02020603050405020304" pitchFamily="18" charset="0"/>
                  <a:cs typeface="Times New Roman" panose="02020603050405020304" pitchFamily="18" charset="0"/>
                </a:endParaRPr>
              </a:p>
            </p:txBody>
          </p:sp>
        </mc:Choice>
        <mc:Fallback xmlns="">
          <p:sp>
            <p:nvSpPr>
              <p:cNvPr id="14" name="Textfeld 13">
                <a:extLst>
                  <a:ext uri="{FF2B5EF4-FFF2-40B4-BE49-F238E27FC236}">
                    <a16:creationId xmlns:a16="http://schemas.microsoft.com/office/drawing/2014/main" id="{C97BE7E5-13C7-4960-BB36-B36EB362C61B}"/>
                  </a:ext>
                </a:extLst>
              </p:cNvPr>
              <p:cNvSpPr txBox="1">
                <a:spLocks noRot="1" noChangeAspect="1" noMove="1" noResize="1" noEditPoints="1" noAdjustHandles="1" noChangeArrowheads="1" noChangeShapeType="1" noTextEdit="1"/>
              </p:cNvSpPr>
              <p:nvPr/>
            </p:nvSpPr>
            <p:spPr>
              <a:xfrm>
                <a:off x="5153136" y="2721258"/>
                <a:ext cx="3269226" cy="1092154"/>
              </a:xfrm>
              <a:prstGeom prst="rect">
                <a:avLst/>
              </a:prstGeom>
              <a:blipFill>
                <a:blip r:embed="rId7"/>
                <a:stretch>
                  <a:fillRect r="-1484" b="-10989"/>
                </a:stretch>
              </a:blipFill>
              <a:ln>
                <a:solidFill>
                  <a:srgbClr val="FF0000"/>
                </a:solidFill>
              </a:ln>
            </p:spPr>
            <p:txBody>
              <a:bodyPr/>
              <a:lstStyle/>
              <a:p>
                <a:r>
                  <a:rPr lang="de-DE">
                    <a:noFill/>
                  </a:rPr>
                  <a:t> </a:t>
                </a:r>
              </a:p>
            </p:txBody>
          </p:sp>
        </mc:Fallback>
      </mc:AlternateContent>
      <p:sp>
        <p:nvSpPr>
          <p:cNvPr id="15" name="Rechteck 14"/>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887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2"/>
          </p:nvPr>
        </p:nvSpPr>
        <p:spPr/>
        <p:txBody>
          <a:bodyPr/>
          <a:lstStyle/>
          <a:p>
            <a:pPr lvl="0"/>
            <a:fld id="{5300DE9C-389F-4056-A799-8642F6081CF3}" type="slidenum">
              <a:rPr>
                <a:latin typeface="Times New Roman" panose="02020603050405020304" pitchFamily="18" charset="0"/>
                <a:cs typeface="Times New Roman" panose="02020603050405020304" pitchFamily="18" charset="0"/>
              </a:rPr>
              <a:t>36</a:t>
            </a:fld>
            <a:endParaRPr lang="de-DE" dirty="0">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4878120" y="148471"/>
            <a:ext cx="7464960" cy="640485"/>
          </a:xfrm>
          <a:prstGeom prst="rect">
            <a:avLst/>
          </a:prstGeom>
        </p:spPr>
        <p:txBody>
          <a:bodyPr>
            <a:normAutofit fontScale="52500" lnSpcReduction="20000"/>
          </a:bodyPr>
          <a:lstStyle>
            <a:lvl1pPr algn="ctr" rtl="0" hangingPunct="0">
              <a:tabLst/>
              <a:defRPr lang="de-DE" sz="4400" b="0" i="0" u="none" strike="noStrike" kern="1200">
                <a:ln>
                  <a:noFill/>
                </a:ln>
                <a:latin typeface="Arial" pitchFamily="18"/>
              </a:defRPr>
            </a:lvl1pPr>
          </a:lstStyle>
          <a:p>
            <a:r>
              <a:rPr lang="en-US" altLang="en-US" sz="3991" dirty="0" err="1">
                <a:solidFill>
                  <a:sysClr val="windowText" lastClr="000000"/>
                </a:solidFill>
                <a:latin typeface="Times New Roman" panose="02020603050405020304" pitchFamily="18" charset="0"/>
                <a:cs typeface="Times New Roman" panose="02020603050405020304" pitchFamily="18" charset="0"/>
              </a:rPr>
              <a:t>Handelsbeziehungen</a:t>
            </a:r>
            <a:r>
              <a:rPr lang="en-US" altLang="en-US" sz="3991" dirty="0">
                <a:solidFill>
                  <a:sysClr val="windowText" lastClr="000000"/>
                </a:solidFill>
                <a:latin typeface="Times New Roman" panose="02020603050405020304" pitchFamily="18" charset="0"/>
                <a:cs typeface="Times New Roman" panose="02020603050405020304" pitchFamily="18" charset="0"/>
              </a:rPr>
              <a:t> </a:t>
            </a:r>
            <a:r>
              <a:rPr lang="en-US" altLang="en-US" sz="3991" dirty="0" err="1">
                <a:solidFill>
                  <a:sysClr val="windowText" lastClr="000000"/>
                </a:solidFill>
                <a:latin typeface="Times New Roman" panose="02020603050405020304" pitchFamily="18" charset="0"/>
                <a:cs typeface="Times New Roman" panose="02020603050405020304" pitchFamily="18" charset="0"/>
              </a:rPr>
              <a:t>zwischen</a:t>
            </a:r>
            <a:r>
              <a:rPr lang="en-US" altLang="en-US" sz="3991" dirty="0">
                <a:solidFill>
                  <a:sysClr val="windowText" lastClr="000000"/>
                </a:solidFill>
                <a:latin typeface="Times New Roman" panose="02020603050405020304" pitchFamily="18" charset="0"/>
                <a:cs typeface="Times New Roman" panose="02020603050405020304" pitchFamily="18" charset="0"/>
              </a:rPr>
              <a:t> British Columbia, </a:t>
            </a:r>
            <a:r>
              <a:rPr lang="en-US" altLang="en-US" sz="3991" dirty="0" err="1">
                <a:solidFill>
                  <a:sysClr val="windowText" lastClr="000000"/>
                </a:solidFill>
                <a:latin typeface="Times New Roman" panose="02020603050405020304" pitchFamily="18" charset="0"/>
                <a:cs typeface="Times New Roman" panose="02020603050405020304" pitchFamily="18" charset="0"/>
              </a:rPr>
              <a:t>kanadischen</a:t>
            </a:r>
            <a:r>
              <a:rPr lang="en-US" altLang="en-US" sz="3991" dirty="0">
                <a:solidFill>
                  <a:sysClr val="windowText" lastClr="000000"/>
                </a:solidFill>
                <a:latin typeface="Times New Roman" panose="02020603050405020304" pitchFamily="18" charset="0"/>
                <a:cs typeface="Times New Roman" panose="02020603050405020304" pitchFamily="18" charset="0"/>
              </a:rPr>
              <a:t> </a:t>
            </a:r>
            <a:r>
              <a:rPr lang="en-US" altLang="en-US" sz="3991" dirty="0" err="1">
                <a:solidFill>
                  <a:sysClr val="windowText" lastClr="000000"/>
                </a:solidFill>
                <a:latin typeface="Times New Roman" panose="02020603050405020304" pitchFamily="18" charset="0"/>
                <a:cs typeface="Times New Roman" panose="02020603050405020304" pitchFamily="18" charset="0"/>
              </a:rPr>
              <a:t>Provinzen</a:t>
            </a:r>
            <a:r>
              <a:rPr lang="en-US" altLang="en-US" sz="3991" dirty="0">
                <a:solidFill>
                  <a:sysClr val="windowText" lastClr="000000"/>
                </a:solidFill>
                <a:latin typeface="Times New Roman" panose="02020603050405020304" pitchFamily="18" charset="0"/>
                <a:cs typeface="Times New Roman" panose="02020603050405020304" pitchFamily="18" charset="0"/>
              </a:rPr>
              <a:t> und </a:t>
            </a:r>
            <a:r>
              <a:rPr lang="en-US" altLang="en-US" sz="3991" dirty="0" err="1">
                <a:solidFill>
                  <a:sysClr val="windowText" lastClr="000000"/>
                </a:solidFill>
                <a:latin typeface="Times New Roman" panose="02020603050405020304" pitchFamily="18" charset="0"/>
                <a:cs typeface="Times New Roman" panose="02020603050405020304" pitchFamily="18" charset="0"/>
              </a:rPr>
              <a:t>Bundesstaaten</a:t>
            </a:r>
            <a:r>
              <a:rPr lang="en-US" altLang="en-US" sz="3991" dirty="0">
                <a:solidFill>
                  <a:sysClr val="windowText" lastClr="000000"/>
                </a:solidFill>
                <a:latin typeface="Times New Roman" panose="02020603050405020304" pitchFamily="18" charset="0"/>
                <a:cs typeface="Times New Roman" panose="02020603050405020304" pitchFamily="18" charset="0"/>
              </a:rPr>
              <a:t> der USA</a:t>
            </a:r>
            <a:endParaRPr lang="en-US" sz="3991" dirty="0">
              <a:solidFill>
                <a:sysClr val="windowText" lastClr="000000"/>
              </a:solidFill>
              <a:latin typeface="Times New Roman" panose="02020603050405020304" pitchFamily="18" charset="0"/>
              <a:cs typeface="Times New Roman" panose="02020603050405020304" pitchFamily="18" charset="0"/>
            </a:endParaRPr>
          </a:p>
        </p:txBody>
      </p:sp>
      <p:pic>
        <p:nvPicPr>
          <p:cNvPr id="8" name="Picture 12" descr="fig02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34" y="207183"/>
            <a:ext cx="4592347" cy="33654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tbl02_01.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4234" y="3815872"/>
            <a:ext cx="7603200" cy="272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528691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062158" y="119616"/>
            <a:ext cx="4912193" cy="463635"/>
          </a:xfrm>
          <a:prstGeom prst="rect">
            <a:avLst/>
          </a:prstGeom>
        </p:spPr>
        <p:txBody>
          <a:bodyPr/>
          <a:lstStyle>
            <a:lvl1pPr algn="ctr" rtl="0" hangingPunct="0">
              <a:tabLst/>
              <a:defRPr lang="de-DE" sz="4400" b="0" i="0" u="none" strike="noStrike" kern="1200">
                <a:ln>
                  <a:noFill/>
                </a:ln>
                <a:latin typeface="Arial" pitchFamily="18"/>
              </a:defRPr>
            </a:lvl1pPr>
          </a:lstStyle>
          <a:p>
            <a:r>
              <a:rPr lang="en-US" sz="2400" b="1" dirty="0" err="1" smtClean="0">
                <a:solidFill>
                  <a:sysClr val="windowText" lastClr="000000"/>
                </a:solidFill>
              </a:rPr>
              <a:t>Instrumente</a:t>
            </a:r>
            <a:r>
              <a:rPr lang="en-US" sz="2400" b="1" dirty="0" smtClean="0">
                <a:solidFill>
                  <a:sysClr val="windowText" lastClr="000000"/>
                </a:solidFill>
              </a:rPr>
              <a:t> der </a:t>
            </a:r>
            <a:r>
              <a:rPr lang="en-US" sz="2400" b="1" dirty="0" err="1" smtClean="0">
                <a:solidFill>
                  <a:sysClr val="windowText" lastClr="000000"/>
                </a:solidFill>
              </a:rPr>
              <a:t>Handelspolitik</a:t>
            </a:r>
            <a:endParaRPr lang="en-US" sz="2400" b="1" dirty="0">
              <a:solidFill>
                <a:sysClr val="windowText" lastClr="000000"/>
              </a:solidFill>
            </a:endParaRPr>
          </a:p>
        </p:txBody>
      </p:sp>
      <p:sp>
        <p:nvSpPr>
          <p:cNvPr id="6" name="Content Placeholder 2"/>
          <p:cNvSpPr txBox="1">
            <a:spLocks/>
          </p:cNvSpPr>
          <p:nvPr/>
        </p:nvSpPr>
        <p:spPr>
          <a:xfrm>
            <a:off x="1938720" y="1451881"/>
            <a:ext cx="7464960" cy="4105440"/>
          </a:xfrm>
          <a:prstGeom prst="rect">
            <a:avLst/>
          </a:prstGeom>
        </p:spPr>
        <p:txBody>
          <a:bodyPr/>
          <a:lstStyle>
            <a:lvl1pPr marL="0" marR="0" indent="0" rtl="0" hangingPunct="0">
              <a:spcBef>
                <a:spcPts val="0"/>
              </a:spcBef>
              <a:spcAft>
                <a:spcPts val="1417"/>
              </a:spcAft>
              <a:tabLst/>
              <a:defRPr lang="de-DE" sz="3200" b="0" i="0" u="none" strike="noStrike" kern="1200">
                <a:ln>
                  <a:noFill/>
                </a:ln>
                <a:latin typeface="Arial" pitchFamily="18"/>
              </a:defRPr>
            </a:lvl1pPr>
          </a:lstStyle>
          <a:p>
            <a:endParaRPr lang="en-US" sz="2903" dirty="0">
              <a:solidFill>
                <a:sysClr val="windowText" lastClr="000000"/>
              </a:solidFill>
              <a:latin typeface="Arial" panose="020B0604020202020204" pitchFamily="34" charset="0"/>
              <a:cs typeface="Arial" panose="020B0604020202020204" pitchFamily="34" charset="0"/>
            </a:endParaRPr>
          </a:p>
        </p:txBody>
      </p:sp>
      <p:sp>
        <p:nvSpPr>
          <p:cNvPr id="8" name="Textfeld 7"/>
          <p:cNvSpPr txBox="1"/>
          <p:nvPr/>
        </p:nvSpPr>
        <p:spPr>
          <a:xfrm>
            <a:off x="107851" y="28068"/>
            <a:ext cx="4791954" cy="1107996"/>
          </a:xfrm>
          <a:prstGeom prst="rect">
            <a:avLst/>
          </a:prstGeom>
          <a:noFill/>
        </p:spPr>
        <p:txBody>
          <a:bodyPr wrap="square" rtlCol="0">
            <a:spAutoFit/>
          </a:bodyPr>
          <a:lstStyle/>
          <a:p>
            <a:r>
              <a:rPr lang="de-DE" sz="2200" dirty="0"/>
              <a:t>Zölle und </a:t>
            </a:r>
            <a:r>
              <a:rPr lang="de-DE" sz="2200" dirty="0" smtClean="0"/>
              <a:t>Quoten</a:t>
            </a:r>
            <a:endParaRPr lang="de-DE" sz="2200" dirty="0"/>
          </a:p>
          <a:p>
            <a:pPr marL="414726" indent="-414726">
              <a:buFont typeface="Arial" panose="020B0604020202020204" pitchFamily="34" charset="0"/>
              <a:buChar char="•"/>
            </a:pPr>
            <a:r>
              <a:rPr lang="de-DE" sz="2200" dirty="0"/>
              <a:t>Kleines </a:t>
            </a:r>
            <a:r>
              <a:rPr lang="de-DE" sz="2200" dirty="0" smtClean="0"/>
              <a:t>Land</a:t>
            </a:r>
            <a:endParaRPr lang="de-DE" sz="2200" dirty="0"/>
          </a:p>
          <a:p>
            <a:pPr marL="414726" indent="-414726">
              <a:buFont typeface="Arial" panose="020B0604020202020204" pitchFamily="34" charset="0"/>
              <a:buChar char="•"/>
            </a:pPr>
            <a:r>
              <a:rPr lang="de-DE" sz="2200" dirty="0"/>
              <a:t>Allgemeines Handelsmodell</a:t>
            </a:r>
          </a:p>
        </p:txBody>
      </p:sp>
      <p:sp>
        <p:nvSpPr>
          <p:cNvPr id="10" name="Textfeld 9"/>
          <p:cNvSpPr txBox="1"/>
          <p:nvPr/>
        </p:nvSpPr>
        <p:spPr>
          <a:xfrm>
            <a:off x="4642470" y="149886"/>
            <a:ext cx="7256232" cy="2123658"/>
          </a:xfrm>
          <a:prstGeom prst="rect">
            <a:avLst/>
          </a:prstGeom>
          <a:noFill/>
        </p:spPr>
        <p:txBody>
          <a:bodyPr wrap="square" rtlCol="0">
            <a:spAutoFit/>
          </a:bodyPr>
          <a:lstStyle/>
          <a:p>
            <a:r>
              <a:rPr lang="de-DE" sz="2200" u="sng" dirty="0" smtClean="0"/>
              <a:t>Annahmen:</a:t>
            </a:r>
          </a:p>
          <a:p>
            <a:endParaRPr lang="de-DE" sz="2200" dirty="0" smtClean="0"/>
          </a:p>
          <a:p>
            <a:pPr marL="259204" indent="-259204">
              <a:buFont typeface="Arial" panose="020B0604020202020204" pitchFamily="34" charset="0"/>
              <a:buChar char="•"/>
            </a:pPr>
            <a:r>
              <a:rPr lang="de-DE" sz="2200" dirty="0" smtClean="0"/>
              <a:t>Kleines Land relativ zum Weltmarkt</a:t>
            </a:r>
          </a:p>
          <a:p>
            <a:pPr marL="259204" indent="-259204">
              <a:buFont typeface="Arial" panose="020B0604020202020204" pitchFamily="34" charset="0"/>
              <a:buChar char="•"/>
            </a:pPr>
            <a:r>
              <a:rPr lang="de-DE" sz="2200" dirty="0" smtClean="0"/>
              <a:t>Normale Nachfrage- und Angebotsstruktur auf dem Heimatmarkt</a:t>
            </a:r>
          </a:p>
          <a:p>
            <a:pPr marL="259204" indent="-259204">
              <a:buFont typeface="Arial" panose="020B0604020202020204" pitchFamily="34" charset="0"/>
              <a:buChar char="•"/>
            </a:pPr>
            <a:r>
              <a:rPr lang="de-DE" sz="2200" dirty="0" smtClean="0"/>
              <a:t>Vollkommen preiselastisches Angebot auf dem Weltmarkt</a:t>
            </a:r>
            <a:endParaRPr lang="de-DE" sz="2200" dirty="0"/>
          </a:p>
        </p:txBody>
      </p:sp>
      <p:cxnSp>
        <p:nvCxnSpPr>
          <p:cNvPr id="11" name="Straight Arrow Connector 6"/>
          <p:cNvCxnSpPr/>
          <p:nvPr/>
        </p:nvCxnSpPr>
        <p:spPr>
          <a:xfrm flipV="1">
            <a:off x="606337" y="2409843"/>
            <a:ext cx="0" cy="385531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7"/>
          <p:cNvCxnSpPr/>
          <p:nvPr/>
        </p:nvCxnSpPr>
        <p:spPr>
          <a:xfrm>
            <a:off x="606338" y="6265153"/>
            <a:ext cx="528497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2302" y="2468298"/>
            <a:ext cx="524035" cy="315599"/>
          </a:xfrm>
          <a:prstGeom prst="rect">
            <a:avLst/>
          </a:prstGeom>
          <a:noFill/>
        </p:spPr>
        <p:txBody>
          <a:bodyPr wrap="square" rtlCol="0">
            <a:spAutoFit/>
          </a:bodyPr>
          <a:lstStyle/>
          <a:p>
            <a:pPr algn="ctr"/>
            <a:r>
              <a:rPr lang="en-US" sz="1451" dirty="0" smtClean="0">
                <a:latin typeface="Arial" panose="020B0604020202020204" pitchFamily="34" charset="0"/>
                <a:cs typeface="Arial" panose="020B0604020202020204" pitchFamily="34" charset="0"/>
              </a:rPr>
              <a:t>p</a:t>
            </a:r>
            <a:endParaRPr lang="en-US" sz="1451" dirty="0">
              <a:latin typeface="Arial" panose="020B0604020202020204" pitchFamily="34" charset="0"/>
              <a:cs typeface="Arial" panose="020B0604020202020204" pitchFamily="34" charset="0"/>
            </a:endParaRPr>
          </a:p>
        </p:txBody>
      </p:sp>
      <p:sp>
        <p:nvSpPr>
          <p:cNvPr id="14" name="TextBox 15"/>
          <p:cNvSpPr txBox="1"/>
          <p:nvPr/>
        </p:nvSpPr>
        <p:spPr>
          <a:xfrm>
            <a:off x="5009761" y="6406931"/>
            <a:ext cx="901209" cy="315599"/>
          </a:xfrm>
          <a:prstGeom prst="rect">
            <a:avLst/>
          </a:prstGeom>
          <a:noFill/>
        </p:spPr>
        <p:txBody>
          <a:bodyPr wrap="none" rtlCol="0">
            <a:spAutoFit/>
          </a:bodyPr>
          <a:lstStyle/>
          <a:p>
            <a:r>
              <a:rPr lang="en-US" sz="1451" dirty="0" err="1" smtClean="0">
                <a:latin typeface="Arial" panose="020B0604020202020204" pitchFamily="34" charset="0"/>
                <a:cs typeface="Arial" panose="020B0604020202020204" pitchFamily="34" charset="0"/>
              </a:rPr>
              <a:t>Menge</a:t>
            </a:r>
            <a:r>
              <a:rPr lang="en-US" sz="1451" dirty="0" smtClean="0">
                <a:latin typeface="Arial" panose="020B0604020202020204" pitchFamily="34" charset="0"/>
                <a:cs typeface="Arial" panose="020B0604020202020204" pitchFamily="34" charset="0"/>
              </a:rPr>
              <a:t> </a:t>
            </a:r>
            <a:r>
              <a:rPr lang="en-US" sz="1451" dirty="0">
                <a:latin typeface="Arial" panose="020B0604020202020204" pitchFamily="34" charset="0"/>
                <a:cs typeface="Arial" panose="020B0604020202020204" pitchFamily="34" charset="0"/>
              </a:rPr>
              <a:t>x</a:t>
            </a:r>
          </a:p>
        </p:txBody>
      </p:sp>
      <p:sp>
        <p:nvSpPr>
          <p:cNvPr id="15" name="Rechteck 14"/>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616823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38720" y="249482"/>
            <a:ext cx="7464960" cy="640485"/>
          </a:xfrm>
          <a:prstGeom prst="rect">
            <a:avLst/>
          </a:prstGeom>
        </p:spPr>
        <p:txBody>
          <a:bodyPr>
            <a:normAutofit fontScale="92500" lnSpcReduction="10000"/>
          </a:bodyPr>
          <a:lstStyle>
            <a:lvl1pPr algn="ctr" rtl="0" hangingPunct="0">
              <a:tabLst/>
              <a:defRPr lang="de-DE" sz="4400" b="0" i="0" u="none" strike="noStrike" kern="1200">
                <a:ln>
                  <a:noFill/>
                </a:ln>
                <a:latin typeface="Arial" pitchFamily="18"/>
              </a:defRPr>
            </a:lvl1pPr>
          </a:lstStyle>
          <a:p>
            <a:r>
              <a:rPr lang="en-US" sz="3991" dirty="0" err="1">
                <a:solidFill>
                  <a:sysClr val="windowText" lastClr="000000"/>
                </a:solidFill>
              </a:rPr>
              <a:t>Importquote</a:t>
            </a:r>
            <a:r>
              <a:rPr lang="en-US" sz="3991" dirty="0">
                <a:solidFill>
                  <a:sysClr val="windowText" lastClr="000000"/>
                </a:solidFill>
              </a:rPr>
              <a:t>: </a:t>
            </a:r>
            <a:r>
              <a:rPr lang="en-US" sz="3991" dirty="0" err="1">
                <a:solidFill>
                  <a:sysClr val="windowText" lastClr="000000"/>
                </a:solidFill>
              </a:rPr>
              <a:t>Kleines</a:t>
            </a:r>
            <a:r>
              <a:rPr lang="en-US" sz="3991" dirty="0">
                <a:solidFill>
                  <a:sysClr val="windowText" lastClr="000000"/>
                </a:solidFill>
              </a:rPr>
              <a:t> Land</a:t>
            </a:r>
          </a:p>
        </p:txBody>
      </p:sp>
      <p:sp>
        <p:nvSpPr>
          <p:cNvPr id="6" name="Textfeld 5"/>
          <p:cNvSpPr txBox="1"/>
          <p:nvPr/>
        </p:nvSpPr>
        <p:spPr>
          <a:xfrm>
            <a:off x="7434545" y="1472306"/>
            <a:ext cx="4526880" cy="3616824"/>
          </a:xfrm>
          <a:prstGeom prst="rect">
            <a:avLst/>
          </a:prstGeom>
          <a:noFill/>
        </p:spPr>
        <p:txBody>
          <a:bodyPr wrap="none" rtlCol="0">
            <a:spAutoFit/>
          </a:bodyPr>
          <a:lstStyle/>
          <a:p>
            <a:r>
              <a:rPr lang="de-DE" sz="2000" u="sng" dirty="0"/>
              <a:t>Effekte:</a:t>
            </a:r>
          </a:p>
          <a:p>
            <a:endParaRPr lang="de-DE" sz="2000" dirty="0"/>
          </a:p>
          <a:p>
            <a:pPr marL="259204" indent="-259204">
              <a:buFont typeface="Arial" panose="020B0604020202020204" pitchFamily="34" charset="0"/>
              <a:buChar char="•"/>
            </a:pPr>
            <a:r>
              <a:rPr lang="de-DE" sz="2000" dirty="0"/>
              <a:t>A: Produzentenrente </a:t>
            </a:r>
            <a:r>
              <a:rPr lang="de-DE" sz="2000" dirty="0">
                <a:latin typeface="Arial Unicode MS"/>
                <a:ea typeface="Arial Unicode MS"/>
                <a:cs typeface="Arial Unicode MS"/>
              </a:rPr>
              <a:t>↑</a:t>
            </a:r>
            <a:endParaRPr lang="de-DE" sz="2000" dirty="0"/>
          </a:p>
          <a:p>
            <a:pPr marL="259204" indent="-259204">
              <a:buFont typeface="Arial" panose="020B0604020202020204" pitchFamily="34" charset="0"/>
              <a:buChar char="•"/>
            </a:pPr>
            <a:endParaRPr lang="de-DE" sz="2000" dirty="0"/>
          </a:p>
          <a:p>
            <a:pPr marL="259204" indent="-259204">
              <a:buFont typeface="Arial" panose="020B0604020202020204" pitchFamily="34" charset="0"/>
              <a:buChar char="•"/>
            </a:pPr>
            <a:r>
              <a:rPr lang="de-DE" sz="2000" dirty="0"/>
              <a:t>A+B+C`+C``+D: Konsumentenrente </a:t>
            </a:r>
            <a:r>
              <a:rPr lang="de-DE" sz="2000" dirty="0">
                <a:latin typeface="Arial Unicode MS"/>
                <a:ea typeface="Arial Unicode MS"/>
                <a:cs typeface="Arial Unicode MS"/>
              </a:rPr>
              <a:t>↓</a:t>
            </a:r>
            <a:endParaRPr lang="de-DE" sz="2000" dirty="0"/>
          </a:p>
          <a:p>
            <a:pPr marL="259204" indent="-259204">
              <a:buFont typeface="Arial" panose="020B0604020202020204" pitchFamily="34" charset="0"/>
              <a:buChar char="•"/>
            </a:pPr>
            <a:endParaRPr lang="de-DE" sz="2000" dirty="0"/>
          </a:p>
          <a:p>
            <a:pPr marL="259204" indent="-259204">
              <a:buFont typeface="Arial" panose="020B0604020202020204" pitchFamily="34" charset="0"/>
              <a:buChar char="•"/>
            </a:pPr>
            <a:r>
              <a:rPr lang="de-DE" sz="2000" dirty="0"/>
              <a:t>C`+C``: Quotenrente der Produzenten </a:t>
            </a:r>
            <a:r>
              <a:rPr lang="de-DE" sz="2000" dirty="0">
                <a:latin typeface="Arial Unicode MS"/>
                <a:ea typeface="Arial Unicode MS"/>
                <a:cs typeface="Arial Unicode MS"/>
              </a:rPr>
              <a:t>↑</a:t>
            </a:r>
          </a:p>
          <a:p>
            <a:pPr marL="259204" indent="-259204">
              <a:buFont typeface="Arial" panose="020B0604020202020204" pitchFamily="34" charset="0"/>
              <a:buChar char="•"/>
            </a:pPr>
            <a:endParaRPr lang="de-DE" sz="2000" dirty="0">
              <a:latin typeface="Arial Unicode MS"/>
              <a:ea typeface="Arial Unicode MS"/>
              <a:cs typeface="Arial Unicode MS"/>
            </a:endParaRPr>
          </a:p>
          <a:p>
            <a:pPr marL="259204" indent="-259204">
              <a:buFont typeface="Arial" panose="020B0604020202020204" pitchFamily="34" charset="0"/>
              <a:buChar char="•"/>
            </a:pPr>
            <a:r>
              <a:rPr lang="de-DE" sz="2000" dirty="0"/>
              <a:t>B + D: Wohlfahrtseffekt </a:t>
            </a:r>
            <a:r>
              <a:rPr lang="de-DE" sz="2000" dirty="0">
                <a:latin typeface="Arial Unicode MS"/>
                <a:ea typeface="Arial Unicode MS"/>
                <a:cs typeface="Arial Unicode MS"/>
              </a:rPr>
              <a:t>↓</a:t>
            </a:r>
            <a:endParaRPr lang="de-DE" sz="2000" dirty="0"/>
          </a:p>
          <a:p>
            <a:pPr marL="259204" indent="-259204">
              <a:buFont typeface="Arial" panose="020B0604020202020204" pitchFamily="34" charset="0"/>
              <a:buChar char="•"/>
            </a:pPr>
            <a:endParaRPr lang="de-DE" sz="2000" dirty="0"/>
          </a:p>
          <a:p>
            <a:pPr marL="259204" indent="-259204">
              <a:buFont typeface="Arial" panose="020B0604020202020204" pitchFamily="34" charset="0"/>
              <a:buChar char="•"/>
            </a:pPr>
            <a:endParaRPr lang="de-DE" sz="2903" dirty="0"/>
          </a:p>
        </p:txBody>
      </p:sp>
      <p:cxnSp>
        <p:nvCxnSpPr>
          <p:cNvPr id="7" name="Straight Arrow Connector 6"/>
          <p:cNvCxnSpPr/>
          <p:nvPr/>
        </p:nvCxnSpPr>
        <p:spPr>
          <a:xfrm flipV="1">
            <a:off x="689232" y="1043664"/>
            <a:ext cx="0" cy="385531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89233" y="4898974"/>
            <a:ext cx="528497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12"/>
          <p:cNvSpPr txBox="1"/>
          <p:nvPr/>
        </p:nvSpPr>
        <p:spPr>
          <a:xfrm>
            <a:off x="20903" y="1159629"/>
            <a:ext cx="695480" cy="315599"/>
          </a:xfrm>
          <a:prstGeom prst="rect">
            <a:avLst/>
          </a:prstGeom>
          <a:noFill/>
        </p:spPr>
        <p:txBody>
          <a:bodyPr wrap="square" rtlCol="0">
            <a:spAutoFit/>
          </a:bodyPr>
          <a:lstStyle/>
          <a:p>
            <a:pPr algn="ctr"/>
            <a:r>
              <a:rPr lang="en-US" sz="1451" dirty="0" smtClean="0">
                <a:latin typeface="Arial" panose="020B0604020202020204" pitchFamily="34" charset="0"/>
                <a:cs typeface="Arial" panose="020B0604020202020204" pitchFamily="34" charset="0"/>
              </a:rPr>
              <a:t>P</a:t>
            </a:r>
            <a:endParaRPr lang="en-US" sz="1451" dirty="0">
              <a:latin typeface="Arial" panose="020B0604020202020204" pitchFamily="34" charset="0"/>
              <a:cs typeface="Arial" panose="020B0604020202020204" pitchFamily="34" charset="0"/>
            </a:endParaRPr>
          </a:p>
        </p:txBody>
      </p:sp>
      <p:sp>
        <p:nvSpPr>
          <p:cNvPr id="10" name="TextBox 15"/>
          <p:cNvSpPr txBox="1"/>
          <p:nvPr/>
        </p:nvSpPr>
        <p:spPr>
          <a:xfrm>
            <a:off x="5573270" y="4941377"/>
            <a:ext cx="492328" cy="315599"/>
          </a:xfrm>
          <a:prstGeom prst="rect">
            <a:avLst/>
          </a:prstGeom>
          <a:noFill/>
        </p:spPr>
        <p:txBody>
          <a:bodyPr wrap="square" rtlCol="0">
            <a:spAutoFit/>
          </a:bodyPr>
          <a:lstStyle/>
          <a:p>
            <a:r>
              <a:rPr lang="en-US" sz="1451" dirty="0" smtClean="0">
                <a:latin typeface="Arial" panose="020B0604020202020204" pitchFamily="34" charset="0"/>
                <a:cs typeface="Arial" panose="020B0604020202020204" pitchFamily="34" charset="0"/>
              </a:rPr>
              <a:t> </a:t>
            </a:r>
            <a:r>
              <a:rPr lang="en-US" sz="1451" dirty="0">
                <a:latin typeface="Arial" panose="020B0604020202020204" pitchFamily="34" charset="0"/>
                <a:cs typeface="Arial" panose="020B0604020202020204" pitchFamily="34" charset="0"/>
              </a:rPr>
              <a:t>X</a:t>
            </a:r>
          </a:p>
        </p:txBody>
      </p:sp>
      <p:cxnSp>
        <p:nvCxnSpPr>
          <p:cNvPr id="11" name="Straight Connector 8"/>
          <p:cNvCxnSpPr/>
          <p:nvPr/>
        </p:nvCxnSpPr>
        <p:spPr>
          <a:xfrm flipV="1">
            <a:off x="689233" y="1408703"/>
            <a:ext cx="4566481" cy="3098367"/>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9"/>
          <p:cNvCxnSpPr/>
          <p:nvPr/>
        </p:nvCxnSpPr>
        <p:spPr>
          <a:xfrm>
            <a:off x="701509" y="1408702"/>
            <a:ext cx="5338014" cy="322900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5745831" y="4106816"/>
            <a:ext cx="1228991" cy="343620"/>
          </a:xfrm>
          <a:prstGeom prst="rect">
            <a:avLst/>
          </a:prstGeom>
          <a:noFill/>
        </p:spPr>
        <p:txBody>
          <a:bodyPr wrap="none" rtlCol="0">
            <a:spAutoFit/>
          </a:bodyPr>
          <a:lstStyle/>
          <a:p>
            <a:r>
              <a:rPr lang="de-DE" sz="1633" dirty="0"/>
              <a:t>Nachfrage D</a:t>
            </a:r>
          </a:p>
        </p:txBody>
      </p:sp>
      <p:sp>
        <p:nvSpPr>
          <p:cNvPr id="14" name="Textfeld 13"/>
          <p:cNvSpPr txBox="1"/>
          <p:nvPr/>
        </p:nvSpPr>
        <p:spPr>
          <a:xfrm>
            <a:off x="4766069" y="1036894"/>
            <a:ext cx="1053365" cy="343620"/>
          </a:xfrm>
          <a:prstGeom prst="rect">
            <a:avLst/>
          </a:prstGeom>
          <a:noFill/>
        </p:spPr>
        <p:txBody>
          <a:bodyPr wrap="none" rtlCol="0">
            <a:spAutoFit/>
          </a:bodyPr>
          <a:lstStyle/>
          <a:p>
            <a:r>
              <a:rPr lang="de-DE" sz="1633" dirty="0"/>
              <a:t>Angebot S</a:t>
            </a:r>
          </a:p>
        </p:txBody>
      </p:sp>
      <p:cxnSp>
        <p:nvCxnSpPr>
          <p:cNvPr id="15" name="Straight Connector 18"/>
          <p:cNvCxnSpPr/>
          <p:nvPr/>
        </p:nvCxnSpPr>
        <p:spPr>
          <a:xfrm flipH="1">
            <a:off x="689233" y="3780229"/>
            <a:ext cx="456648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TextBox 12"/>
          <p:cNvSpPr txBox="1"/>
          <p:nvPr/>
        </p:nvSpPr>
        <p:spPr>
          <a:xfrm>
            <a:off x="219905" y="3625435"/>
            <a:ext cx="476599" cy="315599"/>
          </a:xfrm>
          <a:prstGeom prst="rect">
            <a:avLst/>
          </a:prstGeom>
          <a:noFill/>
        </p:spPr>
        <p:txBody>
          <a:bodyPr wrap="square" rtlCol="0">
            <a:spAutoFit/>
          </a:bodyPr>
          <a:lstStyle/>
          <a:p>
            <a:pPr algn="ctr"/>
            <a:r>
              <a:rPr lang="en-US" sz="1451" dirty="0">
                <a:latin typeface="Arial" panose="020B0604020202020204" pitchFamily="34" charset="0"/>
                <a:cs typeface="Arial" panose="020B0604020202020204" pitchFamily="34" charset="0"/>
              </a:rPr>
              <a:t>P</a:t>
            </a:r>
            <a:r>
              <a:rPr lang="en-US" sz="1451" baseline="-25000" dirty="0">
                <a:latin typeface="Arial" panose="020B0604020202020204" pitchFamily="34" charset="0"/>
                <a:cs typeface="Arial" panose="020B0604020202020204" pitchFamily="34" charset="0"/>
              </a:rPr>
              <a:t>w</a:t>
            </a:r>
          </a:p>
        </p:txBody>
      </p:sp>
      <p:cxnSp>
        <p:nvCxnSpPr>
          <p:cNvPr id="17" name="Straight Connector 18"/>
          <p:cNvCxnSpPr/>
          <p:nvPr/>
        </p:nvCxnSpPr>
        <p:spPr>
          <a:xfrm flipH="1">
            <a:off x="716383" y="3192371"/>
            <a:ext cx="287397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8"/>
          <p:cNvCxnSpPr/>
          <p:nvPr/>
        </p:nvCxnSpPr>
        <p:spPr>
          <a:xfrm>
            <a:off x="2668638" y="3192373"/>
            <a:ext cx="7271" cy="170660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90353" y="3192373"/>
            <a:ext cx="0" cy="170660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1277314" y="3314578"/>
            <a:ext cx="306494" cy="343620"/>
          </a:xfrm>
          <a:prstGeom prst="rect">
            <a:avLst/>
          </a:prstGeom>
          <a:noFill/>
        </p:spPr>
        <p:txBody>
          <a:bodyPr wrap="none" rtlCol="0">
            <a:spAutoFit/>
          </a:bodyPr>
          <a:lstStyle/>
          <a:p>
            <a:r>
              <a:rPr lang="de-DE" sz="1633" dirty="0"/>
              <a:t>A</a:t>
            </a:r>
          </a:p>
        </p:txBody>
      </p:sp>
      <p:sp>
        <p:nvSpPr>
          <p:cNvPr id="21" name="Textfeld 20"/>
          <p:cNvSpPr txBox="1"/>
          <p:nvPr/>
        </p:nvSpPr>
        <p:spPr>
          <a:xfrm>
            <a:off x="2387712" y="3388324"/>
            <a:ext cx="298480" cy="343620"/>
          </a:xfrm>
          <a:prstGeom prst="rect">
            <a:avLst/>
          </a:prstGeom>
          <a:noFill/>
        </p:spPr>
        <p:txBody>
          <a:bodyPr wrap="none" rtlCol="0">
            <a:spAutoFit/>
          </a:bodyPr>
          <a:lstStyle/>
          <a:p>
            <a:r>
              <a:rPr lang="de-DE" sz="1633" dirty="0"/>
              <a:t>B</a:t>
            </a:r>
          </a:p>
        </p:txBody>
      </p:sp>
      <p:sp>
        <p:nvSpPr>
          <p:cNvPr id="22" name="Textfeld 21"/>
          <p:cNvSpPr txBox="1"/>
          <p:nvPr/>
        </p:nvSpPr>
        <p:spPr>
          <a:xfrm>
            <a:off x="3180246" y="3445213"/>
            <a:ext cx="418704" cy="343620"/>
          </a:xfrm>
          <a:prstGeom prst="rect">
            <a:avLst/>
          </a:prstGeom>
          <a:noFill/>
        </p:spPr>
        <p:txBody>
          <a:bodyPr wrap="none" rtlCol="0">
            <a:spAutoFit/>
          </a:bodyPr>
          <a:lstStyle/>
          <a:p>
            <a:r>
              <a:rPr lang="de-DE" sz="1633" dirty="0"/>
              <a:t>C``</a:t>
            </a:r>
          </a:p>
        </p:txBody>
      </p:sp>
      <p:sp>
        <p:nvSpPr>
          <p:cNvPr id="23" name="Textfeld 22"/>
          <p:cNvSpPr txBox="1"/>
          <p:nvPr/>
        </p:nvSpPr>
        <p:spPr>
          <a:xfrm>
            <a:off x="3694062" y="3379895"/>
            <a:ext cx="312906" cy="343620"/>
          </a:xfrm>
          <a:prstGeom prst="rect">
            <a:avLst/>
          </a:prstGeom>
          <a:noFill/>
        </p:spPr>
        <p:txBody>
          <a:bodyPr wrap="none" rtlCol="0">
            <a:spAutoFit/>
          </a:bodyPr>
          <a:lstStyle/>
          <a:p>
            <a:r>
              <a:rPr lang="de-DE" sz="1633" dirty="0"/>
              <a:t>D</a:t>
            </a:r>
          </a:p>
        </p:txBody>
      </p:sp>
      <p:cxnSp>
        <p:nvCxnSpPr>
          <p:cNvPr id="24" name="Straight Connector 8"/>
          <p:cNvCxnSpPr/>
          <p:nvPr/>
        </p:nvCxnSpPr>
        <p:spPr>
          <a:xfrm flipV="1">
            <a:off x="2675908" y="1546943"/>
            <a:ext cx="3331192" cy="2256200"/>
          </a:xfrm>
          <a:prstGeom prst="line">
            <a:avLst/>
          </a:prstGeom>
          <a:ln w="381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a:off x="2741225" y="3257689"/>
            <a:ext cx="357790" cy="343620"/>
          </a:xfrm>
          <a:prstGeom prst="rect">
            <a:avLst/>
          </a:prstGeom>
          <a:noFill/>
        </p:spPr>
        <p:txBody>
          <a:bodyPr wrap="none" rtlCol="0">
            <a:spAutoFit/>
          </a:bodyPr>
          <a:lstStyle/>
          <a:p>
            <a:r>
              <a:rPr lang="de-DE" sz="1633" dirty="0"/>
              <a:t>C`</a:t>
            </a:r>
          </a:p>
        </p:txBody>
      </p:sp>
      <p:sp>
        <p:nvSpPr>
          <p:cNvPr id="26" name="Textfeld 25"/>
          <p:cNvSpPr txBox="1"/>
          <p:nvPr/>
        </p:nvSpPr>
        <p:spPr>
          <a:xfrm>
            <a:off x="5713505" y="1167529"/>
            <a:ext cx="1114279" cy="343620"/>
          </a:xfrm>
          <a:prstGeom prst="rect">
            <a:avLst/>
          </a:prstGeom>
          <a:noFill/>
        </p:spPr>
        <p:txBody>
          <a:bodyPr wrap="none" rtlCol="0">
            <a:spAutoFit/>
          </a:bodyPr>
          <a:lstStyle/>
          <a:p>
            <a:r>
              <a:rPr lang="de-DE" sz="1633" dirty="0"/>
              <a:t>Angebot S`</a:t>
            </a:r>
          </a:p>
        </p:txBody>
      </p:sp>
      <p:sp>
        <p:nvSpPr>
          <p:cNvPr id="27" name="TextBox 15">
            <a:extLst>
              <a:ext uri="{FF2B5EF4-FFF2-40B4-BE49-F238E27FC236}">
                <a16:creationId xmlns:a16="http://schemas.microsoft.com/office/drawing/2014/main" id="{105B11F8-7E8E-47DB-A804-ED92D979D5DC}"/>
              </a:ext>
            </a:extLst>
          </p:cNvPr>
          <p:cNvSpPr txBox="1"/>
          <p:nvPr/>
        </p:nvSpPr>
        <p:spPr>
          <a:xfrm>
            <a:off x="1448984" y="5217004"/>
            <a:ext cx="1504897" cy="276999"/>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Importquote</a:t>
            </a:r>
            <a:r>
              <a:rPr lang="en-US" sz="1200" dirty="0">
                <a:latin typeface="Arial" panose="020B0604020202020204" pitchFamily="34" charset="0"/>
                <a:cs typeface="Arial" panose="020B0604020202020204" pitchFamily="34" charset="0"/>
              </a:rPr>
              <a:t> Q</a:t>
            </a:r>
          </a:p>
        </p:txBody>
      </p:sp>
      <p:sp>
        <p:nvSpPr>
          <p:cNvPr id="28" name="Textfeld 27">
            <a:extLst>
              <a:ext uri="{FF2B5EF4-FFF2-40B4-BE49-F238E27FC236}">
                <a16:creationId xmlns:a16="http://schemas.microsoft.com/office/drawing/2014/main" id="{81AA15C0-090E-4EED-AC2E-6F5DA9BF436F}"/>
              </a:ext>
            </a:extLst>
          </p:cNvPr>
          <p:cNvSpPr txBox="1"/>
          <p:nvPr/>
        </p:nvSpPr>
        <p:spPr>
          <a:xfrm rot="16200000">
            <a:off x="2119931" y="4624990"/>
            <a:ext cx="45719" cy="1200329"/>
          </a:xfrm>
          <a:prstGeom prst="rect">
            <a:avLst/>
          </a:prstGeom>
          <a:noFill/>
        </p:spPr>
        <p:txBody>
          <a:bodyPr wrap="square" rtlCol="0">
            <a:spAutoFit/>
          </a:bodyPr>
          <a:lstStyle/>
          <a:p>
            <a:r>
              <a:rPr lang="de-DE" sz="7200" dirty="0"/>
              <a:t>{</a:t>
            </a:r>
          </a:p>
        </p:txBody>
      </p:sp>
      <p:cxnSp>
        <p:nvCxnSpPr>
          <p:cNvPr id="29" name="Straight Connector 18"/>
          <p:cNvCxnSpPr/>
          <p:nvPr/>
        </p:nvCxnSpPr>
        <p:spPr>
          <a:xfrm flipH="1">
            <a:off x="1788018" y="3780189"/>
            <a:ext cx="17908" cy="111878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p:nvPr/>
        </p:nvCxnSpPr>
        <p:spPr>
          <a:xfrm>
            <a:off x="4287078" y="2156420"/>
            <a:ext cx="62947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30"/>
          <p:cNvSpPr/>
          <p:nvPr/>
        </p:nvSpPr>
        <p:spPr>
          <a:xfrm>
            <a:off x="177979" y="2962700"/>
            <a:ext cx="543739" cy="369332"/>
          </a:xfrm>
          <a:prstGeom prst="rect">
            <a:avLst/>
          </a:prstGeom>
        </p:spPr>
        <p:txBody>
          <a:bodyPr wrap="none">
            <a:spAutoFit/>
          </a:bodyPr>
          <a:lstStyle/>
          <a:p>
            <a:r>
              <a:rPr lang="en-US" dirty="0" err="1">
                <a:latin typeface="Arial" panose="020B0604020202020204" pitchFamily="34" charset="0"/>
                <a:cs typeface="Arial" panose="020B0604020202020204" pitchFamily="34" charset="0"/>
              </a:rPr>
              <a:t>p</a:t>
            </a:r>
            <a:r>
              <a:rPr lang="en-US" baseline="-25000" dirty="0" err="1">
                <a:latin typeface="Arial" panose="020B0604020202020204" pitchFamily="34" charset="0"/>
                <a:cs typeface="Arial" panose="020B0604020202020204" pitchFamily="34" charset="0"/>
              </a:rPr>
              <a:t>w</a:t>
            </a:r>
            <a:r>
              <a:rPr lang="en-US" baseline="30000" dirty="0" err="1">
                <a:latin typeface="Arial" panose="020B0604020202020204" pitchFamily="34" charset="0"/>
                <a:cs typeface="Arial" panose="020B0604020202020204" pitchFamily="34" charset="0"/>
              </a:rPr>
              <a:t>Q</a:t>
            </a:r>
            <a:endParaRPr lang="de-DE" dirty="0"/>
          </a:p>
        </p:txBody>
      </p:sp>
      <p:sp>
        <p:nvSpPr>
          <p:cNvPr id="32" name="Textfeld 31">
            <a:extLst>
              <a:ext uri="{FF2B5EF4-FFF2-40B4-BE49-F238E27FC236}">
                <a16:creationId xmlns:a16="http://schemas.microsoft.com/office/drawing/2014/main" id="{81AA15C0-090E-4EED-AC2E-6F5DA9BF436F}"/>
              </a:ext>
            </a:extLst>
          </p:cNvPr>
          <p:cNvSpPr txBox="1"/>
          <p:nvPr/>
        </p:nvSpPr>
        <p:spPr>
          <a:xfrm rot="16200000">
            <a:off x="3080714" y="4611740"/>
            <a:ext cx="45719" cy="1200329"/>
          </a:xfrm>
          <a:prstGeom prst="rect">
            <a:avLst/>
          </a:prstGeom>
          <a:noFill/>
        </p:spPr>
        <p:txBody>
          <a:bodyPr wrap="square" rtlCol="0">
            <a:spAutoFit/>
          </a:bodyPr>
          <a:lstStyle/>
          <a:p>
            <a:r>
              <a:rPr lang="de-DE" sz="7200" dirty="0"/>
              <a:t>{</a:t>
            </a:r>
          </a:p>
        </p:txBody>
      </p:sp>
      <p:sp>
        <p:nvSpPr>
          <p:cNvPr id="33" name="TextBox 15">
            <a:extLst>
              <a:ext uri="{FF2B5EF4-FFF2-40B4-BE49-F238E27FC236}">
                <a16:creationId xmlns:a16="http://schemas.microsoft.com/office/drawing/2014/main" id="{105B11F8-7E8E-47DB-A804-ED92D979D5DC}"/>
              </a:ext>
            </a:extLst>
          </p:cNvPr>
          <p:cNvSpPr txBox="1"/>
          <p:nvPr/>
        </p:nvSpPr>
        <p:spPr>
          <a:xfrm>
            <a:off x="2972473" y="5233812"/>
            <a:ext cx="638233"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IM</a:t>
            </a:r>
            <a:endParaRPr lang="en-US" sz="1200" dirty="0">
              <a:latin typeface="Arial" panose="020B0604020202020204" pitchFamily="34" charset="0"/>
              <a:cs typeface="Arial" panose="020B0604020202020204" pitchFamily="34" charset="0"/>
            </a:endParaRPr>
          </a:p>
        </p:txBody>
      </p:sp>
      <p:sp>
        <p:nvSpPr>
          <p:cNvPr id="34" name="Rechteck 33"/>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70842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38720" y="48198"/>
            <a:ext cx="7464960" cy="446384"/>
          </a:xfrm>
          <a:prstGeom prst="rect">
            <a:avLst/>
          </a:prstGeom>
        </p:spPr>
        <p:txBody>
          <a:bodyPr>
            <a:normAutofit fontScale="70000" lnSpcReduction="20000"/>
          </a:bodyPr>
          <a:lstStyle>
            <a:lvl1pPr algn="ctr" rtl="0" hangingPunct="0">
              <a:tabLst/>
              <a:defRPr lang="de-DE" sz="4400" b="0" i="0" u="none" strike="noStrike" kern="1200">
                <a:ln>
                  <a:noFill/>
                </a:ln>
                <a:latin typeface="Arial" pitchFamily="18"/>
              </a:defRPr>
            </a:lvl1pPr>
          </a:lstStyle>
          <a:p>
            <a:r>
              <a:rPr lang="en-US" sz="3991" dirty="0" err="1">
                <a:solidFill>
                  <a:sysClr val="windowText" lastClr="000000"/>
                </a:solidFill>
              </a:rPr>
              <a:t>Unterschiede</a:t>
            </a:r>
            <a:r>
              <a:rPr lang="en-US" sz="3991" dirty="0">
                <a:solidFill>
                  <a:sysClr val="windowText" lastClr="000000"/>
                </a:solidFill>
              </a:rPr>
              <a:t> </a:t>
            </a:r>
            <a:r>
              <a:rPr lang="en-US" sz="3991" dirty="0" err="1">
                <a:solidFill>
                  <a:sysClr val="windowText" lastClr="000000"/>
                </a:solidFill>
              </a:rPr>
              <a:t>zwischen</a:t>
            </a:r>
            <a:r>
              <a:rPr lang="en-US" sz="3991" dirty="0">
                <a:solidFill>
                  <a:sysClr val="windowText" lastClr="000000"/>
                </a:solidFill>
              </a:rPr>
              <a:t> </a:t>
            </a:r>
            <a:r>
              <a:rPr lang="en-US" sz="3991" dirty="0" err="1">
                <a:solidFill>
                  <a:sysClr val="windowText" lastClr="000000"/>
                </a:solidFill>
              </a:rPr>
              <a:t>Zoll</a:t>
            </a:r>
            <a:r>
              <a:rPr lang="en-US" sz="3991" dirty="0">
                <a:solidFill>
                  <a:sysClr val="windowText" lastClr="000000"/>
                </a:solidFill>
              </a:rPr>
              <a:t> und Quote</a:t>
            </a:r>
          </a:p>
        </p:txBody>
      </p:sp>
      <p:sp>
        <p:nvSpPr>
          <p:cNvPr id="6" name="Textfeld 5"/>
          <p:cNvSpPr txBox="1"/>
          <p:nvPr/>
        </p:nvSpPr>
        <p:spPr>
          <a:xfrm>
            <a:off x="52252" y="499237"/>
            <a:ext cx="11932920" cy="4291254"/>
          </a:xfrm>
          <a:prstGeom prst="rect">
            <a:avLst/>
          </a:prstGeom>
          <a:noFill/>
        </p:spPr>
        <p:txBody>
          <a:bodyPr wrap="square" rtlCol="0">
            <a:noAutofit/>
          </a:bodyPr>
          <a:lstStyle/>
          <a:p>
            <a:r>
              <a:rPr lang="de-DE" sz="2400" dirty="0" smtClean="0"/>
              <a:t>Im allgemeinen sind damit die Wirkungen von Zoll und Quote gleich, in den praktischen Auswirkungen unterscheiden sie sich aber:</a:t>
            </a:r>
          </a:p>
          <a:p>
            <a:endParaRPr lang="de-DE" sz="2400" dirty="0" smtClean="0"/>
          </a:p>
          <a:p>
            <a:pPr marL="414726" indent="-414726">
              <a:buFont typeface="Arial" panose="020B0604020202020204" pitchFamily="34" charset="0"/>
              <a:buChar char="•"/>
            </a:pPr>
            <a:r>
              <a:rPr lang="de-DE" sz="2400" dirty="0" err="1" smtClean="0"/>
              <a:t>Rent</a:t>
            </a:r>
            <a:r>
              <a:rPr lang="de-DE" sz="2400" dirty="0" smtClean="0"/>
              <a:t> </a:t>
            </a:r>
            <a:r>
              <a:rPr lang="de-DE" sz="2400" dirty="0" err="1"/>
              <a:t>seeking</a:t>
            </a:r>
            <a:r>
              <a:rPr lang="de-DE" sz="2400" dirty="0"/>
              <a:t>: Lobbyausgaben, um ein Einfuhrkontingent zu erhalten bindet </a:t>
            </a:r>
            <a:r>
              <a:rPr lang="de-DE" sz="2400" dirty="0" smtClean="0"/>
              <a:t>Ressourcen, während bei einem Zoll alle Markteilnehmer direkt mit dem Aufschlag kalkulieren können</a:t>
            </a:r>
            <a:endParaRPr lang="de-DE" sz="2400" dirty="0"/>
          </a:p>
          <a:p>
            <a:pPr marL="414726" indent="-414726">
              <a:buFont typeface="Arial" panose="020B0604020202020204" pitchFamily="34" charset="0"/>
              <a:buChar char="•"/>
            </a:pPr>
            <a:endParaRPr lang="de-DE" sz="2400" dirty="0"/>
          </a:p>
          <a:p>
            <a:pPr marL="414726" indent="-414726">
              <a:buFont typeface="Arial" panose="020B0604020202020204" pitchFamily="34" charset="0"/>
              <a:buChar char="•"/>
            </a:pPr>
            <a:r>
              <a:rPr lang="de-DE" sz="2400" dirty="0"/>
              <a:t>Eine </a:t>
            </a:r>
            <a:r>
              <a:rPr lang="de-DE" sz="2400" b="1" dirty="0"/>
              <a:t>Quote</a:t>
            </a:r>
            <a:r>
              <a:rPr lang="de-DE" sz="2400" dirty="0"/>
              <a:t> hat direkten Einfluss auf die </a:t>
            </a:r>
            <a:r>
              <a:rPr lang="de-DE" sz="2400" b="1" dirty="0"/>
              <a:t>Menge</a:t>
            </a:r>
            <a:r>
              <a:rPr lang="de-DE" sz="2400" dirty="0"/>
              <a:t>, während bei einem Zoll der Effekt nur abgeschätzt werden kann, aufgrund einer im Prinzip unbekannten Nachfragestruktur</a:t>
            </a:r>
          </a:p>
          <a:p>
            <a:pPr marL="414726" indent="-414726">
              <a:buFont typeface="Arial" panose="020B0604020202020204" pitchFamily="34" charset="0"/>
              <a:buChar char="•"/>
            </a:pPr>
            <a:endParaRPr lang="de-DE" sz="2400" dirty="0"/>
          </a:p>
          <a:p>
            <a:pPr marL="414726" indent="-414726">
              <a:buFont typeface="Arial" panose="020B0604020202020204" pitchFamily="34" charset="0"/>
              <a:buChar char="•"/>
            </a:pPr>
            <a:r>
              <a:rPr lang="de-DE" sz="2400" dirty="0"/>
              <a:t>Der </a:t>
            </a:r>
            <a:r>
              <a:rPr lang="de-DE" sz="2400" b="1" dirty="0"/>
              <a:t>Zoll</a:t>
            </a:r>
            <a:r>
              <a:rPr lang="de-DE" sz="2400" dirty="0"/>
              <a:t> hat einen direkten </a:t>
            </a:r>
            <a:r>
              <a:rPr lang="de-DE" sz="2400" b="1" dirty="0" smtClean="0"/>
              <a:t>Preiseffekt</a:t>
            </a:r>
            <a:r>
              <a:rPr lang="de-DE" sz="2400" dirty="0"/>
              <a:t>, während der </a:t>
            </a:r>
            <a:r>
              <a:rPr lang="de-DE" sz="2400" dirty="0" smtClean="0"/>
              <a:t>Preis </a:t>
            </a:r>
            <a:r>
              <a:rPr lang="de-DE" sz="2400" dirty="0"/>
              <a:t>durch eine Quote nur indirekt beeinflusst wird.</a:t>
            </a:r>
          </a:p>
          <a:p>
            <a:endParaRPr lang="de-DE" sz="2903" dirty="0"/>
          </a:p>
          <a:p>
            <a:pPr marL="259204" indent="-259204">
              <a:buFont typeface="Arial" panose="020B0604020202020204" pitchFamily="34" charset="0"/>
              <a:buChar char="•"/>
            </a:pPr>
            <a:endParaRPr lang="de-DE" sz="2903" dirty="0"/>
          </a:p>
          <a:p>
            <a:pPr marL="259204" indent="-259204">
              <a:buFont typeface="Arial" panose="020B0604020202020204" pitchFamily="34" charset="0"/>
              <a:buChar char="•"/>
            </a:pPr>
            <a:endParaRPr lang="de-DE" sz="2903" dirty="0"/>
          </a:p>
        </p:txBody>
      </p:sp>
      <p:sp>
        <p:nvSpPr>
          <p:cNvPr id="5" name="Rechteck 4"/>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130603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44FE6AE2-46B2-447E-A09F-029DB1264F0F}"/>
              </a:ext>
            </a:extLst>
          </p:cNvPr>
          <p:cNvGraphicFramePr>
            <a:graphicFrameLocks noGrp="1"/>
          </p:cNvGraphicFramePr>
          <p:nvPr>
            <p:extLst>
              <p:ext uri="{D42A27DB-BD31-4B8C-83A1-F6EECF244321}">
                <p14:modId xmlns:p14="http://schemas.microsoft.com/office/powerpoint/2010/main" val="945385044"/>
              </p:ext>
            </p:extLst>
          </p:nvPr>
        </p:nvGraphicFramePr>
        <p:xfrm>
          <a:off x="216035" y="88129"/>
          <a:ext cx="5656308" cy="3189909"/>
        </p:xfrm>
        <a:graphic>
          <a:graphicData uri="http://schemas.openxmlformats.org/drawingml/2006/table">
            <a:tbl>
              <a:tblPr firstRow="1" bandRow="1">
                <a:tableStyleId>{5940675A-B579-460E-94D1-54222C63F5DA}</a:tableStyleId>
              </a:tblPr>
              <a:tblGrid>
                <a:gridCol w="1414077">
                  <a:extLst>
                    <a:ext uri="{9D8B030D-6E8A-4147-A177-3AD203B41FA5}">
                      <a16:colId xmlns:a16="http://schemas.microsoft.com/office/drawing/2014/main" val="20000"/>
                    </a:ext>
                  </a:extLst>
                </a:gridCol>
                <a:gridCol w="747408">
                  <a:extLst>
                    <a:ext uri="{9D8B030D-6E8A-4147-A177-3AD203B41FA5}">
                      <a16:colId xmlns:a16="http://schemas.microsoft.com/office/drawing/2014/main" val="20001"/>
                    </a:ext>
                  </a:extLst>
                </a:gridCol>
                <a:gridCol w="2080746">
                  <a:extLst>
                    <a:ext uri="{9D8B030D-6E8A-4147-A177-3AD203B41FA5}">
                      <a16:colId xmlns:a16="http://schemas.microsoft.com/office/drawing/2014/main" val="20002"/>
                    </a:ext>
                  </a:extLst>
                </a:gridCol>
                <a:gridCol w="1414077">
                  <a:extLst>
                    <a:ext uri="{9D8B030D-6E8A-4147-A177-3AD203B41FA5}">
                      <a16:colId xmlns:a16="http://schemas.microsoft.com/office/drawing/2014/main" val="20003"/>
                    </a:ext>
                  </a:extLst>
                </a:gridCol>
              </a:tblGrid>
              <a:tr h="916332">
                <a:tc rowSpan="2" gridSpan="2">
                  <a:txBody>
                    <a:bodyPr/>
                    <a:lstStyle/>
                    <a:p>
                      <a:endParaRPr lang="de-DE" dirty="0"/>
                    </a:p>
                  </a:txBody>
                  <a:tcPr/>
                </a:tc>
                <a:tc rowSpan="2" hMerge="1">
                  <a:txBody>
                    <a:bodyPr/>
                    <a:lstStyle/>
                    <a:p>
                      <a:endParaRPr lang="de-DE" dirty="0"/>
                    </a:p>
                  </a:txBody>
                  <a:tcPr/>
                </a:tc>
                <a:tc gridSpan="2">
                  <a:txBody>
                    <a:bodyPr/>
                    <a:lstStyle/>
                    <a:p>
                      <a:pPr algn="ctr"/>
                      <a:r>
                        <a:rPr lang="de-DE" dirty="0"/>
                        <a:t>Rivalität</a:t>
                      </a:r>
                    </a:p>
                  </a:txBody>
                  <a:tcPr anchor="ctr"/>
                </a:tc>
                <a:tc hMerge="1">
                  <a:txBody>
                    <a:bodyPr/>
                    <a:lstStyle/>
                    <a:p>
                      <a:endParaRPr lang="de-DE" dirty="0"/>
                    </a:p>
                  </a:txBody>
                  <a:tcPr/>
                </a:tc>
                <a:extLst>
                  <a:ext uri="{0D108BD9-81ED-4DB2-BD59-A6C34878D82A}">
                    <a16:rowId xmlns:a16="http://schemas.microsoft.com/office/drawing/2014/main" val="10000"/>
                  </a:ext>
                </a:extLst>
              </a:tr>
              <a:tr h="440913">
                <a:tc gridSpan="2" vMerge="1">
                  <a:txBody>
                    <a:bodyPr/>
                    <a:lstStyle/>
                    <a:p>
                      <a:endParaRPr lang="de-DE" dirty="0"/>
                    </a:p>
                  </a:txBody>
                  <a:tcPr/>
                </a:tc>
                <a:tc hMerge="1" vMerge="1">
                  <a:txBody>
                    <a:bodyPr/>
                    <a:lstStyle/>
                    <a:p>
                      <a:endParaRPr lang="de-DE" dirty="0"/>
                    </a:p>
                  </a:txBody>
                  <a:tcPr/>
                </a:tc>
                <a:tc>
                  <a:txBody>
                    <a:bodyPr/>
                    <a:lstStyle/>
                    <a:p>
                      <a:pPr algn="ctr"/>
                      <a:r>
                        <a:rPr lang="de-DE" dirty="0"/>
                        <a:t>Ja</a:t>
                      </a:r>
                    </a:p>
                  </a:txBody>
                  <a:tcPr anchor="ctr"/>
                </a:tc>
                <a:tc>
                  <a:txBody>
                    <a:bodyPr/>
                    <a:lstStyle/>
                    <a:p>
                      <a:pPr algn="ctr"/>
                      <a:r>
                        <a:rPr lang="de-DE" dirty="0"/>
                        <a:t>Nein</a:t>
                      </a:r>
                    </a:p>
                  </a:txBody>
                  <a:tcPr anchor="ctr"/>
                </a:tc>
                <a:extLst>
                  <a:ext uri="{0D108BD9-81ED-4DB2-BD59-A6C34878D82A}">
                    <a16:rowId xmlns:a16="http://schemas.microsoft.com/office/drawing/2014/main" val="10001"/>
                  </a:ext>
                </a:extLst>
              </a:tr>
              <a:tr h="916332">
                <a:tc rowSpan="2">
                  <a:txBody>
                    <a:bodyPr/>
                    <a:lstStyle/>
                    <a:p>
                      <a:pPr algn="ctr"/>
                      <a:r>
                        <a:rPr lang="de-DE" dirty="0"/>
                        <a:t>Ausschließ-</a:t>
                      </a:r>
                      <a:r>
                        <a:rPr lang="de-DE" baseline="0" dirty="0"/>
                        <a:t> </a:t>
                      </a:r>
                      <a:r>
                        <a:rPr lang="de-DE" baseline="0" dirty="0" err="1"/>
                        <a:t>barkeit</a:t>
                      </a:r>
                      <a:endParaRPr lang="de-DE" dirty="0"/>
                    </a:p>
                  </a:txBody>
                  <a:tcPr anchor="ctr"/>
                </a:tc>
                <a:tc>
                  <a:txBody>
                    <a:bodyPr/>
                    <a:lstStyle/>
                    <a:p>
                      <a:pPr algn="ctr"/>
                      <a:r>
                        <a:rPr lang="de-DE" dirty="0"/>
                        <a:t>Ja</a:t>
                      </a:r>
                    </a:p>
                  </a:txBody>
                  <a:tcPr anchor="ctr"/>
                </a:tc>
                <a:tc>
                  <a:txBody>
                    <a:bodyPr/>
                    <a:lstStyle/>
                    <a:p>
                      <a:pPr algn="ctr"/>
                      <a:r>
                        <a:rPr lang="de-DE" dirty="0"/>
                        <a:t>Private Güter</a:t>
                      </a:r>
                    </a:p>
                  </a:txBody>
                  <a:tcPr anchor="ctr"/>
                </a:tc>
                <a:tc>
                  <a:txBody>
                    <a:bodyPr/>
                    <a:lstStyle/>
                    <a:p>
                      <a:pPr algn="ctr"/>
                      <a:r>
                        <a:rPr lang="de-DE" dirty="0" err="1"/>
                        <a:t>Clubgut</a:t>
                      </a:r>
                      <a:endParaRPr lang="de-DE" dirty="0"/>
                    </a:p>
                  </a:txBody>
                  <a:tcPr anchor="ctr"/>
                </a:tc>
                <a:extLst>
                  <a:ext uri="{0D108BD9-81ED-4DB2-BD59-A6C34878D82A}">
                    <a16:rowId xmlns:a16="http://schemas.microsoft.com/office/drawing/2014/main" val="10002"/>
                  </a:ext>
                </a:extLst>
              </a:tr>
              <a:tr h="916332">
                <a:tc vMerge="1">
                  <a:txBody>
                    <a:bodyPr/>
                    <a:lstStyle/>
                    <a:p>
                      <a:endParaRPr lang="de-DE" dirty="0"/>
                    </a:p>
                  </a:txBody>
                  <a:tcPr/>
                </a:tc>
                <a:tc>
                  <a:txBody>
                    <a:bodyPr/>
                    <a:lstStyle/>
                    <a:p>
                      <a:pPr algn="ctr"/>
                      <a:r>
                        <a:rPr lang="de-DE" dirty="0"/>
                        <a:t>Nein</a:t>
                      </a:r>
                    </a:p>
                  </a:txBody>
                  <a:tcPr anchor="ctr"/>
                </a:tc>
                <a:tc>
                  <a:txBody>
                    <a:bodyPr/>
                    <a:lstStyle/>
                    <a:p>
                      <a:pPr algn="ctr"/>
                      <a:r>
                        <a:rPr lang="de-DE" dirty="0" err="1"/>
                        <a:t>Allmendegut</a:t>
                      </a:r>
                      <a:endParaRPr lang="de-DE" dirty="0"/>
                    </a:p>
                  </a:txBody>
                  <a:tcPr anchor="ctr"/>
                </a:tc>
                <a:tc>
                  <a:txBody>
                    <a:bodyPr/>
                    <a:lstStyle/>
                    <a:p>
                      <a:pPr algn="ctr"/>
                      <a:r>
                        <a:rPr lang="de-DE" b="1" dirty="0"/>
                        <a:t>Öffentliche</a:t>
                      </a:r>
                      <a:r>
                        <a:rPr lang="de-DE" b="1" baseline="0" dirty="0"/>
                        <a:t> Güte</a:t>
                      </a:r>
                      <a:r>
                        <a:rPr lang="de-DE" baseline="0" dirty="0"/>
                        <a:t>r</a:t>
                      </a:r>
                      <a:endParaRPr lang="de-DE" dirty="0"/>
                    </a:p>
                  </a:txBody>
                  <a:tcPr anchor="ctr"/>
                </a:tc>
                <a:extLst>
                  <a:ext uri="{0D108BD9-81ED-4DB2-BD59-A6C34878D82A}">
                    <a16:rowId xmlns:a16="http://schemas.microsoft.com/office/drawing/2014/main" val="10003"/>
                  </a:ext>
                </a:extLst>
              </a:tr>
            </a:tbl>
          </a:graphicData>
        </a:graphic>
      </p:graphicFrame>
      <p:sp>
        <p:nvSpPr>
          <p:cNvPr id="5" name="Rechteck 4"/>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pic>
        <p:nvPicPr>
          <p:cNvPr id="6" name="Grafik 5"/>
          <p:cNvPicPr>
            <a:picLocks noChangeAspect="1"/>
          </p:cNvPicPr>
          <p:nvPr/>
        </p:nvPicPr>
        <p:blipFill>
          <a:blip r:embed="rId2"/>
          <a:stretch>
            <a:fillRect/>
          </a:stretch>
        </p:blipFill>
        <p:spPr>
          <a:xfrm>
            <a:off x="4990311" y="3425880"/>
            <a:ext cx="3111621" cy="3350765"/>
          </a:xfrm>
          <a:prstGeom prst="rect">
            <a:avLst/>
          </a:prstGeom>
        </p:spPr>
      </p:pic>
      <p:pic>
        <p:nvPicPr>
          <p:cNvPr id="7" name="Grafik 6"/>
          <p:cNvPicPr>
            <a:picLocks noChangeAspect="1"/>
          </p:cNvPicPr>
          <p:nvPr/>
        </p:nvPicPr>
        <p:blipFill>
          <a:blip r:embed="rId3"/>
          <a:stretch>
            <a:fillRect/>
          </a:stretch>
        </p:blipFill>
        <p:spPr>
          <a:xfrm>
            <a:off x="387223" y="3407704"/>
            <a:ext cx="4092102" cy="3387116"/>
          </a:xfrm>
          <a:prstGeom prst="rect">
            <a:avLst/>
          </a:prstGeom>
        </p:spPr>
      </p:pic>
      <mc:AlternateContent xmlns:mc="http://schemas.openxmlformats.org/markup-compatibility/2006">
        <mc:Choice xmlns:p14="http://schemas.microsoft.com/office/powerpoint/2010/main" Requires="p14">
          <p:contentPart p14:bwMode="auto" r:id="rId4">
            <p14:nvContentPartPr>
              <p14:cNvPr id="8" name="Freihand 7"/>
              <p14:cNvContentPartPr/>
              <p14:nvPr/>
            </p14:nvContentPartPr>
            <p14:xfrm>
              <a:off x="3509586" y="1073650"/>
              <a:ext cx="1343880" cy="118800"/>
            </p14:xfrm>
          </p:contentPart>
        </mc:Choice>
        <mc:Fallback>
          <p:pic>
            <p:nvPicPr>
              <p:cNvPr id="8" name="Freihand 7"/>
              <p:cNvPicPr/>
              <p:nvPr/>
            </p:nvPicPr>
            <p:blipFill>
              <a:blip r:embed="rId5"/>
              <a:stretch>
                <a:fillRect/>
              </a:stretch>
            </p:blipFill>
            <p:spPr>
              <a:xfrm>
                <a:off x="3495186" y="1057090"/>
                <a:ext cx="137556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6" name="Freihand 15"/>
              <p14:cNvContentPartPr/>
              <p14:nvPr/>
            </p14:nvContentPartPr>
            <p14:xfrm>
              <a:off x="4518666" y="2371450"/>
              <a:ext cx="1263240" cy="890640"/>
            </p14:xfrm>
          </p:contentPart>
        </mc:Choice>
        <mc:Fallback>
          <p:pic>
            <p:nvPicPr>
              <p:cNvPr id="16" name="Freihand 15"/>
              <p:cNvPicPr/>
              <p:nvPr/>
            </p:nvPicPr>
            <p:blipFill>
              <a:blip r:embed="rId7"/>
              <a:stretch>
                <a:fillRect/>
              </a:stretch>
            </p:blipFill>
            <p:spPr>
              <a:xfrm>
                <a:off x="4502106" y="2356330"/>
                <a:ext cx="1295640" cy="9226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9" name="Freihand 18"/>
              <p14:cNvContentPartPr/>
              <p14:nvPr/>
            </p14:nvContentPartPr>
            <p14:xfrm>
              <a:off x="4596786" y="1637050"/>
              <a:ext cx="1256400" cy="539640"/>
            </p14:xfrm>
          </p:contentPart>
        </mc:Choice>
        <mc:Fallback>
          <p:pic>
            <p:nvPicPr>
              <p:cNvPr id="19" name="Freihand 18"/>
              <p:cNvPicPr/>
              <p:nvPr/>
            </p:nvPicPr>
            <p:blipFill>
              <a:blip r:embed="rId9"/>
              <a:stretch>
                <a:fillRect/>
              </a:stretch>
            </p:blipFill>
            <p:spPr>
              <a:xfrm>
                <a:off x="4580946" y="1623370"/>
                <a:ext cx="1287360" cy="5695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2" name="Freihand 21"/>
              <p14:cNvContentPartPr/>
              <p14:nvPr/>
            </p14:nvContentPartPr>
            <p14:xfrm>
              <a:off x="2145546" y="1718410"/>
              <a:ext cx="176400" cy="1081080"/>
            </p14:xfrm>
          </p:contentPart>
        </mc:Choice>
        <mc:Fallback>
          <p:pic>
            <p:nvPicPr>
              <p:cNvPr id="22" name="Freihand 21"/>
              <p:cNvPicPr/>
              <p:nvPr/>
            </p:nvPicPr>
            <p:blipFill>
              <a:blip r:embed="rId11"/>
              <a:stretch>
                <a:fillRect/>
              </a:stretch>
            </p:blipFill>
            <p:spPr>
              <a:xfrm>
                <a:off x="2131506" y="1704730"/>
                <a:ext cx="202320" cy="11109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3" name="Freihand 22"/>
              <p14:cNvContentPartPr/>
              <p14:nvPr/>
            </p14:nvContentPartPr>
            <p14:xfrm>
              <a:off x="2904786" y="2562610"/>
              <a:ext cx="170640" cy="95040"/>
            </p14:xfrm>
          </p:contentPart>
        </mc:Choice>
        <mc:Fallback>
          <p:pic>
            <p:nvPicPr>
              <p:cNvPr id="23" name="Freihand 22"/>
              <p:cNvPicPr/>
              <p:nvPr/>
            </p:nvPicPr>
            <p:blipFill>
              <a:blip r:embed="rId13"/>
              <a:stretch>
                <a:fillRect/>
              </a:stretch>
            </p:blipFill>
            <p:spPr>
              <a:xfrm>
                <a:off x="2894346" y="2552530"/>
                <a:ext cx="19116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4" name="Freihand 23"/>
              <p14:cNvContentPartPr/>
              <p14:nvPr/>
            </p14:nvContentPartPr>
            <p14:xfrm>
              <a:off x="2506626" y="2587450"/>
              <a:ext cx="1869120" cy="725040"/>
            </p14:xfrm>
          </p:contentPart>
        </mc:Choice>
        <mc:Fallback>
          <p:pic>
            <p:nvPicPr>
              <p:cNvPr id="24" name="Freihand 23"/>
              <p:cNvPicPr/>
              <p:nvPr/>
            </p:nvPicPr>
            <p:blipFill>
              <a:blip r:embed="rId15"/>
              <a:stretch>
                <a:fillRect/>
              </a:stretch>
            </p:blipFill>
            <p:spPr>
              <a:xfrm>
                <a:off x="2490786" y="2576290"/>
                <a:ext cx="1899720" cy="7524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6" name="Freihand 25"/>
              <p14:cNvContentPartPr/>
              <p14:nvPr/>
            </p14:nvContentPartPr>
            <p14:xfrm>
              <a:off x="1498626" y="6380770"/>
              <a:ext cx="1742040" cy="361440"/>
            </p14:xfrm>
          </p:contentPart>
        </mc:Choice>
        <mc:Fallback>
          <p:pic>
            <p:nvPicPr>
              <p:cNvPr id="26" name="Freihand 25"/>
              <p:cNvPicPr/>
              <p:nvPr/>
            </p:nvPicPr>
            <p:blipFill>
              <a:blip r:embed="rId17"/>
              <a:stretch>
                <a:fillRect/>
              </a:stretch>
            </p:blipFill>
            <p:spPr>
              <a:xfrm>
                <a:off x="1484226" y="6369610"/>
                <a:ext cx="1770480" cy="3873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8" name="Freihand 27"/>
              <p14:cNvContentPartPr/>
              <p14:nvPr/>
            </p14:nvContentPartPr>
            <p14:xfrm>
              <a:off x="5863266" y="6107170"/>
              <a:ext cx="1438200" cy="350280"/>
            </p14:xfrm>
          </p:contentPart>
        </mc:Choice>
        <mc:Fallback>
          <p:pic>
            <p:nvPicPr>
              <p:cNvPr id="28" name="Freihand 27"/>
              <p:cNvPicPr/>
              <p:nvPr/>
            </p:nvPicPr>
            <p:blipFill>
              <a:blip r:embed="rId19"/>
              <a:stretch>
                <a:fillRect/>
              </a:stretch>
            </p:blipFill>
            <p:spPr>
              <a:xfrm>
                <a:off x="5847426" y="6094210"/>
                <a:ext cx="1469160" cy="3783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42" name="Freihand 41"/>
              <p14:cNvContentPartPr/>
              <p14:nvPr/>
            </p14:nvContentPartPr>
            <p14:xfrm>
              <a:off x="7098794" y="442570"/>
              <a:ext cx="1342080" cy="1351080"/>
            </p14:xfrm>
          </p:contentPart>
        </mc:Choice>
        <mc:Fallback>
          <p:pic>
            <p:nvPicPr>
              <p:cNvPr id="42" name="Freihand 41"/>
              <p:cNvPicPr/>
              <p:nvPr/>
            </p:nvPicPr>
            <p:blipFill>
              <a:blip r:embed="rId21"/>
              <a:stretch>
                <a:fillRect/>
              </a:stretch>
            </p:blipFill>
            <p:spPr>
              <a:xfrm>
                <a:off x="7079714" y="429610"/>
                <a:ext cx="1372680" cy="13827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48" name="Freihand 47"/>
              <p14:cNvContentPartPr/>
              <p14:nvPr/>
            </p14:nvContentPartPr>
            <p14:xfrm>
              <a:off x="7177994" y="1253290"/>
              <a:ext cx="931680" cy="461880"/>
            </p14:xfrm>
          </p:contentPart>
        </mc:Choice>
        <mc:Fallback>
          <p:pic>
            <p:nvPicPr>
              <p:cNvPr id="48" name="Freihand 47"/>
              <p:cNvPicPr/>
              <p:nvPr/>
            </p:nvPicPr>
            <p:blipFill>
              <a:blip r:embed="rId23"/>
              <a:stretch>
                <a:fillRect/>
              </a:stretch>
            </p:blipFill>
            <p:spPr>
              <a:xfrm>
                <a:off x="7163954" y="1239250"/>
                <a:ext cx="962640" cy="4878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76" name="Freihand 75"/>
              <p14:cNvContentPartPr/>
              <p14:nvPr/>
            </p14:nvContentPartPr>
            <p14:xfrm>
              <a:off x="4706226" y="1027570"/>
              <a:ext cx="259568" cy="270000"/>
            </p14:xfrm>
          </p:contentPart>
        </mc:Choice>
        <mc:Fallback>
          <p:pic>
            <p:nvPicPr>
              <p:cNvPr id="76" name="Freihand 75"/>
              <p:cNvPicPr/>
              <p:nvPr/>
            </p:nvPicPr>
            <p:blipFill>
              <a:blip r:embed="rId25"/>
              <a:stretch>
                <a:fillRect/>
              </a:stretch>
            </p:blipFill>
            <p:spPr>
              <a:xfrm>
                <a:off x="4690026" y="1011010"/>
                <a:ext cx="292689" cy="30420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93" name="Freihand 92"/>
              <p14:cNvContentPartPr/>
              <p14:nvPr/>
            </p14:nvContentPartPr>
            <p14:xfrm>
              <a:off x="7164314" y="1433290"/>
              <a:ext cx="1071720" cy="103320"/>
            </p14:xfrm>
          </p:contentPart>
        </mc:Choice>
        <mc:Fallback>
          <p:pic>
            <p:nvPicPr>
              <p:cNvPr id="93" name="Freihand 92"/>
              <p:cNvPicPr/>
              <p:nvPr/>
            </p:nvPicPr>
            <p:blipFill>
              <a:blip r:embed="rId27"/>
              <a:stretch>
                <a:fillRect/>
              </a:stretch>
            </p:blipFill>
            <p:spPr>
              <a:xfrm>
                <a:off x="7148834" y="1416010"/>
                <a:ext cx="1104480" cy="1368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96" name="Freihand 95"/>
              <p14:cNvContentPartPr/>
              <p14:nvPr/>
            </p14:nvContentPartPr>
            <p14:xfrm>
              <a:off x="9734354" y="672250"/>
              <a:ext cx="88200" cy="1902240"/>
            </p14:xfrm>
          </p:contentPart>
        </mc:Choice>
        <mc:Fallback>
          <p:pic>
            <p:nvPicPr>
              <p:cNvPr id="96" name="Freihand 95"/>
              <p:cNvPicPr/>
              <p:nvPr/>
            </p:nvPicPr>
            <p:blipFill>
              <a:blip r:embed="rId29"/>
              <a:stretch>
                <a:fillRect/>
              </a:stretch>
            </p:blipFill>
            <p:spPr>
              <a:xfrm>
                <a:off x="9717434" y="660370"/>
                <a:ext cx="121320" cy="19281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00" name="Freihand 99"/>
              <p14:cNvContentPartPr/>
              <p14:nvPr/>
            </p14:nvContentPartPr>
            <p14:xfrm>
              <a:off x="9576314" y="2385850"/>
              <a:ext cx="1974240" cy="83160"/>
            </p14:xfrm>
          </p:contentPart>
        </mc:Choice>
        <mc:Fallback>
          <p:pic>
            <p:nvPicPr>
              <p:cNvPr id="100" name="Freihand 99"/>
              <p:cNvPicPr/>
              <p:nvPr/>
            </p:nvPicPr>
            <p:blipFill>
              <a:blip r:embed="rId31"/>
              <a:stretch>
                <a:fillRect/>
              </a:stretch>
            </p:blipFill>
            <p:spPr>
              <a:xfrm>
                <a:off x="9561194" y="2370010"/>
                <a:ext cx="200592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118" name="Freihand 117"/>
              <p14:cNvContentPartPr/>
              <p14:nvPr/>
            </p14:nvContentPartPr>
            <p14:xfrm>
              <a:off x="7187706" y="1243930"/>
              <a:ext cx="1369800" cy="344520"/>
            </p14:xfrm>
          </p:contentPart>
        </mc:Choice>
        <mc:Fallback>
          <p:pic>
            <p:nvPicPr>
              <p:cNvPr id="118" name="Freihand 117"/>
              <p:cNvPicPr/>
              <p:nvPr/>
            </p:nvPicPr>
            <p:blipFill>
              <a:blip r:embed="rId33"/>
              <a:stretch>
                <a:fillRect/>
              </a:stretch>
            </p:blipFill>
            <p:spPr>
              <a:xfrm>
                <a:off x="7173306" y="1225210"/>
                <a:ext cx="1404720" cy="3834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125" name="Freihand 124"/>
              <p14:cNvContentPartPr/>
              <p14:nvPr/>
            </p14:nvContentPartPr>
            <p14:xfrm>
              <a:off x="12210434" y="4227610"/>
              <a:ext cx="352" cy="360"/>
            </p14:xfrm>
          </p:contentPart>
        </mc:Choice>
        <mc:Fallback>
          <p:pic>
            <p:nvPicPr>
              <p:cNvPr id="125" name="Freihand 124"/>
              <p:cNvPicPr/>
              <p:nvPr/>
            </p:nvPicPr>
            <p:blipFill>
              <a:blip r:embed="rId35"/>
              <a:stretch>
                <a:fillRect/>
              </a:stretch>
            </p:blipFill>
            <p:spPr>
              <a:xfrm>
                <a:off x="12193890" y="4210690"/>
                <a:ext cx="3344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128" name="Freihand 127"/>
              <p14:cNvContentPartPr/>
              <p14:nvPr/>
            </p14:nvContentPartPr>
            <p14:xfrm>
              <a:off x="6754986" y="60250"/>
              <a:ext cx="4487408" cy="1720800"/>
            </p14:xfrm>
          </p:contentPart>
        </mc:Choice>
        <mc:Fallback>
          <p:pic>
            <p:nvPicPr>
              <p:cNvPr id="128" name="Freihand 127"/>
              <p:cNvPicPr/>
              <p:nvPr/>
            </p:nvPicPr>
            <p:blipFill>
              <a:blip r:embed="rId37"/>
              <a:stretch>
                <a:fillRect/>
              </a:stretch>
            </p:blipFill>
            <p:spPr>
              <a:xfrm>
                <a:off x="6742386" y="44050"/>
                <a:ext cx="4513328" cy="17553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131" name="Freihand 130"/>
              <p14:cNvContentPartPr/>
              <p14:nvPr/>
            </p14:nvContentPartPr>
            <p14:xfrm>
              <a:off x="9714554" y="1809490"/>
              <a:ext cx="763200" cy="610920"/>
            </p14:xfrm>
          </p:contentPart>
        </mc:Choice>
        <mc:Fallback>
          <p:pic>
            <p:nvPicPr>
              <p:cNvPr id="131" name="Freihand 130"/>
              <p:cNvPicPr/>
              <p:nvPr/>
            </p:nvPicPr>
            <p:blipFill>
              <a:blip r:embed="rId39"/>
              <a:stretch>
                <a:fillRect/>
              </a:stretch>
            </p:blipFill>
            <p:spPr>
              <a:xfrm>
                <a:off x="9692954" y="1787890"/>
                <a:ext cx="794880" cy="6465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132" name="Freihand 131"/>
              <p14:cNvContentPartPr/>
              <p14:nvPr/>
            </p14:nvContentPartPr>
            <p14:xfrm>
              <a:off x="10445714" y="932890"/>
              <a:ext cx="1277272" cy="595080"/>
            </p14:xfrm>
          </p:contentPart>
        </mc:Choice>
        <mc:Fallback>
          <p:pic>
            <p:nvPicPr>
              <p:cNvPr id="132" name="Freihand 131"/>
              <p:cNvPicPr/>
              <p:nvPr/>
            </p:nvPicPr>
            <p:blipFill>
              <a:blip r:embed="rId41"/>
              <a:stretch>
                <a:fillRect/>
              </a:stretch>
            </p:blipFill>
            <p:spPr>
              <a:xfrm>
                <a:off x="10427714" y="915250"/>
                <a:ext cx="1314712" cy="63108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136" name="Freihand 135"/>
              <p14:cNvContentPartPr/>
              <p14:nvPr/>
            </p14:nvContentPartPr>
            <p14:xfrm>
              <a:off x="10363266" y="78610"/>
              <a:ext cx="469808" cy="321840"/>
            </p14:xfrm>
          </p:contentPart>
        </mc:Choice>
        <mc:Fallback>
          <p:pic>
            <p:nvPicPr>
              <p:cNvPr id="136" name="Freihand 135"/>
              <p:cNvPicPr/>
              <p:nvPr/>
            </p:nvPicPr>
            <p:blipFill>
              <a:blip r:embed="rId43"/>
              <a:stretch>
                <a:fillRect/>
              </a:stretch>
            </p:blipFill>
            <p:spPr>
              <a:xfrm>
                <a:off x="10347066" y="61690"/>
                <a:ext cx="504729" cy="3520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137" name="Freihand 136"/>
              <p14:cNvContentPartPr/>
              <p14:nvPr/>
            </p14:nvContentPartPr>
            <p14:xfrm>
              <a:off x="9969074" y="1537690"/>
              <a:ext cx="257032" cy="1292040"/>
            </p14:xfrm>
          </p:contentPart>
        </mc:Choice>
        <mc:Fallback>
          <p:pic>
            <p:nvPicPr>
              <p:cNvPr id="137" name="Freihand 136"/>
              <p:cNvPicPr/>
              <p:nvPr/>
            </p:nvPicPr>
            <p:blipFill>
              <a:blip r:embed="rId45"/>
              <a:stretch>
                <a:fillRect/>
              </a:stretch>
            </p:blipFill>
            <p:spPr>
              <a:xfrm>
                <a:off x="9952875" y="1521490"/>
                <a:ext cx="282231" cy="13219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155" name="Freihand 154"/>
              <p14:cNvContentPartPr/>
              <p14:nvPr/>
            </p14:nvContentPartPr>
            <p14:xfrm>
              <a:off x="11220434" y="2318530"/>
              <a:ext cx="558712" cy="522360"/>
            </p14:xfrm>
          </p:contentPart>
        </mc:Choice>
        <mc:Fallback>
          <p:pic>
            <p:nvPicPr>
              <p:cNvPr id="155" name="Freihand 154"/>
              <p:cNvPicPr/>
              <p:nvPr/>
            </p:nvPicPr>
            <p:blipFill>
              <a:blip r:embed="rId47"/>
              <a:stretch>
                <a:fillRect/>
              </a:stretch>
            </p:blipFill>
            <p:spPr>
              <a:xfrm>
                <a:off x="11203514" y="2301970"/>
                <a:ext cx="592192" cy="55476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158" name="Freihand 157"/>
              <p14:cNvContentPartPr/>
              <p14:nvPr/>
            </p14:nvContentPartPr>
            <p14:xfrm>
              <a:off x="9576306" y="391810"/>
              <a:ext cx="1028888" cy="2053800"/>
            </p14:xfrm>
          </p:contentPart>
        </mc:Choice>
        <mc:Fallback>
          <p:pic>
            <p:nvPicPr>
              <p:cNvPr id="158" name="Freihand 157"/>
              <p:cNvPicPr/>
              <p:nvPr/>
            </p:nvPicPr>
            <p:blipFill>
              <a:blip r:embed="rId49"/>
              <a:stretch>
                <a:fillRect/>
              </a:stretch>
            </p:blipFill>
            <p:spPr>
              <a:xfrm>
                <a:off x="9565146" y="376690"/>
                <a:ext cx="1058408" cy="208764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159" name="Freihand 158"/>
              <p14:cNvContentPartPr/>
              <p14:nvPr/>
            </p14:nvContentPartPr>
            <p14:xfrm>
              <a:off x="10485306" y="2471530"/>
              <a:ext cx="360" cy="360"/>
            </p14:xfrm>
          </p:contentPart>
        </mc:Choice>
        <mc:Fallback>
          <p:pic>
            <p:nvPicPr>
              <p:cNvPr id="159" name="Freihand 158"/>
              <p:cNvPicPr/>
              <p:nvPr/>
            </p:nvPicPr>
            <p:blipFill>
              <a:blip r:embed="rId51"/>
              <a:stretch>
                <a:fillRect/>
              </a:stretch>
            </p:blipFill>
            <p:spPr>
              <a:xfrm>
                <a:off x="10468386" y="2454610"/>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165" name="Freihand 164"/>
              <p14:cNvContentPartPr/>
              <p14:nvPr/>
            </p14:nvContentPartPr>
            <p14:xfrm>
              <a:off x="8404866" y="1543090"/>
              <a:ext cx="252368" cy="546480"/>
            </p14:xfrm>
          </p:contentPart>
        </mc:Choice>
        <mc:Fallback>
          <p:pic>
            <p:nvPicPr>
              <p:cNvPr id="165" name="Freihand 164"/>
              <p:cNvPicPr/>
              <p:nvPr/>
            </p:nvPicPr>
            <p:blipFill>
              <a:blip r:embed="rId53"/>
              <a:stretch>
                <a:fillRect/>
              </a:stretch>
            </p:blipFill>
            <p:spPr>
              <a:xfrm>
                <a:off x="8393346" y="1525810"/>
                <a:ext cx="281169" cy="5742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168" name="Freihand 167"/>
              <p14:cNvContentPartPr/>
              <p14:nvPr/>
            </p14:nvContentPartPr>
            <p14:xfrm>
              <a:off x="10429154" y="1590970"/>
              <a:ext cx="259192" cy="396360"/>
            </p14:xfrm>
          </p:contentPart>
        </mc:Choice>
        <mc:Fallback>
          <p:pic>
            <p:nvPicPr>
              <p:cNvPr id="168" name="Freihand 167"/>
              <p:cNvPicPr/>
              <p:nvPr/>
            </p:nvPicPr>
            <p:blipFill>
              <a:blip r:embed="rId55"/>
              <a:stretch>
                <a:fillRect/>
              </a:stretch>
            </p:blipFill>
            <p:spPr>
              <a:xfrm>
                <a:off x="10411155" y="1574050"/>
                <a:ext cx="289791" cy="4312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169" name="Freihand 168"/>
              <p14:cNvContentPartPr/>
              <p14:nvPr/>
            </p14:nvContentPartPr>
            <p14:xfrm>
              <a:off x="10505114" y="1637050"/>
              <a:ext cx="339832" cy="208440"/>
            </p14:xfrm>
          </p:contentPart>
        </mc:Choice>
        <mc:Fallback>
          <p:pic>
            <p:nvPicPr>
              <p:cNvPr id="169" name="Freihand 168"/>
              <p:cNvPicPr/>
              <p:nvPr/>
            </p:nvPicPr>
            <p:blipFill>
              <a:blip r:embed="rId57"/>
              <a:stretch>
                <a:fillRect/>
              </a:stretch>
            </p:blipFill>
            <p:spPr>
              <a:xfrm>
                <a:off x="10490354" y="1622290"/>
                <a:ext cx="371151" cy="238320"/>
              </a:xfrm>
              <a:prstGeom prst="rect">
                <a:avLst/>
              </a:prstGeom>
            </p:spPr>
          </p:pic>
        </mc:Fallback>
      </mc:AlternateContent>
    </p:spTree>
    <p:extLst>
      <p:ext uri="{BB962C8B-B14F-4D97-AF65-F5344CB8AC3E}">
        <p14:creationId xmlns:p14="http://schemas.microsoft.com/office/powerpoint/2010/main" val="36835118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38720" y="249482"/>
            <a:ext cx="7464960" cy="640485"/>
          </a:xfrm>
          <a:prstGeom prst="rect">
            <a:avLst/>
          </a:prstGeom>
        </p:spPr>
        <p:txBody>
          <a:bodyPr>
            <a:normAutofit fontScale="97500" lnSpcReduction="10000"/>
          </a:bodyPr>
          <a:lstStyle>
            <a:lvl1pPr algn="ctr" rtl="0" hangingPunct="0">
              <a:tabLst/>
              <a:defRPr lang="de-DE" sz="4400" b="0" i="0" u="none" strike="noStrike" kern="1200">
                <a:ln>
                  <a:noFill/>
                </a:ln>
                <a:latin typeface="Arial" pitchFamily="18"/>
              </a:defRPr>
            </a:lvl1pPr>
          </a:lstStyle>
          <a:p>
            <a:r>
              <a:rPr lang="en-US" sz="3991" dirty="0" err="1">
                <a:solidFill>
                  <a:sysClr val="windowText" lastClr="000000"/>
                </a:solidFill>
              </a:rPr>
              <a:t>Allgemeines</a:t>
            </a:r>
            <a:r>
              <a:rPr lang="en-US" sz="3991" dirty="0">
                <a:solidFill>
                  <a:sysClr val="windowText" lastClr="000000"/>
                </a:solidFill>
              </a:rPr>
              <a:t> </a:t>
            </a:r>
            <a:r>
              <a:rPr lang="en-US" sz="3991" dirty="0" err="1">
                <a:solidFill>
                  <a:sysClr val="windowText" lastClr="000000"/>
                </a:solidFill>
              </a:rPr>
              <a:t>Handelsmodell</a:t>
            </a:r>
            <a:endParaRPr lang="en-US" sz="3991" dirty="0">
              <a:solidFill>
                <a:sysClr val="windowText" lastClr="000000"/>
              </a:solidFill>
            </a:endParaRPr>
          </a:p>
        </p:txBody>
      </p:sp>
      <p:sp>
        <p:nvSpPr>
          <p:cNvPr id="6" name="Content Placeholder 2"/>
          <p:cNvSpPr txBox="1">
            <a:spLocks/>
          </p:cNvSpPr>
          <p:nvPr/>
        </p:nvSpPr>
        <p:spPr>
          <a:xfrm>
            <a:off x="544029" y="1101073"/>
            <a:ext cx="10254341" cy="3407502"/>
          </a:xfrm>
          <a:prstGeom prst="rect">
            <a:avLst/>
          </a:prstGeom>
        </p:spPr>
        <p:txBody>
          <a:bodyPr/>
          <a:lstStyle>
            <a:lvl1pPr marL="0" marR="0" indent="0" rtl="0" hangingPunct="0">
              <a:spcBef>
                <a:spcPts val="0"/>
              </a:spcBef>
              <a:spcAft>
                <a:spcPts val="1417"/>
              </a:spcAft>
              <a:tabLst/>
              <a:defRPr lang="de-DE" sz="3200" b="0" i="0" u="none" strike="noStrike" kern="1200">
                <a:ln>
                  <a:noFill/>
                </a:ln>
                <a:latin typeface="Arial" pitchFamily="18"/>
              </a:defRPr>
            </a:lvl1pPr>
          </a:lstStyle>
          <a:p>
            <a:pPr marL="457200" indent="-457200">
              <a:spcBef>
                <a:spcPct val="50000"/>
              </a:spcBef>
              <a:buFont typeface="Arial" panose="020B0604020202020204" pitchFamily="34" charset="0"/>
              <a:buChar char="•"/>
            </a:pPr>
            <a:r>
              <a:rPr lang="en-US" altLang="en-US" sz="2903" dirty="0">
                <a:solidFill>
                  <a:sysClr val="windowText" lastClr="000000"/>
                </a:solidFill>
                <a:latin typeface="Arial" panose="020B0604020202020204" pitchFamily="34" charset="0"/>
                <a:cs typeface="Arial" panose="020B0604020202020204" pitchFamily="34" charset="0"/>
              </a:rPr>
              <a:t>Die </a:t>
            </a:r>
            <a:r>
              <a:rPr lang="en-US" altLang="en-US" sz="2903" dirty="0" err="1">
                <a:solidFill>
                  <a:sysClr val="windowText" lastClr="000000"/>
                </a:solidFill>
                <a:latin typeface="Arial" panose="020B0604020202020204" pitchFamily="34" charset="0"/>
                <a:cs typeface="Arial" panose="020B0604020202020204" pitchFamily="34" charset="0"/>
              </a:rPr>
              <a:t>eigene</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Angebots</a:t>
            </a:r>
            <a:r>
              <a:rPr lang="en-US" altLang="en-US" sz="2903" dirty="0">
                <a:solidFill>
                  <a:sysClr val="windowText" lastClr="000000"/>
                </a:solidFill>
                <a:latin typeface="Arial" panose="020B0604020202020204" pitchFamily="34" charset="0"/>
                <a:cs typeface="Arial" panose="020B0604020202020204" pitchFamily="34" charset="0"/>
              </a:rPr>
              <a:t>- und </a:t>
            </a:r>
            <a:r>
              <a:rPr lang="en-US" altLang="en-US" sz="2903" dirty="0" err="1">
                <a:solidFill>
                  <a:sysClr val="windowText" lastClr="000000"/>
                </a:solidFill>
                <a:latin typeface="Arial" panose="020B0604020202020204" pitchFamily="34" charset="0"/>
                <a:cs typeface="Arial" panose="020B0604020202020204" pitchFamily="34" charset="0"/>
              </a:rPr>
              <a:t>Nachfragestruktur</a:t>
            </a:r>
            <a:r>
              <a:rPr lang="en-US" altLang="en-US" sz="2903" dirty="0">
                <a:solidFill>
                  <a:sysClr val="windowText" lastClr="000000"/>
                </a:solidFill>
                <a:latin typeface="Arial" panose="020B0604020202020204" pitchFamily="34" charset="0"/>
                <a:cs typeface="Arial" panose="020B0604020202020204" pitchFamily="34" charset="0"/>
              </a:rPr>
              <a:t> hat </a:t>
            </a:r>
            <a:r>
              <a:rPr lang="en-US" altLang="en-US" sz="2903" dirty="0" err="1">
                <a:solidFill>
                  <a:sysClr val="windowText" lastClr="000000"/>
                </a:solidFill>
                <a:latin typeface="Arial" panose="020B0604020202020204" pitchFamily="34" charset="0"/>
                <a:cs typeface="Arial" panose="020B0604020202020204" pitchFamily="34" charset="0"/>
              </a:rPr>
              <a:t>eine</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relevante</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Größe</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relativ</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zum</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Weltmarkt</a:t>
            </a:r>
            <a:endParaRPr lang="en-US" altLang="en-US" sz="2903" dirty="0">
              <a:solidFill>
                <a:sysClr val="windowText" lastClr="000000"/>
              </a:solidFill>
              <a:latin typeface="Arial" panose="020B0604020202020204" pitchFamily="34" charset="0"/>
              <a:cs typeface="Arial" panose="020B0604020202020204" pitchFamily="34" charset="0"/>
            </a:endParaRPr>
          </a:p>
          <a:p>
            <a:pPr marL="457200" indent="-457200">
              <a:spcBef>
                <a:spcPct val="50000"/>
              </a:spcBef>
              <a:buFont typeface="Arial" panose="020B0604020202020204" pitchFamily="34" charset="0"/>
              <a:buChar char="•"/>
            </a:pPr>
            <a:r>
              <a:rPr lang="en-US" altLang="en-US" sz="2903" dirty="0" err="1">
                <a:solidFill>
                  <a:sysClr val="windowText" lastClr="000000"/>
                </a:solidFill>
                <a:latin typeface="Arial" panose="020B0604020202020204" pitchFamily="34" charset="0"/>
                <a:cs typeface="Arial" panose="020B0604020202020204" pitchFamily="34" charset="0"/>
              </a:rPr>
              <a:t>Vereinfachend</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werden</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nur</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zwei</a:t>
            </a:r>
            <a:r>
              <a:rPr lang="en-US" altLang="en-US" sz="2903" dirty="0">
                <a:solidFill>
                  <a:sysClr val="windowText" lastClr="000000"/>
                </a:solidFill>
                <a:latin typeface="Arial" panose="020B0604020202020204" pitchFamily="34" charset="0"/>
                <a:cs typeface="Arial" panose="020B0604020202020204" pitchFamily="34" charset="0"/>
              </a:rPr>
              <a:t> Länder A, B </a:t>
            </a:r>
            <a:r>
              <a:rPr lang="en-US" altLang="en-US" sz="2903" dirty="0" err="1">
                <a:solidFill>
                  <a:sysClr val="windowText" lastClr="000000"/>
                </a:solidFill>
                <a:latin typeface="Arial" panose="020B0604020202020204" pitchFamily="34" charset="0"/>
                <a:cs typeface="Arial" panose="020B0604020202020204" pitchFamily="34" charset="0"/>
              </a:rPr>
              <a:t>betrachtet</a:t>
            </a:r>
            <a:r>
              <a:rPr lang="en-US" altLang="en-US" sz="2903" dirty="0">
                <a:solidFill>
                  <a:sysClr val="windowText" lastClr="000000"/>
                </a:solidFill>
                <a:latin typeface="Arial" panose="020B0604020202020204" pitchFamily="34" charset="0"/>
                <a:cs typeface="Arial" panose="020B0604020202020204" pitchFamily="34" charset="0"/>
              </a:rPr>
              <a:t>.</a:t>
            </a:r>
          </a:p>
          <a:p>
            <a:pPr marL="457200" indent="-457200">
              <a:spcBef>
                <a:spcPct val="50000"/>
              </a:spcBef>
              <a:buFont typeface="Arial" panose="020B0604020202020204" pitchFamily="34" charset="0"/>
              <a:buChar char="•"/>
            </a:pPr>
            <a:r>
              <a:rPr lang="en-US" altLang="en-US" sz="2903" dirty="0" err="1">
                <a:solidFill>
                  <a:sysClr val="windowText" lastClr="000000"/>
                </a:solidFill>
                <a:latin typeface="Arial" panose="020B0604020202020204" pitchFamily="34" charset="0"/>
                <a:cs typeface="Arial" panose="020B0604020202020204" pitchFamily="34" charset="0"/>
              </a:rPr>
              <a:t>Ausgangspunkt</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ist</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ein</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höherer</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smtClean="0">
                <a:solidFill>
                  <a:sysClr val="windowText" lastClr="000000"/>
                </a:solidFill>
                <a:latin typeface="Arial" panose="020B0604020202020204" pitchFamily="34" charset="0"/>
                <a:cs typeface="Arial" panose="020B0604020202020204" pitchFamily="34" charset="0"/>
              </a:rPr>
              <a:t>Preis</a:t>
            </a:r>
            <a:r>
              <a:rPr lang="en-US" altLang="en-US" sz="2903" dirty="0" smtClean="0">
                <a:solidFill>
                  <a:sysClr val="windowText" lastClr="000000"/>
                </a:solidFill>
                <a:latin typeface="Arial" panose="020B0604020202020204" pitchFamily="34" charset="0"/>
                <a:cs typeface="Arial" panose="020B0604020202020204" pitchFamily="34" charset="0"/>
              </a:rPr>
              <a:t> </a:t>
            </a:r>
            <a:r>
              <a:rPr lang="en-US" altLang="en-US" sz="2903" dirty="0">
                <a:solidFill>
                  <a:sysClr val="windowText" lastClr="000000"/>
                </a:solidFill>
                <a:latin typeface="Arial" panose="020B0604020202020204" pitchFamily="34" charset="0"/>
                <a:cs typeface="Arial" panose="020B0604020202020204" pitchFamily="34" charset="0"/>
              </a:rPr>
              <a:t>des </a:t>
            </a:r>
            <a:r>
              <a:rPr lang="en-US" altLang="en-US" sz="2903" dirty="0" err="1">
                <a:solidFill>
                  <a:sysClr val="windowText" lastClr="000000"/>
                </a:solidFill>
                <a:latin typeface="Arial" panose="020B0604020202020204" pitchFamily="34" charset="0"/>
                <a:cs typeface="Arial" panose="020B0604020202020204" pitchFamily="34" charset="0"/>
              </a:rPr>
              <a:t>Gutes</a:t>
            </a:r>
            <a:r>
              <a:rPr lang="en-US" altLang="en-US" sz="2903" dirty="0">
                <a:solidFill>
                  <a:sysClr val="windowText" lastClr="000000"/>
                </a:solidFill>
                <a:latin typeface="Arial" panose="020B0604020202020204" pitchFamily="34" charset="0"/>
                <a:cs typeface="Arial" panose="020B0604020202020204" pitchFamily="34" charset="0"/>
              </a:rPr>
              <a:t> in Land </a:t>
            </a:r>
            <a:r>
              <a:rPr lang="en-US" altLang="en-US" sz="2903" dirty="0" smtClean="0">
                <a:solidFill>
                  <a:sysClr val="windowText" lastClr="000000"/>
                </a:solidFill>
                <a:latin typeface="Arial" panose="020B0604020202020204" pitchFamily="34" charset="0"/>
                <a:cs typeface="Arial" panose="020B0604020202020204" pitchFamily="34" charset="0"/>
              </a:rPr>
              <a:t>A </a:t>
            </a:r>
            <a:r>
              <a:rPr lang="en-US" altLang="en-US" sz="2903" dirty="0" err="1" smtClean="0">
                <a:solidFill>
                  <a:sysClr val="windowText" lastClr="000000"/>
                </a:solidFill>
                <a:latin typeface="Arial" panose="020B0604020202020204" pitchFamily="34" charset="0"/>
                <a:cs typeface="Arial" panose="020B0604020202020204" pitchFamily="34" charset="0"/>
              </a:rPr>
              <a:t>als</a:t>
            </a:r>
            <a:r>
              <a:rPr lang="en-US" altLang="en-US" sz="2903" dirty="0" smtClean="0">
                <a:solidFill>
                  <a:sysClr val="windowText" lastClr="000000"/>
                </a:solidFill>
                <a:latin typeface="Arial" panose="020B0604020202020204" pitchFamily="34" charset="0"/>
                <a:cs typeface="Arial" panose="020B0604020202020204" pitchFamily="34" charset="0"/>
              </a:rPr>
              <a:t> in Land B </a:t>
            </a:r>
            <a:r>
              <a:rPr lang="en-US" altLang="en-US" sz="2903" dirty="0" err="1">
                <a:solidFill>
                  <a:sysClr val="windowText" lastClr="000000"/>
                </a:solidFill>
                <a:latin typeface="Arial" panose="020B0604020202020204" pitchFamily="34" charset="0"/>
                <a:cs typeface="Arial" panose="020B0604020202020204" pitchFamily="34" charset="0"/>
              </a:rPr>
              <a:t>im</a:t>
            </a:r>
            <a:r>
              <a:rPr lang="en-US" altLang="en-US" sz="2903" dirty="0">
                <a:solidFill>
                  <a:sysClr val="windowText" lastClr="000000"/>
                </a:solidFill>
                <a:latin typeface="Arial" panose="020B0604020202020204" pitchFamily="34" charset="0"/>
                <a:cs typeface="Arial" panose="020B0604020202020204" pitchFamily="34" charset="0"/>
              </a:rPr>
              <a:t> Fall </a:t>
            </a:r>
            <a:r>
              <a:rPr lang="en-US" altLang="en-US" sz="2903" dirty="0" err="1">
                <a:solidFill>
                  <a:sysClr val="windowText" lastClr="000000"/>
                </a:solidFill>
                <a:latin typeface="Arial" panose="020B0604020202020204" pitchFamily="34" charset="0"/>
                <a:cs typeface="Arial" panose="020B0604020202020204" pitchFamily="34" charset="0"/>
              </a:rPr>
              <a:t>ohne</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Handelsbeziehungen</a:t>
            </a:r>
            <a:endParaRPr lang="en-US" altLang="en-US" sz="2903" dirty="0">
              <a:solidFill>
                <a:sysClr val="windowText" lastClr="000000"/>
              </a:solidFill>
              <a:latin typeface="Arial" panose="020B0604020202020204" pitchFamily="34" charset="0"/>
              <a:cs typeface="Arial" panose="020B0604020202020204" pitchFamily="34" charset="0"/>
            </a:endParaRPr>
          </a:p>
          <a:p>
            <a:pPr>
              <a:spcBef>
                <a:spcPct val="50000"/>
              </a:spcBef>
            </a:pPr>
            <a:endParaRPr lang="en-US" altLang="en-US" sz="2177" dirty="0">
              <a:solidFill>
                <a:sysClr val="windowText" lastClr="000000"/>
              </a:solidFill>
              <a:latin typeface="Arial" panose="020B0604020202020204" pitchFamily="34" charset="0"/>
              <a:cs typeface="Arial" panose="020B0604020202020204" pitchFamily="34" charset="0"/>
            </a:endParaRPr>
          </a:p>
          <a:p>
            <a:endParaRPr lang="en-US" sz="2903" dirty="0">
              <a:solidFill>
                <a:sysClr val="windowText" lastClr="000000"/>
              </a:solidFill>
              <a:latin typeface="Arial" panose="020B0604020202020204" pitchFamily="34" charset="0"/>
              <a:cs typeface="Arial" panose="020B0604020202020204" pitchFamily="34" charset="0"/>
            </a:endParaRPr>
          </a:p>
        </p:txBody>
      </p:sp>
      <p:sp>
        <p:nvSpPr>
          <p:cNvPr id="5" name="Rechteck 4"/>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703203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27564" y="40262"/>
            <a:ext cx="6266291" cy="469773"/>
          </a:xfrm>
          <a:prstGeom prst="rect">
            <a:avLst/>
          </a:prstGeom>
        </p:spPr>
        <p:txBody>
          <a:bodyPr/>
          <a:lstStyle>
            <a:lvl1pPr algn="ctr" rtl="0" hangingPunct="0">
              <a:tabLst/>
              <a:defRPr lang="de-DE" sz="4400" b="0" i="0" u="none" strike="noStrike" kern="1200">
                <a:ln>
                  <a:noFill/>
                </a:ln>
                <a:latin typeface="Arial" pitchFamily="18"/>
              </a:defRPr>
            </a:lvl1pPr>
          </a:lstStyle>
          <a:p>
            <a:r>
              <a:rPr lang="en-US" sz="2400" dirty="0" err="1" smtClean="0">
                <a:solidFill>
                  <a:sysClr val="windowText" lastClr="000000"/>
                </a:solidFill>
              </a:rPr>
              <a:t>Gleichgewicht</a:t>
            </a:r>
            <a:r>
              <a:rPr lang="en-US" sz="2400" dirty="0" smtClean="0">
                <a:solidFill>
                  <a:sysClr val="windowText" lastClr="000000"/>
                </a:solidFill>
              </a:rPr>
              <a:t> auf </a:t>
            </a:r>
            <a:r>
              <a:rPr lang="en-US" sz="2400" dirty="0" err="1">
                <a:solidFill>
                  <a:sysClr val="windowText" lastClr="000000"/>
                </a:solidFill>
              </a:rPr>
              <a:t>dem</a:t>
            </a:r>
            <a:r>
              <a:rPr lang="en-US" sz="2400" dirty="0">
                <a:solidFill>
                  <a:sysClr val="windowText" lastClr="000000"/>
                </a:solidFill>
              </a:rPr>
              <a:t> </a:t>
            </a:r>
            <a:r>
              <a:rPr lang="en-US" sz="2400" dirty="0" err="1">
                <a:solidFill>
                  <a:sysClr val="windowText" lastClr="000000"/>
                </a:solidFill>
              </a:rPr>
              <a:t>Weltmarkt</a:t>
            </a:r>
            <a:endParaRPr lang="en-US" sz="2400" dirty="0">
              <a:solidFill>
                <a:sysClr val="windowText" lastClr="000000"/>
              </a:solidFill>
            </a:endParaRPr>
          </a:p>
        </p:txBody>
      </p:sp>
      <p:grpSp>
        <p:nvGrpSpPr>
          <p:cNvPr id="6" name="Group 33"/>
          <p:cNvGrpSpPr/>
          <p:nvPr/>
        </p:nvGrpSpPr>
        <p:grpSpPr>
          <a:xfrm>
            <a:off x="84921" y="426251"/>
            <a:ext cx="2946105" cy="4523939"/>
            <a:chOff x="180519" y="1124744"/>
            <a:chExt cx="3924474" cy="4987329"/>
          </a:xfrm>
        </p:grpSpPr>
        <p:grpSp>
          <p:nvGrpSpPr>
            <p:cNvPr id="7" name="Group 15"/>
            <p:cNvGrpSpPr/>
            <p:nvPr/>
          </p:nvGrpSpPr>
          <p:grpSpPr>
            <a:xfrm>
              <a:off x="611560" y="1916832"/>
              <a:ext cx="3024336" cy="3744416"/>
              <a:chOff x="755576" y="1628800"/>
              <a:chExt cx="3960440" cy="3960440"/>
            </a:xfrm>
          </p:grpSpPr>
          <p:cxnSp>
            <p:nvCxnSpPr>
              <p:cNvPr id="15" name="Straight Arrow Connector 9"/>
              <p:cNvCxnSpPr/>
              <p:nvPr/>
            </p:nvCxnSpPr>
            <p:spPr>
              <a:xfrm flipV="1">
                <a:off x="755576" y="1628800"/>
                <a:ext cx="0" cy="39604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1"/>
              <p:cNvCxnSpPr/>
              <p:nvPr/>
            </p:nvCxnSpPr>
            <p:spPr>
              <a:xfrm>
                <a:off x="755576" y="5589240"/>
                <a:ext cx="396044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8" name="Straight Connector 17"/>
            <p:cNvCxnSpPr/>
            <p:nvPr/>
          </p:nvCxnSpPr>
          <p:spPr>
            <a:xfrm flipV="1">
              <a:off x="1043608" y="2060848"/>
              <a:ext cx="1548172" cy="32717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19"/>
            <p:cNvCxnSpPr/>
            <p:nvPr/>
          </p:nvCxnSpPr>
          <p:spPr>
            <a:xfrm>
              <a:off x="1691680" y="2060848"/>
              <a:ext cx="1304452" cy="308705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Box 25"/>
            <p:cNvSpPr txBox="1"/>
            <p:nvPr/>
          </p:nvSpPr>
          <p:spPr>
            <a:xfrm>
              <a:off x="904984" y="1124744"/>
              <a:ext cx="1287184" cy="409566"/>
            </a:xfrm>
            <a:prstGeom prst="rect">
              <a:avLst/>
            </a:prstGeom>
            <a:noFill/>
          </p:spPr>
          <p:txBody>
            <a:bodyPr wrap="square" rtlCol="0">
              <a:spAutoFit/>
            </a:bodyPr>
            <a:lstStyle/>
            <a:p>
              <a:r>
                <a:rPr lang="en-US" sz="1814" b="1" dirty="0">
                  <a:latin typeface="Arial" panose="020B0604020202020204" pitchFamily="34" charset="0"/>
                  <a:cs typeface="Arial" panose="020B0604020202020204" pitchFamily="34" charset="0"/>
                </a:rPr>
                <a:t>Land A</a:t>
              </a:r>
            </a:p>
          </p:txBody>
        </p:sp>
        <p:sp>
          <p:nvSpPr>
            <p:cNvPr id="11" name="TextBox 26"/>
            <p:cNvSpPr txBox="1"/>
            <p:nvPr/>
          </p:nvSpPr>
          <p:spPr>
            <a:xfrm>
              <a:off x="180519" y="1532697"/>
              <a:ext cx="1220837" cy="393618"/>
            </a:xfrm>
            <a:prstGeom prst="rect">
              <a:avLst/>
            </a:prstGeom>
            <a:noFill/>
          </p:spPr>
          <p:txBody>
            <a:bodyPr wrap="square" rtlCol="0">
              <a:spAutoFit/>
            </a:bodyPr>
            <a:lstStyle/>
            <a:p>
              <a:r>
                <a:rPr lang="en-US" sz="1633" smtClean="0">
                  <a:latin typeface="Arial" panose="020B0604020202020204" pitchFamily="34" charset="0"/>
                  <a:cs typeface="Arial" panose="020B0604020202020204" pitchFamily="34" charset="0"/>
                </a:rPr>
                <a:t>Preis, </a:t>
              </a:r>
              <a:r>
                <a:rPr lang="en-US" sz="1633" dirty="0">
                  <a:latin typeface="Arial" panose="020B0604020202020204" pitchFamily="34" charset="0"/>
                  <a:cs typeface="Arial" panose="020B0604020202020204" pitchFamily="34" charset="0"/>
                </a:rPr>
                <a:t>P</a:t>
              </a:r>
            </a:p>
          </p:txBody>
        </p:sp>
        <p:sp>
          <p:nvSpPr>
            <p:cNvPr id="12" name="TextBox 27"/>
            <p:cNvSpPr txBox="1"/>
            <p:nvPr/>
          </p:nvSpPr>
          <p:spPr>
            <a:xfrm>
              <a:off x="2417152" y="5733256"/>
              <a:ext cx="1414084" cy="378817"/>
            </a:xfrm>
            <a:prstGeom prst="rect">
              <a:avLst/>
            </a:prstGeom>
            <a:noFill/>
          </p:spPr>
          <p:txBody>
            <a:bodyPr wrap="square" rtlCol="0">
              <a:spAutoFit/>
            </a:bodyPr>
            <a:lstStyle/>
            <a:p>
              <a:r>
                <a:rPr lang="en-US" sz="1633" dirty="0" err="1">
                  <a:latin typeface="Arial" panose="020B0604020202020204" pitchFamily="34" charset="0"/>
                  <a:cs typeface="Arial" panose="020B0604020202020204" pitchFamily="34" charset="0"/>
                </a:rPr>
                <a:t>Menge</a:t>
              </a:r>
              <a:r>
                <a:rPr lang="en-US" sz="1633" dirty="0">
                  <a:latin typeface="Arial" panose="020B0604020202020204" pitchFamily="34" charset="0"/>
                  <a:cs typeface="Arial" panose="020B0604020202020204" pitchFamily="34" charset="0"/>
                </a:rPr>
                <a:t> X</a:t>
              </a:r>
            </a:p>
          </p:txBody>
        </p:sp>
        <p:sp>
          <p:nvSpPr>
            <p:cNvPr id="13" name="TextBox 28"/>
            <p:cNvSpPr txBox="1"/>
            <p:nvPr/>
          </p:nvSpPr>
          <p:spPr>
            <a:xfrm>
              <a:off x="2139261" y="1699900"/>
              <a:ext cx="1627558" cy="378817"/>
            </a:xfrm>
            <a:prstGeom prst="rect">
              <a:avLst/>
            </a:prstGeom>
            <a:noFill/>
          </p:spPr>
          <p:txBody>
            <a:bodyPr wrap="none" rtlCol="0">
              <a:spAutoFit/>
            </a:bodyPr>
            <a:lstStyle/>
            <a:p>
              <a:r>
                <a:rPr lang="en-US" sz="1633" dirty="0" err="1">
                  <a:latin typeface="Arial" panose="020B0604020202020204" pitchFamily="34" charset="0"/>
                  <a:cs typeface="Arial" panose="020B0604020202020204" pitchFamily="34" charset="0"/>
                </a:rPr>
                <a:t>Angebot</a:t>
              </a:r>
              <a:r>
                <a:rPr lang="en-US" sz="1633" dirty="0">
                  <a:latin typeface="Arial" panose="020B0604020202020204" pitchFamily="34" charset="0"/>
                  <a:cs typeface="Arial" panose="020B0604020202020204" pitchFamily="34" charset="0"/>
                </a:rPr>
                <a:t>, S</a:t>
              </a:r>
            </a:p>
          </p:txBody>
        </p:sp>
        <p:sp>
          <p:nvSpPr>
            <p:cNvPr id="14" name="TextBox 29"/>
            <p:cNvSpPr txBox="1"/>
            <p:nvPr/>
          </p:nvSpPr>
          <p:spPr>
            <a:xfrm>
              <a:off x="2291660" y="5147900"/>
              <a:ext cx="1813333" cy="378817"/>
            </a:xfrm>
            <a:prstGeom prst="rect">
              <a:avLst/>
            </a:prstGeom>
            <a:noFill/>
          </p:spPr>
          <p:txBody>
            <a:bodyPr wrap="none" rtlCol="0">
              <a:spAutoFit/>
            </a:bodyPr>
            <a:lstStyle/>
            <a:p>
              <a:r>
                <a:rPr lang="en-US" sz="1633" dirty="0" err="1">
                  <a:latin typeface="Arial" panose="020B0604020202020204" pitchFamily="34" charset="0"/>
                  <a:cs typeface="Arial" panose="020B0604020202020204" pitchFamily="34" charset="0"/>
                </a:rPr>
                <a:t>Nachfrage</a:t>
              </a:r>
              <a:r>
                <a:rPr lang="en-US" sz="1633" dirty="0">
                  <a:latin typeface="Arial" panose="020B0604020202020204" pitchFamily="34" charset="0"/>
                  <a:cs typeface="Arial" panose="020B0604020202020204" pitchFamily="34" charset="0"/>
                </a:rPr>
                <a:t> D</a:t>
              </a:r>
            </a:p>
          </p:txBody>
        </p:sp>
      </p:grpSp>
      <p:grpSp>
        <p:nvGrpSpPr>
          <p:cNvPr id="17" name="Group 31"/>
          <p:cNvGrpSpPr/>
          <p:nvPr/>
        </p:nvGrpSpPr>
        <p:grpSpPr>
          <a:xfrm>
            <a:off x="3241476" y="1144742"/>
            <a:ext cx="2286113" cy="3396510"/>
            <a:chOff x="798001" y="1628800"/>
            <a:chExt cx="3987902" cy="3960440"/>
          </a:xfrm>
        </p:grpSpPr>
        <p:cxnSp>
          <p:nvCxnSpPr>
            <p:cNvPr id="18" name="Straight Arrow Connector 51"/>
            <p:cNvCxnSpPr/>
            <p:nvPr/>
          </p:nvCxnSpPr>
          <p:spPr>
            <a:xfrm flipV="1">
              <a:off x="798001" y="1628800"/>
              <a:ext cx="0" cy="39604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52"/>
            <p:cNvCxnSpPr/>
            <p:nvPr/>
          </p:nvCxnSpPr>
          <p:spPr>
            <a:xfrm>
              <a:off x="825463" y="5589240"/>
              <a:ext cx="396044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1" name="TextBox 46"/>
          <p:cNvSpPr txBox="1"/>
          <p:nvPr/>
        </p:nvSpPr>
        <p:spPr>
          <a:xfrm>
            <a:off x="3428592" y="426250"/>
            <a:ext cx="1321812" cy="371510"/>
          </a:xfrm>
          <a:prstGeom prst="rect">
            <a:avLst/>
          </a:prstGeom>
          <a:noFill/>
        </p:spPr>
        <p:txBody>
          <a:bodyPr wrap="square" rtlCol="0">
            <a:spAutoFit/>
          </a:bodyPr>
          <a:lstStyle/>
          <a:p>
            <a:r>
              <a:rPr lang="en-US" sz="1814" b="1" dirty="0" err="1">
                <a:latin typeface="Arial" panose="020B0604020202020204" pitchFamily="34" charset="0"/>
                <a:cs typeface="Arial" panose="020B0604020202020204" pitchFamily="34" charset="0"/>
              </a:rPr>
              <a:t>Weltmarkt</a:t>
            </a:r>
            <a:endParaRPr lang="en-US" sz="1814" b="1" dirty="0">
              <a:latin typeface="Arial" panose="020B0604020202020204" pitchFamily="34" charset="0"/>
              <a:cs typeface="Arial" panose="020B0604020202020204" pitchFamily="34" charset="0"/>
            </a:endParaRPr>
          </a:p>
        </p:txBody>
      </p:sp>
      <p:grpSp>
        <p:nvGrpSpPr>
          <p:cNvPr id="33" name="Group 71"/>
          <p:cNvGrpSpPr/>
          <p:nvPr/>
        </p:nvGrpSpPr>
        <p:grpSpPr>
          <a:xfrm>
            <a:off x="5764537" y="426250"/>
            <a:ext cx="2270370" cy="4115002"/>
            <a:chOff x="611560" y="1124744"/>
            <a:chExt cx="3024336" cy="4536504"/>
          </a:xfrm>
        </p:grpSpPr>
        <p:grpSp>
          <p:nvGrpSpPr>
            <p:cNvPr id="34" name="Group 73"/>
            <p:cNvGrpSpPr/>
            <p:nvPr/>
          </p:nvGrpSpPr>
          <p:grpSpPr>
            <a:xfrm>
              <a:off x="611560" y="1916832"/>
              <a:ext cx="3024336" cy="3744416"/>
              <a:chOff x="755576" y="1628800"/>
              <a:chExt cx="3960440" cy="3960440"/>
            </a:xfrm>
          </p:grpSpPr>
          <p:cxnSp>
            <p:nvCxnSpPr>
              <p:cNvPr id="42" name="Straight Arrow Connector 84"/>
              <p:cNvCxnSpPr/>
              <p:nvPr/>
            </p:nvCxnSpPr>
            <p:spPr>
              <a:xfrm flipV="1">
                <a:off x="755576" y="1628800"/>
                <a:ext cx="0" cy="39604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85"/>
              <p:cNvCxnSpPr/>
              <p:nvPr/>
            </p:nvCxnSpPr>
            <p:spPr>
              <a:xfrm>
                <a:off x="755576" y="5589240"/>
                <a:ext cx="396044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35" name="Straight Connector 74"/>
            <p:cNvCxnSpPr/>
            <p:nvPr/>
          </p:nvCxnSpPr>
          <p:spPr>
            <a:xfrm flipV="1">
              <a:off x="1601054" y="2132856"/>
              <a:ext cx="1366433" cy="315906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75"/>
            <p:cNvCxnSpPr/>
            <p:nvPr/>
          </p:nvCxnSpPr>
          <p:spPr>
            <a:xfrm>
              <a:off x="1079001" y="2276872"/>
              <a:ext cx="1634490" cy="287102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7" name="TextBox 76"/>
            <p:cNvSpPr txBox="1"/>
            <p:nvPr/>
          </p:nvSpPr>
          <p:spPr>
            <a:xfrm>
              <a:off x="904984" y="1124744"/>
              <a:ext cx="1298716" cy="409566"/>
            </a:xfrm>
            <a:prstGeom prst="rect">
              <a:avLst/>
            </a:prstGeom>
            <a:noFill/>
          </p:spPr>
          <p:txBody>
            <a:bodyPr wrap="none" rtlCol="0">
              <a:spAutoFit/>
            </a:bodyPr>
            <a:lstStyle/>
            <a:p>
              <a:r>
                <a:rPr lang="en-US" sz="1814" b="1" dirty="0">
                  <a:latin typeface="Arial" panose="020B0604020202020204" pitchFamily="34" charset="0"/>
                  <a:cs typeface="Arial" panose="020B0604020202020204" pitchFamily="34" charset="0"/>
                </a:rPr>
                <a:t>Land B</a:t>
              </a:r>
            </a:p>
          </p:txBody>
        </p:sp>
        <p:sp>
          <p:nvSpPr>
            <p:cNvPr id="40" name="TextBox 82"/>
            <p:cNvSpPr txBox="1"/>
            <p:nvPr/>
          </p:nvSpPr>
          <p:spPr>
            <a:xfrm>
              <a:off x="2748586" y="1815589"/>
              <a:ext cx="540668" cy="378817"/>
            </a:xfrm>
            <a:prstGeom prst="rect">
              <a:avLst/>
            </a:prstGeom>
            <a:noFill/>
          </p:spPr>
          <p:txBody>
            <a:bodyPr wrap="none" rtlCol="0">
              <a:spAutoFit/>
            </a:bodyPr>
            <a:lstStyle/>
            <a:p>
              <a:r>
                <a:rPr lang="en-US" sz="1633" dirty="0">
                  <a:latin typeface="Arial" panose="020B0604020202020204" pitchFamily="34" charset="0"/>
                  <a:cs typeface="Arial" panose="020B0604020202020204" pitchFamily="34" charset="0"/>
                </a:rPr>
                <a:t>S*</a:t>
              </a:r>
            </a:p>
          </p:txBody>
        </p:sp>
        <p:sp>
          <p:nvSpPr>
            <p:cNvPr id="41" name="TextBox 83"/>
            <p:cNvSpPr txBox="1"/>
            <p:nvPr/>
          </p:nvSpPr>
          <p:spPr>
            <a:xfrm>
              <a:off x="2721174" y="5085184"/>
              <a:ext cx="555617" cy="378817"/>
            </a:xfrm>
            <a:prstGeom prst="rect">
              <a:avLst/>
            </a:prstGeom>
            <a:noFill/>
          </p:spPr>
          <p:txBody>
            <a:bodyPr wrap="none" rtlCol="0">
              <a:spAutoFit/>
            </a:bodyPr>
            <a:lstStyle/>
            <a:p>
              <a:r>
                <a:rPr lang="en-US" sz="1633" dirty="0">
                  <a:latin typeface="Arial" panose="020B0604020202020204" pitchFamily="34" charset="0"/>
                  <a:cs typeface="Arial" panose="020B0604020202020204" pitchFamily="34" charset="0"/>
                </a:rPr>
                <a:t>D*</a:t>
              </a:r>
            </a:p>
          </p:txBody>
        </p:sp>
      </p:grpSp>
      <p:sp>
        <p:nvSpPr>
          <p:cNvPr id="44" name="TextBox 26">
            <a:extLst>
              <a:ext uri="{FF2B5EF4-FFF2-40B4-BE49-F238E27FC236}">
                <a16:creationId xmlns:a16="http://schemas.microsoft.com/office/drawing/2014/main" id="{6FC2DDF3-D236-4CC7-9735-A63CAA0C0ECF}"/>
              </a:ext>
            </a:extLst>
          </p:cNvPr>
          <p:cNvSpPr txBox="1"/>
          <p:nvPr/>
        </p:nvSpPr>
        <p:spPr>
          <a:xfrm>
            <a:off x="2847170" y="818425"/>
            <a:ext cx="869454" cy="343620"/>
          </a:xfrm>
          <a:prstGeom prst="rect">
            <a:avLst/>
          </a:prstGeom>
          <a:noFill/>
        </p:spPr>
        <p:txBody>
          <a:bodyPr wrap="square" rtlCol="0">
            <a:spAutoFit/>
          </a:bodyPr>
          <a:lstStyle/>
          <a:p>
            <a:r>
              <a:rPr lang="en-US" sz="1633" smtClean="0">
                <a:latin typeface="Arial" panose="020B0604020202020204" pitchFamily="34" charset="0"/>
                <a:cs typeface="Arial" panose="020B0604020202020204" pitchFamily="34" charset="0"/>
              </a:rPr>
              <a:t>Preis,P</a:t>
            </a:r>
            <a:endParaRPr lang="en-US" sz="1633" dirty="0">
              <a:latin typeface="Arial" panose="020B0604020202020204" pitchFamily="34" charset="0"/>
              <a:cs typeface="Arial" panose="020B0604020202020204" pitchFamily="34" charset="0"/>
            </a:endParaRPr>
          </a:p>
        </p:txBody>
      </p:sp>
      <p:sp>
        <p:nvSpPr>
          <p:cNvPr id="45" name="TextBox 26">
            <a:extLst>
              <a:ext uri="{FF2B5EF4-FFF2-40B4-BE49-F238E27FC236}">
                <a16:creationId xmlns:a16="http://schemas.microsoft.com/office/drawing/2014/main" id="{E382F0CC-26B7-44C1-9147-9F36EF689382}"/>
              </a:ext>
            </a:extLst>
          </p:cNvPr>
          <p:cNvSpPr txBox="1"/>
          <p:nvPr/>
        </p:nvSpPr>
        <p:spPr>
          <a:xfrm>
            <a:off x="5320422" y="818426"/>
            <a:ext cx="916483" cy="357047"/>
          </a:xfrm>
          <a:prstGeom prst="rect">
            <a:avLst/>
          </a:prstGeom>
          <a:noFill/>
        </p:spPr>
        <p:txBody>
          <a:bodyPr wrap="square" rtlCol="0">
            <a:spAutoFit/>
          </a:bodyPr>
          <a:lstStyle/>
          <a:p>
            <a:r>
              <a:rPr lang="en-US" sz="1633" smtClean="0">
                <a:latin typeface="Arial" panose="020B0604020202020204" pitchFamily="34" charset="0"/>
                <a:cs typeface="Arial" panose="020B0604020202020204" pitchFamily="34" charset="0"/>
              </a:rPr>
              <a:t>Preis, </a:t>
            </a:r>
            <a:r>
              <a:rPr lang="en-US" sz="1633" dirty="0">
                <a:latin typeface="Arial" panose="020B0604020202020204" pitchFamily="34" charset="0"/>
                <a:cs typeface="Arial" panose="020B0604020202020204" pitchFamily="34" charset="0"/>
              </a:rPr>
              <a:t>P</a:t>
            </a:r>
          </a:p>
        </p:txBody>
      </p:sp>
      <p:sp>
        <p:nvSpPr>
          <p:cNvPr id="46" name="TextBox 27">
            <a:extLst>
              <a:ext uri="{FF2B5EF4-FFF2-40B4-BE49-F238E27FC236}">
                <a16:creationId xmlns:a16="http://schemas.microsoft.com/office/drawing/2014/main" id="{8BB81CB2-CA5F-4F81-A0E3-20E8403E7E9D}"/>
              </a:ext>
            </a:extLst>
          </p:cNvPr>
          <p:cNvSpPr txBox="1"/>
          <p:nvPr/>
        </p:nvSpPr>
        <p:spPr>
          <a:xfrm>
            <a:off x="4599286" y="4579261"/>
            <a:ext cx="1061554" cy="343620"/>
          </a:xfrm>
          <a:prstGeom prst="rect">
            <a:avLst/>
          </a:prstGeom>
          <a:noFill/>
        </p:spPr>
        <p:txBody>
          <a:bodyPr wrap="square" rtlCol="0">
            <a:spAutoFit/>
          </a:bodyPr>
          <a:lstStyle/>
          <a:p>
            <a:r>
              <a:rPr lang="en-US" sz="1633" dirty="0" err="1">
                <a:latin typeface="Arial" panose="020B0604020202020204" pitchFamily="34" charset="0"/>
                <a:cs typeface="Arial" panose="020B0604020202020204" pitchFamily="34" charset="0"/>
              </a:rPr>
              <a:t>Menge</a:t>
            </a:r>
            <a:r>
              <a:rPr lang="en-US" sz="1633" dirty="0">
                <a:latin typeface="Arial" panose="020B0604020202020204" pitchFamily="34" charset="0"/>
                <a:cs typeface="Arial" panose="020B0604020202020204" pitchFamily="34" charset="0"/>
              </a:rPr>
              <a:t> X</a:t>
            </a:r>
          </a:p>
        </p:txBody>
      </p:sp>
      <p:sp>
        <p:nvSpPr>
          <p:cNvPr id="47" name="TextBox 27">
            <a:extLst>
              <a:ext uri="{FF2B5EF4-FFF2-40B4-BE49-F238E27FC236}">
                <a16:creationId xmlns:a16="http://schemas.microsoft.com/office/drawing/2014/main" id="{95BBF87B-AC85-4F0E-A2FC-83EFA38E6378}"/>
              </a:ext>
            </a:extLst>
          </p:cNvPr>
          <p:cNvSpPr txBox="1"/>
          <p:nvPr/>
        </p:nvSpPr>
        <p:spPr>
          <a:xfrm>
            <a:off x="6975550" y="4579261"/>
            <a:ext cx="1061554" cy="343620"/>
          </a:xfrm>
          <a:prstGeom prst="rect">
            <a:avLst/>
          </a:prstGeom>
          <a:noFill/>
        </p:spPr>
        <p:txBody>
          <a:bodyPr wrap="square" rtlCol="0">
            <a:spAutoFit/>
          </a:bodyPr>
          <a:lstStyle/>
          <a:p>
            <a:r>
              <a:rPr lang="en-US" sz="1633" dirty="0" err="1">
                <a:latin typeface="Arial" panose="020B0604020202020204" pitchFamily="34" charset="0"/>
                <a:cs typeface="Arial" panose="020B0604020202020204" pitchFamily="34" charset="0"/>
              </a:rPr>
              <a:t>Menge</a:t>
            </a:r>
            <a:r>
              <a:rPr lang="en-US" sz="1633" dirty="0">
                <a:latin typeface="Arial" panose="020B0604020202020204" pitchFamily="34" charset="0"/>
                <a:cs typeface="Arial" panose="020B0604020202020204" pitchFamily="34" charset="0"/>
              </a:rPr>
              <a:t> X</a:t>
            </a:r>
          </a:p>
        </p:txBody>
      </p:sp>
      <mc:AlternateContent xmlns:mc="http://schemas.openxmlformats.org/markup-compatibility/2006" xmlns:a14="http://schemas.microsoft.com/office/drawing/2010/main">
        <mc:Choice Requires="a14">
          <p:sp>
            <p:nvSpPr>
              <p:cNvPr id="84" name="TextBox 73">
                <a:extLst>
                  <a:ext uri="{FF2B5EF4-FFF2-40B4-BE49-F238E27FC236}">
                    <a16:creationId xmlns:a16="http://schemas.microsoft.com/office/drawing/2014/main" id="{AD4EC967-1C20-47C0-939B-AB9655458832}"/>
                  </a:ext>
                </a:extLst>
              </p:cNvPr>
              <p:cNvSpPr txBox="1"/>
              <p:nvPr/>
            </p:nvSpPr>
            <p:spPr>
              <a:xfrm>
                <a:off x="3413388" y="4548263"/>
                <a:ext cx="528543" cy="3436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33" i="1">
                              <a:latin typeface="Cambria Math" panose="02040503050406030204" pitchFamily="18" charset="0"/>
                              <a:cs typeface="Arial" panose="020B0604020202020204" pitchFamily="34" charset="0"/>
                            </a:rPr>
                          </m:ctrlPr>
                        </m:sSubPr>
                        <m:e>
                          <m:r>
                            <a:rPr lang="de-DE" sz="1633" i="1">
                              <a:latin typeface="Cambria Math" panose="02040503050406030204" pitchFamily="18" charset="0"/>
                              <a:cs typeface="Arial" panose="020B0604020202020204" pitchFamily="34" charset="0"/>
                            </a:rPr>
                            <m:t>𝑋</m:t>
                          </m:r>
                        </m:e>
                        <m:sub>
                          <m:r>
                            <a:rPr lang="de-DE" sz="1633" i="1">
                              <a:latin typeface="Cambria Math"/>
                              <a:cs typeface="Arial" panose="020B0604020202020204" pitchFamily="34" charset="0"/>
                            </a:rPr>
                            <m:t>𝑊</m:t>
                          </m:r>
                        </m:sub>
                      </m:sSub>
                    </m:oMath>
                  </m:oMathPara>
                </a14:m>
                <a:endParaRPr lang="en-US" sz="1633" dirty="0">
                  <a:latin typeface="Arial" panose="020B0604020202020204" pitchFamily="34" charset="0"/>
                  <a:cs typeface="Arial" panose="020B0604020202020204" pitchFamily="34" charset="0"/>
                </a:endParaRPr>
              </a:p>
            </p:txBody>
          </p:sp>
        </mc:Choice>
        <mc:Fallback xmlns="">
          <p:sp>
            <p:nvSpPr>
              <p:cNvPr id="84" name="TextBox 73">
                <a:extLst>
                  <a:ext uri="{FF2B5EF4-FFF2-40B4-BE49-F238E27FC236}">
                    <a16:creationId xmlns:a16="http://schemas.microsoft.com/office/drawing/2014/main" id="{AD4EC967-1C20-47C0-939B-AB9655458832}"/>
                  </a:ext>
                </a:extLst>
              </p:cNvPr>
              <p:cNvSpPr txBox="1">
                <a:spLocks noRot="1" noChangeAspect="1" noMove="1" noResize="1" noEditPoints="1" noAdjustHandles="1" noChangeArrowheads="1" noChangeShapeType="1" noTextEdit="1"/>
              </p:cNvSpPr>
              <p:nvPr/>
            </p:nvSpPr>
            <p:spPr>
              <a:xfrm>
                <a:off x="3413388" y="4548263"/>
                <a:ext cx="528543" cy="343620"/>
              </a:xfrm>
              <a:prstGeom prst="rect">
                <a:avLst/>
              </a:prstGeom>
              <a:blipFill>
                <a:blip r:embed="rId3"/>
                <a:stretch>
                  <a:fillRect/>
                </a:stretch>
              </a:blipFill>
            </p:spPr>
            <p:txBody>
              <a:bodyPr/>
              <a:lstStyle/>
              <a:p>
                <a:r>
                  <a:rPr lang="de-DE">
                    <a:noFill/>
                  </a:rPr>
                  <a:t> </a:t>
                </a:r>
              </a:p>
            </p:txBody>
          </p:sp>
        </mc:Fallback>
      </mc:AlternateContent>
      <p:sp>
        <p:nvSpPr>
          <p:cNvPr id="52" name="Rechteck 51"/>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5660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27564" y="40262"/>
            <a:ext cx="6266291" cy="469773"/>
          </a:xfrm>
          <a:prstGeom prst="rect">
            <a:avLst/>
          </a:prstGeom>
        </p:spPr>
        <p:txBody>
          <a:bodyPr/>
          <a:lstStyle>
            <a:lvl1pPr algn="ctr" rtl="0" hangingPunct="0">
              <a:tabLst/>
              <a:defRPr lang="de-DE" sz="4400" b="0" i="0" u="none" strike="noStrike" kern="1200">
                <a:ln>
                  <a:noFill/>
                </a:ln>
                <a:latin typeface="Arial" pitchFamily="18"/>
              </a:defRPr>
            </a:lvl1pPr>
          </a:lstStyle>
          <a:p>
            <a:r>
              <a:rPr lang="en-US" sz="2400" dirty="0" err="1" smtClean="0">
                <a:solidFill>
                  <a:sysClr val="windowText" lastClr="000000"/>
                </a:solidFill>
              </a:rPr>
              <a:t>Wirkung</a:t>
            </a:r>
            <a:r>
              <a:rPr lang="en-US" sz="2400" dirty="0" smtClean="0">
                <a:solidFill>
                  <a:sysClr val="windowText" lastClr="000000"/>
                </a:solidFill>
              </a:rPr>
              <a:t> </a:t>
            </a:r>
            <a:r>
              <a:rPr lang="en-US" sz="2400" dirty="0" err="1" smtClean="0">
                <a:solidFill>
                  <a:sysClr val="windowText" lastClr="000000"/>
                </a:solidFill>
              </a:rPr>
              <a:t>eines</a:t>
            </a:r>
            <a:r>
              <a:rPr lang="en-US" sz="2400" dirty="0" smtClean="0">
                <a:solidFill>
                  <a:sysClr val="windowText" lastClr="000000"/>
                </a:solidFill>
              </a:rPr>
              <a:t> </a:t>
            </a:r>
            <a:r>
              <a:rPr lang="en-US" sz="2400" dirty="0" err="1" smtClean="0">
                <a:solidFill>
                  <a:sysClr val="windowText" lastClr="000000"/>
                </a:solidFill>
              </a:rPr>
              <a:t>Zolls</a:t>
            </a:r>
            <a:r>
              <a:rPr lang="en-US" sz="2400" dirty="0" smtClean="0">
                <a:solidFill>
                  <a:sysClr val="windowText" lastClr="000000"/>
                </a:solidFill>
              </a:rPr>
              <a:t> auf </a:t>
            </a:r>
            <a:r>
              <a:rPr lang="en-US" sz="2400" dirty="0" err="1">
                <a:solidFill>
                  <a:sysClr val="windowText" lastClr="000000"/>
                </a:solidFill>
              </a:rPr>
              <a:t>dem</a:t>
            </a:r>
            <a:r>
              <a:rPr lang="en-US" sz="2400" dirty="0">
                <a:solidFill>
                  <a:sysClr val="windowText" lastClr="000000"/>
                </a:solidFill>
              </a:rPr>
              <a:t> </a:t>
            </a:r>
            <a:r>
              <a:rPr lang="en-US" sz="2400" dirty="0" err="1">
                <a:solidFill>
                  <a:sysClr val="windowText" lastClr="000000"/>
                </a:solidFill>
              </a:rPr>
              <a:t>Weltmarkt</a:t>
            </a:r>
            <a:endParaRPr lang="en-US" sz="2400" dirty="0">
              <a:solidFill>
                <a:sysClr val="windowText" lastClr="000000"/>
              </a:solidFill>
            </a:endParaRPr>
          </a:p>
        </p:txBody>
      </p:sp>
      <p:grpSp>
        <p:nvGrpSpPr>
          <p:cNvPr id="6" name="Group 33"/>
          <p:cNvGrpSpPr/>
          <p:nvPr/>
        </p:nvGrpSpPr>
        <p:grpSpPr>
          <a:xfrm>
            <a:off x="84921" y="426251"/>
            <a:ext cx="2946105" cy="4523939"/>
            <a:chOff x="180519" y="1124744"/>
            <a:chExt cx="3924474" cy="4987329"/>
          </a:xfrm>
        </p:grpSpPr>
        <p:grpSp>
          <p:nvGrpSpPr>
            <p:cNvPr id="7" name="Group 15"/>
            <p:cNvGrpSpPr/>
            <p:nvPr/>
          </p:nvGrpSpPr>
          <p:grpSpPr>
            <a:xfrm>
              <a:off x="611560" y="1916832"/>
              <a:ext cx="3024336" cy="3744416"/>
              <a:chOff x="755576" y="1628800"/>
              <a:chExt cx="3960440" cy="3960440"/>
            </a:xfrm>
          </p:grpSpPr>
          <p:cxnSp>
            <p:nvCxnSpPr>
              <p:cNvPr id="15" name="Straight Arrow Connector 9"/>
              <p:cNvCxnSpPr/>
              <p:nvPr/>
            </p:nvCxnSpPr>
            <p:spPr>
              <a:xfrm flipV="1">
                <a:off x="755576" y="1628800"/>
                <a:ext cx="0" cy="39604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1"/>
              <p:cNvCxnSpPr/>
              <p:nvPr/>
            </p:nvCxnSpPr>
            <p:spPr>
              <a:xfrm>
                <a:off x="755576" y="5589240"/>
                <a:ext cx="396044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8" name="Straight Connector 17"/>
            <p:cNvCxnSpPr/>
            <p:nvPr/>
          </p:nvCxnSpPr>
          <p:spPr>
            <a:xfrm flipV="1">
              <a:off x="1043608" y="2060848"/>
              <a:ext cx="1548172" cy="32717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19"/>
            <p:cNvCxnSpPr/>
            <p:nvPr/>
          </p:nvCxnSpPr>
          <p:spPr>
            <a:xfrm>
              <a:off x="1691680" y="2060848"/>
              <a:ext cx="1304452" cy="308705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Box 25"/>
            <p:cNvSpPr txBox="1"/>
            <p:nvPr/>
          </p:nvSpPr>
          <p:spPr>
            <a:xfrm>
              <a:off x="904984" y="1124744"/>
              <a:ext cx="1287184" cy="409566"/>
            </a:xfrm>
            <a:prstGeom prst="rect">
              <a:avLst/>
            </a:prstGeom>
            <a:noFill/>
          </p:spPr>
          <p:txBody>
            <a:bodyPr wrap="square" rtlCol="0">
              <a:spAutoFit/>
            </a:bodyPr>
            <a:lstStyle/>
            <a:p>
              <a:r>
                <a:rPr lang="en-US" sz="1814" b="1" dirty="0">
                  <a:latin typeface="Arial" panose="020B0604020202020204" pitchFamily="34" charset="0"/>
                  <a:cs typeface="Arial" panose="020B0604020202020204" pitchFamily="34" charset="0"/>
                </a:rPr>
                <a:t>Land A</a:t>
              </a:r>
            </a:p>
          </p:txBody>
        </p:sp>
        <p:sp>
          <p:nvSpPr>
            <p:cNvPr id="11" name="TextBox 26"/>
            <p:cNvSpPr txBox="1"/>
            <p:nvPr/>
          </p:nvSpPr>
          <p:spPr>
            <a:xfrm>
              <a:off x="180519" y="1532697"/>
              <a:ext cx="1220837" cy="393618"/>
            </a:xfrm>
            <a:prstGeom prst="rect">
              <a:avLst/>
            </a:prstGeom>
            <a:noFill/>
          </p:spPr>
          <p:txBody>
            <a:bodyPr wrap="square" rtlCol="0">
              <a:spAutoFit/>
            </a:bodyPr>
            <a:lstStyle/>
            <a:p>
              <a:r>
                <a:rPr lang="en-US" sz="1633" smtClean="0">
                  <a:latin typeface="Arial" panose="020B0604020202020204" pitchFamily="34" charset="0"/>
                  <a:cs typeface="Arial" panose="020B0604020202020204" pitchFamily="34" charset="0"/>
                </a:rPr>
                <a:t>Preis, </a:t>
              </a:r>
              <a:r>
                <a:rPr lang="en-US" sz="1633" dirty="0">
                  <a:latin typeface="Arial" panose="020B0604020202020204" pitchFamily="34" charset="0"/>
                  <a:cs typeface="Arial" panose="020B0604020202020204" pitchFamily="34" charset="0"/>
                </a:rPr>
                <a:t>P</a:t>
              </a:r>
            </a:p>
          </p:txBody>
        </p:sp>
        <p:sp>
          <p:nvSpPr>
            <p:cNvPr id="12" name="TextBox 27"/>
            <p:cNvSpPr txBox="1"/>
            <p:nvPr/>
          </p:nvSpPr>
          <p:spPr>
            <a:xfrm>
              <a:off x="2417152" y="5733256"/>
              <a:ext cx="1414084" cy="378817"/>
            </a:xfrm>
            <a:prstGeom prst="rect">
              <a:avLst/>
            </a:prstGeom>
            <a:noFill/>
          </p:spPr>
          <p:txBody>
            <a:bodyPr wrap="square" rtlCol="0">
              <a:spAutoFit/>
            </a:bodyPr>
            <a:lstStyle/>
            <a:p>
              <a:r>
                <a:rPr lang="en-US" sz="1633" dirty="0" err="1">
                  <a:latin typeface="Arial" panose="020B0604020202020204" pitchFamily="34" charset="0"/>
                  <a:cs typeface="Arial" panose="020B0604020202020204" pitchFamily="34" charset="0"/>
                </a:rPr>
                <a:t>Menge</a:t>
              </a:r>
              <a:r>
                <a:rPr lang="en-US" sz="1633" dirty="0">
                  <a:latin typeface="Arial" panose="020B0604020202020204" pitchFamily="34" charset="0"/>
                  <a:cs typeface="Arial" panose="020B0604020202020204" pitchFamily="34" charset="0"/>
                </a:rPr>
                <a:t> X</a:t>
              </a:r>
            </a:p>
          </p:txBody>
        </p:sp>
        <p:sp>
          <p:nvSpPr>
            <p:cNvPr id="13" name="TextBox 28"/>
            <p:cNvSpPr txBox="1"/>
            <p:nvPr/>
          </p:nvSpPr>
          <p:spPr>
            <a:xfrm>
              <a:off x="2139261" y="1699900"/>
              <a:ext cx="1627558" cy="378817"/>
            </a:xfrm>
            <a:prstGeom prst="rect">
              <a:avLst/>
            </a:prstGeom>
            <a:noFill/>
          </p:spPr>
          <p:txBody>
            <a:bodyPr wrap="none" rtlCol="0">
              <a:spAutoFit/>
            </a:bodyPr>
            <a:lstStyle/>
            <a:p>
              <a:r>
                <a:rPr lang="en-US" sz="1633" dirty="0" err="1">
                  <a:latin typeface="Arial" panose="020B0604020202020204" pitchFamily="34" charset="0"/>
                  <a:cs typeface="Arial" panose="020B0604020202020204" pitchFamily="34" charset="0"/>
                </a:rPr>
                <a:t>Angebot</a:t>
              </a:r>
              <a:r>
                <a:rPr lang="en-US" sz="1633" dirty="0">
                  <a:latin typeface="Arial" panose="020B0604020202020204" pitchFamily="34" charset="0"/>
                  <a:cs typeface="Arial" panose="020B0604020202020204" pitchFamily="34" charset="0"/>
                </a:rPr>
                <a:t>, S</a:t>
              </a:r>
            </a:p>
          </p:txBody>
        </p:sp>
        <p:sp>
          <p:nvSpPr>
            <p:cNvPr id="14" name="TextBox 29"/>
            <p:cNvSpPr txBox="1"/>
            <p:nvPr/>
          </p:nvSpPr>
          <p:spPr>
            <a:xfrm>
              <a:off x="2291660" y="5147900"/>
              <a:ext cx="1813333" cy="378817"/>
            </a:xfrm>
            <a:prstGeom prst="rect">
              <a:avLst/>
            </a:prstGeom>
            <a:noFill/>
          </p:spPr>
          <p:txBody>
            <a:bodyPr wrap="none" rtlCol="0">
              <a:spAutoFit/>
            </a:bodyPr>
            <a:lstStyle/>
            <a:p>
              <a:r>
                <a:rPr lang="en-US" sz="1633" dirty="0" err="1">
                  <a:latin typeface="Arial" panose="020B0604020202020204" pitchFamily="34" charset="0"/>
                  <a:cs typeface="Arial" panose="020B0604020202020204" pitchFamily="34" charset="0"/>
                </a:rPr>
                <a:t>Nachfrage</a:t>
              </a:r>
              <a:r>
                <a:rPr lang="en-US" sz="1633" dirty="0">
                  <a:latin typeface="Arial" panose="020B0604020202020204" pitchFamily="34" charset="0"/>
                  <a:cs typeface="Arial" panose="020B0604020202020204" pitchFamily="34" charset="0"/>
                </a:rPr>
                <a:t> D</a:t>
              </a:r>
            </a:p>
          </p:txBody>
        </p:sp>
      </p:grpSp>
      <p:grpSp>
        <p:nvGrpSpPr>
          <p:cNvPr id="17" name="Group 31"/>
          <p:cNvGrpSpPr/>
          <p:nvPr/>
        </p:nvGrpSpPr>
        <p:grpSpPr>
          <a:xfrm>
            <a:off x="3241476" y="1144742"/>
            <a:ext cx="2286113" cy="3396510"/>
            <a:chOff x="798001" y="1628800"/>
            <a:chExt cx="3987902" cy="3960440"/>
          </a:xfrm>
        </p:grpSpPr>
        <p:cxnSp>
          <p:nvCxnSpPr>
            <p:cNvPr id="18" name="Straight Arrow Connector 51"/>
            <p:cNvCxnSpPr/>
            <p:nvPr/>
          </p:nvCxnSpPr>
          <p:spPr>
            <a:xfrm flipV="1">
              <a:off x="798001" y="1628800"/>
              <a:ext cx="0" cy="39604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52"/>
            <p:cNvCxnSpPr/>
            <p:nvPr/>
          </p:nvCxnSpPr>
          <p:spPr>
            <a:xfrm>
              <a:off x="825463" y="5589240"/>
              <a:ext cx="396044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0" name="Straight Connector 45"/>
          <p:cNvCxnSpPr/>
          <p:nvPr/>
        </p:nvCxnSpPr>
        <p:spPr>
          <a:xfrm>
            <a:off x="3265382" y="2189823"/>
            <a:ext cx="1545307" cy="2053287"/>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extBox 46"/>
          <p:cNvSpPr txBox="1"/>
          <p:nvPr/>
        </p:nvSpPr>
        <p:spPr>
          <a:xfrm>
            <a:off x="3428592" y="426250"/>
            <a:ext cx="1321812" cy="371510"/>
          </a:xfrm>
          <a:prstGeom prst="rect">
            <a:avLst/>
          </a:prstGeom>
          <a:noFill/>
        </p:spPr>
        <p:txBody>
          <a:bodyPr wrap="square" rtlCol="0">
            <a:spAutoFit/>
          </a:bodyPr>
          <a:lstStyle/>
          <a:p>
            <a:r>
              <a:rPr lang="en-US" sz="1814" b="1" dirty="0" err="1">
                <a:latin typeface="Arial" panose="020B0604020202020204" pitchFamily="34" charset="0"/>
                <a:cs typeface="Arial" panose="020B0604020202020204" pitchFamily="34" charset="0"/>
              </a:rPr>
              <a:t>Weltmarkt</a:t>
            </a:r>
            <a:endParaRPr lang="en-US" sz="1814" b="1" dirty="0">
              <a:latin typeface="Arial" panose="020B0604020202020204" pitchFamily="34" charset="0"/>
              <a:cs typeface="Arial" panose="020B0604020202020204" pitchFamily="34" charset="0"/>
            </a:endParaRPr>
          </a:p>
        </p:txBody>
      </p:sp>
      <p:sp>
        <p:nvSpPr>
          <p:cNvPr id="24" name="TextBox 50"/>
          <p:cNvSpPr txBox="1"/>
          <p:nvPr/>
        </p:nvSpPr>
        <p:spPr>
          <a:xfrm>
            <a:off x="4351874" y="4206236"/>
            <a:ext cx="599267" cy="343620"/>
          </a:xfrm>
          <a:prstGeom prst="rect">
            <a:avLst/>
          </a:prstGeom>
          <a:noFill/>
        </p:spPr>
        <p:txBody>
          <a:bodyPr wrap="none" rtlCol="0">
            <a:spAutoFit/>
          </a:bodyPr>
          <a:lstStyle/>
          <a:p>
            <a:r>
              <a:rPr lang="en-US" sz="1633" dirty="0">
                <a:latin typeface="Arial" panose="020B0604020202020204" pitchFamily="34" charset="0"/>
                <a:cs typeface="Arial" panose="020B0604020202020204" pitchFamily="34" charset="0"/>
              </a:rPr>
              <a:t>W-D</a:t>
            </a:r>
          </a:p>
        </p:txBody>
      </p:sp>
      <p:grpSp>
        <p:nvGrpSpPr>
          <p:cNvPr id="33" name="Group 71"/>
          <p:cNvGrpSpPr/>
          <p:nvPr/>
        </p:nvGrpSpPr>
        <p:grpSpPr>
          <a:xfrm>
            <a:off x="5764537" y="426250"/>
            <a:ext cx="2270370" cy="4115002"/>
            <a:chOff x="611560" y="1124744"/>
            <a:chExt cx="3024336" cy="4536504"/>
          </a:xfrm>
        </p:grpSpPr>
        <p:grpSp>
          <p:nvGrpSpPr>
            <p:cNvPr id="34" name="Group 73"/>
            <p:cNvGrpSpPr/>
            <p:nvPr/>
          </p:nvGrpSpPr>
          <p:grpSpPr>
            <a:xfrm>
              <a:off x="611560" y="1916832"/>
              <a:ext cx="3024336" cy="3744416"/>
              <a:chOff x="755576" y="1628800"/>
              <a:chExt cx="3960440" cy="3960440"/>
            </a:xfrm>
          </p:grpSpPr>
          <p:cxnSp>
            <p:nvCxnSpPr>
              <p:cNvPr id="42" name="Straight Arrow Connector 84"/>
              <p:cNvCxnSpPr/>
              <p:nvPr/>
            </p:nvCxnSpPr>
            <p:spPr>
              <a:xfrm flipV="1">
                <a:off x="755576" y="1628800"/>
                <a:ext cx="0" cy="39604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85"/>
              <p:cNvCxnSpPr/>
              <p:nvPr/>
            </p:nvCxnSpPr>
            <p:spPr>
              <a:xfrm>
                <a:off x="755576" y="5589240"/>
                <a:ext cx="396044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35" name="Straight Connector 74"/>
            <p:cNvCxnSpPr/>
            <p:nvPr/>
          </p:nvCxnSpPr>
          <p:spPr>
            <a:xfrm flipV="1">
              <a:off x="1601054" y="2132856"/>
              <a:ext cx="1366433" cy="315906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75"/>
            <p:cNvCxnSpPr/>
            <p:nvPr/>
          </p:nvCxnSpPr>
          <p:spPr>
            <a:xfrm>
              <a:off x="1079001" y="2276872"/>
              <a:ext cx="1634490" cy="287102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7" name="TextBox 76"/>
            <p:cNvSpPr txBox="1"/>
            <p:nvPr/>
          </p:nvSpPr>
          <p:spPr>
            <a:xfrm>
              <a:off x="904984" y="1124744"/>
              <a:ext cx="1298716" cy="409566"/>
            </a:xfrm>
            <a:prstGeom prst="rect">
              <a:avLst/>
            </a:prstGeom>
            <a:noFill/>
          </p:spPr>
          <p:txBody>
            <a:bodyPr wrap="none" rtlCol="0">
              <a:spAutoFit/>
            </a:bodyPr>
            <a:lstStyle/>
            <a:p>
              <a:r>
                <a:rPr lang="en-US" sz="1814" b="1" dirty="0">
                  <a:latin typeface="Arial" panose="020B0604020202020204" pitchFamily="34" charset="0"/>
                  <a:cs typeface="Arial" panose="020B0604020202020204" pitchFamily="34" charset="0"/>
                </a:rPr>
                <a:t>Land B</a:t>
              </a:r>
            </a:p>
          </p:txBody>
        </p:sp>
        <p:sp>
          <p:nvSpPr>
            <p:cNvPr id="40" name="TextBox 82"/>
            <p:cNvSpPr txBox="1"/>
            <p:nvPr/>
          </p:nvSpPr>
          <p:spPr>
            <a:xfrm>
              <a:off x="2748586" y="1815589"/>
              <a:ext cx="540668" cy="378817"/>
            </a:xfrm>
            <a:prstGeom prst="rect">
              <a:avLst/>
            </a:prstGeom>
            <a:noFill/>
          </p:spPr>
          <p:txBody>
            <a:bodyPr wrap="none" rtlCol="0">
              <a:spAutoFit/>
            </a:bodyPr>
            <a:lstStyle/>
            <a:p>
              <a:r>
                <a:rPr lang="en-US" sz="1633" dirty="0">
                  <a:latin typeface="Arial" panose="020B0604020202020204" pitchFamily="34" charset="0"/>
                  <a:cs typeface="Arial" panose="020B0604020202020204" pitchFamily="34" charset="0"/>
                </a:rPr>
                <a:t>S*</a:t>
              </a:r>
            </a:p>
          </p:txBody>
        </p:sp>
        <p:sp>
          <p:nvSpPr>
            <p:cNvPr id="41" name="TextBox 83"/>
            <p:cNvSpPr txBox="1"/>
            <p:nvPr/>
          </p:nvSpPr>
          <p:spPr>
            <a:xfrm>
              <a:off x="2545898" y="5169772"/>
              <a:ext cx="555617" cy="378817"/>
            </a:xfrm>
            <a:prstGeom prst="rect">
              <a:avLst/>
            </a:prstGeom>
            <a:noFill/>
          </p:spPr>
          <p:txBody>
            <a:bodyPr wrap="none" rtlCol="0">
              <a:spAutoFit/>
            </a:bodyPr>
            <a:lstStyle/>
            <a:p>
              <a:r>
                <a:rPr lang="en-US" sz="1633" dirty="0">
                  <a:latin typeface="Arial" panose="020B0604020202020204" pitchFamily="34" charset="0"/>
                  <a:cs typeface="Arial" panose="020B0604020202020204" pitchFamily="34" charset="0"/>
                </a:rPr>
                <a:t>D*</a:t>
              </a:r>
            </a:p>
          </p:txBody>
        </p:sp>
      </p:grpSp>
      <p:sp>
        <p:nvSpPr>
          <p:cNvPr id="44" name="TextBox 26">
            <a:extLst>
              <a:ext uri="{FF2B5EF4-FFF2-40B4-BE49-F238E27FC236}">
                <a16:creationId xmlns:a16="http://schemas.microsoft.com/office/drawing/2014/main" id="{6FC2DDF3-D236-4CC7-9735-A63CAA0C0ECF}"/>
              </a:ext>
            </a:extLst>
          </p:cNvPr>
          <p:cNvSpPr txBox="1"/>
          <p:nvPr/>
        </p:nvSpPr>
        <p:spPr>
          <a:xfrm>
            <a:off x="2847170" y="818425"/>
            <a:ext cx="869454" cy="343620"/>
          </a:xfrm>
          <a:prstGeom prst="rect">
            <a:avLst/>
          </a:prstGeom>
          <a:noFill/>
        </p:spPr>
        <p:txBody>
          <a:bodyPr wrap="square" rtlCol="0">
            <a:spAutoFit/>
          </a:bodyPr>
          <a:lstStyle/>
          <a:p>
            <a:r>
              <a:rPr lang="en-US" sz="1633" smtClean="0">
                <a:latin typeface="Arial" panose="020B0604020202020204" pitchFamily="34" charset="0"/>
                <a:cs typeface="Arial" panose="020B0604020202020204" pitchFamily="34" charset="0"/>
              </a:rPr>
              <a:t>Preis,P</a:t>
            </a:r>
            <a:endParaRPr lang="en-US" sz="1633" dirty="0">
              <a:latin typeface="Arial" panose="020B0604020202020204" pitchFamily="34" charset="0"/>
              <a:cs typeface="Arial" panose="020B0604020202020204" pitchFamily="34" charset="0"/>
            </a:endParaRPr>
          </a:p>
        </p:txBody>
      </p:sp>
      <p:sp>
        <p:nvSpPr>
          <p:cNvPr id="45" name="TextBox 26">
            <a:extLst>
              <a:ext uri="{FF2B5EF4-FFF2-40B4-BE49-F238E27FC236}">
                <a16:creationId xmlns:a16="http://schemas.microsoft.com/office/drawing/2014/main" id="{E382F0CC-26B7-44C1-9147-9F36EF689382}"/>
              </a:ext>
            </a:extLst>
          </p:cNvPr>
          <p:cNvSpPr txBox="1"/>
          <p:nvPr/>
        </p:nvSpPr>
        <p:spPr>
          <a:xfrm>
            <a:off x="5320422" y="818426"/>
            <a:ext cx="916483" cy="357047"/>
          </a:xfrm>
          <a:prstGeom prst="rect">
            <a:avLst/>
          </a:prstGeom>
          <a:noFill/>
        </p:spPr>
        <p:txBody>
          <a:bodyPr wrap="square" rtlCol="0">
            <a:spAutoFit/>
          </a:bodyPr>
          <a:lstStyle/>
          <a:p>
            <a:r>
              <a:rPr lang="en-US" sz="1633" smtClean="0">
                <a:latin typeface="Arial" panose="020B0604020202020204" pitchFamily="34" charset="0"/>
                <a:cs typeface="Arial" panose="020B0604020202020204" pitchFamily="34" charset="0"/>
              </a:rPr>
              <a:t>Preis, </a:t>
            </a:r>
            <a:r>
              <a:rPr lang="en-US" sz="1633" dirty="0">
                <a:latin typeface="Arial" panose="020B0604020202020204" pitchFamily="34" charset="0"/>
                <a:cs typeface="Arial" panose="020B0604020202020204" pitchFamily="34" charset="0"/>
              </a:rPr>
              <a:t>P</a:t>
            </a:r>
          </a:p>
        </p:txBody>
      </p:sp>
      <p:sp>
        <p:nvSpPr>
          <p:cNvPr id="46" name="TextBox 27">
            <a:extLst>
              <a:ext uri="{FF2B5EF4-FFF2-40B4-BE49-F238E27FC236}">
                <a16:creationId xmlns:a16="http://schemas.microsoft.com/office/drawing/2014/main" id="{8BB81CB2-CA5F-4F81-A0E3-20E8403E7E9D}"/>
              </a:ext>
            </a:extLst>
          </p:cNvPr>
          <p:cNvSpPr txBox="1"/>
          <p:nvPr/>
        </p:nvSpPr>
        <p:spPr>
          <a:xfrm>
            <a:off x="4599286" y="4579261"/>
            <a:ext cx="1061554" cy="343620"/>
          </a:xfrm>
          <a:prstGeom prst="rect">
            <a:avLst/>
          </a:prstGeom>
          <a:noFill/>
        </p:spPr>
        <p:txBody>
          <a:bodyPr wrap="square" rtlCol="0">
            <a:spAutoFit/>
          </a:bodyPr>
          <a:lstStyle/>
          <a:p>
            <a:r>
              <a:rPr lang="en-US" sz="1633" dirty="0" err="1">
                <a:latin typeface="Arial" panose="020B0604020202020204" pitchFamily="34" charset="0"/>
                <a:cs typeface="Arial" panose="020B0604020202020204" pitchFamily="34" charset="0"/>
              </a:rPr>
              <a:t>Menge</a:t>
            </a:r>
            <a:r>
              <a:rPr lang="en-US" sz="1633" dirty="0">
                <a:latin typeface="Arial" panose="020B0604020202020204" pitchFamily="34" charset="0"/>
                <a:cs typeface="Arial" panose="020B0604020202020204" pitchFamily="34" charset="0"/>
              </a:rPr>
              <a:t> X</a:t>
            </a:r>
          </a:p>
        </p:txBody>
      </p:sp>
      <p:sp>
        <p:nvSpPr>
          <p:cNvPr id="47" name="TextBox 27">
            <a:extLst>
              <a:ext uri="{FF2B5EF4-FFF2-40B4-BE49-F238E27FC236}">
                <a16:creationId xmlns:a16="http://schemas.microsoft.com/office/drawing/2014/main" id="{95BBF87B-AC85-4F0E-A2FC-83EFA38E6378}"/>
              </a:ext>
            </a:extLst>
          </p:cNvPr>
          <p:cNvSpPr txBox="1"/>
          <p:nvPr/>
        </p:nvSpPr>
        <p:spPr>
          <a:xfrm>
            <a:off x="6975550" y="4579261"/>
            <a:ext cx="1061554" cy="343620"/>
          </a:xfrm>
          <a:prstGeom prst="rect">
            <a:avLst/>
          </a:prstGeom>
          <a:noFill/>
        </p:spPr>
        <p:txBody>
          <a:bodyPr wrap="square" rtlCol="0">
            <a:spAutoFit/>
          </a:bodyPr>
          <a:lstStyle/>
          <a:p>
            <a:r>
              <a:rPr lang="en-US" sz="1633" dirty="0" err="1">
                <a:latin typeface="Arial" panose="020B0604020202020204" pitchFamily="34" charset="0"/>
                <a:cs typeface="Arial" panose="020B0604020202020204" pitchFamily="34" charset="0"/>
              </a:rPr>
              <a:t>Menge</a:t>
            </a:r>
            <a:r>
              <a:rPr lang="en-US" sz="1633" dirty="0">
                <a:latin typeface="Arial" panose="020B0604020202020204" pitchFamily="34" charset="0"/>
                <a:cs typeface="Arial" panose="020B0604020202020204" pitchFamily="34" charset="0"/>
              </a:rPr>
              <a:t> X</a:t>
            </a:r>
          </a:p>
        </p:txBody>
      </p:sp>
      <p:cxnSp>
        <p:nvCxnSpPr>
          <p:cNvPr id="49" name="Straight Connector 32"/>
          <p:cNvCxnSpPr/>
          <p:nvPr/>
        </p:nvCxnSpPr>
        <p:spPr>
          <a:xfrm flipV="1">
            <a:off x="3236609" y="1317712"/>
            <a:ext cx="1478397" cy="1828891"/>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10" name="TextBox 50"/>
          <p:cNvSpPr txBox="1"/>
          <p:nvPr/>
        </p:nvSpPr>
        <p:spPr>
          <a:xfrm>
            <a:off x="4472474" y="975438"/>
            <a:ext cx="588046" cy="343620"/>
          </a:xfrm>
          <a:prstGeom prst="rect">
            <a:avLst/>
          </a:prstGeom>
          <a:noFill/>
        </p:spPr>
        <p:txBody>
          <a:bodyPr wrap="none" rtlCol="0">
            <a:spAutoFit/>
          </a:bodyPr>
          <a:lstStyle/>
          <a:p>
            <a:r>
              <a:rPr lang="en-US" sz="1633" dirty="0" smtClean="0">
                <a:latin typeface="Arial" panose="020B0604020202020204" pitchFamily="34" charset="0"/>
                <a:cs typeface="Arial" panose="020B0604020202020204" pitchFamily="34" charset="0"/>
              </a:rPr>
              <a:t>W-A</a:t>
            </a:r>
            <a:endParaRPr lang="en-US" sz="1633" dirty="0">
              <a:latin typeface="Arial" panose="020B0604020202020204" pitchFamily="34" charset="0"/>
              <a:cs typeface="Arial" panose="020B0604020202020204" pitchFamily="34" charset="0"/>
            </a:endParaRPr>
          </a:p>
        </p:txBody>
      </p:sp>
      <p:cxnSp>
        <p:nvCxnSpPr>
          <p:cNvPr id="77" name="Straight Connector 64"/>
          <p:cNvCxnSpPr/>
          <p:nvPr/>
        </p:nvCxnSpPr>
        <p:spPr>
          <a:xfrm>
            <a:off x="529428" y="2636231"/>
            <a:ext cx="6509457" cy="29272"/>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64"/>
          <p:cNvCxnSpPr/>
          <p:nvPr/>
        </p:nvCxnSpPr>
        <p:spPr>
          <a:xfrm>
            <a:off x="3622125" y="2673348"/>
            <a:ext cx="13658" cy="1865619"/>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73">
                <a:extLst>
                  <a:ext uri="{FF2B5EF4-FFF2-40B4-BE49-F238E27FC236}">
                    <a16:creationId xmlns:a16="http://schemas.microsoft.com/office/drawing/2014/main" id="{AD4EC967-1C20-47C0-939B-AB9655458832}"/>
                  </a:ext>
                </a:extLst>
              </p:cNvPr>
              <p:cNvSpPr txBox="1"/>
              <p:nvPr/>
            </p:nvSpPr>
            <p:spPr>
              <a:xfrm>
                <a:off x="3413388" y="4548263"/>
                <a:ext cx="528543" cy="3436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33" i="1">
                              <a:latin typeface="Cambria Math" panose="02040503050406030204" pitchFamily="18" charset="0"/>
                              <a:cs typeface="Arial" panose="020B0604020202020204" pitchFamily="34" charset="0"/>
                            </a:rPr>
                          </m:ctrlPr>
                        </m:sSubPr>
                        <m:e>
                          <m:r>
                            <a:rPr lang="de-DE" sz="1633" i="1">
                              <a:latin typeface="Cambria Math" panose="02040503050406030204" pitchFamily="18" charset="0"/>
                              <a:cs typeface="Arial" panose="020B0604020202020204" pitchFamily="34" charset="0"/>
                            </a:rPr>
                            <m:t>𝑋</m:t>
                          </m:r>
                        </m:e>
                        <m:sub>
                          <m:r>
                            <a:rPr lang="de-DE" sz="1633" i="1">
                              <a:latin typeface="Cambria Math"/>
                              <a:cs typeface="Arial" panose="020B0604020202020204" pitchFamily="34" charset="0"/>
                            </a:rPr>
                            <m:t>𝑊</m:t>
                          </m:r>
                        </m:sub>
                      </m:sSub>
                    </m:oMath>
                  </m:oMathPara>
                </a14:m>
                <a:endParaRPr lang="en-US" sz="1633" dirty="0">
                  <a:latin typeface="Arial" panose="020B0604020202020204" pitchFamily="34" charset="0"/>
                  <a:cs typeface="Arial" panose="020B0604020202020204" pitchFamily="34" charset="0"/>
                </a:endParaRPr>
              </a:p>
            </p:txBody>
          </p:sp>
        </mc:Choice>
        <mc:Fallback xmlns="">
          <p:sp>
            <p:nvSpPr>
              <p:cNvPr id="84" name="TextBox 73">
                <a:extLst>
                  <a:ext uri="{FF2B5EF4-FFF2-40B4-BE49-F238E27FC236}">
                    <a16:creationId xmlns:a16="http://schemas.microsoft.com/office/drawing/2014/main" id="{AD4EC967-1C20-47C0-939B-AB9655458832}"/>
                  </a:ext>
                </a:extLst>
              </p:cNvPr>
              <p:cNvSpPr txBox="1">
                <a:spLocks noRot="1" noChangeAspect="1" noMove="1" noResize="1" noEditPoints="1" noAdjustHandles="1" noChangeArrowheads="1" noChangeShapeType="1" noTextEdit="1"/>
              </p:cNvSpPr>
              <p:nvPr/>
            </p:nvSpPr>
            <p:spPr>
              <a:xfrm>
                <a:off x="3413388" y="4548263"/>
                <a:ext cx="528543" cy="343620"/>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5" name="TextBox 71"/>
              <p:cNvSpPr txBox="1"/>
              <p:nvPr/>
            </p:nvSpPr>
            <p:spPr>
              <a:xfrm>
                <a:off x="-18807" y="2497731"/>
                <a:ext cx="52959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cs typeface="Arial" panose="020B0604020202020204" pitchFamily="34" charset="0"/>
                            </a:rPr>
                          </m:ctrlPr>
                        </m:sSubPr>
                        <m:e>
                          <m:r>
                            <a:rPr lang="de-DE" sz="1200" i="1">
                              <a:latin typeface="Cambria Math"/>
                              <a:cs typeface="Arial" panose="020B0604020202020204" pitchFamily="34" charset="0"/>
                            </a:rPr>
                            <m:t>𝑃</m:t>
                          </m:r>
                        </m:e>
                        <m:sub>
                          <m:r>
                            <a:rPr lang="de-DE" sz="1200" i="1">
                              <a:latin typeface="Cambria Math"/>
                              <a:cs typeface="Arial" panose="020B0604020202020204" pitchFamily="34" charset="0"/>
                            </a:rPr>
                            <m:t>𝑊</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85" name="TextBox 71"/>
              <p:cNvSpPr txBox="1">
                <a:spLocks noRot="1" noChangeAspect="1" noMove="1" noResize="1" noEditPoints="1" noAdjustHandles="1" noChangeArrowheads="1" noChangeShapeType="1" noTextEdit="1"/>
              </p:cNvSpPr>
              <p:nvPr/>
            </p:nvSpPr>
            <p:spPr>
              <a:xfrm>
                <a:off x="-18807" y="2497731"/>
                <a:ext cx="529591" cy="276999"/>
              </a:xfrm>
              <a:prstGeom prst="rect">
                <a:avLst/>
              </a:prstGeom>
              <a:blipFill>
                <a:blip r:embed="rId5"/>
                <a:stretch>
                  <a:fillRect/>
                </a:stretch>
              </a:blipFill>
            </p:spPr>
            <p:txBody>
              <a:bodyPr/>
              <a:lstStyle/>
              <a:p>
                <a:r>
                  <a:rPr lang="de-DE">
                    <a:noFill/>
                  </a:rPr>
                  <a:t> </a:t>
                </a:r>
              </a:p>
            </p:txBody>
          </p:sp>
        </mc:Fallback>
      </mc:AlternateContent>
      <p:sp>
        <p:nvSpPr>
          <p:cNvPr id="86" name="Flowchart: Connector 2"/>
          <p:cNvSpPr/>
          <p:nvPr/>
        </p:nvSpPr>
        <p:spPr>
          <a:xfrm>
            <a:off x="3545023" y="2581108"/>
            <a:ext cx="165888" cy="165888"/>
          </a:xfrm>
          <a:prstGeom prst="flowChartConnector">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mc:AlternateContent xmlns:mc="http://schemas.openxmlformats.org/markup-compatibility/2006" xmlns:a14="http://schemas.microsoft.com/office/drawing/2010/main">
        <mc:Choice Requires="a14">
          <p:sp>
            <p:nvSpPr>
              <p:cNvPr id="115" name="TextBox 71"/>
              <p:cNvSpPr txBox="1"/>
              <p:nvPr/>
            </p:nvSpPr>
            <p:spPr>
              <a:xfrm>
                <a:off x="2876301" y="2387831"/>
                <a:ext cx="52959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cs typeface="Arial" panose="020B0604020202020204" pitchFamily="34" charset="0"/>
                            </a:rPr>
                          </m:ctrlPr>
                        </m:sSubPr>
                        <m:e>
                          <m:r>
                            <a:rPr lang="de-DE" sz="1200" i="1">
                              <a:latin typeface="Cambria Math"/>
                              <a:cs typeface="Arial" panose="020B0604020202020204" pitchFamily="34" charset="0"/>
                            </a:rPr>
                            <m:t>𝑃</m:t>
                          </m:r>
                        </m:e>
                        <m:sub>
                          <m:r>
                            <a:rPr lang="de-DE" sz="1200" i="1">
                              <a:latin typeface="Cambria Math"/>
                              <a:cs typeface="Arial" panose="020B0604020202020204" pitchFamily="34" charset="0"/>
                            </a:rPr>
                            <m:t>𝑊</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115" name="TextBox 71"/>
              <p:cNvSpPr txBox="1">
                <a:spLocks noRot="1" noChangeAspect="1" noMove="1" noResize="1" noEditPoints="1" noAdjustHandles="1" noChangeArrowheads="1" noChangeShapeType="1" noTextEdit="1"/>
              </p:cNvSpPr>
              <p:nvPr/>
            </p:nvSpPr>
            <p:spPr>
              <a:xfrm>
                <a:off x="2876301" y="2387831"/>
                <a:ext cx="529591" cy="276999"/>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6" name="TextBox 71"/>
              <p:cNvSpPr txBox="1"/>
              <p:nvPr/>
            </p:nvSpPr>
            <p:spPr>
              <a:xfrm>
                <a:off x="5397538" y="2393189"/>
                <a:ext cx="52959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cs typeface="Arial" panose="020B0604020202020204" pitchFamily="34" charset="0"/>
                            </a:rPr>
                          </m:ctrlPr>
                        </m:sSubPr>
                        <m:e>
                          <m:r>
                            <a:rPr lang="de-DE" sz="1200" i="1">
                              <a:latin typeface="Cambria Math"/>
                              <a:cs typeface="Arial" panose="020B0604020202020204" pitchFamily="34" charset="0"/>
                            </a:rPr>
                            <m:t>𝑃</m:t>
                          </m:r>
                        </m:e>
                        <m:sub>
                          <m:r>
                            <a:rPr lang="de-DE" sz="1200" i="1">
                              <a:latin typeface="Cambria Math"/>
                              <a:cs typeface="Arial" panose="020B0604020202020204" pitchFamily="34" charset="0"/>
                            </a:rPr>
                            <m:t>𝑊</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116" name="TextBox 71"/>
              <p:cNvSpPr txBox="1">
                <a:spLocks noRot="1" noChangeAspect="1" noMove="1" noResize="1" noEditPoints="1" noAdjustHandles="1" noChangeArrowheads="1" noChangeShapeType="1" noTextEdit="1"/>
              </p:cNvSpPr>
              <p:nvPr/>
            </p:nvSpPr>
            <p:spPr>
              <a:xfrm>
                <a:off x="5397538" y="2393189"/>
                <a:ext cx="529591" cy="276999"/>
              </a:xfrm>
              <a:prstGeom prst="rect">
                <a:avLst/>
              </a:prstGeom>
              <a:blipFill>
                <a:blip r:embed="rId5"/>
                <a:stretch>
                  <a:fillRect/>
                </a:stretch>
              </a:blipFill>
            </p:spPr>
            <p:txBody>
              <a:bodyPr/>
              <a:lstStyle/>
              <a:p>
                <a:r>
                  <a:rPr lang="de-DE">
                    <a:noFill/>
                  </a:rPr>
                  <a:t> </a:t>
                </a:r>
              </a:p>
            </p:txBody>
          </p:sp>
        </mc:Fallback>
      </mc:AlternateContent>
      <p:sp>
        <p:nvSpPr>
          <p:cNvPr id="62" name="Rechteck 61"/>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519951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38284" y="249147"/>
            <a:ext cx="7465744" cy="640552"/>
          </a:xfrm>
          <a:prstGeom prst="rect">
            <a:avLst/>
          </a:prstGeom>
        </p:spPr>
        <p:txBody>
          <a:bodyPr>
            <a:noAutofit/>
          </a:bodyPr>
          <a:lstStyle>
            <a:lvl1pPr algn="ctr" rtl="0" hangingPunct="0">
              <a:tabLst/>
              <a:defRPr lang="de-DE" sz="4400" b="0" i="0" u="none" strike="noStrike" kern="1200">
                <a:ln>
                  <a:noFill/>
                </a:ln>
                <a:latin typeface="Arial" pitchFamily="18"/>
              </a:defRPr>
            </a:lvl1pPr>
          </a:lstStyle>
          <a:p>
            <a:r>
              <a:rPr lang="en-US" sz="3200" dirty="0" err="1">
                <a:solidFill>
                  <a:sysClr val="windowText" lastClr="000000"/>
                </a:solidFill>
              </a:rPr>
              <a:t>Handelspolitik</a:t>
            </a:r>
            <a:r>
              <a:rPr lang="en-US" sz="3200" dirty="0">
                <a:solidFill>
                  <a:sysClr val="windowText" lastClr="000000"/>
                </a:solidFill>
              </a:rPr>
              <a:t> – </a:t>
            </a:r>
            <a:r>
              <a:rPr lang="en-US" sz="3200" dirty="0" err="1">
                <a:solidFill>
                  <a:sysClr val="windowText" lastClr="000000"/>
                </a:solidFill>
              </a:rPr>
              <a:t>Internationaler</a:t>
            </a:r>
            <a:r>
              <a:rPr lang="en-US" sz="3200" dirty="0">
                <a:solidFill>
                  <a:sysClr val="windowText" lastClr="000000"/>
                </a:solidFill>
              </a:rPr>
              <a:t> Ansatz</a:t>
            </a:r>
          </a:p>
        </p:txBody>
      </p:sp>
      <p:sp>
        <p:nvSpPr>
          <p:cNvPr id="6" name="Content Placeholder 2"/>
          <p:cNvSpPr txBox="1">
            <a:spLocks/>
          </p:cNvSpPr>
          <p:nvPr/>
        </p:nvSpPr>
        <p:spPr>
          <a:xfrm>
            <a:off x="770843" y="1128906"/>
            <a:ext cx="7465744" cy="4105872"/>
          </a:xfrm>
          <a:prstGeom prst="rect">
            <a:avLst/>
          </a:prstGeom>
        </p:spPr>
        <p:txBody>
          <a:bodyPr/>
          <a:lstStyle>
            <a:lvl1pPr marL="0" marR="0" indent="0" rtl="0" hangingPunct="0">
              <a:spcBef>
                <a:spcPts val="0"/>
              </a:spcBef>
              <a:spcAft>
                <a:spcPts val="1417"/>
              </a:spcAft>
              <a:tabLst/>
              <a:defRPr lang="de-DE" sz="3200" b="0" i="0" u="none" strike="noStrike" kern="1200">
                <a:ln>
                  <a:noFill/>
                </a:ln>
                <a:latin typeface="Arial" pitchFamily="18"/>
              </a:defRPr>
            </a:lvl1pPr>
          </a:lstStyle>
          <a:p>
            <a:pPr>
              <a:spcBef>
                <a:spcPct val="50000"/>
              </a:spcBef>
            </a:pPr>
            <a:r>
              <a:rPr lang="en-US" altLang="en-US" sz="2903" dirty="0" err="1">
                <a:solidFill>
                  <a:sysClr val="windowText" lastClr="000000"/>
                </a:solidFill>
                <a:latin typeface="Arial" panose="020B0604020202020204" pitchFamily="34" charset="0"/>
                <a:cs typeface="Arial" panose="020B0604020202020204" pitchFamily="34" charset="0"/>
              </a:rPr>
              <a:t>Internationale</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Verhandlungen</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können</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Exporteure</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dazu</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mobilisieren</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Freihandel</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zu</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unterstützen</a:t>
            </a:r>
            <a:r>
              <a:rPr lang="en-US" altLang="en-US" sz="2903" dirty="0">
                <a:solidFill>
                  <a:sysClr val="windowText" lastClr="000000"/>
                </a:solidFill>
                <a:latin typeface="Arial" panose="020B0604020202020204" pitchFamily="34" charset="0"/>
                <a:cs typeface="Arial" panose="020B0604020202020204" pitchFamily="34" charset="0"/>
              </a:rPr>
              <a:t>, falls </a:t>
            </a:r>
            <a:r>
              <a:rPr lang="en-US" altLang="en-US" sz="2903" dirty="0" err="1">
                <a:solidFill>
                  <a:sysClr val="windowText" lastClr="000000"/>
                </a:solidFill>
                <a:latin typeface="Arial" panose="020B0604020202020204" pitchFamily="34" charset="0"/>
                <a:cs typeface="Arial" panose="020B0604020202020204" pitchFamily="34" charset="0"/>
              </a:rPr>
              <a:t>sie</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davon</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ausgehen</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dass</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sich</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dadurch</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ihre</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Absatzmärkte</a:t>
            </a:r>
            <a:r>
              <a:rPr lang="en-US" altLang="en-US" sz="2903" dirty="0">
                <a:solidFill>
                  <a:sysClr val="windowText" lastClr="000000"/>
                </a:solidFill>
                <a:latin typeface="Arial" panose="020B0604020202020204" pitchFamily="34" charset="0"/>
                <a:cs typeface="Arial" panose="020B0604020202020204" pitchFamily="34" charset="0"/>
              </a:rPr>
              <a:t> </a:t>
            </a:r>
            <a:r>
              <a:rPr lang="en-US" altLang="en-US" sz="2903" dirty="0" err="1">
                <a:solidFill>
                  <a:sysClr val="windowText" lastClr="000000"/>
                </a:solidFill>
                <a:latin typeface="Arial" panose="020B0604020202020204" pitchFamily="34" charset="0"/>
                <a:cs typeface="Arial" panose="020B0604020202020204" pitchFamily="34" charset="0"/>
              </a:rPr>
              <a:t>vergrößern</a:t>
            </a:r>
            <a:r>
              <a:rPr lang="en-US" altLang="en-US" sz="2903" dirty="0">
                <a:solidFill>
                  <a:sysClr val="windowText" lastClr="000000"/>
                </a:solidFill>
                <a:latin typeface="Arial" panose="020B0604020202020204" pitchFamily="34" charset="0"/>
                <a:cs typeface="Arial" panose="020B0604020202020204" pitchFamily="34" charset="0"/>
              </a:rPr>
              <a:t>. </a:t>
            </a:r>
          </a:p>
          <a:p>
            <a:pPr>
              <a:spcBef>
                <a:spcPct val="50000"/>
              </a:spcBef>
            </a:pPr>
            <a:r>
              <a:rPr lang="en-US" altLang="en-US" sz="2177" kern="0" dirty="0">
                <a:solidFill>
                  <a:sysClr val="windowText" lastClr="000000"/>
                </a:solidFill>
                <a:latin typeface="Arial" panose="020B0604020202020204" pitchFamily="34" charset="0"/>
                <a:cs typeface="Arial" panose="020B0604020202020204" pitchFamily="34" charset="0"/>
              </a:rPr>
              <a:t>Eine </a:t>
            </a:r>
            <a:r>
              <a:rPr lang="en-US" altLang="en-US" sz="2177" kern="0" dirty="0" err="1">
                <a:solidFill>
                  <a:sysClr val="windowText" lastClr="000000"/>
                </a:solidFill>
                <a:latin typeface="Arial" panose="020B0604020202020204" pitchFamily="34" charset="0"/>
                <a:cs typeface="Arial" panose="020B0604020202020204" pitchFamily="34" charset="0"/>
              </a:rPr>
              <a:t>derartige</a:t>
            </a:r>
            <a:r>
              <a:rPr lang="en-US" altLang="en-US" sz="2177" kern="0" dirty="0">
                <a:solidFill>
                  <a:sysClr val="windowText" lastClr="000000"/>
                </a:solidFill>
                <a:latin typeface="Arial" panose="020B0604020202020204" pitchFamily="34" charset="0"/>
                <a:cs typeface="Arial" panose="020B0604020202020204" pitchFamily="34" charset="0"/>
              </a:rPr>
              <a:t> </a:t>
            </a:r>
            <a:r>
              <a:rPr lang="en-US" altLang="en-US" sz="2177" kern="0" dirty="0" err="1">
                <a:solidFill>
                  <a:sysClr val="windowText" lastClr="000000"/>
                </a:solidFill>
                <a:latin typeface="Arial" panose="020B0604020202020204" pitchFamily="34" charset="0"/>
                <a:cs typeface="Arial" panose="020B0604020202020204" pitchFamily="34" charset="0"/>
              </a:rPr>
              <a:t>Politik</a:t>
            </a:r>
            <a:r>
              <a:rPr lang="en-US" altLang="en-US" sz="2177" kern="0" dirty="0">
                <a:solidFill>
                  <a:sysClr val="windowText" lastClr="000000"/>
                </a:solidFill>
                <a:latin typeface="Arial" panose="020B0604020202020204" pitchFamily="34" charset="0"/>
                <a:cs typeface="Arial" panose="020B0604020202020204" pitchFamily="34" charset="0"/>
              </a:rPr>
              <a:t> </a:t>
            </a:r>
            <a:r>
              <a:rPr lang="en-US" altLang="en-US" sz="2177" kern="0" dirty="0" err="1">
                <a:solidFill>
                  <a:sysClr val="windowText" lastClr="000000"/>
                </a:solidFill>
                <a:latin typeface="Arial" panose="020B0604020202020204" pitchFamily="34" charset="0"/>
                <a:cs typeface="Arial" panose="020B0604020202020204" pitchFamily="34" charset="0"/>
              </a:rPr>
              <a:t>kann</a:t>
            </a:r>
            <a:r>
              <a:rPr lang="en-US" altLang="en-US" sz="2177" kern="0" dirty="0">
                <a:solidFill>
                  <a:sysClr val="windowText" lastClr="000000"/>
                </a:solidFill>
                <a:latin typeface="Arial" panose="020B0604020202020204" pitchFamily="34" charset="0"/>
                <a:cs typeface="Arial" panose="020B0604020202020204" pitchFamily="34" charset="0"/>
              </a:rPr>
              <a:t> </a:t>
            </a:r>
            <a:r>
              <a:rPr lang="en-US" altLang="en-US" sz="2177" kern="0" dirty="0" err="1">
                <a:solidFill>
                  <a:sysClr val="windowText" lastClr="000000"/>
                </a:solidFill>
                <a:latin typeface="Arial" panose="020B0604020202020204" pitchFamily="34" charset="0"/>
                <a:cs typeface="Arial" panose="020B0604020202020204" pitchFamily="34" charset="0"/>
              </a:rPr>
              <a:t>einer</a:t>
            </a:r>
            <a:r>
              <a:rPr lang="en-US" altLang="en-US" sz="2177" kern="0" dirty="0">
                <a:solidFill>
                  <a:sysClr val="windowText" lastClr="000000"/>
                </a:solidFill>
                <a:latin typeface="Arial" panose="020B0604020202020204" pitchFamily="34" charset="0"/>
                <a:cs typeface="Arial" panose="020B0604020202020204" pitchFamily="34" charset="0"/>
              </a:rPr>
              <a:t> </a:t>
            </a:r>
            <a:r>
              <a:rPr lang="en-US" altLang="en-US" sz="2177" kern="0" dirty="0" err="1">
                <a:solidFill>
                  <a:sysClr val="windowText" lastClr="000000"/>
                </a:solidFill>
                <a:latin typeface="Arial" panose="020B0604020202020204" pitchFamily="34" charset="0"/>
                <a:cs typeface="Arial" panose="020B0604020202020204" pitchFamily="34" charset="0"/>
              </a:rPr>
              <a:t>Abschottungspolitik</a:t>
            </a:r>
            <a:r>
              <a:rPr lang="en-US" altLang="en-US" sz="2177" kern="0" dirty="0">
                <a:solidFill>
                  <a:sysClr val="windowText" lastClr="000000"/>
                </a:solidFill>
                <a:latin typeface="Arial" panose="020B0604020202020204" pitchFamily="34" charset="0"/>
                <a:cs typeface="Arial" panose="020B0604020202020204" pitchFamily="34" charset="0"/>
              </a:rPr>
              <a:t> </a:t>
            </a:r>
            <a:r>
              <a:rPr lang="en-US" altLang="en-US" sz="2177" kern="0" dirty="0" err="1">
                <a:solidFill>
                  <a:sysClr val="windowText" lastClr="000000"/>
                </a:solidFill>
                <a:latin typeface="Arial" panose="020B0604020202020204" pitchFamily="34" charset="0"/>
                <a:cs typeface="Arial" panose="020B0604020202020204" pitchFamily="34" charset="0"/>
              </a:rPr>
              <a:t>durch</a:t>
            </a:r>
            <a:r>
              <a:rPr lang="en-US" altLang="en-US" sz="2177" kern="0" dirty="0">
                <a:solidFill>
                  <a:sysClr val="windowText" lastClr="000000"/>
                </a:solidFill>
                <a:latin typeface="Arial" panose="020B0604020202020204" pitchFamily="34" charset="0"/>
                <a:cs typeface="Arial" panose="020B0604020202020204" pitchFamily="34" charset="0"/>
              </a:rPr>
              <a:t> </a:t>
            </a:r>
            <a:r>
              <a:rPr lang="en-US" altLang="en-US" sz="2177" kern="0" dirty="0" err="1">
                <a:solidFill>
                  <a:sysClr val="windowText" lastClr="000000"/>
                </a:solidFill>
                <a:latin typeface="Arial" panose="020B0604020202020204" pitchFamily="34" charset="0"/>
                <a:cs typeface="Arial" panose="020B0604020202020204" pitchFamily="34" charset="0"/>
              </a:rPr>
              <a:t>Importrestriktionen</a:t>
            </a:r>
            <a:r>
              <a:rPr lang="en-US" altLang="en-US" sz="2177" kern="0" dirty="0">
                <a:solidFill>
                  <a:sysClr val="windowText" lastClr="000000"/>
                </a:solidFill>
                <a:latin typeface="Arial" panose="020B0604020202020204" pitchFamily="34" charset="0"/>
                <a:cs typeface="Arial" panose="020B0604020202020204" pitchFamily="34" charset="0"/>
              </a:rPr>
              <a:t> </a:t>
            </a:r>
            <a:r>
              <a:rPr lang="en-US" altLang="en-US" sz="2177" kern="0" dirty="0" err="1">
                <a:solidFill>
                  <a:sysClr val="windowText" lastClr="000000"/>
                </a:solidFill>
                <a:latin typeface="Arial" panose="020B0604020202020204" pitchFamily="34" charset="0"/>
                <a:cs typeface="Arial" panose="020B0604020202020204" pitchFamily="34" charset="0"/>
              </a:rPr>
              <a:t>durch</a:t>
            </a:r>
            <a:r>
              <a:rPr lang="en-US" altLang="en-US" sz="2177" kern="0" dirty="0">
                <a:solidFill>
                  <a:sysClr val="windowText" lastClr="000000"/>
                </a:solidFill>
                <a:latin typeface="Arial" panose="020B0604020202020204" pitchFamily="34" charset="0"/>
                <a:cs typeface="Arial" panose="020B0604020202020204" pitchFamily="34" charset="0"/>
              </a:rPr>
              <a:t> </a:t>
            </a:r>
            <a:r>
              <a:rPr lang="en-US" altLang="en-US" sz="2177" kern="0" dirty="0" err="1">
                <a:solidFill>
                  <a:sysClr val="windowText" lastClr="000000"/>
                </a:solidFill>
                <a:latin typeface="Arial" panose="020B0604020202020204" pitchFamily="34" charset="0"/>
                <a:cs typeface="Arial" panose="020B0604020202020204" pitchFamily="34" charset="0"/>
              </a:rPr>
              <a:t>Lobbygruppen</a:t>
            </a:r>
            <a:r>
              <a:rPr lang="en-US" altLang="en-US" sz="2177" kern="0" dirty="0">
                <a:solidFill>
                  <a:sysClr val="windowText" lastClr="000000"/>
                </a:solidFill>
                <a:latin typeface="Arial" panose="020B0604020202020204" pitchFamily="34" charset="0"/>
                <a:cs typeface="Arial" panose="020B0604020202020204" pitchFamily="34" charset="0"/>
              </a:rPr>
              <a:t> </a:t>
            </a:r>
            <a:r>
              <a:rPr lang="en-US" altLang="en-US" sz="2177" kern="0" dirty="0" err="1">
                <a:solidFill>
                  <a:sysClr val="windowText" lastClr="000000"/>
                </a:solidFill>
                <a:latin typeface="Arial" panose="020B0604020202020204" pitchFamily="34" charset="0"/>
                <a:cs typeface="Arial" panose="020B0604020202020204" pitchFamily="34" charset="0"/>
              </a:rPr>
              <a:t>entgegenwirken</a:t>
            </a:r>
            <a:r>
              <a:rPr lang="en-US" altLang="en-US" sz="2177" kern="0" dirty="0">
                <a:solidFill>
                  <a:sysClr val="windowText" lastClr="000000"/>
                </a:solidFill>
                <a:latin typeface="Arial" panose="020B0604020202020204" pitchFamily="34" charset="0"/>
                <a:cs typeface="Arial" panose="020B0604020202020204" pitchFamily="34" charset="0"/>
              </a:rPr>
              <a:t>.</a:t>
            </a:r>
            <a:endParaRPr lang="en-US" sz="2177" kern="0" dirty="0">
              <a:solidFill>
                <a:sysClr val="windowText" lastClr="000000"/>
              </a:solidFill>
              <a:latin typeface="Arial" panose="020B0604020202020204" pitchFamily="34" charset="0"/>
              <a:cs typeface="Arial" panose="020B0604020202020204" pitchFamily="34" charset="0"/>
            </a:endParaRPr>
          </a:p>
        </p:txBody>
      </p:sp>
      <p:sp>
        <p:nvSpPr>
          <p:cNvPr id="5" name="Rechteck 4"/>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642803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38284" y="249147"/>
            <a:ext cx="7465744" cy="640552"/>
          </a:xfrm>
          <a:prstGeom prst="rect">
            <a:avLst/>
          </a:prstGeom>
        </p:spPr>
        <p:txBody>
          <a:bodyPr>
            <a:noAutofit/>
          </a:bodyPr>
          <a:lstStyle>
            <a:lvl1pPr algn="ctr" rtl="0" hangingPunct="0">
              <a:tabLst/>
              <a:defRPr lang="de-DE" sz="4400" b="0" i="0" u="none" strike="noStrike" kern="1200">
                <a:ln>
                  <a:noFill/>
                </a:ln>
                <a:latin typeface="Arial" pitchFamily="18"/>
              </a:defRPr>
            </a:lvl1pPr>
          </a:lstStyle>
          <a:p>
            <a:r>
              <a:rPr lang="en-US" sz="3200" dirty="0" err="1">
                <a:solidFill>
                  <a:sysClr val="windowText" lastClr="000000"/>
                </a:solidFill>
              </a:rPr>
              <a:t>Handelspolitik</a:t>
            </a:r>
            <a:r>
              <a:rPr lang="en-US" sz="3200" dirty="0">
                <a:solidFill>
                  <a:sysClr val="windowText" lastClr="000000"/>
                </a:solidFill>
              </a:rPr>
              <a:t> – </a:t>
            </a:r>
            <a:r>
              <a:rPr lang="en-US" sz="3200" dirty="0" err="1">
                <a:solidFill>
                  <a:sysClr val="windowText" lastClr="000000"/>
                </a:solidFill>
              </a:rPr>
              <a:t>Internationaler</a:t>
            </a:r>
            <a:r>
              <a:rPr lang="en-US" sz="3200" dirty="0">
                <a:solidFill>
                  <a:sysClr val="windowText" lastClr="000000"/>
                </a:solidFill>
              </a:rPr>
              <a:t> Ansatz</a:t>
            </a:r>
          </a:p>
        </p:txBody>
      </p:sp>
      <p:sp>
        <p:nvSpPr>
          <p:cNvPr id="6" name="Content Placeholder 2"/>
          <p:cNvSpPr txBox="1">
            <a:spLocks/>
          </p:cNvSpPr>
          <p:nvPr/>
        </p:nvSpPr>
        <p:spPr>
          <a:xfrm>
            <a:off x="336646" y="785758"/>
            <a:ext cx="8588467" cy="4748405"/>
          </a:xfrm>
          <a:prstGeom prst="rect">
            <a:avLst/>
          </a:prstGeom>
        </p:spPr>
        <p:txBody>
          <a:bodyPr>
            <a:normAutofit fontScale="92500" lnSpcReduction="10000"/>
          </a:bodyPr>
          <a:lstStyle>
            <a:lvl1pPr marL="0" marR="0" indent="0" rtl="0" hangingPunct="0">
              <a:spcBef>
                <a:spcPts val="0"/>
              </a:spcBef>
              <a:spcAft>
                <a:spcPts val="1417"/>
              </a:spcAft>
              <a:tabLst/>
              <a:defRPr lang="de-DE" sz="3200" b="0" i="0" u="none" strike="noStrike" kern="1200">
                <a:ln>
                  <a:noFill/>
                </a:ln>
                <a:latin typeface="Arial" pitchFamily="18"/>
              </a:defRPr>
            </a:lvl1pPr>
          </a:lstStyle>
          <a:p>
            <a:pPr marL="414772" indent="-414772">
              <a:lnSpc>
                <a:spcPct val="90000"/>
              </a:lnSpc>
              <a:buFont typeface="Arial" panose="020B0604020202020204" pitchFamily="34" charset="0"/>
              <a:buChar char="•"/>
            </a:pPr>
            <a:r>
              <a:rPr lang="en-US" altLang="en-US" sz="2722" dirty="0" err="1">
                <a:solidFill>
                  <a:sysClr val="windowText" lastClr="000000"/>
                </a:solidFill>
                <a:latin typeface="Arial" panose="020B0604020202020204" pitchFamily="34" charset="0"/>
                <a:cs typeface="Arial" panose="020B0604020202020204" pitchFamily="34" charset="0"/>
              </a:rPr>
              <a:t>Internationale</a:t>
            </a:r>
            <a:r>
              <a:rPr lang="en-US" altLang="en-US" sz="2722" dirty="0">
                <a:solidFill>
                  <a:sysClr val="windowText" lastClr="000000"/>
                </a:solidFill>
                <a:latin typeface="Arial" panose="020B0604020202020204" pitchFamily="34" charset="0"/>
                <a:cs typeface="Arial" panose="020B0604020202020204" pitchFamily="34" charset="0"/>
              </a:rPr>
              <a:t> </a:t>
            </a:r>
            <a:r>
              <a:rPr lang="en-US" altLang="en-US" sz="2722" dirty="0" err="1">
                <a:solidFill>
                  <a:sysClr val="windowText" lastClr="000000"/>
                </a:solidFill>
                <a:latin typeface="Arial" panose="020B0604020202020204" pitchFamily="34" charset="0"/>
                <a:cs typeface="Arial" panose="020B0604020202020204" pitchFamily="34" charset="0"/>
              </a:rPr>
              <a:t>Verhandlungen</a:t>
            </a:r>
            <a:r>
              <a:rPr lang="en-US" altLang="en-US" sz="2722" dirty="0">
                <a:solidFill>
                  <a:sysClr val="windowText" lastClr="000000"/>
                </a:solidFill>
                <a:latin typeface="Arial" panose="020B0604020202020204" pitchFamily="34" charset="0"/>
                <a:cs typeface="Arial" panose="020B0604020202020204" pitchFamily="34" charset="0"/>
              </a:rPr>
              <a:t> </a:t>
            </a:r>
            <a:r>
              <a:rPr lang="en-US" altLang="en-US" sz="2722" dirty="0" err="1">
                <a:solidFill>
                  <a:sysClr val="windowText" lastClr="000000"/>
                </a:solidFill>
                <a:latin typeface="Arial" panose="020B0604020202020204" pitchFamily="34" charset="0"/>
                <a:cs typeface="Arial" panose="020B0604020202020204" pitchFamily="34" charset="0"/>
              </a:rPr>
              <a:t>können</a:t>
            </a:r>
            <a:r>
              <a:rPr lang="en-US" altLang="en-US" sz="2722" dirty="0">
                <a:solidFill>
                  <a:sysClr val="windowText" lastClr="000000"/>
                </a:solidFill>
                <a:latin typeface="Arial" panose="020B0604020202020204" pitchFamily="34" charset="0"/>
                <a:cs typeface="Arial" panose="020B0604020202020204" pitchFamily="34" charset="0"/>
              </a:rPr>
              <a:t> </a:t>
            </a:r>
            <a:r>
              <a:rPr lang="en-US" altLang="en-US" sz="2722" dirty="0" err="1">
                <a:solidFill>
                  <a:sysClr val="windowText" lastClr="000000"/>
                </a:solidFill>
                <a:latin typeface="Arial" panose="020B0604020202020204" pitchFamily="34" charset="0"/>
                <a:cs typeface="Arial" panose="020B0604020202020204" pitchFamily="34" charset="0"/>
              </a:rPr>
              <a:t>Handelskriege</a:t>
            </a:r>
            <a:r>
              <a:rPr lang="en-US" altLang="en-US" sz="2722" dirty="0">
                <a:solidFill>
                  <a:sysClr val="windowText" lastClr="000000"/>
                </a:solidFill>
                <a:latin typeface="Arial" panose="020B0604020202020204" pitchFamily="34" charset="0"/>
                <a:cs typeface="Arial" panose="020B0604020202020204" pitchFamily="34" charset="0"/>
              </a:rPr>
              <a:t> </a:t>
            </a:r>
            <a:r>
              <a:rPr lang="en-US" altLang="en-US" sz="2722" dirty="0" err="1">
                <a:solidFill>
                  <a:sysClr val="windowText" lastClr="000000"/>
                </a:solidFill>
                <a:latin typeface="Arial" panose="020B0604020202020204" pitchFamily="34" charset="0"/>
                <a:cs typeface="Arial" panose="020B0604020202020204" pitchFamily="34" charset="0"/>
              </a:rPr>
              <a:t>verhindern</a:t>
            </a:r>
            <a:r>
              <a:rPr lang="en-US" altLang="en-US" sz="2722" dirty="0">
                <a:solidFill>
                  <a:sysClr val="windowText" lastClr="000000"/>
                </a:solidFill>
                <a:latin typeface="Arial" panose="020B0604020202020204" pitchFamily="34" charset="0"/>
                <a:cs typeface="Arial" panose="020B0604020202020204" pitchFamily="34" charset="0"/>
              </a:rPr>
              <a:t>, in </a:t>
            </a:r>
            <a:r>
              <a:rPr lang="en-US" altLang="en-US" sz="2722" dirty="0" err="1">
                <a:solidFill>
                  <a:sysClr val="windowText" lastClr="000000"/>
                </a:solidFill>
                <a:latin typeface="Arial" panose="020B0604020202020204" pitchFamily="34" charset="0"/>
                <a:cs typeface="Arial" panose="020B0604020202020204" pitchFamily="34" charset="0"/>
              </a:rPr>
              <a:t>welchen</a:t>
            </a:r>
            <a:r>
              <a:rPr lang="en-US" altLang="en-US" sz="2722" dirty="0">
                <a:solidFill>
                  <a:sysClr val="windowText" lastClr="000000"/>
                </a:solidFill>
                <a:latin typeface="Arial" panose="020B0604020202020204" pitchFamily="34" charset="0"/>
                <a:cs typeface="Arial" panose="020B0604020202020204" pitchFamily="34" charset="0"/>
              </a:rPr>
              <a:t> </a:t>
            </a:r>
            <a:r>
              <a:rPr lang="en-US" altLang="en-US" sz="2722" dirty="0" err="1">
                <a:solidFill>
                  <a:sysClr val="windowText" lastClr="000000"/>
                </a:solidFill>
                <a:latin typeface="Arial" panose="020B0604020202020204" pitchFamily="34" charset="0"/>
                <a:cs typeface="Arial" panose="020B0604020202020204" pitchFamily="34" charset="0"/>
              </a:rPr>
              <a:t>sich</a:t>
            </a:r>
            <a:r>
              <a:rPr lang="en-US" altLang="en-US" sz="2722" dirty="0">
                <a:solidFill>
                  <a:sysClr val="windowText" lastClr="000000"/>
                </a:solidFill>
                <a:latin typeface="Arial" panose="020B0604020202020204" pitchFamily="34" charset="0"/>
                <a:cs typeface="Arial" panose="020B0604020202020204" pitchFamily="34" charset="0"/>
              </a:rPr>
              <a:t> die Länder </a:t>
            </a:r>
            <a:r>
              <a:rPr lang="en-US" altLang="en-US" sz="2722" dirty="0" err="1">
                <a:solidFill>
                  <a:sysClr val="windowText" lastClr="000000"/>
                </a:solidFill>
                <a:latin typeface="Arial" panose="020B0604020202020204" pitchFamily="34" charset="0"/>
                <a:cs typeface="Arial" panose="020B0604020202020204" pitchFamily="34" charset="0"/>
              </a:rPr>
              <a:t>gegenseitig</a:t>
            </a:r>
            <a:r>
              <a:rPr lang="en-US" altLang="en-US" sz="2722" dirty="0">
                <a:solidFill>
                  <a:sysClr val="windowText" lastClr="000000"/>
                </a:solidFill>
                <a:latin typeface="Arial" panose="020B0604020202020204" pitchFamily="34" charset="0"/>
                <a:cs typeface="Arial" panose="020B0604020202020204" pitchFamily="34" charset="0"/>
              </a:rPr>
              <a:t> </a:t>
            </a:r>
            <a:r>
              <a:rPr lang="en-US" altLang="en-US" sz="2722" dirty="0" err="1">
                <a:solidFill>
                  <a:sysClr val="windowText" lastClr="000000"/>
                </a:solidFill>
                <a:latin typeface="Arial" panose="020B0604020202020204" pitchFamily="34" charset="0"/>
                <a:cs typeface="Arial" panose="020B0604020202020204" pitchFamily="34" charset="0"/>
              </a:rPr>
              <a:t>mit</a:t>
            </a:r>
            <a:r>
              <a:rPr lang="en-US" altLang="en-US" sz="2722" dirty="0">
                <a:solidFill>
                  <a:sysClr val="windowText" lastClr="000000"/>
                </a:solidFill>
                <a:latin typeface="Arial" panose="020B0604020202020204" pitchFamily="34" charset="0"/>
                <a:cs typeface="Arial" panose="020B0604020202020204" pitchFamily="34" charset="0"/>
              </a:rPr>
              <a:t> </a:t>
            </a:r>
            <a:r>
              <a:rPr lang="en-US" altLang="en-US" sz="2722" dirty="0" err="1">
                <a:solidFill>
                  <a:sysClr val="windowText" lastClr="000000"/>
                </a:solidFill>
                <a:latin typeface="Arial" panose="020B0604020202020204" pitchFamily="34" charset="0"/>
                <a:cs typeface="Arial" panose="020B0604020202020204" pitchFamily="34" charset="0"/>
              </a:rPr>
              <a:t>Handelsbeschränkungen</a:t>
            </a:r>
            <a:r>
              <a:rPr lang="en-US" altLang="en-US" sz="2722" dirty="0">
                <a:solidFill>
                  <a:sysClr val="windowText" lastClr="000000"/>
                </a:solidFill>
                <a:latin typeface="Arial" panose="020B0604020202020204" pitchFamily="34" charset="0"/>
                <a:cs typeface="Arial" panose="020B0604020202020204" pitchFamily="34" charset="0"/>
              </a:rPr>
              <a:t> </a:t>
            </a:r>
            <a:r>
              <a:rPr lang="en-US" altLang="en-US" sz="2722" dirty="0" err="1">
                <a:solidFill>
                  <a:sysClr val="windowText" lastClr="000000"/>
                </a:solidFill>
                <a:latin typeface="Arial" panose="020B0604020202020204" pitchFamily="34" charset="0"/>
                <a:cs typeface="Arial" panose="020B0604020202020204" pitchFamily="34" charset="0"/>
              </a:rPr>
              <a:t>behindern</a:t>
            </a:r>
            <a:r>
              <a:rPr lang="en-US" altLang="en-US" sz="2722" dirty="0">
                <a:solidFill>
                  <a:sysClr val="windowText" lastClr="000000"/>
                </a:solidFill>
                <a:latin typeface="Arial" panose="020B0604020202020204" pitchFamily="34" charset="0"/>
                <a:cs typeface="Arial" panose="020B0604020202020204" pitchFamily="34" charset="0"/>
              </a:rPr>
              <a:t>.</a:t>
            </a:r>
          </a:p>
          <a:p>
            <a:pPr marL="414772" indent="-414772">
              <a:lnSpc>
                <a:spcPct val="90000"/>
              </a:lnSpc>
              <a:spcBef>
                <a:spcPct val="50000"/>
              </a:spcBef>
              <a:buFont typeface="Arial" panose="020B0604020202020204" pitchFamily="34" charset="0"/>
              <a:buChar char="•"/>
            </a:pPr>
            <a:r>
              <a:rPr lang="en-US" altLang="en-US" sz="2722" dirty="0">
                <a:solidFill>
                  <a:sysClr val="windowText" lastClr="000000"/>
                </a:solidFill>
                <a:latin typeface="Arial" panose="020B0604020202020204" pitchFamily="34" charset="0"/>
                <a:cs typeface="Arial" panose="020B0604020202020204" pitchFamily="34" charset="0"/>
              </a:rPr>
              <a:t>Ein </a:t>
            </a:r>
            <a:r>
              <a:rPr lang="en-US" altLang="en-US" sz="2722" dirty="0" err="1">
                <a:solidFill>
                  <a:sysClr val="windowText" lastClr="000000"/>
                </a:solidFill>
                <a:latin typeface="Arial" panose="020B0604020202020204" pitchFamily="34" charset="0"/>
                <a:cs typeface="Arial" panose="020B0604020202020204" pitchFamily="34" charset="0"/>
              </a:rPr>
              <a:t>Handelskrieg</a:t>
            </a:r>
            <a:r>
              <a:rPr lang="en-US" altLang="en-US" sz="2722" dirty="0">
                <a:solidFill>
                  <a:sysClr val="windowText" lastClr="000000"/>
                </a:solidFill>
                <a:latin typeface="Arial" panose="020B0604020202020204" pitchFamily="34" charset="0"/>
                <a:cs typeface="Arial" panose="020B0604020202020204" pitchFamily="34" charset="0"/>
              </a:rPr>
              <a:t> </a:t>
            </a:r>
            <a:r>
              <a:rPr lang="en-US" altLang="en-US" sz="2722" dirty="0" err="1">
                <a:solidFill>
                  <a:sysClr val="windowText" lastClr="000000"/>
                </a:solidFill>
                <a:latin typeface="Arial" panose="020B0604020202020204" pitchFamily="34" charset="0"/>
                <a:cs typeface="Arial" panose="020B0604020202020204" pitchFamily="34" charset="0"/>
              </a:rPr>
              <a:t>kann</a:t>
            </a:r>
            <a:r>
              <a:rPr lang="en-US" altLang="en-US" sz="2722" dirty="0">
                <a:solidFill>
                  <a:sysClr val="windowText" lastClr="000000"/>
                </a:solidFill>
                <a:latin typeface="Arial" panose="020B0604020202020204" pitchFamily="34" charset="0"/>
                <a:cs typeface="Arial" panose="020B0604020202020204" pitchFamily="34" charset="0"/>
              </a:rPr>
              <a:t> </a:t>
            </a:r>
            <a:r>
              <a:rPr lang="en-US" altLang="en-US" sz="2722" dirty="0" err="1">
                <a:solidFill>
                  <a:sysClr val="windowText" lastClr="000000"/>
                </a:solidFill>
                <a:latin typeface="Arial" panose="020B0604020202020204" pitchFamily="34" charset="0"/>
                <a:cs typeface="Arial" panose="020B0604020202020204" pitchFamily="34" charset="0"/>
              </a:rPr>
              <a:t>entstehen</a:t>
            </a:r>
            <a:r>
              <a:rPr lang="en-US" altLang="en-US" sz="2722" dirty="0">
                <a:solidFill>
                  <a:sysClr val="windowText" lastClr="000000"/>
                </a:solidFill>
                <a:latin typeface="Arial" panose="020B0604020202020204" pitchFamily="34" charset="0"/>
                <a:cs typeface="Arial" panose="020B0604020202020204" pitchFamily="34" charset="0"/>
              </a:rPr>
              <a:t>, </a:t>
            </a:r>
            <a:r>
              <a:rPr lang="en-US" altLang="en-US" sz="2722" dirty="0" err="1">
                <a:solidFill>
                  <a:sysClr val="windowText" lastClr="000000"/>
                </a:solidFill>
                <a:latin typeface="Arial" panose="020B0604020202020204" pitchFamily="34" charset="0"/>
                <a:cs typeface="Arial" panose="020B0604020202020204" pitchFamily="34" charset="0"/>
              </a:rPr>
              <a:t>wenn</a:t>
            </a:r>
            <a:r>
              <a:rPr lang="en-US" altLang="en-US" sz="2722" dirty="0">
                <a:solidFill>
                  <a:sysClr val="windowText" lastClr="000000"/>
                </a:solidFill>
                <a:latin typeface="Arial" panose="020B0604020202020204" pitchFamily="34" charset="0"/>
                <a:cs typeface="Arial" panose="020B0604020202020204" pitchFamily="34" charset="0"/>
              </a:rPr>
              <a:t> </a:t>
            </a:r>
            <a:r>
              <a:rPr lang="en-US" altLang="en-US" sz="2722" dirty="0" err="1">
                <a:solidFill>
                  <a:sysClr val="windowText" lastClr="000000"/>
                </a:solidFill>
                <a:latin typeface="Arial" panose="020B0604020202020204" pitchFamily="34" charset="0"/>
                <a:cs typeface="Arial" panose="020B0604020202020204" pitchFamily="34" charset="0"/>
              </a:rPr>
              <a:t>jedes</a:t>
            </a:r>
            <a:r>
              <a:rPr lang="en-US" altLang="en-US" sz="2722" dirty="0">
                <a:solidFill>
                  <a:sysClr val="windowText" lastClr="000000"/>
                </a:solidFill>
                <a:latin typeface="Arial" panose="020B0604020202020204" pitchFamily="34" charset="0"/>
                <a:cs typeface="Arial" panose="020B0604020202020204" pitchFamily="34" charset="0"/>
              </a:rPr>
              <a:t> Land </a:t>
            </a:r>
            <a:r>
              <a:rPr lang="en-US" altLang="en-US" sz="2722" dirty="0" err="1">
                <a:solidFill>
                  <a:sysClr val="windowText" lastClr="000000"/>
                </a:solidFill>
                <a:latin typeface="Arial" panose="020B0604020202020204" pitchFamily="34" charset="0"/>
                <a:cs typeface="Arial" panose="020B0604020202020204" pitchFamily="34" charset="0"/>
              </a:rPr>
              <a:t>einen</a:t>
            </a:r>
            <a:r>
              <a:rPr lang="en-US" altLang="en-US" sz="2722" dirty="0">
                <a:solidFill>
                  <a:sysClr val="windowText" lastClr="000000"/>
                </a:solidFill>
                <a:latin typeface="Arial" panose="020B0604020202020204" pitchFamily="34" charset="0"/>
                <a:cs typeface="Arial" panose="020B0604020202020204" pitchFamily="34" charset="0"/>
              </a:rPr>
              <a:t> </a:t>
            </a:r>
            <a:r>
              <a:rPr lang="en-US" altLang="en-US" sz="2722" dirty="0" err="1">
                <a:solidFill>
                  <a:sysClr val="windowText" lastClr="000000"/>
                </a:solidFill>
                <a:latin typeface="Arial" panose="020B0604020202020204" pitchFamily="34" charset="0"/>
                <a:cs typeface="Arial" panose="020B0604020202020204" pitchFamily="34" charset="0"/>
              </a:rPr>
              <a:t>Anreiz</a:t>
            </a:r>
            <a:r>
              <a:rPr lang="en-US" altLang="en-US" sz="2722" dirty="0">
                <a:solidFill>
                  <a:sysClr val="windowText" lastClr="000000"/>
                </a:solidFill>
                <a:latin typeface="Arial" panose="020B0604020202020204" pitchFamily="34" charset="0"/>
                <a:cs typeface="Arial" panose="020B0604020202020204" pitchFamily="34" charset="0"/>
              </a:rPr>
              <a:t> hat, </a:t>
            </a:r>
            <a:r>
              <a:rPr lang="en-US" altLang="en-US" sz="2722" dirty="0" err="1">
                <a:solidFill>
                  <a:sysClr val="windowText" lastClr="000000"/>
                </a:solidFill>
                <a:latin typeface="Arial" panose="020B0604020202020204" pitchFamily="34" charset="0"/>
                <a:cs typeface="Arial" panose="020B0604020202020204" pitchFamily="34" charset="0"/>
              </a:rPr>
              <a:t>Restriktionen</a:t>
            </a:r>
            <a:r>
              <a:rPr lang="en-US" altLang="en-US" sz="2722" dirty="0">
                <a:solidFill>
                  <a:sysClr val="windowText" lastClr="000000"/>
                </a:solidFill>
                <a:latin typeface="Arial" panose="020B0604020202020204" pitchFamily="34" charset="0"/>
                <a:cs typeface="Arial" panose="020B0604020202020204" pitchFamily="34" charset="0"/>
              </a:rPr>
              <a:t> </a:t>
            </a:r>
            <a:r>
              <a:rPr lang="en-US" altLang="en-US" sz="2722" dirty="0" err="1">
                <a:solidFill>
                  <a:sysClr val="windowText" lastClr="000000"/>
                </a:solidFill>
                <a:latin typeface="Arial" panose="020B0604020202020204" pitchFamily="34" charset="0"/>
                <a:cs typeface="Arial" panose="020B0604020202020204" pitchFamily="34" charset="0"/>
              </a:rPr>
              <a:t>einzuführen</a:t>
            </a:r>
            <a:r>
              <a:rPr lang="en-US" altLang="en-US" sz="2722" dirty="0">
                <a:solidFill>
                  <a:sysClr val="windowText" lastClr="000000"/>
                </a:solidFill>
                <a:latin typeface="Arial" panose="020B0604020202020204" pitchFamily="34" charset="0"/>
                <a:cs typeface="Arial" panose="020B0604020202020204" pitchFamily="34" charset="0"/>
              </a:rPr>
              <a:t> hat, </a:t>
            </a:r>
            <a:r>
              <a:rPr lang="en-US" altLang="en-US" sz="2722" dirty="0" err="1">
                <a:solidFill>
                  <a:sysClr val="windowText" lastClr="000000"/>
                </a:solidFill>
                <a:latin typeface="Arial" panose="020B0604020202020204" pitchFamily="34" charset="0"/>
                <a:cs typeface="Arial" panose="020B0604020202020204" pitchFamily="34" charset="0"/>
              </a:rPr>
              <a:t>egal</a:t>
            </a:r>
            <a:r>
              <a:rPr lang="en-US" altLang="en-US" sz="2722" dirty="0">
                <a:solidFill>
                  <a:sysClr val="windowText" lastClr="000000"/>
                </a:solidFill>
                <a:latin typeface="Arial" panose="020B0604020202020204" pitchFamily="34" charset="0"/>
                <a:cs typeface="Arial" panose="020B0604020202020204" pitchFamily="34" charset="0"/>
              </a:rPr>
              <a:t> was das </a:t>
            </a:r>
            <a:r>
              <a:rPr lang="en-US" altLang="en-US" sz="2722" dirty="0" err="1">
                <a:solidFill>
                  <a:sysClr val="windowText" lastClr="000000"/>
                </a:solidFill>
                <a:latin typeface="Arial" panose="020B0604020202020204" pitchFamily="34" charset="0"/>
                <a:cs typeface="Arial" panose="020B0604020202020204" pitchFamily="34" charset="0"/>
              </a:rPr>
              <a:t>andere</a:t>
            </a:r>
            <a:r>
              <a:rPr lang="en-US" altLang="en-US" sz="2722" dirty="0">
                <a:solidFill>
                  <a:sysClr val="windowText" lastClr="000000"/>
                </a:solidFill>
                <a:latin typeface="Arial" panose="020B0604020202020204" pitchFamily="34" charset="0"/>
                <a:cs typeface="Arial" panose="020B0604020202020204" pitchFamily="34" charset="0"/>
              </a:rPr>
              <a:t> Land </a:t>
            </a:r>
            <a:r>
              <a:rPr lang="en-US" altLang="en-US" sz="2722" dirty="0" err="1">
                <a:solidFill>
                  <a:sysClr val="windowText" lastClr="000000"/>
                </a:solidFill>
                <a:latin typeface="Arial" panose="020B0604020202020204" pitchFamily="34" charset="0"/>
                <a:cs typeface="Arial" panose="020B0604020202020204" pitchFamily="34" charset="0"/>
              </a:rPr>
              <a:t>macht</a:t>
            </a:r>
            <a:r>
              <a:rPr lang="en-US" altLang="en-US" sz="2722" i="1" dirty="0">
                <a:solidFill>
                  <a:sysClr val="windowText" lastClr="000000"/>
                </a:solidFill>
                <a:latin typeface="Arial" panose="020B0604020202020204" pitchFamily="34" charset="0"/>
                <a:cs typeface="Arial" panose="020B0604020202020204" pitchFamily="34" charset="0"/>
              </a:rPr>
              <a:t>.</a:t>
            </a:r>
            <a:r>
              <a:rPr lang="en-US" altLang="en-US" sz="2722" dirty="0">
                <a:solidFill>
                  <a:sysClr val="windowText" lastClr="000000"/>
                </a:solidFill>
                <a:latin typeface="Arial" panose="020B0604020202020204" pitchFamily="34" charset="0"/>
                <a:cs typeface="Arial" panose="020B0604020202020204" pitchFamily="34" charset="0"/>
              </a:rPr>
              <a:t> </a:t>
            </a:r>
          </a:p>
          <a:p>
            <a:pPr marL="956828" lvl="2" indent="-457200">
              <a:lnSpc>
                <a:spcPct val="90000"/>
              </a:lnSpc>
              <a:spcBef>
                <a:spcPct val="40000"/>
              </a:spcBef>
              <a:buFont typeface="Wingdings" panose="05000000000000000000" pitchFamily="2" charset="2"/>
              <a:buChar char="Ø"/>
            </a:pPr>
            <a:r>
              <a:rPr lang="en-US" altLang="en-US" sz="2540" kern="0" dirty="0">
                <a:solidFill>
                  <a:sysClr val="windowText" lastClr="000000"/>
                </a:solidFill>
                <a:latin typeface="Arial" panose="020B0604020202020204" pitchFamily="34" charset="0"/>
                <a:cs typeface="Arial" panose="020B0604020202020204" pitchFamily="34" charset="0"/>
              </a:rPr>
              <a:t>Dies </a:t>
            </a:r>
            <a:r>
              <a:rPr lang="en-US" altLang="en-US" sz="2540" kern="0" dirty="0" err="1">
                <a:solidFill>
                  <a:sysClr val="windowText" lastClr="000000"/>
                </a:solidFill>
                <a:latin typeface="Arial" panose="020B0604020202020204" pitchFamily="34" charset="0"/>
                <a:cs typeface="Arial" panose="020B0604020202020204" pitchFamily="34" charset="0"/>
              </a:rPr>
              <a:t>kann</a:t>
            </a:r>
            <a:r>
              <a:rPr lang="en-US" altLang="en-US" sz="2540" kern="0" dirty="0">
                <a:solidFill>
                  <a:sysClr val="windowText" lastClr="000000"/>
                </a:solidFill>
                <a:latin typeface="Arial" panose="020B0604020202020204" pitchFamily="34" charset="0"/>
                <a:cs typeface="Arial" panose="020B0604020202020204" pitchFamily="34" charset="0"/>
              </a:rPr>
              <a:t> </a:t>
            </a:r>
            <a:r>
              <a:rPr lang="en-US" altLang="en-US" sz="2540" kern="0" dirty="0" err="1">
                <a:solidFill>
                  <a:sysClr val="windowText" lastClr="000000"/>
                </a:solidFill>
                <a:latin typeface="Arial" panose="020B0604020202020204" pitchFamily="34" charset="0"/>
                <a:cs typeface="Arial" panose="020B0604020202020204" pitchFamily="34" charset="0"/>
              </a:rPr>
              <a:t>zu</a:t>
            </a:r>
            <a:r>
              <a:rPr lang="en-US" altLang="en-US" sz="2540" kern="0" dirty="0">
                <a:solidFill>
                  <a:sysClr val="windowText" lastClr="000000"/>
                </a:solidFill>
                <a:latin typeface="Arial" panose="020B0604020202020204" pitchFamily="34" charset="0"/>
                <a:cs typeface="Arial" panose="020B0604020202020204" pitchFamily="34" charset="0"/>
              </a:rPr>
              <a:t> dem </a:t>
            </a:r>
            <a:r>
              <a:rPr lang="en-US" altLang="en-US" sz="2540" kern="0" dirty="0" err="1">
                <a:solidFill>
                  <a:sysClr val="windowText" lastClr="000000"/>
                </a:solidFill>
                <a:latin typeface="Arial" panose="020B0604020202020204" pitchFamily="34" charset="0"/>
                <a:cs typeface="Arial" panose="020B0604020202020204" pitchFamily="34" charset="0"/>
              </a:rPr>
              <a:t>Ergebnis</a:t>
            </a:r>
            <a:r>
              <a:rPr lang="en-US" altLang="en-US" sz="2540" kern="0" dirty="0">
                <a:solidFill>
                  <a:sysClr val="windowText" lastClr="000000"/>
                </a:solidFill>
                <a:latin typeface="Arial" panose="020B0604020202020204" pitchFamily="34" charset="0"/>
                <a:cs typeface="Arial" panose="020B0604020202020204" pitchFamily="34" charset="0"/>
              </a:rPr>
              <a:t> </a:t>
            </a:r>
            <a:r>
              <a:rPr lang="en-US" altLang="en-US" sz="2540" kern="0" dirty="0" err="1">
                <a:solidFill>
                  <a:sysClr val="windowText" lastClr="000000"/>
                </a:solidFill>
                <a:latin typeface="Arial" panose="020B0604020202020204" pitchFamily="34" charset="0"/>
                <a:cs typeface="Arial" panose="020B0604020202020204" pitchFamily="34" charset="0"/>
              </a:rPr>
              <a:t>führen</a:t>
            </a:r>
            <a:r>
              <a:rPr lang="en-US" altLang="en-US" sz="2540" kern="0" dirty="0">
                <a:solidFill>
                  <a:sysClr val="windowText" lastClr="000000"/>
                </a:solidFill>
                <a:latin typeface="Arial" panose="020B0604020202020204" pitchFamily="34" charset="0"/>
                <a:cs typeface="Arial" panose="020B0604020202020204" pitchFamily="34" charset="0"/>
              </a:rPr>
              <a:t>, </a:t>
            </a:r>
            <a:r>
              <a:rPr lang="en-US" altLang="en-US" sz="2540" kern="0" dirty="0" err="1">
                <a:solidFill>
                  <a:sysClr val="windowText" lastClr="000000"/>
                </a:solidFill>
                <a:latin typeface="Arial" panose="020B0604020202020204" pitchFamily="34" charset="0"/>
                <a:cs typeface="Arial" panose="020B0604020202020204" pitchFamily="34" charset="0"/>
              </a:rPr>
              <a:t>dass</a:t>
            </a:r>
            <a:r>
              <a:rPr lang="en-US" altLang="en-US" sz="2540" kern="0" dirty="0">
                <a:solidFill>
                  <a:sysClr val="windowText" lastClr="000000"/>
                </a:solidFill>
                <a:latin typeface="Arial" panose="020B0604020202020204" pitchFamily="34" charset="0"/>
                <a:cs typeface="Arial" panose="020B0604020202020204" pitchFamily="34" charset="0"/>
              </a:rPr>
              <a:t> </a:t>
            </a:r>
            <a:r>
              <a:rPr lang="en-US" altLang="en-US" sz="2540" kern="0" dirty="0" err="1">
                <a:solidFill>
                  <a:sysClr val="windowText" lastClr="000000"/>
                </a:solidFill>
                <a:latin typeface="Arial" panose="020B0604020202020204" pitchFamily="34" charset="0"/>
                <a:cs typeface="Arial" panose="020B0604020202020204" pitchFamily="34" charset="0"/>
              </a:rPr>
              <a:t>jedes</a:t>
            </a:r>
            <a:r>
              <a:rPr lang="en-US" altLang="en-US" sz="2540" kern="0" dirty="0">
                <a:solidFill>
                  <a:sysClr val="windowText" lastClr="000000"/>
                </a:solidFill>
                <a:latin typeface="Arial" panose="020B0604020202020204" pitchFamily="34" charset="0"/>
                <a:cs typeface="Arial" panose="020B0604020202020204" pitchFamily="34" charset="0"/>
              </a:rPr>
              <a:t> Land </a:t>
            </a:r>
            <a:r>
              <a:rPr lang="en-US" altLang="en-US" sz="2540" kern="0" dirty="0" err="1">
                <a:solidFill>
                  <a:sysClr val="windowText" lastClr="000000"/>
                </a:solidFill>
                <a:latin typeface="Arial" panose="020B0604020202020204" pitchFamily="34" charset="0"/>
                <a:cs typeface="Arial" panose="020B0604020202020204" pitchFamily="34" charset="0"/>
              </a:rPr>
              <a:t>Restriktionen</a:t>
            </a:r>
            <a:r>
              <a:rPr lang="en-US" altLang="en-US" sz="2540" kern="0" dirty="0">
                <a:solidFill>
                  <a:sysClr val="windowText" lastClr="000000"/>
                </a:solidFill>
                <a:latin typeface="Arial" panose="020B0604020202020204" pitchFamily="34" charset="0"/>
                <a:cs typeface="Arial" panose="020B0604020202020204" pitchFamily="34" charset="0"/>
              </a:rPr>
              <a:t> </a:t>
            </a:r>
            <a:r>
              <a:rPr lang="en-US" altLang="en-US" sz="2540" kern="0" dirty="0" err="1">
                <a:solidFill>
                  <a:sysClr val="windowText" lastClr="000000"/>
                </a:solidFill>
                <a:latin typeface="Arial" panose="020B0604020202020204" pitchFamily="34" charset="0"/>
                <a:cs typeface="Arial" panose="020B0604020202020204" pitchFamily="34" charset="0"/>
              </a:rPr>
              <a:t>einführt</a:t>
            </a:r>
            <a:r>
              <a:rPr lang="en-US" altLang="en-US" sz="2540" kern="0" dirty="0">
                <a:solidFill>
                  <a:sysClr val="windowText" lastClr="000000"/>
                </a:solidFill>
                <a:latin typeface="Arial" panose="020B0604020202020204" pitchFamily="34" charset="0"/>
                <a:cs typeface="Arial" panose="020B0604020202020204" pitchFamily="34" charset="0"/>
              </a:rPr>
              <a:t>, </a:t>
            </a:r>
            <a:r>
              <a:rPr lang="en-US" altLang="en-US" sz="2540" kern="0" dirty="0" err="1">
                <a:solidFill>
                  <a:sysClr val="windowText" lastClr="000000"/>
                </a:solidFill>
                <a:latin typeface="Arial" panose="020B0604020202020204" pitchFamily="34" charset="0"/>
                <a:cs typeface="Arial" panose="020B0604020202020204" pitchFamily="34" charset="0"/>
              </a:rPr>
              <a:t>obwohl</a:t>
            </a:r>
            <a:r>
              <a:rPr lang="en-US" altLang="en-US" sz="2540" kern="0" dirty="0">
                <a:solidFill>
                  <a:sysClr val="windowText" lastClr="000000"/>
                </a:solidFill>
                <a:latin typeface="Arial" panose="020B0604020202020204" pitchFamily="34" charset="0"/>
                <a:cs typeface="Arial" panose="020B0604020202020204" pitchFamily="34" charset="0"/>
              </a:rPr>
              <a:t> es </a:t>
            </a:r>
            <a:r>
              <a:rPr lang="en-US" altLang="en-US" sz="2540" kern="0" dirty="0" err="1">
                <a:solidFill>
                  <a:sysClr val="windowText" lastClr="000000"/>
                </a:solidFill>
                <a:latin typeface="Arial" panose="020B0604020202020204" pitchFamily="34" charset="0"/>
                <a:cs typeface="Arial" panose="020B0604020202020204" pitchFamily="34" charset="0"/>
              </a:rPr>
              <a:t>im</a:t>
            </a:r>
            <a:r>
              <a:rPr lang="en-US" altLang="en-US" sz="2540" kern="0" dirty="0">
                <a:solidFill>
                  <a:sysClr val="windowText" lastClr="000000"/>
                </a:solidFill>
                <a:latin typeface="Arial" panose="020B0604020202020204" pitchFamily="34" charset="0"/>
                <a:cs typeface="Arial" panose="020B0604020202020204" pitchFamily="34" charset="0"/>
              </a:rPr>
              <a:t> Interesse </a:t>
            </a:r>
            <a:r>
              <a:rPr lang="en-US" altLang="en-US" sz="2540" kern="0" dirty="0" err="1">
                <a:solidFill>
                  <a:sysClr val="windowText" lastClr="000000"/>
                </a:solidFill>
                <a:latin typeface="Arial" panose="020B0604020202020204" pitchFamily="34" charset="0"/>
                <a:cs typeface="Arial" panose="020B0604020202020204" pitchFamily="34" charset="0"/>
              </a:rPr>
              <a:t>aller</a:t>
            </a:r>
            <a:r>
              <a:rPr lang="en-US" altLang="en-US" sz="2540" kern="0" dirty="0">
                <a:solidFill>
                  <a:sysClr val="windowText" lastClr="000000"/>
                </a:solidFill>
                <a:latin typeface="Arial" panose="020B0604020202020204" pitchFamily="34" charset="0"/>
                <a:cs typeface="Arial" panose="020B0604020202020204" pitchFamily="34" charset="0"/>
              </a:rPr>
              <a:t> Länder </a:t>
            </a:r>
            <a:r>
              <a:rPr lang="en-US" altLang="en-US" sz="2540" kern="0" dirty="0" err="1">
                <a:solidFill>
                  <a:sysClr val="windowText" lastClr="000000"/>
                </a:solidFill>
                <a:latin typeface="Arial" panose="020B0604020202020204" pitchFamily="34" charset="0"/>
                <a:cs typeface="Arial" panose="020B0604020202020204" pitchFamily="34" charset="0"/>
              </a:rPr>
              <a:t>wäre</a:t>
            </a:r>
            <a:r>
              <a:rPr lang="en-US" altLang="en-US" sz="2540" kern="0" dirty="0">
                <a:solidFill>
                  <a:sysClr val="windowText" lastClr="000000"/>
                </a:solidFill>
                <a:latin typeface="Arial" panose="020B0604020202020204" pitchFamily="34" charset="0"/>
                <a:cs typeface="Arial" panose="020B0604020202020204" pitchFamily="34" charset="0"/>
              </a:rPr>
              <a:t>, die Situation des </a:t>
            </a:r>
            <a:r>
              <a:rPr lang="en-US" altLang="en-US" sz="2540" kern="0" dirty="0" err="1">
                <a:solidFill>
                  <a:sysClr val="windowText" lastClr="000000"/>
                </a:solidFill>
                <a:latin typeface="Arial" panose="020B0604020202020204" pitchFamily="34" charset="0"/>
                <a:cs typeface="Arial" panose="020B0604020202020204" pitchFamily="34" charset="0"/>
              </a:rPr>
              <a:t>Freihandels</a:t>
            </a:r>
            <a:r>
              <a:rPr lang="en-US" altLang="en-US" sz="2540" kern="0" dirty="0">
                <a:solidFill>
                  <a:sysClr val="windowText" lastClr="000000"/>
                </a:solidFill>
                <a:latin typeface="Arial" panose="020B0604020202020204" pitchFamily="34" charset="0"/>
                <a:cs typeface="Arial" panose="020B0604020202020204" pitchFamily="34" charset="0"/>
              </a:rPr>
              <a:t> </a:t>
            </a:r>
            <a:r>
              <a:rPr lang="en-US" altLang="en-US" sz="2540" kern="0" dirty="0" err="1">
                <a:solidFill>
                  <a:sysClr val="windowText" lastClr="000000"/>
                </a:solidFill>
                <a:latin typeface="Arial" panose="020B0604020202020204" pitchFamily="34" charset="0"/>
                <a:cs typeface="Arial" panose="020B0604020202020204" pitchFamily="34" charset="0"/>
              </a:rPr>
              <a:t>zu</a:t>
            </a:r>
            <a:r>
              <a:rPr lang="en-US" altLang="en-US" sz="2540" kern="0" dirty="0">
                <a:solidFill>
                  <a:sysClr val="windowText" lastClr="000000"/>
                </a:solidFill>
                <a:latin typeface="Arial" panose="020B0604020202020204" pitchFamily="34" charset="0"/>
                <a:cs typeface="Arial" panose="020B0604020202020204" pitchFamily="34" charset="0"/>
              </a:rPr>
              <a:t> </a:t>
            </a:r>
            <a:r>
              <a:rPr lang="en-US" altLang="en-US" sz="2540" kern="0" dirty="0" err="1">
                <a:solidFill>
                  <a:sysClr val="windowText" lastClr="000000"/>
                </a:solidFill>
                <a:latin typeface="Arial" panose="020B0604020202020204" pitchFamily="34" charset="0"/>
                <a:cs typeface="Arial" panose="020B0604020202020204" pitchFamily="34" charset="0"/>
              </a:rPr>
              <a:t>erreichen</a:t>
            </a:r>
            <a:r>
              <a:rPr lang="en-US" altLang="en-US" sz="2540" kern="0" dirty="0">
                <a:solidFill>
                  <a:sysClr val="windowText" lastClr="000000"/>
                </a:solidFill>
                <a:latin typeface="Arial" panose="020B0604020202020204" pitchFamily="34" charset="0"/>
                <a:cs typeface="Arial" panose="020B0604020202020204" pitchFamily="34" charset="0"/>
              </a:rPr>
              <a:t>.</a:t>
            </a:r>
          </a:p>
          <a:p>
            <a:pPr marL="956828" lvl="2" indent="-457200">
              <a:lnSpc>
                <a:spcPct val="90000"/>
              </a:lnSpc>
              <a:spcBef>
                <a:spcPct val="40000"/>
              </a:spcBef>
              <a:buFont typeface="Wingdings" panose="05000000000000000000" pitchFamily="2" charset="2"/>
              <a:buChar char="Ø"/>
            </a:pPr>
            <a:endParaRPr lang="en-US" altLang="en-US" sz="2540" kern="0" dirty="0">
              <a:solidFill>
                <a:sysClr val="windowText" lastClr="000000"/>
              </a:solidFill>
              <a:latin typeface="Arial" panose="020B0604020202020204" pitchFamily="34" charset="0"/>
              <a:cs typeface="Arial" panose="020B0604020202020204" pitchFamily="34" charset="0"/>
            </a:endParaRPr>
          </a:p>
          <a:p>
            <a:pPr marL="1414028" lvl="3" indent="-457200">
              <a:lnSpc>
                <a:spcPct val="90000"/>
              </a:lnSpc>
              <a:spcBef>
                <a:spcPct val="40000"/>
              </a:spcBef>
              <a:buFont typeface="Wingdings" panose="05000000000000000000" pitchFamily="2" charset="2"/>
              <a:buChar char="Ø"/>
            </a:pPr>
            <a:r>
              <a:rPr lang="en-US" altLang="en-US" sz="2540" kern="0" dirty="0">
                <a:solidFill>
                  <a:sysClr val="windowText" lastClr="000000"/>
                </a:solidFill>
                <a:latin typeface="Arial" panose="020B0604020202020204" pitchFamily="34" charset="0"/>
                <a:cs typeface="Arial" panose="020B0604020202020204" pitchFamily="34" charset="0"/>
              </a:rPr>
              <a:t>Die </a:t>
            </a:r>
            <a:r>
              <a:rPr lang="en-US" altLang="en-US" sz="2540" kern="0" dirty="0" err="1">
                <a:solidFill>
                  <a:sysClr val="windowText" lastClr="000000"/>
                </a:solidFill>
                <a:latin typeface="Arial" panose="020B0604020202020204" pitchFamily="34" charset="0"/>
                <a:cs typeface="Arial" panose="020B0604020202020204" pitchFamily="34" charset="0"/>
              </a:rPr>
              <a:t>Handelspartner</a:t>
            </a:r>
            <a:r>
              <a:rPr lang="en-US" altLang="en-US" sz="2540" kern="0" dirty="0">
                <a:solidFill>
                  <a:sysClr val="windowText" lastClr="000000"/>
                </a:solidFill>
                <a:latin typeface="Arial" panose="020B0604020202020204" pitchFamily="34" charset="0"/>
                <a:cs typeface="Arial" panose="020B0604020202020204" pitchFamily="34" charset="0"/>
              </a:rPr>
              <a:t> </a:t>
            </a:r>
            <a:r>
              <a:rPr lang="en-US" altLang="en-US" sz="2540" kern="0" dirty="0" err="1">
                <a:solidFill>
                  <a:sysClr val="windowText" lastClr="000000"/>
                </a:solidFill>
                <a:latin typeface="Arial" panose="020B0604020202020204" pitchFamily="34" charset="0"/>
                <a:cs typeface="Arial" panose="020B0604020202020204" pitchFamily="34" charset="0"/>
              </a:rPr>
              <a:t>benötigen</a:t>
            </a:r>
            <a:r>
              <a:rPr lang="en-US" altLang="en-US" sz="2540" kern="0" dirty="0">
                <a:solidFill>
                  <a:sysClr val="windowText" lastClr="000000"/>
                </a:solidFill>
                <a:latin typeface="Arial" panose="020B0604020202020204" pitchFamily="34" charset="0"/>
                <a:cs typeface="Arial" panose="020B0604020202020204" pitchFamily="34" charset="0"/>
              </a:rPr>
              <a:t> </a:t>
            </a:r>
            <a:r>
              <a:rPr lang="en-US" altLang="en-US" sz="2540" kern="0" dirty="0" err="1">
                <a:solidFill>
                  <a:sysClr val="windowText" lastClr="000000"/>
                </a:solidFill>
                <a:latin typeface="Arial" panose="020B0604020202020204" pitchFamily="34" charset="0"/>
                <a:cs typeface="Arial" panose="020B0604020202020204" pitchFamily="34" charset="0"/>
              </a:rPr>
              <a:t>ein</a:t>
            </a:r>
            <a:r>
              <a:rPr lang="en-US" altLang="en-US" sz="2540" kern="0" dirty="0">
                <a:solidFill>
                  <a:sysClr val="windowText" lastClr="000000"/>
                </a:solidFill>
                <a:latin typeface="Arial" panose="020B0604020202020204" pitchFamily="34" charset="0"/>
                <a:cs typeface="Arial" panose="020B0604020202020204" pitchFamily="34" charset="0"/>
              </a:rPr>
              <a:t> </a:t>
            </a:r>
            <a:r>
              <a:rPr lang="en-US" altLang="en-US" sz="2540" kern="0" dirty="0" err="1">
                <a:solidFill>
                  <a:sysClr val="windowText" lastClr="000000"/>
                </a:solidFill>
                <a:latin typeface="Arial" panose="020B0604020202020204" pitchFamily="34" charset="0"/>
                <a:cs typeface="Arial" panose="020B0604020202020204" pitchFamily="34" charset="0"/>
              </a:rPr>
              <a:t>Abkommen</a:t>
            </a:r>
            <a:r>
              <a:rPr lang="en-US" altLang="en-US" sz="2540" kern="0" dirty="0">
                <a:solidFill>
                  <a:sysClr val="windowText" lastClr="000000"/>
                </a:solidFill>
                <a:latin typeface="Arial" panose="020B0604020202020204" pitchFamily="34" charset="0"/>
                <a:cs typeface="Arial" panose="020B0604020202020204" pitchFamily="34" charset="0"/>
              </a:rPr>
              <a:t>, welches </a:t>
            </a:r>
            <a:r>
              <a:rPr lang="en-US" altLang="en-US" sz="2540" kern="0" dirty="0" err="1">
                <a:solidFill>
                  <a:sysClr val="windowText" lastClr="000000"/>
                </a:solidFill>
                <a:latin typeface="Arial" panose="020B0604020202020204" pitchFamily="34" charset="0"/>
                <a:cs typeface="Arial" panose="020B0604020202020204" pitchFamily="34" charset="0"/>
              </a:rPr>
              <a:t>Handelsbeschränkungen</a:t>
            </a:r>
            <a:r>
              <a:rPr lang="en-US" altLang="en-US" sz="2540" kern="0" dirty="0">
                <a:solidFill>
                  <a:sysClr val="windowText" lastClr="000000"/>
                </a:solidFill>
                <a:latin typeface="Arial" panose="020B0604020202020204" pitchFamily="34" charset="0"/>
                <a:cs typeface="Arial" panose="020B0604020202020204" pitchFamily="34" charset="0"/>
              </a:rPr>
              <a:t> </a:t>
            </a:r>
            <a:r>
              <a:rPr lang="en-US" altLang="en-US" sz="2540" kern="0" dirty="0" err="1">
                <a:solidFill>
                  <a:sysClr val="windowText" lastClr="000000"/>
                </a:solidFill>
                <a:latin typeface="Arial" panose="020B0604020202020204" pitchFamily="34" charset="0"/>
                <a:cs typeface="Arial" panose="020B0604020202020204" pitchFamily="34" charset="0"/>
              </a:rPr>
              <a:t>verhindert</a:t>
            </a:r>
            <a:r>
              <a:rPr lang="en-US" altLang="en-US" sz="2540" kern="0" dirty="0">
                <a:solidFill>
                  <a:sysClr val="windowText" lastClr="000000"/>
                </a:solidFill>
                <a:latin typeface="Arial" panose="020B0604020202020204" pitchFamily="34" charset="0"/>
                <a:cs typeface="Arial" panose="020B0604020202020204" pitchFamily="34" charset="0"/>
              </a:rPr>
              <a:t>.</a:t>
            </a:r>
          </a:p>
          <a:p>
            <a:pPr>
              <a:spcBef>
                <a:spcPct val="50000"/>
              </a:spcBef>
            </a:pPr>
            <a:endParaRPr lang="en-US" sz="2903" dirty="0">
              <a:solidFill>
                <a:sysClr val="windowText" lastClr="000000"/>
              </a:solidFill>
              <a:latin typeface="Arial" panose="020B0604020202020204" pitchFamily="34" charset="0"/>
              <a:cs typeface="Arial" panose="020B0604020202020204" pitchFamily="34" charset="0"/>
            </a:endParaRPr>
          </a:p>
        </p:txBody>
      </p:sp>
      <p:sp>
        <p:nvSpPr>
          <p:cNvPr id="5" name="Rechteck 4"/>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668447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38284" y="249147"/>
            <a:ext cx="7465744" cy="640552"/>
          </a:xfrm>
          <a:prstGeom prst="rect">
            <a:avLst/>
          </a:prstGeom>
        </p:spPr>
        <p:txBody>
          <a:bodyPr>
            <a:normAutofit fontScale="62500" lnSpcReduction="20000"/>
          </a:bodyPr>
          <a:lstStyle>
            <a:lvl1pPr algn="ctr" rtl="0" hangingPunct="0">
              <a:tabLst/>
              <a:defRPr lang="de-DE" sz="4400" b="0" i="0" u="none" strike="noStrike" kern="1200">
                <a:ln>
                  <a:noFill/>
                </a:ln>
                <a:latin typeface="Arial" pitchFamily="18"/>
              </a:defRPr>
            </a:lvl1pPr>
          </a:lstStyle>
          <a:p>
            <a:r>
              <a:rPr lang="en-US" sz="3992" dirty="0" err="1" smtClean="0">
                <a:solidFill>
                  <a:sysClr val="windowText" lastClr="000000"/>
                </a:solidFill>
              </a:rPr>
              <a:t>Beispiel</a:t>
            </a:r>
            <a:r>
              <a:rPr lang="en-US" sz="3992" dirty="0" smtClean="0">
                <a:solidFill>
                  <a:sysClr val="windowText" lastClr="000000"/>
                </a:solidFill>
              </a:rPr>
              <a:t>: </a:t>
            </a:r>
            <a:r>
              <a:rPr lang="en-US" sz="3992" dirty="0" err="1" smtClean="0">
                <a:solidFill>
                  <a:sysClr val="windowText" lastClr="000000"/>
                </a:solidFill>
              </a:rPr>
              <a:t>Gefangenendilemma</a:t>
            </a:r>
            <a:r>
              <a:rPr lang="en-US" sz="3992" dirty="0" smtClean="0">
                <a:solidFill>
                  <a:sysClr val="windowText" lastClr="000000"/>
                </a:solidFill>
              </a:rPr>
              <a:t> </a:t>
            </a:r>
            <a:r>
              <a:rPr lang="en-US" sz="3992" dirty="0">
                <a:solidFill>
                  <a:sysClr val="windowText" lastClr="000000"/>
                </a:solidFill>
              </a:rPr>
              <a:t>und </a:t>
            </a:r>
            <a:r>
              <a:rPr lang="en-US" sz="3992" dirty="0" err="1">
                <a:solidFill>
                  <a:sysClr val="windowText" lastClr="000000"/>
                </a:solidFill>
              </a:rPr>
              <a:t>Handelskrieg</a:t>
            </a:r>
            <a:endParaRPr lang="en-US" sz="3992" dirty="0">
              <a:solidFill>
                <a:sysClr val="windowText" lastClr="000000"/>
              </a:solidFill>
            </a:endParaRPr>
          </a:p>
        </p:txBody>
      </p:sp>
      <p:graphicFrame>
        <p:nvGraphicFramePr>
          <p:cNvPr id="6" name="Table 9"/>
          <p:cNvGraphicFramePr>
            <a:graphicFrameLocks noGrp="1"/>
          </p:cNvGraphicFramePr>
          <p:nvPr>
            <p:extLst>
              <p:ext uri="{D42A27DB-BD31-4B8C-83A1-F6EECF244321}">
                <p14:modId xmlns:p14="http://schemas.microsoft.com/office/powerpoint/2010/main" val="3720907454"/>
              </p:ext>
            </p:extLst>
          </p:nvPr>
        </p:nvGraphicFramePr>
        <p:xfrm>
          <a:off x="441361" y="1158079"/>
          <a:ext cx="7000359" cy="2262158"/>
        </p:xfrm>
        <a:graphic>
          <a:graphicData uri="http://schemas.openxmlformats.org/drawingml/2006/table">
            <a:tbl>
              <a:tblPr firstRow="1" firstCol="1" bandRow="1"/>
              <a:tblGrid>
                <a:gridCol w="558962">
                  <a:extLst>
                    <a:ext uri="{9D8B030D-6E8A-4147-A177-3AD203B41FA5}">
                      <a16:colId xmlns:a16="http://schemas.microsoft.com/office/drawing/2014/main" val="20000"/>
                    </a:ext>
                  </a:extLst>
                </a:gridCol>
                <a:gridCol w="2380416">
                  <a:extLst>
                    <a:ext uri="{9D8B030D-6E8A-4147-A177-3AD203B41FA5}">
                      <a16:colId xmlns:a16="http://schemas.microsoft.com/office/drawing/2014/main" val="20001"/>
                    </a:ext>
                  </a:extLst>
                </a:gridCol>
                <a:gridCol w="2154806">
                  <a:extLst>
                    <a:ext uri="{9D8B030D-6E8A-4147-A177-3AD203B41FA5}">
                      <a16:colId xmlns:a16="http://schemas.microsoft.com/office/drawing/2014/main" val="20002"/>
                    </a:ext>
                  </a:extLst>
                </a:gridCol>
                <a:gridCol w="1906175">
                  <a:extLst>
                    <a:ext uri="{9D8B030D-6E8A-4147-A177-3AD203B41FA5}">
                      <a16:colId xmlns:a16="http://schemas.microsoft.com/office/drawing/2014/main" val="20003"/>
                    </a:ext>
                  </a:extLst>
                </a:gridCol>
              </a:tblGrid>
              <a:tr h="718568">
                <a:tc gridSpan="2">
                  <a:txBody>
                    <a:bodyPr/>
                    <a:lstStyle/>
                    <a:p>
                      <a:pPr marL="0" marR="0" algn="ctr">
                        <a:spcBef>
                          <a:spcPts val="600"/>
                        </a:spcBef>
                        <a:spcAft>
                          <a:spcPts val="600"/>
                        </a:spcAft>
                      </a:pPr>
                      <a:r>
                        <a:rPr lang="en-US" sz="1400" dirty="0">
                          <a:effectLst/>
                          <a:latin typeface="Arial" panose="020B0604020202020204" pitchFamily="34" charset="0"/>
                          <a:ea typeface="Times New Roman"/>
                          <a:cs typeface="Arial" panose="020B0604020202020204" pitchFamily="34" charset="0"/>
                        </a:rPr>
                        <a:t>                  </a:t>
                      </a:r>
                      <a:r>
                        <a:rPr lang="en-US" sz="1400" dirty="0" err="1">
                          <a:effectLst/>
                          <a:latin typeface="Arial" panose="020B0604020202020204" pitchFamily="34" charset="0"/>
                          <a:ea typeface="Times New Roman"/>
                          <a:cs typeface="Arial" panose="020B0604020202020204" pitchFamily="34" charset="0"/>
                        </a:rPr>
                        <a:t>Europäische</a:t>
                      </a:r>
                      <a:r>
                        <a:rPr lang="en-US" sz="1400" dirty="0">
                          <a:effectLst/>
                          <a:latin typeface="Arial" panose="020B0604020202020204" pitchFamily="34" charset="0"/>
                          <a:ea typeface="Times New Roman"/>
                          <a:cs typeface="Arial" panose="020B0604020202020204" pitchFamily="34" charset="0"/>
                        </a:rPr>
                        <a:t> Union</a:t>
                      </a:r>
                    </a:p>
                    <a:p>
                      <a:pPr marL="0" marR="0" algn="l">
                        <a:spcBef>
                          <a:spcPts val="600"/>
                        </a:spcBef>
                        <a:spcAft>
                          <a:spcPts val="600"/>
                        </a:spcAft>
                      </a:pPr>
                      <a:r>
                        <a:rPr lang="en-US" sz="1400" dirty="0">
                          <a:effectLst/>
                          <a:latin typeface="Arial" panose="020B0604020202020204" pitchFamily="34" charset="0"/>
                          <a:ea typeface="Times New Roman"/>
                          <a:cs typeface="Arial" panose="020B0604020202020204" pitchFamily="34" charset="0"/>
                        </a:rPr>
                        <a:t>USA</a:t>
                      </a:r>
                    </a:p>
                  </a:txBody>
                  <a:tcPr marL="62215" marR="62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hMerge="1">
                  <a:txBody>
                    <a:bodyPr/>
                    <a:lstStyle/>
                    <a:p>
                      <a:endParaRPr lang="en-US"/>
                    </a:p>
                  </a:txBody>
                  <a:tcPr/>
                </a:tc>
                <a:tc>
                  <a:txBody>
                    <a:bodyPr/>
                    <a:lstStyle/>
                    <a:p>
                      <a:pPr marL="0" marR="0" algn="ctr">
                        <a:spcBef>
                          <a:spcPts val="600"/>
                        </a:spcBef>
                        <a:spcAft>
                          <a:spcPts val="600"/>
                        </a:spcAft>
                      </a:pPr>
                      <a:r>
                        <a:rPr lang="en-US" sz="1600" dirty="0" err="1">
                          <a:effectLst/>
                          <a:latin typeface="Arial" panose="020B0604020202020204" pitchFamily="34" charset="0"/>
                          <a:ea typeface="Times New Roman"/>
                          <a:cs typeface="Arial" panose="020B0604020202020204" pitchFamily="34" charset="0"/>
                        </a:rPr>
                        <a:t>Freihandel</a:t>
                      </a:r>
                      <a:endParaRPr lang="en-US" sz="1600" dirty="0">
                        <a:effectLst/>
                        <a:latin typeface="Arial" panose="020B0604020202020204" pitchFamily="34" charset="0"/>
                        <a:ea typeface="Times New Roman"/>
                        <a:cs typeface="Arial" panose="020B0604020202020204" pitchFamily="34" charset="0"/>
                      </a:endParaRPr>
                    </a:p>
                  </a:txBody>
                  <a:tcPr marL="62215" marR="622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600" dirty="0" err="1">
                          <a:effectLst/>
                          <a:latin typeface="Arial" panose="020B0604020202020204" pitchFamily="34" charset="0"/>
                          <a:ea typeface="Times New Roman"/>
                          <a:cs typeface="Arial" panose="020B0604020202020204" pitchFamily="34" charset="0"/>
                        </a:rPr>
                        <a:t>Abschottung</a:t>
                      </a:r>
                      <a:endParaRPr lang="en-US" sz="1600" dirty="0">
                        <a:effectLst/>
                        <a:latin typeface="Arial" panose="020B0604020202020204" pitchFamily="34" charset="0"/>
                        <a:ea typeface="Times New Roman"/>
                        <a:cs typeface="Arial" panose="020B0604020202020204" pitchFamily="34" charset="0"/>
                      </a:endParaRPr>
                    </a:p>
                  </a:txBody>
                  <a:tcPr marL="62215" marR="622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71795">
                <a:tc>
                  <a:txBody>
                    <a:bodyPr/>
                    <a:lstStyle/>
                    <a:p>
                      <a:pPr marL="0" marR="0" algn="l">
                        <a:spcBef>
                          <a:spcPts val="600"/>
                        </a:spcBef>
                        <a:spcAft>
                          <a:spcPts val="600"/>
                        </a:spcAft>
                      </a:pPr>
                      <a:r>
                        <a:rPr lang="en-US" sz="1000">
                          <a:effectLst/>
                          <a:latin typeface="Verdana"/>
                          <a:ea typeface="Times New Roman"/>
                          <a:cs typeface="Times New Roman"/>
                        </a:rPr>
                        <a:t> </a:t>
                      </a:r>
                    </a:p>
                  </a:txBody>
                  <a:tcPr marL="62215" marR="62215"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600" dirty="0" err="1">
                          <a:effectLst/>
                          <a:latin typeface="Arial" panose="020B0604020202020204" pitchFamily="34" charset="0"/>
                          <a:ea typeface="Times New Roman"/>
                          <a:cs typeface="Arial" panose="020B0604020202020204" pitchFamily="34" charset="0"/>
                        </a:rPr>
                        <a:t>Freihandel</a:t>
                      </a:r>
                      <a:endParaRPr lang="en-US" sz="1600" dirty="0">
                        <a:effectLst/>
                        <a:latin typeface="Arial" panose="020B0604020202020204" pitchFamily="34" charset="0"/>
                        <a:ea typeface="Times New Roman"/>
                        <a:cs typeface="Arial" panose="020B0604020202020204" pitchFamily="34" charset="0"/>
                      </a:endParaRPr>
                    </a:p>
                  </a:txBody>
                  <a:tcPr marL="62215" marR="6221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400" b="1" i="1" dirty="0">
                          <a:effectLst/>
                          <a:latin typeface="Arial" panose="020B0604020202020204" pitchFamily="34" charset="0"/>
                          <a:ea typeface="Times New Roman"/>
                          <a:cs typeface="Arial" panose="020B0604020202020204" pitchFamily="34" charset="0"/>
                        </a:rPr>
                        <a:t>(10 </a:t>
                      </a:r>
                      <a:r>
                        <a:rPr lang="en-US" sz="1400" b="1" i="1" dirty="0" err="1">
                          <a:effectLst/>
                          <a:latin typeface="Arial" panose="020B0604020202020204" pitchFamily="34" charset="0"/>
                          <a:ea typeface="Times New Roman"/>
                          <a:cs typeface="Arial" panose="020B0604020202020204" pitchFamily="34" charset="0"/>
                        </a:rPr>
                        <a:t>Mrd</a:t>
                      </a:r>
                      <a:r>
                        <a:rPr lang="en-US" sz="1400" b="1" i="1" dirty="0">
                          <a:effectLst/>
                          <a:latin typeface="Arial" panose="020B0604020202020204" pitchFamily="34" charset="0"/>
                          <a:ea typeface="Times New Roman"/>
                          <a:cs typeface="Arial" panose="020B0604020202020204" pitchFamily="34" charset="0"/>
                        </a:rPr>
                        <a:t>. $,10 </a:t>
                      </a:r>
                      <a:r>
                        <a:rPr lang="en-US" sz="1400" b="1" i="1" dirty="0" err="1">
                          <a:effectLst/>
                          <a:latin typeface="Arial" panose="020B0604020202020204" pitchFamily="34" charset="0"/>
                          <a:ea typeface="Times New Roman"/>
                          <a:cs typeface="Arial" panose="020B0604020202020204" pitchFamily="34" charset="0"/>
                        </a:rPr>
                        <a:t>Mrd</a:t>
                      </a:r>
                      <a:r>
                        <a:rPr lang="en-US" sz="1400" b="1" i="1" dirty="0">
                          <a:effectLst/>
                          <a:latin typeface="Arial" panose="020B0604020202020204" pitchFamily="34" charset="0"/>
                          <a:ea typeface="Times New Roman"/>
                          <a:cs typeface="Arial" panose="020B0604020202020204" pitchFamily="34" charset="0"/>
                        </a:rPr>
                        <a:t>. $)</a:t>
                      </a:r>
                      <a:endParaRPr lang="en-US" sz="1400" dirty="0">
                        <a:effectLst/>
                        <a:latin typeface="Arial" panose="020B0604020202020204" pitchFamily="34" charset="0"/>
                        <a:ea typeface="Times New Roman"/>
                        <a:cs typeface="Arial" panose="020B0604020202020204" pitchFamily="34" charset="0"/>
                      </a:endParaRPr>
                    </a:p>
                  </a:txBody>
                  <a:tcPr marL="62215" marR="622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400" b="1" i="1" dirty="0">
                          <a:effectLst/>
                          <a:latin typeface="Arial" panose="020B0604020202020204" pitchFamily="34" charset="0"/>
                          <a:ea typeface="Times New Roman"/>
                          <a:cs typeface="Arial" panose="020B0604020202020204" pitchFamily="34" charset="0"/>
                        </a:rPr>
                        <a:t>(-10 </a:t>
                      </a:r>
                      <a:r>
                        <a:rPr lang="en-US" sz="1400" b="1" i="1" dirty="0" err="1">
                          <a:effectLst/>
                          <a:latin typeface="Arial" panose="020B0604020202020204" pitchFamily="34" charset="0"/>
                          <a:ea typeface="Times New Roman"/>
                          <a:cs typeface="Arial" panose="020B0604020202020204" pitchFamily="34" charset="0"/>
                        </a:rPr>
                        <a:t>Mrd</a:t>
                      </a:r>
                      <a:r>
                        <a:rPr lang="en-US" sz="1400" b="1" i="1" dirty="0">
                          <a:effectLst/>
                          <a:latin typeface="Arial" panose="020B0604020202020204" pitchFamily="34" charset="0"/>
                          <a:ea typeface="Times New Roman"/>
                          <a:cs typeface="Arial" panose="020B0604020202020204" pitchFamily="34" charset="0"/>
                        </a:rPr>
                        <a:t>. $,20 </a:t>
                      </a:r>
                      <a:r>
                        <a:rPr lang="en-US" sz="1400" b="1" i="1" dirty="0" err="1">
                          <a:effectLst/>
                          <a:latin typeface="Arial" panose="020B0604020202020204" pitchFamily="34" charset="0"/>
                          <a:ea typeface="Times New Roman"/>
                          <a:cs typeface="Arial" panose="020B0604020202020204" pitchFamily="34" charset="0"/>
                        </a:rPr>
                        <a:t>Mrd</a:t>
                      </a:r>
                      <a:r>
                        <a:rPr lang="en-US" sz="1400" b="1" i="1" dirty="0">
                          <a:effectLst/>
                          <a:latin typeface="Arial" panose="020B0604020202020204" pitchFamily="34" charset="0"/>
                          <a:ea typeface="Times New Roman"/>
                          <a:cs typeface="Arial" panose="020B0604020202020204" pitchFamily="34" charset="0"/>
                        </a:rPr>
                        <a:t>. $)</a:t>
                      </a:r>
                      <a:endParaRPr lang="en-US" sz="1400" dirty="0">
                        <a:effectLst/>
                        <a:latin typeface="Arial" panose="020B0604020202020204" pitchFamily="34" charset="0"/>
                        <a:ea typeface="Times New Roman"/>
                        <a:cs typeface="Arial" panose="020B0604020202020204" pitchFamily="34" charset="0"/>
                      </a:endParaRPr>
                    </a:p>
                  </a:txBody>
                  <a:tcPr marL="62215" marR="622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71795">
                <a:tc>
                  <a:txBody>
                    <a:bodyPr/>
                    <a:lstStyle/>
                    <a:p>
                      <a:pPr marL="0" marR="0" algn="just">
                        <a:spcBef>
                          <a:spcPts val="600"/>
                        </a:spcBef>
                        <a:spcAft>
                          <a:spcPts val="600"/>
                        </a:spcAft>
                      </a:pPr>
                      <a:r>
                        <a:rPr lang="en-US" sz="1000">
                          <a:effectLst/>
                          <a:latin typeface="Verdana"/>
                          <a:ea typeface="Times New Roman"/>
                          <a:cs typeface="Times New Roman"/>
                        </a:rPr>
                        <a:t> </a:t>
                      </a:r>
                    </a:p>
                  </a:txBody>
                  <a:tcPr marL="62215" marR="62215"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600" dirty="0" err="1">
                          <a:effectLst/>
                          <a:latin typeface="Arial" panose="020B0604020202020204" pitchFamily="34" charset="0"/>
                          <a:ea typeface="Times New Roman"/>
                          <a:cs typeface="Arial" panose="020B0604020202020204" pitchFamily="34" charset="0"/>
                        </a:rPr>
                        <a:t>Abschottung</a:t>
                      </a:r>
                      <a:endParaRPr lang="en-US" sz="1600" dirty="0">
                        <a:effectLst/>
                        <a:latin typeface="Arial" panose="020B0604020202020204" pitchFamily="34" charset="0"/>
                        <a:ea typeface="Times New Roman"/>
                        <a:cs typeface="Arial" panose="020B0604020202020204" pitchFamily="34" charset="0"/>
                      </a:endParaRPr>
                    </a:p>
                  </a:txBody>
                  <a:tcPr marL="62215" marR="6221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400" b="1" i="1" dirty="0">
                          <a:effectLst/>
                          <a:latin typeface="Arial" panose="020B0604020202020204" pitchFamily="34" charset="0"/>
                          <a:ea typeface="Times New Roman"/>
                          <a:cs typeface="Arial" panose="020B0604020202020204" pitchFamily="34" charset="0"/>
                        </a:rPr>
                        <a:t>(20 </a:t>
                      </a:r>
                      <a:r>
                        <a:rPr lang="en-US" sz="1400" b="1" i="1" dirty="0" err="1">
                          <a:effectLst/>
                          <a:latin typeface="Arial" panose="020B0604020202020204" pitchFamily="34" charset="0"/>
                          <a:ea typeface="Times New Roman"/>
                          <a:cs typeface="Arial" panose="020B0604020202020204" pitchFamily="34" charset="0"/>
                        </a:rPr>
                        <a:t>Mrd</a:t>
                      </a:r>
                      <a:r>
                        <a:rPr lang="en-US" sz="1400" b="1" i="1" dirty="0">
                          <a:effectLst/>
                          <a:latin typeface="Arial" panose="020B0604020202020204" pitchFamily="34" charset="0"/>
                          <a:ea typeface="Times New Roman"/>
                          <a:cs typeface="Arial" panose="020B0604020202020204" pitchFamily="34" charset="0"/>
                        </a:rPr>
                        <a:t>. $,-10 </a:t>
                      </a:r>
                      <a:r>
                        <a:rPr lang="en-US" sz="1400" b="1" i="1" dirty="0" err="1">
                          <a:effectLst/>
                          <a:latin typeface="Arial" panose="020B0604020202020204" pitchFamily="34" charset="0"/>
                          <a:ea typeface="Times New Roman"/>
                          <a:cs typeface="Arial" panose="020B0604020202020204" pitchFamily="34" charset="0"/>
                        </a:rPr>
                        <a:t>Mrd</a:t>
                      </a:r>
                      <a:r>
                        <a:rPr lang="en-US" sz="1400" b="1" i="1" dirty="0">
                          <a:effectLst/>
                          <a:latin typeface="Arial" panose="020B0604020202020204" pitchFamily="34" charset="0"/>
                          <a:ea typeface="Times New Roman"/>
                          <a:cs typeface="Arial" panose="020B0604020202020204" pitchFamily="34" charset="0"/>
                        </a:rPr>
                        <a:t>. $)</a:t>
                      </a:r>
                      <a:endParaRPr lang="en-US" sz="1400" dirty="0">
                        <a:effectLst/>
                        <a:latin typeface="Arial" panose="020B0604020202020204" pitchFamily="34" charset="0"/>
                        <a:ea typeface="Times New Roman"/>
                        <a:cs typeface="Arial" panose="020B0604020202020204" pitchFamily="34" charset="0"/>
                      </a:endParaRPr>
                    </a:p>
                  </a:txBody>
                  <a:tcPr marL="62215" marR="622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400" b="1" i="1" dirty="0">
                          <a:effectLst/>
                          <a:latin typeface="Arial" panose="020B0604020202020204" pitchFamily="34" charset="0"/>
                          <a:ea typeface="Times New Roman"/>
                          <a:cs typeface="Arial" panose="020B0604020202020204" pitchFamily="34" charset="0"/>
                        </a:rPr>
                        <a:t>(-5 </a:t>
                      </a:r>
                      <a:r>
                        <a:rPr lang="en-US" sz="1400" b="1" i="1" dirty="0" err="1">
                          <a:effectLst/>
                          <a:latin typeface="Arial" panose="020B0604020202020204" pitchFamily="34" charset="0"/>
                          <a:ea typeface="Times New Roman"/>
                          <a:cs typeface="Arial" panose="020B0604020202020204" pitchFamily="34" charset="0"/>
                        </a:rPr>
                        <a:t>Mrd</a:t>
                      </a:r>
                      <a:r>
                        <a:rPr lang="en-US" sz="1400" b="1" i="1" dirty="0">
                          <a:effectLst/>
                          <a:latin typeface="Arial" panose="020B0604020202020204" pitchFamily="34" charset="0"/>
                          <a:ea typeface="Times New Roman"/>
                          <a:cs typeface="Arial" panose="020B0604020202020204" pitchFamily="34" charset="0"/>
                        </a:rPr>
                        <a:t>. $,-5 </a:t>
                      </a:r>
                      <a:r>
                        <a:rPr lang="en-US" sz="1400" b="1" i="1" dirty="0" err="1">
                          <a:effectLst/>
                          <a:latin typeface="Arial" panose="020B0604020202020204" pitchFamily="34" charset="0"/>
                          <a:ea typeface="Times New Roman"/>
                          <a:cs typeface="Arial" panose="020B0604020202020204" pitchFamily="34" charset="0"/>
                        </a:rPr>
                        <a:t>Mrd</a:t>
                      </a:r>
                      <a:r>
                        <a:rPr lang="en-US" sz="1400" b="1" i="1" dirty="0">
                          <a:effectLst/>
                          <a:latin typeface="Arial" panose="020B0604020202020204" pitchFamily="34" charset="0"/>
                          <a:ea typeface="Times New Roman"/>
                          <a:cs typeface="Arial" panose="020B0604020202020204" pitchFamily="34" charset="0"/>
                        </a:rPr>
                        <a:t>. $)</a:t>
                      </a:r>
                      <a:endParaRPr lang="en-US" sz="1400" dirty="0">
                        <a:effectLst/>
                        <a:latin typeface="Arial" panose="020B0604020202020204" pitchFamily="34" charset="0"/>
                        <a:ea typeface="Times New Roman"/>
                        <a:cs typeface="Arial" panose="020B0604020202020204" pitchFamily="34" charset="0"/>
                      </a:endParaRPr>
                    </a:p>
                  </a:txBody>
                  <a:tcPr marL="62215" marR="622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Rectangle 2"/>
          <p:cNvSpPr>
            <a:spLocks noChangeArrowheads="1"/>
          </p:cNvSpPr>
          <p:nvPr/>
        </p:nvSpPr>
        <p:spPr bwMode="auto">
          <a:xfrm>
            <a:off x="314560" y="706294"/>
            <a:ext cx="4319304" cy="307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53" tIns="41476" rIns="82953" bIns="41476" numCol="1" anchor="ctr" anchorCtr="0" compatLnSpc="1">
            <a:prstTxWarp prst="textNoShape">
              <a:avLst/>
            </a:prstTxWarp>
            <a:spAutoFit/>
          </a:bodyPr>
          <a:lstStyle/>
          <a:p>
            <a:pPr algn="just" defTabSz="829544" fontAlgn="base">
              <a:spcBef>
                <a:spcPct val="0"/>
              </a:spcBef>
              <a:spcAft>
                <a:spcPct val="0"/>
              </a:spcAft>
            </a:pPr>
            <a:r>
              <a:rPr lang="en-US" altLang="en-US" sz="1452" b="1" i="1" dirty="0" err="1">
                <a:latin typeface="Arial" panose="020B0604020202020204" pitchFamily="34" charset="0"/>
                <a:ea typeface="Times New Roman" pitchFamily="18" charset="0"/>
                <a:cs typeface="Arial" panose="020B0604020202020204" pitchFamily="34" charset="0"/>
              </a:rPr>
              <a:t>Auszahlungsmatrix</a:t>
            </a:r>
            <a:r>
              <a:rPr lang="en-US" altLang="en-US" sz="1452" b="1" i="1" dirty="0">
                <a:latin typeface="Arial" panose="020B0604020202020204" pitchFamily="34" charset="0"/>
                <a:ea typeface="Times New Roman" pitchFamily="18" charset="0"/>
                <a:cs typeface="Arial" panose="020B0604020202020204" pitchFamily="34" charset="0"/>
              </a:rPr>
              <a:t>: (USA, </a:t>
            </a:r>
            <a:r>
              <a:rPr lang="en-US" altLang="en-US" sz="1452" b="1" i="1" dirty="0" err="1">
                <a:latin typeface="Arial" panose="020B0604020202020204" pitchFamily="34" charset="0"/>
                <a:ea typeface="Times New Roman" pitchFamily="18" charset="0"/>
                <a:cs typeface="Arial" panose="020B0604020202020204" pitchFamily="34" charset="0"/>
              </a:rPr>
              <a:t>Europäische</a:t>
            </a:r>
            <a:r>
              <a:rPr lang="en-US" altLang="en-US" sz="1452" b="1" i="1" dirty="0">
                <a:latin typeface="Arial" panose="020B0604020202020204" pitchFamily="34" charset="0"/>
                <a:ea typeface="Times New Roman" pitchFamily="18" charset="0"/>
                <a:cs typeface="Arial" panose="020B0604020202020204" pitchFamily="34" charset="0"/>
              </a:rPr>
              <a:t> Union)</a:t>
            </a:r>
            <a:endParaRPr lang="en-US" altLang="en-US" sz="1452" dirty="0">
              <a:latin typeface="Arial" pitchFamily="34" charset="0"/>
              <a:cs typeface="Arial" pitchFamily="34" charset="0"/>
            </a:endParaRPr>
          </a:p>
        </p:txBody>
      </p:sp>
      <p:sp>
        <p:nvSpPr>
          <p:cNvPr id="9" name="Rechteck 8"/>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473510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D6EAC0D-7BE4-42ED-B719-86D8C2F519BA}"/>
              </a:ext>
            </a:extLst>
          </p:cNvPr>
          <p:cNvSpPr txBox="1"/>
          <p:nvPr/>
        </p:nvSpPr>
        <p:spPr>
          <a:xfrm>
            <a:off x="1896894" y="78293"/>
            <a:ext cx="9526621" cy="360127"/>
          </a:xfrm>
          <a:prstGeom prst="rect">
            <a:avLst/>
          </a:prstGeom>
          <a:noFill/>
        </p:spPr>
        <p:txBody>
          <a:bodyPr wrap="square" rtlCol="0">
            <a:noAutofit/>
          </a:bodyPr>
          <a:lstStyle/>
          <a:p>
            <a:pPr algn="ctr"/>
            <a:r>
              <a:rPr lang="de-DE" sz="2000" dirty="0">
                <a:latin typeface="Times New Roman" panose="02020603050405020304" pitchFamily="18" charset="0"/>
                <a:cs typeface="Times New Roman" panose="02020603050405020304" pitchFamily="18" charset="0"/>
              </a:rPr>
              <a:t>Öffentliches Gut – Analytische Lösung</a:t>
            </a:r>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AA15B691-283D-4341-8E52-EBA1542B1340}"/>
                  </a:ext>
                </a:extLst>
              </p:cNvPr>
              <p:cNvSpPr txBox="1"/>
              <p:nvPr/>
            </p:nvSpPr>
            <p:spPr>
              <a:xfrm>
                <a:off x="119568" y="532791"/>
                <a:ext cx="12072432" cy="595618"/>
              </a:xfrm>
              <a:prstGeom prst="rect">
                <a:avLst/>
              </a:prstGeom>
              <a:noFill/>
            </p:spPr>
            <p:txBody>
              <a:bodyPr wrap="square" rtlCol="0">
                <a:noAutofit/>
              </a:bodyPr>
              <a:lstStyle/>
              <a:p>
                <a:r>
                  <a:rPr lang="de-DE" sz="1600" dirty="0" smtClean="0">
                    <a:latin typeface="Cambria Math" panose="02040503050406030204" pitchFamily="18" charset="0"/>
                    <a:cs typeface="Times New Roman" panose="02020603050405020304" pitchFamily="18" charset="0"/>
                  </a:rPr>
                  <a:t>Zwei Individuen A und B mit der Anfangsausstattung </a:t>
                </a:r>
                <a14:m>
                  <m:oMath xmlns:m="http://schemas.openxmlformats.org/officeDocument/2006/math">
                    <m:sSub>
                      <m:sSubPr>
                        <m:ctrlPr>
                          <a:rPr lang="de-DE" sz="1600" i="1">
                            <a:latin typeface="Cambria Math" panose="02040503050406030204" pitchFamily="18" charset="0"/>
                            <a:cs typeface="Times New Roman" panose="02020603050405020304" pitchFamily="18" charset="0"/>
                          </a:rPr>
                        </m:ctrlPr>
                      </m:sSubPr>
                      <m:e>
                        <m:r>
                          <a:rPr lang="de-DE" sz="1600" b="0" i="1" smtClean="0">
                            <a:latin typeface="Cambria Math" panose="02040503050406030204" pitchFamily="18" charset="0"/>
                            <a:cs typeface="Times New Roman" panose="02020603050405020304" pitchFamily="18" charset="0"/>
                          </a:rPr>
                          <m:t>𝑦</m:t>
                        </m:r>
                        <m:r>
                          <a:rPr lang="de-DE" sz="1600" b="0" i="1" smtClean="0">
                            <a:latin typeface="Cambria Math" panose="02040503050406030204" pitchFamily="18" charset="0"/>
                            <a:cs typeface="Times New Roman" panose="02020603050405020304" pitchFamily="18" charset="0"/>
                          </a:rPr>
                          <m:t>=</m:t>
                        </m:r>
                        <m:r>
                          <a:rPr lang="de-DE" sz="1600" i="1">
                            <a:latin typeface="Cambria Math" panose="02040503050406030204" pitchFamily="18" charset="0"/>
                            <a:cs typeface="Times New Roman" panose="02020603050405020304" pitchFamily="18" charset="0"/>
                          </a:rPr>
                          <m:t>𝑦</m:t>
                        </m:r>
                      </m:e>
                      <m:sub>
                        <m:r>
                          <a:rPr lang="de-DE" sz="1600" i="1">
                            <a:latin typeface="Cambria Math" panose="02040503050406030204" pitchFamily="18" charset="0"/>
                            <a:cs typeface="Times New Roman" panose="02020603050405020304" pitchFamily="18" charset="0"/>
                          </a:rPr>
                          <m:t>𝐴</m:t>
                        </m:r>
                      </m:sub>
                    </m:sSub>
                    <m:r>
                      <a:rPr lang="de-DE" sz="1600" b="0" i="1" smtClean="0">
                        <a:latin typeface="Cambria Math" panose="02040503050406030204" pitchFamily="18" charset="0"/>
                        <a:cs typeface="Times New Roman" panose="02020603050405020304" pitchFamily="18" charset="0"/>
                      </a:rPr>
                      <m:t>+</m:t>
                    </m:r>
                    <m:sSub>
                      <m:sSubPr>
                        <m:ctrlPr>
                          <a:rPr lang="de-DE" sz="1600" i="1">
                            <a:latin typeface="Cambria Math" panose="02040503050406030204" pitchFamily="18" charset="0"/>
                            <a:cs typeface="Times New Roman" panose="02020603050405020304" pitchFamily="18" charset="0"/>
                          </a:rPr>
                        </m:ctrlPr>
                      </m:sSubPr>
                      <m:e>
                        <m:r>
                          <a:rPr lang="de-DE" sz="1600" i="1">
                            <a:latin typeface="Cambria Math" panose="02040503050406030204" pitchFamily="18" charset="0"/>
                            <a:cs typeface="Times New Roman" panose="02020603050405020304" pitchFamily="18" charset="0"/>
                          </a:rPr>
                          <m:t>𝑦</m:t>
                        </m:r>
                      </m:e>
                      <m:sub>
                        <m:r>
                          <a:rPr lang="de-DE" sz="1600" b="0" i="1" smtClean="0">
                            <a:latin typeface="Cambria Math" panose="02040503050406030204" pitchFamily="18" charset="0"/>
                            <a:cs typeface="Times New Roman" panose="02020603050405020304" pitchFamily="18" charset="0"/>
                          </a:rPr>
                          <m:t>𝐵</m:t>
                        </m:r>
                      </m:sub>
                    </m:sSub>
                  </m:oMath>
                </a14:m>
                <a:r>
                  <a:rPr lang="de-DE" sz="1600" dirty="0" smtClean="0">
                    <a:latin typeface="Cambria Math" panose="02040503050406030204" pitchFamily="18" charset="0"/>
                    <a:cs typeface="Times New Roman" panose="02020603050405020304" pitchFamily="18" charset="0"/>
                  </a:rPr>
                  <a:t> und Nutzenfunktionen </a:t>
                </a:r>
                <a14:m>
                  <m:oMath xmlns:m="http://schemas.openxmlformats.org/officeDocument/2006/math">
                    <m:sSub>
                      <m:sSubPr>
                        <m:ctrlPr>
                          <a:rPr lang="de-DE" sz="1600" i="1">
                            <a:latin typeface="Cambria Math" panose="02040503050406030204" pitchFamily="18" charset="0"/>
                            <a:cs typeface="Times New Roman" panose="02020603050405020304" pitchFamily="18" charset="0"/>
                          </a:rPr>
                        </m:ctrlPr>
                      </m:sSubPr>
                      <m:e>
                        <m:r>
                          <a:rPr lang="de-DE" sz="1600" i="1">
                            <a:latin typeface="Cambria Math" panose="02040503050406030204" pitchFamily="18" charset="0"/>
                            <a:cs typeface="Times New Roman" panose="02020603050405020304" pitchFamily="18" charset="0"/>
                          </a:rPr>
                          <m:t>𝑢</m:t>
                        </m:r>
                      </m:e>
                      <m:sub>
                        <m:r>
                          <a:rPr lang="de-DE" sz="1600" i="1">
                            <a:latin typeface="Cambria Math" panose="02040503050406030204" pitchFamily="18" charset="0"/>
                            <a:cs typeface="Times New Roman" panose="02020603050405020304" pitchFamily="18" charset="0"/>
                          </a:rPr>
                          <m:t>𝐴</m:t>
                        </m:r>
                      </m:sub>
                    </m:sSub>
                    <m:r>
                      <a:rPr lang="de-DE" sz="1600" i="1">
                        <a:latin typeface="Cambria Math" panose="02040503050406030204" pitchFamily="18" charset="0"/>
                        <a:cs typeface="Times New Roman" panose="02020603050405020304" pitchFamily="18" charset="0"/>
                      </a:rPr>
                      <m:t>(</m:t>
                    </m:r>
                    <m:sSub>
                      <m:sSubPr>
                        <m:ctrlPr>
                          <a:rPr lang="de-DE" sz="1600" i="1">
                            <a:latin typeface="Cambria Math" panose="02040503050406030204" pitchFamily="18" charset="0"/>
                            <a:cs typeface="Times New Roman" panose="02020603050405020304" pitchFamily="18" charset="0"/>
                          </a:rPr>
                        </m:ctrlPr>
                      </m:sSubPr>
                      <m:e>
                        <m:r>
                          <a:rPr lang="de-DE" sz="1600" i="1">
                            <a:latin typeface="Cambria Math" panose="02040503050406030204" pitchFamily="18" charset="0"/>
                            <a:cs typeface="Times New Roman" panose="02020603050405020304" pitchFamily="18" charset="0"/>
                          </a:rPr>
                          <m:t>𝑥</m:t>
                        </m:r>
                      </m:e>
                      <m:sub>
                        <m:r>
                          <a:rPr lang="de-DE" sz="1600" i="1">
                            <a:latin typeface="Cambria Math" panose="02040503050406030204" pitchFamily="18" charset="0"/>
                            <a:cs typeface="Times New Roman" panose="02020603050405020304" pitchFamily="18" charset="0"/>
                          </a:rPr>
                          <m:t>𝐴</m:t>
                        </m:r>
                      </m:sub>
                    </m:sSub>
                    <m:r>
                      <a:rPr lang="de-DE" sz="1600" i="1">
                        <a:latin typeface="Cambria Math" panose="02040503050406030204" pitchFamily="18" charset="0"/>
                        <a:cs typeface="Times New Roman" panose="02020603050405020304" pitchFamily="18" charset="0"/>
                      </a:rPr>
                      <m:t>,</m:t>
                    </m:r>
                    <m:r>
                      <a:rPr lang="de-DE" sz="1600" i="1">
                        <a:latin typeface="Cambria Math" panose="02040503050406030204" pitchFamily="18" charset="0"/>
                        <a:cs typeface="Times New Roman" panose="02020603050405020304" pitchFamily="18" charset="0"/>
                      </a:rPr>
                      <m:t>𝐺</m:t>
                    </m:r>
                    <m:r>
                      <a:rPr lang="de-DE" sz="1600" i="1">
                        <a:latin typeface="Cambria Math" panose="02040503050406030204" pitchFamily="18" charset="0"/>
                        <a:cs typeface="Times New Roman" panose="02020603050405020304" pitchFamily="18" charset="0"/>
                      </a:rPr>
                      <m:t>)</m:t>
                    </m:r>
                  </m:oMath>
                </a14:m>
                <a:r>
                  <a:rPr lang="de-DE" sz="16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de-DE" sz="1600" i="1">
                            <a:latin typeface="Cambria Math" panose="02040503050406030204" pitchFamily="18" charset="0"/>
                            <a:cs typeface="Times New Roman" panose="02020603050405020304" pitchFamily="18" charset="0"/>
                          </a:rPr>
                        </m:ctrlPr>
                      </m:sSubPr>
                      <m:e>
                        <m:r>
                          <a:rPr lang="de-DE" sz="1600" i="1">
                            <a:latin typeface="Cambria Math" panose="02040503050406030204" pitchFamily="18" charset="0"/>
                            <a:cs typeface="Times New Roman" panose="02020603050405020304" pitchFamily="18" charset="0"/>
                          </a:rPr>
                          <m:t>𝑢</m:t>
                        </m:r>
                      </m:e>
                      <m:sub>
                        <m:r>
                          <a:rPr lang="de-DE" sz="1600" i="1">
                            <a:latin typeface="Cambria Math" panose="02040503050406030204" pitchFamily="18" charset="0"/>
                            <a:cs typeface="Times New Roman" panose="02020603050405020304" pitchFamily="18" charset="0"/>
                          </a:rPr>
                          <m:t>𝐵</m:t>
                        </m:r>
                      </m:sub>
                    </m:sSub>
                    <m:r>
                      <a:rPr lang="de-DE" sz="1600" i="1">
                        <a:latin typeface="Cambria Math" panose="02040503050406030204" pitchFamily="18" charset="0"/>
                        <a:cs typeface="Times New Roman" panose="02020603050405020304" pitchFamily="18" charset="0"/>
                      </a:rPr>
                      <m:t>(</m:t>
                    </m:r>
                    <m:sSub>
                      <m:sSubPr>
                        <m:ctrlPr>
                          <a:rPr lang="de-DE" sz="1600" i="1">
                            <a:latin typeface="Cambria Math" panose="02040503050406030204" pitchFamily="18" charset="0"/>
                            <a:cs typeface="Times New Roman" panose="02020603050405020304" pitchFamily="18" charset="0"/>
                          </a:rPr>
                        </m:ctrlPr>
                      </m:sSubPr>
                      <m:e>
                        <m:r>
                          <a:rPr lang="de-DE" sz="1600" i="1">
                            <a:latin typeface="Cambria Math" panose="02040503050406030204" pitchFamily="18" charset="0"/>
                            <a:cs typeface="Times New Roman" panose="02020603050405020304" pitchFamily="18" charset="0"/>
                          </a:rPr>
                          <m:t>𝑥</m:t>
                        </m:r>
                      </m:e>
                      <m:sub>
                        <m:r>
                          <a:rPr lang="de-DE" sz="1600" i="1">
                            <a:latin typeface="Cambria Math" panose="02040503050406030204" pitchFamily="18" charset="0"/>
                            <a:cs typeface="Times New Roman" panose="02020603050405020304" pitchFamily="18" charset="0"/>
                          </a:rPr>
                          <m:t>𝐵</m:t>
                        </m:r>
                      </m:sub>
                    </m:sSub>
                    <m:r>
                      <a:rPr lang="de-DE" sz="1600" i="1">
                        <a:latin typeface="Cambria Math" panose="02040503050406030204" pitchFamily="18" charset="0"/>
                        <a:cs typeface="Times New Roman" panose="02020603050405020304" pitchFamily="18" charset="0"/>
                      </a:rPr>
                      <m:t>,</m:t>
                    </m:r>
                    <m:r>
                      <a:rPr lang="de-DE" sz="1600" i="1">
                        <a:latin typeface="Cambria Math" panose="02040503050406030204" pitchFamily="18" charset="0"/>
                        <a:cs typeface="Times New Roman" panose="02020603050405020304" pitchFamily="18" charset="0"/>
                      </a:rPr>
                      <m:t>𝐺</m:t>
                    </m:r>
                    <m:r>
                      <a:rPr lang="de-DE" sz="1600" i="1">
                        <a:latin typeface="Cambria Math" panose="02040503050406030204" pitchFamily="18" charset="0"/>
                        <a:cs typeface="Times New Roman" panose="02020603050405020304" pitchFamily="18" charset="0"/>
                      </a:rPr>
                      <m:t>)</m:t>
                    </m:r>
                  </m:oMath>
                </a14:m>
                <a:endParaRPr lang="de-DE" sz="1600" dirty="0" smtClean="0">
                  <a:latin typeface="Cambria Math" panose="02040503050406030204" pitchFamily="18" charset="0"/>
                  <a:cs typeface="Times New Roman" panose="02020603050405020304" pitchFamily="18" charset="0"/>
                </a:endParaRPr>
              </a:p>
              <a:p>
                <a14:m>
                  <m:oMath xmlns:m="http://schemas.openxmlformats.org/officeDocument/2006/math">
                    <m:r>
                      <a:rPr lang="de-DE" sz="1600" b="0" i="1" smtClean="0">
                        <a:latin typeface="Cambria Math" panose="02040503050406030204" pitchFamily="18" charset="0"/>
                        <a:cs typeface="Times New Roman" panose="02020603050405020304" pitchFamily="18" charset="0"/>
                      </a:rPr>
                      <m:t>𝑥</m:t>
                    </m:r>
                    <m:r>
                      <a:rPr lang="de-DE" sz="1600" b="0" i="1" smtClean="0">
                        <a:latin typeface="Cambria Math" panose="02040503050406030204" pitchFamily="18" charset="0"/>
                        <a:cs typeface="Times New Roman" panose="02020603050405020304" pitchFamily="18" charset="0"/>
                      </a:rPr>
                      <m:t>=</m:t>
                    </m:r>
                    <m:sSub>
                      <m:sSubPr>
                        <m:ctrlPr>
                          <a:rPr lang="de-DE" sz="1600" i="1">
                            <a:latin typeface="Cambria Math" panose="02040503050406030204" pitchFamily="18" charset="0"/>
                            <a:cs typeface="Times New Roman" panose="02020603050405020304" pitchFamily="18" charset="0"/>
                          </a:rPr>
                        </m:ctrlPr>
                      </m:sSubPr>
                      <m:e>
                        <m:r>
                          <a:rPr lang="de-DE" sz="1600" i="1">
                            <a:latin typeface="Cambria Math" panose="02040503050406030204" pitchFamily="18" charset="0"/>
                            <a:cs typeface="Times New Roman" panose="02020603050405020304" pitchFamily="18" charset="0"/>
                          </a:rPr>
                          <m:t>𝑥</m:t>
                        </m:r>
                      </m:e>
                      <m:sub>
                        <m:r>
                          <a:rPr lang="de-DE" sz="1600" i="1">
                            <a:latin typeface="Cambria Math" panose="02040503050406030204" pitchFamily="18" charset="0"/>
                            <a:cs typeface="Times New Roman" panose="02020603050405020304" pitchFamily="18" charset="0"/>
                          </a:rPr>
                          <m:t>𝐴</m:t>
                        </m:r>
                      </m:sub>
                    </m:sSub>
                  </m:oMath>
                </a14:m>
                <a:r>
                  <a:rPr lang="de-DE" sz="1600" dirty="0" smtClean="0">
                    <a:latin typeface="Times New Roman" panose="02020603050405020304" pitchFamily="18" charset="0"/>
                    <a:cs typeface="Times New Roman" panose="02020603050405020304" pitchFamily="18" charset="0"/>
                  </a:rPr>
                  <a:t>+</a:t>
                </a:r>
                <a14:m>
                  <m:oMath xmlns:m="http://schemas.openxmlformats.org/officeDocument/2006/math">
                    <m:sSub>
                      <m:sSubPr>
                        <m:ctrlPr>
                          <a:rPr lang="de-DE" sz="1600" i="1">
                            <a:latin typeface="Cambria Math" panose="02040503050406030204" pitchFamily="18" charset="0"/>
                            <a:cs typeface="Times New Roman" panose="02020603050405020304" pitchFamily="18" charset="0"/>
                          </a:rPr>
                        </m:ctrlPr>
                      </m:sSubPr>
                      <m:e>
                        <m:r>
                          <a:rPr lang="de-DE" sz="1600" i="1">
                            <a:latin typeface="Cambria Math" panose="02040503050406030204" pitchFamily="18" charset="0"/>
                            <a:cs typeface="Times New Roman" panose="02020603050405020304" pitchFamily="18" charset="0"/>
                          </a:rPr>
                          <m:t>𝑥</m:t>
                        </m:r>
                      </m:e>
                      <m:sub>
                        <m:r>
                          <a:rPr lang="de-DE" sz="1600" b="0" i="1" smtClean="0">
                            <a:latin typeface="Cambria Math" panose="02040503050406030204" pitchFamily="18" charset="0"/>
                            <a:cs typeface="Times New Roman" panose="02020603050405020304" pitchFamily="18" charset="0"/>
                          </a:rPr>
                          <m:t>𝐵</m:t>
                        </m:r>
                      </m:sub>
                    </m:sSub>
                  </m:oMath>
                </a14:m>
                <a:r>
                  <a:rPr lang="de-DE" sz="1600" dirty="0" smtClean="0">
                    <a:latin typeface="Times New Roman" panose="02020603050405020304" pitchFamily="18" charset="0"/>
                    <a:cs typeface="Times New Roman" panose="02020603050405020304" pitchFamily="18" charset="0"/>
                  </a:rPr>
                  <a:t> : privates </a:t>
                </a:r>
                <a:r>
                  <a:rPr lang="de-DE" sz="1600" dirty="0">
                    <a:latin typeface="Times New Roman" panose="02020603050405020304" pitchFamily="18" charset="0"/>
                    <a:cs typeface="Times New Roman" panose="02020603050405020304" pitchFamily="18" charset="0"/>
                  </a:rPr>
                  <a:t>Gut</a:t>
                </a:r>
                <a:r>
                  <a:rPr lang="de-DE" sz="1600" dirty="0" smtClean="0">
                    <a:latin typeface="Times New Roman" panose="02020603050405020304" pitchFamily="18" charset="0"/>
                    <a:cs typeface="Times New Roman" panose="02020603050405020304" pitchFamily="18" charset="0"/>
                  </a:rPr>
                  <a:t>	</a:t>
                </a:r>
                <a14:m>
                  <m:oMath xmlns:m="http://schemas.openxmlformats.org/officeDocument/2006/math">
                    <m:r>
                      <a:rPr lang="de-DE" sz="1600" b="0" i="1" smtClean="0">
                        <a:latin typeface="Cambria Math" panose="02040503050406030204" pitchFamily="18" charset="0"/>
                        <a:cs typeface="Times New Roman" panose="02020603050405020304" pitchFamily="18" charset="0"/>
                      </a:rPr>
                      <m:t>𝐺</m:t>
                    </m:r>
                  </m:oMath>
                </a14:m>
                <a:r>
                  <a:rPr lang="de-DE" sz="1600" dirty="0" smtClean="0">
                    <a:latin typeface="Times New Roman" panose="02020603050405020304" pitchFamily="18" charset="0"/>
                    <a:cs typeface="Times New Roman" panose="02020603050405020304" pitchFamily="18" charset="0"/>
                  </a:rPr>
                  <a:t>: öffentliches </a:t>
                </a:r>
                <a:r>
                  <a:rPr lang="de-DE" sz="1600" dirty="0">
                    <a:latin typeface="Times New Roman" panose="02020603050405020304" pitchFamily="18" charset="0"/>
                    <a:cs typeface="Times New Roman" panose="02020603050405020304" pitchFamily="18" charset="0"/>
                  </a:rPr>
                  <a:t>Gut</a:t>
                </a:r>
                <a:r>
                  <a:rPr lang="de-DE" sz="1600" dirty="0" smtClean="0">
                    <a:latin typeface="Times New Roman" panose="02020603050405020304" pitchFamily="18" charset="0"/>
                    <a:cs typeface="Times New Roman" panose="02020603050405020304" pitchFamily="18" charset="0"/>
                  </a:rPr>
                  <a:t>	</a:t>
                </a:r>
                <a14:m>
                  <m:oMath xmlns:m="http://schemas.openxmlformats.org/officeDocument/2006/math">
                    <m:r>
                      <a:rPr lang="de-DE" sz="1600" b="0" i="1" smtClean="0">
                        <a:latin typeface="Cambria Math" panose="02040503050406030204" pitchFamily="18" charset="0"/>
                        <a:cs typeface="Times New Roman" panose="02020603050405020304" pitchFamily="18" charset="0"/>
                      </a:rPr>
                      <m:t>𝑐</m:t>
                    </m:r>
                  </m:oMath>
                </a14:m>
                <a:r>
                  <a:rPr lang="de-DE" sz="1600" dirty="0" smtClean="0">
                    <a:latin typeface="Times New Roman" panose="02020603050405020304" pitchFamily="18" charset="0"/>
                    <a:cs typeface="Times New Roman" panose="02020603050405020304" pitchFamily="18" charset="0"/>
                  </a:rPr>
                  <a:t>: Kosten </a:t>
                </a:r>
                <a:r>
                  <a:rPr lang="de-DE" sz="1600" dirty="0">
                    <a:latin typeface="Times New Roman" panose="02020603050405020304" pitchFamily="18" charset="0"/>
                    <a:cs typeface="Times New Roman" panose="02020603050405020304" pitchFamily="18" charset="0"/>
                  </a:rPr>
                  <a:t>des öffentlichen Gutes pro Einheit des privaten </a:t>
                </a:r>
                <a:r>
                  <a:rPr lang="de-DE" sz="1600" dirty="0" smtClean="0">
                    <a:latin typeface="Times New Roman" panose="02020603050405020304" pitchFamily="18" charset="0"/>
                    <a:cs typeface="Times New Roman" panose="02020603050405020304" pitchFamily="18" charset="0"/>
                  </a:rPr>
                  <a:t>Gutes</a:t>
                </a:r>
                <a:endParaRPr lang="de-DE" sz="2400" dirty="0">
                  <a:latin typeface="Times New Roman" panose="02020603050405020304" pitchFamily="18" charset="0"/>
                  <a:cs typeface="Times New Roman" panose="02020603050405020304" pitchFamily="18" charset="0"/>
                </a:endParaRPr>
              </a:p>
            </p:txBody>
          </p:sp>
        </mc:Choice>
        <mc:Fallback xmlns="">
          <p:sp>
            <p:nvSpPr>
              <p:cNvPr id="3" name="Textfeld 2">
                <a:extLst>
                  <a:ext uri="{FF2B5EF4-FFF2-40B4-BE49-F238E27FC236}">
                    <a16:creationId xmlns:a16="http://schemas.microsoft.com/office/drawing/2014/main" id="{AA15B691-283D-4341-8E52-EBA1542B1340}"/>
                  </a:ext>
                </a:extLst>
              </p:cNvPr>
              <p:cNvSpPr txBox="1">
                <a:spLocks noRot="1" noChangeAspect="1" noMove="1" noResize="1" noEditPoints="1" noAdjustHandles="1" noChangeArrowheads="1" noChangeShapeType="1" noTextEdit="1"/>
              </p:cNvSpPr>
              <p:nvPr/>
            </p:nvSpPr>
            <p:spPr>
              <a:xfrm>
                <a:off x="119568" y="532791"/>
                <a:ext cx="12072432" cy="595618"/>
              </a:xfrm>
              <a:prstGeom prst="rect">
                <a:avLst/>
              </a:prstGeom>
              <a:blipFill>
                <a:blip r:embed="rId2"/>
                <a:stretch>
                  <a:fillRect l="-303" t="-4082" b="-10204"/>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Rechteck 3"/>
              <p:cNvSpPr/>
              <p:nvPr/>
            </p:nvSpPr>
            <p:spPr>
              <a:xfrm>
                <a:off x="601494" y="1222780"/>
                <a:ext cx="9651460" cy="487569"/>
              </a:xfrm>
              <a:prstGeom prst="rect">
                <a:avLst/>
              </a:prstGeom>
            </p:spPr>
            <p:txBody>
              <a:bodyPr wrap="square">
                <a:spAutoFit/>
              </a:bodyPr>
              <a:lstStyle/>
              <a:p>
                <a14:m>
                  <m:oMath xmlns:m="http://schemas.openxmlformats.org/officeDocument/2006/math">
                    <m:func>
                      <m:funcPr>
                        <m:ctrlPr>
                          <a:rPr lang="de-DE" i="1" smtClean="0">
                            <a:latin typeface="Cambria Math" panose="02040503050406030204" pitchFamily="18" charset="0"/>
                            <a:cs typeface="Times New Roman" panose="02020603050405020304" pitchFamily="18" charset="0"/>
                          </a:rPr>
                        </m:ctrlPr>
                      </m:funcPr>
                      <m:fName>
                        <m:limLow>
                          <m:limLowPr>
                            <m:ctrlPr>
                              <a:rPr lang="de-DE" i="1">
                                <a:latin typeface="Cambria Math" panose="02040503050406030204" pitchFamily="18" charset="0"/>
                                <a:cs typeface="Times New Roman" panose="02020603050405020304" pitchFamily="18" charset="0"/>
                              </a:rPr>
                            </m:ctrlPr>
                          </m:limLowPr>
                          <m:e>
                            <m:r>
                              <m:rPr>
                                <m:sty m:val="p"/>
                              </m:rPr>
                              <a:rPr lang="de-DE">
                                <a:latin typeface="Cambria Math" panose="02040503050406030204" pitchFamily="18" charset="0"/>
                                <a:cs typeface="Times New Roman" panose="02020603050405020304" pitchFamily="18" charset="0"/>
                              </a:rPr>
                              <m:t>max</m:t>
                            </m:r>
                          </m:e>
                          <m:lim>
                            <m:sSub>
                              <m:sSubPr>
                                <m:ctrlPr>
                                  <a:rPr lang="de-DE" i="1">
                                    <a:latin typeface="Cambria Math" panose="02040503050406030204" pitchFamily="18" charset="0"/>
                                    <a:cs typeface="Times New Roman" panose="02020603050405020304" pitchFamily="18" charset="0"/>
                                  </a:rPr>
                                </m:ctrlPr>
                              </m:sSubPr>
                              <m:e>
                                <m:r>
                                  <a:rPr lang="de-DE" i="1">
                                    <a:latin typeface="Cambria Math" panose="02040503050406030204" pitchFamily="18" charset="0"/>
                                    <a:cs typeface="Times New Roman" panose="02020603050405020304" pitchFamily="18" charset="0"/>
                                  </a:rPr>
                                  <m:t>𝑥</m:t>
                                </m:r>
                              </m:e>
                              <m:sub>
                                <m:r>
                                  <a:rPr lang="de-DE" i="1">
                                    <a:latin typeface="Cambria Math" panose="02040503050406030204" pitchFamily="18" charset="0"/>
                                    <a:cs typeface="Times New Roman" panose="02020603050405020304" pitchFamily="18" charset="0"/>
                                  </a:rPr>
                                  <m:t>𝐴</m:t>
                                </m:r>
                              </m:sub>
                            </m:sSub>
                            <m:r>
                              <a:rPr lang="de-DE" i="1">
                                <a:latin typeface="Cambria Math" panose="02040503050406030204" pitchFamily="18" charset="0"/>
                                <a:cs typeface="Times New Roman" panose="02020603050405020304" pitchFamily="18" charset="0"/>
                              </a:rPr>
                              <m:t>,</m:t>
                            </m:r>
                            <m:sSub>
                              <m:sSubPr>
                                <m:ctrlPr>
                                  <a:rPr lang="de-DE" i="1">
                                    <a:latin typeface="Cambria Math" panose="02040503050406030204" pitchFamily="18" charset="0"/>
                                    <a:cs typeface="Times New Roman" panose="02020603050405020304" pitchFamily="18" charset="0"/>
                                  </a:rPr>
                                </m:ctrlPr>
                              </m:sSubPr>
                              <m:e>
                                <m:r>
                                  <a:rPr lang="de-DE" i="1">
                                    <a:latin typeface="Cambria Math" panose="02040503050406030204" pitchFamily="18" charset="0"/>
                                    <a:cs typeface="Times New Roman" panose="02020603050405020304" pitchFamily="18" charset="0"/>
                                  </a:rPr>
                                  <m:t>𝑥</m:t>
                                </m:r>
                              </m:e>
                              <m:sub>
                                <m:r>
                                  <a:rPr lang="de-DE" i="1">
                                    <a:latin typeface="Cambria Math" panose="02040503050406030204" pitchFamily="18" charset="0"/>
                                    <a:cs typeface="Times New Roman" panose="02020603050405020304" pitchFamily="18" charset="0"/>
                                  </a:rPr>
                                  <m:t>𝐵</m:t>
                                </m:r>
                              </m:sub>
                            </m:sSub>
                            <m:r>
                              <a:rPr lang="de-DE" i="1">
                                <a:latin typeface="Cambria Math" panose="02040503050406030204" pitchFamily="18" charset="0"/>
                                <a:cs typeface="Times New Roman" panose="02020603050405020304" pitchFamily="18" charset="0"/>
                              </a:rPr>
                              <m:t>,</m:t>
                            </m:r>
                            <m:r>
                              <a:rPr lang="de-DE" i="1">
                                <a:latin typeface="Cambria Math" panose="02040503050406030204" pitchFamily="18" charset="0"/>
                                <a:cs typeface="Times New Roman" panose="02020603050405020304" pitchFamily="18" charset="0"/>
                              </a:rPr>
                              <m:t>𝐺</m:t>
                            </m:r>
                          </m:lim>
                        </m:limLow>
                      </m:fName>
                      <m:e>
                        <m:sSub>
                          <m:sSubPr>
                            <m:ctrlPr>
                              <a:rPr lang="de-DE" i="1">
                                <a:latin typeface="Cambria Math" panose="02040503050406030204" pitchFamily="18" charset="0"/>
                                <a:cs typeface="Times New Roman" panose="02020603050405020304" pitchFamily="18" charset="0"/>
                              </a:rPr>
                            </m:ctrlPr>
                          </m:sSubPr>
                          <m:e>
                            <m:r>
                              <a:rPr lang="de-DE" i="1">
                                <a:latin typeface="Cambria Math" panose="02040503050406030204" pitchFamily="18" charset="0"/>
                                <a:cs typeface="Times New Roman" panose="02020603050405020304" pitchFamily="18" charset="0"/>
                              </a:rPr>
                              <m:t>𝑢</m:t>
                            </m:r>
                          </m:e>
                          <m:sub>
                            <m:r>
                              <a:rPr lang="de-DE" i="1">
                                <a:latin typeface="Cambria Math" panose="02040503050406030204" pitchFamily="18" charset="0"/>
                                <a:cs typeface="Times New Roman" panose="02020603050405020304" pitchFamily="18" charset="0"/>
                              </a:rPr>
                              <m:t>𝐴</m:t>
                            </m:r>
                          </m:sub>
                        </m:sSub>
                        <m:r>
                          <a:rPr lang="de-DE">
                            <a:latin typeface="Cambria Math" panose="02040503050406030204" pitchFamily="18" charset="0"/>
                            <a:cs typeface="Times New Roman" panose="02020603050405020304" pitchFamily="18" charset="0"/>
                          </a:rPr>
                          <m:t>(</m:t>
                        </m:r>
                        <m:sSub>
                          <m:sSubPr>
                            <m:ctrlPr>
                              <a:rPr lang="de-DE" i="1">
                                <a:latin typeface="Cambria Math" panose="02040503050406030204" pitchFamily="18" charset="0"/>
                                <a:cs typeface="Times New Roman" panose="02020603050405020304" pitchFamily="18" charset="0"/>
                              </a:rPr>
                            </m:ctrlPr>
                          </m:sSubPr>
                          <m:e>
                            <m:r>
                              <a:rPr lang="de-DE" i="1">
                                <a:latin typeface="Cambria Math" panose="02040503050406030204" pitchFamily="18" charset="0"/>
                                <a:cs typeface="Times New Roman" panose="02020603050405020304" pitchFamily="18" charset="0"/>
                              </a:rPr>
                              <m:t>𝑥</m:t>
                            </m:r>
                          </m:e>
                          <m:sub>
                            <m:r>
                              <a:rPr lang="de-DE" i="1">
                                <a:latin typeface="Cambria Math" panose="02040503050406030204" pitchFamily="18" charset="0"/>
                                <a:cs typeface="Times New Roman" panose="02020603050405020304" pitchFamily="18" charset="0"/>
                              </a:rPr>
                              <m:t>𝐴</m:t>
                            </m:r>
                          </m:sub>
                        </m:sSub>
                        <m:r>
                          <a:rPr lang="de-DE" i="1">
                            <a:latin typeface="Cambria Math" panose="02040503050406030204" pitchFamily="18" charset="0"/>
                            <a:cs typeface="Times New Roman" panose="02020603050405020304" pitchFamily="18" charset="0"/>
                          </a:rPr>
                          <m:t>,</m:t>
                        </m:r>
                        <m:r>
                          <a:rPr lang="de-DE" i="1">
                            <a:latin typeface="Cambria Math" panose="02040503050406030204" pitchFamily="18" charset="0"/>
                            <a:cs typeface="Times New Roman" panose="02020603050405020304" pitchFamily="18" charset="0"/>
                          </a:rPr>
                          <m:t>𝐺</m:t>
                        </m:r>
                        <m:r>
                          <m:rPr>
                            <m:nor/>
                          </m:rPr>
                          <a:rPr lang="de-DE" dirty="0">
                            <a:latin typeface="Times New Roman" panose="02020603050405020304" pitchFamily="18" charset="0"/>
                            <a:cs typeface="Times New Roman" panose="02020603050405020304" pitchFamily="18" charset="0"/>
                          </a:rPr>
                          <m:t>)</m:t>
                        </m:r>
                      </m:e>
                    </m:func>
                  </m:oMath>
                </a14:m>
                <a:r>
                  <a:rPr lang="de-DE" dirty="0">
                    <a:latin typeface="Times New Roman" panose="02020603050405020304" pitchFamily="18" charset="0"/>
                    <a:cs typeface="Times New Roman" panose="02020603050405020304" pitchFamily="18" charset="0"/>
                  </a:rPr>
                  <a:t> 		NB</a:t>
                </a:r>
                <a:r>
                  <a:rPr lang="de-DE" baseline="-25000" dirty="0">
                    <a:latin typeface="Times New Roman" panose="02020603050405020304" pitchFamily="18" charset="0"/>
                    <a:cs typeface="Times New Roman" panose="02020603050405020304" pitchFamily="18" charset="0"/>
                  </a:rPr>
                  <a:t>1</a:t>
                </a:r>
                <a:r>
                  <a:rPr lang="de-DE"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de-DE" i="1">
                            <a:latin typeface="Cambria Math" panose="02040503050406030204" pitchFamily="18" charset="0"/>
                            <a:cs typeface="Times New Roman" panose="02020603050405020304" pitchFamily="18" charset="0"/>
                          </a:rPr>
                        </m:ctrlPr>
                      </m:sSubPr>
                      <m:e>
                        <m:r>
                          <a:rPr lang="de-DE" i="1">
                            <a:latin typeface="Cambria Math" panose="02040503050406030204" pitchFamily="18" charset="0"/>
                            <a:cs typeface="Times New Roman" panose="02020603050405020304" pitchFamily="18" charset="0"/>
                          </a:rPr>
                          <m:t>𝑢</m:t>
                        </m:r>
                      </m:e>
                      <m:sub>
                        <m:r>
                          <a:rPr lang="de-DE" i="1">
                            <a:latin typeface="Cambria Math" panose="02040503050406030204" pitchFamily="18" charset="0"/>
                            <a:cs typeface="Times New Roman" panose="02020603050405020304" pitchFamily="18" charset="0"/>
                          </a:rPr>
                          <m:t>𝐵</m:t>
                        </m:r>
                      </m:sub>
                    </m:sSub>
                    <m:d>
                      <m:dPr>
                        <m:ctrlPr>
                          <a:rPr lang="de-DE" i="1">
                            <a:latin typeface="Cambria Math" panose="02040503050406030204" pitchFamily="18" charset="0"/>
                            <a:cs typeface="Times New Roman" panose="02020603050405020304" pitchFamily="18" charset="0"/>
                          </a:rPr>
                        </m:ctrlPr>
                      </m:dPr>
                      <m:e>
                        <m:sSub>
                          <m:sSubPr>
                            <m:ctrlPr>
                              <a:rPr lang="de-DE" i="1">
                                <a:latin typeface="Cambria Math" panose="02040503050406030204" pitchFamily="18" charset="0"/>
                                <a:cs typeface="Times New Roman" panose="02020603050405020304" pitchFamily="18" charset="0"/>
                              </a:rPr>
                            </m:ctrlPr>
                          </m:sSubPr>
                          <m:e>
                            <m:r>
                              <a:rPr lang="de-DE" i="1">
                                <a:latin typeface="Cambria Math" panose="02040503050406030204" pitchFamily="18" charset="0"/>
                                <a:cs typeface="Times New Roman" panose="02020603050405020304" pitchFamily="18" charset="0"/>
                              </a:rPr>
                              <m:t>𝑥</m:t>
                            </m:r>
                          </m:e>
                          <m:sub>
                            <m:r>
                              <a:rPr lang="de-DE" i="1">
                                <a:latin typeface="Cambria Math" panose="02040503050406030204" pitchFamily="18" charset="0"/>
                                <a:cs typeface="Times New Roman" panose="02020603050405020304" pitchFamily="18" charset="0"/>
                              </a:rPr>
                              <m:t>𝐵</m:t>
                            </m:r>
                          </m:sub>
                        </m:sSub>
                        <m:r>
                          <a:rPr lang="de-DE" i="1">
                            <a:latin typeface="Cambria Math" panose="02040503050406030204" pitchFamily="18" charset="0"/>
                            <a:cs typeface="Times New Roman" panose="02020603050405020304" pitchFamily="18" charset="0"/>
                          </a:rPr>
                          <m:t>,</m:t>
                        </m:r>
                        <m:r>
                          <a:rPr lang="de-DE" i="1">
                            <a:latin typeface="Cambria Math" panose="02040503050406030204" pitchFamily="18" charset="0"/>
                            <a:cs typeface="Times New Roman" panose="02020603050405020304" pitchFamily="18" charset="0"/>
                          </a:rPr>
                          <m:t>𝐺</m:t>
                        </m:r>
                      </m:e>
                    </m:d>
                    <m:r>
                      <a:rPr lang="de-DE" i="1">
                        <a:latin typeface="Cambria Math" panose="02040503050406030204" pitchFamily="18" charset="0"/>
                        <a:cs typeface="Times New Roman" panose="02020603050405020304" pitchFamily="18" charset="0"/>
                      </a:rPr>
                      <m:t>=</m:t>
                    </m:r>
                    <m:acc>
                      <m:accPr>
                        <m:chr m:val="̅"/>
                        <m:ctrlPr>
                          <a:rPr lang="de-DE" i="1">
                            <a:latin typeface="Cambria Math" panose="02040503050406030204" pitchFamily="18" charset="0"/>
                            <a:cs typeface="Times New Roman" panose="02020603050405020304" pitchFamily="18" charset="0"/>
                          </a:rPr>
                        </m:ctrlPr>
                      </m:accPr>
                      <m:e>
                        <m:r>
                          <a:rPr lang="de-DE" i="1">
                            <a:latin typeface="Cambria Math" panose="02040503050406030204" pitchFamily="18" charset="0"/>
                            <a:cs typeface="Times New Roman" panose="02020603050405020304" pitchFamily="18" charset="0"/>
                          </a:rPr>
                          <m:t>𝑢</m:t>
                        </m:r>
                      </m:e>
                    </m:acc>
                  </m:oMath>
                </a14:m>
                <a:r>
                  <a:rPr lang="de-DE" dirty="0">
                    <a:latin typeface="Times New Roman" panose="02020603050405020304" pitchFamily="18" charset="0"/>
                    <a:cs typeface="Times New Roman" panose="02020603050405020304" pitchFamily="18" charset="0"/>
                  </a:rPr>
                  <a:t>		NB</a:t>
                </a:r>
                <a:r>
                  <a:rPr lang="de-DE" baseline="-25000" dirty="0">
                    <a:latin typeface="Times New Roman" panose="02020603050405020304" pitchFamily="18" charset="0"/>
                    <a:cs typeface="Times New Roman" panose="02020603050405020304" pitchFamily="18" charset="0"/>
                  </a:rPr>
                  <a:t>2</a:t>
                </a:r>
                <a:r>
                  <a:rPr lang="de-DE"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de-DE" i="1">
                            <a:latin typeface="Cambria Math" panose="02040503050406030204" pitchFamily="18" charset="0"/>
                            <a:cs typeface="Times New Roman" panose="02020603050405020304" pitchFamily="18" charset="0"/>
                          </a:rPr>
                        </m:ctrlPr>
                      </m:sSubPr>
                      <m:e>
                        <m:r>
                          <a:rPr lang="de-DE" i="1">
                            <a:latin typeface="Cambria Math" panose="02040503050406030204" pitchFamily="18" charset="0"/>
                            <a:cs typeface="Times New Roman" panose="02020603050405020304" pitchFamily="18" charset="0"/>
                          </a:rPr>
                          <m:t>𝑥</m:t>
                        </m:r>
                      </m:e>
                      <m:sub>
                        <m:r>
                          <a:rPr lang="de-DE" i="1">
                            <a:latin typeface="Cambria Math" panose="02040503050406030204" pitchFamily="18" charset="0"/>
                            <a:cs typeface="Times New Roman" panose="02020603050405020304" pitchFamily="18" charset="0"/>
                          </a:rPr>
                          <m:t>𝐴</m:t>
                        </m:r>
                      </m:sub>
                    </m:sSub>
                    <m:r>
                      <a:rPr lang="de-DE" i="1">
                        <a:latin typeface="Cambria Math" panose="02040503050406030204" pitchFamily="18" charset="0"/>
                        <a:cs typeface="Times New Roman" panose="02020603050405020304" pitchFamily="18" charset="0"/>
                      </a:rPr>
                      <m:t>+</m:t>
                    </m:r>
                    <m:sSub>
                      <m:sSubPr>
                        <m:ctrlPr>
                          <a:rPr lang="de-DE" i="1">
                            <a:latin typeface="Cambria Math" panose="02040503050406030204" pitchFamily="18" charset="0"/>
                            <a:cs typeface="Times New Roman" panose="02020603050405020304" pitchFamily="18" charset="0"/>
                          </a:rPr>
                        </m:ctrlPr>
                      </m:sSubPr>
                      <m:e>
                        <m:r>
                          <a:rPr lang="de-DE" i="1">
                            <a:latin typeface="Cambria Math" panose="02040503050406030204" pitchFamily="18" charset="0"/>
                            <a:cs typeface="Times New Roman" panose="02020603050405020304" pitchFamily="18" charset="0"/>
                          </a:rPr>
                          <m:t>𝑥</m:t>
                        </m:r>
                      </m:e>
                      <m:sub>
                        <m:r>
                          <a:rPr lang="de-DE" i="1">
                            <a:latin typeface="Cambria Math" panose="02040503050406030204" pitchFamily="18" charset="0"/>
                            <a:cs typeface="Times New Roman" panose="02020603050405020304" pitchFamily="18" charset="0"/>
                          </a:rPr>
                          <m:t>𝐵</m:t>
                        </m:r>
                      </m:sub>
                    </m:sSub>
                    <m:r>
                      <a:rPr lang="de-DE" i="1">
                        <a:latin typeface="Cambria Math" panose="02040503050406030204" pitchFamily="18" charset="0"/>
                        <a:cs typeface="Times New Roman" panose="02020603050405020304" pitchFamily="18" charset="0"/>
                      </a:rPr>
                      <m:t>+</m:t>
                    </m:r>
                    <m:r>
                      <a:rPr lang="de-DE" i="1">
                        <a:latin typeface="Cambria Math" panose="02040503050406030204" pitchFamily="18" charset="0"/>
                        <a:cs typeface="Times New Roman" panose="02020603050405020304" pitchFamily="18" charset="0"/>
                      </a:rPr>
                      <m:t>𝑐𝐺</m:t>
                    </m:r>
                    <m:r>
                      <a:rPr lang="de-DE" i="1">
                        <a:latin typeface="Cambria Math" panose="02040503050406030204" pitchFamily="18" charset="0"/>
                        <a:cs typeface="Times New Roman" panose="02020603050405020304" pitchFamily="18" charset="0"/>
                      </a:rPr>
                      <m:t>=</m:t>
                    </m:r>
                    <m:r>
                      <a:rPr lang="de-DE" b="0" i="1" smtClean="0">
                        <a:latin typeface="Cambria Math" panose="02040503050406030204" pitchFamily="18" charset="0"/>
                        <a:cs typeface="Times New Roman" panose="02020603050405020304" pitchFamily="18" charset="0"/>
                      </a:rPr>
                      <m:t>𝑦</m:t>
                    </m:r>
                  </m:oMath>
                </a14:m>
                <a:endParaRPr lang="de-DE" dirty="0"/>
              </a:p>
            </p:txBody>
          </p:sp>
        </mc:Choice>
        <mc:Fallback xmlns="">
          <p:sp>
            <p:nvSpPr>
              <p:cNvPr id="4" name="Rechteck 3"/>
              <p:cNvSpPr>
                <a:spLocks noRot="1" noChangeAspect="1" noMove="1" noResize="1" noEditPoints="1" noAdjustHandles="1" noChangeArrowheads="1" noChangeShapeType="1" noTextEdit="1"/>
              </p:cNvSpPr>
              <p:nvPr/>
            </p:nvSpPr>
            <p:spPr>
              <a:xfrm>
                <a:off x="601494" y="1222780"/>
                <a:ext cx="9651460" cy="487569"/>
              </a:xfrm>
              <a:prstGeom prst="rect">
                <a:avLst/>
              </a:prstGeom>
              <a:blipFill>
                <a:blip r:embed="rId3"/>
                <a:stretch>
                  <a:fillRect t="-7500"/>
                </a:stretch>
              </a:blipFill>
            </p:spPr>
            <p:txBody>
              <a:bodyPr/>
              <a:lstStyle/>
              <a:p>
                <a:r>
                  <a:rPr lang="de-DE">
                    <a:noFill/>
                  </a:rPr>
                  <a:t> </a:t>
                </a:r>
              </a:p>
            </p:txBody>
          </p:sp>
        </mc:Fallback>
      </mc:AlternateContent>
      <p:sp>
        <p:nvSpPr>
          <p:cNvPr id="5" name="Rechteck 4"/>
          <p:cNvSpPr/>
          <p:nvPr/>
        </p:nvSpPr>
        <p:spPr>
          <a:xfrm>
            <a:off x="61609" y="6349531"/>
            <a:ext cx="7934528" cy="400110"/>
          </a:xfrm>
          <a:prstGeom prst="rect">
            <a:avLst/>
          </a:prstGeom>
        </p:spPr>
        <p:txBody>
          <a:bodyPr wrap="square">
            <a:spAutoFit/>
          </a:bodyPr>
          <a:lstStyle/>
          <a:p>
            <a:pPr algn="ctr"/>
            <a:r>
              <a:rPr lang="de-DE" sz="1000" dirty="0">
                <a:latin typeface="Times New Roman" panose="02020603050405020304" pitchFamily="18" charset="0"/>
                <a:cs typeface="Times New Roman" panose="02020603050405020304" pitchFamily="18" charset="0"/>
              </a:rPr>
              <a:t>Samuelson-Bedingung (1954)</a:t>
            </a:r>
          </a:p>
          <a:p>
            <a:pPr algn="ctr"/>
            <a:r>
              <a:rPr lang="en-US" sz="1000" dirty="0">
                <a:latin typeface="Times New Roman" panose="02020603050405020304" pitchFamily="18" charset="0"/>
                <a:cs typeface="Times New Roman" panose="02020603050405020304" pitchFamily="18" charset="0"/>
                <a:hlinkClick r:id="rId4"/>
              </a:rPr>
              <a:t>Samuelson, Paul A. (1954) The Pure Theory of Public Expenditure, The Review of Economics and Statistics, Vol. 36, No. 4. (Nov., 1954), pp. 387-389</a:t>
            </a:r>
            <a:endParaRPr lang="de-DE" sz="1000" dirty="0">
              <a:latin typeface="Times New Roman" panose="02020603050405020304" pitchFamily="18" charset="0"/>
              <a:cs typeface="Times New Roman" panose="02020603050405020304" pitchFamily="18" charset="0"/>
            </a:endParaRPr>
          </a:p>
        </p:txBody>
      </p:sp>
      <p:sp>
        <p:nvSpPr>
          <p:cNvPr id="6" name="Rechteck 5"/>
          <p:cNvSpPr/>
          <p:nvPr/>
        </p:nvSpPr>
        <p:spPr>
          <a:xfrm>
            <a:off x="8670149" y="4178290"/>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5">
            <p14:nvContentPartPr>
              <p14:cNvPr id="136" name="Freihand 135"/>
              <p14:cNvContentPartPr/>
              <p14:nvPr/>
            </p14:nvContentPartPr>
            <p14:xfrm>
              <a:off x="6110946" y="1601050"/>
              <a:ext cx="1829880" cy="90360"/>
            </p14:xfrm>
          </p:contentPart>
        </mc:Choice>
        <mc:Fallback>
          <p:pic>
            <p:nvPicPr>
              <p:cNvPr id="136" name="Freihand 135"/>
              <p:cNvPicPr/>
              <p:nvPr/>
            </p:nvPicPr>
            <p:blipFill>
              <a:blip r:embed="rId6"/>
              <a:stretch>
                <a:fillRect/>
              </a:stretch>
            </p:blipFill>
            <p:spPr>
              <a:xfrm>
                <a:off x="6101226" y="1587370"/>
                <a:ext cx="1851480" cy="1198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76" name="Freihand 175"/>
              <p14:cNvContentPartPr/>
              <p14:nvPr/>
            </p14:nvContentPartPr>
            <p14:xfrm>
              <a:off x="1250586" y="2165170"/>
              <a:ext cx="1071360" cy="73800"/>
            </p14:xfrm>
          </p:contentPart>
        </mc:Choice>
        <mc:Fallback>
          <p:pic>
            <p:nvPicPr>
              <p:cNvPr id="176" name="Freihand 175"/>
              <p:cNvPicPr/>
              <p:nvPr/>
            </p:nvPicPr>
            <p:blipFill>
              <a:blip r:embed="rId8"/>
              <a:stretch>
                <a:fillRect/>
              </a:stretch>
            </p:blipFill>
            <p:spPr>
              <a:xfrm>
                <a:off x="1243386" y="2150770"/>
                <a:ext cx="109008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06" name="Freihand 205"/>
              <p14:cNvContentPartPr/>
              <p14:nvPr/>
            </p14:nvContentPartPr>
            <p14:xfrm>
              <a:off x="1258146" y="2161570"/>
              <a:ext cx="1005120" cy="108360"/>
            </p14:xfrm>
          </p:contentPart>
        </mc:Choice>
        <mc:Fallback>
          <p:pic>
            <p:nvPicPr>
              <p:cNvPr id="206" name="Freihand 205"/>
              <p:cNvPicPr/>
              <p:nvPr/>
            </p:nvPicPr>
            <p:blipFill>
              <a:blip r:embed="rId10"/>
              <a:stretch>
                <a:fillRect/>
              </a:stretch>
            </p:blipFill>
            <p:spPr>
              <a:xfrm>
                <a:off x="1250226" y="2143930"/>
                <a:ext cx="103104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34" name="Freihand 233"/>
              <p14:cNvContentPartPr/>
              <p14:nvPr/>
            </p14:nvContentPartPr>
            <p14:xfrm>
              <a:off x="208026" y="2370730"/>
              <a:ext cx="461520" cy="2009520"/>
            </p14:xfrm>
          </p:contentPart>
        </mc:Choice>
        <mc:Fallback>
          <p:pic>
            <p:nvPicPr>
              <p:cNvPr id="234" name="Freihand 233"/>
              <p:cNvPicPr/>
              <p:nvPr/>
            </p:nvPicPr>
            <p:blipFill>
              <a:blip r:embed="rId12"/>
              <a:stretch>
                <a:fillRect/>
              </a:stretch>
            </p:blipFill>
            <p:spPr>
              <a:xfrm>
                <a:off x="188226" y="2352010"/>
                <a:ext cx="493200" cy="20476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96" name="Freihand 295"/>
              <p14:cNvContentPartPr/>
              <p14:nvPr/>
            </p14:nvContentPartPr>
            <p14:xfrm>
              <a:off x="3314826" y="2050690"/>
              <a:ext cx="1287360" cy="153000"/>
            </p14:xfrm>
          </p:contentPart>
        </mc:Choice>
        <mc:Fallback>
          <p:pic>
            <p:nvPicPr>
              <p:cNvPr id="296" name="Freihand 295"/>
              <p:cNvPicPr/>
              <p:nvPr/>
            </p:nvPicPr>
            <p:blipFill>
              <a:blip r:embed="rId14"/>
              <a:stretch>
                <a:fillRect/>
              </a:stretch>
            </p:blipFill>
            <p:spPr>
              <a:xfrm>
                <a:off x="3305106" y="2033770"/>
                <a:ext cx="1309320" cy="1861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300" name="Freihand 299"/>
              <p14:cNvContentPartPr/>
              <p14:nvPr/>
            </p14:nvContentPartPr>
            <p14:xfrm>
              <a:off x="6212826" y="2067610"/>
              <a:ext cx="2129040" cy="71640"/>
            </p14:xfrm>
          </p:contentPart>
        </mc:Choice>
        <mc:Fallback>
          <p:pic>
            <p:nvPicPr>
              <p:cNvPr id="300" name="Freihand 299"/>
              <p:cNvPicPr/>
              <p:nvPr/>
            </p:nvPicPr>
            <p:blipFill>
              <a:blip r:embed="rId16"/>
              <a:stretch>
                <a:fillRect/>
              </a:stretch>
            </p:blipFill>
            <p:spPr>
              <a:xfrm>
                <a:off x="6202386" y="2052490"/>
                <a:ext cx="215568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385" name="Freihand 384"/>
              <p14:cNvContentPartPr/>
              <p14:nvPr/>
            </p14:nvContentPartPr>
            <p14:xfrm>
              <a:off x="8070786" y="2996410"/>
              <a:ext cx="1296000" cy="319320"/>
            </p14:xfrm>
          </p:contentPart>
        </mc:Choice>
        <mc:Fallback>
          <p:pic>
            <p:nvPicPr>
              <p:cNvPr id="385" name="Freihand 384"/>
              <p:cNvPicPr/>
              <p:nvPr/>
            </p:nvPicPr>
            <p:blipFill>
              <a:blip r:embed="rId18"/>
              <a:stretch>
                <a:fillRect/>
              </a:stretch>
            </p:blipFill>
            <p:spPr>
              <a:xfrm>
                <a:off x="8059266" y="2975530"/>
                <a:ext cx="1328400" cy="3542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455" name="Freihand 454"/>
              <p14:cNvContentPartPr/>
              <p14:nvPr/>
            </p14:nvContentPartPr>
            <p14:xfrm>
              <a:off x="11410506" y="3952210"/>
              <a:ext cx="719280" cy="412200"/>
            </p14:xfrm>
          </p:contentPart>
        </mc:Choice>
        <mc:Fallback>
          <p:pic>
            <p:nvPicPr>
              <p:cNvPr id="455" name="Freihand 454"/>
              <p:cNvPicPr/>
              <p:nvPr/>
            </p:nvPicPr>
            <p:blipFill>
              <a:blip r:embed="rId20"/>
              <a:stretch>
                <a:fillRect/>
              </a:stretch>
            </p:blipFill>
            <p:spPr>
              <a:xfrm>
                <a:off x="11393586" y="3935290"/>
                <a:ext cx="753120" cy="44604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485" name="Freihand 484"/>
              <p14:cNvContentPartPr/>
              <p14:nvPr/>
            </p14:nvContentPartPr>
            <p14:xfrm>
              <a:off x="9386586" y="1806250"/>
              <a:ext cx="2438640" cy="1232280"/>
            </p14:xfrm>
          </p:contentPart>
        </mc:Choice>
        <mc:Fallback>
          <p:pic>
            <p:nvPicPr>
              <p:cNvPr id="485" name="Freihand 484"/>
              <p:cNvPicPr/>
              <p:nvPr/>
            </p:nvPicPr>
            <p:blipFill>
              <a:blip r:embed="rId22"/>
              <a:stretch>
                <a:fillRect/>
              </a:stretch>
            </p:blipFill>
            <p:spPr>
              <a:xfrm>
                <a:off x="9368226" y="1787170"/>
                <a:ext cx="2471040" cy="126972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486" name="Freihand 485"/>
              <p14:cNvContentPartPr/>
              <p14:nvPr/>
            </p14:nvContentPartPr>
            <p14:xfrm>
              <a:off x="6009426" y="2567650"/>
              <a:ext cx="5399280" cy="1133280"/>
            </p14:xfrm>
          </p:contentPart>
        </mc:Choice>
        <mc:Fallback>
          <p:pic>
            <p:nvPicPr>
              <p:cNvPr id="486" name="Freihand 485"/>
              <p:cNvPicPr/>
              <p:nvPr/>
            </p:nvPicPr>
            <p:blipFill>
              <a:blip r:embed="rId24"/>
              <a:stretch>
                <a:fillRect/>
              </a:stretch>
            </p:blipFill>
            <p:spPr>
              <a:xfrm>
                <a:off x="5988546" y="2546050"/>
                <a:ext cx="5439960" cy="11743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494" name="Freihand 493"/>
              <p14:cNvContentPartPr/>
              <p14:nvPr/>
            </p14:nvContentPartPr>
            <p14:xfrm>
              <a:off x="6306066" y="3501490"/>
              <a:ext cx="1702800" cy="409320"/>
            </p14:xfrm>
          </p:contentPart>
        </mc:Choice>
        <mc:Fallback>
          <p:pic>
            <p:nvPicPr>
              <p:cNvPr id="494" name="Freihand 493"/>
              <p:cNvPicPr/>
              <p:nvPr/>
            </p:nvPicPr>
            <p:blipFill>
              <a:blip r:embed="rId26"/>
              <a:stretch>
                <a:fillRect/>
              </a:stretch>
            </p:blipFill>
            <p:spPr>
              <a:xfrm>
                <a:off x="6293466" y="3489610"/>
                <a:ext cx="1730520" cy="42948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497" name="Freihand 496"/>
              <p14:cNvContentPartPr/>
              <p14:nvPr/>
            </p14:nvContentPartPr>
            <p14:xfrm>
              <a:off x="4814226" y="2528410"/>
              <a:ext cx="863280" cy="264240"/>
            </p14:xfrm>
          </p:contentPart>
        </mc:Choice>
        <mc:Fallback>
          <p:pic>
            <p:nvPicPr>
              <p:cNvPr id="497" name="Freihand 496"/>
              <p:cNvPicPr/>
              <p:nvPr/>
            </p:nvPicPr>
            <p:blipFill>
              <a:blip r:embed="rId28"/>
              <a:stretch>
                <a:fillRect/>
              </a:stretch>
            </p:blipFill>
            <p:spPr>
              <a:xfrm>
                <a:off x="4794426" y="2507170"/>
                <a:ext cx="898560" cy="3038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498" name="Freihand 497"/>
              <p14:cNvContentPartPr/>
              <p14:nvPr/>
            </p14:nvContentPartPr>
            <p14:xfrm>
              <a:off x="5549706" y="2624530"/>
              <a:ext cx="2056680" cy="1261440"/>
            </p14:xfrm>
          </p:contentPart>
        </mc:Choice>
        <mc:Fallback>
          <p:pic>
            <p:nvPicPr>
              <p:cNvPr id="498" name="Freihand 497"/>
              <p:cNvPicPr/>
              <p:nvPr/>
            </p:nvPicPr>
            <p:blipFill>
              <a:blip r:embed="rId30"/>
              <a:stretch>
                <a:fillRect/>
              </a:stretch>
            </p:blipFill>
            <p:spPr>
              <a:xfrm>
                <a:off x="5531346" y="2606530"/>
                <a:ext cx="2088720" cy="12909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518" name="Freihand 517"/>
              <p14:cNvContentPartPr/>
              <p14:nvPr/>
            </p14:nvContentPartPr>
            <p14:xfrm>
              <a:off x="7933626" y="2433370"/>
              <a:ext cx="1490040" cy="1526040"/>
            </p14:xfrm>
          </p:contentPart>
        </mc:Choice>
        <mc:Fallback>
          <p:pic>
            <p:nvPicPr>
              <p:cNvPr id="518" name="Freihand 517"/>
              <p:cNvPicPr/>
              <p:nvPr/>
            </p:nvPicPr>
            <p:blipFill>
              <a:blip r:embed="rId32"/>
              <a:stretch>
                <a:fillRect/>
              </a:stretch>
            </p:blipFill>
            <p:spPr>
              <a:xfrm>
                <a:off x="7919226" y="2420410"/>
                <a:ext cx="1521360" cy="15537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580" name="Freihand 579"/>
              <p14:cNvContentPartPr/>
              <p14:nvPr/>
            </p14:nvContentPartPr>
            <p14:xfrm>
              <a:off x="3364866" y="1060690"/>
              <a:ext cx="6048720" cy="993240"/>
            </p14:xfrm>
          </p:contentPart>
        </mc:Choice>
        <mc:Fallback>
          <p:pic>
            <p:nvPicPr>
              <p:cNvPr id="580" name="Freihand 579"/>
              <p:cNvPicPr/>
              <p:nvPr/>
            </p:nvPicPr>
            <p:blipFill>
              <a:blip r:embed="rId34"/>
              <a:stretch>
                <a:fillRect/>
              </a:stretch>
            </p:blipFill>
            <p:spPr>
              <a:xfrm>
                <a:off x="3357666" y="1046650"/>
                <a:ext cx="6068880" cy="10202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581" name="Freihand 580"/>
              <p14:cNvContentPartPr/>
              <p14:nvPr/>
            </p14:nvContentPartPr>
            <p14:xfrm>
              <a:off x="132426" y="782410"/>
              <a:ext cx="8839080" cy="4786920"/>
            </p14:xfrm>
          </p:contentPart>
        </mc:Choice>
        <mc:Fallback>
          <p:pic>
            <p:nvPicPr>
              <p:cNvPr id="581" name="Freihand 580"/>
              <p:cNvPicPr/>
              <p:nvPr/>
            </p:nvPicPr>
            <p:blipFill>
              <a:blip r:embed="rId36"/>
              <a:stretch>
                <a:fillRect/>
              </a:stretch>
            </p:blipFill>
            <p:spPr>
              <a:xfrm>
                <a:off x="117306" y="767650"/>
                <a:ext cx="8875800" cy="48153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582" name="Freihand 581"/>
              <p14:cNvContentPartPr/>
              <p14:nvPr/>
            </p14:nvContentPartPr>
            <p14:xfrm>
              <a:off x="7168266" y="1767370"/>
              <a:ext cx="253800" cy="50760"/>
            </p14:xfrm>
          </p:contentPart>
        </mc:Choice>
        <mc:Fallback>
          <p:pic>
            <p:nvPicPr>
              <p:cNvPr id="582" name="Freihand 581"/>
              <p:cNvPicPr/>
              <p:nvPr/>
            </p:nvPicPr>
            <p:blipFill>
              <a:blip r:embed="rId38"/>
              <a:stretch>
                <a:fillRect/>
              </a:stretch>
            </p:blipFill>
            <p:spPr>
              <a:xfrm>
                <a:off x="7150626" y="1751890"/>
                <a:ext cx="283320" cy="7884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666" name="Freihand 665"/>
              <p14:cNvContentPartPr/>
              <p14:nvPr/>
            </p14:nvContentPartPr>
            <p14:xfrm>
              <a:off x="10360746" y="2580610"/>
              <a:ext cx="1596240" cy="923760"/>
            </p14:xfrm>
          </p:contentPart>
        </mc:Choice>
        <mc:Fallback>
          <p:pic>
            <p:nvPicPr>
              <p:cNvPr id="666" name="Freihand 665"/>
              <p:cNvPicPr/>
              <p:nvPr/>
            </p:nvPicPr>
            <p:blipFill>
              <a:blip r:embed="rId40"/>
              <a:stretch>
                <a:fillRect/>
              </a:stretch>
            </p:blipFill>
            <p:spPr>
              <a:xfrm>
                <a:off x="10339866" y="2557570"/>
                <a:ext cx="1638360" cy="9662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672" name="Freihand 671"/>
              <p14:cNvContentPartPr/>
              <p14:nvPr/>
            </p14:nvContentPartPr>
            <p14:xfrm>
              <a:off x="3403746" y="4889290"/>
              <a:ext cx="765000" cy="369360"/>
            </p14:xfrm>
          </p:contentPart>
        </mc:Choice>
        <mc:Fallback>
          <p:pic>
            <p:nvPicPr>
              <p:cNvPr id="672" name="Freihand 671"/>
              <p:cNvPicPr/>
              <p:nvPr/>
            </p:nvPicPr>
            <p:blipFill>
              <a:blip r:embed="rId42"/>
              <a:stretch>
                <a:fillRect/>
              </a:stretch>
            </p:blipFill>
            <p:spPr>
              <a:xfrm>
                <a:off x="3383586" y="4867690"/>
                <a:ext cx="804600" cy="40572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681" name="Freihand 680"/>
              <p14:cNvContentPartPr/>
              <p14:nvPr/>
            </p14:nvContentPartPr>
            <p14:xfrm>
              <a:off x="5671386" y="5426050"/>
              <a:ext cx="2240280" cy="1378800"/>
            </p14:xfrm>
          </p:contentPart>
        </mc:Choice>
        <mc:Fallback>
          <p:pic>
            <p:nvPicPr>
              <p:cNvPr id="681" name="Freihand 680"/>
              <p:cNvPicPr/>
              <p:nvPr/>
            </p:nvPicPr>
            <p:blipFill>
              <a:blip r:embed="rId44"/>
              <a:stretch>
                <a:fillRect/>
              </a:stretch>
            </p:blipFill>
            <p:spPr>
              <a:xfrm>
                <a:off x="5655186" y="5409850"/>
                <a:ext cx="2273760" cy="141156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690" name="Freihand 689"/>
              <p14:cNvContentPartPr/>
              <p14:nvPr/>
            </p14:nvContentPartPr>
            <p14:xfrm>
              <a:off x="2306826" y="4635850"/>
              <a:ext cx="5448600" cy="1773000"/>
            </p14:xfrm>
          </p:contentPart>
        </mc:Choice>
        <mc:Fallback>
          <p:pic>
            <p:nvPicPr>
              <p:cNvPr id="690" name="Freihand 689"/>
              <p:cNvPicPr/>
              <p:nvPr/>
            </p:nvPicPr>
            <p:blipFill>
              <a:blip r:embed="rId46"/>
              <a:stretch>
                <a:fillRect/>
              </a:stretch>
            </p:blipFill>
            <p:spPr>
              <a:xfrm>
                <a:off x="2292786" y="4614970"/>
                <a:ext cx="5477760" cy="181296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691" name="Freihand 690"/>
              <p14:cNvContentPartPr/>
              <p14:nvPr/>
            </p14:nvContentPartPr>
            <p14:xfrm>
              <a:off x="2352186" y="5871370"/>
              <a:ext cx="1697400" cy="117000"/>
            </p14:xfrm>
          </p:contentPart>
        </mc:Choice>
        <mc:Fallback>
          <p:pic>
            <p:nvPicPr>
              <p:cNvPr id="691" name="Freihand 690"/>
              <p:cNvPicPr/>
              <p:nvPr/>
            </p:nvPicPr>
            <p:blipFill>
              <a:blip r:embed="rId48"/>
              <a:stretch>
                <a:fillRect/>
              </a:stretch>
            </p:blipFill>
            <p:spPr>
              <a:xfrm>
                <a:off x="2340306" y="5856610"/>
                <a:ext cx="1721520" cy="14832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711" name="Freihand 710"/>
              <p14:cNvContentPartPr/>
              <p14:nvPr/>
            </p14:nvContentPartPr>
            <p14:xfrm>
              <a:off x="64746" y="5736370"/>
              <a:ext cx="2210760" cy="714240"/>
            </p14:xfrm>
          </p:contentPart>
        </mc:Choice>
        <mc:Fallback>
          <p:pic>
            <p:nvPicPr>
              <p:cNvPr id="711" name="Freihand 710"/>
              <p:cNvPicPr/>
              <p:nvPr/>
            </p:nvPicPr>
            <p:blipFill>
              <a:blip r:embed="rId50"/>
              <a:stretch>
                <a:fillRect/>
              </a:stretch>
            </p:blipFill>
            <p:spPr>
              <a:xfrm>
                <a:off x="48186" y="5722690"/>
                <a:ext cx="2241000" cy="74376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712" name="Freihand 711"/>
              <p14:cNvContentPartPr/>
              <p14:nvPr/>
            </p14:nvContentPartPr>
            <p14:xfrm>
              <a:off x="139986" y="5835370"/>
              <a:ext cx="2406960" cy="468720"/>
            </p14:xfrm>
          </p:contentPart>
        </mc:Choice>
        <mc:Fallback>
          <p:pic>
            <p:nvPicPr>
              <p:cNvPr id="712" name="Freihand 711"/>
              <p:cNvPicPr/>
              <p:nvPr/>
            </p:nvPicPr>
            <p:blipFill>
              <a:blip r:embed="rId52"/>
              <a:stretch>
                <a:fillRect/>
              </a:stretch>
            </p:blipFill>
            <p:spPr>
              <a:xfrm>
                <a:off x="123786" y="5821341"/>
                <a:ext cx="2434680" cy="503973"/>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714" name="Freihand 713"/>
              <p14:cNvContentPartPr/>
              <p14:nvPr/>
            </p14:nvContentPartPr>
            <p14:xfrm>
              <a:off x="5783346" y="5540530"/>
              <a:ext cx="1718640" cy="956160"/>
            </p14:xfrm>
          </p:contentPart>
        </mc:Choice>
        <mc:Fallback>
          <p:pic>
            <p:nvPicPr>
              <p:cNvPr id="714" name="Freihand 713"/>
              <p:cNvPicPr/>
              <p:nvPr/>
            </p:nvPicPr>
            <p:blipFill>
              <a:blip r:embed="rId54"/>
              <a:stretch>
                <a:fillRect/>
              </a:stretch>
            </p:blipFill>
            <p:spPr>
              <a:xfrm>
                <a:off x="5771466" y="5521810"/>
                <a:ext cx="1744920" cy="9954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715" name="Freihand 714"/>
              <p14:cNvContentPartPr/>
              <p14:nvPr/>
            </p14:nvContentPartPr>
            <p14:xfrm>
              <a:off x="3192066" y="5998810"/>
              <a:ext cx="564840" cy="258480"/>
            </p14:xfrm>
          </p:contentPart>
        </mc:Choice>
        <mc:Fallback>
          <p:pic>
            <p:nvPicPr>
              <p:cNvPr id="715" name="Freihand 714"/>
              <p:cNvPicPr/>
              <p:nvPr/>
            </p:nvPicPr>
            <p:blipFill>
              <a:blip r:embed="rId56"/>
              <a:stretch>
                <a:fillRect/>
              </a:stretch>
            </p:blipFill>
            <p:spPr>
              <a:xfrm>
                <a:off x="3179466" y="5982250"/>
                <a:ext cx="595080" cy="29232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716" name="Freihand 715"/>
              <p14:cNvContentPartPr/>
              <p14:nvPr/>
            </p14:nvContentPartPr>
            <p14:xfrm>
              <a:off x="1993626" y="6277090"/>
              <a:ext cx="1155600" cy="372600"/>
            </p14:xfrm>
          </p:contentPart>
        </mc:Choice>
        <mc:Fallback>
          <p:pic>
            <p:nvPicPr>
              <p:cNvPr id="716" name="Freihand 715"/>
              <p:cNvPicPr/>
              <p:nvPr/>
            </p:nvPicPr>
            <p:blipFill>
              <a:blip r:embed="rId58"/>
              <a:stretch>
                <a:fillRect/>
              </a:stretch>
            </p:blipFill>
            <p:spPr>
              <a:xfrm>
                <a:off x="1979586" y="6261250"/>
                <a:ext cx="1186920" cy="40176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717" name="Freihand 716"/>
              <p14:cNvContentPartPr/>
              <p14:nvPr/>
            </p14:nvContentPartPr>
            <p14:xfrm>
              <a:off x="3144186" y="5412730"/>
              <a:ext cx="2209680" cy="1215360"/>
            </p14:xfrm>
          </p:contentPart>
        </mc:Choice>
        <mc:Fallback>
          <p:pic>
            <p:nvPicPr>
              <p:cNvPr id="717" name="Freihand 716"/>
              <p:cNvPicPr/>
              <p:nvPr/>
            </p:nvPicPr>
            <p:blipFill>
              <a:blip r:embed="rId60"/>
              <a:stretch>
                <a:fillRect/>
              </a:stretch>
            </p:blipFill>
            <p:spPr>
              <a:xfrm>
                <a:off x="3126546" y="5396530"/>
                <a:ext cx="2246400" cy="124884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722" name="Freihand 721"/>
              <p14:cNvContentPartPr/>
              <p14:nvPr/>
            </p14:nvContentPartPr>
            <p14:xfrm>
              <a:off x="7412706" y="6158290"/>
              <a:ext cx="536040" cy="658440"/>
            </p14:xfrm>
          </p:contentPart>
        </mc:Choice>
        <mc:Fallback>
          <p:pic>
            <p:nvPicPr>
              <p:cNvPr id="722" name="Freihand 721"/>
              <p:cNvPicPr/>
              <p:nvPr/>
            </p:nvPicPr>
            <p:blipFill>
              <a:blip r:embed="rId62"/>
              <a:stretch>
                <a:fillRect/>
              </a:stretch>
            </p:blipFill>
            <p:spPr>
              <a:xfrm>
                <a:off x="7394706" y="6141370"/>
                <a:ext cx="570600" cy="693360"/>
              </a:xfrm>
              <a:prstGeom prst="rect">
                <a:avLst/>
              </a:prstGeom>
            </p:spPr>
          </p:pic>
        </mc:Fallback>
      </mc:AlternateContent>
    </p:spTree>
    <p:extLst>
      <p:ext uri="{BB962C8B-B14F-4D97-AF65-F5344CB8AC3E}">
        <p14:creationId xmlns:p14="http://schemas.microsoft.com/office/powerpoint/2010/main" val="183784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ihandform 1"/>
          <p:cNvSpPr/>
          <p:nvPr/>
        </p:nvSpPr>
        <p:spPr>
          <a:xfrm>
            <a:off x="2989791" y="38334"/>
            <a:ext cx="5522863"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spAutoFit/>
          </a:bodyPr>
          <a:lstStyle/>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400" b="1" dirty="0">
                <a:solidFill>
                  <a:srgbClr val="000000"/>
                </a:solidFill>
                <a:latin typeface="Times New Roman" pitchFamily="18"/>
                <a:ea typeface="Droid Sans Fallback" pitchFamily="2"/>
                <a:cs typeface="Lohit Hindi" pitchFamily="2"/>
              </a:rPr>
              <a:t>Private Bereitstellung öffentlicher Güter</a:t>
            </a:r>
          </a:p>
        </p:txBody>
      </p:sp>
      <p:graphicFrame>
        <p:nvGraphicFramePr>
          <p:cNvPr id="4" name="Tabelle 3">
            <a:extLst>
              <a:ext uri="{FF2B5EF4-FFF2-40B4-BE49-F238E27FC236}">
                <a16:creationId xmlns:a16="http://schemas.microsoft.com/office/drawing/2014/main" id="{553C6D68-4AF8-419E-985A-33DE40224F26}"/>
              </a:ext>
            </a:extLst>
          </p:cNvPr>
          <p:cNvGraphicFramePr>
            <a:graphicFrameLocks noGrp="1"/>
          </p:cNvGraphicFramePr>
          <p:nvPr>
            <p:extLst>
              <p:ext uri="{D42A27DB-BD31-4B8C-83A1-F6EECF244321}">
                <p14:modId xmlns:p14="http://schemas.microsoft.com/office/powerpoint/2010/main" val="2265224960"/>
              </p:ext>
            </p:extLst>
          </p:nvPr>
        </p:nvGraphicFramePr>
        <p:xfrm>
          <a:off x="110115" y="1517843"/>
          <a:ext cx="7964423" cy="2688336"/>
        </p:xfrm>
        <a:graphic>
          <a:graphicData uri="http://schemas.openxmlformats.org/drawingml/2006/table">
            <a:tbl>
              <a:tblPr/>
              <a:tblGrid>
                <a:gridCol w="2342477">
                  <a:extLst>
                    <a:ext uri="{9D8B030D-6E8A-4147-A177-3AD203B41FA5}">
                      <a16:colId xmlns:a16="http://schemas.microsoft.com/office/drawing/2014/main" val="932862767"/>
                    </a:ext>
                  </a:extLst>
                </a:gridCol>
                <a:gridCol w="1873982">
                  <a:extLst>
                    <a:ext uri="{9D8B030D-6E8A-4147-A177-3AD203B41FA5}">
                      <a16:colId xmlns:a16="http://schemas.microsoft.com/office/drawing/2014/main" val="4104949968"/>
                    </a:ext>
                  </a:extLst>
                </a:gridCol>
                <a:gridCol w="1873982">
                  <a:extLst>
                    <a:ext uri="{9D8B030D-6E8A-4147-A177-3AD203B41FA5}">
                      <a16:colId xmlns:a16="http://schemas.microsoft.com/office/drawing/2014/main" val="3008034983"/>
                    </a:ext>
                  </a:extLst>
                </a:gridCol>
                <a:gridCol w="1873982">
                  <a:extLst>
                    <a:ext uri="{9D8B030D-6E8A-4147-A177-3AD203B41FA5}">
                      <a16:colId xmlns:a16="http://schemas.microsoft.com/office/drawing/2014/main" val="1869618123"/>
                    </a:ext>
                  </a:extLst>
                </a:gridCol>
              </a:tblGrid>
              <a:tr h="672084">
                <a:tc rowSpan="2" gridSpan="2">
                  <a:txBody>
                    <a:bodyPr/>
                    <a:lstStyle/>
                    <a:p>
                      <a:pPr algn="ctr" fontAlgn="ctr"/>
                      <a:r>
                        <a:rPr lang="de-DE" sz="2300" b="0" i="0" u="none" strike="noStrike" dirty="0">
                          <a:solidFill>
                            <a:srgbClr val="000000"/>
                          </a:solidFill>
                          <a:effectLst/>
                          <a:latin typeface="Times New Roman" panose="02020603050405020304" pitchFamily="18" charset="0"/>
                          <a:cs typeface="Times New Roman" panose="02020603050405020304" pitchFamily="18" charset="0"/>
                        </a:rPr>
                        <a:t>Auszahlung</a:t>
                      </a:r>
                    </a:p>
                  </a:txBody>
                  <a:tcPr marL="7620" marR="7620" marT="50292" marB="5029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de-DE"/>
                    </a:p>
                  </a:txBody>
                  <a:tcPr/>
                </a:tc>
                <a:tc gridSpan="2">
                  <a:txBody>
                    <a:bodyPr/>
                    <a:lstStyle/>
                    <a:p>
                      <a:pPr algn="ctr" fontAlgn="ctr"/>
                      <a:r>
                        <a:rPr lang="de-DE" sz="2300" b="0" i="0" u="none" strike="noStrike" dirty="0">
                          <a:solidFill>
                            <a:srgbClr val="000000"/>
                          </a:solidFill>
                          <a:effectLst/>
                          <a:latin typeface="Times New Roman" panose="02020603050405020304" pitchFamily="18" charset="0"/>
                          <a:cs typeface="Times New Roman" panose="02020603050405020304" pitchFamily="18" charset="0"/>
                        </a:rPr>
                        <a:t>B</a:t>
                      </a:r>
                    </a:p>
                  </a:txBody>
                  <a:tcPr marL="7620" marR="7620" marT="50292" marB="5029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extLst>
                  <a:ext uri="{0D108BD9-81ED-4DB2-BD59-A6C34878D82A}">
                    <a16:rowId xmlns:a16="http://schemas.microsoft.com/office/drawing/2014/main" val="1408991224"/>
                  </a:ext>
                </a:extLst>
              </a:tr>
              <a:tr h="672084">
                <a:tc gridSpan="2" vMerge="1">
                  <a:txBody>
                    <a:bodyPr/>
                    <a:lstStyle/>
                    <a:p>
                      <a:endParaRPr lang="de-DE"/>
                    </a:p>
                  </a:txBody>
                  <a:tcPr/>
                </a:tc>
                <a:tc hMerge="1" vMerge="1">
                  <a:txBody>
                    <a:bodyPr/>
                    <a:lstStyle/>
                    <a:p>
                      <a:endParaRPr lang="de-DE"/>
                    </a:p>
                  </a:txBody>
                  <a:tcPr/>
                </a:tc>
                <a:tc>
                  <a:txBody>
                    <a:bodyPr/>
                    <a:lstStyle/>
                    <a:p>
                      <a:pPr algn="ctr" fontAlgn="ctr"/>
                      <a:r>
                        <a:rPr lang="de-DE" sz="2300" b="0" i="0" u="none" strike="noStrike" dirty="0">
                          <a:solidFill>
                            <a:srgbClr val="000000"/>
                          </a:solidFill>
                          <a:effectLst/>
                          <a:latin typeface="Times New Roman" panose="02020603050405020304" pitchFamily="18" charset="0"/>
                          <a:cs typeface="Times New Roman" panose="02020603050405020304" pitchFamily="18" charset="0"/>
                        </a:rPr>
                        <a:t>zahlt</a:t>
                      </a:r>
                    </a:p>
                  </a:txBody>
                  <a:tcPr marL="7620" marR="7620"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2300" b="0" i="0" u="none" strike="noStrike" dirty="0">
                          <a:solidFill>
                            <a:srgbClr val="000000"/>
                          </a:solidFill>
                          <a:effectLst/>
                          <a:latin typeface="Times New Roman" panose="02020603050405020304" pitchFamily="18" charset="0"/>
                          <a:cs typeface="Times New Roman" panose="02020603050405020304" pitchFamily="18" charset="0"/>
                        </a:rPr>
                        <a:t>zahlt nicht</a:t>
                      </a:r>
                    </a:p>
                  </a:txBody>
                  <a:tcPr marL="7620" marR="7620"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0755131"/>
                  </a:ext>
                </a:extLst>
              </a:tr>
              <a:tr h="672084">
                <a:tc rowSpan="2">
                  <a:txBody>
                    <a:bodyPr/>
                    <a:lstStyle/>
                    <a:p>
                      <a:pPr algn="ctr" fontAlgn="ctr"/>
                      <a:r>
                        <a:rPr lang="de-DE" sz="2300" b="0" i="0" u="none" strike="noStrike" dirty="0">
                          <a:solidFill>
                            <a:srgbClr val="000000"/>
                          </a:solidFill>
                          <a:effectLst/>
                          <a:latin typeface="Times New Roman" panose="02020603050405020304" pitchFamily="18" charset="0"/>
                          <a:cs typeface="Times New Roman" panose="02020603050405020304" pitchFamily="18" charset="0"/>
                        </a:rPr>
                        <a:t>A</a:t>
                      </a:r>
                    </a:p>
                  </a:txBody>
                  <a:tcPr marL="7620" marR="7620" marT="50292" marB="5029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2300" b="0" i="0" u="none" strike="noStrike" dirty="0">
                          <a:solidFill>
                            <a:srgbClr val="000000"/>
                          </a:solidFill>
                          <a:effectLst/>
                          <a:latin typeface="Times New Roman" panose="02020603050405020304" pitchFamily="18" charset="0"/>
                          <a:cs typeface="Times New Roman" panose="02020603050405020304" pitchFamily="18" charset="0"/>
                        </a:rPr>
                        <a:t>zahlt</a:t>
                      </a:r>
                    </a:p>
                  </a:txBody>
                  <a:tcPr marL="7620" marR="7620"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2300" b="0" i="0" u="none" strike="noStrike" dirty="0" smtClean="0">
                          <a:solidFill>
                            <a:srgbClr val="000000"/>
                          </a:solidFill>
                          <a:effectLst/>
                          <a:latin typeface="Times New Roman" panose="02020603050405020304" pitchFamily="18" charset="0"/>
                          <a:cs typeface="Times New Roman" panose="02020603050405020304" pitchFamily="18" charset="0"/>
                        </a:rPr>
                        <a:t>1;1</a:t>
                      </a:r>
                      <a:endParaRPr lang="de-DE" sz="2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2300" b="0" i="0" u="none" strike="noStrike" dirty="0">
                          <a:solidFill>
                            <a:srgbClr val="000000"/>
                          </a:solidFill>
                          <a:effectLst/>
                          <a:latin typeface="Times New Roman" panose="02020603050405020304" pitchFamily="18" charset="0"/>
                          <a:cs typeface="Times New Roman" panose="02020603050405020304" pitchFamily="18" charset="0"/>
                        </a:rPr>
                        <a:t>-1;3</a:t>
                      </a:r>
                    </a:p>
                  </a:txBody>
                  <a:tcPr marL="7620" marR="7620"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5832090"/>
                  </a:ext>
                </a:extLst>
              </a:tr>
              <a:tr h="672084">
                <a:tc vMerge="1">
                  <a:txBody>
                    <a:bodyPr/>
                    <a:lstStyle/>
                    <a:p>
                      <a:endParaRPr lang="de-DE"/>
                    </a:p>
                  </a:txBody>
                  <a:tcPr/>
                </a:tc>
                <a:tc>
                  <a:txBody>
                    <a:bodyPr/>
                    <a:lstStyle/>
                    <a:p>
                      <a:pPr algn="ctr" fontAlgn="ctr"/>
                      <a:r>
                        <a:rPr lang="de-DE" sz="2300" b="0" i="0" u="none" strike="noStrike" dirty="0">
                          <a:solidFill>
                            <a:srgbClr val="000000"/>
                          </a:solidFill>
                          <a:effectLst/>
                          <a:latin typeface="Times New Roman" panose="02020603050405020304" pitchFamily="18" charset="0"/>
                          <a:cs typeface="Times New Roman" panose="02020603050405020304" pitchFamily="18" charset="0"/>
                        </a:rPr>
                        <a:t>zahlt nicht</a:t>
                      </a:r>
                    </a:p>
                  </a:txBody>
                  <a:tcPr marL="7620" marR="7620"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2300" b="0" i="0" u="none" strike="noStrike" dirty="0" smtClean="0">
                          <a:solidFill>
                            <a:srgbClr val="000000"/>
                          </a:solidFill>
                          <a:effectLst/>
                          <a:latin typeface="Times New Roman" panose="02020603050405020304" pitchFamily="18" charset="0"/>
                          <a:cs typeface="Times New Roman" panose="02020603050405020304" pitchFamily="18" charset="0"/>
                        </a:rPr>
                        <a:t>3;-</a:t>
                      </a:r>
                      <a:r>
                        <a:rPr lang="de-DE" sz="23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2300" b="0" i="0" u="none" strike="noStrike" dirty="0">
                          <a:solidFill>
                            <a:srgbClr val="000000"/>
                          </a:solidFill>
                          <a:effectLst/>
                          <a:latin typeface="Times New Roman" panose="02020603050405020304" pitchFamily="18" charset="0"/>
                          <a:cs typeface="Times New Roman" panose="02020603050405020304" pitchFamily="18" charset="0"/>
                        </a:rPr>
                        <a:t>0;0</a:t>
                      </a:r>
                    </a:p>
                  </a:txBody>
                  <a:tcPr marL="7620" marR="7620"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7350439"/>
                  </a:ext>
                </a:extLst>
              </a:tr>
            </a:tbl>
          </a:graphicData>
        </a:graphic>
      </p:graphicFrame>
      <mc:AlternateContent xmlns:mc="http://schemas.openxmlformats.org/markup-compatibility/2006" xmlns:a14="http://schemas.microsoft.com/office/drawing/2010/main">
        <mc:Choice Requires="a14">
          <p:sp>
            <p:nvSpPr>
              <p:cNvPr id="3" name="Rechteck 2"/>
              <p:cNvSpPr/>
              <p:nvPr/>
            </p:nvSpPr>
            <p:spPr>
              <a:xfrm>
                <a:off x="0" y="502180"/>
                <a:ext cx="11867124" cy="1015663"/>
              </a:xfrm>
              <a:prstGeom prst="rect">
                <a:avLst/>
              </a:prstGeom>
            </p:spPr>
            <p:txBody>
              <a:bodyPr wrap="square">
                <a:spAutoFit/>
              </a:bodyPr>
              <a:lstStyle/>
              <a:p>
                <a:pPr marL="342900" indent="-342900">
                  <a:buFont typeface="Arial" panose="020B0604020202020204" pitchFamily="34"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000" dirty="0">
                    <a:solidFill>
                      <a:srgbClr val="000000"/>
                    </a:solidFill>
                    <a:latin typeface="Times New Roman" pitchFamily="18"/>
                    <a:ea typeface="Droid Sans Fallback" pitchFamily="2"/>
                    <a:cs typeface="Lohit Hindi" pitchFamily="2"/>
                  </a:rPr>
                  <a:t>Der Nutzen aus der Bereitstellung eines öffentlichen Gutes sei </a:t>
                </a:r>
                <a14:m>
                  <m:oMath xmlns:m="http://schemas.openxmlformats.org/officeDocument/2006/math">
                    <m:sSub>
                      <m:sSubPr>
                        <m:ctrlPr>
                          <a:rPr lang="de-DE" sz="2000" i="1">
                            <a:latin typeface="Cambria Math" panose="02040503050406030204" pitchFamily="18" charset="0"/>
                            <a:cs typeface="Times New Roman" panose="02020603050405020304" pitchFamily="18" charset="0"/>
                          </a:rPr>
                        </m:ctrlPr>
                      </m:sSubPr>
                      <m:e>
                        <m:r>
                          <a:rPr lang="de-DE" sz="2000" i="1">
                            <a:latin typeface="Cambria Math" panose="02040503050406030204" pitchFamily="18" charset="0"/>
                            <a:cs typeface="Times New Roman" panose="02020603050405020304" pitchFamily="18" charset="0"/>
                          </a:rPr>
                          <m:t>𝑢</m:t>
                        </m:r>
                      </m:e>
                      <m:sub>
                        <m:r>
                          <a:rPr lang="de-DE" sz="2000" i="1">
                            <a:latin typeface="Cambria Math" panose="02040503050406030204" pitchFamily="18" charset="0"/>
                            <a:cs typeface="Times New Roman" panose="02020603050405020304" pitchFamily="18" charset="0"/>
                          </a:rPr>
                          <m:t>𝐴</m:t>
                        </m:r>
                      </m:sub>
                    </m:sSub>
                    <m:d>
                      <m:dPr>
                        <m:ctrlPr>
                          <a:rPr lang="de-DE" sz="2000" b="0" i="1" smtClean="0">
                            <a:latin typeface="Cambria Math" panose="02040503050406030204" pitchFamily="18" charset="0"/>
                            <a:cs typeface="Times New Roman" panose="02020603050405020304" pitchFamily="18" charset="0"/>
                          </a:rPr>
                        </m:ctrlPr>
                      </m:dPr>
                      <m:e>
                        <m:r>
                          <a:rPr lang="de-DE" sz="2000" b="0" i="1" smtClean="0">
                            <a:latin typeface="Cambria Math" panose="02040503050406030204" pitchFamily="18" charset="0"/>
                            <a:cs typeface="Times New Roman" panose="02020603050405020304" pitchFamily="18" charset="0"/>
                          </a:rPr>
                          <m:t>𝐺</m:t>
                        </m:r>
                        <m:r>
                          <a:rPr lang="de-DE" sz="2000" b="0" i="1" smtClean="0">
                            <a:latin typeface="Cambria Math" panose="02040503050406030204" pitchFamily="18" charset="0"/>
                            <a:cs typeface="Times New Roman" panose="02020603050405020304" pitchFamily="18" charset="0"/>
                          </a:rPr>
                          <m:t>=1</m:t>
                        </m:r>
                      </m:e>
                    </m:d>
                    <m:r>
                      <a:rPr lang="de-DE" sz="2000" b="0" i="1" smtClean="0">
                        <a:latin typeface="Cambria Math" panose="02040503050406030204" pitchFamily="18" charset="0"/>
                        <a:cs typeface="Times New Roman" panose="02020603050405020304" pitchFamily="18" charset="0"/>
                      </a:rPr>
                      <m:t>=3=</m:t>
                    </m:r>
                    <m:sSub>
                      <m:sSubPr>
                        <m:ctrlPr>
                          <a:rPr lang="de-DE" sz="2000" i="1">
                            <a:latin typeface="Cambria Math" panose="02040503050406030204" pitchFamily="18" charset="0"/>
                            <a:cs typeface="Times New Roman" panose="02020603050405020304" pitchFamily="18" charset="0"/>
                          </a:rPr>
                        </m:ctrlPr>
                      </m:sSubPr>
                      <m:e>
                        <m:r>
                          <a:rPr lang="de-DE" sz="2000" i="1">
                            <a:latin typeface="Cambria Math" panose="02040503050406030204" pitchFamily="18" charset="0"/>
                            <a:cs typeface="Times New Roman" panose="02020603050405020304" pitchFamily="18" charset="0"/>
                          </a:rPr>
                          <m:t>𝑢</m:t>
                        </m:r>
                      </m:e>
                      <m:sub>
                        <m:r>
                          <a:rPr lang="de-DE" sz="2000" b="0" i="1" smtClean="0">
                            <a:latin typeface="Cambria Math" panose="02040503050406030204" pitchFamily="18" charset="0"/>
                            <a:cs typeface="Times New Roman" panose="02020603050405020304" pitchFamily="18" charset="0"/>
                          </a:rPr>
                          <m:t>𝐵</m:t>
                        </m:r>
                      </m:sub>
                    </m:sSub>
                    <m:d>
                      <m:dPr>
                        <m:ctrlPr>
                          <a:rPr lang="de-DE" sz="2000" i="1">
                            <a:latin typeface="Cambria Math" panose="02040503050406030204" pitchFamily="18" charset="0"/>
                            <a:cs typeface="Times New Roman" panose="02020603050405020304" pitchFamily="18" charset="0"/>
                          </a:rPr>
                        </m:ctrlPr>
                      </m:dPr>
                      <m:e>
                        <m:r>
                          <a:rPr lang="de-DE" sz="2000" i="1">
                            <a:latin typeface="Cambria Math" panose="02040503050406030204" pitchFamily="18" charset="0"/>
                            <a:cs typeface="Times New Roman" panose="02020603050405020304" pitchFamily="18" charset="0"/>
                          </a:rPr>
                          <m:t>𝐺</m:t>
                        </m:r>
                        <m:r>
                          <a:rPr lang="de-DE" sz="2000" i="1">
                            <a:latin typeface="Cambria Math" panose="02040503050406030204" pitchFamily="18" charset="0"/>
                            <a:cs typeface="Times New Roman" panose="02020603050405020304" pitchFamily="18" charset="0"/>
                          </a:rPr>
                          <m:t>=1</m:t>
                        </m:r>
                      </m:e>
                    </m:d>
                  </m:oMath>
                </a14:m>
                <a:endParaRPr lang="de-DE" sz="2000" dirty="0">
                  <a:solidFill>
                    <a:srgbClr val="000000"/>
                  </a:solidFill>
                  <a:latin typeface="Times New Roman" pitchFamily="18"/>
                  <a:ea typeface="Droid Sans Fallback" pitchFamily="2"/>
                  <a:cs typeface="Lohit Hindi" pitchFamily="2"/>
                </a:endParaRPr>
              </a:p>
              <a:p>
                <a:pPr marL="342900" indent="-342900">
                  <a:buFont typeface="Arial" panose="020B0604020202020204" pitchFamily="34"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000" dirty="0">
                    <a:solidFill>
                      <a:srgbClr val="000000"/>
                    </a:solidFill>
                    <a:latin typeface="Times New Roman" pitchFamily="18"/>
                    <a:ea typeface="Droid Sans Fallback" pitchFamily="2"/>
                    <a:cs typeface="Lohit Hindi" pitchFamily="2"/>
                  </a:rPr>
                  <a:t>Die Kosten der Bereitstellung sind </a:t>
                </a:r>
                <a14:m>
                  <m:oMath xmlns:m="http://schemas.openxmlformats.org/officeDocument/2006/math">
                    <m:r>
                      <m:rPr>
                        <m:sty m:val="p"/>
                      </m:rPr>
                      <a:rPr lang="de-DE" sz="2000" b="0" i="0" smtClean="0">
                        <a:latin typeface="Cambria Math" panose="02040503050406030204" pitchFamily="18" charset="0"/>
                        <a:cs typeface="Times New Roman" panose="02020603050405020304" pitchFamily="18" charset="0"/>
                      </a:rPr>
                      <m:t>c</m:t>
                    </m:r>
                    <m:d>
                      <m:dPr>
                        <m:ctrlPr>
                          <a:rPr lang="de-DE" sz="2000" b="0" i="1" smtClean="0">
                            <a:latin typeface="Cambria Math" panose="02040503050406030204" pitchFamily="18" charset="0"/>
                            <a:cs typeface="Times New Roman" panose="02020603050405020304" pitchFamily="18" charset="0"/>
                          </a:rPr>
                        </m:ctrlPr>
                      </m:dPr>
                      <m:e>
                        <m:r>
                          <a:rPr lang="de-DE" sz="2000" i="1">
                            <a:latin typeface="Cambria Math" panose="02040503050406030204" pitchFamily="18" charset="0"/>
                            <a:cs typeface="Times New Roman" panose="02020603050405020304" pitchFamily="18" charset="0"/>
                          </a:rPr>
                          <m:t>𝐺</m:t>
                        </m:r>
                        <m:r>
                          <a:rPr lang="de-DE" sz="2000" i="1">
                            <a:latin typeface="Cambria Math" panose="02040503050406030204" pitchFamily="18" charset="0"/>
                            <a:cs typeface="Times New Roman" panose="02020603050405020304" pitchFamily="18" charset="0"/>
                          </a:rPr>
                          <m:t>=1</m:t>
                        </m:r>
                      </m:e>
                    </m:d>
                    <m:r>
                      <a:rPr lang="de-DE" sz="2000" b="0" i="1" smtClean="0">
                        <a:latin typeface="Cambria Math" panose="02040503050406030204" pitchFamily="18" charset="0"/>
                        <a:cs typeface="Times New Roman" panose="02020603050405020304" pitchFamily="18" charset="0"/>
                      </a:rPr>
                      <m:t>=4</m:t>
                    </m:r>
                  </m:oMath>
                </a14:m>
                <a:endParaRPr lang="de-DE" sz="2000" dirty="0">
                  <a:solidFill>
                    <a:srgbClr val="000000"/>
                  </a:solidFill>
                  <a:latin typeface="Times New Roman" pitchFamily="18"/>
                  <a:ea typeface="Droid Sans Fallback" pitchFamily="2"/>
                  <a:cs typeface="Lohit Hindi" pitchFamily="2"/>
                </a:endParaRPr>
              </a:p>
              <a:p>
                <a:pPr marL="342900" indent="-342900">
                  <a:buFont typeface="Arial" panose="020B0604020202020204" pitchFamily="34"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000" dirty="0">
                    <a:solidFill>
                      <a:srgbClr val="000000"/>
                    </a:solidFill>
                    <a:latin typeface="Times New Roman" pitchFamily="18"/>
                    <a:ea typeface="Droid Sans Fallback" pitchFamily="2"/>
                    <a:cs typeface="Lohit Hindi" pitchFamily="2"/>
                  </a:rPr>
                  <a:t>Zahlt nur einer, trägt er die vollen Kosten, zahlen beide, werden die Kosten geteilt</a:t>
                </a:r>
              </a:p>
            </p:txBody>
          </p:sp>
        </mc:Choice>
        <mc:Fallback xmlns="">
          <p:sp>
            <p:nvSpPr>
              <p:cNvPr id="3" name="Rechteck 2"/>
              <p:cNvSpPr>
                <a:spLocks noRot="1" noChangeAspect="1" noMove="1" noResize="1" noEditPoints="1" noAdjustHandles="1" noChangeArrowheads="1" noChangeShapeType="1" noTextEdit="1"/>
              </p:cNvSpPr>
              <p:nvPr/>
            </p:nvSpPr>
            <p:spPr>
              <a:xfrm>
                <a:off x="0" y="502180"/>
                <a:ext cx="11867124" cy="1015663"/>
              </a:xfrm>
              <a:prstGeom prst="rect">
                <a:avLst/>
              </a:prstGeom>
              <a:blipFill>
                <a:blip r:embed="rId3"/>
                <a:stretch>
                  <a:fillRect l="-462" t="-2994" b="-9581"/>
                </a:stretch>
              </a:blipFill>
            </p:spPr>
            <p:txBody>
              <a:bodyPr/>
              <a:lstStyle/>
              <a:p>
                <a:r>
                  <a:rPr lang="de-DE">
                    <a:noFill/>
                  </a:rPr>
                  <a:t> </a:t>
                </a:r>
              </a:p>
            </p:txBody>
          </p:sp>
        </mc:Fallback>
      </mc:AlternateContent>
      <p:sp>
        <p:nvSpPr>
          <p:cNvPr id="6" name="Rechteck 5"/>
          <p:cNvSpPr/>
          <p:nvPr/>
        </p:nvSpPr>
        <p:spPr>
          <a:xfrm>
            <a:off x="8670149" y="4178290"/>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4">
            <p14:nvContentPartPr>
              <p14:cNvPr id="7" name="Freihand 6"/>
              <p14:cNvContentPartPr/>
              <p14:nvPr/>
            </p14:nvContentPartPr>
            <p14:xfrm>
              <a:off x="7255915" y="817146"/>
              <a:ext cx="507600" cy="78840"/>
            </p14:xfrm>
          </p:contentPart>
        </mc:Choice>
        <mc:Fallback>
          <p:pic>
            <p:nvPicPr>
              <p:cNvPr id="7" name="Freihand 6"/>
              <p:cNvPicPr/>
              <p:nvPr/>
            </p:nvPicPr>
            <p:blipFill>
              <a:blip r:embed="rId5"/>
              <a:stretch>
                <a:fillRect/>
              </a:stretch>
            </p:blipFill>
            <p:spPr>
              <a:xfrm>
                <a:off x="7241875" y="800226"/>
                <a:ext cx="53388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3" name="Freihand 12"/>
              <p14:cNvContentPartPr/>
              <p14:nvPr/>
            </p14:nvContentPartPr>
            <p14:xfrm>
              <a:off x="8247715" y="480546"/>
              <a:ext cx="187920" cy="432360"/>
            </p14:xfrm>
          </p:contentPart>
        </mc:Choice>
        <mc:Fallback>
          <p:pic>
            <p:nvPicPr>
              <p:cNvPr id="13" name="Freihand 12"/>
              <p:cNvPicPr/>
              <p:nvPr/>
            </p:nvPicPr>
            <p:blipFill>
              <a:blip r:embed="rId7"/>
              <a:stretch>
                <a:fillRect/>
              </a:stretch>
            </p:blipFill>
            <p:spPr>
              <a:xfrm>
                <a:off x="8235115" y="473706"/>
                <a:ext cx="215280" cy="4532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6" name="Freihand 15"/>
              <p14:cNvContentPartPr/>
              <p14:nvPr/>
            </p14:nvContentPartPr>
            <p14:xfrm>
              <a:off x="4032475" y="1149426"/>
              <a:ext cx="1449360" cy="63720"/>
            </p14:xfrm>
          </p:contentPart>
        </mc:Choice>
        <mc:Fallback>
          <p:pic>
            <p:nvPicPr>
              <p:cNvPr id="16" name="Freihand 15"/>
              <p:cNvPicPr/>
              <p:nvPr/>
            </p:nvPicPr>
            <p:blipFill>
              <a:blip r:embed="rId9"/>
              <a:stretch>
                <a:fillRect/>
              </a:stretch>
            </p:blipFill>
            <p:spPr>
              <a:xfrm>
                <a:off x="4019155" y="1131786"/>
                <a:ext cx="147960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8" name="Freihand 17"/>
              <p14:cNvContentPartPr/>
              <p14:nvPr/>
            </p14:nvContentPartPr>
            <p14:xfrm>
              <a:off x="6818155" y="900666"/>
              <a:ext cx="3188520" cy="111600"/>
            </p14:xfrm>
          </p:contentPart>
        </mc:Choice>
        <mc:Fallback>
          <p:pic>
            <p:nvPicPr>
              <p:cNvPr id="18" name="Freihand 17"/>
              <p:cNvPicPr/>
              <p:nvPr/>
            </p:nvPicPr>
            <p:blipFill>
              <a:blip r:embed="rId11"/>
              <a:stretch>
                <a:fillRect/>
              </a:stretch>
            </p:blipFill>
            <p:spPr>
              <a:xfrm>
                <a:off x="6802315" y="887346"/>
                <a:ext cx="322056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32" name="Freihand 31"/>
              <p14:cNvContentPartPr/>
              <p14:nvPr/>
            </p14:nvContentPartPr>
            <p14:xfrm>
              <a:off x="1019635" y="3019986"/>
              <a:ext cx="1389240" cy="814320"/>
            </p14:xfrm>
          </p:contentPart>
        </mc:Choice>
        <mc:Fallback>
          <p:pic>
            <p:nvPicPr>
              <p:cNvPr id="32" name="Freihand 31"/>
              <p:cNvPicPr/>
              <p:nvPr/>
            </p:nvPicPr>
            <p:blipFill>
              <a:blip r:embed="rId13"/>
              <a:stretch>
                <a:fillRect/>
              </a:stretch>
            </p:blipFill>
            <p:spPr>
              <a:xfrm>
                <a:off x="1004155" y="3007026"/>
                <a:ext cx="1423800" cy="8427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39" name="Freihand 38"/>
              <p14:cNvContentPartPr/>
              <p14:nvPr/>
            </p14:nvContentPartPr>
            <p14:xfrm>
              <a:off x="8241955" y="874746"/>
              <a:ext cx="277200" cy="114840"/>
            </p14:xfrm>
          </p:contentPart>
        </mc:Choice>
        <mc:Fallback>
          <p:pic>
            <p:nvPicPr>
              <p:cNvPr id="39" name="Freihand 38"/>
              <p:cNvPicPr/>
              <p:nvPr/>
            </p:nvPicPr>
            <p:blipFill>
              <a:blip r:embed="rId15"/>
              <a:stretch>
                <a:fillRect/>
              </a:stretch>
            </p:blipFill>
            <p:spPr>
              <a:xfrm>
                <a:off x="8224315" y="860706"/>
                <a:ext cx="311760" cy="1454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05" name="Freihand 104"/>
              <p14:cNvContentPartPr/>
              <p14:nvPr/>
            </p14:nvContentPartPr>
            <p14:xfrm>
              <a:off x="5165395" y="1074546"/>
              <a:ext cx="336600" cy="1110240"/>
            </p14:xfrm>
          </p:contentPart>
        </mc:Choice>
        <mc:Fallback>
          <p:pic>
            <p:nvPicPr>
              <p:cNvPr id="105" name="Freihand 104"/>
              <p:cNvPicPr/>
              <p:nvPr/>
            </p:nvPicPr>
            <p:blipFill>
              <a:blip r:embed="rId17"/>
              <a:stretch>
                <a:fillRect/>
              </a:stretch>
            </p:blipFill>
            <p:spPr>
              <a:xfrm>
                <a:off x="5147035" y="1059426"/>
                <a:ext cx="369360" cy="11419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50" name="Freihand 149"/>
              <p14:cNvContentPartPr/>
              <p14:nvPr/>
            </p14:nvContentPartPr>
            <p14:xfrm>
              <a:off x="4946515" y="3386466"/>
              <a:ext cx="545760" cy="722880"/>
            </p14:xfrm>
          </p:contentPart>
        </mc:Choice>
        <mc:Fallback>
          <p:pic>
            <p:nvPicPr>
              <p:cNvPr id="150" name="Freihand 149"/>
              <p:cNvPicPr/>
              <p:nvPr/>
            </p:nvPicPr>
            <p:blipFill>
              <a:blip r:embed="rId19"/>
              <a:stretch>
                <a:fillRect/>
              </a:stretch>
            </p:blipFill>
            <p:spPr>
              <a:xfrm>
                <a:off x="4928515" y="3374586"/>
                <a:ext cx="579960" cy="7412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56" name="Freihand 155"/>
              <p14:cNvContentPartPr/>
              <p14:nvPr/>
            </p14:nvContentPartPr>
            <p14:xfrm>
              <a:off x="6717715" y="1870866"/>
              <a:ext cx="147240" cy="312840"/>
            </p14:xfrm>
          </p:contentPart>
        </mc:Choice>
        <mc:Fallback>
          <p:pic>
            <p:nvPicPr>
              <p:cNvPr id="156" name="Freihand 155"/>
              <p:cNvPicPr/>
              <p:nvPr/>
            </p:nvPicPr>
            <p:blipFill>
              <a:blip r:embed="rId21"/>
              <a:stretch>
                <a:fillRect/>
              </a:stretch>
            </p:blipFill>
            <p:spPr>
              <a:xfrm>
                <a:off x="6704395" y="1855746"/>
                <a:ext cx="173160" cy="3438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60" name="Freihand 259"/>
              <p14:cNvContentPartPr/>
              <p14:nvPr/>
            </p14:nvContentPartPr>
            <p14:xfrm>
              <a:off x="4455115" y="4283586"/>
              <a:ext cx="364680" cy="1346400"/>
            </p14:xfrm>
          </p:contentPart>
        </mc:Choice>
        <mc:Fallback>
          <p:pic>
            <p:nvPicPr>
              <p:cNvPr id="260" name="Freihand 259"/>
              <p:cNvPicPr/>
              <p:nvPr/>
            </p:nvPicPr>
            <p:blipFill>
              <a:blip r:embed="rId23"/>
              <a:stretch>
                <a:fillRect/>
              </a:stretch>
            </p:blipFill>
            <p:spPr>
              <a:xfrm>
                <a:off x="4446115" y="4269546"/>
                <a:ext cx="390600" cy="13798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31" name="Freihand 330"/>
              <p14:cNvContentPartPr/>
              <p14:nvPr/>
            </p14:nvContentPartPr>
            <p14:xfrm>
              <a:off x="5919955" y="3226986"/>
              <a:ext cx="842400" cy="531720"/>
            </p14:xfrm>
          </p:contentPart>
        </mc:Choice>
        <mc:Fallback>
          <p:pic>
            <p:nvPicPr>
              <p:cNvPr id="331" name="Freihand 330"/>
              <p:cNvPicPr/>
              <p:nvPr/>
            </p:nvPicPr>
            <p:blipFill>
              <a:blip r:embed="rId25"/>
              <a:stretch>
                <a:fillRect/>
              </a:stretch>
            </p:blipFill>
            <p:spPr>
              <a:xfrm>
                <a:off x="5901235" y="3208266"/>
                <a:ext cx="876240" cy="5662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50" name="Freihand 349"/>
              <p14:cNvContentPartPr/>
              <p14:nvPr/>
            </p14:nvContentPartPr>
            <p14:xfrm>
              <a:off x="9209995" y="777546"/>
              <a:ext cx="518400" cy="79200"/>
            </p14:xfrm>
          </p:contentPart>
        </mc:Choice>
        <mc:Fallback>
          <p:pic>
            <p:nvPicPr>
              <p:cNvPr id="350" name="Freihand 349"/>
              <p:cNvPicPr/>
              <p:nvPr/>
            </p:nvPicPr>
            <p:blipFill>
              <a:blip r:embed="rId27"/>
              <a:stretch>
                <a:fillRect/>
              </a:stretch>
            </p:blipFill>
            <p:spPr>
              <a:xfrm>
                <a:off x="9195235" y="760626"/>
                <a:ext cx="55008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59" name="Freihand 358"/>
              <p14:cNvContentPartPr/>
              <p14:nvPr/>
            </p14:nvContentPartPr>
            <p14:xfrm>
              <a:off x="4704975" y="2897946"/>
              <a:ext cx="993240" cy="610555"/>
            </p14:xfrm>
          </p:contentPart>
        </mc:Choice>
        <mc:Fallback>
          <p:pic>
            <p:nvPicPr>
              <p:cNvPr id="359" name="Freihand 358"/>
              <p:cNvPicPr/>
              <p:nvPr/>
            </p:nvPicPr>
            <p:blipFill>
              <a:blip r:embed="rId29"/>
              <a:stretch>
                <a:fillRect/>
              </a:stretch>
            </p:blipFill>
            <p:spPr>
              <a:xfrm>
                <a:off x="4690996" y="2881621"/>
                <a:ext cx="1022632" cy="642479"/>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87" name="Freihand 386"/>
              <p14:cNvContentPartPr/>
              <p14:nvPr/>
            </p14:nvContentPartPr>
            <p14:xfrm>
              <a:off x="12086395" y="3994506"/>
              <a:ext cx="108360" cy="163800"/>
            </p14:xfrm>
          </p:contentPart>
        </mc:Choice>
        <mc:Fallback>
          <p:pic>
            <p:nvPicPr>
              <p:cNvPr id="387" name="Freihand 386"/>
              <p:cNvPicPr/>
              <p:nvPr/>
            </p:nvPicPr>
            <p:blipFill>
              <a:blip r:embed="rId31"/>
              <a:stretch>
                <a:fillRect/>
              </a:stretch>
            </p:blipFill>
            <p:spPr>
              <a:xfrm>
                <a:off x="12069475" y="3977586"/>
                <a:ext cx="142200" cy="1976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98" name="Freihand 397"/>
              <p14:cNvContentPartPr/>
              <p14:nvPr/>
            </p14:nvContentPartPr>
            <p14:xfrm>
              <a:off x="9327355" y="654066"/>
              <a:ext cx="2421720" cy="1277280"/>
            </p14:xfrm>
          </p:contentPart>
        </mc:Choice>
        <mc:Fallback>
          <p:pic>
            <p:nvPicPr>
              <p:cNvPr id="398" name="Freihand 397"/>
              <p:cNvPicPr/>
              <p:nvPr/>
            </p:nvPicPr>
            <p:blipFill>
              <a:blip r:embed="rId33"/>
              <a:stretch>
                <a:fillRect/>
              </a:stretch>
            </p:blipFill>
            <p:spPr>
              <a:xfrm>
                <a:off x="9311875" y="633906"/>
                <a:ext cx="2454480" cy="13165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99" name="Freihand 398"/>
              <p14:cNvContentPartPr/>
              <p14:nvPr/>
            </p14:nvContentPartPr>
            <p14:xfrm>
              <a:off x="10050595" y="3230586"/>
              <a:ext cx="1479600" cy="606960"/>
            </p14:xfrm>
          </p:contentPart>
        </mc:Choice>
        <mc:Fallback>
          <p:pic>
            <p:nvPicPr>
              <p:cNvPr id="399" name="Freihand 398"/>
              <p:cNvPicPr/>
              <p:nvPr/>
            </p:nvPicPr>
            <p:blipFill>
              <a:blip r:embed="rId35"/>
              <a:stretch>
                <a:fillRect/>
              </a:stretch>
            </p:blipFill>
            <p:spPr>
              <a:xfrm>
                <a:off x="10034035" y="3216906"/>
                <a:ext cx="1509840" cy="6379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403" name="Freihand 402"/>
              <p14:cNvContentPartPr/>
              <p14:nvPr/>
            </p14:nvContentPartPr>
            <p14:xfrm>
              <a:off x="145195" y="5950026"/>
              <a:ext cx="5032080" cy="140400"/>
            </p14:xfrm>
          </p:contentPart>
        </mc:Choice>
        <mc:Fallback>
          <p:pic>
            <p:nvPicPr>
              <p:cNvPr id="403" name="Freihand 402"/>
              <p:cNvPicPr/>
              <p:nvPr/>
            </p:nvPicPr>
            <p:blipFill>
              <a:blip r:embed="rId37"/>
              <a:stretch>
                <a:fillRect/>
              </a:stretch>
            </p:blipFill>
            <p:spPr>
              <a:xfrm>
                <a:off x="134755" y="5934906"/>
                <a:ext cx="505692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413" name="Freihand 412"/>
              <p14:cNvContentPartPr/>
              <p14:nvPr/>
            </p14:nvContentPartPr>
            <p14:xfrm>
              <a:off x="2186395" y="4622706"/>
              <a:ext cx="732960" cy="127080"/>
            </p14:xfrm>
          </p:contentPart>
        </mc:Choice>
        <mc:Fallback>
          <p:pic>
            <p:nvPicPr>
              <p:cNvPr id="413" name="Freihand 412"/>
              <p:cNvPicPr/>
              <p:nvPr/>
            </p:nvPicPr>
            <p:blipFill>
              <a:blip r:embed="rId39"/>
              <a:stretch>
                <a:fillRect/>
              </a:stretch>
            </p:blipFill>
            <p:spPr>
              <a:xfrm>
                <a:off x="2174515" y="4609026"/>
                <a:ext cx="756000"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14" name="Freihand 413"/>
              <p14:cNvContentPartPr/>
              <p14:nvPr/>
            </p14:nvContentPartPr>
            <p14:xfrm>
              <a:off x="2128075" y="5016906"/>
              <a:ext cx="778680" cy="113400"/>
            </p14:xfrm>
          </p:contentPart>
        </mc:Choice>
        <mc:Fallback>
          <p:pic>
            <p:nvPicPr>
              <p:cNvPr id="414" name="Freihand 413"/>
              <p:cNvPicPr/>
              <p:nvPr/>
            </p:nvPicPr>
            <p:blipFill>
              <a:blip r:embed="rId41"/>
              <a:stretch>
                <a:fillRect/>
              </a:stretch>
            </p:blipFill>
            <p:spPr>
              <a:xfrm>
                <a:off x="2115115" y="5005746"/>
                <a:ext cx="804960" cy="1371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15" name="Freihand 414"/>
              <p14:cNvContentPartPr/>
              <p14:nvPr/>
            </p14:nvContentPartPr>
            <p14:xfrm>
              <a:off x="2106475" y="5405346"/>
              <a:ext cx="709560" cy="115920"/>
            </p14:xfrm>
          </p:contentPart>
        </mc:Choice>
        <mc:Fallback>
          <p:pic>
            <p:nvPicPr>
              <p:cNvPr id="415" name="Freihand 414"/>
              <p:cNvPicPr/>
              <p:nvPr/>
            </p:nvPicPr>
            <p:blipFill>
              <a:blip r:embed="rId43"/>
              <a:stretch>
                <a:fillRect/>
              </a:stretch>
            </p:blipFill>
            <p:spPr>
              <a:xfrm>
                <a:off x="2092435" y="5394546"/>
                <a:ext cx="735840" cy="1368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16" name="Freihand 415"/>
              <p14:cNvContentPartPr/>
              <p14:nvPr/>
            </p14:nvContentPartPr>
            <p14:xfrm>
              <a:off x="2061115" y="5859666"/>
              <a:ext cx="862200" cy="84960"/>
            </p14:xfrm>
          </p:contentPart>
        </mc:Choice>
        <mc:Fallback>
          <p:pic>
            <p:nvPicPr>
              <p:cNvPr id="416" name="Freihand 415"/>
              <p:cNvPicPr/>
              <p:nvPr/>
            </p:nvPicPr>
            <p:blipFill>
              <a:blip r:embed="rId45"/>
              <a:stretch>
                <a:fillRect/>
              </a:stretch>
            </p:blipFill>
            <p:spPr>
              <a:xfrm>
                <a:off x="2046355" y="5845266"/>
                <a:ext cx="89244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31" name="Freihand 430"/>
              <p14:cNvContentPartPr/>
              <p14:nvPr/>
            </p14:nvContentPartPr>
            <p14:xfrm>
              <a:off x="5099515" y="4231026"/>
              <a:ext cx="3353040" cy="2250720"/>
            </p14:xfrm>
          </p:contentPart>
        </mc:Choice>
        <mc:Fallback>
          <p:pic>
            <p:nvPicPr>
              <p:cNvPr id="431" name="Freihand 430"/>
              <p:cNvPicPr/>
              <p:nvPr/>
            </p:nvPicPr>
            <p:blipFill>
              <a:blip r:embed="rId47"/>
              <a:stretch>
                <a:fillRect/>
              </a:stretch>
            </p:blipFill>
            <p:spPr>
              <a:xfrm>
                <a:off x="5082595" y="4214106"/>
                <a:ext cx="3384720" cy="22874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40" name="Freihand 439"/>
              <p14:cNvContentPartPr/>
              <p14:nvPr/>
            </p14:nvContentPartPr>
            <p14:xfrm>
              <a:off x="7805655" y="1874826"/>
              <a:ext cx="4253740" cy="2146675"/>
            </p14:xfrm>
          </p:contentPart>
        </mc:Choice>
        <mc:Fallback>
          <p:pic>
            <p:nvPicPr>
              <p:cNvPr id="440" name="Freihand 439"/>
              <p:cNvPicPr/>
              <p:nvPr/>
            </p:nvPicPr>
            <p:blipFill>
              <a:blip r:embed="rId49"/>
              <a:stretch>
                <a:fillRect/>
              </a:stretch>
            </p:blipFill>
            <p:spPr>
              <a:xfrm>
                <a:off x="7798815" y="1857906"/>
                <a:ext cx="4277860" cy="2181955"/>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41" name="Freihand 440"/>
              <p14:cNvContentPartPr/>
              <p14:nvPr/>
            </p14:nvContentPartPr>
            <p14:xfrm>
              <a:off x="31435" y="4313106"/>
              <a:ext cx="4246560" cy="1659960"/>
            </p14:xfrm>
          </p:contentPart>
        </mc:Choice>
        <mc:Fallback>
          <p:pic>
            <p:nvPicPr>
              <p:cNvPr id="441" name="Freihand 440"/>
              <p:cNvPicPr/>
              <p:nvPr/>
            </p:nvPicPr>
            <p:blipFill>
              <a:blip r:embed="rId51"/>
              <a:stretch>
                <a:fillRect/>
              </a:stretch>
            </p:blipFill>
            <p:spPr>
              <a:xfrm>
                <a:off x="20275" y="4297266"/>
                <a:ext cx="4278240" cy="16934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43" name="Freihand 442"/>
              <p14:cNvContentPartPr/>
              <p14:nvPr/>
            </p14:nvContentPartPr>
            <p14:xfrm>
              <a:off x="9276615" y="3564301"/>
              <a:ext cx="1341360" cy="615240"/>
            </p14:xfrm>
          </p:contentPart>
        </mc:Choice>
        <mc:Fallback>
          <p:pic>
            <p:nvPicPr>
              <p:cNvPr id="443" name="Freihand 442"/>
              <p:cNvPicPr/>
              <p:nvPr/>
            </p:nvPicPr>
            <p:blipFill>
              <a:blip r:embed="rId53"/>
              <a:stretch>
                <a:fillRect/>
              </a:stretch>
            </p:blipFill>
            <p:spPr>
              <a:xfrm>
                <a:off x="9262215" y="3546301"/>
                <a:ext cx="1373760" cy="6454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48" name="Freihand 447"/>
              <p14:cNvContentPartPr/>
              <p14:nvPr/>
            </p14:nvContentPartPr>
            <p14:xfrm>
              <a:off x="6820335" y="2921341"/>
              <a:ext cx="660240" cy="612720"/>
            </p14:xfrm>
          </p:contentPart>
        </mc:Choice>
        <mc:Fallback>
          <p:pic>
            <p:nvPicPr>
              <p:cNvPr id="448" name="Freihand 447"/>
              <p:cNvPicPr/>
              <p:nvPr/>
            </p:nvPicPr>
            <p:blipFill>
              <a:blip r:embed="rId55"/>
              <a:stretch>
                <a:fillRect/>
              </a:stretch>
            </p:blipFill>
            <p:spPr>
              <a:xfrm>
                <a:off x="6804855" y="2908741"/>
                <a:ext cx="692640" cy="6408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49" name="Freihand 448"/>
              <p14:cNvContentPartPr/>
              <p14:nvPr/>
            </p14:nvContentPartPr>
            <p14:xfrm>
              <a:off x="6895915" y="3015306"/>
              <a:ext cx="768960" cy="1143720"/>
            </p14:xfrm>
          </p:contentPart>
        </mc:Choice>
        <mc:Fallback>
          <p:pic>
            <p:nvPicPr>
              <p:cNvPr id="449" name="Freihand 448"/>
              <p:cNvPicPr/>
              <p:nvPr/>
            </p:nvPicPr>
            <p:blipFill>
              <a:blip r:embed="rId57"/>
              <a:stretch>
                <a:fillRect/>
              </a:stretch>
            </p:blipFill>
            <p:spPr>
              <a:xfrm>
                <a:off x="6876826" y="2995146"/>
                <a:ext cx="804977" cy="117684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50" name="Freihand 449"/>
              <p14:cNvContentPartPr/>
              <p14:nvPr/>
            </p14:nvContentPartPr>
            <p14:xfrm>
              <a:off x="6572275" y="3599946"/>
              <a:ext cx="961560" cy="704520"/>
            </p14:xfrm>
          </p:contentPart>
        </mc:Choice>
        <mc:Fallback>
          <p:pic>
            <p:nvPicPr>
              <p:cNvPr id="450" name="Freihand 449"/>
              <p:cNvPicPr/>
              <p:nvPr/>
            </p:nvPicPr>
            <p:blipFill>
              <a:blip r:embed="rId59"/>
              <a:stretch>
                <a:fillRect/>
              </a:stretch>
            </p:blipFill>
            <p:spPr>
              <a:xfrm>
                <a:off x="6557875" y="3587706"/>
                <a:ext cx="991440" cy="7344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51" name="Freihand 450"/>
              <p14:cNvContentPartPr/>
              <p14:nvPr/>
            </p14:nvContentPartPr>
            <p14:xfrm>
              <a:off x="6715195" y="3559266"/>
              <a:ext cx="867240" cy="774000"/>
            </p14:xfrm>
          </p:contentPart>
        </mc:Choice>
        <mc:Fallback>
          <p:pic>
            <p:nvPicPr>
              <p:cNvPr id="451" name="Freihand 450"/>
              <p:cNvPicPr/>
              <p:nvPr/>
            </p:nvPicPr>
            <p:blipFill>
              <a:blip r:embed="rId61"/>
              <a:stretch>
                <a:fillRect/>
              </a:stretch>
            </p:blipFill>
            <p:spPr>
              <a:xfrm>
                <a:off x="6696835" y="3538746"/>
                <a:ext cx="905400" cy="8128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52" name="Freihand 451"/>
              <p14:cNvContentPartPr/>
              <p14:nvPr/>
            </p14:nvContentPartPr>
            <p14:xfrm>
              <a:off x="6670195" y="3553146"/>
              <a:ext cx="844560" cy="699480"/>
            </p14:xfrm>
          </p:contentPart>
        </mc:Choice>
        <mc:Fallback>
          <p:pic>
            <p:nvPicPr>
              <p:cNvPr id="452" name="Freihand 451"/>
              <p:cNvPicPr/>
              <p:nvPr/>
            </p:nvPicPr>
            <p:blipFill>
              <a:blip r:embed="rId63"/>
              <a:stretch>
                <a:fillRect/>
              </a:stretch>
            </p:blipFill>
            <p:spPr>
              <a:xfrm>
                <a:off x="6655075" y="3543066"/>
                <a:ext cx="874440" cy="7246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54" name="Freihand 453"/>
              <p14:cNvContentPartPr/>
              <p14:nvPr/>
            </p14:nvContentPartPr>
            <p14:xfrm>
              <a:off x="9404395" y="4528386"/>
              <a:ext cx="48960" cy="54360"/>
            </p14:xfrm>
          </p:contentPart>
        </mc:Choice>
        <mc:Fallback>
          <p:pic>
            <p:nvPicPr>
              <p:cNvPr id="454" name="Freihand 453"/>
              <p:cNvPicPr/>
              <p:nvPr/>
            </p:nvPicPr>
            <p:blipFill>
              <a:blip r:embed="rId65"/>
              <a:stretch>
                <a:fillRect/>
              </a:stretch>
            </p:blipFill>
            <p:spPr>
              <a:xfrm>
                <a:off x="9387475" y="4511466"/>
                <a:ext cx="82800" cy="8820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57" name="Freihand 456"/>
              <p14:cNvContentPartPr/>
              <p14:nvPr/>
            </p14:nvContentPartPr>
            <p14:xfrm>
              <a:off x="3211695" y="6369061"/>
              <a:ext cx="1346400" cy="41400"/>
            </p14:xfrm>
          </p:contentPart>
        </mc:Choice>
        <mc:Fallback>
          <p:pic>
            <p:nvPicPr>
              <p:cNvPr id="457" name="Freihand 456"/>
              <p:cNvPicPr/>
              <p:nvPr/>
            </p:nvPicPr>
            <p:blipFill>
              <a:blip r:embed="rId67"/>
              <a:stretch>
                <a:fillRect/>
              </a:stretch>
            </p:blipFill>
            <p:spPr>
              <a:xfrm>
                <a:off x="3194415" y="6351781"/>
                <a:ext cx="1382400" cy="7596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67" name="Freihand 466"/>
              <p14:cNvContentPartPr/>
              <p14:nvPr/>
            </p14:nvContentPartPr>
            <p14:xfrm>
              <a:off x="3818295" y="6058021"/>
              <a:ext cx="493180" cy="709200"/>
            </p14:xfrm>
          </p:contentPart>
        </mc:Choice>
        <mc:Fallback>
          <p:pic>
            <p:nvPicPr>
              <p:cNvPr id="467" name="Freihand 466"/>
              <p:cNvPicPr/>
              <p:nvPr/>
            </p:nvPicPr>
            <p:blipFill>
              <a:blip r:embed="rId69"/>
              <a:stretch>
                <a:fillRect/>
              </a:stretch>
            </p:blipFill>
            <p:spPr>
              <a:xfrm>
                <a:off x="3799216" y="6039661"/>
                <a:ext cx="529179" cy="74556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73" name="Freihand 472"/>
              <p14:cNvContentPartPr/>
              <p14:nvPr/>
            </p14:nvContentPartPr>
            <p14:xfrm>
              <a:off x="4010895" y="1170661"/>
              <a:ext cx="1404000" cy="46080"/>
            </p14:xfrm>
          </p:contentPart>
        </mc:Choice>
        <mc:Fallback>
          <p:pic>
            <p:nvPicPr>
              <p:cNvPr id="473" name="Freihand 472"/>
              <p:cNvPicPr/>
              <p:nvPr/>
            </p:nvPicPr>
            <p:blipFill>
              <a:blip r:embed="rId71"/>
              <a:stretch>
                <a:fillRect/>
              </a:stretch>
            </p:blipFill>
            <p:spPr>
              <a:xfrm>
                <a:off x="4001535" y="1155541"/>
                <a:ext cx="1426680" cy="763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74" name="Freihand 473"/>
              <p14:cNvContentPartPr/>
              <p14:nvPr/>
            </p14:nvContentPartPr>
            <p14:xfrm>
              <a:off x="5946235" y="1615986"/>
              <a:ext cx="478080" cy="471960"/>
            </p14:xfrm>
          </p:contentPart>
        </mc:Choice>
        <mc:Fallback>
          <p:pic>
            <p:nvPicPr>
              <p:cNvPr id="474" name="Freihand 473"/>
              <p:cNvPicPr/>
              <p:nvPr/>
            </p:nvPicPr>
            <p:blipFill>
              <a:blip r:embed="rId73"/>
              <a:stretch>
                <a:fillRect/>
              </a:stretch>
            </p:blipFill>
            <p:spPr>
              <a:xfrm>
                <a:off x="5928955" y="1599426"/>
                <a:ext cx="514080" cy="50544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475" name="Freihand 474"/>
              <p14:cNvContentPartPr/>
              <p14:nvPr/>
            </p14:nvContentPartPr>
            <p14:xfrm>
              <a:off x="4837095" y="2893986"/>
              <a:ext cx="809280" cy="1414795"/>
            </p14:xfrm>
          </p:contentPart>
        </mc:Choice>
        <mc:Fallback>
          <p:pic>
            <p:nvPicPr>
              <p:cNvPr id="475" name="Freihand 474"/>
              <p:cNvPicPr/>
              <p:nvPr/>
            </p:nvPicPr>
            <p:blipFill>
              <a:blip r:embed="rId75"/>
              <a:stretch>
                <a:fillRect/>
              </a:stretch>
            </p:blipFill>
            <p:spPr>
              <a:xfrm>
                <a:off x="4821601" y="2873450"/>
                <a:ext cx="840628" cy="1450462"/>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476" name="Freihand 475"/>
              <p14:cNvContentPartPr/>
              <p14:nvPr/>
            </p14:nvContentPartPr>
            <p14:xfrm>
              <a:off x="6584155" y="2091906"/>
              <a:ext cx="2746080" cy="1494360"/>
            </p14:xfrm>
          </p:contentPart>
        </mc:Choice>
        <mc:Fallback>
          <p:pic>
            <p:nvPicPr>
              <p:cNvPr id="476" name="Freihand 475"/>
              <p:cNvPicPr/>
              <p:nvPr/>
            </p:nvPicPr>
            <p:blipFill>
              <a:blip r:embed="rId77"/>
              <a:stretch>
                <a:fillRect/>
              </a:stretch>
            </p:blipFill>
            <p:spPr>
              <a:xfrm>
                <a:off x="6576235" y="2075346"/>
                <a:ext cx="2766600" cy="15213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477" name="Freihand 476"/>
              <p14:cNvContentPartPr/>
              <p14:nvPr/>
            </p14:nvContentPartPr>
            <p14:xfrm>
              <a:off x="6623035" y="3200346"/>
              <a:ext cx="1532520" cy="1069920"/>
            </p14:xfrm>
          </p:contentPart>
        </mc:Choice>
        <mc:Fallback>
          <p:pic>
            <p:nvPicPr>
              <p:cNvPr id="477" name="Freihand 476"/>
              <p:cNvPicPr/>
              <p:nvPr/>
            </p:nvPicPr>
            <p:blipFill>
              <a:blip r:embed="rId79"/>
              <a:stretch>
                <a:fillRect/>
              </a:stretch>
            </p:blipFill>
            <p:spPr>
              <a:xfrm>
                <a:off x="6606831" y="3184866"/>
                <a:ext cx="1560967" cy="110124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478" name="Freihand 477"/>
              <p14:cNvContentPartPr/>
              <p14:nvPr/>
            </p14:nvContentPartPr>
            <p14:xfrm>
              <a:off x="6708355" y="3499866"/>
              <a:ext cx="873000" cy="758160"/>
            </p14:xfrm>
          </p:contentPart>
        </mc:Choice>
        <mc:Fallback>
          <p:pic>
            <p:nvPicPr>
              <p:cNvPr id="478" name="Freihand 477"/>
              <p:cNvPicPr/>
              <p:nvPr/>
            </p:nvPicPr>
            <p:blipFill>
              <a:blip r:embed="rId81"/>
              <a:stretch>
                <a:fillRect/>
              </a:stretch>
            </p:blipFill>
            <p:spPr>
              <a:xfrm>
                <a:off x="6691075" y="3482586"/>
                <a:ext cx="906120" cy="792720"/>
              </a:xfrm>
              <a:prstGeom prst="rect">
                <a:avLst/>
              </a:prstGeom>
            </p:spPr>
          </p:pic>
        </mc:Fallback>
      </mc:AlternateContent>
    </p:spTree>
    <p:extLst>
      <p:ext uri="{BB962C8B-B14F-4D97-AF65-F5344CB8AC3E}">
        <p14:creationId xmlns:p14="http://schemas.microsoft.com/office/powerpoint/2010/main" val="28125082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ihandform 1"/>
          <p:cNvSpPr/>
          <p:nvPr/>
        </p:nvSpPr>
        <p:spPr>
          <a:xfrm>
            <a:off x="0" y="24473"/>
            <a:ext cx="12192000" cy="89685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algn="ct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400" b="1" dirty="0">
                <a:solidFill>
                  <a:srgbClr val="000000"/>
                </a:solidFill>
                <a:latin typeface="Times New Roman" pitchFamily="18"/>
                <a:ea typeface="Droid Sans Fallback" pitchFamily="2"/>
                <a:cs typeface="Lohit Hindi" pitchFamily="2"/>
              </a:rPr>
              <a:t>Nash-Gleichgewicht</a:t>
            </a:r>
          </a:p>
          <a:p>
            <a:pPr algn="ct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1400" dirty="0">
                <a:solidFill>
                  <a:srgbClr val="000000"/>
                </a:solidFill>
                <a:latin typeface="Times New Roman" pitchFamily="18"/>
                <a:ea typeface="Droid Sans Fallback" pitchFamily="2"/>
                <a:cs typeface="Lohit Hindi" pitchFamily="2"/>
                <a:hlinkClick r:id="rId3"/>
              </a:rPr>
              <a:t>Dissertation</a:t>
            </a:r>
            <a:endParaRPr lang="de-DE" sz="1400" dirty="0">
              <a:solidFill>
                <a:srgbClr val="000000"/>
              </a:solidFill>
              <a:latin typeface="Times New Roman" pitchFamily="18"/>
              <a:ea typeface="Droid Sans Fallback" pitchFamily="2"/>
              <a:cs typeface="Lohit Hindi" pitchFamily="2"/>
            </a:endParaRPr>
          </a:p>
          <a:p>
            <a:pPr algn="ct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400" dirty="0">
                <a:solidFill>
                  <a:srgbClr val="000000"/>
                </a:solidFill>
                <a:latin typeface="Times New Roman" pitchFamily="18"/>
                <a:ea typeface="Droid Sans Fallback" pitchFamily="2"/>
                <a:cs typeface="Lohit Hindi" pitchFamily="2"/>
                <a:hlinkClick r:id="rId4"/>
              </a:rPr>
              <a:t>Nash, John F. (1950) </a:t>
            </a:r>
            <a:r>
              <a:rPr lang="de-DE" sz="1400" dirty="0">
                <a:solidFill>
                  <a:srgbClr val="000000"/>
                </a:solidFill>
                <a:latin typeface="Times New Roman" pitchFamily="18"/>
                <a:ea typeface="Droid Sans Fallback" pitchFamily="2"/>
                <a:cs typeface="Lohit Hindi" pitchFamily="2"/>
                <a:hlinkClick r:id="rId4"/>
              </a:rPr>
              <a:t>Equilibrium Points in n-Person Games,</a:t>
            </a:r>
            <a:r>
              <a:rPr lang="en-US" sz="1400" dirty="0">
                <a:solidFill>
                  <a:srgbClr val="000000"/>
                </a:solidFill>
                <a:latin typeface="Times New Roman" pitchFamily="18"/>
                <a:ea typeface="Droid Sans Fallback" pitchFamily="2"/>
                <a:cs typeface="Lohit Hindi" pitchFamily="2"/>
                <a:hlinkClick r:id="rId4"/>
              </a:rPr>
              <a:t> PNAS January 1, 1950 36 (1) 48-49</a:t>
            </a:r>
            <a:endParaRPr lang="de-DE" sz="1400" dirty="0">
              <a:solidFill>
                <a:srgbClr val="000000"/>
              </a:solidFill>
              <a:latin typeface="Times New Roman" pitchFamily="18"/>
              <a:ea typeface="Droid Sans Fallback" pitchFamily="2"/>
              <a:cs typeface="Lohit Hindi" pitchFamily="2"/>
            </a:endParaRPr>
          </a:p>
        </p:txBody>
      </p:sp>
      <mc:AlternateContent xmlns:mc="http://schemas.openxmlformats.org/markup-compatibility/2006" xmlns:a14="http://schemas.microsoft.com/office/drawing/2010/main">
        <mc:Choice Requires="a14">
          <p:sp>
            <p:nvSpPr>
              <p:cNvPr id="3" name="Freihandform 2"/>
              <p:cNvSpPr/>
              <p:nvPr/>
            </p:nvSpPr>
            <p:spPr>
              <a:xfrm>
                <a:off x="0" y="921327"/>
                <a:ext cx="12192000" cy="390119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400" dirty="0">
                    <a:solidFill>
                      <a:srgbClr val="000000"/>
                    </a:solidFill>
                    <a:latin typeface="Times New Roman" pitchFamily="18"/>
                    <a:ea typeface="Droid Sans Fallback" pitchFamily="2"/>
                    <a:cs typeface="Lohit Hindi" pitchFamily="2"/>
                  </a:rPr>
                  <a:t>Ein Nash-Gleichgewicht ist eine Strategiekombination s*=(s</a:t>
                </a:r>
                <a:r>
                  <a:rPr lang="de-DE" sz="2400" baseline="-25000" dirty="0">
                    <a:solidFill>
                      <a:srgbClr val="000000"/>
                    </a:solidFill>
                    <a:latin typeface="Times New Roman" pitchFamily="18"/>
                    <a:ea typeface="Droid Sans Fallback" pitchFamily="2"/>
                    <a:cs typeface="Lohit Hindi" pitchFamily="2"/>
                  </a:rPr>
                  <a:t>i</a:t>
                </a:r>
                <a:r>
                  <a:rPr lang="de-DE" sz="2400" dirty="0">
                    <a:solidFill>
                      <a:srgbClr val="000000"/>
                    </a:solidFill>
                    <a:latin typeface="Times New Roman" pitchFamily="18"/>
                    <a:ea typeface="Droid Sans Fallback" pitchFamily="2"/>
                    <a:cs typeface="Lohit Hindi" pitchFamily="2"/>
                  </a:rPr>
                  <a:t>*,s</a:t>
                </a:r>
                <a:r>
                  <a:rPr lang="de-DE" sz="2400" baseline="-25000" dirty="0">
                    <a:solidFill>
                      <a:srgbClr val="000000"/>
                    </a:solidFill>
                    <a:latin typeface="Times New Roman" pitchFamily="18"/>
                    <a:ea typeface="Droid Sans Fallback" pitchFamily="2"/>
                    <a:cs typeface="Lohit Hindi" pitchFamily="2"/>
                  </a:rPr>
                  <a:t>-i</a:t>
                </a:r>
                <a:r>
                  <a:rPr lang="de-DE" sz="2400" dirty="0">
                    <a:solidFill>
                      <a:srgbClr val="000000"/>
                    </a:solidFill>
                    <a:latin typeface="Times New Roman" pitchFamily="18"/>
                    <a:ea typeface="Droid Sans Fallback" pitchFamily="2"/>
                    <a:cs typeface="Lohit Hindi" pitchFamily="2"/>
                  </a:rPr>
                  <a:t>*), bei der es sich für keinen Spieler auszahlt, alleine von seiner Strategie abzuweichen.</a:t>
                </a:r>
              </a:p>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de-DE" sz="2400" dirty="0">
                  <a:solidFill>
                    <a:srgbClr val="000000"/>
                  </a:solidFill>
                  <a:latin typeface="Times New Roman" pitchFamily="18"/>
                  <a:ea typeface="Droid Sans Fallback" pitchFamily="2"/>
                  <a:cs typeface="Lohit Hindi" pitchFamily="2"/>
                </a:endParaRPr>
              </a:p>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200" b="1" dirty="0">
                    <a:solidFill>
                      <a:srgbClr val="000000"/>
                    </a:solidFill>
                    <a:latin typeface="Times New Roman" pitchFamily="18"/>
                    <a:ea typeface="Droid Sans Fallback" pitchFamily="2"/>
                    <a:cs typeface="Lohit Hindi" pitchFamily="2"/>
                  </a:rPr>
                  <a:t>Formale Definition:</a:t>
                </a:r>
              </a:p>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200" dirty="0">
                    <a:solidFill>
                      <a:srgbClr val="000000"/>
                    </a:solidFill>
                    <a:latin typeface="Times New Roman" pitchFamily="18"/>
                    <a:ea typeface="Droid Sans Fallback" pitchFamily="2"/>
                    <a:cs typeface="Lohit Hindi" pitchFamily="2"/>
                  </a:rPr>
                  <a:t>Gegeben sei ein Normalformspiel G = {N,S,U} (N={1,2,…,n}Menge der Spieler ,S= S</a:t>
                </a:r>
                <a:r>
                  <a:rPr lang="de-DE" sz="2200" baseline="-25000" dirty="0">
                    <a:solidFill>
                      <a:srgbClr val="000000"/>
                    </a:solidFill>
                    <a:latin typeface="Times New Roman" pitchFamily="18"/>
                    <a:ea typeface="Droid Sans Fallback" pitchFamily="2"/>
                    <a:cs typeface="Lohit Hindi" pitchFamily="2"/>
                  </a:rPr>
                  <a:t>1</a:t>
                </a:r>
                <a14:m>
                  <m:oMath xmlns:m="http://schemas.openxmlformats.org/officeDocument/2006/math">
                    <m:r>
                      <a:rPr lang="de-DE" sz="2200" i="1">
                        <a:latin typeface="Cambria Math" panose="02040503050406030204" pitchFamily="18" charset="0"/>
                        <a:cs typeface="Times New Roman" panose="02020603050405020304" pitchFamily="18" charset="0"/>
                      </a:rPr>
                      <m:t>⨯</m:t>
                    </m:r>
                  </m:oMath>
                </a14:m>
                <a:r>
                  <a:rPr lang="de-DE" sz="2200" dirty="0">
                    <a:solidFill>
                      <a:srgbClr val="000000"/>
                    </a:solidFill>
                    <a:latin typeface="Times New Roman" pitchFamily="18"/>
                    <a:ea typeface="Droid Sans Fallback" pitchFamily="2"/>
                    <a:cs typeface="Lohit Hindi" pitchFamily="2"/>
                  </a:rPr>
                  <a:t>S</a:t>
                </a:r>
                <a:r>
                  <a:rPr lang="de-DE" sz="2200" baseline="-25000" dirty="0">
                    <a:solidFill>
                      <a:srgbClr val="000000"/>
                    </a:solidFill>
                    <a:latin typeface="Times New Roman" pitchFamily="18"/>
                    <a:ea typeface="Droid Sans Fallback" pitchFamily="2"/>
                    <a:cs typeface="Lohit Hindi" pitchFamily="2"/>
                  </a:rPr>
                  <a:t>2</a:t>
                </a:r>
                <a:r>
                  <a:rPr lang="de-DE" sz="2200" dirty="0">
                    <a:cs typeface="Times New Roman" panose="02020603050405020304" pitchFamily="18" charset="0"/>
                  </a:rPr>
                  <a:t> </a:t>
                </a:r>
                <a14:m>
                  <m:oMath xmlns:m="http://schemas.openxmlformats.org/officeDocument/2006/math">
                    <m:r>
                      <a:rPr lang="de-DE" sz="2200" i="1">
                        <a:latin typeface="Cambria Math" panose="02040503050406030204" pitchFamily="18" charset="0"/>
                        <a:cs typeface="Times New Roman" panose="02020603050405020304" pitchFamily="18" charset="0"/>
                      </a:rPr>
                      <m:t>⨯ </m:t>
                    </m:r>
                  </m:oMath>
                </a14:m>
                <a:r>
                  <a:rPr lang="de-DE" sz="2200" dirty="0">
                    <a:solidFill>
                      <a:srgbClr val="000000"/>
                    </a:solidFill>
                    <a:latin typeface="Times New Roman" pitchFamily="18"/>
                    <a:ea typeface="Droid Sans Fallback" pitchFamily="2"/>
                    <a:cs typeface="Lohit Hindi" pitchFamily="2"/>
                  </a:rPr>
                  <a:t>…</a:t>
                </a:r>
                <a14:m>
                  <m:oMath xmlns:m="http://schemas.openxmlformats.org/officeDocument/2006/math">
                    <m:r>
                      <a:rPr lang="de-DE" sz="2200" i="1">
                        <a:latin typeface="Cambria Math" panose="02040503050406030204" pitchFamily="18" charset="0"/>
                        <a:cs typeface="Times New Roman" panose="02020603050405020304" pitchFamily="18" charset="0"/>
                      </a:rPr>
                      <m:t>⨯</m:t>
                    </m:r>
                  </m:oMath>
                </a14:m>
                <a:r>
                  <a:rPr lang="de-DE" sz="2200" dirty="0">
                    <a:solidFill>
                      <a:srgbClr val="000000"/>
                    </a:solidFill>
                    <a:latin typeface="Times New Roman" pitchFamily="18"/>
                    <a:ea typeface="Droid Sans Fallback" pitchFamily="2"/>
                    <a:cs typeface="Lohit Hindi" pitchFamily="2"/>
                  </a:rPr>
                  <a:t>S</a:t>
                </a:r>
                <a:r>
                  <a:rPr lang="de-DE" sz="2200" baseline="-25000" dirty="0">
                    <a:solidFill>
                      <a:srgbClr val="000000"/>
                    </a:solidFill>
                    <a:latin typeface="Times New Roman" pitchFamily="18"/>
                    <a:ea typeface="Droid Sans Fallback" pitchFamily="2"/>
                    <a:cs typeface="Lohit Hindi" pitchFamily="2"/>
                  </a:rPr>
                  <a:t>n</a:t>
                </a:r>
                <a:r>
                  <a:rPr lang="de-DE" sz="2200" dirty="0">
                    <a:solidFill>
                      <a:srgbClr val="000000"/>
                    </a:solidFill>
                    <a:latin typeface="Times New Roman" pitchFamily="18"/>
                    <a:ea typeface="Droid Sans Fallback" pitchFamily="2"/>
                    <a:cs typeface="Lohit Hindi" pitchFamily="2"/>
                  </a:rPr>
                  <a:t> Strategieraum, U: S→</a:t>
                </a:r>
                <a:r>
                  <a:rPr lang="de-DE" sz="2200" dirty="0">
                    <a:cs typeface="Times New Roman" panose="02020603050405020304" pitchFamily="18" charset="0"/>
                  </a:rPr>
                  <a:t> </a:t>
                </a:r>
                <a14:m>
                  <m:oMath xmlns:m="http://schemas.openxmlformats.org/officeDocument/2006/math">
                    <m:r>
                      <a:rPr lang="de-DE" sz="2200" i="1">
                        <a:latin typeface="Cambria Math" panose="02040503050406030204" pitchFamily="18" charset="0"/>
                        <a:cs typeface="Times New Roman" panose="02020603050405020304" pitchFamily="18" charset="0"/>
                      </a:rPr>
                      <m:t>ℝ</m:t>
                    </m:r>
                  </m:oMath>
                </a14:m>
                <a:r>
                  <a:rPr lang="de-DE" sz="2200" baseline="30000" dirty="0">
                    <a:solidFill>
                      <a:srgbClr val="000000"/>
                    </a:solidFill>
                    <a:latin typeface="Times New Roman" pitchFamily="18"/>
                    <a:ea typeface="Droid Sans Fallback" pitchFamily="2"/>
                    <a:cs typeface="Lohit Hindi" pitchFamily="2"/>
                  </a:rPr>
                  <a:t>n</a:t>
                </a:r>
                <a:r>
                  <a:rPr lang="de-DE" sz="2200" dirty="0">
                    <a:solidFill>
                      <a:srgbClr val="000000"/>
                    </a:solidFill>
                    <a:latin typeface="Times New Roman" pitchFamily="18"/>
                    <a:ea typeface="Droid Sans Fallback" pitchFamily="2"/>
                    <a:cs typeface="Lohit Hindi" pitchFamily="2"/>
                  </a:rPr>
                  <a:t> Nutzenfunktion mit </a:t>
                </a:r>
                <a:r>
                  <a:rPr lang="de-DE" sz="2200" dirty="0" err="1">
                    <a:solidFill>
                      <a:srgbClr val="000000"/>
                    </a:solidFill>
                    <a:latin typeface="Times New Roman" pitchFamily="18"/>
                    <a:ea typeface="Droid Sans Fallback" pitchFamily="2"/>
                    <a:cs typeface="Lohit Hindi" pitchFamily="2"/>
                  </a:rPr>
                  <a:t>U</a:t>
                </a:r>
                <a:r>
                  <a:rPr lang="de-DE" sz="2200" baseline="-25000" dirty="0" err="1">
                    <a:solidFill>
                      <a:srgbClr val="000000"/>
                    </a:solidFill>
                    <a:latin typeface="Times New Roman" pitchFamily="18"/>
                    <a:ea typeface="Droid Sans Fallback" pitchFamily="2"/>
                    <a:cs typeface="Lohit Hindi" pitchFamily="2"/>
                  </a:rPr>
                  <a:t>i</a:t>
                </a:r>
                <a:r>
                  <a:rPr lang="de-DE" sz="2200" dirty="0">
                    <a:solidFill>
                      <a:srgbClr val="000000"/>
                    </a:solidFill>
                    <a:latin typeface="Times New Roman" pitchFamily="18"/>
                    <a:ea typeface="Droid Sans Fallback" pitchFamily="2"/>
                    <a:cs typeface="Lohit Hindi" pitchFamily="2"/>
                  </a:rPr>
                  <a:t> </a:t>
                </a:r>
                <a:r>
                  <a:rPr lang="de-DE" sz="2200" dirty="0" err="1">
                    <a:solidFill>
                      <a:srgbClr val="000000"/>
                    </a:solidFill>
                    <a:latin typeface="Times New Roman" pitchFamily="18"/>
                    <a:ea typeface="Droid Sans Fallback" pitchFamily="2"/>
                    <a:cs typeface="Lohit Hindi" pitchFamily="2"/>
                  </a:rPr>
                  <a:t>Nutzenfkt</a:t>
                </a:r>
                <a:r>
                  <a:rPr lang="de-DE" sz="2200" dirty="0">
                    <a:solidFill>
                      <a:srgbClr val="000000"/>
                    </a:solidFill>
                    <a:latin typeface="Times New Roman" pitchFamily="18"/>
                    <a:ea typeface="Droid Sans Fallback" pitchFamily="2"/>
                    <a:cs typeface="Lohit Hindi" pitchFamily="2"/>
                  </a:rPr>
                  <a:t>. des Spielers i)</a:t>
                </a:r>
              </a:p>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de-DE" sz="2200" dirty="0">
                  <a:solidFill>
                    <a:srgbClr val="000000"/>
                  </a:solidFill>
                  <a:latin typeface="Times New Roman" pitchFamily="18"/>
                  <a:ea typeface="Droid Sans Fallback" pitchFamily="2"/>
                  <a:cs typeface="Lohit Hindi" pitchFamily="2"/>
                </a:endParaRPr>
              </a:p>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200" dirty="0">
                    <a:solidFill>
                      <a:srgbClr val="000000"/>
                    </a:solidFill>
                    <a:latin typeface="Times New Roman" pitchFamily="18"/>
                    <a:ea typeface="Droid Sans Fallback" pitchFamily="2"/>
                    <a:cs typeface="Lohit Hindi" pitchFamily="2"/>
                  </a:rPr>
                  <a:t>Das </a:t>
                </a:r>
                <a:r>
                  <a:rPr lang="de-DE" sz="2200" dirty="0" err="1">
                    <a:solidFill>
                      <a:srgbClr val="000000"/>
                    </a:solidFill>
                    <a:latin typeface="Times New Roman" pitchFamily="18"/>
                    <a:ea typeface="Droid Sans Fallback" pitchFamily="2"/>
                    <a:cs typeface="Lohit Hindi" pitchFamily="2"/>
                  </a:rPr>
                  <a:t>Strategienprofil</a:t>
                </a:r>
                <a:r>
                  <a:rPr lang="de-DE" sz="2200" dirty="0">
                    <a:solidFill>
                      <a:srgbClr val="000000"/>
                    </a:solidFill>
                    <a:latin typeface="Times New Roman" pitchFamily="18"/>
                    <a:ea typeface="Droid Sans Fallback" pitchFamily="2"/>
                    <a:cs typeface="Lohit Hindi" pitchFamily="2"/>
                  </a:rPr>
                  <a:t> s* ∈ S bildet ein Nash‑Gleichgewicht, falls für jeden Spieler i die Strategie s</a:t>
                </a:r>
                <a:r>
                  <a:rPr lang="de-DE" sz="2200" baseline="-25000" dirty="0">
                    <a:solidFill>
                      <a:srgbClr val="000000"/>
                    </a:solidFill>
                    <a:latin typeface="Times New Roman" pitchFamily="18"/>
                    <a:ea typeface="Droid Sans Fallback" pitchFamily="2"/>
                    <a:cs typeface="Lohit Hindi" pitchFamily="2"/>
                  </a:rPr>
                  <a:t>i</a:t>
                </a:r>
                <a:r>
                  <a:rPr lang="de-DE" sz="2200" dirty="0">
                    <a:solidFill>
                      <a:srgbClr val="000000"/>
                    </a:solidFill>
                    <a:latin typeface="Times New Roman" pitchFamily="18"/>
                    <a:ea typeface="Droid Sans Fallback" pitchFamily="2"/>
                    <a:cs typeface="Lohit Hindi" pitchFamily="2"/>
                  </a:rPr>
                  <a:t>* ∈ S</a:t>
                </a:r>
                <a:r>
                  <a:rPr lang="de-DE" sz="2200" baseline="-25000" dirty="0">
                    <a:solidFill>
                      <a:srgbClr val="000000"/>
                    </a:solidFill>
                    <a:latin typeface="Times New Roman" pitchFamily="18"/>
                    <a:ea typeface="Droid Sans Fallback" pitchFamily="2"/>
                    <a:cs typeface="Lohit Hindi" pitchFamily="2"/>
                  </a:rPr>
                  <a:t>i</a:t>
                </a:r>
                <a:r>
                  <a:rPr lang="de-DE" sz="2200" dirty="0">
                    <a:solidFill>
                      <a:srgbClr val="000000"/>
                    </a:solidFill>
                    <a:latin typeface="Times New Roman" pitchFamily="18"/>
                    <a:ea typeface="Droid Sans Fallback" pitchFamily="2"/>
                    <a:cs typeface="Lohit Hindi" pitchFamily="2"/>
                  </a:rPr>
                  <a:t> die beste Antwort auf die Strategien seiner Gegenspieler s</a:t>
                </a:r>
                <a:r>
                  <a:rPr lang="de-DE" sz="2200" baseline="-25000" dirty="0">
                    <a:solidFill>
                      <a:srgbClr val="000000"/>
                    </a:solidFill>
                    <a:latin typeface="Times New Roman" pitchFamily="18"/>
                    <a:ea typeface="Droid Sans Fallback" pitchFamily="2"/>
                    <a:cs typeface="Lohit Hindi" pitchFamily="2"/>
                  </a:rPr>
                  <a:t>‑i</a:t>
                </a:r>
                <a:r>
                  <a:rPr lang="de-DE" sz="2200" dirty="0">
                    <a:solidFill>
                      <a:srgbClr val="000000"/>
                    </a:solidFill>
                    <a:latin typeface="Times New Roman" pitchFamily="18"/>
                    <a:ea typeface="Droid Sans Fallback" pitchFamily="2"/>
                    <a:cs typeface="Lohit Hindi" pitchFamily="2"/>
                  </a:rPr>
                  <a:t>* ∈ S</a:t>
                </a:r>
                <a:r>
                  <a:rPr lang="de-DE" sz="2200" baseline="-25000" dirty="0">
                    <a:solidFill>
                      <a:srgbClr val="000000"/>
                    </a:solidFill>
                    <a:latin typeface="Times New Roman" pitchFamily="18"/>
                    <a:ea typeface="Droid Sans Fallback" pitchFamily="2"/>
                    <a:cs typeface="Lohit Hindi" pitchFamily="2"/>
                  </a:rPr>
                  <a:t>-i</a:t>
                </a:r>
                <a:r>
                  <a:rPr lang="de-DE" sz="2200" dirty="0">
                    <a:solidFill>
                      <a:srgbClr val="000000"/>
                    </a:solidFill>
                    <a:latin typeface="Times New Roman" pitchFamily="18"/>
                    <a:ea typeface="Droid Sans Fallback" pitchFamily="2"/>
                    <a:cs typeface="Lohit Hindi" pitchFamily="2"/>
                  </a:rPr>
                  <a:t> ist, das heißt, falls </a:t>
                </a:r>
                <a:r>
                  <a:rPr lang="de-DE" sz="2200" dirty="0" err="1">
                    <a:solidFill>
                      <a:srgbClr val="000000"/>
                    </a:solidFill>
                    <a:latin typeface="Times New Roman" pitchFamily="18"/>
                    <a:ea typeface="Droid Sans Fallback" pitchFamily="2"/>
                    <a:cs typeface="Lohit Hindi" pitchFamily="2"/>
                  </a:rPr>
                  <a:t>U</a:t>
                </a:r>
                <a:r>
                  <a:rPr lang="de-DE" sz="2200" baseline="-25000" dirty="0" err="1">
                    <a:solidFill>
                      <a:srgbClr val="000000"/>
                    </a:solidFill>
                    <a:latin typeface="Times New Roman" pitchFamily="18"/>
                    <a:ea typeface="Droid Sans Fallback" pitchFamily="2"/>
                    <a:cs typeface="Lohit Hindi" pitchFamily="2"/>
                  </a:rPr>
                  <a:t>i</a:t>
                </a:r>
                <a:r>
                  <a:rPr lang="de-DE" sz="2200" dirty="0">
                    <a:solidFill>
                      <a:srgbClr val="000000"/>
                    </a:solidFill>
                    <a:latin typeface="Times New Roman" pitchFamily="18"/>
                    <a:ea typeface="Droid Sans Fallback" pitchFamily="2"/>
                    <a:cs typeface="Lohit Hindi" pitchFamily="2"/>
                  </a:rPr>
                  <a:t> (s</a:t>
                </a:r>
                <a:r>
                  <a:rPr lang="de-DE" sz="2200" baseline="-25000" dirty="0">
                    <a:solidFill>
                      <a:srgbClr val="000000"/>
                    </a:solidFill>
                    <a:latin typeface="Times New Roman" pitchFamily="18"/>
                    <a:ea typeface="Droid Sans Fallback" pitchFamily="2"/>
                    <a:cs typeface="Lohit Hindi" pitchFamily="2"/>
                  </a:rPr>
                  <a:t>i</a:t>
                </a:r>
                <a:r>
                  <a:rPr lang="de-DE" sz="2200" dirty="0">
                    <a:solidFill>
                      <a:srgbClr val="000000"/>
                    </a:solidFill>
                    <a:latin typeface="Times New Roman" pitchFamily="18"/>
                    <a:ea typeface="Droid Sans Fallback" pitchFamily="2"/>
                    <a:cs typeface="Lohit Hindi" pitchFamily="2"/>
                  </a:rPr>
                  <a:t>*,s</a:t>
                </a:r>
                <a:r>
                  <a:rPr lang="de-DE" sz="2200" baseline="-25000" dirty="0">
                    <a:solidFill>
                      <a:srgbClr val="000000"/>
                    </a:solidFill>
                    <a:latin typeface="Times New Roman" pitchFamily="18"/>
                    <a:ea typeface="Droid Sans Fallback" pitchFamily="2"/>
                    <a:cs typeface="Lohit Hindi" pitchFamily="2"/>
                  </a:rPr>
                  <a:t>-i</a:t>
                </a:r>
                <a:r>
                  <a:rPr lang="de-DE" sz="2200" dirty="0">
                    <a:solidFill>
                      <a:srgbClr val="000000"/>
                    </a:solidFill>
                    <a:latin typeface="Times New Roman" pitchFamily="18"/>
                    <a:ea typeface="Droid Sans Fallback" pitchFamily="2"/>
                    <a:cs typeface="Lohit Hindi" pitchFamily="2"/>
                  </a:rPr>
                  <a:t>*)</a:t>
                </a:r>
                <a:r>
                  <a:rPr lang="de-DE" sz="2200" dirty="0">
                    <a:solidFill>
                      <a:srgbClr val="000000"/>
                    </a:solidFill>
                    <a:latin typeface="Cambria Math" panose="02040503050406030204" pitchFamily="18" charset="0"/>
                    <a:ea typeface="Cambria Math" panose="02040503050406030204" pitchFamily="18" charset="0"/>
                    <a:cs typeface="Lohit Hindi" pitchFamily="2"/>
                  </a:rPr>
                  <a:t>≥</a:t>
                </a:r>
                <a:r>
                  <a:rPr lang="de-DE" sz="2200" dirty="0">
                    <a:solidFill>
                      <a:srgbClr val="000000"/>
                    </a:solidFill>
                    <a:latin typeface="Times New Roman" pitchFamily="18"/>
                    <a:ea typeface="Droid Sans Fallback" pitchFamily="2"/>
                    <a:cs typeface="Lohit Hindi" pitchFamily="2"/>
                  </a:rPr>
                  <a:t> </a:t>
                </a:r>
                <a:r>
                  <a:rPr lang="de-DE" sz="2200" dirty="0" err="1">
                    <a:solidFill>
                      <a:srgbClr val="000000"/>
                    </a:solidFill>
                    <a:latin typeface="Times New Roman" pitchFamily="18"/>
                    <a:ea typeface="Droid Sans Fallback" pitchFamily="2"/>
                    <a:cs typeface="Lohit Hindi" pitchFamily="2"/>
                  </a:rPr>
                  <a:t>U</a:t>
                </a:r>
                <a:r>
                  <a:rPr lang="de-DE" sz="2200" baseline="-25000" dirty="0" err="1">
                    <a:solidFill>
                      <a:srgbClr val="000000"/>
                    </a:solidFill>
                    <a:latin typeface="Times New Roman" pitchFamily="18"/>
                    <a:ea typeface="Droid Sans Fallback" pitchFamily="2"/>
                    <a:cs typeface="Lohit Hindi" pitchFamily="2"/>
                  </a:rPr>
                  <a:t>i</a:t>
                </a:r>
                <a:r>
                  <a:rPr lang="de-DE" sz="2200" dirty="0">
                    <a:solidFill>
                      <a:srgbClr val="000000"/>
                    </a:solidFill>
                    <a:latin typeface="Times New Roman" pitchFamily="18"/>
                    <a:ea typeface="Droid Sans Fallback" pitchFamily="2"/>
                    <a:cs typeface="Lohit Hindi" pitchFamily="2"/>
                  </a:rPr>
                  <a:t> (</a:t>
                </a:r>
                <a:r>
                  <a:rPr lang="de-DE" sz="2200" dirty="0" err="1">
                    <a:solidFill>
                      <a:srgbClr val="000000"/>
                    </a:solidFill>
                    <a:latin typeface="Times New Roman" pitchFamily="18"/>
                    <a:ea typeface="Droid Sans Fallback" pitchFamily="2"/>
                    <a:cs typeface="Lohit Hindi" pitchFamily="2"/>
                  </a:rPr>
                  <a:t>s</a:t>
                </a:r>
                <a:r>
                  <a:rPr lang="de-DE" sz="2200" baseline="-25000" dirty="0" err="1">
                    <a:solidFill>
                      <a:srgbClr val="000000"/>
                    </a:solidFill>
                    <a:latin typeface="Times New Roman" pitchFamily="18"/>
                    <a:ea typeface="Droid Sans Fallback" pitchFamily="2"/>
                    <a:cs typeface="Lohit Hindi" pitchFamily="2"/>
                  </a:rPr>
                  <a:t>i</a:t>
                </a:r>
                <a:r>
                  <a:rPr lang="de-DE" sz="2200" dirty="0" err="1">
                    <a:solidFill>
                      <a:srgbClr val="000000"/>
                    </a:solidFill>
                    <a:latin typeface="Times New Roman" pitchFamily="18"/>
                    <a:ea typeface="Droid Sans Fallback" pitchFamily="2"/>
                    <a:cs typeface="Lohit Hindi" pitchFamily="2"/>
                  </a:rPr>
                  <a:t>,s</a:t>
                </a:r>
                <a:r>
                  <a:rPr lang="de-DE" sz="2200" baseline="-25000" dirty="0">
                    <a:solidFill>
                      <a:srgbClr val="000000"/>
                    </a:solidFill>
                    <a:latin typeface="Times New Roman" pitchFamily="18"/>
                    <a:ea typeface="Droid Sans Fallback" pitchFamily="2"/>
                    <a:cs typeface="Lohit Hindi" pitchFamily="2"/>
                  </a:rPr>
                  <a:t>-i</a:t>
                </a:r>
                <a:r>
                  <a:rPr lang="de-DE" sz="2200" dirty="0">
                    <a:solidFill>
                      <a:srgbClr val="000000"/>
                    </a:solidFill>
                    <a:latin typeface="Times New Roman" pitchFamily="18"/>
                    <a:ea typeface="Droid Sans Fallback" pitchFamily="2"/>
                    <a:cs typeface="Lohit Hindi" pitchFamily="2"/>
                  </a:rPr>
                  <a:t>*) für alle </a:t>
                </a:r>
                <a:r>
                  <a:rPr lang="de-DE" sz="2200" dirty="0" err="1">
                    <a:solidFill>
                      <a:srgbClr val="000000"/>
                    </a:solidFill>
                    <a:latin typeface="Times New Roman" pitchFamily="18"/>
                    <a:ea typeface="Droid Sans Fallback" pitchFamily="2"/>
                    <a:cs typeface="Lohit Hindi" pitchFamily="2"/>
                  </a:rPr>
                  <a:t>s</a:t>
                </a:r>
                <a:r>
                  <a:rPr lang="de-DE" sz="2200" baseline="-25000" dirty="0" err="1">
                    <a:solidFill>
                      <a:srgbClr val="000000"/>
                    </a:solidFill>
                    <a:latin typeface="Times New Roman" pitchFamily="18"/>
                    <a:ea typeface="Droid Sans Fallback" pitchFamily="2"/>
                    <a:cs typeface="Lohit Hindi" pitchFamily="2"/>
                  </a:rPr>
                  <a:t>i</a:t>
                </a:r>
                <a:r>
                  <a:rPr lang="de-DE" sz="2200" dirty="0" err="1">
                    <a:solidFill>
                      <a:srgbClr val="000000"/>
                    </a:solidFill>
                    <a:latin typeface="Times New Roman" pitchFamily="18"/>
                    <a:ea typeface="Droid Sans Fallback" pitchFamily="2"/>
                    <a:cs typeface="Lohit Hindi" pitchFamily="2"/>
                  </a:rPr>
                  <a:t>∈S</a:t>
                </a:r>
                <a:r>
                  <a:rPr lang="de-DE" sz="2200" baseline="-25000" dirty="0" err="1">
                    <a:solidFill>
                      <a:srgbClr val="000000"/>
                    </a:solidFill>
                    <a:latin typeface="Times New Roman" pitchFamily="18"/>
                    <a:ea typeface="Droid Sans Fallback" pitchFamily="2"/>
                    <a:cs typeface="Lohit Hindi" pitchFamily="2"/>
                  </a:rPr>
                  <a:t>i</a:t>
                </a:r>
                <a:r>
                  <a:rPr lang="de-DE" sz="2200" dirty="0">
                    <a:solidFill>
                      <a:srgbClr val="000000"/>
                    </a:solidFill>
                    <a:latin typeface="Times New Roman" pitchFamily="18"/>
                    <a:ea typeface="Droid Sans Fallback" pitchFamily="2"/>
                    <a:cs typeface="Lohit Hindi" pitchFamily="2"/>
                  </a:rPr>
                  <a:t> i = 1, ..., n.</a:t>
                </a:r>
              </a:p>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de-DE" sz="2200" dirty="0">
                  <a:solidFill>
                    <a:srgbClr val="000000"/>
                  </a:solidFill>
                  <a:latin typeface="Times New Roman" pitchFamily="18"/>
                  <a:ea typeface="Droid Sans Fallback" pitchFamily="2"/>
                  <a:cs typeface="Lohit Hindi" pitchFamily="2"/>
                </a:endParaRPr>
              </a:p>
              <a:p>
                <a:pPr algn="ct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200" dirty="0">
                    <a:solidFill>
                      <a:srgbClr val="000000"/>
                    </a:solidFill>
                    <a:latin typeface="Times New Roman" pitchFamily="18"/>
                    <a:ea typeface="Droid Sans Fallback" pitchFamily="2"/>
                    <a:cs typeface="Lohit Hindi" pitchFamily="2"/>
                  </a:rPr>
                  <a:t>s</a:t>
                </a:r>
                <a:r>
                  <a:rPr lang="de-DE" sz="2200" baseline="-25000" dirty="0">
                    <a:solidFill>
                      <a:srgbClr val="000000"/>
                    </a:solidFill>
                    <a:latin typeface="Times New Roman" pitchFamily="18"/>
                    <a:ea typeface="Droid Sans Fallback" pitchFamily="2"/>
                    <a:cs typeface="Lohit Hindi" pitchFamily="2"/>
                  </a:rPr>
                  <a:t>i</a:t>
                </a:r>
                <a:r>
                  <a:rPr lang="de-DE" sz="2200" dirty="0">
                    <a:solidFill>
                      <a:srgbClr val="000000"/>
                    </a:solidFill>
                    <a:latin typeface="Times New Roman" pitchFamily="18"/>
                    <a:ea typeface="Droid Sans Fallback" pitchFamily="2"/>
                    <a:cs typeface="Lohit Hindi" pitchFamily="2"/>
                  </a:rPr>
                  <a:t>* löst damit folgendes Maximierungsproblem:</a:t>
                </a:r>
              </a:p>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de-DE" sz="2200" dirty="0">
                  <a:solidFill>
                    <a:srgbClr val="000000"/>
                  </a:solidFill>
                  <a:latin typeface="Times New Roman" pitchFamily="18"/>
                  <a:ea typeface="Droid Sans Fallback" pitchFamily="2"/>
                  <a:cs typeface="Lohit Hindi" pitchFamily="2"/>
                </a:endParaRPr>
              </a:p>
              <a:p>
                <a:pPr algn="ct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200" dirty="0">
                    <a:solidFill>
                      <a:srgbClr val="000000"/>
                    </a:solidFill>
                    <a:latin typeface="Times New Roman" pitchFamily="18"/>
                    <a:ea typeface="Droid Sans Fallback" pitchFamily="2"/>
                    <a:cs typeface="Lohit Hindi" pitchFamily="2"/>
                  </a:rPr>
                  <a:t>                      </a:t>
                </a:r>
                <a:r>
                  <a:rPr lang="de-DE" sz="2200" dirty="0" err="1">
                    <a:solidFill>
                      <a:srgbClr val="000000"/>
                    </a:solidFill>
                    <a:latin typeface="Times New Roman" pitchFamily="18"/>
                    <a:ea typeface="Droid Sans Fallback" pitchFamily="2"/>
                    <a:cs typeface="Lohit Hindi" pitchFamily="2"/>
                  </a:rPr>
                  <a:t>max</a:t>
                </a:r>
                <a:r>
                  <a:rPr lang="de-DE" sz="2200" dirty="0">
                    <a:solidFill>
                      <a:srgbClr val="000000"/>
                    </a:solidFill>
                    <a:latin typeface="Times New Roman" pitchFamily="18"/>
                    <a:ea typeface="Droid Sans Fallback" pitchFamily="2"/>
                    <a:cs typeface="Lohit Hindi" pitchFamily="2"/>
                  </a:rPr>
                  <a:t>   {</a:t>
                </a:r>
                <a:r>
                  <a:rPr lang="de-DE" sz="2200" dirty="0" err="1">
                    <a:solidFill>
                      <a:srgbClr val="000000"/>
                    </a:solidFill>
                    <a:latin typeface="Times New Roman" pitchFamily="18"/>
                    <a:ea typeface="Droid Sans Fallback" pitchFamily="2"/>
                    <a:cs typeface="Lohit Hindi" pitchFamily="2"/>
                  </a:rPr>
                  <a:t>U</a:t>
                </a:r>
                <a:r>
                  <a:rPr lang="de-DE" sz="2200" baseline="-25000" dirty="0" err="1">
                    <a:solidFill>
                      <a:srgbClr val="000000"/>
                    </a:solidFill>
                    <a:latin typeface="Times New Roman" pitchFamily="18"/>
                    <a:ea typeface="Droid Sans Fallback" pitchFamily="2"/>
                    <a:cs typeface="Lohit Hindi" pitchFamily="2"/>
                  </a:rPr>
                  <a:t>i</a:t>
                </a:r>
                <a:r>
                  <a:rPr lang="de-DE" sz="2200" dirty="0">
                    <a:solidFill>
                      <a:srgbClr val="000000"/>
                    </a:solidFill>
                    <a:latin typeface="Times New Roman" pitchFamily="18"/>
                    <a:ea typeface="Droid Sans Fallback" pitchFamily="2"/>
                    <a:cs typeface="Lohit Hindi" pitchFamily="2"/>
                  </a:rPr>
                  <a:t> (</a:t>
                </a:r>
                <a:r>
                  <a:rPr lang="de-DE" sz="2200" dirty="0" err="1">
                    <a:solidFill>
                      <a:srgbClr val="000000"/>
                    </a:solidFill>
                    <a:latin typeface="Times New Roman" pitchFamily="18"/>
                    <a:ea typeface="Droid Sans Fallback" pitchFamily="2"/>
                    <a:cs typeface="Lohit Hindi" pitchFamily="2"/>
                  </a:rPr>
                  <a:t>s</a:t>
                </a:r>
                <a:r>
                  <a:rPr lang="de-DE" sz="2200" baseline="-25000" dirty="0" err="1">
                    <a:solidFill>
                      <a:srgbClr val="000000"/>
                    </a:solidFill>
                    <a:latin typeface="Times New Roman" pitchFamily="18"/>
                    <a:ea typeface="Droid Sans Fallback" pitchFamily="2"/>
                    <a:cs typeface="Lohit Hindi" pitchFamily="2"/>
                  </a:rPr>
                  <a:t>i</a:t>
                </a:r>
                <a:r>
                  <a:rPr lang="de-DE" sz="2200" dirty="0" err="1">
                    <a:solidFill>
                      <a:srgbClr val="000000"/>
                    </a:solidFill>
                    <a:latin typeface="Times New Roman" pitchFamily="18"/>
                    <a:ea typeface="Droid Sans Fallback" pitchFamily="2"/>
                    <a:cs typeface="Lohit Hindi" pitchFamily="2"/>
                  </a:rPr>
                  <a:t>,s</a:t>
                </a:r>
                <a:r>
                  <a:rPr lang="de-DE" sz="2200" baseline="-25000" dirty="0">
                    <a:solidFill>
                      <a:srgbClr val="000000"/>
                    </a:solidFill>
                    <a:latin typeface="Times New Roman" pitchFamily="18"/>
                    <a:ea typeface="Droid Sans Fallback" pitchFamily="2"/>
                    <a:cs typeface="Lohit Hindi" pitchFamily="2"/>
                  </a:rPr>
                  <a:t>-i</a:t>
                </a:r>
                <a:r>
                  <a:rPr lang="de-DE" sz="2200" dirty="0">
                    <a:solidFill>
                      <a:srgbClr val="000000"/>
                    </a:solidFill>
                    <a:latin typeface="Times New Roman" pitchFamily="18"/>
                    <a:ea typeface="Droid Sans Fallback" pitchFamily="2"/>
                    <a:cs typeface="Lohit Hindi" pitchFamily="2"/>
                  </a:rPr>
                  <a:t>*)}</a:t>
                </a:r>
              </a:p>
              <a:p>
                <a:pPr algn="ct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200" dirty="0" err="1">
                    <a:solidFill>
                      <a:srgbClr val="000000"/>
                    </a:solidFill>
                    <a:latin typeface="Times New Roman" pitchFamily="18"/>
                    <a:ea typeface="Droid Sans Fallback" pitchFamily="2"/>
                    <a:cs typeface="Lohit Hindi" pitchFamily="2"/>
                  </a:rPr>
                  <a:t>s</a:t>
                </a:r>
                <a:r>
                  <a:rPr lang="de-DE" sz="2200" baseline="-25000" dirty="0" err="1">
                    <a:solidFill>
                      <a:srgbClr val="000000"/>
                    </a:solidFill>
                    <a:latin typeface="Times New Roman" pitchFamily="18"/>
                    <a:ea typeface="Droid Sans Fallback" pitchFamily="2"/>
                    <a:cs typeface="Lohit Hindi" pitchFamily="2"/>
                  </a:rPr>
                  <a:t>i</a:t>
                </a:r>
                <a:r>
                  <a:rPr lang="de-DE" sz="2200" dirty="0" err="1">
                    <a:solidFill>
                      <a:srgbClr val="000000"/>
                    </a:solidFill>
                    <a:latin typeface="Times New Roman" pitchFamily="18"/>
                    <a:ea typeface="Droid Sans Fallback" pitchFamily="2"/>
                    <a:cs typeface="Lohit Hindi" pitchFamily="2"/>
                  </a:rPr>
                  <a:t>∈S</a:t>
                </a:r>
                <a:r>
                  <a:rPr lang="de-DE" sz="2200" baseline="-25000" dirty="0" err="1">
                    <a:solidFill>
                      <a:srgbClr val="000000"/>
                    </a:solidFill>
                    <a:latin typeface="Times New Roman" pitchFamily="18"/>
                    <a:ea typeface="Droid Sans Fallback" pitchFamily="2"/>
                    <a:cs typeface="Lohit Hindi" pitchFamily="2"/>
                  </a:rPr>
                  <a:t>i</a:t>
                </a:r>
                <a:endParaRPr lang="de-DE" sz="2200" dirty="0">
                  <a:solidFill>
                    <a:srgbClr val="000000"/>
                  </a:solidFill>
                  <a:latin typeface="Times New Roman" pitchFamily="18"/>
                  <a:ea typeface="Droid Sans Fallback" pitchFamily="2"/>
                  <a:cs typeface="Lohit Hindi" pitchFamily="2"/>
                </a:endParaRPr>
              </a:p>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de-DE" sz="2200" dirty="0">
                  <a:solidFill>
                    <a:srgbClr val="000000"/>
                  </a:solidFill>
                  <a:latin typeface="Times New Roman" pitchFamily="18"/>
                  <a:ea typeface="Droid Sans Fallback" pitchFamily="2"/>
                  <a:cs typeface="Lohit Hindi" pitchFamily="2"/>
                </a:endParaRPr>
              </a:p>
              <a:p>
                <a:pPr algn="ct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200" dirty="0">
                    <a:solidFill>
                      <a:srgbClr val="000000"/>
                    </a:solidFill>
                    <a:latin typeface="Times New Roman" pitchFamily="18"/>
                    <a:ea typeface="Droid Sans Fallback" pitchFamily="2"/>
                    <a:cs typeface="Lohit Hindi" pitchFamily="2"/>
                  </a:rPr>
                  <a:t>(Vergleiche mit Cournot-Wettbewerb!)</a:t>
                </a:r>
              </a:p>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de-DE" sz="2400" baseline="-25000" dirty="0">
                  <a:solidFill>
                    <a:srgbClr val="000000"/>
                  </a:solidFill>
                  <a:latin typeface="Times New Roman" pitchFamily="18"/>
                  <a:ea typeface="Droid Sans Fallback" pitchFamily="2"/>
                  <a:cs typeface="Lohit Hindi" pitchFamily="2"/>
                </a:endParaRPr>
              </a:p>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de-DE" sz="2400" baseline="-25000" dirty="0">
                  <a:solidFill>
                    <a:srgbClr val="000000"/>
                  </a:solidFill>
                  <a:latin typeface="Times New Roman" pitchFamily="18"/>
                  <a:ea typeface="Droid Sans Fallback" pitchFamily="2"/>
                  <a:cs typeface="Lohit Hindi" pitchFamily="2"/>
                </a:endParaRPr>
              </a:p>
            </p:txBody>
          </p:sp>
        </mc:Choice>
        <mc:Fallback xmlns="">
          <p:sp>
            <p:nvSpPr>
              <p:cNvPr id="3" name="Freihandform 2"/>
              <p:cNvSpPr>
                <a:spLocks noRot="1" noChangeAspect="1" noMove="1" noResize="1" noEditPoints="1" noAdjustHandles="1" noChangeArrowheads="1" noChangeShapeType="1" noTextEdit="1"/>
              </p:cNvSpPr>
              <p:nvPr/>
            </p:nvSpPr>
            <p:spPr>
              <a:xfrm>
                <a:off x="0" y="921327"/>
                <a:ext cx="12192000" cy="390119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blipFill>
                <a:blip r:embed="rId5"/>
                <a:stretch>
                  <a:fillRect l="-800" t="-1250" r="-1250" b="-54063"/>
                </a:stretch>
              </a:blipFill>
              <a:ln>
                <a:noFill/>
                <a:prstDash val="solid"/>
              </a:ln>
            </p:spPr>
            <p:txBody>
              <a:bodyPr/>
              <a:lstStyle/>
              <a:p>
                <a:r>
                  <a:rPr lang="de-DE">
                    <a:noFill/>
                  </a:rPr>
                  <a:t> </a:t>
                </a:r>
              </a:p>
            </p:txBody>
          </p:sp>
        </mc:Fallback>
      </mc:AlternateContent>
      <p:sp>
        <p:nvSpPr>
          <p:cNvPr id="4" name="Freihandform 2">
            <a:extLst>
              <a:ext uri="{FF2B5EF4-FFF2-40B4-BE49-F238E27FC236}">
                <a16:creationId xmlns:a16="http://schemas.microsoft.com/office/drawing/2014/main" id="{9F241527-9942-425D-A0D0-E76F7DE2E473}"/>
              </a:ext>
            </a:extLst>
          </p:cNvPr>
          <p:cNvSpPr/>
          <p:nvPr/>
        </p:nvSpPr>
        <p:spPr>
          <a:xfrm>
            <a:off x="102231" y="4639011"/>
            <a:ext cx="3254355" cy="198329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fontAlgn="ctr"/>
            <a:r>
              <a:rPr lang="de-DE" sz="1300" dirty="0" smtClean="0">
                <a:solidFill>
                  <a:srgbClr val="000000"/>
                </a:solidFill>
                <a:latin typeface="Times New Roman" pitchFamily="18"/>
                <a:ea typeface="Droid Sans Fallback" pitchFamily="2"/>
                <a:cs typeface="Lohit Hindi" pitchFamily="2"/>
              </a:rPr>
              <a:t>Für die interessierten Leser hier einmal die formale Definition des Nash-Gleichgewichts! Siehe außerdem die Originalveröffentlichungen (link oben). Für einen Nobelpreis braucht es also nicht viel Papier </a:t>
            </a:r>
            <a:r>
              <a:rPr lang="de-DE" sz="1300" dirty="0" smtClean="0">
                <a:solidFill>
                  <a:srgbClr val="000000"/>
                </a:solidFill>
                <a:latin typeface="Times New Roman" pitchFamily="18"/>
                <a:ea typeface="Droid Sans Fallback" pitchFamily="2"/>
                <a:cs typeface="Lohit Hindi" pitchFamily="2"/>
                <a:sym typeface="Wingdings" panose="05000000000000000000" pitchFamily="2" charset="2"/>
              </a:rPr>
              <a:t> (NICHT PRÜFUNGSRELEVANT!)</a:t>
            </a:r>
          </a:p>
          <a:p>
            <a:pPr fontAlgn="ctr"/>
            <a:endParaRPr lang="de-DE" sz="1300" dirty="0">
              <a:solidFill>
                <a:srgbClr val="000000"/>
              </a:solidFill>
              <a:latin typeface="Times New Roman" pitchFamily="18"/>
              <a:ea typeface="Droid Sans Fallback" pitchFamily="2"/>
              <a:cs typeface="Lohit Hindi" pitchFamily="2"/>
              <a:sym typeface="Wingdings" panose="05000000000000000000" pitchFamily="2" charset="2"/>
            </a:endParaRPr>
          </a:p>
          <a:p>
            <a:pPr fontAlgn="ctr"/>
            <a:r>
              <a:rPr lang="de-DE" sz="1400" dirty="0">
                <a:hlinkClick r:id="rId6"/>
              </a:rPr>
              <a:t>https://www.nobelprize.org/prizes/economic-sciences/1994/nash/biographical/</a:t>
            </a:r>
            <a:endParaRPr lang="de-DE" sz="1300" dirty="0">
              <a:solidFill>
                <a:srgbClr val="FF0000"/>
              </a:solidFill>
              <a:latin typeface="Times New Roman" pitchFamily="18"/>
              <a:ea typeface="Droid Sans Fallback" pitchFamily="2"/>
              <a:cs typeface="Lohit Hindi" pitchFamily="2"/>
            </a:endParaRPr>
          </a:p>
        </p:txBody>
      </p:sp>
      <p:sp>
        <p:nvSpPr>
          <p:cNvPr id="5" name="Rechteck 4"/>
          <p:cNvSpPr/>
          <p:nvPr/>
        </p:nvSpPr>
        <p:spPr>
          <a:xfrm>
            <a:off x="8670149" y="4178290"/>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7">
            <p14:nvContentPartPr>
              <p14:cNvPr id="7" name="Freihand 6"/>
              <p14:cNvContentPartPr/>
              <p14:nvPr/>
            </p14:nvContentPartPr>
            <p14:xfrm>
              <a:off x="9159975" y="4070789"/>
              <a:ext cx="2516040" cy="99720"/>
            </p14:xfrm>
          </p:contentPart>
        </mc:Choice>
        <mc:Fallback>
          <p:pic>
            <p:nvPicPr>
              <p:cNvPr id="7" name="Freihand 6"/>
              <p:cNvPicPr/>
              <p:nvPr/>
            </p:nvPicPr>
            <p:blipFill>
              <a:blip r:embed="rId8"/>
              <a:stretch>
                <a:fillRect/>
              </a:stretch>
            </p:blipFill>
            <p:spPr>
              <a:xfrm>
                <a:off x="9145575" y="4054229"/>
                <a:ext cx="254700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9" name="Freihand 8"/>
              <p14:cNvContentPartPr/>
              <p14:nvPr/>
            </p14:nvContentPartPr>
            <p14:xfrm>
              <a:off x="9004455" y="524429"/>
              <a:ext cx="753840" cy="489960"/>
            </p14:xfrm>
          </p:contentPart>
        </mc:Choice>
        <mc:Fallback>
          <p:pic>
            <p:nvPicPr>
              <p:cNvPr id="9" name="Freihand 8"/>
              <p:cNvPicPr/>
              <p:nvPr/>
            </p:nvPicPr>
            <p:blipFill>
              <a:blip r:embed="rId10"/>
              <a:stretch>
                <a:fillRect/>
              </a:stretch>
            </p:blipFill>
            <p:spPr>
              <a:xfrm>
                <a:off x="8990055" y="508229"/>
                <a:ext cx="783360" cy="5205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1" name="Freihand 10"/>
              <p14:cNvContentPartPr/>
              <p14:nvPr/>
            </p14:nvContentPartPr>
            <p14:xfrm>
              <a:off x="3754935" y="6336989"/>
              <a:ext cx="4597920" cy="479880"/>
            </p14:xfrm>
          </p:contentPart>
        </mc:Choice>
        <mc:Fallback>
          <p:pic>
            <p:nvPicPr>
              <p:cNvPr id="11" name="Freihand 10"/>
              <p:cNvPicPr/>
              <p:nvPr/>
            </p:nvPicPr>
            <p:blipFill>
              <a:blip r:embed="rId12"/>
              <a:stretch>
                <a:fillRect/>
              </a:stretch>
            </p:blipFill>
            <p:spPr>
              <a:xfrm>
                <a:off x="3740895" y="6322229"/>
                <a:ext cx="4627080" cy="509400"/>
              </a:xfrm>
              <a:prstGeom prst="rect">
                <a:avLst/>
              </a:prstGeom>
            </p:spPr>
          </p:pic>
        </mc:Fallback>
      </mc:AlternateContent>
    </p:spTree>
    <p:extLst>
      <p:ext uri="{BB962C8B-B14F-4D97-AF65-F5344CB8AC3E}">
        <p14:creationId xmlns:p14="http://schemas.microsoft.com/office/powerpoint/2010/main" val="268497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ihandform 1"/>
          <p:cNvSpPr/>
          <p:nvPr/>
        </p:nvSpPr>
        <p:spPr>
          <a:xfrm>
            <a:off x="5428149" y="28096"/>
            <a:ext cx="5889983"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spAutoFit/>
          </a:bodyPr>
          <a:lstStyle/>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400" b="1" dirty="0">
                <a:solidFill>
                  <a:srgbClr val="000000"/>
                </a:solidFill>
                <a:latin typeface="Times New Roman" pitchFamily="18"/>
                <a:ea typeface="Droid Sans Fallback" pitchFamily="2"/>
                <a:cs typeface="Lohit Hindi" pitchFamily="2"/>
              </a:rPr>
              <a:t>Gefangenendilemma – Allgemeine Beispiele</a:t>
            </a:r>
          </a:p>
        </p:txBody>
      </p:sp>
      <p:sp>
        <p:nvSpPr>
          <p:cNvPr id="7" name="Freihandform 2">
            <a:extLst>
              <a:ext uri="{FF2B5EF4-FFF2-40B4-BE49-F238E27FC236}">
                <a16:creationId xmlns:a16="http://schemas.microsoft.com/office/drawing/2014/main" id="{9F241527-9942-425D-A0D0-E76F7DE2E473}"/>
              </a:ext>
            </a:extLst>
          </p:cNvPr>
          <p:cNvSpPr/>
          <p:nvPr/>
        </p:nvSpPr>
        <p:spPr>
          <a:xfrm>
            <a:off x="192932" y="96678"/>
            <a:ext cx="11999068" cy="547143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342900" indent="-342900">
              <a:buFont typeface="Arial" panose="020B0604020202020204" pitchFamily="34"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b="1" dirty="0">
                <a:solidFill>
                  <a:srgbClr val="000000"/>
                </a:solidFill>
                <a:latin typeface="Times New Roman" pitchFamily="18"/>
                <a:ea typeface="Droid Sans Fallback" pitchFamily="2"/>
                <a:cs typeface="Lohit Hindi" pitchFamily="2"/>
              </a:rPr>
              <a:t>Handelsstreit zwischen Ländern</a:t>
            </a:r>
          </a:p>
          <a:p>
            <a:pPr marL="914400" lvl="1" indent="-457200">
              <a:buFont typeface="Wingdings" panose="05000000000000000000" pitchFamily="2" charset="2"/>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dirty="0">
                <a:solidFill>
                  <a:srgbClr val="000000"/>
                </a:solidFill>
                <a:latin typeface="Times New Roman" pitchFamily="18"/>
                <a:ea typeface="Droid Sans Fallback" pitchFamily="2"/>
                <a:cs typeface="Lohit Hindi" pitchFamily="2"/>
              </a:rPr>
              <a:t>Schottet sich das eine Land ab, </a:t>
            </a:r>
            <a:r>
              <a:rPr lang="de-DE" dirty="0" err="1">
                <a:solidFill>
                  <a:srgbClr val="000000"/>
                </a:solidFill>
                <a:latin typeface="Times New Roman" pitchFamily="18"/>
                <a:ea typeface="Droid Sans Fallback" pitchFamily="2"/>
                <a:cs typeface="Lohit Hindi" pitchFamily="2"/>
              </a:rPr>
              <a:t>muß</a:t>
            </a:r>
            <a:r>
              <a:rPr lang="de-DE" dirty="0">
                <a:solidFill>
                  <a:srgbClr val="000000"/>
                </a:solidFill>
                <a:latin typeface="Times New Roman" pitchFamily="18"/>
                <a:ea typeface="Droid Sans Fallback" pitchFamily="2"/>
                <a:cs typeface="Lohit Hindi" pitchFamily="2"/>
              </a:rPr>
              <a:t> auch das andere Land dies tun</a:t>
            </a:r>
          </a:p>
          <a:p>
            <a:pPr marL="914400" lvl="1" indent="-457200">
              <a:buFont typeface="Wingdings" panose="05000000000000000000" pitchFamily="2" charset="2"/>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dirty="0">
                <a:solidFill>
                  <a:srgbClr val="000000"/>
                </a:solidFill>
                <a:latin typeface="Times New Roman" pitchFamily="18"/>
                <a:ea typeface="Droid Sans Fallback" pitchFamily="2"/>
                <a:cs typeface="Lohit Hindi" pitchFamily="2"/>
              </a:rPr>
              <a:t>Öffnet sich das andere Land, führt eigene Abschottung zur Besserstellung</a:t>
            </a:r>
          </a:p>
          <a:p>
            <a:pPr marL="1257300" lvl="2" indent="-342900">
              <a:buFont typeface="Wingdings" panose="05000000000000000000" pitchFamily="2" charset="2"/>
              <a:buChar char="Ø"/>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dirty="0">
                <a:solidFill>
                  <a:srgbClr val="000000"/>
                </a:solidFill>
                <a:latin typeface="Times New Roman" pitchFamily="18"/>
                <a:ea typeface="Droid Sans Fallback" pitchFamily="2"/>
                <a:cs typeface="Lohit Hindi" pitchFamily="2"/>
              </a:rPr>
              <a:t>Abschottung ist dominante Strategie </a:t>
            </a:r>
          </a:p>
          <a:p>
            <a:pPr marL="342900" indent="-342900">
              <a:buFont typeface="Arial" panose="020B0604020202020204" pitchFamily="34"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b="1" dirty="0">
                <a:solidFill>
                  <a:srgbClr val="000000"/>
                </a:solidFill>
                <a:latin typeface="Times New Roman" pitchFamily="18"/>
              </a:rPr>
              <a:t>Länder, die in einem Rüstungswettlauf sind</a:t>
            </a:r>
          </a:p>
          <a:p>
            <a:pPr marL="800100" lvl="1" indent="-342900">
              <a:buFont typeface="Wingdings" panose="05000000000000000000" pitchFamily="2" charset="2"/>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dirty="0">
                <a:solidFill>
                  <a:srgbClr val="000000"/>
                </a:solidFill>
                <a:latin typeface="Times New Roman" pitchFamily="18"/>
                <a:ea typeface="Droid Sans Fallback" pitchFamily="2"/>
                <a:cs typeface="Lohit Hindi" pitchFamily="2"/>
              </a:rPr>
              <a:t>Wenn der andere aufrüstet, muss man auch selbst aufrüsten</a:t>
            </a:r>
          </a:p>
          <a:p>
            <a:pPr marL="800100" lvl="1" indent="-342900">
              <a:buFont typeface="Wingdings" panose="05000000000000000000" pitchFamily="2" charset="2"/>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dirty="0">
                <a:solidFill>
                  <a:srgbClr val="000000"/>
                </a:solidFill>
                <a:latin typeface="Times New Roman" pitchFamily="18"/>
                <a:ea typeface="Droid Sans Fallback" pitchFamily="2"/>
                <a:cs typeface="Lohit Hindi" pitchFamily="2"/>
              </a:rPr>
              <a:t>rüstet der andere nicht auf, führt Aufrüstung zur Überlegenheit</a:t>
            </a:r>
          </a:p>
          <a:p>
            <a:pPr marL="1257300" lvl="2" indent="-342900">
              <a:buFont typeface="Wingdings" panose="05000000000000000000" pitchFamily="2" charset="2"/>
              <a:buChar char="Ø"/>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dirty="0">
                <a:solidFill>
                  <a:srgbClr val="000000"/>
                </a:solidFill>
                <a:latin typeface="Times New Roman" pitchFamily="18"/>
                <a:ea typeface="Droid Sans Fallback" pitchFamily="2"/>
                <a:cs typeface="Lohit Hindi" pitchFamily="2"/>
              </a:rPr>
              <a:t>Aufrüstung ist dominante Strategie</a:t>
            </a:r>
          </a:p>
          <a:p>
            <a:pPr marL="342900" indent="-342900">
              <a:buFont typeface="Arial" panose="020B0604020202020204" pitchFamily="34"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b="1" dirty="0">
                <a:solidFill>
                  <a:srgbClr val="000000"/>
                </a:solidFill>
                <a:latin typeface="Times New Roman" pitchFamily="18"/>
                <a:ea typeface="Droid Sans Fallback" pitchFamily="2"/>
                <a:cs typeface="Lohit Hindi" pitchFamily="2"/>
              </a:rPr>
              <a:t>Unternehmen, die Werbung treiben</a:t>
            </a:r>
          </a:p>
          <a:p>
            <a:pPr marL="800100" lvl="1" indent="-342900">
              <a:buFont typeface="Wingdings" panose="05000000000000000000" pitchFamily="2" charset="2"/>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dirty="0">
                <a:solidFill>
                  <a:srgbClr val="000000"/>
                </a:solidFill>
                <a:latin typeface="Times New Roman" pitchFamily="18"/>
                <a:ea typeface="Droid Sans Fallback" pitchFamily="2"/>
                <a:cs typeface="Lohit Hindi" pitchFamily="2"/>
              </a:rPr>
              <a:t>Alle wären besser dran, wenn alle nicht werben (geringere Kosten), aber durch Werbung erhöhe ich </a:t>
            </a:r>
            <a:r>
              <a:rPr lang="de-DE" dirty="0" smtClean="0">
                <a:solidFill>
                  <a:srgbClr val="000000"/>
                </a:solidFill>
                <a:latin typeface="Times New Roman" pitchFamily="18"/>
                <a:ea typeface="Droid Sans Fallback" pitchFamily="2"/>
                <a:cs typeface="Lohit Hindi" pitchFamily="2"/>
              </a:rPr>
              <a:t>meinen Marktanteil</a:t>
            </a:r>
            <a:endParaRPr lang="de-DE" dirty="0">
              <a:solidFill>
                <a:srgbClr val="000000"/>
              </a:solidFill>
              <a:latin typeface="Times New Roman" pitchFamily="18"/>
              <a:ea typeface="Droid Sans Fallback" pitchFamily="2"/>
              <a:cs typeface="Lohit Hindi" pitchFamily="2"/>
            </a:endParaRPr>
          </a:p>
          <a:p>
            <a:pPr marL="800100" lvl="1" indent="-342900">
              <a:buFont typeface="Wingdings" panose="05000000000000000000" pitchFamily="2" charset="2"/>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dirty="0">
                <a:solidFill>
                  <a:srgbClr val="000000"/>
                </a:solidFill>
                <a:latin typeface="Times New Roman" pitchFamily="18"/>
                <a:ea typeface="Droid Sans Fallback" pitchFamily="2"/>
                <a:cs typeface="Lohit Hindi" pitchFamily="2"/>
              </a:rPr>
              <a:t>Wenn alle anderen werben, muss ich werben, um im Markt zu bleiben</a:t>
            </a:r>
          </a:p>
          <a:p>
            <a:pPr marL="1257300" lvl="2" indent="-342900">
              <a:buFont typeface="Wingdings" panose="05000000000000000000" pitchFamily="2" charset="2"/>
              <a:buChar char="Ø"/>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dirty="0">
                <a:solidFill>
                  <a:srgbClr val="000000"/>
                </a:solidFill>
                <a:latin typeface="Times New Roman" pitchFamily="18"/>
                <a:ea typeface="Droid Sans Fallback" pitchFamily="2"/>
                <a:cs typeface="Lohit Hindi" pitchFamily="2"/>
              </a:rPr>
              <a:t>Werben ist </a:t>
            </a:r>
            <a:r>
              <a:rPr lang="de-DE" dirty="0" err="1">
                <a:solidFill>
                  <a:srgbClr val="000000"/>
                </a:solidFill>
                <a:latin typeface="Times New Roman" pitchFamily="18"/>
                <a:ea typeface="Droid Sans Fallback" pitchFamily="2"/>
                <a:cs typeface="Lohit Hindi" pitchFamily="2"/>
              </a:rPr>
              <a:t>dominate</a:t>
            </a:r>
            <a:r>
              <a:rPr lang="de-DE" dirty="0">
                <a:solidFill>
                  <a:srgbClr val="000000"/>
                </a:solidFill>
                <a:latin typeface="Times New Roman" pitchFamily="18"/>
                <a:ea typeface="Droid Sans Fallback" pitchFamily="2"/>
                <a:cs typeface="Lohit Hindi" pitchFamily="2"/>
              </a:rPr>
              <a:t> Strategie</a:t>
            </a:r>
          </a:p>
          <a:p>
            <a:pPr marL="342900" indent="-342900">
              <a:buFont typeface="Arial" panose="020B0604020202020204" pitchFamily="34"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b="1" dirty="0" smtClean="0">
                <a:solidFill>
                  <a:srgbClr val="000000"/>
                </a:solidFill>
                <a:latin typeface="Times New Roman" pitchFamily="18"/>
                <a:ea typeface="Droid Sans Fallback" pitchFamily="2"/>
                <a:cs typeface="Lohit Hindi" pitchFamily="2"/>
              </a:rPr>
              <a:t>Klimawandel (EU/China)</a:t>
            </a:r>
          </a:p>
          <a:p>
            <a:pPr marL="800100" lvl="1" indent="-342900">
              <a:buFont typeface="Wingdings" panose="05000000000000000000" pitchFamily="2" charset="2"/>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dirty="0" smtClean="0">
                <a:solidFill>
                  <a:srgbClr val="000000"/>
                </a:solidFill>
                <a:latin typeface="Times New Roman" pitchFamily="18"/>
                <a:ea typeface="Droid Sans Fallback" pitchFamily="2"/>
                <a:cs typeface="Lohit Hindi" pitchFamily="2"/>
              </a:rPr>
              <a:t>EU/China verlieren durch einseitige CO</a:t>
            </a:r>
            <a:r>
              <a:rPr lang="de-DE" baseline="-25000" dirty="0" smtClean="0">
                <a:solidFill>
                  <a:srgbClr val="000000"/>
                </a:solidFill>
                <a:latin typeface="Times New Roman" pitchFamily="18"/>
                <a:ea typeface="Droid Sans Fallback" pitchFamily="2"/>
                <a:cs typeface="Lohit Hindi" pitchFamily="2"/>
              </a:rPr>
              <a:t>2</a:t>
            </a:r>
            <a:r>
              <a:rPr lang="de-DE" dirty="0" smtClean="0">
                <a:solidFill>
                  <a:srgbClr val="000000"/>
                </a:solidFill>
                <a:latin typeface="Times New Roman" pitchFamily="18"/>
                <a:ea typeface="Droid Sans Fallback" pitchFamily="2"/>
                <a:cs typeface="Lohit Hindi" pitchFamily="2"/>
              </a:rPr>
              <a:t>-Reduktion an Wettbewerbsfähigkeit gegenüber China/USA und eine alleinige Reduktion verlangsamt den </a:t>
            </a:r>
            <a:r>
              <a:rPr lang="de-DE" dirty="0">
                <a:solidFill>
                  <a:srgbClr val="000000"/>
                </a:solidFill>
                <a:latin typeface="Times New Roman" pitchFamily="18"/>
                <a:ea typeface="Droid Sans Fallback" pitchFamily="2"/>
                <a:cs typeface="Lohit Hindi" pitchFamily="2"/>
              </a:rPr>
              <a:t>T</a:t>
            </a:r>
            <a:r>
              <a:rPr lang="de-DE" dirty="0" smtClean="0">
                <a:solidFill>
                  <a:srgbClr val="000000"/>
                </a:solidFill>
                <a:latin typeface="Times New Roman" pitchFamily="18"/>
                <a:ea typeface="Droid Sans Fallback" pitchFamily="2"/>
                <a:cs typeface="Lohit Hindi" pitchFamily="2"/>
              </a:rPr>
              <a:t>emperaturanstieg nur bedingt</a:t>
            </a:r>
          </a:p>
          <a:p>
            <a:pPr marL="800100" lvl="1" indent="-342900">
              <a:buFont typeface="Wingdings" panose="05000000000000000000" pitchFamily="2" charset="2"/>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dirty="0" smtClean="0">
                <a:solidFill>
                  <a:srgbClr val="000000"/>
                </a:solidFill>
                <a:latin typeface="Times New Roman" pitchFamily="18"/>
                <a:ea typeface="Droid Sans Fallback" pitchFamily="2"/>
                <a:cs typeface="Lohit Hindi" pitchFamily="2"/>
              </a:rPr>
              <a:t>Keiner seigt wirklich aus den Fossilen Energieträgern aus</a:t>
            </a:r>
          </a:p>
          <a:p>
            <a:pPr marL="1257300" lvl="2" indent="-342900">
              <a:buFont typeface="Wingdings" panose="05000000000000000000" pitchFamily="2" charset="2"/>
              <a:buChar char="Ø"/>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dirty="0" smtClean="0">
                <a:solidFill>
                  <a:srgbClr val="000000"/>
                </a:solidFill>
                <a:latin typeface="Times New Roman" pitchFamily="18"/>
                <a:ea typeface="Droid Sans Fallback" pitchFamily="2"/>
                <a:cs typeface="Lohit Hindi" pitchFamily="2"/>
              </a:rPr>
              <a:t>Weiter so, ist </a:t>
            </a:r>
            <a:r>
              <a:rPr lang="de-DE" dirty="0" err="1" smtClean="0">
                <a:solidFill>
                  <a:srgbClr val="000000"/>
                </a:solidFill>
                <a:latin typeface="Times New Roman" pitchFamily="18"/>
                <a:ea typeface="Droid Sans Fallback" pitchFamily="2"/>
                <a:cs typeface="Lohit Hindi" pitchFamily="2"/>
              </a:rPr>
              <a:t>dominate</a:t>
            </a:r>
            <a:r>
              <a:rPr lang="de-DE" dirty="0" smtClean="0">
                <a:solidFill>
                  <a:srgbClr val="000000"/>
                </a:solidFill>
                <a:latin typeface="Times New Roman" pitchFamily="18"/>
                <a:ea typeface="Droid Sans Fallback" pitchFamily="2"/>
                <a:cs typeface="Lohit Hindi" pitchFamily="2"/>
              </a:rPr>
              <a:t> Strategie</a:t>
            </a:r>
          </a:p>
          <a:p>
            <a:pPr marL="342900" indent="-342900">
              <a:buFont typeface="Arial" panose="020B0604020202020204" pitchFamily="34"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b="1" dirty="0" smtClean="0">
                <a:solidFill>
                  <a:srgbClr val="000000"/>
                </a:solidFill>
                <a:latin typeface="Times New Roman" pitchFamily="18"/>
                <a:ea typeface="Droid Sans Fallback" pitchFamily="2"/>
                <a:cs typeface="Lohit Hindi" pitchFamily="2"/>
              </a:rPr>
              <a:t>Umstellung </a:t>
            </a:r>
            <a:r>
              <a:rPr lang="de-DE" b="1" dirty="0">
                <a:solidFill>
                  <a:srgbClr val="000000"/>
                </a:solidFill>
                <a:latin typeface="Times New Roman" pitchFamily="18"/>
                <a:ea typeface="Droid Sans Fallback" pitchFamily="2"/>
                <a:cs typeface="Lohit Hindi" pitchFamily="2"/>
              </a:rPr>
              <a:t>auf schadstoffarme Autos</a:t>
            </a:r>
          </a:p>
          <a:p>
            <a:pPr marL="800100" lvl="1" indent="-342900">
              <a:buFont typeface="Wingdings" panose="05000000000000000000" pitchFamily="2" charset="2"/>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dirty="0">
                <a:solidFill>
                  <a:srgbClr val="000000"/>
                </a:solidFill>
                <a:latin typeface="Times New Roman" pitchFamily="18"/>
                <a:ea typeface="Droid Sans Fallback" pitchFamily="2"/>
                <a:cs typeface="Lohit Hindi" pitchFamily="2"/>
              </a:rPr>
              <a:t>Stellen alle anderen ihre Autos um, sinkt der </a:t>
            </a:r>
            <a:r>
              <a:rPr lang="de-DE" dirty="0" err="1">
                <a:solidFill>
                  <a:srgbClr val="000000"/>
                </a:solidFill>
                <a:latin typeface="Times New Roman" pitchFamily="18"/>
                <a:ea typeface="Droid Sans Fallback" pitchFamily="2"/>
                <a:cs typeface="Lohit Hindi" pitchFamily="2"/>
              </a:rPr>
              <a:t>Schadstoffausstoss</a:t>
            </a:r>
            <a:r>
              <a:rPr lang="de-DE" dirty="0">
                <a:solidFill>
                  <a:srgbClr val="000000"/>
                </a:solidFill>
                <a:latin typeface="Times New Roman" pitchFamily="18"/>
                <a:ea typeface="Droid Sans Fallback" pitchFamily="2"/>
                <a:cs typeface="Lohit Hindi" pitchFamily="2"/>
              </a:rPr>
              <a:t> so </a:t>
            </a:r>
            <a:r>
              <a:rPr lang="de-DE" dirty="0" smtClean="0">
                <a:solidFill>
                  <a:srgbClr val="000000"/>
                </a:solidFill>
                <a:latin typeface="Times New Roman" pitchFamily="18"/>
                <a:ea typeface="Droid Sans Fallback" pitchFamily="2"/>
                <a:cs typeface="Lohit Hindi" pitchFamily="2"/>
              </a:rPr>
              <a:t>stark,</a:t>
            </a:r>
          </a:p>
          <a:p>
            <a:pPr lvl="1">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dirty="0">
                <a:solidFill>
                  <a:srgbClr val="000000"/>
                </a:solidFill>
                <a:latin typeface="Times New Roman" pitchFamily="18"/>
                <a:ea typeface="Droid Sans Fallback" pitchFamily="2"/>
                <a:cs typeface="Lohit Hindi" pitchFamily="2"/>
              </a:rPr>
              <a:t> </a:t>
            </a:r>
            <a:r>
              <a:rPr lang="de-DE" dirty="0" smtClean="0">
                <a:solidFill>
                  <a:srgbClr val="000000"/>
                </a:solidFill>
                <a:latin typeface="Times New Roman" pitchFamily="18"/>
                <a:ea typeface="Droid Sans Fallback" pitchFamily="2"/>
                <a:cs typeface="Lohit Hindi" pitchFamily="2"/>
              </a:rPr>
              <a:t>     dass </a:t>
            </a:r>
            <a:r>
              <a:rPr lang="de-DE" dirty="0">
                <a:solidFill>
                  <a:srgbClr val="000000"/>
                </a:solidFill>
                <a:latin typeface="Times New Roman" pitchFamily="18"/>
                <a:ea typeface="Droid Sans Fallback" pitchFamily="2"/>
                <a:cs typeface="Lohit Hindi" pitchFamily="2"/>
              </a:rPr>
              <a:t>meine Umstellung keine Relevanz mehr hätte</a:t>
            </a:r>
          </a:p>
          <a:p>
            <a:pPr marL="800100" lvl="1" indent="-342900">
              <a:buFont typeface="Wingdings" panose="05000000000000000000" pitchFamily="2" charset="2"/>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dirty="0">
                <a:solidFill>
                  <a:srgbClr val="000000"/>
                </a:solidFill>
                <a:latin typeface="Times New Roman" pitchFamily="18"/>
                <a:ea typeface="Droid Sans Fallback" pitchFamily="2"/>
                <a:cs typeface="Lohit Hindi" pitchFamily="2"/>
              </a:rPr>
              <a:t>Stellen alle anderen nicht um, hilft meine Umstellung nicht</a:t>
            </a:r>
          </a:p>
          <a:p>
            <a:pPr marL="1257300" lvl="2" indent="-342900">
              <a:buFont typeface="Wingdings" panose="05000000000000000000" pitchFamily="2" charset="2"/>
              <a:buChar char="Ø"/>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dirty="0">
                <a:solidFill>
                  <a:srgbClr val="000000"/>
                </a:solidFill>
                <a:latin typeface="Times New Roman" pitchFamily="18"/>
                <a:ea typeface="Droid Sans Fallback" pitchFamily="2"/>
                <a:cs typeface="Lohit Hindi" pitchFamily="2"/>
              </a:rPr>
              <a:t>Nicht umstellen ist dominante Strategie</a:t>
            </a:r>
          </a:p>
        </p:txBody>
      </p:sp>
      <p:sp>
        <p:nvSpPr>
          <p:cNvPr id="4" name="Rechteck 3"/>
          <p:cNvSpPr/>
          <p:nvPr/>
        </p:nvSpPr>
        <p:spPr>
          <a:xfrm>
            <a:off x="8670149" y="4178290"/>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5" name="Freihand 4"/>
              <p14:cNvContentPartPr/>
              <p14:nvPr/>
            </p14:nvContentPartPr>
            <p14:xfrm>
              <a:off x="533655" y="341581"/>
              <a:ext cx="3292920" cy="97560"/>
            </p14:xfrm>
          </p:contentPart>
        </mc:Choice>
        <mc:Fallback>
          <p:pic>
            <p:nvPicPr>
              <p:cNvPr id="5" name="Freihand 4"/>
              <p:cNvPicPr/>
              <p:nvPr/>
            </p:nvPicPr>
            <p:blipFill>
              <a:blip r:embed="rId4"/>
              <a:stretch>
                <a:fillRect/>
              </a:stretch>
            </p:blipFill>
            <p:spPr>
              <a:xfrm>
                <a:off x="518535" y="325381"/>
                <a:ext cx="3324600"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Freihand 7"/>
              <p14:cNvContentPartPr/>
              <p14:nvPr/>
            </p14:nvContentPartPr>
            <p14:xfrm>
              <a:off x="1444815" y="1227901"/>
              <a:ext cx="3584880" cy="60480"/>
            </p14:xfrm>
          </p:contentPart>
        </mc:Choice>
        <mc:Fallback>
          <p:pic>
            <p:nvPicPr>
              <p:cNvPr id="8" name="Freihand 7"/>
              <p:cNvPicPr/>
              <p:nvPr/>
            </p:nvPicPr>
            <p:blipFill>
              <a:blip r:embed="rId6"/>
              <a:stretch>
                <a:fillRect/>
              </a:stretch>
            </p:blipFill>
            <p:spPr>
              <a:xfrm>
                <a:off x="1427535" y="1210261"/>
                <a:ext cx="362124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0" name="Freihand 9"/>
              <p14:cNvContentPartPr/>
              <p14:nvPr/>
            </p14:nvContentPartPr>
            <p14:xfrm>
              <a:off x="1424655" y="2311141"/>
              <a:ext cx="3354120" cy="55440"/>
            </p14:xfrm>
          </p:contentPart>
        </mc:Choice>
        <mc:Fallback>
          <p:pic>
            <p:nvPicPr>
              <p:cNvPr id="10" name="Freihand 9"/>
              <p:cNvPicPr/>
              <p:nvPr/>
            </p:nvPicPr>
            <p:blipFill>
              <a:blip r:embed="rId8"/>
              <a:stretch>
                <a:fillRect/>
              </a:stretch>
            </p:blipFill>
            <p:spPr>
              <a:xfrm>
                <a:off x="1411335" y="2293861"/>
                <a:ext cx="337896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2" name="Freihand 11"/>
              <p14:cNvContentPartPr/>
              <p14:nvPr/>
            </p14:nvContentPartPr>
            <p14:xfrm>
              <a:off x="1442655" y="3370621"/>
              <a:ext cx="3063960" cy="69480"/>
            </p14:xfrm>
          </p:contentPart>
        </mc:Choice>
        <mc:Fallback>
          <p:pic>
            <p:nvPicPr>
              <p:cNvPr id="12" name="Freihand 11"/>
              <p:cNvPicPr/>
              <p:nvPr/>
            </p:nvPicPr>
            <p:blipFill>
              <a:blip r:embed="rId10"/>
              <a:stretch>
                <a:fillRect/>
              </a:stretch>
            </p:blipFill>
            <p:spPr>
              <a:xfrm>
                <a:off x="1427175" y="3352261"/>
                <a:ext cx="309816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4" name="Freihand 13"/>
              <p14:cNvContentPartPr/>
              <p14:nvPr/>
            </p14:nvContentPartPr>
            <p14:xfrm>
              <a:off x="3465495" y="3958501"/>
              <a:ext cx="2423880" cy="37800"/>
            </p14:xfrm>
          </p:contentPart>
        </mc:Choice>
        <mc:Fallback>
          <p:pic>
            <p:nvPicPr>
              <p:cNvPr id="14" name="Freihand 13"/>
              <p:cNvPicPr/>
              <p:nvPr/>
            </p:nvPicPr>
            <p:blipFill>
              <a:blip r:embed="rId12"/>
              <a:stretch>
                <a:fillRect/>
              </a:stretch>
            </p:blipFill>
            <p:spPr>
              <a:xfrm>
                <a:off x="3450735" y="3942301"/>
                <a:ext cx="245556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6" name="Freihand 15"/>
              <p14:cNvContentPartPr/>
              <p14:nvPr/>
            </p14:nvContentPartPr>
            <p14:xfrm>
              <a:off x="1531935" y="4827541"/>
              <a:ext cx="2996280" cy="71280"/>
            </p14:xfrm>
          </p:contentPart>
        </mc:Choice>
        <mc:Fallback>
          <p:pic>
            <p:nvPicPr>
              <p:cNvPr id="16" name="Freihand 15"/>
              <p:cNvPicPr/>
              <p:nvPr/>
            </p:nvPicPr>
            <p:blipFill>
              <a:blip r:embed="rId14"/>
              <a:stretch>
                <a:fillRect/>
              </a:stretch>
            </p:blipFill>
            <p:spPr>
              <a:xfrm>
                <a:off x="1518615" y="4813141"/>
                <a:ext cx="302616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8" name="Freihand 17"/>
              <p14:cNvContentPartPr/>
              <p14:nvPr/>
            </p14:nvContentPartPr>
            <p14:xfrm>
              <a:off x="2153655" y="5035621"/>
              <a:ext cx="2160720" cy="52920"/>
            </p14:xfrm>
          </p:contentPart>
        </mc:Choice>
        <mc:Fallback>
          <p:pic>
            <p:nvPicPr>
              <p:cNvPr id="18" name="Freihand 17"/>
              <p:cNvPicPr/>
              <p:nvPr/>
            </p:nvPicPr>
            <p:blipFill>
              <a:blip r:embed="rId16"/>
              <a:stretch>
                <a:fillRect/>
              </a:stretch>
            </p:blipFill>
            <p:spPr>
              <a:xfrm>
                <a:off x="2138175" y="5019421"/>
                <a:ext cx="219276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0" name="Freihand 19"/>
              <p14:cNvContentPartPr/>
              <p14:nvPr/>
            </p14:nvContentPartPr>
            <p14:xfrm>
              <a:off x="1872135" y="6189781"/>
              <a:ext cx="3330720" cy="109440"/>
            </p14:xfrm>
          </p:contentPart>
        </mc:Choice>
        <mc:Fallback>
          <p:pic>
            <p:nvPicPr>
              <p:cNvPr id="20" name="Freihand 19"/>
              <p:cNvPicPr/>
              <p:nvPr/>
            </p:nvPicPr>
            <p:blipFill>
              <a:blip r:embed="rId18"/>
              <a:stretch>
                <a:fillRect/>
              </a:stretch>
            </p:blipFill>
            <p:spPr>
              <a:xfrm>
                <a:off x="1857015" y="6175021"/>
                <a:ext cx="3362040" cy="139320"/>
              </a:xfrm>
              <a:prstGeom prst="rect">
                <a:avLst/>
              </a:prstGeom>
            </p:spPr>
          </p:pic>
        </mc:Fallback>
      </mc:AlternateContent>
    </p:spTree>
    <p:extLst>
      <p:ext uri="{BB962C8B-B14F-4D97-AF65-F5344CB8AC3E}">
        <p14:creationId xmlns:p14="http://schemas.microsoft.com/office/powerpoint/2010/main" val="328329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1600741" y="104531"/>
            <a:ext cx="7597213" cy="744863"/>
          </a:xfrm>
          <a:prstGeom prst="rect">
            <a:avLst/>
          </a:prstGeom>
          <a:noFill/>
          <a:ln>
            <a:noFill/>
          </a:ln>
        </p:spPr>
        <p:txBody>
          <a:bodyPr lIns="81638" tIns="40819" rIns="81638" bIns="40819" anchor="ctr" anchorCtr="1"/>
          <a:lstStyle/>
          <a:p>
            <a:pPr>
              <a:lnSpc>
                <a:spcPct val="100000"/>
              </a:lnSpc>
            </a:pPr>
            <a:r>
              <a:rPr lang="de-DE" sz="2903" b="1" dirty="0" err="1">
                <a:solidFill>
                  <a:srgbClr val="000000"/>
                </a:solidFill>
                <a:latin typeface="Times New Roman" panose="02020603050405020304" pitchFamily="18" charset="0"/>
                <a:cs typeface="Times New Roman" panose="02020603050405020304" pitchFamily="18" charset="0"/>
              </a:rPr>
              <a:t>Externalitäten</a:t>
            </a:r>
            <a:endParaRPr sz="2903" dirty="0">
              <a:latin typeface="Times New Roman" panose="02020603050405020304" pitchFamily="18" charset="0"/>
              <a:cs typeface="Times New Roman" panose="02020603050405020304" pitchFamily="18" charset="0"/>
            </a:endParaRPr>
          </a:p>
        </p:txBody>
      </p:sp>
      <p:sp>
        <p:nvSpPr>
          <p:cNvPr id="3" name="Rechteck 2"/>
          <p:cNvSpPr/>
          <p:nvPr/>
        </p:nvSpPr>
        <p:spPr>
          <a:xfrm>
            <a:off x="74976" y="855569"/>
            <a:ext cx="7837047" cy="5485701"/>
          </a:xfrm>
          <a:prstGeom prst="rect">
            <a:avLst/>
          </a:prstGeom>
        </p:spPr>
        <p:txBody>
          <a:bodyPr wrap="square">
            <a:noAutofit/>
          </a:bodyPr>
          <a:lstStyle/>
          <a:p>
            <a:r>
              <a:rPr lang="de-DE" sz="2000" dirty="0">
                <a:latin typeface="Times New Roman" panose="02020603050405020304" pitchFamily="18" charset="0"/>
                <a:cs typeface="Times New Roman" panose="02020603050405020304" pitchFamily="18" charset="0"/>
              </a:rPr>
              <a:t>Als eine </a:t>
            </a:r>
            <a:r>
              <a:rPr lang="de-DE" sz="2000" b="1" dirty="0">
                <a:latin typeface="Times New Roman" panose="02020603050405020304" pitchFamily="18" charset="0"/>
                <a:cs typeface="Times New Roman" panose="02020603050405020304" pitchFamily="18" charset="0"/>
              </a:rPr>
              <a:t>Externalität / externen Effekt </a:t>
            </a:r>
            <a:r>
              <a:rPr lang="de-DE" sz="2000" dirty="0">
                <a:latin typeface="Times New Roman" panose="02020603050405020304" pitchFamily="18" charset="0"/>
                <a:cs typeface="Times New Roman" panose="02020603050405020304" pitchFamily="18" charset="0"/>
              </a:rPr>
              <a:t>bezeichnet man die Auswirkungen ökonomischen Handels auf die Wohlfahrt unbeteiligter Dritter  – ohne dass der Verursacher dafür bezahlt oder einen Ausgleich erhält</a:t>
            </a:r>
            <a:r>
              <a:rPr lang="de-DE" sz="2000" dirty="0" smtClean="0">
                <a:latin typeface="Times New Roman" panose="02020603050405020304" pitchFamily="18" charset="0"/>
                <a:cs typeface="Times New Roman" panose="02020603050405020304" pitchFamily="18" charset="0"/>
              </a:rPr>
              <a:t>.</a:t>
            </a:r>
          </a:p>
          <a:p>
            <a:endParaRPr lang="de-DE" sz="2000" dirty="0">
              <a:latin typeface="Times New Roman" panose="02020603050405020304" pitchFamily="18" charset="0"/>
              <a:cs typeface="Times New Roman" panose="02020603050405020304" pitchFamily="18" charset="0"/>
            </a:endParaRPr>
          </a:p>
          <a:p>
            <a:endParaRPr lang="de-DE" sz="2000" dirty="0">
              <a:latin typeface="Times New Roman" panose="02020603050405020304" pitchFamily="18" charset="0"/>
              <a:cs typeface="Times New Roman" panose="02020603050405020304" pitchFamily="18" charset="0"/>
            </a:endParaRPr>
          </a:p>
          <a:p>
            <a:endParaRPr lang="de-DE" sz="2000" dirty="0">
              <a:latin typeface="Times New Roman" panose="02020603050405020304" pitchFamily="18" charset="0"/>
              <a:cs typeface="Times New Roman" panose="02020603050405020304" pitchFamily="18" charset="0"/>
            </a:endParaRPr>
          </a:p>
          <a:p>
            <a:r>
              <a:rPr lang="de-DE" sz="2000" dirty="0" smtClean="0">
                <a:latin typeface="Times New Roman" panose="02020603050405020304" pitchFamily="18" charset="0"/>
                <a:cs typeface="Times New Roman" panose="02020603050405020304" pitchFamily="18" charset="0"/>
              </a:rPr>
              <a:t>→ Die </a:t>
            </a:r>
            <a:r>
              <a:rPr lang="de-DE" sz="2000" dirty="0">
                <a:latin typeface="Times New Roman" panose="02020603050405020304" pitchFamily="18" charset="0"/>
                <a:cs typeface="Times New Roman" panose="02020603050405020304" pitchFamily="18" charset="0"/>
              </a:rPr>
              <a:t>Bedingungen für den 1. Hauptsatz der Wohlfahrtstheorie sind </a:t>
            </a:r>
            <a:r>
              <a:rPr lang="de-DE" sz="2000" dirty="0" err="1" smtClean="0">
                <a:latin typeface="Times New Roman" panose="02020603050405020304" pitchFamily="18" charset="0"/>
                <a:cs typeface="Times New Roman" panose="02020603050405020304" pitchFamily="18" charset="0"/>
              </a:rPr>
              <a:t>ver</a:t>
            </a:r>
            <a:r>
              <a:rPr lang="de-DE" sz="2000" dirty="0" smtClean="0">
                <a:latin typeface="Times New Roman" panose="02020603050405020304" pitchFamily="18" charset="0"/>
                <a:cs typeface="Times New Roman" panose="02020603050405020304" pitchFamily="18" charset="0"/>
              </a:rPr>
              <a:t>- </a:t>
            </a:r>
            <a:r>
              <a:rPr lang="de-DE" sz="2000" dirty="0" err="1" smtClean="0">
                <a:latin typeface="Times New Roman" panose="02020603050405020304" pitchFamily="18" charset="0"/>
                <a:cs typeface="Times New Roman" panose="02020603050405020304" pitchFamily="18" charset="0"/>
              </a:rPr>
              <a:t>letzt</a:t>
            </a:r>
            <a:r>
              <a:rPr lang="de-DE" sz="2000" dirty="0" smtClean="0">
                <a:latin typeface="Times New Roman" panose="02020603050405020304" pitchFamily="18" charset="0"/>
                <a:cs typeface="Times New Roman" panose="02020603050405020304" pitchFamily="18" charset="0"/>
              </a:rPr>
              <a:t> </a:t>
            </a:r>
            <a:r>
              <a:rPr lang="de-DE" sz="2000" dirty="0">
                <a:latin typeface="Times New Roman" panose="02020603050405020304" pitchFamily="18" charset="0"/>
                <a:cs typeface="Times New Roman" panose="02020603050405020304" pitchFamily="18" charset="0"/>
              </a:rPr>
              <a:t>und die </a:t>
            </a:r>
            <a:r>
              <a:rPr lang="de-DE" sz="2000" dirty="0" smtClean="0">
                <a:latin typeface="Times New Roman" panose="02020603050405020304" pitchFamily="18" charset="0"/>
                <a:cs typeface="Times New Roman" panose="02020603050405020304" pitchFamily="18" charset="0"/>
              </a:rPr>
              <a:t>Marktlösung </a:t>
            </a:r>
            <a:r>
              <a:rPr lang="de-DE" sz="2000" dirty="0">
                <a:latin typeface="Times New Roman" panose="02020603050405020304" pitchFamily="18" charset="0"/>
                <a:cs typeface="Times New Roman" panose="02020603050405020304" pitchFamily="18" charset="0"/>
              </a:rPr>
              <a:t>führt nicht zu einer </a:t>
            </a:r>
            <a:r>
              <a:rPr lang="de-DE" sz="2000" dirty="0" err="1">
                <a:latin typeface="Times New Roman" panose="02020603050405020304" pitchFamily="18" charset="0"/>
                <a:cs typeface="Times New Roman" panose="02020603050405020304" pitchFamily="18" charset="0"/>
              </a:rPr>
              <a:t>pareto</a:t>
            </a:r>
            <a:r>
              <a:rPr lang="de-DE" sz="2000" dirty="0">
                <a:latin typeface="Times New Roman" panose="02020603050405020304" pitchFamily="18" charset="0"/>
                <a:cs typeface="Times New Roman" panose="02020603050405020304" pitchFamily="18" charset="0"/>
              </a:rPr>
              <a:t>-effizienten Allokation</a:t>
            </a:r>
          </a:p>
          <a:p>
            <a:endParaRPr lang="de-DE" sz="2000" dirty="0">
              <a:latin typeface="Times New Roman" panose="02020603050405020304" pitchFamily="18" charset="0"/>
              <a:cs typeface="Times New Roman" panose="02020603050405020304" pitchFamily="18" charset="0"/>
            </a:endParaRPr>
          </a:p>
          <a:p>
            <a:r>
              <a:rPr lang="de-DE" sz="2000" dirty="0">
                <a:latin typeface="Times New Roman" panose="02020603050405020304" pitchFamily="18" charset="0"/>
                <a:cs typeface="Times New Roman" panose="02020603050405020304" pitchFamily="18" charset="0"/>
              </a:rPr>
              <a:t>Externalitäten können die Wohlfahrt </a:t>
            </a:r>
            <a:r>
              <a:rPr lang="de-DE" sz="2000" dirty="0" smtClean="0">
                <a:latin typeface="Times New Roman" panose="02020603050405020304" pitchFamily="18" charset="0"/>
                <a:cs typeface="Times New Roman" panose="02020603050405020304" pitchFamily="18" charset="0"/>
              </a:rPr>
              <a:t>Dritter begünstigen</a:t>
            </a:r>
            <a:r>
              <a:rPr lang="de-DE" sz="2000" dirty="0">
                <a:latin typeface="Times New Roman" panose="02020603050405020304" pitchFamily="18" charset="0"/>
                <a:cs typeface="Times New Roman" panose="02020603050405020304" pitchFamily="18" charset="0"/>
              </a:rPr>
              <a:t>	</a:t>
            </a:r>
            <a:endParaRPr lang="de-DE" sz="2000" dirty="0" smtClean="0">
              <a:latin typeface="Times New Roman" panose="02020603050405020304" pitchFamily="18" charset="0"/>
              <a:cs typeface="Times New Roman" panose="02020603050405020304" pitchFamily="18" charset="0"/>
            </a:endParaRPr>
          </a:p>
          <a:p>
            <a:endParaRPr lang="de-DE" sz="2000" dirty="0">
              <a:latin typeface="Times New Roman" panose="02020603050405020304" pitchFamily="18" charset="0"/>
              <a:cs typeface="Times New Roman" panose="02020603050405020304" pitchFamily="18" charset="0"/>
            </a:endParaRPr>
          </a:p>
          <a:p>
            <a:r>
              <a:rPr lang="de-DE" sz="2000" dirty="0" smtClean="0">
                <a:latin typeface="Times New Roman" panose="02020603050405020304" pitchFamily="18" charset="0"/>
                <a:cs typeface="Times New Roman" panose="02020603050405020304" pitchFamily="18" charset="0"/>
              </a:rPr>
              <a:t>→ </a:t>
            </a:r>
            <a:r>
              <a:rPr lang="de-DE" sz="2000" dirty="0">
                <a:latin typeface="Times New Roman" panose="02020603050405020304" pitchFamily="18" charset="0"/>
                <a:cs typeface="Times New Roman" panose="02020603050405020304" pitchFamily="18" charset="0"/>
              </a:rPr>
              <a:t>positiver externer Effekt</a:t>
            </a:r>
          </a:p>
          <a:p>
            <a:endParaRPr lang="de-DE" sz="2000" dirty="0" smtClean="0">
              <a:latin typeface="Times New Roman" panose="02020603050405020304" pitchFamily="18" charset="0"/>
              <a:cs typeface="Times New Roman" panose="02020603050405020304" pitchFamily="18" charset="0"/>
            </a:endParaRPr>
          </a:p>
          <a:p>
            <a:r>
              <a:rPr lang="de-DE" sz="2000" dirty="0" smtClean="0">
                <a:latin typeface="Times New Roman" panose="02020603050405020304" pitchFamily="18" charset="0"/>
                <a:cs typeface="Times New Roman" panose="02020603050405020304" pitchFamily="18" charset="0"/>
              </a:rPr>
              <a:t>oder schädigen</a:t>
            </a:r>
          </a:p>
          <a:p>
            <a:endParaRPr lang="de-DE" sz="2000" dirty="0">
              <a:latin typeface="Times New Roman" panose="02020603050405020304" pitchFamily="18" charset="0"/>
              <a:cs typeface="Times New Roman" panose="02020603050405020304" pitchFamily="18" charset="0"/>
            </a:endParaRPr>
          </a:p>
          <a:p>
            <a:r>
              <a:rPr lang="de-DE" sz="2000" dirty="0" smtClean="0">
                <a:latin typeface="Times New Roman" panose="02020603050405020304" pitchFamily="18" charset="0"/>
                <a:cs typeface="Times New Roman" panose="02020603050405020304" pitchFamily="18" charset="0"/>
              </a:rPr>
              <a:t>→ </a:t>
            </a:r>
            <a:r>
              <a:rPr lang="de-DE" sz="2000" dirty="0">
                <a:latin typeface="Times New Roman" panose="02020603050405020304" pitchFamily="18" charset="0"/>
                <a:cs typeface="Times New Roman" panose="02020603050405020304" pitchFamily="18" charset="0"/>
              </a:rPr>
              <a:t>negativer externer Effekt</a:t>
            </a:r>
          </a:p>
        </p:txBody>
      </p:sp>
      <p:sp>
        <p:nvSpPr>
          <p:cNvPr id="10" name="Rechteck 9"/>
          <p:cNvSpPr/>
          <p:nvPr/>
        </p:nvSpPr>
        <p:spPr>
          <a:xfrm>
            <a:off x="8692043" y="4232827"/>
            <a:ext cx="3489800" cy="2602672"/>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4" name="Freihand 3"/>
              <p14:cNvContentPartPr/>
              <p14:nvPr/>
            </p14:nvContentPartPr>
            <p14:xfrm>
              <a:off x="4808295" y="1438861"/>
              <a:ext cx="2576160" cy="76680"/>
            </p14:xfrm>
          </p:contentPart>
        </mc:Choice>
        <mc:Fallback>
          <p:pic>
            <p:nvPicPr>
              <p:cNvPr id="4" name="Freihand 3"/>
              <p:cNvPicPr/>
              <p:nvPr/>
            </p:nvPicPr>
            <p:blipFill>
              <a:blip r:embed="rId4"/>
              <a:stretch>
                <a:fillRect/>
              </a:stretch>
            </p:blipFill>
            <p:spPr>
              <a:xfrm>
                <a:off x="4791015" y="1421941"/>
                <a:ext cx="2611800" cy="1062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9" name="Freihand 8"/>
              <p14:cNvContentPartPr/>
              <p14:nvPr/>
            </p14:nvContentPartPr>
            <p14:xfrm>
              <a:off x="448695" y="4894501"/>
              <a:ext cx="2576520" cy="92160"/>
            </p14:xfrm>
          </p:contentPart>
        </mc:Choice>
        <mc:Fallback>
          <p:pic>
            <p:nvPicPr>
              <p:cNvPr id="9" name="Freihand 8"/>
              <p:cNvPicPr/>
              <p:nvPr/>
            </p:nvPicPr>
            <p:blipFill>
              <a:blip r:embed="rId6"/>
              <a:stretch>
                <a:fillRect/>
              </a:stretch>
            </p:blipFill>
            <p:spPr>
              <a:xfrm>
                <a:off x="432495" y="4877941"/>
                <a:ext cx="260856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Freihand 11"/>
              <p14:cNvContentPartPr/>
              <p14:nvPr/>
            </p14:nvContentPartPr>
            <p14:xfrm>
              <a:off x="111015" y="1446781"/>
              <a:ext cx="2340720" cy="128880"/>
            </p14:xfrm>
          </p:contentPart>
        </mc:Choice>
        <mc:Fallback>
          <p:pic>
            <p:nvPicPr>
              <p:cNvPr id="12" name="Freihand 11"/>
              <p:cNvPicPr/>
              <p:nvPr/>
            </p:nvPicPr>
            <p:blipFill>
              <a:blip r:embed="rId8"/>
              <a:stretch>
                <a:fillRect/>
              </a:stretch>
            </p:blipFill>
            <p:spPr>
              <a:xfrm>
                <a:off x="95895" y="1431301"/>
                <a:ext cx="237204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3" name="Freihand 12"/>
              <p14:cNvContentPartPr/>
              <p14:nvPr/>
            </p14:nvContentPartPr>
            <p14:xfrm>
              <a:off x="147375" y="1765381"/>
              <a:ext cx="651960" cy="70200"/>
            </p14:xfrm>
          </p:contentPart>
        </mc:Choice>
        <mc:Fallback>
          <p:pic>
            <p:nvPicPr>
              <p:cNvPr id="13" name="Freihand 12"/>
              <p:cNvPicPr/>
              <p:nvPr/>
            </p:nvPicPr>
            <p:blipFill>
              <a:blip r:embed="rId10"/>
              <a:stretch>
                <a:fillRect/>
              </a:stretch>
            </p:blipFill>
            <p:spPr>
              <a:xfrm>
                <a:off x="130095" y="1748821"/>
                <a:ext cx="68472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5" name="Freihand 14"/>
              <p14:cNvContentPartPr/>
              <p14:nvPr/>
            </p14:nvContentPartPr>
            <p14:xfrm>
              <a:off x="488655" y="6067381"/>
              <a:ext cx="2937600" cy="96840"/>
            </p14:xfrm>
          </p:contentPart>
        </mc:Choice>
        <mc:Fallback>
          <p:pic>
            <p:nvPicPr>
              <p:cNvPr id="15" name="Freihand 14"/>
              <p:cNvPicPr/>
              <p:nvPr/>
            </p:nvPicPr>
            <p:blipFill>
              <a:blip r:embed="rId12"/>
              <a:stretch>
                <a:fillRect/>
              </a:stretch>
            </p:blipFill>
            <p:spPr>
              <a:xfrm>
                <a:off x="475695" y="6051541"/>
                <a:ext cx="2964600" cy="128520"/>
              </a:xfrm>
              <a:prstGeom prst="rect">
                <a:avLst/>
              </a:prstGeom>
            </p:spPr>
          </p:pic>
        </mc:Fallback>
      </mc:AlternateContent>
    </p:spTree>
    <p:extLst>
      <p:ext uri="{BB962C8B-B14F-4D97-AF65-F5344CB8AC3E}">
        <p14:creationId xmlns:p14="http://schemas.microsoft.com/office/powerpoint/2010/main" val="3286965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3268</Words>
  <Application>Microsoft Office PowerPoint</Application>
  <PresentationFormat>Breitbild</PresentationFormat>
  <Paragraphs>534</Paragraphs>
  <Slides>45</Slides>
  <Notes>42</Notes>
  <HiddenSlides>0</HiddenSlides>
  <MMClips>0</MMClips>
  <ScaleCrop>false</ScaleCrop>
  <HeadingPairs>
    <vt:vector size="6" baseType="variant">
      <vt:variant>
        <vt:lpstr>Verwendete Schriftarten</vt:lpstr>
      </vt:variant>
      <vt:variant>
        <vt:i4>15</vt:i4>
      </vt:variant>
      <vt:variant>
        <vt:lpstr>Design</vt:lpstr>
      </vt:variant>
      <vt:variant>
        <vt:i4>1</vt:i4>
      </vt:variant>
      <vt:variant>
        <vt:lpstr>Folientitel</vt:lpstr>
      </vt:variant>
      <vt:variant>
        <vt:i4>45</vt:i4>
      </vt:variant>
    </vt:vector>
  </HeadingPairs>
  <TitlesOfParts>
    <vt:vector size="61" baseType="lpstr">
      <vt:lpstr>Arial</vt:lpstr>
      <vt:lpstr>Arial Unicode MS</vt:lpstr>
      <vt:lpstr>Calibri</vt:lpstr>
      <vt:lpstr>Calibri Light</vt:lpstr>
      <vt:lpstr>Cambria Math</vt:lpstr>
      <vt:lpstr>Droid Sans Fallback</vt:lpstr>
      <vt:lpstr>Lohit Hindi</vt:lpstr>
      <vt:lpstr>Meta Offc</vt:lpstr>
      <vt:lpstr>Meta Serif Offc</vt:lpstr>
      <vt:lpstr>MetaCompPro-Normal</vt:lpstr>
      <vt:lpstr>Sparkasse Rg</vt:lpstr>
      <vt:lpstr>Symbol</vt:lpstr>
      <vt:lpstr>Times New Roman</vt:lpstr>
      <vt:lpstr>Verdana</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Außenwirtschaft</dc:title>
  <dc:creator>BK</dc:creator>
  <cp:lastModifiedBy>bjk</cp:lastModifiedBy>
  <cp:revision>444</cp:revision>
  <dcterms:created xsi:type="dcterms:W3CDTF">2019-02-11T10:45:01Z</dcterms:created>
  <dcterms:modified xsi:type="dcterms:W3CDTF">2021-11-25T10:51:29Z</dcterms:modified>
</cp:coreProperties>
</file>