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4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5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6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7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8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notesSlides/notesSlide9.xml" ContentType="application/vnd.openxmlformats-officedocument.presentationml.notesSlide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10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11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2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notesSlides/notesSlide13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14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notesSlides/notesSlide15.xml" ContentType="application/vnd.openxmlformats-officedocument.presentationml.notesSlide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112" r:id="rId2"/>
    <p:sldId id="1113" r:id="rId3"/>
    <p:sldId id="1156" r:id="rId4"/>
    <p:sldId id="1157" r:id="rId5"/>
    <p:sldId id="1158" r:id="rId6"/>
    <p:sldId id="1127" r:id="rId7"/>
    <p:sldId id="1130" r:id="rId8"/>
    <p:sldId id="1135" r:id="rId9"/>
    <p:sldId id="1137" r:id="rId10"/>
    <p:sldId id="1139" r:id="rId11"/>
    <p:sldId id="1144" r:id="rId12"/>
    <p:sldId id="1145" r:id="rId13"/>
    <p:sldId id="1146" r:id="rId14"/>
    <p:sldId id="1152" r:id="rId15"/>
    <p:sldId id="1153" r:id="rId16"/>
    <p:sldId id="1159" r:id="rId17"/>
    <p:sldId id="1179" r:id="rId18"/>
    <p:sldId id="1180" r:id="rId19"/>
    <p:sldId id="1181" r:id="rId20"/>
    <p:sldId id="1182" r:id="rId21"/>
    <p:sldId id="1183" r:id="rId22"/>
    <p:sldId id="1184" r:id="rId23"/>
    <p:sldId id="1185" r:id="rId24"/>
    <p:sldId id="1186" r:id="rId25"/>
    <p:sldId id="1187" r:id="rId26"/>
    <p:sldId id="1189" r:id="rId27"/>
    <p:sldId id="1194" r:id="rId28"/>
    <p:sldId id="1195" r:id="rId29"/>
    <p:sldId id="119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7:48:03.1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7752E0-82AC-45D9-92A8-DF86C4CD05A6}" emma:medium="tactile" emma:mode="ink">
          <msink:context xmlns:msink="http://schemas.microsoft.com/ink/2010/main" type="writingRegion" rotatedBoundingBox="33651,19092 33666,19092 33666,19107 33651,19107"/>
        </emma:interpretation>
      </emma:emma>
    </inkml:annotationXML>
    <inkml:traceGroup>
      <inkml:annotationXML>
        <emma:emma xmlns:emma="http://www.w3.org/2003/04/emma" version="1.0">
          <emma:interpretation id="{5EF055D2-9B2B-4104-B030-05EF0F25AA5F}" emma:medium="tactile" emma:mode="ink">
            <msink:context xmlns:msink="http://schemas.microsoft.com/ink/2010/main" type="paragraph" rotatedBoundingBox="33651,19092 33666,19092 33666,19107 33651,19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53596-7360-451E-ADA2-AF2BA71203BB}" emma:medium="tactile" emma:mode="ink">
              <msink:context xmlns:msink="http://schemas.microsoft.com/ink/2010/main" type="line" rotatedBoundingBox="33651,19092 33666,19092 33666,19107 33651,19107"/>
            </emma:interpretation>
          </emma:emma>
        </inkml:annotationXML>
        <inkml:traceGroup>
          <inkml:annotationXML>
            <emma:emma xmlns:emma="http://www.w3.org/2003/04/emma" version="1.0">
              <emma:interpretation id="{7B8BD997-16DC-497A-BEDC-4DEF1AD24044}" emma:medium="tactile" emma:mode="ink">
                <msink:context xmlns:msink="http://schemas.microsoft.com/ink/2010/main" type="inkWord" rotatedBoundingBox="33651,19092 33666,19092 33666,19107 33651,1910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3:52.2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39C660-E16F-4BED-8E6F-AAA881D2889E}" emma:medium="tactile" emma:mode="ink">
          <msink:context xmlns:msink="http://schemas.microsoft.com/ink/2010/main" type="inkDrawing" rotatedBoundingBox="18568,11769 21881,11828 21880,11885 18567,11825" shapeName="Other"/>
        </emma:interpretation>
      </emma:emma>
    </inkml:annotationXML>
    <inkml:trace contextRef="#ctx0" brushRef="#br0">15-2 1164 0,'-8'0'322'0,"-1"1"73"16,8-1-324-16,5 2-53 15,8 1-18-15,15 0 0 16,8 3-1-16,16-3 1 16,3-2 0-16,17-4 0 15,-4 2-1-15,13-4 1 16,-5 2-1-16,15 2 3 16,-9 1-1-16,22 0 0 15,-6-2 0-15,12 2-1 16,-8-1-2-16,10 2 2 15,-8-2 0-15,16 4 1 0,-12-3-2 16,16 0 2-16,-6-3-2 16,9 1 1-16,-15-1-1 15,15 3 4-15,-19 5-1 16,7 4 3-16,-15 1 1 16,6 4 3-16,-12-2-2 15,9 1 1-15,-13-8-6 16,8-2 0-16,-13-2-2 15,-1-5 1-15,-17-5-1 16,-3 4 2-16,-20 5 0 0,-10 0 12 16,-13 0 14-16,-8 5 36 15,-9-4 18-15,-4-1 26 16,-7 2-6-16,-6 1-14 16,-2-2-35-16,-5 2-17 15,0 2-33-15,-2-4-69 16,7-1-74-16,8-27-380 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6:27.277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5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01T08:22:49.154"/>
    </inkml:context>
  </inkml:definitions>
  <inkml:traceGroup>
    <inkml:annotationXML>
      <emma:emma xmlns:emma="http://www.w3.org/2003/04/emma" version="1.0">
        <emma:interpretation id="{0FFD149C-DB77-4D1C-9B6D-9BB486103C75}" emma:medium="tactile" emma:mode="ink">
          <msink:context xmlns:msink="http://schemas.microsoft.com/ink/2010/main" type="writingRegion" rotatedBoundingBox="123,16808 20681,16686 20695,19101 137,19224"/>
        </emma:interpretation>
      </emma:emma>
    </inkml:annotationXML>
    <inkml:traceGroup>
      <inkml:annotationXML>
        <emma:emma xmlns:emma="http://www.w3.org/2003/04/emma" version="1.0">
          <emma:interpretation id="{75A4F1A6-7A79-42AA-ACD0-26B5123786C3}" emma:medium="tactile" emma:mode="ink">
            <msink:context xmlns:msink="http://schemas.microsoft.com/ink/2010/main" type="paragraph" rotatedBoundingBox="276,16746 6877,16824 6864,17922 263,17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9A3D4-D586-4274-8D49-75113A869577}" emma:medium="tactile" emma:mode="ink">
              <msink:context xmlns:msink="http://schemas.microsoft.com/ink/2010/main" type="line" rotatedBoundingBox="276,16746 6877,16824 6864,17922 263,17844"/>
            </emma:interpretation>
          </emma:emma>
        </inkml:annotationXML>
        <inkml:traceGroup>
          <inkml:annotationXML>
            <emma:emma xmlns:emma="http://www.w3.org/2003/04/emma" version="1.0">
              <emma:interpretation id="{8EBBE102-D72B-4654-8C9D-77DBDE43F7D9}" emma:medium="tactile" emma:mode="ink">
                <msink:context xmlns:msink="http://schemas.microsoft.com/ink/2010/main" type="inkWord" rotatedBoundingBox="272,17066 2306,17090 2298,17834 263,178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389 5442 1042 0,'8'-22'387'16,"-4"11"54"-16,-2 13-291 0,-5 13-33 16,-2 9-58-16,-2 15-24 15,-1 6-25-15,-2 15-3 16,1 3-2-16,-2 12-1 15,-1-9-5-15,-6 3 1 16,2-10 0-16,-4-5 2 16,4-15-1-16,4-6 6 15,9-12 14-15,10-14 35 16,13-13 13-16,19-19 14 16,10-13-1-16,22-20-4 15,-2-7-30-15,0-18-10 16,-18 13-13-16,-6 1-3 15,-23 15-11-15,-7 13-6 16,-6 23-2-16,-3 15-42 0,-6 9-47 16,-6 14-135-16,0 2-292 15,0 7-49-15,-4-7-177 16</inkml:trace>
          <inkml:trace contextRef="#ctx0" brushRef="#br0" timeOffset="-841.6207">-364 5447 867 0,'-5'-15'374'0,"4"-2"39"16,2 4-212-16,5 2-34 15,3 2-54-15,9 3-25 16,2 3-41-16,10 3-20 16,4 3-23-16,13 3-4 15,-1-1-2-15,14 2 3 16,-25-7 7-1,1 0-3-15,34-3 13 16,-13-6-43-16,-6 0-271 16,-14 5-168-16,-27 7-78 15</inkml:trace>
          <inkml:trace contextRef="#ctx0" brushRef="#br0" timeOffset="-1120.8739">-274 5486 539 0,'7'-18'381'16,"1"3"-35"-16,-2 0-69 15,0 4-72-15,-2 1-12 16,-4 4-35-16,-1 1 4 15,-1 5-44-15,-4 8-20 16,-3 5-51-16,-3 10-20 16,0 4-22-16,-4 13-2 15,2 1 0-15,1 14 0 16,1 1-1-16,0 5-2 16,3-8 0-16,-2 4 1 15,2-15 0-15,0-4 0 16,8-22 3-1,-1 2-2-15,2 14 0 0,3-14 0 16,5-6 3-16,4-11-8 16,-2-14-66-16,-1-10-50 15,2-11 421-15,-4-12-822 16,1-11 371-16</inkml:trace>
          <inkml:trace contextRef="#ctx0" brushRef="#br0" timeOffset="-379.0394">-382 5592 920 0,'-18'14'366'0,"13"-7"32"16,28-10-197-16,16-4-86 15,28-10-10-15,11-1-36 16,9 2-9-16,-18 7-30 16,-3 4-13-16,-30 13-12 15,-10 7 2-15,-11 4-31 0,-9 8-84 16,-14-1 72-16,-5 5-422 15,-11-4 76 1</inkml:trace>
          <inkml:trace contextRef="#ctx0" brushRef="#br0" timeOffset="43.0486">556 5853 981 0,'1'6'374'0,"5"2"72"16,5 2-252-16,5 8-44 16,1 5-44-16,4 9-25 15,3 2-49-15,4 5-9 16,2-3-5-16,12-7 326 16,6-7-821-16,7-11 389 15</inkml:trace>
          <inkml:trace contextRef="#ctx0" brushRef="#br0" timeOffset="-372.0586">-453 6050 912 0,'-15'14'354'0,"15"-5"52"16,14-5-231-16,16-2-28 15,9-1-46-15,15-2-16 16,0-1-33-16,10 1-16 16,-5-2-22-16,-1 0 0 15,-5 0-5-15,-4-3 1 0,-11 1-4 16,1-5-75-16,-5-1-40 16,-1-7-356-16,-1-3 29 15</inkml:trace>
          <inkml:trace contextRef="#ctx0" brushRef="#br0" timeOffset="705.9583">993 5763 980 0,'-17'2'361'15,"8"-4"61"-15,9 2-270 16,15-4-28-16,9-2-45 16,18-8-5-16,12 5-30 15,11-1-2-15,-5 5-6 16,3 2-8-16,-14 5-14 0,-5-1-2 16,-10 2-7-1,-3 2-2-15,-13-2-26 0,-5 4-82 16,-13-1-25-16,-13 6-347 15,-5-1 29-15</inkml:trace>
          <inkml:trace contextRef="#ctx0" brushRef="#br0" timeOffset="1013.6574">1014 5907 1024 0,'7'2'361'0,"20"-2"86"16,12-2-270-16,18-4-15 15,3 3-52-15,12 2-19 16,-9 1-50-16,0 7-19 16,-14-1-15-16,-3 5-52 15,-16-3 187-15,-3 16-630 16,-13-15 219-16</inkml:trace>
        </inkml:traceGroup>
        <inkml:traceGroup>
          <inkml:annotationXML>
            <emma:emma xmlns:emma="http://www.w3.org/2003/04/emma" version="1.0">
              <emma:interpretation id="{7677FB58-F74C-43A2-9AEE-C803914F6524}" emma:medium="tactile" emma:mode="ink">
                <msink:context xmlns:msink="http://schemas.microsoft.com/ink/2010/main" type="inkWord" rotatedBoundingBox="2531,16773 6877,16824 6864,17922 2518,178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86.8796">1838 5567 951 0,'0'-9'324'0,"-3"1"47"16,1 10-267-16,1 7-33 16,-2 7-43-16,-2 8-11 15,5 14-9-15,-1 11 3 16,-1-1 16 15,1-24 2-31,1 2-19 0,-5 73 6 16,4-12 5-16,-4-7 21 15,1-19 12-15,1-56 55 16,4-11 8-16,-2-15 2 16,5-8-20-16,-1-13-14 15,6-7-55-15,5-27-14 16,-5 6-11-16,1-5-2 15,1 4-2-15,-2 11 0 16,-2 26-2-16,7 8-3 16,-1 16-2-16,5 10-1 15,3 3 0-15,14 9 2 0,4 6 2 16,7 6 1-16,-2 0 1 16,-3 3-1-16,-14-8 1 15,-9-1-3-15,-14-7 0 16,-5 2 2-16,-7 1 1 15,-14 2 0-15,-5-2 4 16,-14 5 0-16,-7-5-1 16,-6 1 0-16,3-3 2 0,-2 0 1 15,14-6-1-15,8 1 2 16,8-2-1-16,13-7-1 16,14-1-4-16,14 3-42 15,11 0-64-15,28-3-387 16,7-7-39-16,13-13-176 15</inkml:trace>
          <inkml:trace contextRef="#ctx0" brushRef="#br0" timeOffset="8366.0495">5037 5771 912 0,'18'-23'413'16,"-12"4"20"-16,-5 2-197 16,-2 4-115-16,-11 5-11 15,-5 4-58-15,-11 7-12 16,-5 4-15-16,-12 11-5 16,-2 5-12-16,-8 11 1 15,7 2-1-15,1 9 1 16,14-4-3-16,9 3 2 15,18-10-4-15,12-1 2 16,15-15-2-16,18 2 7 16,6-13 1-16,11-7 2 0,-2-7-2 15,1-11 5-15,-14-5-3 16,-10-2 3-16,-19 5-2 16,-10 1-1-16,-13 10-6 15,-10 6-3-15,0 6-4 16,0 6-3-16,5 4 2 15,2 2-1-15,11 0 0 0,8 2 1 16,8-7 1-16,13-1 0 16,4-6 2-16,12-7 1 15,0-5 0-15,3-3 1 16,-9-2-2-16,-3 8-1 16,-18 5-3-16,-18 5-3 15,-15 10 0-15,-12 10 0 16,-3 1-1-16,1 7 3 15,13-4 2-15,5 2 2 16,11-10 7-16,8-5-87 16,4-6-63-16,21-8-372 15,7-10 13-15</inkml:trace>
          <inkml:trace contextRef="#ctx0" brushRef="#br0" timeOffset="6413.206">2309 5864 1077 0,'0'-6'334'0,"-1"3"64"16,-1 6-310-16,-1 9-19 16,0 6-41-16,-1 6-11 15,1-1-6-15,0 10 1 16,0 0-2-16,0 1 6 15,0-8 1-15,-2-4 10 16,4-8 6-16,-1-7 43 16,2-7 17-16,3-10 12 15,5-10-9-15,4-11-7 16,1-10-46-16,4-7-22 0,-4 1-15 16,-1-2-2-16,-6 16-3 15,-1 12-1-15,-7 3-2 16,-2 18-2-16,-4 13-1 15,2 8-1-15,2 5 0 16,5 5 0-16,7-2 3 16,10 1-1-16,3-12 1 15,10-6 2-15,1-4 2 16,4-14 4-16,-6-14 1 0,4 1 4 16,-8-9-1-16,-7-2-1 15,-5 5-2-15,-5 7-3 16,-6 7-5-16,-8 19-4 15,-1 10-1-15,-6 16-1 16,0 12 2-16,0 0 2 16,6-5 5-16,6 2-2 15,6-10 2-15,8-9-1 16,7-9 2-16,9-10-33 16,3-17-109-16,7-3-390 15,-5-21 61-15</inkml:trace>
          <inkml:trace contextRef="#ctx0" brushRef="#br0" timeOffset="6943.9111">3007 5139 1064 0,'-6'4'344'0,"-6"16"71"0,-4 17-263 15,1 11-51-15,3 13-17 16,4-3-23-16,10 7-14 16,5-8-27-16,2 6-5 15,0-8-7-15,-3 4-1 16,-6-10-4-16,-3-8 0 15,-1-17-1-15,-1-6 19 16,4-15 18-16,-1-15 11 16,5-6 2-16,5-15 0 15,1-9-17-15,0-20-18 16,0-1-13-16,-2-15 0 16,-2 5-1-16,-5-16-2 15,-2 12 1-15,-4 7 0 16,-3 20-3-16,-1 11 0 15,-2 26-2-15,0 20-2 16,4 13-1-16,7 17 0 0,4 7 1 16,9 10-1-16,7-7 3 15,7-1 0-15,-1-13 1 16,7-9 2 0,1-12 3-16,3-13 3 0,-3-13 2 15,10-13 2-15,-4-6-1 16,-1-9-1-16,-7 0-3 15,-5 4-6-15,-15 16-6 0,-18 14-2 16,-12 17-2-16,-13 24 0 16,-1 12 3-16,-1 14 4 15,10 1 0-15,10 9 3 16,13-6 0-16,11 2 1 16,8-11 2-16,12 1 3 15,6-17 1-15,9-11-116 16,-1-15-50-16,7-21-353 15,-6-18-19-15</inkml:trace>
          <inkml:trace contextRef="#ctx0" brushRef="#br0" timeOffset="7588.0412">3548 5544 966 0,'1'-1'394'15,"14"2"72"-15,11 1-234 0,19 1-56 16,3 3-47-16,9-2-33 16,-3 4-57-16,13 2-20 15,-13-5-8-15,14-2-62 16,-11-5-76-16,-3-1-378 15,-22-6 39-15</inkml:trace>
          <inkml:trace contextRef="#ctx0" brushRef="#br0" timeOffset="7260.0644">3719 5423 1044 0,'12'-11'388'0,"-3"5"71"15,-8 6-285-15,1 6-40 16,2 6-55-16,-2 14-27 0,-1 5-40 15,5 19-9-15,-1 1 0 16,-1 10-1-16,2-7 2 16,0 2-1-16,2-11 2 15,-5-9 0-15,0-14 0 16,-8-14-86-16,1-13-46 16,-4-22-347-16,-10-6 15 15</inkml:trace>
          <inkml:trace contextRef="#ctx0" brushRef="#br0" timeOffset="7901.7495">4409 5489 1035 0,'-1'-12'410'16,"-1"12"15"-16,-1 12-287 15,-3 12-40-15,2 9-62 16,-1 15-18-16,1 3 0 16,2 15 2-16,4-6-7 0,-2 7-2 15,1-8-6-15,-5 6 1 16,-1-17-3-16,-4 1 2 15,3-13-2-15,-1-4 0 16,5-17 0-16,-1-8 7 16,3-11-1-16,-4-14 10 15,7-12 0-15,3-14 1 16,3-10-6-16,12-30-1 16,0-3-9-16,1-11 0 15,-1 11-1-15,3 9-3 16,-7 33-3-16,5 17 0 15,-1 20-2-15,3 14-1 16,2 9 1-16,1 11 2 16,0 2-1-16,0 7 1 0,-9-2 1 15,-6 1 1-15,-10-5-1 16,-14 1 2-16,-11-8 1 16,-16-4 3-16,-5-3 0 15,-7-10 2-15,6-7 0 16,0-1 6-16,15-1-23 15,3-5-109-15,18 3-351 16,9-3 58-16</inkml:trace>
          <inkml:trace contextRef="#ctx0" brushRef="#br0" timeOffset="8951.1738">5838 5528 992 0,'39'-50'409'0,"-5"4"43"0,-12 11-262 15,-10 7-40-15,-15 16-61 16,-24 12-32-16,-11 10-34 0,-16 16-4 15,-9 5-13-15,-10 10 11 16,11-1 1-16,-4 7 2 16,14-7 0-16,7 13-4 15,13-5-10-15,16 7-2 16,17-7-1-16,16-1 0 16,11-11 0-16,19-1 2 15,1-19 1-15,9-10 3 16,-5-3-2-16,8-15 3 15,-10-6 1-15,-4-8 1 16,-11-1-2-16,-13-3 10 16,-17 3-4-16,-19-7 0 15,-14 11-4 1,-13 11-2-16,2 9-10 0,0 14 0 16,9 8-1-16,9 11 0 0,12-1 0 15,9-1 0-15,8-7 1 16,14-3 2-16,11-7 2 15,18-7 2-15,8-5 1 16,18-5-1-16,-7-2-1 16,-1-4 0-16,-21-1-3 15,-15 2-3-15,-27 11-3 16,-25 12-1-16,-20 8 0 0,-14 16-1 16,-1 6 6-16,0 5 0 15,18-7 0-15,10 8 8 16,19-9-2-16,16-4-165 15,12-5-372-15,11-11 69 16</inkml:trace>
        </inkml:traceGroup>
      </inkml:traceGroup>
    </inkml:traceGroup>
    <inkml:traceGroup>
      <inkml:annotationXML>
        <emma:emma xmlns:emma="http://www.w3.org/2003/04/emma" version="1.0">
          <emma:interpretation id="{70BC0920-76C7-4B4D-9735-D465A135DE32}" emma:medium="tactile" emma:mode="ink">
            <msink:context xmlns:msink="http://schemas.microsoft.com/ink/2010/main" type="paragraph" rotatedBoundingBox="129,17882 20688,17760 20695,19101 137,19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09D84D-40CC-4F5E-884A-449994859851}" emma:medium="tactile" emma:mode="ink">
              <msink:context xmlns:msink="http://schemas.microsoft.com/ink/2010/main" type="line" rotatedBoundingBox="129,17882 20688,17760 20695,19101 137,19224"/>
            </emma:interpretation>
          </emma:emma>
        </inkml:annotationXML>
        <inkml:traceGroup>
          <inkml:annotationXML>
            <emma:emma xmlns:emma="http://www.w3.org/2003/04/emma" version="1.0">
              <emma:interpretation id="{36A22B80-6032-4428-9BEA-FA129B41BDFC}" emma:medium="tactile" emma:mode="ink">
                <msink:context xmlns:msink="http://schemas.microsoft.com/ink/2010/main" type="inkWord" rotatedBoundingBox="130,18063 1545,18055 1547,18297 132,183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2538.918">12606 5415 1215 0,'6'-19'385'16,"-8"2"96"-16,-4 16-341 15,2 8-46-15,-1 8-23 16,-1 5-55-16,0 11-22 16,0 5 7-16,-1 12-8 15,1 0 10-15,0 5-10 16,0-11 10-16,3-3-6 16,4-15 16-16,4-12 16 0,-2-12 27 15,7-11 8-15,-1-11 7 16,5-22-14-16,-1-1-15 15,5-12-26-15,-6 0-6 16,3-3-11-16,-9 14 7 16,-3 4-10-16,-4 15 8 15,-4 10-11-15,1 16 8 0,-2 13-11 16,3 4 9-16,4 10-9 16,1 1 10-16,4 0-9 15,4-8 10-15,11-5-7 16,3-11 11-16,12-14-8 15,0-5 11-15,6-11-6 16,-9-2 8-16,-2 5-10 16,-15 5 8-16,-8 13-15 15,-16 18 5-15,-14 24-8 16,-6 9 9-16,0 22-9 16,8-1 14-16,11 9-5 15,17-9 16-15,13-4-160 16,10-22-173-16,4-38-226 15,0-25-138-15</inkml:trace>
          <inkml:trace contextRef="#ctx0" brushRef="#br0" timeOffset="18132.2687">-325 6413 656 0,'-39'32'595'0,"0"1"-432"15,52-18-15-15,23-17-31 0,32-4-22 16,19-1-31-16,16-7-23 16,-4 1-19-16,15 1-12 15,-14 3 1-15,3 4-8 16,-16 8 3-16,-3-7-6 16,-28-1 6-16,-11-2-8 15,-24 2 14-15,-20-8 8 16,-20 7 7-16,-32-2-5 15,-21 5 7-15,-35-4-12 16,-5 5-2-16,-25 4 3 16,17 2 8-16,-12 1-4 15,24 1 2-15,-3 0-10 16,30-3-4-16,8 3-8 16,34-6 5-16,14 1-7 15,19 1 6-15,15-2-7 0,12-5 5 16,16 2-7-1,15 0 6-15,29-3-6 0,13 3 5 16,31 0-5-16,4-3 5 16,25 0-3-16,-12 0 5 15,-1 0-4-15,-33 2 6 16,-23 4-7-16,-40 3 3 16,-27 6-7-16,-30 4 5 15,-34 5-7-15,-19 2 8 0,-37-1-5 16,-12-4 9-16,-30 2-7 15,9-10 6-15,-14 4-5 16,32-4 6-16,14 1-6 16,38-5 8-16,37-2-7 15,43-7 5-15,46-7-8 16,31-5 5-16,41-8-7 16,16 1 7-16,34 4-4 15,-24 4 6-15,0 8-4 16,-37 6 3-16,-22 8-3 15,-53-1 2-15,-35-2-6 16,-36 1 5-16,-45 3-6 16,-29-5 3-16,-38 10 4 15,4 1-24-15,-9 3-89 16,20-6-329-16,13-15 51 16</inkml:trace>
        </inkml:traceGroup>
        <inkml:traceGroup>
          <inkml:annotationXML>
            <emma:emma xmlns:emma="http://www.w3.org/2003/04/emma" version="1.0">
              <emma:interpretation id="{A5328734-6D58-41CD-B2D5-46530560956D}" emma:medium="tactile" emma:mode="ink">
                <msink:context xmlns:msink="http://schemas.microsoft.com/ink/2010/main" type="inkWord" rotatedBoundingBox="3527,17981 4496,17976 4497,18027 3528,180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498.4881">2805 6328 944 0,'-9'-8'362'0,"13"1"44"15,13-2-247-15,25 1-42 16,13 2-45-16,23-1-18 15,6 1-26-15,21 4-8 0,-10 1-12 16,9 4-2-16,-17 0-3 16,4 3-12-16,-25-3-51 15,8-3-375-15,-7-11 93 16</inkml:trace>
        </inkml:traceGroup>
        <inkml:traceGroup>
          <inkml:annotationXML>
            <emma:emma xmlns:emma="http://www.w3.org/2003/04/emma" version="1.0">
              <emma:interpretation id="{54C8369F-E8C3-420C-83F8-46B266545C70}" emma:medium="tactile" emma:mode="ink">
                <msink:context xmlns:msink="http://schemas.microsoft.com/ink/2010/main" type="inkWord" rotatedBoundingBox="6017,18227 8828,18210 8833,18959 6021,189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675.0609">7481 6684 912 0,'-23'-56'323'0,"7"46"48"16,46 8-168 15,-15 1-134-31,0 1-59 0,70 9-7 16,22 0 6-16,22 9-9 15,3 0 6-15,-60 1-7 16,-27-4 4-16,-19 5-14 16,-29 1 4-16,-35 7-4 15,-19 1 5-15,-34 13-3 16,-8 3 14-16,-31 10-4 0,7 4 7 16,-15 11 1-16,29-5 284 15,20 6-669-15,43-19 322 16</inkml:trace>
          <inkml:trace contextRef="#ctx0" brushRef="#br0" timeOffset="21069.1237">5357 6628 1462 0,'-36'-7'539'0,"1"-1"-463"0,80-22-18 0,33 9-35 0,38 8-7 16,52-3-28-1,-17 10-55-15,0 2-370 16,2-2 84 0</inkml:trace>
          <inkml:trace contextRef="#ctx0" brushRef="#br0" timeOffset="54314.8341">6564 6912 490 0,'-21'9'395'0,"7"-5"-46"16,16-4-102-16,10-1-59 16,9-2-100-16,15-3-20 15,9 3-31-15,16 3-12 16,4 0 1-16,4 0-6 0,-9 4-3 15,13-1-10-15,-8 0 1 16,5 0-50-16,-5-4-43 16,9-10-310-16,-23-2 44 15</inkml:trace>
          <inkml:trace contextRef="#ctx0" brushRef="#br0" timeOffset="54010.5171">6567 6772 866 0,'3'-1'336'16,"7"-1"32"-16,5 2-231 15,12 0-49-15,6 2-45 16,20-2-20-16,4 3-13 15,15-6-6-15,3-2 4 16,16-4-5-16,-10-4 6 0,7-4-7 16,-15 2 6-16,-4 3-37 15,-21-1-17-15,-10 4-336 16,-23 3 76-16</inkml:trace>
        </inkml:traceGroup>
        <inkml:traceGroup>
          <inkml:annotationXML>
            <emma:emma xmlns:emma="http://www.w3.org/2003/04/emma" version="1.0">
              <emma:interpretation id="{267FEF77-0116-4513-984D-D7F853C8487C}" emma:medium="tactile" emma:mode="ink">
                <msink:context xmlns:msink="http://schemas.microsoft.com/ink/2010/main" type="inkWord" rotatedBoundingBox="10003,17474 11067,18461 10103,19501 9038,1851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7634.406">8794 6460 676 0,'-9'10'313'16,"11"-4"20"-16,8-13-132 16,10-1-72-16,17-2-22 15,11 1-33-15,17 1-25 16,-4 5-23-16,4 5-15 15,-14 2-2-15,-12 7-39 16,-16-4-21-16,-14 7-336 16,-18-2 71-16</inkml:trace>
          <inkml:trace contextRef="#ctx0" brushRef="#br0" timeOffset="58156.6623">9468 6274 958 0,'-1'-3'288'15,"-1"7"52"-15,-4 14-271 16,-1 11-39-16,-7 17-28 16,2 1 1-16,-3 7-6 0,2-6 9 15,-1-3-8-15,5-16 8 16,2-1-9-16,4-10 11 16,7-7 29-16,8-8 25 15,14-14 4-15,2-10 12 16,19-13 2-16,4-2-21 15,7-14-20-15,-7 12-2 16,7-2-13-16,-15 7-4 16,-2 0-14-16,-14 15 2 0,-5-2-10 15,-8 13 16 1,-10 4-98-16,-7 6 461 0,-3-6-824 16,-4-2 336-16</inkml:trace>
          <inkml:trace contextRef="#ctx0" brushRef="#br0" timeOffset="58653.2776">9635 6436 772 0,'-15'25'283'0,"7"-7"41"16,7 3-219-16,5 2-11 16,8-2-37-16,12 3-33 15,6 2-7-15,10-2-7 16,2-6 4-16,6 4 179 15,-11-4-529-15,-4-7 238 16</inkml:trace>
          <inkml:trace contextRef="#ctx0" brushRef="#br0" timeOffset="61841.6385">9396 7053 992 0,'-7'13'216'0,"-7"1"94"15,-1 10-287-15,0-5-9 16,5 7-7-16,4-7 11 0,3 4-10 16,3-3 1-16,0 2-8 15,-3-7 3-15,3-1 25 16,3-10 24-16,0 1 32 15,1-10 14-15,7-5 0 16,-2-4-24-16,1-10-23 16,2-3-32-16,0-2-16 15,-7 7 4-15,-1 2-11 16,-4 13 5-16,-6 10-9 16,2 3 5-16,-2 3-7 15,1 6 8-15,5 4-8 16,3-5 11-16,5 0-7 15,8-5 10-15,10-5-7 16,2-14 12-16,8-9-10 16,-1-5 10-16,1-6-8 15,-9-1 6-15,-5 4-6 0,-11 7 5 16,-4 7-12-16,-8 13 5 16,-5 10-10-16,-8 8 6 15,1 9-7-15,1 2 11 16,-2-1-6-16,10-5 11 15,10 4 1-15,6-9-29 16,12 2-399-16,6-11 130 16</inkml:trace>
          <inkml:trace contextRef="#ctx0" brushRef="#br0" timeOffset="63654.6282">9587 7078 515 0,'0'-3'410'16,"-2"-6"-54"-16,1-1-101 0,-4 1-82 15,2-5-94-15,-4 4-12 16,-1 2-37-16,-1 2 3 15,-3-3-17-15,-1 5 11 16,2-2-11-16,-1 0 9 16,2 0-13-16,1 1 8 15,-6 1-18-15,-2 5 7 16,-1 2-14-16,-6 9 6 16,-4 3-9-16,-4 11 9 15,-1 2-8-15,-3 5 9 16,5 0-6-16,1 3 7 15,10-4-8-15,5-3 8 16,6-2-8-16,6-5 6 16,9-4-6-16,6 0 9 0,8-9-4 15,11-4 11-15,7-8-5 16,10-6 16-16,-3-5-4 16,-3-2 11-16,-11-1-11 15,-5 1 8-15,-13 4-17 16,-4-2 7-16,-3 7-15 15,-1-2 15-15,-4 6-8 16,-2-2 9-16,-1 4-13 0,-1-1 8 16,2 1-17-16,-5 5 9 15,3 4-11-15,-2-1 10 16,7 5-8-16,2 0 9 16,1-4-11-16,4 1 10 15,3-2-8-15,-2-4 11 16,1 0-8-16,4-7 10 15,-3-2-8-15,-2 0 10 16,-2-5-10-16,-4 5 8 16,-4 6-10-16,-6 3 3 15,-3 3-10-15,-6 14 9 16,-1 1-11-16,-1 4 11 16,7-1-4-16,4 2 9 15,7-11-9-15,11-2 0 16,11-8-10-16,13-5-430 15,4-8 134-15</inkml:trace>
          <inkml:trace contextRef="#ctx0" brushRef="#br0" timeOffset="57620.4454">8785 6386 865 0,'-10'-18'324'0,"-2"-1"60"0,6 4-237 15,7 6-4-15,2 3-46 16,8 1-36-16,7 1-29 15,10-2-20-15,7-2-5 16,14-1-10-16,8-3 9 16,9 0-7-16,-4 0 9 15,-2 2-8-15,-19 1 8 16,-10 4-34-16,-16 4-31 0,-10 2-37 16,-13 2 4-16,-11 3-332 15,-4-1 107-15</inkml:trace>
          <inkml:trace contextRef="#ctx0" brushRef="#br0" timeOffset="57767.0523">8722 6682 490 0,'-4'3'364'15,"11"0"-32"-15,11-1-94 16,15-4-63-16,6-1-68 16,14-1-43-16,-1 1-27 0,13-3-11 15,-5 1-44 1,6 2-348-16,-13 2 110 0</inkml:trace>
          <inkml:trace contextRef="#ctx0" brushRef="#br0" timeOffset="57188.0071">8733 6549 677 0,'13'-85'706'0,"13"31"-517"15,-4 8-32-15,-5 2-69 0,-2 10-35 16,-12 44-25-16,-2 16-28 15,-1 16-6-15,-1 22-9 16,-4-1 17-16,-2 10-6 16,2-9 15-16,2-7-6 15,5-16 8-15,-5-7-8 16,4-13 6-16,-1-12-3 16,0-12 8-16,-3-9-32 15,3-4-27-15,-1-8-345 16,-4 1 76-16</inkml:trace>
          <inkml:trace contextRef="#ctx0" brushRef="#br0" timeOffset="59132.4665">8485 6898 655 0,'-10'3'404'0,"7"-6"-53"0,6 5-102 15,3 2-191 1,10 1-30-16,10 1-22 0,17 3-7 15,10-2 6-15,23-2-5 16,8-5 9-16,27-9-6 16,2-6 6-16,25-3-7 15,-10-6 6 1,16-3-8-16,-20 3 6 0,5-3-6 16,-26 0 5-16,3 4-7 15,-32 7 8-15,-16 4-7 16,-25 9 10-16,-18 7-39 15,-25 2 207-15,-29 8-541 16,-9-1 215-16</inkml:trace>
          <inkml:trace contextRef="#ctx0" brushRef="#br0" timeOffset="61362.8726">8929 7033 983 0,'8'-15'329'15,"-4"2"47"-15,-1 8-271 16,-1 22-56-16,-4 13-28 16,2-2-19-16,2 14-5 15,-2 0 9-15,1 1-8 0,1-7 9 16,1 1-7-16,-2-4 8 15,-4-3-8-15,-3-6 7 16,2-6-5-16,-4-12 9 16,-1-12-6-16,2-12 9 15,1-15-7-15,-2-7 5 16,8-14-10-16,0-4 7 16,6-3-10-16,2 8 7 15,2 2-10-15,1 14 7 0,7 8-6 16,-3 14 8-16,3 9-10 15,1 11 7-15,4 11-7 16,1 4 5-16,3 10-7 16,-1-5 11-16,-4 4-7 15,-5-7 7-15,-7-1-9 16,-8-6 8-16,-16 3-10 16,-7-1 9-16,-13-5-6 15,-7-2 11-15,-10-4-4 16,4-7 9-16,4-7-6 15,11 4 5-15,10-2-13 16,11 1-23-16,13 8-47 16,10 8-19-16,18-1-308 15,9 3 60-15</inkml:trace>
          <inkml:trace contextRef="#ctx0" brushRef="#br0" timeOffset="80775.165">9299 7065 451 0,'0'-12'435'16,"1"-8"-59"-16,1-2-53 15,-2-4-76-15,0 16 61 16,1 1-212-16,-1-5-29 15,0 11-43-15,-1 14-17 16,-2 16-17-16,-2 16-3 16,-4 10 5-16,-6 14 2 15,-1 3 4-15,-5-1 1 16,3-9 1-16,0-9 1 16,9-20 1-16,3-8 0 15,6-16 14-15,1-10 32 16,7-7 4-16,4-14 4 15,0-12 1-15,6-14-13 16,1-4-31-16,2-7-7 16,-12 25-1-1,2 1-4-15,7-30-1 0,-9 17 1 16,-2 9-3-16,-4 17-4 16,-3 25-5-16,-1 9-2 15,5 13-2-15,2-1 4 16,3 6 2-16,6-3 6 15,8-3 1-15,1-12 1 16,3-3 3-16,1-12 1 16,10-10 2-16,-2-11 4 0,9-15 1 15,3-9-2-15,1-5 0 16,-11 7-2-16,-6 5-2 16,-14 16-2-16,-11 16-7 15,-8 18-5-15,-8 21-1 16,-5 7-1-16,-2 20 1 15,1-3 7-15,1 9 4 16,7-13 1-16,3-5 0 16,8-16-1-16,5-2 2 15,3-14 1-15,6 1 8 16,0-4-8-16,6 4-189 16,-5-4-322-16,-2 1 34 15</inkml:trace>
        </inkml:traceGroup>
        <inkml:traceGroup>
          <inkml:annotationXML>
            <emma:emma xmlns:emma="http://www.w3.org/2003/04/emma" version="1.0">
              <emma:interpretation id="{DBA5B477-6252-41A3-AC0B-C54D264A0F2A}" emma:medium="tactile" emma:mode="ink">
                <msink:context xmlns:msink="http://schemas.microsoft.com/ink/2010/main" type="inkWord" rotatedBoundingBox="13244,-8732 26016,10494 6995,23130 -5776,390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429.0062">11834 6400 613 0,'3'-14'386'0,"-4"-2"-31"16,-1 2-122-16,2 5-85 16,-1 2-58-16,2 5-32 15,2 7-22-15,-1 11-18 16,-1 10-14-16,1 14-13 15,-2-4 0 1,1 2 11-16,-4 49-4 16,2-6 8-16,-2 0-7 15,-2-9 7-15,-2-31-6 16,1-17 6-16,1-5 8 16,-1-10 19-16,5-9 43 15,1-9 14-15,4-12-1 16,-1-9-8-16,5-18-18 15,1-6-43-15,4-16-14 0,2 16 3 32,2 1-7-32,14-48 3 15,-2 16-12-15,-2 8 8 16,1 28-11-16,-16 49 9 16,2 6-10-16,5 7 10 15,2 8-10-15,-3 3 13 16,2 8-10-16,-8-1 9 0,-5 1-9 15,-10-4 8-15,-6-2-8 16,-7-10 8-16,-11 2-6 16,-5-7 11-16,-7-7-6 15,-1-1 10-15,-2-3-5 16,6-4 8-16,3-1-91 16,13 1-36-16,7-10-364 15,13 1 22-15</inkml:trace>
          <inkml:trace contextRef="#ctx0" brushRef="#br0" timeOffset="69875.2267">12291 6424 1066 0,'-5'-14'311'0,"-2"11"56"15,-5 20-312-15,-5 11-16 0,-1 5-34 16,0 9-5-16,4-5 9 16,5-1-2-16,6-9 4 15,5-2-8-15,4-5 5 16,3-8 22-16,1-11 20 16,11-10 3-16,4-7 7 0,3-16-3 15,1-5-24-15,-1-15-19 16,-8 4-3-16,-4 3-7 15,-8 12 2-15,-4 12-14 16,-7 18 3-16,-4 15-10 16,-2 9 6-16,0 6-7 15,3 2 13-15,7 2-3 16,11-11 15-16,14-7-2 16,10-3 13-16,10-12-7 15,1-10 9-15,-2-11-10 16,-8-1 2-16,-5-13-9 15,-10 7 8-15,-7 4-12 16,-3 10 5-16,-10 11-13 16,-5 13 4-16,-12 16-10 15,3 6 8-15,-3 10-6 16,1-8 15-16,4 12-24 0,5-16-45 16,4 2-380-16,2-10 90 15</inkml:trace>
          <inkml:trace contextRef="#ctx0" brushRef="#br0" timeOffset="71588.2527">12415 6945 864 0,'-4'3'407'16,"-13"-9"-13"-16,-11 4-162 15,-1 8-181-15,-8 8-16 16,2 2-18-16,-6 13-9 16,10 2-2-16,1 7-8 15,10-8 8-15,7 3-7 0,10-14 7 16,9-1 2 0,9-8 19-16,12-6 7 0,7-5 9 15,10-9-6-15,1-6-1 16,6-4-17-16,-12 1-7 15,-4-11-6-15,-11 7 4 16,-9 4-7-16,-14 5 2 16,-8 16-11-16,-8 8 5 15,-6 10-8-15,3 2 7 0,6 4-5 16,7-10 10-16,14 2-5 16,12-6 10-16,9 0-6 15,0-7 9-15,9 0-5 16,-6-10 6-16,-4 0-8 15,-8-5 1-15,-2 2-31 16,-11 1-15-16,-10 14-17 16,-5 5 4-16,-10 7-37 15,-2 2 5-15,-5 10-328 16,7-13 80-16</inkml:trace>
          <inkml:trace contextRef="#ctx0" brushRef="#br0" timeOffset="67659.0611">10668 6760 667 0,'-15'-7'385'16,"0"-1"-8"-16,3 2-146 0,3 2-37 15,7 2-73-15,-4 1-26 16,5-1-34-16,1 5-30 16,1-1-18-16,5 5-16 15,3-2 6-15,9 1-5 16,5 1 11-16,4-2-7 16,1-5 11-16,14-6-9 15,2 1 7-15,4-8-10 16,-5 2 8-16,2 1-9 15,-13 4 7-15,-2 0-8 16,-12 4 5-16,-4 1-6 0,-5 1 6 16,-5 1-6-16,-2 1 8 15,-1-1-7-15,1-1 6 16,-4 3-2-16,2-1-22 16,-7 1 387-16,-1 6-814 15,-1-2 374-15</inkml:trace>
          <inkml:trace contextRef="#ctx0" brushRef="#br0" timeOffset="70232.1134">11489 6858 826 0,'-27'-2'345'16,"18"-7"42"-16,13-3-192 16,14-1-57-16,23-1-24 15,11-2-26-15,24-2-9 16,8 4-11-16,15 1-12 16,-5 4-8-16,17 3-18 15,-15 4-15-15,12 5-14 16,-10 3 6-16,3 2-21 15,-25-5-18-15,2-2-70 16,-21-7-30-16,0-4-349 0,-13-2 54 16</inkml:trace>
          <inkml:trace contextRef="#ctx1" brushRef="#br0">11478 7097 0,'0'0'16,"45"60"-16,8 7 16,-31 8-1,-22-3-15,-18 3 16</inkml:trace>
          <inkml:trace contextRef="#ctx0" brushRef="#br0" timeOffset="70827.2311">11867 7015 553 0,'0'-1'377'15,"2"-4"-24"-15,-1 4-111 0,2 1-61 16,-1 6-80-16,-2 10-33 16,0 7-32-16,-3 11-18 15,0 7-6-15,-2 5-5 16,-1-5 9-16,2 6-9 16,1-10 3-16,-3-4-9 15,3-12 8-15,1-3 6 16,-1-12 38-16,5-9 34 15,2-10 11-15,10-17-4 16,-2-6-7-16,9-14-37 16,-3-7-33-16,3-9-12 15,-9 12 3-15,4-3-9 16,-7 15 5-16,0 10-10 16,-4 19 8-16,4 7-12 15,0 4 9-15,1 7-10 16,2 4 10-16,8 1-9 0,-1 1 11 15,2 5-7-15,-4-2 8 16,-2 4-8-16,-9 6 8 16,-12 1-10-16,-9-4 8 15,-8 11-7-15,-5-7 10 16,-19-7-7-16,2-7 12 0,-12 1-7 16,8-11 9-1,-2-7-7-15,18 5 1 16,12-8-54-16,19-8-35 0,19-7-64 15,14 2-347-15,23-17 61 16</inkml:trace>
          <inkml:trace contextRef="#ctx1" brushRef="#br0" timeOffset="-73648.2031">11981 6410 0,'0'0'0,"0"0"16</inkml:trace>
          <inkml:trace contextRef="#ctx0" brushRef="#br0" timeOffset="83506.5671">12399 6340 729 0,'4'-12'348'16,"1"0"10"-16,1 0-131 16,1 0-86-16,-2 1 18 15,-1 2-32-15,1 3 6 16,-5 3-40-16,-5 9-22 15,-1 9-49-15,-10 17-9 16,-2 10-27-16,-6 15 12 16,1 1-2-16,-4 7 12 15,6-12-10-15,-1-5 10 16,4-14-10-16,3-4 7 0,4-12-9 16,6-1 11-16,2-11-7 15,2-3 24-15,2-5 2 16,2-7 12-16,0-6-6 15,5-6 7-15,0-7-24 16,2-5-1-16,4-2-14 16,2-13 7-16,1 1-10 0,2-4 10 15,-4 9-9-15,-3 3 6 16,-4 17-9-16,-2 8 6 16,-5 14-12-16,1 8 4 15,-2 7-8-15,1 9 8 16,1 6-8-16,5 6 12 15,1-8-5-15,5-2 10 16,2-4-9-16,6-14 10 16,0-2-9-16,9-8 16 15,-1-7-10-15,7-15 16 16,0-1-10-16,-3-16 12 16,-6-1-16-16,-5 2 13 15,-10 11-16-15,-7 11 6 16,-7 18-15-16,-11 23 8 15,-4 14-12-15,-4 17 12 16,-3 2-8-16,0 7 14 16,11-9-8-16,5 2 11 0,7-16 1 15,5 1-142-15,5-16-385 16,8-10 89-16</inkml:trace>
          <inkml:trace contextRef="#ctx0" brushRef="#br0" timeOffset="82175.3032">12577 6497 99 0,'18'-13'69'0,"-9"5"6"0,-4 5 201 16,-1 0 157-16,2-10-260 16,-3-7-24-16,2-1-60 0,1 3-14 0,-3 9-26 15,-2 0 21-15,4 2-4 0,-1 1 10 16,-1 3-14-16,-1 0 1 16,-4 3-30-16,2 3-13 15,-6-2-18-15,3 2 4 16,0 0-9-16,3 5-28 15,-6-5 53-15,2 0-400 16,-10-3 111-16</inkml:trace>
        </inkml:traceGroup>
        <inkml:traceGroup>
          <inkml:annotationXML>
            <emma:emma xmlns:emma="http://www.w3.org/2003/04/emma" version="1.0">
              <emma:interpretation id="{57E63FC8-743E-46B5-B660-A7672C9B1BA1}" emma:medium="tactile" emma:mode="ink">
                <msink:context xmlns:msink="http://schemas.microsoft.com/ink/2010/main" type="inkWord" rotatedBoundingBox="14003,18390 14595,18386 14596,18565 14004,1856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2460.5992">13281 6771 984 0,'-7'-8'335'0,"5"1"59"16,7 2-273-16,14 2-5 15,10-1-31-15,19-2-24 16,9-2-9-16,19-2-10 16,0-1-13-16,2 1-15 0,-12 1 1 15,-9 3-10-15,-21 4 8 16,-8 4-68-16,-14 2-39 15,-11 2-360-15,-11 2 45 16</inkml:trace>
          <inkml:trace contextRef="#ctx0" brushRef="#br0" timeOffset="72809.6808">13337 6858 845 0,'-14'4'349'0,"11"-2"42"15,12-5-211-15,21-5-24 16,11-4-41-16,19-1-23 16,2-2-28-16,11 6-24 15,-13 6-16-15,-3 4-18 16,-13 7-70-16,-17-1-390 16,-14-2 106-16</inkml:trace>
        </inkml:traceGroup>
        <inkml:traceGroup>
          <inkml:annotationXML>
            <emma:emma xmlns:emma="http://www.w3.org/2003/04/emma" version="1.0">
              <emma:interpretation id="{BEAF7ADF-8847-4163-ABD7-B1BEC3166A44}" emma:medium="tactile" emma:mode="ink">
                <msink:context xmlns:msink="http://schemas.microsoft.com/ink/2010/main" type="inkWord" rotatedBoundingBox="15054,17793 15869,17789 15874,18712 15060,18717"/>
              </emma:interpretation>
              <emma:one-of disjunction-type="recognition" id="oneOf8">
                <emma:interpretation id="interp8" emma:lang="" emma:confidence="0">
                  <emma:literal>G</emma:literal>
                </emma:interpretation>
                <emma:interpretation id="interp9" emma:lang="" emma:confidence="0">
                  <emma:literal>g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&amp;</emma:literal>
                </emma:interpretation>
                <emma:interpretation id="interp12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90877.6621">15065 6265 776 0,'6'-5'226'15,"3"-1"71"-15,-5 0-218 16,2 0 6-16,0 0-19 0,0 0 10 16,-3 3-23-16,0-1 9 15,0 2-18-15,-1-1 12 16,-4 0-19-16,2 2 1 16,0 2-18-16,0 1 1 15,0-1-21-15,2 1 15 16,-1-2 0-16,-1-3 26 15,2 3-1-15,-7-5 26 16,2 4-8-16,2 1 11 16,-2-3-24-16,-2-5 7 15,2 5-25-15,-1-3 1 16,-1 3-21-16,1 0 7 16,1 2-14-16,-2-1 19 15,-1 2-9-15,3-3 15 16,-3 0-10-16,2 2 12 0,-1-1-18 15,1-1 7-15,-4 0-13 16,-1 2 7-16,0-1-11 16,-1-2 9-16,-1 1-10 15,2 0 11-15,5 1-11 16,-2 1 9-16,4 2-8 16,2-1 8-16,0 0-9 0,-1-3 10 15,1 2-8-15,-2-2 11 16,-1 0-8-16,-1 1 13 15,2-1-8-15,1 0 7 16,-4-1-10-16,-1 1 8 16,0-2-13-1,-4 2 5-15,-1 0-7 0,-2-1 6 16,2 1-7-16,-1 1 7 16,6 1-7-16,-1-1 8 15,4 2-8-15,0 0 8 16,3 0-8-16,-2 0 9 15,4 0-7-15,-2 2 6 16,1-2-8-16,-1-2 7 16,0 2-9-16,0-1 9 15,0 1-9-15,0 0 9 16,0 0-8-16,0 0 9 16,2-2-9-16,-4 2 10 0,4 0-9 15,-4 0 8-15,2 0-8 16,0 3 7-16,0-3-8 15,-1 0 8-15,1 0-8 16,1 0 8-16,-1-1-8 16,2 1 9-16,-2 1-8 15,0-2 8-15,-2 1-7 16,2 0 9-16,0 0-11 16,-1-3 9-16,1 3-8 15,0 0 7-15,-2-2-9 0,-1 1 10 16,2-1-9-16,-1 1 8 15,1-1-8-15,-1 2 8 16,1-1-9-16,-2 1 8 16,-2-2-9-16,-4 1 9 15,2-1-9-15,-7 2 8 16,1 3-8-16,-5 2 7 16,-1 2-8-16,-6 1 7 15,2 2-8-15,-5 4 9 16,2-2-8-16,-5 4 11 15,2-1-10-15,2 3 11 16,5-3-9-16,-2 6 10 16,6 3-12-16,0 5 10 15,0 1-10-15,-6 4 10 16,3-1-11-16,-3 5 10 0,1-5-8 16,-1 6 10-16,6-5-10 15,3 6 9-15,9-10-9 16,3 1 6-16,5-4-9 15,7-1 10-15,1-8-9 16,5 6 12-16,5-9-9 16,10 1 11-16,-2-7-9 15,4 12 12-15,-1-19-11 0,13-4 12 16,-4-2-11-16,14-4 8 16,0-13-11-16,11 11 9 15,-8 1-8-15,9-3 9 16,-9-3-8-16,3-3 11 15,-13 1-9-15,-11-1 8 16,-14 5-9-16,-5 2 9 16,-13 7-12-16,-5 1 8 15,1 3-11-15,0 1 11 16,-6-5-12-16,-6-4 11 16,-2 4-8-16,-11-4 11 15,-13-7-12-15,-8 3 11 16,-2 2-10-16,-15-3 9 15,9-2-10-15,-4 9 11 0,15 0-10 16,1 3 10-16,16 0-12 16,4 6 11-16,11-1-13 15,4 1 8-15,5 3-10 16,7 3 12-16,2-2-11 16,13 0 12-16,4-3-8 15,10 2 11-15,2-6-10 16,14-3 10-16,-6 6-9 15,8-3 10-15,-7-4-10 16,2-1 12-16,-14 5-11 0,1-3 11 16,-8 3-10-16,1-2 9 15,-8-1-12-15,-1 0 12 16,-12-4-13-16,-1 2 8 16,-7 7-12-16,-5 7 9 15,1 2-12-15,-8 13 11 16,-5 6-9-16,-13 13 11 15,-1-1-8-15,-7 15 12 16,2-7-11-16,1 5 12 16,10-14-10-16,4-4 11 15,10-11-10-15,5-5 10 16,8-8-8-16,3-2 11 16,3-5-2-16,5-2-127 15,-7-10-292-15,1-19-125 16,-5-5-191-16</inkml:trace>
        </inkml:traceGroup>
        <inkml:traceGroup>
          <inkml:annotationXML>
            <emma:emma xmlns:emma="http://www.w3.org/2003/04/emma" version="1.0">
              <emma:interpretation id="{8E2C1CF0-88B7-401C-98E2-8B15574CD5E8}" emma:medium="tactile" emma:mode="ink">
                <msink:context xmlns:msink="http://schemas.microsoft.com/ink/2010/main" type="inkWord" rotatedBoundingBox="15168,17952 15868,17948 15872,18556 15171,1856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8665.7591">14949 6376 446 0,'9'-11'123'0,"2"2"-123"0,-5 2-67 15</inkml:trace>
          <inkml:trace contextRef="#ctx0" brushRef="#br0" timeOffset="88995.4041">15027 6290 472 0,'2'0'345'0,"-4"-3"-60"16,2 2-63-16,2 1-142 16,-1-5-51-16,2 1-2 15,-1 1-16-15,1 0 2 16,0-2 12-16,-8 1-318 16,-5-2 114-16</inkml:trace>
          <inkml:trace contextRef="#ctx0" brushRef="#br0" timeOffset="74431.3406">14437 6391 577 0,'3'0'372'0,"-3"1"-54"15,0 11-131-15,5 14-80 16,-5 8-73-16,1 14-21 15,2 5 3-15,2 7-3 16,-1-9 6-16,2 5-6 16,-3-17 4-16,3-2-10 0,-1-11 12 15,-2-8 27-15,0-15 27 16,7-11 8-16,-2-10 8 16,5-19-13-16,1-11-26 15,-5-18-30-15,-5-3-8 16,-4-16-10-16,-7 13 6 15,-2 3-10-15,4 21 7 16,-2 9-14-16,1 26 6 0,-2 14-13 16,4 16 7-16,-2 11-10 15,4 8 12-15,5 9-8 16,11-9 14-16,8-1-6 16,14-13 13-16,15-14-3 15,5-11 12-15,13-17-5 16,-4-10 8-16,2-10-7 15,-11-2 4-15,-8-9-7 16,-20 13 4-16,-5 10-9 16,-16 13-1-16,-10 16-11 15,-10 19 1-15,-5 25-6 16,-3 10 5-16,1 14-3 16,11 0 11-16,15 7-3 15,14-16 8-15,19-5-56 16,16-14-372-16,16-17 110 0</inkml:trace>
        </inkml:traceGroup>
        <inkml:traceGroup>
          <inkml:annotationXML>
            <emma:emma xmlns:emma="http://www.w3.org/2003/04/emma" version="1.0">
              <emma:interpretation id="{D7C2E89B-1FB3-4137-9418-73D886F8BE9C}" emma:medium="tactile" emma:mode="ink">
                <msink:context xmlns:msink="http://schemas.microsoft.com/ink/2010/main" type="inkWord" rotatedBoundingBox="18835,17821 20688,17810 20693,18600 18840,1861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53781.7538">18105 6301 1001 0,'15'6'357'0,"16"-9"100"15,8-2-256-15,32-2-18 16,13-2-34-16,24 0-15 16,-3 6-70-16,20 6-10 15,-23 1-42-15,1 4 10 16,-20-1-32-16,-7-8 259 15,-22-11-777-15,-4-8 323 16</inkml:trace>
          <inkml:trace contextRef="#ctx0" brushRef="#br0" timeOffset="-54093.4901">18540 6511 1126 0,'4'-9'437'0,"-1"12"16"15,0 6-317-15,0 12-42 16,2 11-76-16,-1 13-3 15,4 1-7-15,1 14 10 16,2-7-11-16,-1-1 5 0,-1-14-8 16,-1-10 8-16,-7-14-7 15,-5-16 13-15,-2-13-7 16,-9-18-28-16,-5-9-72 16,-9-13-384-16,1-4 67 15</inkml:trace>
          <inkml:trace contextRef="#ctx0" brushRef="#br0" timeOffset="-53444.098">19301 6133 1089 0,'8'-17'493'15,"-7"10"-10"-15,-10 11-280 16,-7 20-85-16,-5 12-91 16,-2 18-17-1,3 8-11-15,2 10-5 0,6-8 4 16,2 4 7-16,4-16-7 0,1 1 5 15,5-17-9 1,3-3 29-16,3-16 10 0,11-10 34 16,8-11-1-16,18-11 29 15,8-9-24-15,21-11 9 16,1-5-30-16,22-19 9 16,-8 2-26-16,3-11 3 15,-15 13-27-15,-7 5 2 16,-29 20-15-16,-11 8 7 15,-16 13-23-15,-9 6-32 16,-7 6-26-16,-8 6-74 16,-3 6-78-16,-8 4-361 15,2-2 62-15</inkml:trace>
          <inkml:trace contextRef="#ctx0" brushRef="#br0" timeOffset="-53137.8743">19628 6410 1108 0,'-1'14'354'0,"5"7"118"0,10 3-307 16,5 10-8-16,4 7-45 16,4 9-13-16,1-2-66 15,7 6-6-15,-1-5-22 16,8 5 11-16,1-10-90 0,-10-14-430 16,-9-15 118-1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5:03.3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3F9B83-4715-4C39-8674-1CFE43563C30}" emma:medium="tactile" emma:mode="ink">
          <msink:context xmlns:msink="http://schemas.microsoft.com/ink/2010/main" type="writingRegion" rotatedBoundingBox="14101,16701 23991,15992 24097,17470 14207,18179"/>
        </emma:interpretation>
      </emma:emma>
    </inkml:annotationXML>
    <inkml:traceGroup>
      <inkml:annotationXML>
        <emma:emma xmlns:emma="http://www.w3.org/2003/04/emma" version="1.0">
          <emma:interpretation id="{A5011F58-090A-4828-B86E-D780127EDC24}" emma:medium="tactile" emma:mode="ink">
            <msink:context xmlns:msink="http://schemas.microsoft.com/ink/2010/main" type="paragraph" rotatedBoundingBox="14101,16701 23991,15992 24097,17470 14207,18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AB244-59E5-42E9-B270-95734AD0824A}" emma:medium="tactile" emma:mode="ink">
              <msink:context xmlns:msink="http://schemas.microsoft.com/ink/2010/main" type="line" rotatedBoundingBox="14101,16701 23991,15992 24097,17470 14207,18179"/>
            </emma:interpretation>
          </emma:emma>
        </inkml:annotationXML>
        <inkml:traceGroup>
          <inkml:annotationXML>
            <emma:emma xmlns:emma="http://www.w3.org/2003/04/emma" version="1.0">
              <emma:interpretation id="{7D12C4BC-39B5-4329-A22D-EB551F509E74}" emma:medium="tactile" emma:mode="ink">
                <msink:context xmlns:msink="http://schemas.microsoft.com/ink/2010/main" type="inkWord" rotatedBoundingBox="14101,16701 15962,16568 16039,17639 14178,17773">
                  <msink:destinationLink direction="with" ref="{C5B3D2B6-9220-4525-A7FE-5F397E3BA0E8}"/>
                </msink:context>
              </emma:interpretation>
            </emma:emma>
          </inkml:annotationXML>
          <inkml:trace contextRef="#ctx0" brushRef="#br0">22440 4713 780 0,'-1'-54'447'0,"8"5"13"0,7 16-177 15,8 11-80-15,5 10-86 16,11 13-37-16,-1 7-63 16,7 10-14-1,-1 1-5-15,2 5-1 0,-12-3 2 16,-3 4 0-16,-6-6 0 15,-12 7-1-15,-12-5 0 16,-12 3 2-16,-9 0 2 16,-13 0 4-16,-5-5 2 0,-12-1 3 15,4-6 0 1,-1-3 3-16,11-4-2 0,8-1-75 16,17 2-69-16,12 0-356 15,9-1 21-15</inkml:trace>
          <inkml:trace contextRef="#ctx0" brushRef="#br0" timeOffset="-258.0126">22683 4719 960 0,'-4'-8'321'0,"-10"11"57"0,-4 15-231 16,6 8-77-16,2 8-10 15,5 2-23-15,8 9-10 16,5-1-18-16,1 5 1 16,-3-7-2-16,-5 2 2 15,-8-5-2-15,-10-5 2 16,-2-2-5-16,-10-14-65 16,1-12-19-16,-2-18-334 15,7-11 41-15</inkml:trace>
        </inkml:traceGroup>
        <inkml:traceGroup>
          <inkml:annotationXML>
            <emma:emma xmlns:emma="http://www.w3.org/2003/04/emma" version="1.0">
              <emma:interpretation id="{B0218363-DBD3-42D0-A759-9C15ED5253C2}" emma:medium="tactile" emma:mode="ink">
                <msink:context xmlns:msink="http://schemas.microsoft.com/ink/2010/main" type="inkWord" rotatedBoundingBox="16578,16802 21730,16433 21816,17633 16665,180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67.9634">22970 4615 858 0,'0'-17'484'16,"-5"10"-33"-16,-5 14-151 15,-2 2-177-15,-8 15-37 16,-1 7-52-16,-1 11-10 15,2 0-15-15,-1 12-2 16,5-3-4-16,-2 6 2 0,0-9-2 16,-2-2 0-16,7-8-2 15,-2-5 2-15,3-11-1 16,4-2 0-16,7-11 1 16,2 0 1-16,7-5 0 15,11-4 3-15,4-6 1 16,8-1 1-16,2-4 0 0,3-4 2 15,-6 2 0-15,0-2-121 32,-15 1 200-32,0 2-582 0,-7 6 139 0</inkml:trace>
          <inkml:trace contextRef="#ctx0" brushRef="#br0" timeOffset="671.6801">22997 5121 879 0,'0'4'328'0,"-5"5"32"16,1 5-232-16,-2 11-46 16,-2 2-40-16,-2 8 4 31,-2-2-11-31,-2 6 10 0,2-9-2 0,2 5 0 16,2-11-8-16,4-2 13 15,2-10-5-15,2-4 6 16,6-11 3-16,6-12 14 0,6-9-17 15,9-14-8-15,6-7-10 16,8-17-8-16,-6 4-17 16,-4 2-1-16,-11 14-1 15,-8 12-3-15,-14 20-3 16,-7 14-1-16,-6 13-2 16,-4 7-1-16,-2 6 1 15,4 6 1-15,8-3 1 0,8-5 2 16,10-5 1-16,12-10 2 15,6-8 0-15,10-13 2 16,5-2 1-16,3-8 3 16,-9-8-1-16,-4-4 3 15,-17 8-5-15,-3 4-2 16,-12 10-5-16,-15 19-2 16,-6 17-1-16,0 8-1 15,-3 6 3-15,3 11 2 16,15-3 7-16,9 1-112 15,7 1-390-15,-7-1 98 16</inkml:trace>
          <inkml:trace contextRef="#ctx0" brushRef="#br0" timeOffset="24356.7086">14550 4912 1199 0,'1'0'257'16,"4"5"129"-16,-1 2-326 16,-1 5-17-16,-9 11 13 15,-7 7-12-15,-20 19-4 16,-15 11-29-16,-45 14 6 16,-17-5-10-16,-24 6 10 15,-7-15-9-15,-13 2 10 16,32-13-8-16,10 1 5 15,23-10-10-15,27-2 6 16,35-10-15-16,26 4 5 0,29-5-7 16,40 9 6-16,25 0-5 15,39 1 12-15,12-7-7 16,41 6 9-16,-8-6-82 16,12 11-365-16,-28-3 98 15</inkml:trace>
          <inkml:trace contextRef="#ctx0" brushRef="#br0" timeOffset="24336.7582">14042 5499 1237 0,'9'-6'307'0,"20"3"141"15,23 2-353-15,39 2-10 0,11 1-19 16,31 5 2 0,1 2-47-16,8 11-5 15,-24-1-14-15,-3 7 9 0,-28-1 1 16,-3-4-71-16,-27-10-50 15,-4-16-361-15,-17-10 27 16</inkml:trace>
          <inkml:trace contextRef="#ctx0" brushRef="#br0" timeOffset="26491.3774">16185 5310 467 0,'18'-35'363'15,"-2"1"-32"-15,-1-4-42 16,-1 4-85-16,-8-7-23 16,-6 19-68-16,-11 1-7 15,-8 12-50-15,-16 6-13 16,-2 10-27-16,-14 8-9 15,0 8-8-15,-10 10 6 16,34-8-3 0,0 2 4-1,-19 29-13-15,26-2 7 16,17-4-8-16,36-8 9 16,23-23-5-16,20-4 8 0,3-6-4 15,6 6 5-15,-16-3-6 16,-7 2 6-16,-25 4-8 15,-17 3 3-15,-22 0-6 16,-14 10 6-16,-17 1-7 16,-20 7 11-16,-4-3-4 15,-15 0 6-15,8-8-4 16,-1-5 7-16,21-13-7 16,13-10-14-16,20-9-62 0,28-28-363 15,13-10 81-15</inkml:trace>
        </inkml:traceGroup>
        <inkml:traceGroup>
          <inkml:annotationXML>
            <emma:emma xmlns:emma="http://www.w3.org/2003/04/emma" version="1.0">
              <emma:interpretation id="{34A7DDDF-8019-46B2-8E80-9643F53B2571}" emma:medium="tactile" emma:mode="ink">
                <msink:context xmlns:msink="http://schemas.microsoft.com/ink/2010/main" type="inkWord" rotatedBoundingBox="22300,16315 24006,16193 24078,17198 22372,17320"/>
              </emma:interpretation>
            </emma:emma>
          </inkml:annotationXML>
          <inkml:trace contextRef="#ctx0" brushRef="#br0" timeOffset="27135.078">16775 5034 1136 0,'-36'33'254'0,"-23"18"141"16,2 7-325-16,0 16 3 15,15-3-9-15,12 2-2 16,18-13-40-16,12 11-6 15,10-14-17-15,7 0 10 16,-1-12-7-16,-2-5 9 16,-8-20-8-16,-2-5 15 15,-2-14 4-15,-1-16 13 16,4-10-9-16,5-14 8 0,-1-11-13 16,0-7-8-1,0 5-10-15,-4 4 4 0,-5 15-9 16,-2 10 5-16,1 16-10 15,2 8 0-15,8 10-8 16,11 5 3-16,5 5-6 16,16 6 10-16,4 0-1 15,8-3 9-15,-7-9-2 0,5-6 13 16,-9-12-7-16,-3-13 10 16,-9-4-6-16,-6-7 10 15,-7 2-12-15,-13-2 6 16,-2 7-11-16,-13 5 8 15,1 12-15-15,-8 14 7 16,4 7-10-16,2 12 8 16,3 4-9-16,12 11 11 15,6-9-6-15,12 2 11 16,8-14-7-16,25-6 17 16,3-18-7-16,16-15 11 15,-1-9-7-15,4-11 7 16,-21-1-13-16,-10 0 7 15,-18 11-10-15,-18 7 9 16,-13 12-7-16,-11 12 5 0,-5 9-9 16,-2 9 7-16,10 1-14 15,6 8 7-15,10-3-6 16,8-1 6-16,6-10-3 16,5-7 3-16,-2-18-44 15,3-16-84-15,-5-11-30 16,-8-20-328-16,-8 1 17 15</inkml:trace>
          <inkml:trace contextRef="#ctx0" brushRef="#br0" timeOffset="27460.4056">17488 5182 800 0,'-12'-4'388'0,"0"5"-28"0,7 11-147 16,11 8-184-16,11 4-11 16,13 0-13-16,13 9 49 15,7-1-417-15,17-2 160 16</inkml:trace>
          <inkml:trace contextRef="#ctx0" brushRef="#br0" timeOffset="28248.2161">17950 5318 664 0,'-20'7'387'0,"-11"14"-10"16,-4 0-131-16,-1 11-108 16,8-2-61-16,7 4-17 15,13-5-43-15,4 4-4 16,7-5-14-16,1 8 8 0,4-3-8 15,-5 6 7-15,3 0-8 16,1 11 7-16,-1-8-8 16,-1 7 7-16,-1-10-7 15,-4 1 7-15,-6-12-3 16,-6 1 44-16,-3-10 10 16,-4 1 34-16,-1-13 3 15,-1-2 16-15,6-8-42 0,3-11-7 16,5-8-35-16,2-11-1 15,8-14-20-15,12-12-5 16,9 1-19-16,15-2-1 16,11 7-9-16,13 10 3 15,-3 13 6-15,8 7 12 16,-10 10 3-16,1 2 7 16,-16 7-4-16,-2-1 5 15,-11 2-4-15,-3-3 7 16,-8 0-7-16,5-3 8 15,-4 0-7-15,7-3 8 16,-2 2-9-16,5-1 8 16,-1 1-8-16,-4 2 7 15,-7 4-8-15,-4 4 7 16,-7 1-10-16,1 8 7 16,-1 2-7-16,4 2 8 0,-1-1-7 15,7-1 9-15,5-4-5 16,10-7 8-16,3-3-5 15,8-7 7-15,1-2-7 16,-4-3 8-16,-10 3-9 16,-7 1 4-16,-13 7-11 15,-5 11 9-15,-5 5-11 16,3 11 7-16,1 4-7 0,7 9 11 16,-1-3-10-1,4 7 11-15,-4 1-8 0,1 10 10 16,-2 0-9-16,-2 7 9 15,-5-4-10-15,-2 4 7 16,-3-12-9-16,-11-7 11 16,-4-12-5-16,-9-6 22 15,-6-13 1-15,-9-14 16 16,5-6-5-16,4-11 6 16,13-7-21-16,7-13 1 15,16-2-15-15,10-23 4 16,7 3-8-16,8-2 5 15,-1 11-8-15,8 13 1 16,-7 23-10-16,8 17-21 16,-1 15-28-16,25 9-65 15,1 3-40-15,16-1-345 0,-5-11 58 16</inkml:trace>
          <inkml:trace contextRef="#ctx0" brushRef="#br0" timeOffset="-1383.2507">21640 5224 891 0,'-14'12'396'0,"5"-7"52"16,6-1-210 0,3-2-83-16,2 1-54 0,4 0-25 15,4 4-59-15,4-4-11 16,-1-3-11-16,2 5-52 16,-3-7-21-16,-6-10-28 15,-7 0-362-15,-5-19 98 16</inkml:trace>
          <inkml:trace contextRef="#ctx0" brushRef="#br0" timeOffset="-1458.0529">21838 4867 624 0,'-1'-7'578'0,"-7"4"-111"15,5 1-2-15,2 4-336 16,1-2-29-16,1 1-59 15,7 4-23-15,-4 1-15 16,5 4-36-16,-3 4-52 16,-7 5-399-16,-11-2 79 0</inkml:trace>
          <inkml:trace contextRef="#ctx0" brushRef="#br0" timeOffset="29429.2022">19685 5565 1023 0,'-28'-40'291'16,"-7"5"89"-16,7 17-295 15,-10 11 7-15,4 13-34 16,-5 16 3-16,3 7-22 16,0 11 3-16,13-2-20 15,11 4 6-15,12-9-17 16,15-3 22-16,12-15-3 0,11-11 23 15,8-13-7-15,20-19 10 16,3-11-26 0,11-20-2-16,-2-2-24 0,-3-8 9 15,-22 10-10-15,-16 2 7 16,-20 21-9-16,-19 17 3 16,-16 11-10-16,-13 19 7 15,-5 10-8-15,-5 16 8 16,8 1-6-16,7 13 9 15,17-5-10-15,9 7 7 16,11-11-6-16,13 0 9 16,6-15-7-16,12-5 12 15,6-11-5-15,5-11 10 16,-10-11-9-16,1-13 11 16,-14 0-11-16,-9-6 7 15,-15 0-10-15,-8 0 6 0,-8 14-13 16,-14 5 2-16,-9 11-8 15,-2 12 7-15,4 6-7 16,1 9 8-16,16-1-3 16,16 1 6-16,16-6-6 15,22-3 9-15,10-9-3 16,20-3 7-16,5-6-5 0,15-2 5 16,-12-1-7-16,2 0 5 15,-23 3-9-15,-12-1 9 16,-22 4-8-16,-13-3 5 15,-8 1-4-15,-2-1 7 16,0-1-2-16,-3-5 32 16,0-8 1-16,0-8 11 15,-2-5-7-15,2-11 1 16,2-4-30-16,4-3-1 16,1 5-13-16,4-1 7 15,1 14-9-15,9 12 3 16,4 12-7-16,11 18 6 15,2 8-5-15,20 11-24 16,7 2-42-16,17 5 135 16,-4-13-596-16,3-5 203 15</inkml:trace>
          <inkml:trace contextRef="#ctx0" brushRef="#br0" timeOffset="-538.0577">22363 4872 782 0,'21'-27'348'0,"2"-5"35"0,-6 7-189 16,-5-4-6-16,-11 5-54 16,-11 0-1-16,-10 5-41 15,-13 8-23-15,-8 7-39 16,-16 13-10-16,-7 27-18 16,5 7-1-1,8 8 0-15,9 5 1 16,20-2-1-16,16-21 1 15,3 3-1-15,7-14 0 0,5-4 2 16,9-7 1-16,5-7 5 16,1-10 3-16,7-6 1 15,-4-6-1-15,-4-6 2 16,-5 2-5-16,-8-1-1 16,-8 5-3-16,-4 6-2 15,-8 6-2-15,1 9-3 16,1 3-1-16,4 9 0 15,8-1 0-15,11 7 1 16,5-6-1-16,4 0 3 16,0-8 2-16,-3-2 2 15,-9-5 1-15,-5-2 2 16,-5 2-2-16,-5 3-5 16,-3 6-2-16,-2 11 0 15,1 1-1-15,2 9-13 0,8 0-53 16,12 3-76-16,8-14-351 15,11-13 36-15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8:25.2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B8DAB8-A548-471D-B5CC-5B3B711ECEC5}" emma:medium="tactile" emma:mode="ink">
          <msink:context xmlns:msink="http://schemas.microsoft.com/ink/2010/main" type="inkDrawing" rotatedBoundingBox="19914,2729 25873,7167 25789,7279 19830,2841" semanticType="callout" shapeName="Other">
            <msink:sourceLink direction="with" ref="{72208DA9-88DF-4B68-9F1A-AF82B73B73F8}"/>
          </msink:context>
        </emma:interpretation>
      </emma:emma>
    </inkml:annotationXML>
    <inkml:trace contextRef="#ctx0" brushRef="#br0">6 10 463 0,'-4'-3'295'0,"1"-5"-20"15,4 8-79-15,1 5-81 16,1-1-37-16,4 2-4 16,2 2-27-16,3 2 4 15,-3-10-19-15,8 5 7 0,-6 1-2 16,4 1 9-16,1-2-11 15,4 7 7-15,-2-2-15 16,7 7 1-16,-1 5-9 16,9 7 6-16,-3-1-9 15,6-2 3-15,-1 11-9 16,1 13 4-16,-9-15-11 16,9 2 4-16,-11 1-8 0,7-14 7 15,-5-14-7 1,4 23 5-16,-5-7-5 0,7 14 4 15,-6-7 1-15,10 6 15 16,-2-10-4-16,7 5 6 16,-3-8-5-16,11 4-1 15,-7-3-14-15,8 0 5 16,-6-3-7-16,-4 0 4 16,-13-6-5-16,-1-5 28 15,-10 1-3-15,-1-7 14 16,-1 3 7-16,5 6 0 15,-2 2-28-15,6 0 3 16,-5 8-13-16,8-7-7 16,-6-5 1-16,3-2 4 15,-3 1-6-15,6-1 4 16,-6 0-2-16,7 3 3 0,-3 5-3 16,5-2 4-16,-7-3-5 15,2 0 4-15,-2 1-4 16,2-1 5-16,-1-3-7 15,3 5 8-15,-3-7-8 16,3 7 7-16,-9-4-7 16,5 7 7-16,-1-7-8 15,5 11 8-15,-4-6-8 0,8 5 17 16,-2-4-1 0,-1 8 11-16,-1-1-5 0,6-1 5 15,-4 5-14-15,2-1-2 16,-1-4-6-16,4-5 1 15,-6 0-3-15,4-4 7 16,-5 2 3-16,4 2 11 16,-4 4-2-16,3-3 7 15,-3-3-8-15,2 0 0 16,-4 4-14-16,4-5 5 16,-2-2-10-16,7 0 7 15,-5-5-8-15,10 2 7 16,-6 3-8-16,4 3 8 15,-4 6-7-15,5 9 6 16,-7-3-5-16,4 3 6 16,-5 0-5-16,5 23 5 0,-5-10-6 15,4-2 9-15,-5 3-9 16,4-4 7-16,-6-26-7 16,6 5 8-16,-6 1-10 15,7 2 8-15,-4-5-8 16,8 5 10-16,-7-5-10 15,8-4 10-15,-7 1-9 0,2-1 7 16,-4-7-7 0,9 8 7-16,-3 7-8 0,5 1 7 15,1 2-4-15,9 15 5 16,-12-4-7-16,5 2 8 16,-10-1-7-16,8 2 5 15,-10-7-5-15,8 1 6 16,-2-5-7-16,7 2 6 15,-8 1-6-15,4-2 7 16,-5-7-8-16,6 8 8 16,-8-8-6-16,3-2 6 15,-1-4-7-15,3 6 8 16,-6-10-8-16,3 4 8 16,-5-5-9-16,1 8 8 15,-5-4-7-15,3-1 7 16,-6 2-7-16,3 2 8 15,-3-8-9-15,4 4 8 16,-4 2-7-16,6-3 5 0,-7 0-5 16,4 2 5-16,-5-5-3 15,2 0 5-15,-3-2-4 16,6 4 2-16,-1 1-1 16,4 1 0-16,-6 1-3 15,2-2 3-15,-5-5-4 16,-3 1 4-16,-5-2-3 0,4-3 4 15,-2 2-3-15,-2 1 7 16,2 0-7-16,6 6 7 16,0 3-8-16,5 4 8 15,-1 1-9-15,8 7 8 16,-4-6-8-16,4 1 6 16,-3-4-7-16,6 3 8 15,-8-7-7-15,2 8 7 16,-4-2-5-16,2 4 18 15,-4-5-6-15,5 5 7 16,-5-3-6-16,3 3 3 16,-3-4-15-16,3 5 4 15,-3-4-6-15,5 9 5 16,-4-3-4-16,7 5 5 16,-4-2-6-16,1 5 7 15,-7-11-7-15,5 6 7 0,-6-6-7 16,6-2 6-1,5 2-8-15,4 2 7 0,-5-5-7 16,5-2 8-16,-9-1-8 16,0-6 8-16,-6-1-7 15,5-4 6-15,-5 2-6 16,4 0 6-16,1 3-6 16,3 2 6-16,-5-1-4 0,4 4 6 15,-8-2-18-15,-4-2-139 16,-5-1-392-16,-28-1 70 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8:28.9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B0ECAEA-4874-45F2-9215-6F0D86271A7B}" emma:medium="tactile" emma:mode="ink">
          <msink:context xmlns:msink="http://schemas.microsoft.com/ink/2010/main" type="writingRegion" rotatedBoundingBox="23705,3734 23497,9471 22793,9446 23001,3709">
            <msink:destinationLink direction="with" ref="{72208DA9-88DF-4B68-9F1A-AF82B73B73F8}"/>
          </msink:context>
        </emma:interpretation>
      </emma:emma>
    </inkml:annotationXML>
    <inkml:traceGroup>
      <inkml:annotationXML>
        <emma:emma xmlns:emma="http://www.w3.org/2003/04/emma" version="1.0">
          <emma:interpretation id="{B33B47B4-46C0-409C-BD40-2029DCDFC430}" emma:medium="tactile" emma:mode="ink">
            <msink:context xmlns:msink="http://schemas.microsoft.com/ink/2010/main" type="paragraph" rotatedBoundingBox="23705,3734 23497,9471 22793,9446 23001,3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B38B49-ECE5-4CC4-AF22-FD08096982CD}" emma:medium="tactile" emma:mode="ink">
              <msink:context xmlns:msink="http://schemas.microsoft.com/ink/2010/main" type="line" rotatedBoundingBox="23705,3734 23497,9471 22793,9446 23001,3709"/>
            </emma:interpretation>
          </emma:emma>
        </inkml:annotationXML>
        <inkml:traceGroup>
          <inkml:annotationXML>
            <emma:emma xmlns:emma="http://www.w3.org/2003/04/emma" version="1.0">
              <emma:interpretation id="{C92E3E54-9945-471B-B1B1-E1CADE8BD2EE}" emma:medium="tactile" emma:mode="ink">
                <msink:context xmlns:msink="http://schemas.microsoft.com/ink/2010/main" type="inkWord" rotatedBoundingBox="23705,3734 23617,6185 22912,6160 23001,3709">
                  <msink:destinationLink direction="with" ref="{FFFF461A-50A3-40CE-B507-8FBC5FAC1E66}"/>
                </msink:context>
              </emma:interpretation>
              <emma:one-of disjunction-type="recognition" id="oneOf0">
                <emma:interpretation id="interp0" emma:lang="" emma:confidence="0">
                  <emma:literal>Von</emma:literal>
                </emma:interpretation>
                <emma:interpretation id="interp1" emma:lang="" emma:confidence="0">
                  <emma:literal>Vom</emma:literal>
                </emma:interpretation>
                <emma:interpretation id="interp2" emma:lang="" emma:confidence="0">
                  <emma:literal>Vor</emma:literal>
                </emma:interpretation>
                <emma:interpretation id="interp3" emma:lang="" emma:confidence="0">
                  <emma:literal>Voß</emma:literal>
                </emma:interpretation>
                <emma:interpretation id="interp4" emma:lang="" emma:confidence="0">
                  <emma:literal>V @</emma:literal>
                </emma:interpretation>
              </emma:one-of>
            </emma:emma>
          </inkml:annotationXML>
          <inkml:trace contextRef="#ctx0" brushRef="#br0">327-1365 875 0,'-12'-12'327'0,"9"-3"46"16,3 7-222-16,5 10-57 15,-1 13-37-15,2 27-9 16,-4 7-28-16,-10 34-6 16,-10 10-3-16,-15 27-4 15,-13-11-1-15,-25 31 0 16,2-18 13-16,-3-2 15 15,12-36 1-15,12 4 0 16,29-40-4-16,17-13-15 16,22-41-18-16,31-23 0 15,13-38-2-15,40-29 5 16,10-11 23-16,34 8-454 16</inkml:trace>
          <inkml:trace contextRef="#ctx0" brushRef="#br0" timeOffset="-2744.5685">-293 37 1023 0,'-7'4'344'0,"4"-2"71"16,4 1-263-16,5 0-70 15,3-6-35-15,5-3 18 16,-1 1-32-16,1-7 20 16,-5-4 7-16,-5 4 42 15,-7-2-9-15,-4 1 18 16,-5 5-30-16,-6 2 4 15,0 8-38-15,-2-1-12 16,2 10-22-16,6 5 4 0,8 7-19 16,7 8 6-16,7 7-6 15,8 2 6 1,-1-4-6-16,-1-6 7 0,-5-15-10 16,-1-13 5-16,-5-22-6 15,-5-19 7-15,-3-4-7 16,-2-1 11-16,-2 4-4 15,-4 10 7-15,4 16-8 16,-2 8 14-16,3 5-5 0,-3 5 8 16,1 5-8-16,2 8 5 15,3 2-14-15,5 10 4 16,4 1-8-16,6 6 6 16,0-12-5-16,3-8 2 15,-5-19-9-15,-4-15 8 16,-3-9-7-16,-4-9 9 15,-5 2-2-15,-6 5 9 16,3 5-9-16,0 3 8 16,3 14-8-16,0 1 5 15,6 7-5-15,3 10 5 16,0-1-6-16,0 5 8 16,3 3-5-16,-2-4 6 15,-4-4-6-15,2-1 5 16,-1-9-10-16,-2 3 6 15,1-3-7-15,4-6 7 0,2-1-7 16,5 4 17-16,2-9-15 16,7 16-360-16,-7-2-220 15</inkml:trace>
          <inkml:trace contextRef="#ctx0" brushRef="#br0" timeOffset="-1805.5632">-254-19 1126 0,'-13'15'320'0,"-4"27"76"16,5 24-313-16,8 38-32 16,10 8-26-16,4 22-2 15,11-15-11-15,8-5-5 16,-1-30-4 0,2-8 2-16,-4-22 9 0,-2 6-418 15,-13-19-6-15,-11-4-130 16</inkml:trace>
          <inkml:trace contextRef="#ctx0" brushRef="#br0" timeOffset="-460965.3545">18 0 523 0,'-1'2'131'0,"-4"4"8"0,1-3-287 16,-4 1 19-16</inkml:trace>
          <inkml:trace contextRef="#ctx0" brushRef="#br0" timeOffset="-460792.9935">14 35 333 0,'-8'-2'216'0,"-7"7"-216"16,5 2 32 0</inkml:trace>
        </inkml:traceGroup>
        <inkml:traceGroup>
          <inkml:annotationXML>
            <emma:emma xmlns:emma="http://www.w3.org/2003/04/emma" version="1.0">
              <emma:interpretation id="{9F71884B-9566-4AA1-822E-10B990B88533}" emma:medium="tactile" emma:mode="ink">
                <msink:context xmlns:msink="http://schemas.microsoft.com/ink/2010/main" type="inkWord" rotatedBoundingBox="23264,7259 23243,7831 23228,7830 23249,7259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1793.5684">-46 2128 1013 0,'-2'118'255'0,"1"6"77"0,5-27-289 15,-5-5-33-15,-2-20-340 16,-3-3 109-16</inkml:trace>
        </inkml:traceGroup>
        <inkml:traceGroup>
          <inkml:annotationXML>
            <emma:emma xmlns:emma="http://www.w3.org/2003/04/emma" version="1.0">
              <emma:interpretation id="{C3C0DCF0-DC8F-4F92-B6FB-610AA323740D}" emma:medium="tactile" emma:mode="ink">
                <msink:context xmlns:msink="http://schemas.microsoft.com/ink/2010/main" type="inkWord" rotatedBoundingBox="23129,8901 23109,9457 23020,9454 23040,8897"/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-1741.6937">-171 3770 334 0,'-26'50'243'0,"-1"-1"-30"15,12-14-77-15,2-4-42 16,7-5-55-16,1 8-31 16,7 1 27-16,-1 16 73 15,2 0 23-15,2 7 30 16,-1-11 15-16,2 0-38 16,2-22-75-16,4-10-13 15,1-13-76-15,1-10-358 16,-4-7 110-16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8:29.6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1A02AB-966B-485A-8B5F-5E8A8BA2EA41}" emma:medium="tactile" emma:mode="ink">
          <msink:context xmlns:msink="http://schemas.microsoft.com/ink/2010/main" type="writingRegion" rotatedBoundingBox="25246,2234 33018,241 33912,3726 26140,5719"/>
        </emma:interpretation>
      </emma:emma>
    </inkml:annotationXML>
    <inkml:traceGroup>
      <inkml:annotationXML>
        <emma:emma xmlns:emma="http://www.w3.org/2003/04/emma" version="1.0">
          <emma:interpretation id="{77BAFFCD-947D-43F1-BFEF-840E1C9E84C2}" emma:medium="tactile" emma:mode="ink">
            <msink:context xmlns:msink="http://schemas.microsoft.com/ink/2010/main" type="paragraph" rotatedBoundingBox="25246,2234 33018,241 33314,1396 25543,3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DB05D-8933-4BB8-AC7C-DCECEF1E2F9C}" emma:medium="tactile" emma:mode="ink">
              <msink:context xmlns:msink="http://schemas.microsoft.com/ink/2010/main" type="line" rotatedBoundingBox="25246,2234 33018,241 33314,1396 25543,3389"/>
            </emma:interpretation>
          </emma:emma>
        </inkml:annotationXML>
        <inkml:traceGroup>
          <inkml:annotationXML>
            <emma:emma xmlns:emma="http://www.w3.org/2003/04/emma" version="1.0">
              <emma:interpretation id="{6055BAA8-F387-43AA-B4CD-0CDA17A6A84E}" emma:medium="tactile" emma:mode="ink">
                <msink:context xmlns:msink="http://schemas.microsoft.com/ink/2010/main" type="inkWord" rotatedBoundingBox="25252,2255 27168,1763 27459,2898 25543,33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470 41 838 0,'-21'-34'396'0,"-18"23"-16"16,-18 22-171-16,-2 20-161 16,-9 41-23-16,4 25-18 15,-5 14-5-15,21-8 6 16,13 7 1-16,23-35 5 16,23 18-5-16,19-18 5 0,19-15-5 15,8-27-1-15,18-46-2 16,-1-58 4-16,12-19 0 15,-14-11 2-15,-8-26 6 16,-20 32 4-16,-16 1-2 16,-26 16 3-16,-13 21-39 15,-10 46-65-15,-18 41-341 16,-4 20 56-16</inkml:trace>
          <inkml:trace contextRef="#ctx0" brushRef="#br0" timeOffset="422.9498">771 393 1098 0,'-4'57'242'0,"-1"-2"116"16,2 17-294-16,2 8-1 16,7-4 1-16,4-3-3 15,4-4-15-15,-2-14-28 16,0-34-9-16,-8-10 1 15,1-28 8-15,-1-37 4 16,5-22-1-16,-1-12 0 0,4-6-5 16,0-2-9-16,1 6-4 15,0 16-1-15,2 10-2 16,0 14 1-16,6 19-5 16,-2 29 2-16,10 8-1 15,1 3 3-15,1 3-1 16,-5 0 6-16,-5 3-8 15,-11 2 5-15,-10 14-4 16,-13 5 5-16,-20 8-2 16,-5 7 7-16,-16 4-5 15,0-10 3-15,4-6-5 16,16-6 2 0,8-12-5-16,20-13-3 0,20-17-8 15,11-17-53-15,17-29-367 16,7-25 99-16</inkml:trace>
          <inkml:trace contextRef="#ctx0" brushRef="#br0" timeOffset="879.7285">1121 156 1155 0,'12'-14'375'0,"17"-3"86"15,7-1-321-15,24 3-41 16,10-1-35-16,16-7-101 16,-4 10-425-16,3 5 107 15</inkml:trace>
          <inkml:trace contextRef="#ctx0" brushRef="#br0" timeOffset="871.7494">1330-379 956 0,'-21'33'314'16,"-8"30"70"-16,2 18-213 16,5 21-60-16,8-7-3 15,17 4-10-15,18-19-25 16,12 1-31-16,6-23-26 15,3-8-11-15,-4-17 2 16,-10-8-35-16,-14-20-46 16,-20-11-385-16,-11-2 84 0</inkml:trace>
          <inkml:trace contextRef="#ctx0" brushRef="#br0" timeOffset="888.7031">1884 385 1379 0,'-5'23'366'0,"8"-11"92"0,12-8-359 16,18-29-537-1,0-19 152-15</inkml:trace>
        </inkml:traceGroup>
        <inkml:traceGroup>
          <inkml:annotationXML>
            <emma:emma xmlns:emma="http://www.w3.org/2003/04/emma" version="1.0">
              <emma:interpretation id="{B624F666-5CEC-4071-BACB-166AD51A0814}" emma:medium="tactile" emma:mode="ink">
                <msink:context xmlns:msink="http://schemas.microsoft.com/ink/2010/main" type="inkWord" rotatedBoundingBox="28206,1475 33018,241 33298,1333 28486,2567"/>
              </emma:interpretation>
              <emma:one-of disjunction-type="recognition" id="oneOf1">
                <emma:interpretation id="interp1" emma:lang="" emma:confidence="0">
                  <emma:literal>duktiles-</emma:literal>
                </emma:interpretation>
                <emma:interpretation id="interp2" emma:lang="" emma:confidence="0">
                  <emma:literal>duktiles</emma:literal>
                </emma:interpretation>
                <emma:interpretation id="interp3" emma:lang="" emma:confidence="0">
                  <emma:literal>duktales-</emma:literal>
                </emma:interpretation>
                <emma:interpretation id="interp4" emma:lang="" emma:confidence="0">
                  <emma:literal>Clubetuis-</emma:literal>
                </emma:interpretation>
                <emma:interpretation id="interp5" emma:lang="" emma:confidence="0">
                  <emma:literal>Clubetons</emma:literal>
                </emma:interpretation>
              </emma:one-of>
            </emma:emma>
          </inkml:annotationXML>
          <inkml:trace contextRef="#ctx0" brushRef="#br0" timeOffset="2825.474">4532-897 1071 0,'-24'26'270'0,"-8"20"105"16,5 10-287-16,2 11-7 16,8-7-6-16,16 5-9 15,14-20-18-15,14-9-26 0,8-18-15 16,8-21-1-16,-4-19 2 15,5-25 1-15,-10-6 3 16,-1-16 0-16,-11-1-3 16,-6-19-3-16,-11 14 0 15,-7 5-1-15,-5 20 1 16,-7 25-7-16,-3 38 3 0,-1 32-5 16,0 15 3-16,6 11 3 15,9-4 11-15,11 2 3 16,7-19 7-16,13-5-4 15,4-9 0-15,13-14-9 16,-1-16 0-16,2-18-6 16,-2-10 7-16,-2-19-4 15,-14-1 7-15,-2-3-6 16,-7 8 4-16,-10 10-11 16,-9 15-1-1,-4 24-7-15,-7 15 6 0,-1 15-1 16,3-5 14-16,8 11 2 15,7-18 9-15,9-6-8 16,3-12 1-16,7-7-10 16,5-11 3-16,5-12-6 15,-2-11 5-15,4-10-4 16,-5 2 6-16,-8 1-11 16,-9 10 1-16,-9 8-11 0,-8 17 0 15,-8 13-8-15,-1 7 10 16,-4 13-3-16,9 2 12 15,6 1-4-15,11-7 5 16,13-10-5-16,7-15 15 16,10-12-116-16,-2-16 438 15,0-17-821-15,-7-14 307 0</inkml:trace>
          <inkml:trace contextRef="#ctx0" brushRef="#br0" timeOffset="3274.4652">5568-1488 1102 0,'-12'15'399'0,"-9"12"56"16,3 15-250-16,7 21-114 16,2-3-23-16,11 13-7 15,10-3-29-15,7 6-23 16,-1-7 1-16,3 6-9 16,-7-10 8-16,-1-4-9 15,-13-13 7 1,3-12-7-16,-3-15 6 0,5-13-12 15,1-13 8-15,16-19-2 16,1-15 7-16,4-24-40 16,-3-6-12-16,-3-6-6 0,-14 14 0 15,-5 13-7-15,-7 24 39 16,-10 28 15-16,-1 19 6 16,-4 22-4-16,7 10 5 15,7 10-3-15,10-11 6 16,11-6-7-16,11-17 6 15,7-13-4-15,0-10 5 16,9-14-4-16,-5-5 6 16,1-20-33-16,-8-4-419 0,-12-23 131 15</inkml:trace>
          <inkml:trace contextRef="#ctx0" brushRef="#br0" timeOffset="3741.2931">5969-1299 1178 0,'-5'39'377'0,"7"16"77"16,10 1-343-16,12 6-14 15,7-5-47-15,5 0-25 16,3-9-12-16,-9-5-7 16,-7-10 6-16,-10-6-6 15,-5-12 4-15,-11-10 24 16,0-11 12-16,-6-17-11 15,4-14 6-15,-4-19-23 16,2-7-56-16,-5-12-21 0,-2 14 7 16,-8 11-1-16,-1 24 30 15,1 26 31-15,5 23 18 16,5 18 0-16,14 5 2 16,13 7-9-16,10-7 0 15,10-2-8-15,5-17 2 16,2-8-8-16,0-14 5 15,3-20-4-15,-6-12 5 0,5-12-4 16,-7-9 6-16,-7-5-4 16,-9 8-1-16,-9 9-6 15,-9 15-2-15,-9 21-7 16,-6 18 0-16,-4 23 4 16,1 5 11-16,6 13 10 15,7-7 10-15,11 2-1 16,8-13-1-16,7-8-12 15,0-14-5-15,6-8-7 16,0-13 5-16,3-20-2 16,-3-10 11-16,-1-25-70 15,-11-7-61-15,-17-22-62 16,-11 13-353-16,-14-1 25 16</inkml:trace>
          <inkml:trace contextRef="#ctx0" brushRef="#br0" timeOffset="3751.2675">6470-1349 1113 0,'-11'17'404'0,"7"7"53"15,8 0-301-15,7 4-62 16,13 4-35-16,4-4-42 16,10-1 3-16,1-9-49 15,6-4 188-15,-9-6-620 16,2-10 219-16</inkml:trace>
          <inkml:trace contextRef="#ctx0" brushRef="#br0" timeOffset="4300.5286">6850-1185 1152 0,'1'7'423'0,"-8"13"75"15,1 7-287-15,-3 8-32 16,3 1-50-16,-2 0-28 16,5-9-40-16,8-6-35 15,1-9-18-15,9-12-10 16,10-8 7-16,8-11-3 16,0-7 7-16,5-1-17 15,-11 3 0-15,-3 5-22 16,-9 8-3-16,-3 7-13 15,-5 1 12-15,4 0-20 16,2-2-6-16,10-7-57 16,-1-3-18-16,7-9-41 15,-4 0 16-15,1-9 15 16,-7 0 60-16,-3 0 28 0,-10 4 43 16,-9 4 27-16,-10 8 29 15,-6 13 42-15,-2 2 27 16,-2 14 36-16,4 3 1 15,-4 8 14-15,5-2-34 16,3 7-28-16,0-8-36 16,6 5-26-16,6-7-27 15,8 2-13-15,7-7 3 0,18-5-4 16,6-8 1-16,16-5-29 16,4-1-8-16,9 0-8 15,-17 3 1-15,-5 6-3 16,-14 3 26-16,-14 6 45 15,-12 0 31-15,-17 10 16 16,-7 0 21-16,-12 7 22 16,-1-4-27-16,-7 1-26 15,13-10-13-15,4-10-23 16,6-9-35-16,7-13-210 16,9-10-338-16,2-8-45 15,10 1-296-15</inkml:trace>
          <inkml:trace contextRef="#ctx0" brushRef="#br0" timeOffset="4312.5011">7461-1302 1201 0,'16'-18'500'0,"1"6"53"0,1-2-329 15,7-1-50-15,-2 11-77 16,10-4-47-16,0-1-31 16,6-6 239-16,-2-6-816 15,-1-22 359-15</inkml:trace>
          <inkml:trace contextRef="#ctx0" brushRef="#br0" timeOffset="1487.7664">3101-523 1081 0,'-30'-35'415'0,"32"43"21"15,-16 29-267-15,11 21-116 16,11 26-33-16,5 6-15 15,8 12-5-15,14-15 6 16,2 0-7-16,-7-21 5 16,-1 3-4-16,-11-18 4 15,-12-4-4-15,-14-14 6 16,-13-17-1-16,-6-16 4 0,-7-25-4 16,-2-19 3-16,-12-28-5 15,7-9 0-15,-4-20-4 16,5 5 3-16,7-13-6 15,18 17 2-15,18-4-6 16,15 21 6-16,22 6-8 16,8 16 9-16,14 7-5 15,-2 17 6-15,9 13-7 16,-8 8 7-16,2 19-7 16,-15 13 6-16,-12 16-7 15,-19 2 7-15,-14 18-1 16,-17-2 5-16,-11 8-2 15,-4-5 8-15,1 7-5 16,2-19 5-16,11-4-78 16,9-15 404-16,12-31-776 0,8-23 317 15</inkml:trace>
          <inkml:trace contextRef="#ctx0" brushRef="#br0" timeOffset="1945.5437">3559-362 1034 0,'2'43'292'0,"-7"14"83"0,4-6-283 16,5 2-23-16,7-11-16 16,4-11-15-16,0-16-15 0,4-10-4 15,1-14 1-15,-7-18 5 16,-4-12 14-16,-3-17 3 16,-7 5 3-16,-4-9-10 15,-8 15-6-15,1 9-15 16,3 21-4-16,0 11-11 15,4 13 4-15,8 7-8 16,2 4 8-16,13-4-10 16,10-7-24-16,14-9-82 15,5-13 289-15,13-11-627 16,-8-3 233-16</inkml:trace>
          <inkml:trace contextRef="#ctx0" brushRef="#br0" timeOffset="2039.0486">4100-625 994 0,'-14'13'276'0,"-10"23"71"0,-3 15-260 16,-3 19-1-16,10-4 0 16,13 3-1-16,14-11-4 15,16-11-17-15,7-22-45 16,14-14-12-16,-5-17 3 16,9-26-3-16,-8-7 8 15,-2-15-4-15,-11-4 3 16,-9-4-6-16,-18 16 5 15,-18-4-9-15,-12 17-1 16,-12 15-15-16,-3 16-1 0,1 14-5 16,14 9 4-16,17 5-2 15,16-2-10-15,16-6-58 16,13-9-20-16,10-13-326 16,9-5 46-16</inkml:trace>
        </inkml:traceGroup>
      </inkml:traceGroup>
    </inkml:traceGroup>
    <inkml:traceGroup>
      <inkml:annotationXML>
        <emma:emma xmlns:emma="http://www.w3.org/2003/04/emma" version="1.0">
          <emma:interpretation id="{7286F349-805F-45D5-9E43-23FA4EE92373}" emma:medium="tactile" emma:mode="ink">
            <msink:context xmlns:msink="http://schemas.microsoft.com/ink/2010/main" type="paragraph" rotatedBoundingBox="28244,3615 30503,2073 30875,2619 28616,4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4774D0-1230-4EEA-853F-FCBA6A63A467}" emma:medium="tactile" emma:mode="ink">
              <msink:context xmlns:msink="http://schemas.microsoft.com/ink/2010/main" type="line" rotatedBoundingBox="28244,3615 30503,2073 30875,2619 28616,4161"/>
            </emma:interpretation>
          </emma:emma>
        </inkml:annotationXML>
        <inkml:traceGroup>
          <inkml:annotationXML>
            <emma:emma xmlns:emma="http://www.w3.org/2003/04/emma" version="1.0">
              <emma:interpretation id="{2ADB92B6-922A-4FE8-B835-3F5D2379A6BA}" emma:medium="tactile" emma:mode="ink">
                <msink:context xmlns:msink="http://schemas.microsoft.com/ink/2010/main" type="inkWord" rotatedBoundingBox="28244,3615 30503,2073 30875,2619 28616,4161"/>
              </emma:interpretation>
              <emma:one-of disjunction-type="recognition" id="oneOf2">
                <emma:interpretation id="interp6" emma:lang="" emma:confidence="0">
                  <emma:literal>mur</emma:literal>
                </emma:interpretation>
                <emma:interpretation id="interp7" emma:lang="" emma:confidence="0">
                  <emma:literal>auf</emma:literal>
                </emma:interpretation>
                <emma:interpretation id="interp8" emma:lang="" emma:confidence="0">
                  <emma:literal>anp</emma:literal>
                </emma:interpretation>
                <emma:interpretation id="interp9" emma:lang="" emma:confidence="0">
                  <emma:literal>muf</emma:literal>
                </emma:interpretation>
                <emma:interpretation id="interp10" emma:lang="" emma:confidence="0">
                  <emma:literal>wm</emma:literal>
                </emma:interpretation>
              </emma:one-of>
            </emma:emma>
          </inkml:annotationXML>
          <inkml:trace contextRef="#ctx0" brushRef="#br0" timeOffset="5794.2607">2986 1331 672 0,'9'-32'474'0,"-12"19"-38"0,-9 5-123 15,3 11-133-15,3 12-71 16,4 18-64-16,2 12-35 16,17 23-4-16,-1 0-8 15,5 7 7-15,-1-18-6 16,10 4 7-16,-12-23-8 0,-3-8 10 15,-2-14-9-15,-2-11 11 16,-7-17-2-16,2-15 11 16,-4-18-7-16,-1-45 7 15,2 4-9 1,0-17-1-16,5 17-10 0,4 6 5 16,3 46-6-16,3 4 3 15,0 16-8-15,0 10 1 16,-2 10-7-16,1 4 5 15,-5 7-3-15,-3 13 7 16,-6-6-1-16,-9 13 5 16,-8-7-3-16,-8 14 7 15,-1-9-5-15,-1-1 10 16,2-17-6-16,7 5 7 16,9-17-8-16,4-2 0 0,11-2-16 15,9-7-12-15,2-3-18 16,16-4-34-16,4-10-22 15,14-13-21-15,3 3 6 16,14-11 10-16,-9 7 35 16,2-2 26-16,-16 10 27 15,-6-7 43-15,-15 17 14 16,-4 2 8-16,-8 16-1 16,-2 7 12-16,-4 16-33 15,-3-1 2-15,3 0-10 0,3-4 7 16,0-5-11-16,8-8 5 15,4-7-10-15,6-7 6 16,-2-10-6-16,11-35-14 16,-1-17-22-16,-2-39-23 15,-9-2-20-15,-9-1-327 16,-10 37 96-16,-8 20-270 16,-6 45 273-16,-1 14 747 15,1 11-104-15,0 8-14 16,3-4-133-16,9-1-99 15,3 31-35-15,14-43-5 16,1-5-12-16,14-5-11 16,1-5-22-16,7-50 3 15,2 29-8-15,9-8-10 0,-7-2-22 16,-1-15-21-16,-10 3-6 16,-6 10 4-16,-15 10 7 15,-6 26 17-15,-10 26 28 16,-4 23 21-16,-5 8 8 15,4 5 32-15,4-22 7 16,10-4 6 0,5-14-20-16,17-11 4 0,3-11-26 15,14-10 11-15,3-13-16 16,11-34 4-16,-8-8-14 0,-8-26 2 16,-11-2-21-16,-13-9 9 15,-19 34-13-15,-4 13 0 16,-2 34-22-16,-8 37 7 15,1 26-10-15,4 26 10 16,-2 11 0-16,12 18 26 16,12-13-5-16,15 8 11 15,4-19-6-15,14-10 10 16,-4-17-14-16,-4-11 4 16,-11-15-9-16,-8-12 13 15,-14-6-6-15,-11-15 6 16,-11-15-2-16,-17-23 6 15,-7-2-12-15,-10-17 4 16,4 3-9-16,6 4 3 0,12 18-5 16,10 7 20-16,19 22-8 15,11 10 6-15,5 13-7 16,23 11 18-16,4 7-42 16,13 5-329-16,-8-1-157 15</inkml:trace>
        </inkml:traceGroup>
      </inkml:traceGroup>
    </inkml:traceGroup>
    <inkml:traceGroup>
      <inkml:annotationXML>
        <emma:emma xmlns:emma="http://www.w3.org/2003/04/emma" version="1.0">
          <emma:interpretation id="{739E2041-C41A-40F9-9EDC-B1A1D6931977}" emma:medium="tactile" emma:mode="ink">
            <msink:context xmlns:msink="http://schemas.microsoft.com/ink/2010/main" type="paragraph" rotatedBoundingBox="28054,4441 32738,2149 33190,3073 28507,53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8CB1E3-392D-4112-A246-2129BFCE48DB}" emma:medium="tactile" emma:mode="ink">
              <msink:context xmlns:msink="http://schemas.microsoft.com/ink/2010/main" type="line" rotatedBoundingBox="28054,4441 32738,2149 33190,3073 28507,5365"/>
            </emma:interpretation>
          </emma:emma>
        </inkml:annotationXML>
        <inkml:traceGroup>
          <inkml:annotationXML>
            <emma:emma xmlns:emma="http://www.w3.org/2003/04/emma" version="1.0">
              <emma:interpretation id="{946757E5-C8A7-4C70-8430-49457B8E7AAA}" emma:medium="tactile" emma:mode="ink">
                <msink:context xmlns:msink="http://schemas.microsoft.com/ink/2010/main" type="inkWord" rotatedBoundingBox="28059,4451 29780,3609 30157,4379 28436,5220"/>
              </emma:interpretation>
              <emma:one-of disjunction-type="recognition" id="oneOf3">
                <emma:interpretation id="interp11" emma:lang="" emma:confidence="0">
                  <emma:literal>bi</emma:literal>
                </emma:interpretation>
                <emma:interpretation id="interp12" emma:lang="" emma:confidence="0">
                  <emma:literal>bei</emma:literal>
                </emma:interpretation>
                <emma:interpretation id="interp13" emma:lang="" emma:confidence="0">
                  <emma:literal>bin</emma:literal>
                </emma:interpretation>
                <emma:interpretation id="interp14" emma:lang="" emma:confidence="0">
                  <emma:literal>bis</emma:literal>
                </emma:interpretation>
                <emma:interpretation id="interp15" emma:lang="" emma:confidence="0">
                  <emma:literal>Abi</emma:literal>
                </emma:interpretation>
              </emma:one-of>
            </emma:emma>
          </inkml:annotationXML>
          <inkml:trace contextRef="#ctx0" brushRef="#br0" timeOffset="6879.4114">3023 2777 877 0,'-28'34'367'0,"7"10"31"15,16-23-233-15,19-8-55 16,10-19-47-16,16-15 24 16,7-15-24-16,13-57 13 15,-3-35-3-15,6-8 11 16,-11-1-43-16,-2-4-2 15,-17 47-13-15,-9 17 1 16,-13 17-22-16,-4 12 3 16,-7 25-16-16,-7 35 4 15,-4 29-5-15,-6 23 3 16,-1 6-4-16,0 38 15 16,6-5-6-16,11 22 3 15,11-16-4-15,14-4 4 0,7-46-6 16,14-20 5-16,-2-39-4 15,5-51 8-15,-7-18-4 16,-7-33 9-16,-11-3-5 16,-16-5 9-16,-10 40-8 15,-9 11 8-15,-6 26-10 16,-6 14 1-16,9 10-11 16,-3 18 4-16,6 7-9 0,9 14 5 15,6 0-2 1,8 2 7-16,10-10-6 0,9-2 7 15,4-16-7-15,14-7 9 16,-3-13-6-16,3-8 10 16,-7-5-6-16,-4-5 10 15,-13-2-6-15,-6 0 6 16,-10 6-5-16,-4 8 2 16,-5 18-9-16,-5 16 2 15,3 12-7-15,0 11 4 16,1-1-5-16,7-2 10 15,4-13-5-15,9-7 6 16,4-7-5-16,10-10 14 16,2-4-5-16,9-13 11 15,-6-5-6-15,5-9 8 16,-4-8-14-16,-7-3 4 0,-10 11-9 16,-3 12 4-16,-9 11-12 15,-10 37 5-15,-1 10-9 16,2 15 8-16,-1 0-6 15,5 1 12-15,8-22-8 16,5-7 10-16,5-15-8 16,5-4 9-16,0-8-6 15,2-14-1-15,-4-10-131 0,-1-16-381 16,-3-10 77-16</inkml:trace>
          <inkml:trace contextRef="#ctx0" brushRef="#br0" timeOffset="7383.5602">4326 1376 1500 0,'-15'15'333'16,"12"5"135"-16,14 2-423 15,5-2-61-15,22-2-443 16,5-14 137-16</inkml:trace>
        </inkml:traceGroup>
        <inkml:traceGroup>
          <inkml:annotationXML>
            <emma:emma xmlns:emma="http://www.w3.org/2003/04/emma" version="1.0">
              <emma:interpretation id="{D05B6551-7677-4E1C-9118-50E9BDDDF727}" emma:medium="tactile" emma:mode="ink">
                <msink:context xmlns:msink="http://schemas.microsoft.com/ink/2010/main" type="inkWord" rotatedBoundingBox="30004,3487 32738,2149 33190,3073 30456,4411">
                  <msink:destinationLink direction="with" ref="{D6CF415C-6598-4EC8-B4DD-A9E58F67F2C8}"/>
                </msink:context>
              </emma:interpretation>
              <emma:one-of disjunction-type="recognition" id="oneOf4">
                <emma:interpretation id="interp16" emma:lang="" emma:confidence="0">
                  <emma:literal>Austerrie</emma:literal>
                </emma:interpretation>
                <emma:interpretation id="interp17" emma:lang="" emma:confidence="0">
                  <emma:literal>Antedike</emma:literal>
                </emma:interpretation>
                <emma:interpretation id="interp18" emma:lang="" emma:confidence="0">
                  <emma:literal>Austertiale</emma:literal>
                </emma:interpretation>
                <emma:interpretation id="interp19" emma:lang="" emma:confidence="0">
                  <emma:literal>Antedete</emma:literal>
                </emma:interpretation>
                <emma:interpretation id="interp20" emma:lang="" emma:confidence="0">
                  <emma:literal>Antedire</emma:literal>
                </emma:interpretation>
              </emma:one-of>
            </emma:emma>
          </inkml:annotationXML>
          <inkml:trace contextRef="#ctx0" brushRef="#br0" timeOffset="8477.3188">4972 1296 1232 0,'21'-18'338'0,"-26"17"100"0,1 23-336 16,-19 23-14-16,4 14-21 16,-2 27 24-16,9-7-19 15,3 5-3-15,6-15-31 16,3-7 2-16,1-22-28 0,-2-2 3 15,4-14-14-15,3-17 8 16,1-8-8-16,5-29 7 16,0-18-8-16,-3-29 3 15,-1-11-5 1,1-25 4-16,-5 17-6 0,2 10 8 16,0 29-5-16,0 18 3 15,-9 30-11-15,5 14 5 16,-7 11-9-16,7 11 8 15,4 15-7-15,7 20 15 16,5 3-5-16,9 11 9 16,2-8-5-16,-1-8 9 15,-1-18-9-15,-6-11 7 16,-7-10-8-16,-7-9 6 16,-4-9 11-16,-7-10 18 15,-5-8-9-15,-6-21 7 16,-3-3-7-16,-5-17-11 15,2 5-25-15,5 2-1 0,5 16-9 16,2 10 4-16,8 20-10 16,7 12 12-16,3 9 3 15,10 9 4-15,5 2-2 16,11 5 7-16,-2-13-4 16,6 2 5-16,-6-20-5 15,-2-5 8-15,-8-16-2 16,-2-9 9-16,-7-13-5 0,-4-5 7 15,-4-2-6-15,0 5 4 16,-6 16-9-16,0 8-1 16,-3 18-7-16,-1 20 2 15,-1 12-4-15,4 8 5 16,1 2 1-16,6 0 9 16,4-16-4-16,7-5 7 15,1-21-1-15,9-11 10 16,1-13-7-16,4-19 8 15,-5-7-9-15,-2-1 5 16,-8 6-12-16,-7 9 6 16,-5 21-14-16,-1 12-3 15,-2 16-9-15,-7 4 9 16,2 20-9-16,5 7 12 16,-1-3 2-16,13-5 7 15,-1 0-9-15,7-23 2 16,-4-16-18-16,4-31-47 0,-4-1-36 15,4-16-61-15,-4-6-14 16,-1-2 10-16,-10 4 52 16,-8-40 33-16,-8-29 65 15,-4 7 19-15,2 7 17 16,-2 88 21-16,6 52 2 16,1 73 15-16,4 5 5 15,11 14 23-15,10-64-19 0,8-11 7 16,5-22-16-16,12 7-5 15,-6-7-36-15,3 11 1 16,-7-7-9 0,-7-2 4-16,-11-12-5 0,-7-19 3 15,-8-10-3-15,-10-13 5 16,-2-3-3-16,-8-5 2 16,-5 13-2-16,-5-2 0 15,1 10-7-15,0 8 2 16,6 5-5-16,7 4 3 15,13 4-7-15,14 7 7 16,11-2-6-16,17-5 4 31,8-2-5-31,14-7-5 16,-1-5-19-16,-3-8-4 0,-13 0-3 0,-8-3 8 0,-19 4 7 16,-11-2 20-16,-11 10 7 15,-14 0 5-15,-1 7-8 16,-7 4 8-16,5 7-1 15,2 3 23-15,9 0-1 16,4 1 13-16,10 1-8 16,7-2 2-16,8-6-25 15,13-6 2-15,7-6-11 0,13-9 8 16,-1-5-7-16,10-1-5 16,-7 5-14-16,-1 2 2 15,-10 8-12-15,-8 3 1 16,-17 0 5-16,-7 3 15 15,-10-1-4-15,-1-2 31 16,1 0 21-16,-4 0 33 16,1-2-4-16,-7-2 13 15,-2-10-26-15,-5-16-14 16,-2-21-34-16,-4-63 4 16,5 57-11-16,-4-54-50 15,10 20-36-15,-2 12-61 16,9 66-44-16,10-59-50 15,7 57 47-15,7 0-293 0,10 4 121 16</inkml:trace>
          <inkml:trace contextRef="#ctx0" brushRef="#br0" timeOffset="8936.089">6420 370 916 0,'-10'-18'524'0,"1"14"-32"15,1 11-182-15,4 17-178 16,-1 9-31-16,5 2-71 15,6 13-2-15,3-5-6 16,9-1 5-16,5-4-16 0,5 46 1 16,-1 3-11-16,2 15 5 15,-5-6-6-15,-3-4 5 16,-3-50-5-16,3-32 9 16,-1-31 0-16,7-25 13 15,3-53-8-15,1-9 10 16,-8 2-12-16,-1 9 3 15,-11 19-13-15,-11 43 9 16,-9 16-10-16,0 8 6 16,-3 4-11-16,-3 7 5 15,6 9-9-15,9 1 6 16,1 7-5-16,7 2 7 16,7 1-5-16,4 5 9 15,-4-8-6-15,3-5 6 16,-7 57-8-16,1 5 9 15,-8 2-9-15,4-5 7 0,-5 13-7 16,3-81 6-16,-2 10-7 16,1-88 13-16,-2 2-37 15,-3-8-513-15,-5 13 169 16</inkml:trace>
          <inkml:trace contextRef="#ctx0" brushRef="#br0" timeOffset="9446.2436">6938 612 654 0,'-1'0'311'16,"-2"-5"-8"-16,3 1-172 15,3-5-45-15,1 1-54 16,2 1 14-16,-3-2 12 16,0 0 81-16,-1 1 28 15,-4 1 42-15,-2 5-25 0,1 5-20 16,0 6-83-16,4 11-26 15,2 1-50-15,5 6 2 16,1-6-5-16,6 46 7 16,-2 4-7-16,2 9 6 15,0 7-7-15,-1 4 5 16,-7-49-4-16,-2-4 5 16,2-13-5-16,-1-14-5 15,3-2-33-15,5-35-105 16,-2-16-54-16,-2-9-339 15,1-45-4-15</inkml:trace>
          <inkml:trace contextRef="#ctx0" brushRef="#br0" timeOffset="9397.3735">6928 585 547 0,'-5'-8'431'0,"-1"8"-103"16,2-1-38-16,-1 10-247 15,5-9-34-15,3 6-5 16,3-3-3-16,3 0 0 15,-1-2-3-15,-5-1 2 16,-2-3 0-16,-4 5 4 16,3-2-1-16,0-3 34 15,-1 3-368-15,4 3 134 16</inkml:trace>
          <inkml:trace contextRef="#ctx0" brushRef="#br0" timeOffset="9898.2835">7148 570 696 0,'18'-12'497'0,"3"9"-68"16,8-5-63-16,3 10-253 15,11 1-12-15,-1 3-57 16,0-12-1-1,-4 3-21-15,-4-9 16 0,-17-3-9 16,-5-6 15-16,-8 7-6 16,-8-5 20-16,-8-1-19 0,-6 8 2 15,-5 3-22 1,-10 9-1-16,-3 11-25 0,-4 7 3 16,7 6-4-16,1 1 12 15,15 2-2-15,8 5 14 16,15-5-4-16,20-3 6 15,9-2-11-15,16-10 6 16,1-15-12-16,8-3 9 16,-13-6-5-16,-1-4 14 15,-16-4-18-15,-9 2-121 16,-13-21-426-16,-17-27 90 16</inkml:trace>
          <inkml:trace contextRef="#ctx0" brushRef="#br0" timeOffset="9908.2594">6997 79 1521 0,'-15'9'415'0,"18"1"95"15,16 2-403-15,10-1-56 16,7-5-561-16,-5-8 200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8:28.1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482D5E-1548-4F53-A40F-7F590B466989}" emma:medium="tactile" emma:mode="ink">
          <msink:context xmlns:msink="http://schemas.microsoft.com/ink/2010/main" type="inkDrawing" rotatedBoundingBox="19704,5563 22955,5135 22983,5345 19732,5773" shapeName="Other"/>
        </emma:interpretation>
      </emma:emma>
    </inkml:annotationXML>
    <inkml:trace contextRef="#ctx0" brushRef="#br0">3256 45 647 0,'-18'-12'415'0,"-8"-3"-7"16,-4 3-140-16,-6 6-26 15,6 6-100-15,-12 0-23 16,3 3-59-16,-12 9-19 15,0 0-36-15,-24 12 4 16,2-3-6-16,-33 11-11 16,-5-8-30-16,-31 1 6 15,2-8 3-15,-12 10-39 16,26 3 5-16,2 4 20 16,29 4-5-16,2-1-5 15,20-7 40-15,-10-11 12 0,17-6 0 16,-8-5 4-16,13-10-4 15,-10-10 2-15,8-4-2 16,-15-7 3-16,6 0-2 16,-18 4 4-16,11 19-4 15,-12 6 2-15,19 12-2 16,0 10 3-16,11 7-4 0,-1-9 4 16,16-7-2-16,-4-7 1 15,8-12-6-15,3-12 4 16,3-7-3-16,-3-4 5 15,0-1-2-15,-6 9 6 16,1 12-2-16,1 14 2 16,4 5-5-16,3 7 4 15,15-2-5-15,13-9-16 16,11-18-26-16,32-24-356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8:28.6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FF461A-50A3-40CE-B507-8FBC5FAC1E66}" emma:medium="tactile" emma:mode="ink">
          <msink:context xmlns:msink="http://schemas.microsoft.com/ink/2010/main" type="inkDrawing" rotatedBoundingBox="23420,4513 24576,3680 24592,3701 23435,4535" semanticType="callout" shapeName="Other">
            <msink:sourceLink direction="with" ref="{C92E3E54-9945-471B-B1B1-E1CADE8BD2EE}"/>
          </msink:context>
        </emma:interpretation>
      </emma:emma>
    </inkml:annotationXML>
    <inkml:trace contextRef="#ctx0" brushRef="#br0">-12 827 1137 0,'-13'17'294'0,"7"-20"91"15,22-5-330-15,31-28-19 16,22-24-14-16,43-36-10 16,19 1-5-16,25-17 3 15,-13 13-6-15,8-3 2 16,-37 31-2-16,-14 8-11 15,-34 17-31-15,-23 13 110 16,-34 21-468-16,-31 4 162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8:40.1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CF415C-6598-4EC8-B4DD-A9E58F67F2C8}" emma:medium="tactile" emma:mode="ink">
          <msink:context xmlns:msink="http://schemas.microsoft.com/ink/2010/main" type="inkDrawing" rotatedBoundingBox="29312,3925 33318,1325 34301,2840 30296,5440" hotPoints="33391,1396 33801,2825 30217,5016 29807,3587" semanticType="enclosure" shapeName="Parallelogram">
            <msink:sourceLink direction="with" ref="{D05B6551-7677-4E1C-9118-50E9BDDDF727}"/>
          </msink:context>
        </emma:interpretation>
      </emma:emma>
    </inkml:annotationXML>
    <inkml:trace contextRef="#ctx0" brushRef="#br0">87 1375 550 0,'-50'53'492'0,"15"-10"-109"16,32-40-37-16,25-1-210 16,14-7-34-16,31-52 5 15,20-29 7-15,47-23 20 16,20-14-32-16,67-38-16 16,22 35-19-16,62-14-28 15,-3 5-17-15,45-21-12 0,-47 35-2 16,-3 11-6-16,-76 39 6 15,-32 25-5-15,-74 29 7 16,-31 8-28-16,-46 5-65 16,-23 5-463-16,-29-4 108 15</inkml:trace>
    <inkml:trace contextRef="#ctx0" brushRef="#br0" timeOffset="67573.953">-199 318 932 0,'-25'-19'253'16,"5"-10"97"-16,13 2-260 15,10-7 3-15,15-1-14 16,16-6-2-16,10 1-23 0,22-4 1 15,9 8-13-15,24-6-2 16,41-82 13 0,16-4-43-16,22-11-5 15,12-1-2-15,29-21 0 16,-36 68-2-16,27-25 0 16,-25 4-1-16,22-17 0 15,-36 17 0-15,26-12 0 16,-32 19-1-16,19-5 0 15,-36 8 1-15,6 2 0 16,-40 31 1-16,-3 4 0 16,-36 17 0-16,-4 10 1 15,-27 17 0-15,-11 1 0 16,-18 16-2-16,-5 10 1 16,-7 10 0-16,6 13 1 15,3 15 0-15,8 21 0 16,2 6 0-16,11 19-1 0,-6 6-2 15,11 11 1-15,-2-15 1 16,7 10-1-16,-4-13 0 16,5 15 0-16,-7-10 1 15,5 18 0-15,-10-14 0 16,1-2 1-16,-6-23 1 16,-8-4-1-16,-13-23 5 0,-10-7-55 15,-14 50-39-15,-15 17-348 16,-3-12 48-16</inkml:trace>
    <inkml:trace contextRef="#ctx0" brushRef="#br0" timeOffset="67014.9583">-215 414 979 0,'-23'-43'334'15,"10"-25"79"-15,10 4-279 16,6 4 14-16,6 19-50 16,-2 8-14-16,-1 25-40 0,0 8-15 15,3 23-18-15,8 31-3 16,5 21-9-16,10 27 3 16,1 11 1-16,12 14 3 15,-2-20-2-15,9-3 0 16,-22-40 2-1,1 1-4-15,26 89 2 16,-10-28 1-16,-7-10-39 16,-13-14-38-16,-15-58 251 15,6-43-644-15,-13-55 260 16</inkml:trace>
    <inkml:trace contextRef="#ctx0" brushRef="#br0" timeOffset="67956.1104">18 1678 1218 0,'-6'-10'267'16,"25"5"117"-16,46-19-323 0,25-48 83 31,1 2-48-31,158-111-5 0,28-20-29 15,60-34-23-15,15-21-27 16,-45 75-5-16,-41 25-3 16,13-13-1-16,-133 58 3 15,1 2-2-15,132-80-25 16,-61 45-21-16,-6 10-43 16,-52 39-35-16,-80 94-362 15,-31-2 90-15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1:20.9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1B087B-69C6-428A-B53E-E81360D29C5F}" emma:medium="tactile" emma:mode="ink">
          <msink:context xmlns:msink="http://schemas.microsoft.com/ink/2010/main" type="inkDrawing" rotatedBoundingBox="17223,1414 20590,1173 20594,1237 17227,1479" shapeName="Other"/>
        </emma:interpretation>
      </emma:emma>
    </inkml:annotationXML>
    <inkml:trace contextRef="#ctx0" brushRef="#br0">119 272 950 0,'-33'-5'295'15,"1"4"75"-15,11 1-261 16,5 3-13-16,2 0-24 16,10 1-17-16,4 1-18 0,7-2-14 15,7-2-6-15,23 2-4 16,8-9 7-16,32 0-5 16,9-4 6-16,29-4-9 15,-4 2 2-15,32-3-11 16,-11 0 3-16,17 0-7 15,-10 3 6-15,22-1-6 16,-22 11 4-16,16 2-4 16,-14 3 6-16,14-4-6 15,-17-2 6-15,14-8-5 16,-29-2 6-16,13-4-8 16,-22 2 7-16,0 2-6 15,-21 1 4-15,11 3-5 16,-24 1 5-16,-4 1-6 0,-19 2 6 15,3 2-4-15,-15 0 3 16,0 3-5-16,-7 2 6 16,2 1-5-16,-11 0 4 15,-2-2-3-15,-8-1 4 16,-4-1-2-16,-6-2 3 16,-3-2-2-16,-3 2 3 15,-1-3-1-15,-2 0-1 16,1 2-1-16,-2-1 0 0,1 2-3 15,0 2 2-15,0 1-2 16,1 0 11-16,5-2 373 16,5-2-818-16,4-13 405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2:10.2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C28DBB-2AB1-4BFC-97CA-B7F8AFF51FF4}" emma:medium="tactile" emma:mode="ink">
          <msink:context xmlns:msink="http://schemas.microsoft.com/ink/2010/main" type="writingRegion" rotatedBoundingBox="3708,2177 4008,2177 4008,2374 3708,2374"/>
        </emma:interpretation>
      </emma:emma>
    </inkml:annotationXML>
    <inkml:traceGroup>
      <inkml:annotationXML>
        <emma:emma xmlns:emma="http://www.w3.org/2003/04/emma" version="1.0">
          <emma:interpretation id="{8F3D0F74-02F3-4E1C-AE64-0DDEC8A58EAF}" emma:medium="tactile" emma:mode="ink">
            <msink:context xmlns:msink="http://schemas.microsoft.com/ink/2010/main" type="paragraph" rotatedBoundingBox="3708,2177 4008,2177 4008,2374 3708,2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2065E4-9B90-4910-A3B7-41AE6DEF291E}" emma:medium="tactile" emma:mode="ink">
              <msink:context xmlns:msink="http://schemas.microsoft.com/ink/2010/main" type="line" rotatedBoundingBox="3708,2177 4008,2177 4008,2374 3708,2374"/>
            </emma:interpretation>
          </emma:emma>
        </inkml:annotationXML>
        <inkml:traceGroup>
          <inkml:annotationXML>
            <emma:emma xmlns:emma="http://www.w3.org/2003/04/emma" version="1.0">
              <emma:interpretation id="{1E2EDA99-DBBF-4C3D-98E4-1AE6365E60DD}" emma:medium="tactile" emma:mode="ink">
                <msink:context xmlns:msink="http://schemas.microsoft.com/ink/2010/main" type="inkWord" rotatedBoundingBox="3708,2177 4008,2177 4008,2374 3708,23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2513-625 166 0,'-3'-3'115'0,"2"0"-17"16,1-3-25-16,3-3-44 15,4 0-11-15,-1-3 14 16,2 0 18-16,-7 0 84 16,2 4 29-16,-4-4 27 15,-4 9-16-15,-2 5-12 16,2-1-78-16,-4 4-21 16,-3 1-28-16,2-2 1 15,-2-2-7-15,0 1 4 0,0 0-7 16,-2-2 6-16,4 1 0 15,-4 4 4-15,-4-2-9 16,-4 4 0-16,4 2-4 16,-6 7-1-16,9-4-7 15,3 10 1-15,12-4-5 16,6 2 1-16,7-4 2 16,10 0 15-16,-1-10 5 0,7-1 8 15,-5-7-3-15,7-1-5 16,-7-5-15-16,11-2-5 15,-8-5-7-15,3-3 0 16,-9-4 0-16,-9 0 1 16,-11 5-3-16,-14 2-3 15,-8 8-1-15,-9 6-2 16,-2 8-2-16,-7 2 1 16,11 4 2-16,1 4-1 15,4-5 1-15,7 1 0 16,7-4 0-16,7-1-1 15,10-3 1-15,14-2 2 16,1-8 1-16,13-3 2 16,-2-7 0-16,7-5 2 15,-10 1-2-15,-4 0 3 16,-13 1 0-16,-8 5-1 0,-20 3-2 16,-10 8-2-16,-4 5-3 15,-8 7-1-15,0 1 0 16,7 7-42-16,11-1-55 15,5 5-356-15,10-13 56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4:52.2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BF2F22-80E0-431D-8433-ED238BFE3702}" emma:medium="tactile" emma:mode="ink">
          <msink:context xmlns:msink="http://schemas.microsoft.com/ink/2010/main" type="inkDrawing" rotatedBoundingBox="3215,5789 9546,1506 9916,2053 3585,6336" semanticType="callout" shapeName="Other">
            <msink:sourceLink direction="with" ref="{F3EA408A-F4AC-44F0-AF44-C0E4B6E4E5CE}"/>
            <msink:sourceLink direction="with" ref="{F65F8D82-2855-4AB7-AD5D-FA369C26CA46}"/>
          </msink:context>
        </emma:interpretation>
      </emma:emma>
    </inkml:annotationXML>
    <inkml:trace contextRef="#ctx0" brushRef="#br0">0 4298 530 0,'-3'-3'264'16,"3"-9"4"-16,3 0-138 15,-1-6-14-15,1 2-59 16,0-5-3-16,0 3-15 0,1-2 2 16,1 2-7-16,4-3 8 15,-2 0-6-15,4 3-1 16,-4 0-11-16,4 0-3 15,-5 4-10-15,3 4-2 16,-6-2-6-16,3 3 0 16,-3 1-2-16,4-1 0 15,1-1-1-15,7-8 1 16,0 0-1-16,9-9 1 16,1-3-1-16,7-9 1 15,-2 9-2-15,1-6 1 16,-5 6-1-16,1-3 2 15,-6 10-2-15,4-5 2 16,-1 4 0-16,8-6 0 16,-2 1-1-16,8-7 2 15,-5 0-1-15,6-9 4 0,-5 6 2 16,2 0-1-16,-1 7 1 16,-1-2 0-16,-1 7-5 15,3-3 0-15,-4-2-2 16,7-4 0-16,-8 6-1 15,2 0 2-15,-3 5-2 16,5-4 1-16,-5 2 0 0,9-10 1 16,3-4-1-16,6-10 2 15,-3 5 0-15,6-6-1 16,-6 9 0-16,2-4-1 16,-10 14 0-16,5-7 0 15,-9 7-2-15,5-5 1 16,-4 5 0-16,7-7 0 15,-1 5 0-15,11-8 2 16,-3-1 6-16,6-5 8 16,-2 2 2-16,3-1 0 15,-8 9-2-15,2 0-3 16,-7 4-11-16,8 1 0 16,-7 4-1-16,7-5-1 15,-2 1 0-15,10-2 1 16,-4 4 0-16,9-7 2 15,-4 0-2-15,4-1 2 16,-7 4-1-16,5-8 0 0,-10 8 0 16,6-1 0-16,-9 10-2 15,5-8 0-15,-13 10 0 16,11-12 1-16,-3 9 1 16,11-11-1-16,-9 3 1 15,14-2 0-15,-8 10-1 16,5-7-1-16,-8 10 1 0,10-4 0 15,-15-1-1 1,7-3 2-16,-8 3-1 0,11-13 1 16,-1 2 0-16,13-1 1 15,-6-3 0-15,14-6-1 16,-10 12-2-16,5 0 1 16,-11 4-2-16,4 8 2 15,-12 6-1-15,7 5 2 16,-10-1-1-16,11 4 0 15,-5 1 1-15,9-8-1 16,-4 2-1-16,10-6 1 16,-9-4-1-16,4-8 0 15,-10 7 1-15,8-7 1 16,-11 5-1-16,12-2 2 16,-3 4-1-16,12-5 0 15,-6 2-1-15,6-2 0 0,-6 2-2 16,6-7 3-16,-12 4-2 15,2 4 2-15,-8 2 0 16,-7 5 1-16,-16 9-1 16,4 0 3-16,-5 2 0 15,4-2 2-15,7 4 0 16,8-5 0-16,-2 5-3 16,-1 2-1-16,-5 0-2 15,1-1 0-15,-14 7 1 0,-1-2 0 16,-6 4-1-16,-1 1 0 15,-10 3 1-15,2 0-1 16,-1-3 1-16,4-6 3 16,3 1 1-16,6-8 19 15,3-5-404-15,3-8 142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1:42.8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35EC311-82F8-4231-81B2-7FBCD0C0F32A}" emma:medium="tactile" emma:mode="ink">
          <msink:context xmlns:msink="http://schemas.microsoft.com/ink/2010/main" type="inkDrawing" rotatedBoundingBox="5423,1680 7647,1667 7648,1813 5424,1826" shapeName="Other"/>
        </emma:interpretation>
      </emma:emma>
    </inkml:annotationXML>
    <inkml:trace contextRef="#ctx0" brushRef="#br0">4021-1095 1325 0,'19'8'268'0,"22"2"132"16,14-1-392-16,28-7 7 16,5-8 4-16,35-14 8 15,-3-7-1-15,22-4-1 16,-15 2-7-16,11 6-6 0,-27 11-6 15,-1 9-1-15,-27 9-4 16,4 11 2-16,-20 3-1 16,11 4 5-16,-15-2 3 15,12-1 5-15,-4-7 8 16,10-7 7-16,-7-7-3 0,14-6-2 16,-16-3-4-1,0-1-10-15,-19 2-7 0,-14 2-1 16,-15 5-2-16,-5-1 2 15,-11 2 2-15,-7 0 7 16,2 2 3-16,-1-4 8 16,-4 2-49-16,-1-3 56 15,3 5-6-15,5-2-4 16,-7 0-7-16,4 0 49 16,-2 3-57-16,3-2-60 15,-6 5-65-15,7 0-384 16,-1-1 46-16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4:21.2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116C24-A425-42A6-9E65-AA4CAD5F450D}" emma:medium="tactile" emma:mode="ink">
          <msink:context xmlns:msink="http://schemas.microsoft.com/ink/2010/main" type="writingRegion" rotatedBoundingBox="11137,3906 11320,9316 11063,9325 10880,3914"/>
        </emma:interpretation>
      </emma:emma>
    </inkml:annotationXML>
    <inkml:traceGroup>
      <inkml:annotationXML>
        <emma:emma xmlns:emma="http://www.w3.org/2003/04/emma" version="1.0">
          <emma:interpretation id="{738CF1D7-A2F9-4368-B270-5EE34B2DBE6E}" emma:medium="tactile" emma:mode="ink">
            <msink:context xmlns:msink="http://schemas.microsoft.com/ink/2010/main" type="paragraph" rotatedBoundingBox="11137,3906 11320,9316 11063,9325 10880,3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2B00EC-353B-4A29-9AAB-F071428C1B6C}" emma:medium="tactile" emma:mode="ink">
              <msink:context xmlns:msink="http://schemas.microsoft.com/ink/2010/main" type="line" rotatedBoundingBox="11137,3906 11320,9316 11063,9325 10880,3914"/>
            </emma:interpretation>
          </emma:emma>
        </inkml:annotationXML>
        <inkml:traceGroup>
          <inkml:annotationXML>
            <emma:emma xmlns:emma="http://www.w3.org/2003/04/emma" version="1.0">
              <emma:interpretation id="{AC4138B3-1AC8-4807-9626-B1EFE9BE7A9E}" emma:medium="tactile" emma:mode="ink">
                <msink:context xmlns:msink="http://schemas.microsoft.com/ink/2010/main" type="inkWord" rotatedBoundingBox="11137,3906 11143,4108 10887,4117 10880,3914">
                  <msink:destinationLink direction="with" ref="{D1953E23-0B17-4966-97B2-BBA80CE83F07}"/>
                  <msink:destinationLink direction="with" ref="{3AE149FC-968A-4E71-8827-5A29E8731966}"/>
                  <msink:destinationLink direction="to" ref="{2D63F889-CCA8-4AB4-AC01-4D632251FD1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-582 2369 643 0,'-13'12'328'0,"2"9"-1"15,4-3-175-15,5 8-23 16,8-8-73-16,12-5-17 16,8-8-20-16,13-13 8 15,1-7-2-15,7-10 5 0,-11-4-2 16,-10-1 10-16,-14 11-8 16,-9 1 6-16,-11 3-1 15,-8 10 4-15,-4-2-13 16,-10 8 1-16,4 2-13 15,-2 9-1-15,7 2-9 0,4 5 1 16,11-5-6-16,6-2 4 16,8 3-5-16,4-11 7 15,6-7-3-15,0-6 6 16,-2-1-2-16,-2-10 3 16,-5 5-3-16,-4 6 23 15,-4 3 1-15,-6 6 8 16,1 2-4-16,-5 2 2 15,-2-1-24-15,1 6-2 16,2-6-11-16,2-1 4 16,6-1-5-16,0 1 5 15,3-8-4-15,0 1 5 16,2 4-3-16,-2-1 4 16,0-7-4-16,-2 11 2 15,-2-1-4-15,-10-1 3 16,-2 3-4-16,-2 12 5 0,-2-3-4 15,4 5 4-15,2 1-3 16,13-6-35-16,5-3-61 16,16 4-366-16,-1-5 65 15</inkml:trace>
          <inkml:trace contextRef="#ctx0" brushRef="#br0" timeOffset="-25809.505">-531 2491 718 0,'-4'-2'212'16,"2"1"53"-16,1 1-174 15,2-2-39-15,7-1 8 16,-2-1-2-16,6-5 1 16,3-2-12-16,1-2-4 15,-5-1-10-15,-2 8-1 16,-8 0-9-16,-2 3-1 16,-4 3-3-16,-5 6-3 15,1 0-6-15,-3 8-2 16,3 4-6-16,1-2 0 15,5-7-2-15,3-4 4 16,6-8 5-16,8-12 8 16,1 0 0-16,4-12 3 15,2-2-3-15,-2-5-6 16,-10 10-5-16,-5-6 5 0,-4 13-1 16,-7 5 4-16,-4 14-4 15,-4 10 1-15,0 10-10 16,-5 8 2-16,5 5-5 15,3-5 2-15,8-11-1 16,4-4 4-16,4-6 3 0,5-10 10 16,-1-4 2-16,-1-4 4 15,1-4-2-15,-4-5-1 16,-2-5-12-16,-2-1 1 16,-8 5-5-16,-5 4 3 15,-1 1-8-15,-4 14 3 16,0 9-5-16,-3 8 3 15,8 2-4-15,-1 5 5 16,8-4-4-16,6-4 1 16,11-13-3-16,11-4 7 15,7-13-2-15,5-7 7 16,-5-3 1-16,-5-1 6 16,-16 1-8-16,-19 10-34 15,-18 10-45-15,-20 23-339 16,-17 16 62-16</inkml:trace>
        </inkml:traceGroup>
        <inkml:traceGroup>
          <inkml:annotationXML>
            <emma:emma xmlns:emma="http://www.w3.org/2003/04/emma" version="1.0">
              <emma:interpretation id="{5A47CEDA-0835-4365-BD35-30E9B4E204F4}" emma:medium="tactile" emma:mode="ink">
                <msink:context xmlns:msink="http://schemas.microsoft.com/ink/2010/main" type="inkWord" rotatedBoundingBox="11100,4509 11111,4848 11069,4850 11058,45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4466.293">-401 2886 170 0,'-9'36'134'0,"0"6"-21"15,0-2-20-15,3 5-57 16,4-6-15-16,7 9-17 16,2-16-85-16,5 4-35 15,0-14-22-15</inkml:trace>
        </inkml:traceGroup>
        <inkml:traceGroup>
          <inkml:annotationXML>
            <emma:emma xmlns:emma="http://www.w3.org/2003/04/emma" version="1.0">
              <emma:interpretation id="{36479407-6BCF-4DA9-A7E2-5595F6D82465}" emma:medium="tactile" emma:mode="ink">
                <msink:context xmlns:msink="http://schemas.microsoft.com/ink/2010/main" type="inkWord" rotatedBoundingBox="11156,5354 11167,5677 11089,5680 11078,53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4302.7302">-421 3734 251 0,'0'46'106'0,"5"-11"6"16,4 1-52-16,3-6-30 15,1 0-7-15,-2-7-4 16,1 2-4-16,-2-5-2 15,-2 2 9-15,-2 1-145 16,-5 8 53-16</inkml:trace>
        </inkml:traceGroup>
        <inkml:traceGroup>
          <inkml:annotationXML>
            <emma:emma xmlns:emma="http://www.w3.org/2003/04/emma" version="1.0">
              <emma:interpretation id="{EC1934FC-EBD1-4D79-B8AE-CA3D01830CD0}" emma:medium="tactile" emma:mode="ink">
                <msink:context xmlns:msink="http://schemas.microsoft.com/ink/2010/main" type="inkWord" rotatedBoundingBox="11137,6261 11154,6759 11129,6760 11112,6262"/>
              </emma:interpretation>
            </emma:emma>
          </inkml:annotationXML>
          <inkml:trace contextRef="#ctx0" brushRef="#br0" timeOffset="-34123.6353">-385 4639 280 0,'-1'47'64'0,"2"-1"25"15,1-8-81-15,1-1-4 16,0-7 1-16,1 6-4 16,1-3 3-16,-1 3-4 15,2-1 2-15,-3 11 0 16,3 2-93-16,-7 18 32 16</inkml:trace>
        </inkml:traceGroup>
        <inkml:traceGroup>
          <inkml:annotationXML>
            <emma:emma xmlns:emma="http://www.w3.org/2003/04/emma" version="1.0">
              <emma:interpretation id="{93365207-C501-4FCE-A045-2E8F209378E0}" emma:medium="tactile" emma:mode="ink">
                <msink:context xmlns:msink="http://schemas.microsoft.com/ink/2010/main" type="inkWord" rotatedBoundingBox="11173,7579 11191,8103 11160,8104 11142,7580"/>
              </emma:interpretation>
            </emma:emma>
          </inkml:annotationXML>
          <inkml:trace contextRef="#ctx0" brushRef="#br0" timeOffset="-33944.0404">-355 5957 426 0,'0'45'113'0,"0"6"30"0,3-10-105 16,3 2-16-16,5-10 1 16,-2 12-2-16,-2-4 4 15,-4 5-13-15,-3 2 8 16,-9 17-185-16,0 1 65 15</inkml:trace>
        </inkml:traceGroup>
        <inkml:traceGroup>
          <inkml:annotationXML>
            <emma:emma xmlns:emma="http://www.w3.org/2003/04/emma" version="1.0">
              <emma:interpretation id="{0DEA36D5-59ED-45AF-88B8-10C12B357686}" emma:medium="tactile" emma:mode="ink">
                <msink:context xmlns:msink="http://schemas.microsoft.com/ink/2010/main" type="inkWord" rotatedBoundingBox="11239,8604 11263,9318 11110,9324 11085,8609">
                  <msink:destinationLink direction="to" ref="{FD113AE0-3525-4FF5-AC54-D414C1B4574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2819.4072">-308 7191 506 0,'-5'12'316'0,"2"0"-40"0,8-3-50 16,-1 2-155-16,4-1-12 15,-1-2-15-15,2-1-7 16,-1 1-19-16,1 1-6 16,-3 1-3-16,-5 10 2 15,1 2 0-15,-7 4 0 16,-2-1 0-16,-1-2-2 15,1-7-3-15,-1-5 0 16,2-7 1-16,2-14-4 16,1-8 2-16,1-17-13 15,4-2 0-15,1-11-1 16,0 7 5-16,-2 5-1 16,1 15 15-16,-5 12 3 0,-3 18 1 15,-8 18 0-15,4 6-1 16,-4 14 0-16,4-2 1 15,7 4 3-15,6-14 1 16,1 1 5-16,1-11 14 16,1-4-1-16,-3-12-6 15,0-1-6-15,1-7-2 16,-2-11-16-16,2-11-2 0,-2-20 1 16,-1-8 4-16,-2-14-1 15,-1 0-4-15,-2 0-1 16,-1 18 0-16,1 12-6 15,-1 18 1-15,-1 21 1 16,3 16 0-16,0 14 1 16,0 2 5-16,-1 2-3 15,1-10 0-15,3 2-1 16,-2-13-1-16,2-5 1 16,2-4-2-16,1-2-2 15,3-11 1-15,6-11 0 16,-2-4 1-16,7-19 1 15,1-10 3-15,-3-17-2 16,-3 4 3-16,-5-5-2 16,-5 20 1-16,-4 12-7 0,-8 25 4 15,-7 22-2-15,-1 20 2 16,0 15-1-16,2 8 7 16,5 3-4-16,8-9 0 15,2-9-1-15,1-11 0 16,4-8-1-16,2-7 0 15,2-5-2-15,2-2 0 16,2-11 0-16,-4-4 2 16,-2-10 1-16,-2-8 3 15,-1-11 1-15,-4 13-1 0,-2 4-8 16,-3 16-3-16,-6 25 0 16,1 19-1-16,-2 15 0 15,-2 7 14-15,1 17-45 16,2-10 14-16,8-1-365 15,-1-31 80-15</inkml:trace>
          <inkml:trace contextRef="#ctx0" brushRef="#br0" timeOffset="-33769.4365">-353 6997 648 0,'0'21'220'0,"-2"2"16"16,2-2-173-16,-1 2-42 15,1-5-33-15,1-5-62 16,5-4-9 0,0-4-21-16,3-5-40 0,0-6-81 15,-1 1 54-15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2:41.3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5415F7E-0C01-4736-917C-FFA1C7DD7973}" emma:medium="tactile" emma:mode="ink">
          <msink:context xmlns:msink="http://schemas.microsoft.com/ink/2010/main" type="inkDrawing" rotatedBoundingBox="12741,2981 14417,2866 14433,3109 12758,3224" semanticType="callout" shapeName="Other">
            <msink:sourceLink direction="with" ref="{D2ABA3A2-569C-4FAC-B66B-2F7F0449C5EB}"/>
          </msink:context>
        </emma:interpretation>
      </emma:emma>
    </inkml:annotationXML>
    <inkml:trace contextRef="#ctx0" brushRef="#br0">1257 1601 493 0,'14'-5'166'16,"4"-4"17"-16,13-1-114 15,10 1-47-15,10-9 8 16,3 0-1-16,18-5 10 0,-4 7-5 15,8 4 3 1,-8 1-13-16,5 1-2 0,-10 7-9 16,8-2-6-16,-7-2-5 15,17 4 0-15,-5 6-2 16,9-6 2-16,-8-2 3 16,1 1 2-16,-14-2-1 0,1-3 2 15,-17 6 0-15,-11 0 4 16,-10 3-2-16,-9 1 4 15,-13 2-1-15,-11 5 11 16,-6-4 2-16,-9 11 5 16,-5-10-1-16,-2-2 3 15,-1-5-12-15,2 4 1 16,0-10-4-16,-1 4-1 16,-4 5-4-16,-5-20 1 15,-7 1-6-15,-13-5-1 16,-4 3-3-16,-10-5-1 15,4 20-2-15,3-1 1 16,15 3-2-16,7 2 0 16,12 2 0-16,9-1 1 15,3 2-2-15,6 1 2 16,6 0 0-16,4 0 0 0,2 0-1 16,8-3 2-16,2-2-2 15,17 4 3-15,8-7-2 16,23 8 4-16,13 0-1 15,25 0-3-15,-3-3-3 16,17 3-1-16,-14-4-3 16,9 1 1-16,-18 1 3 15,-1-1 3-15,-22-1 0 16,-7-4 2-16,-27 2-2 0,-10-1 2 16,-16 4-3-16,-11-2 4 15,-11 4-1-15,-11-4 3 16,-10-1-3-16,-16 0 3 15,-4 2-4-15,-12 1 0 16,4 0-2-16,-20 0 1 16,3 1 0-16,-18-2 2 15,6-2-2-15,-17 1 2 16,23 2 0-16,0 0-1 16,16 2 0-16,4 4 1 15,22-2 0-15,1 4 0 16,17-4-7-16,20 1-314 15,14 8 103-15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2:14.0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EBA9DA-113D-4492-8DFD-0C6297F03F1B}" emma:medium="tactile" emma:mode="ink">
          <msink:context xmlns:msink="http://schemas.microsoft.com/ink/2010/main" type="inkDrawing" rotatedBoundingBox="1242,2309 2091,2189 2179,2806 1330,2927" semanticType="enclosure" shapeName="Other"/>
        </emma:interpretation>
      </emma:emma>
    </inkml:annotationXML>
    <inkml:trace contextRef="#ctx0" brushRef="#br0">515-532 786 0,'11'-21'312'0,"-8"1"30"16,-11 1-212-16,-11-1-43 15,-8 4-48-15,-15 5-9 16,-5 4-24-16,-10 4 2 16,5 9-7-16,-14 6 7 15,9 3-3-15,-5 10 6 0,15 4-3 16,-4 7 5-16,17 0-8 15,5 17 4-15,8 1-7 16,2 10 5-16,16-5-6 16,9 1 6-16,9-12-6 15,15-5 7-15,6-13-6 16,22-4 8-16,7-7-4 16,19-7 13-16,-1-12-2 0,19-6 18 15,-18-4-3-15,4-5 16 16,-20-6-7-16,-5-5 13 15,-24-1-11-15,-8-9 7 16,-20-4-16-16,-10-13 2 16,-16-4-19-16,-12-6 3 15,-7 5-15-15,-14-4 5 16,-5 17-8-16,-11 10 5 16,5 14-8-16,-1 8 8 15,11 13-22-15,7 9-95 16,15 10-355-16,1 7 68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2:13.4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74CEB9-0BA6-491A-A50A-323B4459BCAA}" emma:medium="tactile" emma:mode="ink">
          <msink:context xmlns:msink="http://schemas.microsoft.com/ink/2010/main" type="inkDrawing" rotatedBoundingBox="1442,2870 2710,2844 2713,2999 1445,3024" semanticType="callout" shapeName="Other">
            <msink:sourceLink direction="to" ref="{5C4442BB-E553-4DE8-80C6-CA2A9EEC63CA}"/>
          </msink:context>
        </emma:interpretation>
      </emma:emma>
    </inkml:annotationXML>
    <inkml:trace contextRef="#ctx0" brushRef="#br0">42 89 432 0,'0'-9'397'0,"-1"3"-84"15,4 2-63-15,9-7-129 16,3 2-76-16,13 0-17 16,12 2-10-16,17-1 8 15,1-1-3-15,20 2 3 16,-1 4-8-16,16-5-2 16,-6 4-9-16,16 1-1 15,-6 1-3-15,11-2 1 16,-15 2-5-16,1-4 5 15,-20 5-3-15,-7-5 2 16,-28 1-2-16,-7-1 3 16,-20 5-1-16,-17-4 15 0,-11 7-5 15,-10 1 6-15,-5 3-5 16,-7 1 1-16,4-1-9 16,-7 2-2-16,2-1-5 15,-13 1 4-15,2-4-4 16,-14 2-2-16,1 0 3 15,-9 2 2-15,10-4-3 16,-10-1 3-16,13 3-3 0,-1-3 3 16,15 0-3-16,5 2 3 15,17 1-3-15,8-5 1 16,11-1-2-16,8 3 1 16,11-3-1-16,17 2 0 15,13-2-1-15,27 3 5 16,4-3-1-16,25 0 0 15,-3 1-1-15,8 2 4 16,-16 3-6-16,-4 5 5 16,-26-5-3-16,-8 11 3 15,-20-16-3-15,-14-1 3 16,-18-7-4-16,-14-1 8 16,-22-13-6-16,-25 10 5 15,-11-4-3-15,-30 3 2 16,-5 2-6-16,-5 1 6 15,12 1-6-15,1 5 3 0,26-3-2 16,10 0 2-16,15 0-3 16,9 3-19-16,13-1 185 15,10 5-539-15,11 1 218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2:08.7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4442BB-E553-4DE8-80C6-CA2A9EEC63CA}" emma:medium="tactile" emma:mode="ink">
          <msink:context xmlns:msink="http://schemas.microsoft.com/ink/2010/main" type="inkDrawing" rotatedBoundingBox="1401,2935 2863,2886 2865,2949 1404,2998" shapeName="Other">
            <msink:destinationLink direction="to" ref="{8874CEB9-0BA6-491A-A50A-323B4459BCAA}"/>
          </msink:context>
        </emma:interpretation>
      </emma:emma>
    </inkml:annotationXML>
    <inkml:trace contextRef="#ctx0" brushRef="#br0">9 86 978 0,'-9'-10'334'0,"9"2"56"15,6 4-232-15,9 1-71 0,20-2-4 16,10 4-25-1,24-2-5-15,11 4-19 0,20 1-6 16,-7-2-8-16,11-6-3 16,-13 1-7-16,7-2 0 15,-20-2-3-15,11 3-2 16,-13 1-1-16,4 1-1 16,-19-1-2-16,4 4 0 15,-16-2 0-15,2 0 0 16,-12 3 0-16,0 3 2 15,-12 0-2-15,-1 3 1 16,-9 4 0-16,-5-2 6 16,-6 1-26-16,1 1-399 15,-2-2-42-15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5:05.9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953E23-0B17-4966-97B2-BBA80CE83F07}" emma:medium="tactile" emma:mode="ink">
          <msink:context xmlns:msink="http://schemas.microsoft.com/ink/2010/main" type="inkDrawing" rotatedBoundingBox="5158,7999 11041,1016 11544,1440 5661,8422" rotationAngle="736014692" semanticType="callout">
            <msink:sourceLink direction="with" ref="{AC4138B3-1AC8-4807-9626-B1EFE9BE7A9E}"/>
          </msink:context>
        </emma:interpretation>
      </emma:emma>
    </inkml:annotationXML>
    <inkml:trace contextRef="#ctx0" brushRef="#br0">25 6964 246 0,'-6'8'157'15,"-3"1"21"-15,6-3-47 0,-1 0 32 16,1-3-20-16,3-2 7 16,0-1-27-16,0 0 4 15,4 0-38-15,-2 2 5 16,-2-2-23-16,-3 0-8 15,4 0-22-15,-5 1-10 16,4-1-19-16,3 2-7 16,-2-1-4-16,1 1-1 15,2-2 5-15,1 0 13 16,-2 0 8-16,4-3 7 16,-1 0 2-16,0 0-3 15,3 0-14-15,0-3-7 16,0 3-8-16,0 0 1 15,5-3-3-15,-7 0 2 16,7-3-1-16,-7 0 2 0,4 3-1 16,-4-3 3-16,1 4-3 15,1 4 3-15,-2-1-4 16,4-1 1-16,0 2-2 16,2-1 1-16,-2-2-1 15,1-4 1-15,-2 1-1 16,2-1 0-16,-3-1 0 15,3 0 0-15,-3 3-1 0,2 0 2 16,-4-1-3-16,7-2 2 16,-4-2-1-16,4-1 1 15,1 2-1-15,0-1 0 16,-2 2 4-16,1 0 9 16,-2 3 0-16,1 0 1 15,4 0-1-15,2-4-2 16,1-2-10-16,1 0 0 15,0-3 4-15,-2 1 14 16,-1 2 3-16,0 5 4 16,-1-2 5-16,-2 6-6 15,-2-5-14-15,-2 1-3 16,-2-2-5-16,4 3-3 16,-1-3 1-16,2 3 0 15,-1-2-1-15,8 2 2 16,-6 0-1-16,2-3 0 15,-4 3 0-15,4 0 1 0,-5 3-2 16,1-3 0-16,1 2 0 16,6-4 1-16,-5-1-2 15,6-7 2-15,0 1 0 16,-2-5 1-16,-1 5-1 16,5-6 1-16,-5 3-1 15,3-3-1-15,0 6 0 16,3-5 1-16,-3 5-2 0,3-1 1 15,-3 2 0-15,3-4-1 16,-2 2 1-16,2-4 1 16,-3 1 0-16,2-4 0 15,1 4 3-15,-6-4 3 16,0 4 0-16,-3-2 1 16,-2 1 0-16,4-4-4 15,2 3-2-15,4-3-1 16,4 5 0-16,0-2 0 15,-3 3 0-15,0 0 1 16,-3 6-1-16,3-6 1 16,-4 6 0-16,1-9 1 15,1 3 0-15,1-9 0 16,-2 4-1-16,4-5 0 0,-1 10-1 16,2-6 0-16,-4 4 0 15,7-1-2-15,-5-2 0 16,9 2 0-16,-3 0 0 15,0-6 1-15,-8 3 1 16,8-4-1-16,-6-1 0 16,2-1 10-16,-4 5 1 15,7-2 4-15,-7 1-2 16,5 1 3-16,-2-1-10 16,8 2-3-16,-5 2-2 0,7-5 1 15,-5-3-2-15,7-8 2 16,-7 1-1-16,9-4 0 15,-7 4-1-15,2-4 1 16,-8 14-2-16,5-6 0 16,-4 3 1-16,-1-6 0 15,-2 6-1-15,7-14 3 16,-4 10 4-16,8-8 1 16,-2 9 1-16,0-2 2 15,-6 10-3-15,2-8-2 16,-7 7-2-16,2-5 1 15,-6-1-2-15,6-5 1 16,-3 2-2-16,5-4 1 16,1 1-4-16,9-5 3 15,-3-1-2-15,4-7 1 16,-1 6-1-16,-1-6 2 0,-4 6-2 16,-2-1 1-16,-7 10 0 15,2 1 1-15,0 7-2 16,3-8 2-16,3 6-1 15,8-12 1-15,-4-5 0 16,7-9 0-16,-3 5 0 16,5-13-1-16,-2 5-1 0,5-4 1 15,-1 11-1 1,5-5 1-16,-10 12 0 16,5-6-1-16,-7 1 2 0,2-11-1 15,1 2 1-15,10-12-1 16,-8 5 1-16,10 0 0 15,-6 15-1-15,1-7 0 16,-9 10 1-16,9-12-1 16,-6 1 1-16,4-13-1 15,-4 8 0-15,5-10 0 16,-10 11-1-16,11-5 0 16,-6 13 1-16,5-17 1 15,-1 6 0-15,7-9 0 16,-8 6 0-16,6-11 0 15,-4 20-1-15,2 0 0 16,-7 9 0-16,3 3-1 0,-7 1 1 16,-8-8 1-16,-3-1-1 15,-3-8 1-15,0 2-1 16,6-10 1-16,7 9-2 16,5-3 2-16,5 9-1 15,2-3 0-15,-12 10 0 16,-3-1 0-16,-5 3 0 15,-4-12 1-15,-10 9 0 0,5-9 0 16,-5 5 1-16,1-1 1 16,4 10-3-16,8-7 1 15,2 11-1-15,6-8-1 16,-3 5 0-16,3 2-1 16,-4 2 1-16,-4-4 0 15,-1 8 1-15,2-5 1 16,-8 1-1-16,-5-2 2 15,-1 4-1-15,-1 1 0 16,-5 10 0-16,-2 1 1 16,2 9-2-16,-1 3 2 15,-7 4-2-15,7 2 1 16,-4 3-1-16,1-2 4 16,-1 1-18-16,2-2-30 15,-4-2-77-15,-2 2-324 16,4 6-63-16,4 3-148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1:58.9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E149FC-968A-4E71-8827-5A29E8731966}" emma:medium="tactile" emma:mode="ink">
          <msink:context xmlns:msink="http://schemas.microsoft.com/ink/2010/main" type="inkDrawing" rotatedBoundingBox="11495,2213 11871,1614 11905,1635 11528,2234" semanticType="callout" shapeName="Other">
            <msink:sourceLink direction="with" ref="{AC4138B3-1AC8-4807-9626-B1EFE9BE7A9E}"/>
          </msink:context>
        </emma:interpretation>
      </emma:emma>
    </inkml:annotationXML>
    <inkml:trace contextRef="#ctx0" brushRef="#br0">382 48 1047 0,'3'-18'289'15,"-4"0"82"-15,1 9-302 16,-2 5-9-16,-1 2-28 16,0 1-3-16,-1 4-13 15,-8 10-4-15,0 5-4 16,-11 17-1-16,-5 9-2 16,-5 16 1-16,1 3-2 0,-7 6 2 15,7-14-3-15,-1 1 2 16,6-19-3-1,6-2 1-15,3-11-1 0,3 4 2 16,2-10-2-16,2 2 2 16,4-10-3-16,1 1-40 15,-2-11-24-15,4-3-334 16,5-3 63-16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1:59.3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D63F889-CCA8-4AB4-AC01-4D632251FD12}" emma:medium="tactile" emma:mode="ink">
          <msink:context xmlns:msink="http://schemas.microsoft.com/ink/2010/main" type="inkDrawing" rotatedBoundingBox="11327,2420 11399,1873 11773,1923 11700,2470" semanticType="callout" shapeName="Other">
            <msink:sourceLink direction="to" ref="{AC4138B3-1AC8-4807-9626-B1EFE9BE7A9E}"/>
          </msink:context>
        </emma:interpretation>
      </emma:emma>
    </inkml:annotationXML>
    <inkml:trace contextRef="#ctx0" brushRef="#br0">-17 290 1023 0,'-5'-16'293'0,"-2"4"88"15,4 10-296-15,1 10-16 16,-5 5-29-16,-1 16-12 16,-2 5-23-16,-2 13 0 15,-3-7-2-15,3 10 1 0,4-11-1 16,2 3 1-16,0-8-3 15,-4 11 1-15,1-10-2 16,-5 1 1-16,5-6 0 16,-1-4 3-16,11-8-1 15,8-6 3-15,9-8 3 16,9-13 0-16,11-6-1 0,17-16 1 16,-2-4 0-16,8-4 4 15,-5 10-48-15,-5 11-366 16,-21 17 112-16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5:49.5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713B34-8075-4D4D-9A95-D919229659FB}" emma:medium="tactile" emma:mode="ink">
          <msink:context xmlns:msink="http://schemas.microsoft.com/ink/2010/main" type="inkDrawing" rotatedBoundingBox="6962,6874 6993,8870 6922,8871 6891,6876" semanticType="callout" shapeName="Other">
            <msink:sourceLink direction="with" ref="{54609C8C-6022-4698-B4DC-A6D25EBB22D5}"/>
            <msink:sourceLink direction="with" ref="{A6935CEA-A51B-49AA-BC93-0DD4B4FDA348}"/>
          </msink:context>
        </emma:interpretation>
      </emma:emma>
    </inkml:annotationXML>
    <inkml:trace contextRef="#ctx0" brushRef="#br0">6 17 794 0,'-3'-8'313'0,"0"4"38"15,0-1-209-15,1 11-41 16,1 3-42-16,1 3-17 15,3 2-24-15,3 5-3 16,1-1-3-16,0 5-2 16,2-5-2-16,-3 7-1 15,0 2-5-15,-3 12 0 16,-2-1-2-16,-1 13-9 16,-4-6-6-16,1-2 1 15,1-13-5-15,2 0-16 16,3-10 5-16,3-1-4 15,0-4 0-15,2 3 3 0,-2-6 15 16,-3 2 2-16,3 1 8 16,-7 6-2-16,-2 6 2 15,-2 12 0-15,-1 3 4 16,-2 17 3-16,4-1 2 16,-1 10 0-16,2-11 0 15,2-2 0-15,-1-19-1 16,2-1 3-16,2-17 5 0,4-3 3 15,1-5 2-15,1 5-2 16,-3 0-1-16,1 5-15 16,-2 5-11-16,-1 9-29 15,-3 0-65-15,0 7-84 16,-3-4 8-16,-1 4 5 16,-2-8 30-16,3 3 62 15,1-11 84-15,5 2 2 16,-3-10 3-16,6 5-1 15,-3-5 2-15,-1 5 2 16,-4-1 4-16,1 8 23 16,-5-4 19-16,3 8 22 15,-1-4 0-15,0 4 4 16,2-2-11-16,1 4 21 16,-1-8-5-16,-1 0 22 0,2-7 4 15,-2-2-5-15,1-9-34 16,4 0-16-16,1-3-23 15,-2 4-9-15,1 5-12 16,1-1-3-16,-5-2-2 16,2 1-1-16,2-5-2 15,-2-7 1-15,-5 1-1 16,4 4-9-16,2-5-350 16,-14-11 113-16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05.2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0CE7C4-0927-461E-87C1-069C7B75B365}" emma:medium="tactile" emma:mode="ink">
          <msink:context xmlns:msink="http://schemas.microsoft.com/ink/2010/main" type="writingRegion" rotatedBoundingBox="5387,4882 5356,6792 4349,6776 4381,4866">
            <msink:destinationLink direction="with" ref="{F3EA408A-F4AC-44F0-AF44-C0E4B6E4E5CE}"/>
            <msink:destinationLink direction="with" ref="{F65F8D82-2855-4AB7-AD5D-FA369C26CA46}"/>
          </msink:context>
        </emma:interpretation>
      </emma:emma>
    </inkml:annotationXML>
    <inkml:traceGroup>
      <inkml:annotationXML>
        <emma:emma xmlns:emma="http://www.w3.org/2003/04/emma" version="1.0">
          <emma:interpretation id="{5D9B21FA-F6EA-4E53-9E90-39AEE98A08F4}" emma:medium="tactile" emma:mode="ink">
            <msink:context xmlns:msink="http://schemas.microsoft.com/ink/2010/main" type="paragraph" rotatedBoundingBox="5387,4882 5356,6792 4349,6776 4381,4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4C598-9231-4CFE-81A3-2F9B3710DC53}" emma:medium="tactile" emma:mode="ink">
              <msink:context xmlns:msink="http://schemas.microsoft.com/ink/2010/main" type="line" rotatedBoundingBox="5387,4882 5356,6792 4349,6776 4381,4866"/>
            </emma:interpretation>
          </emma:emma>
        </inkml:annotationXML>
        <inkml:traceGroup>
          <inkml:annotationXML>
            <emma:emma xmlns:emma="http://www.w3.org/2003/04/emma" version="1.0">
              <emma:interpretation id="{CBCB3690-F65B-446A-B8D0-3AF7DDC8549B}" emma:medium="tactile" emma:mode="ink">
                <msink:context xmlns:msink="http://schemas.microsoft.com/ink/2010/main" type="inkWord" rotatedBoundingBox="5387,4882 5356,6792 4349,6776 4381,4866">
                  <msink:destinationLink direction="with" ref="{CA52BF65-B496-49E7-BE68-64649C051996}"/>
                  <msink:destinationLink direction="with" ref="{E59D1845-0509-4879-AFB3-E0F22A666F0B}"/>
                  <msink:destinationLink direction="with" ref="{F667DEF8-AC21-4E9D-9A33-6B731190848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-213 1707 1078 0,'-10'2'327'0,"5"-5"88"16,7-9-305-16,17-14-18 15,7-8-36-15,11-19-14 16,7-4-27-16,8-4-6 16,-10 11-7-16,-6 7 1 0,-10 17-1 15,-16 19-4 1,-11 16 0-16,-16 19 2 0,-2 13-1 16,-8 14 1-16,4 1 4 15,-1 2-1-15,11-14-1 16,-1-8-1-16,13-14 0 15,1-5-1-15,7-8-2 0,5-11-51 16,5-7-20-16,14-7-359 16,5-2 63-16</inkml:trace>
          <inkml:trace contextRef="#ctx0" brushRef="#br0" timeOffset="424.4227">448 1310 952 0,'18'-2'332'16,"-11"8"64"-16,5 5-227 15,-4-2-75-15,-1 3-4 0,-4-2-39 16,2 5-19-16,-5-4-19 16,-3 7-1-16,0 1-7 15,-3 5-2-15,-5-1 1 16,-8 5 1-16,-2-2-1 16,-11 1 3-16,2-3 0 15,0-2 0-15,8-5-1 16,5-7 0-16,13-2-5 0,8-4-2 15,11-2 4-15,17-5 6 16,2 1 2-16,19-1 6 16,-5-1 1-16,7-1-4 15,-8 4-5-15,5-2 0 16,-14 0-42-16,-2 0 27 16,-5 4-450-16,-6 1 120 15</inkml:trace>
          <inkml:trace contextRef="#ctx0" brushRef="#br0" timeOffset="-537.6719">452-190 947 0,'-6'24'288'0,"3"12"70"0,3-12-267 16,5 20-21-16,1-10-32 15,3 7-10-15,-2-4-20 16,5 11-4-16,-4-1-3 16,-1 17 8-16,-1 1 6 15,-4 10 6-15,-4-5-1 16,-1 7 9-16,0-17-3 16,0 0 3-16,2-16-3 15,7-4 2-15,1-8-7 0,1 8-5 16,-2-1-9-16,1 5-1 15,-4-5-3-15,-6 3 0 16,5-11-1-16,-2-4-1 16,-2-7 0-16,-1-1 1 15,8-5 0-15,-4-2 7 16,1 0 2-16,1-3 1 16,3 0-1-16,-6-5-1 15,1-1-6-15,5-7 2 16,-4-2-28-16,1-6-409 15,-5 1 130-15</inkml:trace>
          <inkml:trace contextRef="#ctx0" brushRef="#br0" timeOffset="-1180.7748">59 35 515 0,'3'-13'207'0,"0"1"80"15,-3 6-129-15,1 1-1 16,-1 7-27-16,-1 4-25 15,-2 3-61-15,1 4-5 16,-4 4-8-16,-3 4 6 16,-1 1-4-16,2 16-2 0,1 1-14 15,1 15-5-15,3 0-8 16,3 4-1-16,-3-7-2 16,1 5 1-16,4-12-1 15,-4 4 0-15,1-6 0 16,1 4-1-16,0-2 0 15,1-1 0-15,1-5 0 16,1-1 1-16,-2-13-1 0,-1 3 6 16,0-4 3-16,0 1 8 15,2-2 5-15,4 8 8 16,-6-7-5-16,1 2 0 16,2-7-8-16,-4-1-3 15,-5-5-8-15,4-5 0 16,1 1 2-16,-5-1 8 15,4 1 4-15,2-1 7 16,0 2-2-16,-3 0-1 16,3 0-7-16,-3 0-3 15,2-3-4-15,2-2 4 16,2-3-2-16,-1-4 3 16,4-3-3-16,-5-8-41 15,7 2-51-15,7-6-361 16,3-3 61-16</inkml:trace>
          <inkml:trace contextRef="#ctx0" brushRef="#br0" timeOffset="20762.9679">108 1074 829 0,'-7'1'313'0,"-1"-1"40"0,2-1-176 15,2-1-68-15,1-2 11 16,4-1-28-16,4-5-2 16,5 4-27-16,8-2-9 15,3 4-27-15,4 4-5 16,2 7-10-16,3 1-5 15,-3 1-2-15,3 1 0 16,-5-4-1-16,1-3-1 16,-5-1 0-16,-2-5-2 15,-5 0 1-15,-1 1 1 16,-4 1-2-16,-4-2-2 16,-4 4 2-16,-4 1 1 15,-4-1 1-15,-8-1 3 16,-3 0 0-16,-8-3 12 0,-2 2 0 15,-7 1-1-15,1 3-1 16,-8 3 2-16,1 3-14 16,2 3 2-16,4-1 4 15,5 1 11-15,11 0 1 16,5-3 4-16,8-5-6 16,11-4-8-16,4 0-10 15,10-6-2-15,10 3-1 0,7-1 3 16,3 1 1-16,8-3 2 15,-4 3-2-15,4-3-2 16,-8-4 0-16,-3 1 1 16,-9 0-3-16,-6 2 1 15,-11 1 1-15,-4 6 0 16,-6 0 0-16,-4 0 2 16,-5 4 0-16,-9 1 0 15,-3-1-1-15,-6 2 1 16,0 0-1-16,-6-1 9 15,6 0-28-15,-8 2 325 16,13-2-820-16,5-11 353 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34:03.0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A9C325-AF47-4B51-94EB-DF42B3C23BDA}" emma:medium="tactile" emma:mode="ink">
          <msink:context xmlns:msink="http://schemas.microsoft.com/ink/2010/main" type="inkDrawing" rotatedBoundingBox="16864,10101 16879,10101 16879,10116 16864,10116" shapeName="Other">
            <msink:destinationLink direction="with" ref="{F7B1A3B0-1E13-45CC-AC33-D06E8FDACF0C}"/>
          </msink:context>
        </emma:interpretation>
      </emma:emma>
    </inkml:annotationXML>
    <inkml:trace contextRef="#ctx0" brushRef="#br0">0 0 0,'0'0'0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36:58.4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BC1EF3-EC52-454C-ACC5-7530598B84EF}" emma:medium="tactile" emma:mode="ink">
          <msink:context xmlns:msink="http://schemas.microsoft.com/ink/2010/main" type="inkDrawing" rotatedBoundingBox="31942,7136 31972,7067 31973,7068 31943,7136" shapeName="Other"/>
        </emma:interpretation>
      </emma:emma>
    </inkml:annotationXML>
    <inkml:trace contextRef="#ctx0" brushRef="#br0">30 0 0,'0'0'0,"0"0"16,0 0-16,-18 41 16,6-14-1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37:04.3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AC72CD-E2C8-44D0-870D-C1CD48F64D40}" emma:medium="tactile" emma:mode="ink">
          <msink:context xmlns:msink="http://schemas.microsoft.com/ink/2010/main" type="inkDrawing" rotatedBoundingBox="34173,9440 34188,9440 34188,9455 34173,9455" shapeName="Other"/>
        </emma:interpretation>
      </emma:emma>
    </inkml:annotationXML>
    <inkml:trace contextRef="#ctx0" brushRef="#br0">0 0 0,'0'0'16,"0"0"-1,0 0-15,0 0 16,0 0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2:39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B688E78-5CEA-4A26-A763-AB467F7BE235}" emma:medium="tactile" emma:mode="ink">
          <msink:context xmlns:msink="http://schemas.microsoft.com/ink/2010/main" type="writingRegion" rotatedBoundingBox="22297,5127 21375,5076 21392,4766 22314,4817"/>
        </emma:interpretation>
      </emma:emma>
    </inkml:annotationXML>
    <inkml:traceGroup>
      <inkml:annotationXML>
        <emma:emma xmlns:emma="http://www.w3.org/2003/04/emma" version="1.0">
          <emma:interpretation id="{E0088F9E-30C1-407C-B88B-541DDB01F82F}" emma:medium="tactile" emma:mode="ink">
            <msink:context xmlns:msink="http://schemas.microsoft.com/ink/2010/main" type="paragraph" rotatedBoundingBox="22297,5127 21375,5076 21392,4766 22314,4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028863-D406-45E1-B554-DABD018284F3}" emma:medium="tactile" emma:mode="ink">
              <msink:context xmlns:msink="http://schemas.microsoft.com/ink/2010/main" type="line" rotatedBoundingBox="22297,5127 21375,5076 21392,4766 22314,4817"/>
            </emma:interpretation>
          </emma:emma>
        </inkml:annotationXML>
        <inkml:traceGroup>
          <inkml:annotationXML>
            <emma:emma xmlns:emma="http://www.w3.org/2003/04/emma" version="1.0">
              <emma:interpretation id="{6CD4B4A5-CBCB-465C-8CB4-FD3F67F319BC}" emma:medium="tactile" emma:mode="ink">
                <msink:context xmlns:msink="http://schemas.microsoft.com/ink/2010/main" type="inkWord" rotatedBoundingBox="22297,5127 21375,5076 21392,4766 22314,4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2075 2721 994 0,'-11'6'291'0,"-2"4"88"16,1 2-280-16,4 3-18 16,5 2-26-16,0-2-13 15,8-5-28-15,7-4-3 0,0-7 6 16,7-13 22-16,2-5 7 15,-1-5 16-15,-4-2 7 16,-7 1 10-16,-9 8-16 16,-4 4-3-16,-5-1-16 15,-5 8-9-15,-1 3-23 16,0 12-8-16,-3 6-3 0,-1 17-2 16,2-1 0-16,2 1 1 15,9-7 0-15,11-5-1 16,5-11 0-16,11-17 0 15,9-4 1-15,2-7 1 16,-2-11 2-16,-2-6 0 16,-8 9 2-16,-7 1 0 15,-11 8-1-15,-10 8 1 16,1 14 0-16,-11 1-2 16,-3 4-1-16,0 10-1 15,3 2-2-15,4 0 1 16,4 8-1-16,8-4-1 15,4-14 1-15,5-4 0 16,7-10 0-16,8-12 1 16,-2 2 2-16,4-1 0 15,-6-2 1-15,-3-1 0 16,-9 8-1-16,-2-1 1 0,-7 4 0 16,-3 6-1-16,-6 9-1 15,-1 4-1-15,1 4-1 16,-3 2 0-16,3-2 0 15,7-7 1-15,2-4-1 16,-1-1 3-16,2-7-2 16,7-4 2-16,-10-4 0 0,8-4 2 15,-1-2-1 1,-1-4-1-16,-10 7 1 0,2 2-1 16,-2 7-2-16,-6 5-1 15,1 4 0-15,-1 10-1 16,-1 7 1-16,1-7 1 15,0-1 0-15,9-2-1 16,4-11 0-16,2-7 0 16,3 3 0-16,5-4 1 15,-5-4 1-15,1-2 1 16,2-1-1-16,-3 1 1 16,-3 7 3-16,-7 13-110 15,1 10 333-15,-17-5-739 16</inkml:trace>
          <inkml:trace contextRef="#ctx0" brushRef="#br0" timeOffset="1201.4606">2118 2707 648 0,'-9'2'240'0,"-1"5"41"16,1 4-176-16,1-7-9 15,2 5-32-15,3 5-14 16,0-2-15-16,-1 1 11 15,-4-4-4-15,-4 0 16 0,-1-3 4 16,2-6 12-16,5-4-15 16,6-4 3-16,6-4-20 15,9-9-7-15,-1-1-20 16,-1-5-3-16,-1 12-10 0,-4-3 3 16,-7 9-5-16,-4 6 9 15,-1 4-6-15,-4-1 6 16,4 8-5-16,-7 7 5 15,1 1-9-15,4 2 5 16,0-9-6-16,-2 0 3 16,7-7-3-16,-1-4 5 15,4-5-3-15,1-2 3 16,0 1-3-16,3-5 5 16,0 4-6-16,-3 3 4 15,-3 6-6-15,3-2 1 16,-5 8-5-16,4 5 6 15,-2-4-5-15,4 7 6 16,-2-4-2-16,5-2 3 16,-1-8-3-16,3-5 5 15,-3-5-3-15,3-2 4 0,-4-5-2 16,-1 4 2-16,-8 1-4 16,4 3 1-16,-6 7-4 15,-3 8 4-15,0 8-4 16,1 8 3-16,-11 4-2 15,5-2 3-15,4-6-3 16,-1-6 4-16,4-8-5 16,11-7 3-16,4-4-2 15,1-7 3-15,1-4-2 16,5-3 4-16,-4-1-3 0,-4 4 5 16,-1 7-7-1,-6 7 3-15,-1 8-4 0,-7 13 5 16,-1 2-5-16,-1 7 5 15,-1-4-3-15,1 1 3 16,8-13-6-16,2-5 4 16,5-10-3-16,4-4 6 15,1-9-4-15,1-1 7 16,-7-2-4-16,-1 1 4 16,2 10-6-16,-2 1 2 15,-9 9-4-15,1 12 3 16,2 1-1-16,-3-5 5 15,6-1-403-15,15-10-30 16</inkml:trace>
          <inkml:trace contextRef="#ctx0" brushRef="#br0" timeOffset="16007.8525">1830 2761 429 0,'-1'-9'298'0,"-2"8"-32"0,1-5-113 15,4 3-31-15,2 4-80 16,7 1-21-16,2-2-19 16,5 4 4-1,-1-2-3-15,1-1 4 0,-8 2-3 16,-2 0-1-16,-5-3-6 0,-3 5-1 15,-3-4-3-15,-3-1 5 16,-2-1 1-16,-1 2 8 16,2-4 8-16,2 0 10 15,7 0-4-15,7 3 3 16,1-6-4-16,-1 5-5 16,0-4-9-16,-3 4 5 15,-6 1 6-15,-4-2 12 16,-4 2 3-16,-2 6 3 15,-1-4-5-15,4 1-9 16,4 3-11-16,4 0-6 16,5 0-3-16,8-2 1 15,4-4 1-15,9 0-1 16,-2-3 3-16,2-3-1 16,-6 2 0-16,-3 2-1 15,-13-2 2-15,-4 1-1 0,-7 6 3 16,-7 1-4-16,-4-1 3 15,4 14-4-15,-1-2 0 16,8 3-4-16,6-6 4 16,2-2-3-16,-2-4 3 15,1-4-2-15,1-7 7 16,-1 7 5-16,-1-5 9 16,-1-2-2-16,-2 2 3 0,-2 2-5 15,1-1-6-15,1 2-9 16,0 0 0-16,3 3-1 15,-2-1 1-15,2-4-4 16,-1 4 3-16,5-2-3 16,5-5 2-16,2 1-2 15,1 1 5-15,-2-2-3 16,-4 4 4-16,-7-5-3 16,4 4 4-16,-8-2-5 15,2 1 5-15,-6 0-5 16,2 0 3-16,-4-2-5 15,2 7 3-15,-1-4-2 16,8 1 4-16,-1-1-4 16,2 5 6-16,4-6 4 15,1 5 4-15,4-10-2 0,-1 2 5 16,-2-7-4-16,-1 2-1 16,-2-2-2-16,-7 7 4 15,-4 1-7-15,-1 8 2 16,-10 3-9-16,1 6 0 15,1 2-5-15,4 2 5 16,5-2-4-16,14-1 5 16,11-4-3-16,8-6 5 15,8-4 0-15,2-1 4 0,-4-10 0 16,-15-3 3-16,-6 3-45 16,-28 5-356-16,-25 2 105 15</inkml:trace>
          <inkml:trace contextRef="#ctx0" brushRef="#br0" timeOffset="-360836.4308">2144 2860 471 0,'0'-1'372'0,"4"-5"-46"16,1 3-85-16,-4-5-62 15,4 4-80-15,-2-5-12 16,3 6-29-16,-6 3-8 16,1-5-14-16,2-2-1 15,0-1-8-15,-3-1 0 16,2-3-2-16,-2 6-8 16,0 2-3-16,-2 4-5 15,1 3-3-15,-1-2-6 16,4-2 2-16,-2-1-3 0,1 1 2 15,1-2-1-15,-4 3 4 16,-1 1 7-16,3 2 9 16,-4-4 3-16,1 1 4 15,0-3 0-15,3 3-5 16,-3 0-8-16,0 7-2 16,-3-1-6-16,4 5 0 15,-1-2-6-15,0-3 5 0,5-6-2 16,1-3 6-16,-2-6-1 15,4-3 3-15,5-3-3 16,-2-2 2-16,-4-1-5 16,1 3 2-16,-10 0-4 15,2 6 3-15,-3 3-4 16,-1 11 2-16,-2 5-5 16,4 4 3-16,-4 5-5 15,2 5 4-15,2-3-4 16,2-4 7-16,3-4-6 15,0-7 6-15,6-6-1 16,-1-3 8-16,1-4-2 16,-2-8 8-16,2 1-5 15,-3-4 1-15,-1 0-8 16,-7 5 3-16,-1 4-10 16,0 6 3-16,0 7-7 15,0 2 4-15,5 3-5 0,1 6 5 16,1-3-3-1,1-4 6-15,4-2-3 0,1-6 6 16,1-12-3-16,-2 0 4 16,1-5-2-16,-2 1 3 15,-11 2-4-15,-2 7 3 16,2 5-11-16,-4 8 4 16,-5 9-5-16,6 5 3 0,1 7-5 15,2-2 12-15,-1-8-6 16,4-2 6-16,4-15-5 15,2-2 7-15,5-11-4 16,2 1 4-16,2-15-1 16,-1 6 5-16,-2-9-5 15,-8 9 5-15,-2-2 2 16,-4 13 3-16,-2 7-6 16,-5 9 4-16,1 4-7 15,4 7-1-15,-1 2-7 16,4-1 6-16,2-4-5 15,7-7 4-15,-2-4-3 16,3-7 6-16,1-10-3 16,-4-2 7-16,3-2-5 15,0 0 4-15,-3 7-8 0,-3 5 0 16,2 17-8-16,-8 10 5 16,0 6-5-16,-3 1 7 15,0 7-3-15,6-8 7 16,4-6-47-16,7-15-85 15,22-18-370-15</inkml:trace>
          <inkml:trace contextRef="#ctx0" brushRef="#br0" timeOffset="10558.2053">2144 2664 524 0,'-14'10'216'15,"-1"-2"-1"-15,2-1-144 16,5-2-25-16,4-5-40 16,2-12-2-16,7 4 2 0,1-1 1 15,-2-1 3-15,4-1 5 16,-1-13-95-16,2-9-142 15,0-5 21-15</inkml:trace>
          <inkml:trace contextRef="#ctx0" brushRef="#br0" timeOffset="22249.4973">1687 2570 477 0,'11'21'136'0,"-1"-21"28"0,2 20-294 0,6-22 31 0</inkml:trace>
          <inkml:trace contextRef="#ctx0" brushRef="#br0" timeOffset="22241.5178">1291 2609 344 0,'26'2'77'0,"7"1"-77"0,6 0-64 15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8:02.1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4E939EA-ECDA-40A3-A023-7187B3DF6108}" emma:medium="tactile" emma:mode="ink">
          <msink:context xmlns:msink="http://schemas.microsoft.com/ink/2010/main" type="inkDrawing" rotatedBoundingBox="7233,7265 9476,9326 9382,9428 7139,7367" semanticType="callout" shapeName="Other">
            <msink:sourceLink direction="with" ref="{38506192-A7CE-4DE9-A3DF-DC432AB877ED}"/>
            <msink:sourceLink direction="with" ref="{3DFCC11C-8B6E-4DC1-8F72-C5B3A40007D0}"/>
          </msink:context>
        </emma:interpretation>
      </emma:emma>
    </inkml:annotationXML>
    <inkml:trace contextRef="#ctx0" brushRef="#br0">3 14 745 0,'-1'-6'315'15,"-1"2"9"-15,2-1-195 16,2 5-45-16,2 3-51 16,2 5-12-16,2-2-8 15,1 3-7-15,0 0-1 16,7 0-1-16,1-3 5 0,7 1 2 15,-1-4 4-15,7 3 1 16,-8-1 0-16,2 2-4 16,-4 2-3-16,-1 7 0 15,-2 2 0-15,1 4 2 16,-3 1 2-16,1 8-1 16,-1-4 0-16,3 2-4 15,-3-1 1-15,5 1-6 16,-2-11 3-16,1 1-6 15,-2-4 4-15,1-1-6 16,-3 1 7-16,-5 4-7 16,4-1 6-16,-2 5-6 15,0-2 5-15,-2 0-6 16,5-3 6-16,2 4-5 16,5-4 8-16,8 0-5 0,3-1 7 15,8 5-5-15,-4-2 4 16,0 7-5-16,-7 0 3 15,-5 6-3-15,-5-1 2 16,1 4-3-16,-5-8 3 16,5 5-4-16,0-4 3 15,5 1-4-15,-2-9 6 16,6 4-6-16,1-2 7 16,8 4-5-16,-4-2 6 0,4 7-1 15,-6-1 10-15,7 4-5 16,-4-2 8-16,6 4-7 15,-1-1 0-15,6 11-10 16,-11-7 3-16,6 9-7 16,-2-6 6-16,8 4-5 15,-3-11 6-15,11 6-5 16,-8-15 6-16,1 6-8 16,-10-2 9-16,5 10-8 15,-10-5 6-15,8 10-7 16,-3-8 6-16,11 5-6 15,-3-7 5-15,8-1-4 16,-2-7 6-16,4 2-4 16,-14-12 4-16,-2-9-1 15,-17-1 4-15,-9-8-1 16,-17-6 1-16,-25-12-421 0,-18-6 142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2:04.0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2ABA3A2-569C-4FAC-B66B-2F7F0449C5EB}" emma:medium="tactile" emma:mode="ink">
          <msink:context xmlns:msink="http://schemas.microsoft.com/ink/2010/main" type="inkDrawing" rotatedBoundingBox="12656,2185 14633,2375 14549,3254 12571,3065" hotPoints="12662,2447 13162,2244 14558,2917 12799,3062" semanticType="enclosure" shapeName="Quadrilateral">
            <msink:destinationLink direction="with" ref="{85415F7E-0C01-4736-917C-FFA1C7DD7973}"/>
          </msink:context>
        </emma:interpretation>
      </emma:emma>
    </inkml:annotationXML>
    <inkml:trace contextRef="#ctx0" brushRef="#br0">1269 1458 1019 0,'-12'2'296'0,"6"-5"110"16,5 3-282-16,-1-2 4 0,5 1-20 15,5-4-2-15,2 2-36 16,5-1-9-16,3-1-19 15,8 2-7-15,-2 0-19 16,4 3-6-16,-1-1-5 16,8-2-3-16,-6 0-1 15,8 1 0-15,1-2 0 0,5 1-1 16,-2 1 0-16,7 4 0 16,-8-4 0-16,4 2 0 15,-8 0-1-15,3 5 2 16,-11-7-1-16,7 1 3 15,-7-13 2-15,4 14 3 16,-4-6 0-16,13 6 2 16,-4 6 0-16,9-3 4 15,-1-16 0-15,10-4 7 16,-4-1 3-16,0-8 6 16,-4 19-6-16,-2-4-1 15,-12 5-9-15,-3 6-4 16,-6 2-8-16,-3-4 1 15,-2 7-1-15,8-5 0 16,-6 3 1-16,6 0 0 16,3 1-1-16,6-4 1 0,-1 2 0 15,-2-5-1-15,-1-6 0 16,-2 4 0-16,-8 1-1 16,-4 2 0-16,3 1-1 15,-4 4 1-15,-5-2-1 16,0-2 1-16,0 1 0 15,0 0 1-15,-3 1 1 16,3-7 8-16,-2 5 5 0,1-1 9 16,-4-1 1-16,2-1 2 15,0 4-8-15,-4-2-8 16,-1 1-8-16,-1-1-1 16,0 1-4-16,-3 2 1 15,-1-1 1-15,5 2 0 16,2-2-1-16,0 3 2 15,0-5 0-15,3 1-2 16,-3-4 1-16,2 4-1 16,-2-1 1-16,0 2-1 15,-5 0 1-15,2 3-4 16,-3 0 0-16,0-3-1 16,0 3 1-16,2-3 0 15,-4 2 5-15,2-1 0 16,2 2 1-16,-5 0 1 0,3-3-1 15,1 2-1-15,-2-2 1 16,-1-3 1-16,4 4-1 16,-8-1 1-16,9 2-1 15,-3-4 0-15,1 4-3 16,-4-7 0-16,8 5 0 16,-5-1 1-16,1 2-1 15,1-1 0-15,2 6 1 16,-2-6 0-16,-1-6-1 15,-2 8 2-15,-1-1 0 0,-1-2 0 16,3-1 0-16,-6 8-1 16,5-7 0-16,4-1 0 15,-6 1-1-15,0 2-13 16,0-1-11-16,-12 3 165 16,-18 0-716-16</inkml:trace>
    <inkml:trace contextRef="#ctx0" brushRef="#br0" timeOffset="119896.2234">1954 765 222 0,'-17'-9'343'0,"4"-3"-58"16,-4 4-11-16,-1-4-65 16,3 0-75-16,0-5-31 15,0 4-45-15,-4-8 2 16,-4 6-13-16,1 0-1 15,-8 4-7-15,-12 8-3 16,-5 8-13-16,-10 10-7 16,-4 6-10-16,-8 10-2 15,5 4-3-15,4 9 0 16,12 2-3-16,6 8 0 16,9 8-1-16,6 5 3 15,3-5-2-15,-4 1 3 16,5-6-2-16,4-9 2 0,4-15 0 15,9 3 8-15,12-23 0 16,7 4 14-16,11-10 5 16,14 1 14-16,5-8-8 15,25 1 4-15,4-13-14 16,13-4-3-16,-3-8-16 16,8-8 2-16,-20 2-5 15,1 0 4-15,-17 0-5 16,0 0 4-16,-17 3-5 0,2-7 5 15,-12-5-5 1,-7-12 6-16,-8-3-4 0,-11-5 3 16,-13 4-2-16,-7 2 7 15,-7 17-5-15,-8 3 4 16,-1 9-5-16,-13 3 3 16,2 9-10-16,-7 3 382 15,2 15-822-15,3 3 398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8:13.4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C6F83A1-0DB7-42D8-89B3-322A592F5B6F}" emma:medium="tactile" emma:mode="ink">
          <msink:context xmlns:msink="http://schemas.microsoft.com/ink/2010/main" type="writingRegion" rotatedBoundingBox="10717,9687 14784,9673 14787,10343 10719,10358"/>
        </emma:interpretation>
      </emma:emma>
    </inkml:annotationXML>
    <inkml:traceGroup>
      <inkml:annotationXML>
        <emma:emma xmlns:emma="http://www.w3.org/2003/04/emma" version="1.0">
          <emma:interpretation id="{F72BA773-3C0E-4D71-9E7B-0B44DACA5DE5}" emma:medium="tactile" emma:mode="ink">
            <msink:context xmlns:msink="http://schemas.microsoft.com/ink/2010/main" type="paragraph" rotatedBoundingBox="10717,9687 14784,9673 14787,10343 10719,10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5CF911-8978-41F1-BF0B-E861D7F28D4A}" emma:medium="tactile" emma:mode="ink">
              <msink:context xmlns:msink="http://schemas.microsoft.com/ink/2010/main" type="line" rotatedBoundingBox="10717,9687 14784,9673 14787,10343 10719,10358"/>
            </emma:interpretation>
          </emma:emma>
        </inkml:annotationXML>
        <inkml:traceGroup>
          <inkml:annotationXML>
            <emma:emma xmlns:emma="http://www.w3.org/2003/04/emma" version="1.0">
              <emma:interpretation id="{6BBD5720-CD94-4517-A3F7-98571AF065C9}" emma:medium="tactile" emma:mode="ink">
                <msink:context xmlns:msink="http://schemas.microsoft.com/ink/2010/main" type="inkWord" rotatedBoundingBox="10717,9702 11240,9700 11243,10322 10719,10324">
                  <msink:destinationLink direction="with" ref="{3F7B73B3-B432-458D-90F8-1F0A2EE0F0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-783 8222 1095 0,'2'-22'338'0,"5"1"79"16,8 4-308-16,21-4-23 15,11 0-34-15,16 3-20 16,3 5-18-16,12 4-11 15,-13 7 2-15,-4 8-7 16,-19 5 2-16,-12 4-4 16,-19 4 4-16,-17 7-1 15,-12 1 3-15,-15 7 4 16,-5 2 2-16,-13 2-1 16,4-5 1-16,-4-3-4 15,14-6 2-15,4-4-2 16,12-7-5-16,9-1-94 15,10-3-269-15,17-13-76 16,14-13-159-16</inkml:trace>
          <inkml:trace contextRef="#ctx0" brushRef="#br0" timeOffset="-277.429">-555 8413 685 0,'-1'-4'416'16,"2"5"-48"-16,-1 10-95 15,-3 11-197-15,-1 7-23 16,2 1-27-16,-2 4-9 16,4-5-6-16,3 1-7 0,1-8 2 15,-2 1-3-15,2-4 2 16,-5-2-4-16,-4-8 5 16,-5 3-36-16,-4-8-19 15,-5-5-342-15,-1-5 76 16</inkml:trace>
        </inkml:traceGroup>
        <inkml:traceGroup>
          <inkml:annotationXML>
            <emma:emma xmlns:emma="http://www.w3.org/2003/04/emma" version="1.0">
              <emma:interpretation id="{695BE64F-2ABE-4982-922F-055F5CA70C9C}" emma:medium="tactile" emma:mode="ink">
                <msink:context xmlns:msink="http://schemas.microsoft.com/ink/2010/main" type="inkWord" rotatedBoundingBox="11227,9686 14784,9673 14787,10343 11229,10356">
                  <msink:destinationLink direction="to" ref="{FD113AE0-3525-4FF5-AC54-D414C1B4574C}"/>
                </msink:context>
              </emma:interpretation>
              <emma:one-of disjunction-type="recognition" id="oneOf1">
                <emma:interpretation id="interp1" emma:lang="" emma:confidence="0">
                  <emma:literal>austuen</emma:literal>
                </emma:interpretation>
                <emma:interpretation id="interp2" emma:lang="" emma:confidence="0">
                  <emma:literal>aussteigen</emma:literal>
                </emma:interpretation>
                <emma:interpretation id="interp3" emma:lang="" emma:confidence="0">
                  <emma:literal>ausstanzen</emma:literal>
                </emma:interpretation>
                <emma:interpretation id="interp4" emma:lang="" emma:confidence="0">
                  <emma:literal>austrugen</emma:literal>
                </emma:interpretation>
                <emma:interpretation id="interp5" emma:lang="" emma:confidence="0">
                  <emma:literal>rumsteigen</emma:literal>
                </emma:interpretation>
              </emma:one-of>
            </emma:emma>
          </inkml:annotationXML>
          <inkml:trace contextRef="#ctx0" brushRef="#br0" timeOffset="597.4058">-116 8352 1110 0,'-26'39'294'16,"-10"10"113"-16,3-5-317 15,2 2-16-15,11-10-16 0,10-1-19 16,11-13-27-16,7 2-7 16,1-10 2-16,3-8-4 15,-2-9 4-15,4-9 2 16,-1-6 1-16,2-5-1 16,-4-4 2-16,1-6-1 15,-6 3 0-15,-9-1-2 16,-2 8 9-16,-2 7 1 15,-4 16 1 1,-1 10-5-16,8 7 0 0,2 5-12 16,5-1 1-16,14-7-6 15,5-2 5-15,11-6-4 16,2-5 6-16,7-2-4 16,-5-7 9-16,-1-8-5 15,-9 2 7-15,-6-13-5 0,-7-3 4 16,-7 8 4-16,-7 5 8 15,-7 5-3-15,-5 21 4 16,-2 14-5-16,1 1-7 16,-2 4-9-16,12-4 3 15,7-4-7-15,13-7 6 16,16-5-5-16,10-10 7 16,14-5-6-16,1-5 7 0,3-12-4 15,-10-6 5 1,-4-3-5-16,-19 3 4 0,-7 9-9 15,-16 15-1-15,-19 27-6 16,-13 7 5-16,-6 14-4 16,2-3 9-16,2-1-2 15,20-16 6-15,14-4-6 16,11-9 5-16,11-6-4 16,5-10 10-16,5-10-89 15,-4-4-59-15,-3-25-350 16,-12-10 9-16</inkml:trace>
          <inkml:trace contextRef="#ctx0" brushRef="#br0" timeOffset="774.9271">532 8203 1030 0,'-7'9'409'0,"-1"-8"46"0,1 2-256 16,7 0-92-16,4-1-34 15,5-1-30-15,5 4-57 16,5-2-111-16,-1-6 44 15,2 1-384-15,-2-1 32 16</inkml:trace>
          <inkml:trace contextRef="#ctx0" brushRef="#br0" timeOffset="1098.6355">735 8248 589 0,'27'13'307'0,"-12"-5"1"0,1-1-117 16,-5-1-65-16,-2 0-28 15,-9-4-45 1,-2 5-7-16,-5 4-18 0,-8 8 7 15,-6 4 8-15,-6 9 15 16,-3-4 0-16,1 1-5 16,8-8-11-16,9-3-18 15,15-8-14-15,18-2-7 16,11-5 2-16,14 1-2 16,5-1 8-16,5-1-6 15,-11 2 1-15,-4 2-4 16,-17-3-1-16,-8 6-8 15,-14-3 6-15,-11 3-3 16,-8 0 5-16,-10 2 16 16,-4-2 18-16,-8 1 5 15,-2-2 4-15,-3 1-3 0,8-3-13 16,0-5-15-16,9 4-4 16,9-1-54-16,8-1-43 15,10-1-280-15,15 5-95 16,18-5-109-16</inkml:trace>
          <inkml:trace contextRef="#ctx0" brushRef="#br0" timeOffset="1504.2364">1196 8365 1023 0,'3'-16'399'0,"-21"8"37"16,-9 6-259-16,-11 8-66 15,-1 7-49-15,3 6-18 16,6-5-23-16,6 7-11 15,11-2-6-15,5 4-6 16,7-8 3-16,7 0-2 16,6 1 3-16,7-4-5 15,4-6 5-15,7 5-3 16,1-4 6-16,2-11-5 16,-3-1 5-16,-3 2-4 15,-9 0 5-15,-7 3-10 16,-5 8 4-16,-12-1-5 15,-6 4 6-15,-12 2-7 0,-5 1 11 16,-8-2-5-16,2-2 6 16,2-1-3-16,12-7 6 15,9-8-42-15,12-8-50 16,17-11-217-16,7-16-162 16,18-25-72-16</inkml:trace>
          <inkml:trace contextRef="#ctx0" brushRef="#br0" timeOffset="2495.7743">1430 8062 655 0,'-11'-5'455'0,"-7"20"-76"16,-7 8-59-16,-2 16-233 15,3 1-26-15,4 13-6 16,8 1-13-16,8 12-14 16,7-9-14-16,3 2-10 15,-2-16 3-15,-2-5-7 16,-1-17 17-16,-2-8 8 15,-2-8 17-15,4-5 14 16,7-14 4-16,2-8-13 16,-1-11-9-16,2-9-15 15,-2 0-14-15,-6 3-4 16,-5 10 0-16,2 16-8 16,-1 11 4-16,1 16-8 15,7 2 6-15,8 8-6 16,8 0 6-16,17-3-6 0,7-6 6 15,13-7-2-15,-6-13 6 16,0-8-2-16,-13-5 8 16,-11 0-4-16,-17 0 3 15,-7 6-7-15,-12 9 4 16,-4 7-8-16,-2 7 4 16,0 10-6-16,1 0 7 15,11-3-7-15,8-2 7 0,13-4-6 16,6-12 8-16,7-12-4 15,2-1 8-15,8-13-5 16,-5-2 6-16,0 1-6 16,-9 9 2-16,-3 1-6 15,-12 8 2-15,-9 7-9 16,-6 10 4-16,0 3-3 16,1 1 3-16,4 3-2 15,5-5 8-15,13-7-3 16,4-10 5-16,14-5-2 15,2-8 5-15,10-1-4 16,-7 3 3-16,-1 6-42 16,-10 9-5-16,-1 9-6 15,-19 6 1-15,-1 9-6 16,-8 8 43-16,-3 2 2 0,-6-4 8 16,4 6 1-16,5-9 10 15,2 0-4-15,2-7 8 16,4-1-7-16,2-4 3 15,-4 9-9-15,-1-1 5 16,-4 5-10-16,-7 1 6 16,-10 4-10-16,-7-11 11 0,-4-2 10 15,-1-7 18 1,-1-5 13-16,8-13 13 0,6-8-6 16,8-10-11-16,10-13-16 15,7 3-12-15,8-18-22 16,2-1-10-16,4-4-34 15,-5 11-5-15,2 0-3 16,-9 21 16-16,2 13 7 16,-8 14 30-16,4 5 6 15,-1 4 4-15,8 1-5 16,2 4 5-16,8-2-3 16,-1-4 3-16,7-5-5 15,0-3 4-15,6-8-4 16,-3-3 4-16,5 4-2 15,-8-1 3-15,-5 5-6 16,-10 6 4-16,-9 11-1 16,-6 4 7-16,-4 12 1 0,-1-1 10 15,7 1-2-15,1-5 6 16,12-4-7-16,3-12 3 16,9-3 4-16,-3-10-32 15,7-22-472-15,-10-11 154 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6:10.8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0320969-DE1E-4B7F-8556-D4CF9EB3B2D3}" emma:medium="tactile" emma:mode="ink">
          <msink:context xmlns:msink="http://schemas.microsoft.com/ink/2010/main" type="writingRegion" rotatedBoundingBox="9838,8412 9859,9882 8958,9895 8938,8425"/>
        </emma:interpretation>
      </emma:emma>
    </inkml:annotationXML>
    <inkml:traceGroup>
      <inkml:annotationXML>
        <emma:emma xmlns:emma="http://www.w3.org/2003/04/emma" version="1.0">
          <emma:interpretation id="{AF2B2BFC-A3EC-4364-9D5D-B33DFCD9CB4D}" emma:medium="tactile" emma:mode="ink">
            <msink:context xmlns:msink="http://schemas.microsoft.com/ink/2010/main" type="paragraph" rotatedBoundingBox="9838,8412 9859,9882 8958,9895 8938,8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C6F59-02D8-4D6A-8378-27315A2B7E11}" emma:medium="tactile" emma:mode="ink">
              <msink:context xmlns:msink="http://schemas.microsoft.com/ink/2010/main" type="line" rotatedBoundingBox="9838,8412 9859,9882 8958,9895 8938,8425"/>
            </emma:interpretation>
          </emma:emma>
        </inkml:annotationXML>
        <inkml:traceGroup>
          <inkml:annotationXML>
            <emma:emma xmlns:emma="http://www.w3.org/2003/04/emma" version="1.0">
              <emma:interpretation id="{38506192-A7CE-4DE9-A3DF-DC432AB877ED}" emma:medium="tactile" emma:mode="ink">
                <msink:context xmlns:msink="http://schemas.microsoft.com/ink/2010/main" type="inkWord" rotatedBoundingBox="9838,8412 9859,9882 8958,9895 8938,8425">
                  <msink:destinationLink direction="with" ref="{E4E939EA-ECDA-40A3-A023-7187B3DF6108}"/>
                  <msink:destinationLink direction="with" ref="{3F7B73B3-B432-458D-90F8-1F0A2EE0F0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-81 137 1025 0,'8'-20'332'0,"-7"10"111"15,1 3-279-15,-4 11-9 16,-2 8-37-16,-4 10-11 16,2 4-61-16,0 10-8 15,0 1-21-15,6 1 2 16,3-2-15-16,2 3 3 16,-1-8-7-16,-1 5 5 15,-1-1-6-15,-4 1 5 16,-2-5-6-16,-2 5 5 15,1-6-4-15,1-3 5 0,2-7-4 16,1-7 5-16,5-8-5 16,1-13-2-16,-1-5-17 15,-2-13-74-15,-2-2-46 16,-5-14-134-16,-2 7-222 16,-5-4 2-16</inkml:trace>
          <inkml:trace contextRef="#ctx0" brushRef="#br0" timeOffset="542.6137">-61 110 1045 0,'-5'-2'338'0,"5"2"86"16,-1 0-291-16,1 6-14 15,-3 3-38-15,-2 11 3 16,-1 7-31-16,0 3 2 15,3-5-17-15,5 5 1 16,5-10-24-16,5-2-2 16,-1-6-15-16,5 4 10 15,-5-8-8-15,5 5 14 16,-5-2-7-16,2 1 10 16,-2-5-9-16,-1 1 12 15,-2-11-11-15,8-5 15 0,4-2-7 16,7-11 9-1,3-12-14-15,4-6 7 0,-4-3-15 16,-6-3 5-16,-9 9-8 16,-6 10 6-16,-7 13-7 15,-4 3 5-15,1 13-6 16,-4 8 3-16,2-2-5 16,0 3 4-16,2 6-4 0,1-3 4 15,3 3-4-15,0 8 5 16,1-1-7-16,-1 5 5 15,-4 8-6-15,-2 16 5 16,-5-5-4-16,1 13 7 16,-1-5-3-16,5-3 7 15,5-18-4-15,5-8 5 16,7-16 3-16,7-19-73 16,2-14-98-16,-1-11-365 15,-4 2 11-15</inkml:trace>
          <inkml:trace contextRef="#ctx0" brushRef="#br0" timeOffset="2065.3914">-55-754 977 0,'0'-6'301'0,"-2"3"106"16,-1 2-257-16,3-1 0 15,2 4-26-15,-4 2-28 16,4 4-46-16,1 7-26 16,-2 3-18-16,1 1-7 15,-2 2 6-15,-2 2-6 16,2-5 5-16,2-6-1 16,-2 0 13-16,3-8 7 15,3-4 15-15,3-6 3 16,0-1 4-16,0-4-12 15,1 1-4-15,1-2-12 16,-5 4-2-16,1 1-9 16,-2 2 5-16,2 2-12 15,-5 6 3-15,1 2-8 16,-3 4 7-16,4 6-6 0,-4-3 9 16,2 1-5-16,1 1 7 15,-2-4-8-15,4-11 9 16,10-2 0-16,-2-6 10 15,8-9-7 1,8-5 9-16,2-2-6 0,-5-1-3 16,2 1-6-16,-5 2 5 15,-7 5-7-15,-6 8 4 16,-1-2-6-16,-5 3 10 0,1-2-106 16,1 7 337-16,-2 1-777 15,-1 1 268-15</inkml:trace>
          <inkml:trace contextRef="#ctx0" brushRef="#br0" timeOffset="-7199.0048">-318-354 951 0,'14'-33'369'0,"-4"7"60"15,-4 16-264-15,-3 7-35 16,-4 9-60-16,1 1-22 16,0 5-43-16,0 2-6 15,0-2 2-15,0 0 7 16,0-5-9-16,1-2 6 15,-2-4 15-15,1-2 33 16,-3-7-2-16,-2 5 9 16,-1-7-6-16,-1-4-10 15,-2 4-37-15,3 7 1 16,1-6-10-16,1 12 3 0,1 3-7 16,1 3 5-16,2-5-6 15,-1 5 7-15,1-4-4 16,0-5 8-16,-2-6-4 15,1 7 20-15,-2-2-2 16,-2-8 9-16,2 3-7 16,0 1 8-16,0-2-21 15,2 1 1-15,-1 6-9 16,4 0 3-16,-2 1-9 0,0 4 7 16,0 2-6-16,1 1 7 15,-2-2-3-15,-1 3 5 16,1-6-6-16,-4 4 13 15,-1 1-6-15,-3 8 9 16,-6 10-6-16,-6 19 12 16,-2 7-11-16,-7 19 8 15,5 1-11-15,-2 9 10 16,4-14-15-16,5 0 8 16,9-18-10-16,0-10 10 15,6-16-10-15,3-8 11 16,-1-11-10-16,4-1 13 15,-5-4-8-15,5-2 13 16,3 0-11-16,2 4 9 0,5-2-12 16,8 2 4-1,5 1-11-15,5-4 8 0,5-4-9 16,6 0 11-16,-2-4 1 16,-1-5-85-16,-9-5-102 15,-11-16-369-15,-13-3-3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8:03.9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7B73B3-B432-458D-90F8-1F0A2EE0F031}" emma:medium="tactile" emma:mode="ink">
          <msink:context xmlns:msink="http://schemas.microsoft.com/ink/2010/main" type="inkDrawing" rotatedBoundingBox="9392,9206 10553,10117 10471,10221 9311,9310" semanticType="callout" shapeName="Other">
            <msink:sourceLink direction="with" ref="{6BBD5720-CD94-4517-A3F7-98571AF065C9}"/>
            <msink:sourceLink direction="with" ref="{38506192-A7CE-4DE9-A3DF-DC432AB877ED}"/>
          </msink:context>
        </emma:interpretation>
      </emma:emma>
    </inkml:annotationXML>
    <inkml:trace contextRef="#ctx0" brushRef="#br0">-2122 7605 786 0,'3'-4'289'15,"-1"1"41"-15,-1-2-179 16,1 5-65-16,1 2-15 16,-2-4-28-16,-2 13-13 15,2 2-22-15,4 10-4 16,-1 2-2-16,8 14 1 15,2-5-3-15,7 3 2 16,1-5-5-16,11-2 16 16,-3-11 4-16,14 4 21 15,-5-7-2-15,4 2 11 0,-5-1-20 16,4 5 0-16,-14-5-22 16,9 2 4-16,-6-1-9 15,10 2 7-15,-2-2-7 16,9 6 6-16,-5-5-8 15,13 8 8-15,-11 3-9 16,1 5 9-16,-4-1-8 16,6 8 7-16,-15-7-8 0,5 5 8 15,-8-6-6-15,-3 0 7 16,-12-4-5-16,1 0 11 16,-7-6-7-16,2-4 8 15,0-7-6-15,1-2 5 16,1-5-7-16,5-8 8 15,-3 2-7-15,-1 2 6 16,-4-2-6-16,-5 3 6 16,-5 0-9-16,0-5-3 15,0 2-50-15,-9-1-171 16,1-5-214-16,-1-21-29 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8:02.8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A0672C-E162-4F17-8F26-3CB06088C29D}" emma:medium="tactile" emma:mode="ink">
          <msink:context xmlns:msink="http://schemas.microsoft.com/ink/2010/main" type="writingRegion" rotatedBoundingBox="7827,7427 4989,9812 4288,8978 7125,6593"/>
        </emma:interpretation>
      </emma:emma>
    </inkml:annotationXML>
    <inkml:traceGroup>
      <inkml:annotationXML>
        <emma:emma xmlns:emma="http://www.w3.org/2003/04/emma" version="1.0">
          <emma:interpretation id="{A75C0DCD-E5CA-49C7-B5A9-3FDB804B43B5}" emma:medium="tactile" emma:mode="ink">
            <msink:context xmlns:msink="http://schemas.microsoft.com/ink/2010/main" type="paragraph" rotatedBoundingBox="7827,7427 4989,9812 4288,8978 7125,6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DC91BC-855F-4A0E-A251-651ECFD96538}" emma:medium="tactile" emma:mode="ink">
              <msink:context xmlns:msink="http://schemas.microsoft.com/ink/2010/main" type="line" rotatedBoundingBox="7827,7427 4989,9812 4288,8978 7125,6593"/>
            </emma:interpretation>
          </emma:emma>
        </inkml:annotationXML>
        <inkml:traceGroup>
          <inkml:annotationXML>
            <emma:emma xmlns:emma="http://www.w3.org/2003/04/emma" version="1.0">
              <emma:interpretation id="{3DFCC11C-8B6E-4DC1-8F72-C5B3A40007D0}" emma:medium="tactile" emma:mode="ink">
                <msink:context xmlns:msink="http://schemas.microsoft.com/ink/2010/main" type="inkWord" rotatedBoundingBox="7516,6588 7852,7498 6930,7839 6593,6929">
                  <msink:destinationLink direction="with" ref="{E4E939EA-ECDA-40A3-A023-7187B3DF610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245 943 669 0,'-20'21'301'0,"10"-7"10"16,7-4-138-16,4-5-58 15,7-16 11-15,4-8-18 0,7-13-2 16,-2-5-8-16,5-23-14 16,-2-2-31-16,-4-11-11 15,-7 2-8-15,-1-4-1 16,-5 15-8-16,-3 1-1 16,-2 16 0-16,-2 8 6 15,1 13-8-15,4 11-11 16,4 13-3-16,5 8-8 15,8 5-3-15,13 6-7 16,2-1 9-16,18 4-3 16,3-3 6-16,16 6-5 15,-8-3 6-15,1 6-4 16,-17 1 6-16,4 5-25 16,-17-6-77-16,15-12-381 15,-3-12 80-15</inkml:trace>
          <inkml:trace contextRef="#ctx0" brushRef="#br0" timeOffset="33595.5444">-24 113 619 0,'5'-13'378'0,"-1"-1"-11"15,-2 5-134-15,1 0-27 16,-3 5-78-16,1 4-17 16,1 1-47-16,1 10-21 15,3 5-34-15,6 11-8 16,4 2-3-16,2 5 3 15,2-2 1-15,1 2-1 16,-6-2 1-16,-3 8-1 16,-2-1 1-16,-4 9 5 15,-7-4 3-15,-2 7 2 0,6-8 0 16,-2 7 2-16,5-10-4 16,8 6-2-16,-1-7-1 15,-1-2 2-15,-1-5-1 16,-1-2 2-16,-5-6-2 15,-2 3 2-15,-2-3-3 16,-1-2 2-16,-4-1 0 16,-1-4 2-16,4-5 2 15,-2-9 15-15,6-2 2 16,-5-1 3-16,7-1-2 0,-4-7 3 16,-4 1-13-16,-4-10-4 15,4-4-3-15,-3-12-2 16,-8-6-5-16,-1-7-2 15,5 2-3 1,-8-8 0-16,-3-1-1 0,0 3-4 16,0 2-2-16,-6-1-3 15,3 5-1 1,0-5 0-16,10 8 2 0,4-2 3 16,5 1 2-1,2-2 1 1,3 10-1-16,0-8 2 0,2 7-1 0,-1 5 2 15,1 8-2-15,-1 5 2 16,-1 10-4-16,0 7-6 16,-1 9-2-16,-4 16-1 0,-2 8 1 15,-1 12 1-15,1-3 8 16,2 17 0-16,4-8 2 16,5 10-1-16,1-2 0 15,2 17 0 1,2-8 0-16,0 6 1 15,-1-8-1 1,1-9 1-16,-2-14 1 0,-2-8 0 0,1-17 0 16,0-8 0-16,-5-7 2 15,5-9 4-15,2-6 2 0,-1-13 6 16,1-13 1-16,-2-19 1 16,-3-4-6-16,-2-21 1 15,-2 4-7 1,-1 0-1-16,1 15-4 0,-1 2 1 15,-2 20-1-15,-7 8 0 16,2 8-1-16,-1 4 0 16,-1 10 0-16,2 2 1 15,5 0 0-15,-1 5 0 16,4-1 1-16,1-4 0 16,1-1-1-16,1 8 1 15,-2-4-1-15,-2 9-7 16,2 12-2-16,-1 11-1 15,1 2 1-15,0 20 1 0,3-1 7 16,3 5 2-16,4-5 0 16,2 7 0-16,0-11 1 15,8 14 1-15,-4-7-9 16,4 12-52-16,1-5-46 16,7 15-20-16,-2-15-384 15,2-2 82-15</inkml:trace>
        </inkml:traceGroup>
        <inkml:traceGroup>
          <inkml:annotationXML>
            <emma:emma xmlns:emma="http://www.w3.org/2003/04/emma" version="1.0">
              <emma:interpretation id="{5F661133-5C07-4C1C-80F2-954918ACC1AD}" emma:medium="tactile" emma:mode="ink">
                <msink:context xmlns:msink="http://schemas.microsoft.com/ink/2010/main" type="inkWord" rotatedBoundingBox="6281,7958 6098,8112 6018,8017 6201,7863"/>
              </emma:interpretation>
            </emma:emma>
          </inkml:annotationXML>
          <inkml:trace contextRef="#ctx0" brushRef="#br0" timeOffset="-215452.4469">-708 1249 619 0,'-12'-3'277'0,"0"5"14"15,0-2-156-15,4 1-38 16,2 2-44-16,5-1-17 15,-1-2-16-15,2 1-1 16,0-1 0-16,0 0-1 16,0 0 0-16,0 2-3 15,0-2-7-15,0-2-2 16,2 1-1-16,-4-5 0 16,1-3 1-16,2-5 0 15,-1-1-2-15,0 0 0 0,0 5-1 16,-3 1 7-16,-4 6 1 15,-5 6 1-15,-2 4 2 16,1 7 1-16,1 2-7 16,3 2-1-16,7-3-2 15,10-3-1-15,5-7 2 16,13-11 1-16,4-6 0 0,6-12 0 16,-5 1 0-1,-1-2-3-15,-10 5-1 0,-5 2 0 16,-12 12-1-16,-6 2 1 15,-6 7-1-15,-6 6-1 16,-3 4 0-16,1 4-1 16,2-4 0-16,6-1 0 15,8-3 1-15,5-7-1 16,4-4 2-16,1-8-1 16,0-1 3-16,0-1-2 15,-5 3 0-15,-5 6-2 16,-8 11 1-16,-12 17-1 15,-3 13 4-15,1 10-368 16,7-10 126-16</inkml:trace>
        </inkml:traceGroup>
        <inkml:traceGroup>
          <inkml:annotationXML>
            <emma:emma xmlns:emma="http://www.w3.org/2003/04/emma" version="1.0">
              <emma:interpretation id="{A25FA6E0-77A6-4236-B3FA-2C0858AD936B}" emma:medium="tactile" emma:mode="ink">
                <msink:context xmlns:msink="http://schemas.microsoft.com/ink/2010/main" type="inkWord" rotatedBoundingBox="5083,9065 4660,9420 4434,9151 4856,8796"/>
              </emma:interpretation>
            </emma:emma>
          </inkml:annotationXML>
          <inkml:trace contextRef="#ctx0" brushRef="#br0" timeOffset="-100866.5111">-2313 2269 1048 0,'-3'-3'343'0,"0"1"71"15,0 5-287-15,3 8-19 16,-5 7-31-16,4 7-15 16,-1 2-21-16,1 8-7 15,-1-5-19-15,-1 0-4 16,3-12-7-16,2-2 8 15,1-8 6-15,3-7 17 16,1-7 5-16,7-4 3 16,-1-1-7-16,7-4-3 15,-5 3-16-15,3 3-5 16,-9 3-3-16,-3 11-3 16,-2 4-3-16,-1 7-1 15,-3 4-1-15,3 2 2 0,2-4 0 16,2-4 0-16,1-7-1 15,2-5 0-15,2-4 2 16,7-10 11-16,-3 0 4 16,7-7 3-16,-1 5 3 15,2-2-1-15,-4 5-11 16,4-2-3-16,-3 5-4 16,6-8-2-16,-2 1-3 0,10-5 0 15,-4 1 3-15,2-8-34 16,-3 6-58-16,-6 0-454 15,-15 10 98-15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16.3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8E4E1B-9850-495E-95B5-3A31CCB2835B}" emma:medium="tactile" emma:mode="ink">
          <msink:context xmlns:msink="http://schemas.microsoft.com/ink/2010/main" type="inkDrawing" rotatedBoundingBox="9608,2027 12979,1474 13008,1650 9637,2203" shapeName="Other">
            <msink:destinationLink direction="with" ref="{12E3B083-3B90-4358-B79F-D389ACCBF95C}"/>
          </msink:context>
        </emma:interpretation>
      </emma:emma>
    </inkml:annotationXML>
    <inkml:trace contextRef="#ctx0" brushRef="#br0">4 595 867 0,'-3'-1'266'0,"2"-1"63"16,-1 1-236-16,5-4-16 0,-3-1-23 16,9 0-7-16,-1-3-13 15,4-3 1-15,-2 3-3 16,1 2 0-16,-4 2-1 15,1 4-5-15,2 2-10 16,8-1-9-16,6-1-5 16,9-2-1-16,-1-3 1 15,9-5-1-15,-2 2 2 0,7-4-2 16,-8-2 1-16,10 1-1 16,-9 2 1-16,-6-7-2 15,-6 5 1-15,3 4-2 16,-9-1 3-16,7 5-3 15,4 8 2-15,8-8-2 16,1 1 1-16,11-2-1 16,-7-7 1-16,8-5 0 15,-11 2 2-15,5-1-1 16,-10 3-1-16,4 5 0 16,-7 4 1-16,-1 3-2 15,-4 0 1-15,-1 1 0 16,-1 2 2-16,2-1-3 15,2-4 3-15,11-1-3 16,-1-1 2-16,7-7-1 16,-5 2 1-16,3-1-1 0,-15 1 0 15,4-2 1-15,-10 7-1 16,5-2 0-16,0 3 0 16,11 0 0-16,-5 0 0 15,6-2 0-15,-3 2 1 16,3-1-2-16,-14-1 2 15,4 2-3-15,-7 4 4 0,2-1-3 16,-4 2 1 0,8 4-1-16,-1-2 2 0,11 1-2 15,-4 1 1-15,10 0 0 16,-3-2 1-16,8-1-1 16,-5 2 0-16,2-4 0 15,-7 2 1-15,2-3-2 16,-13 3 2-16,2-3-2 15,-1 2 3-15,10-4-3 16,-3 1 1-16,12-5 0 16,-2 0 1-16,9-3-2 15,-10-2 1-15,7 1 0 16,-7 2 0-16,-1 2 0 16,-10 2 0-16,-1 5-1 15,-7 2 2-15,-4 3-2 16,-2 0 2-16,1 2-1 15,-3-2 2-15,1-6-3 16,4 1 3-16,-2-2-3 0,-3-1 3 16,-2 1-3-16,-5 5 2 15,-5-2-2-15,0 2 1 16,-3 1-1-16,0-2 2 16,1 0 0-16,4 0-1 15,-1-2 0-15,2-2 0 16,5-2 0-16,-5 1 0 15,2-1-18-15,-5 0-21 0,-11 6-356 16,-5 9 93-16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5:25.6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1B56B25-710B-4860-98CB-AF940B1AC55D}" emma:medium="tactile" emma:mode="ink">
          <msink:context xmlns:msink="http://schemas.microsoft.com/ink/2010/main" type="writingRegion" rotatedBoundingBox="500,5646 6862,6053 6499,11729 137,11321"/>
        </emma:interpretation>
      </emma:emma>
    </inkml:annotationXML>
    <inkml:traceGroup>
      <inkml:annotationXML>
        <emma:emma xmlns:emma="http://www.w3.org/2003/04/emma" version="1.0">
          <emma:interpretation id="{CCCBBDF9-0174-41AC-B869-10EE0A4A937C}" emma:medium="tactile" emma:mode="ink">
            <msink:context xmlns:msink="http://schemas.microsoft.com/ink/2010/main" type="paragraph" rotatedBoundingBox="2139,5657 6873,6400 6757,7143 2023,64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5285B8-D3B3-4B6A-82AE-616113D6E8DA}" emma:medium="tactile" emma:mode="ink">
              <msink:context xmlns:msink="http://schemas.microsoft.com/ink/2010/main" type="line" rotatedBoundingBox="2139,5657 6873,6400 6757,7143 2023,6400"/>
            </emma:interpretation>
          </emma:emma>
        </inkml:annotationXML>
        <inkml:traceGroup>
          <inkml:annotationXML>
            <emma:emma xmlns:emma="http://www.w3.org/2003/04/emma" version="1.0">
              <emma:interpretation id="{0949D71D-4ECC-48C9-8753-449D89D4F88D}" emma:medium="tactile" emma:mode="ink">
                <msink:context xmlns:msink="http://schemas.microsoft.com/ink/2010/main" type="inkWord" rotatedBoundingBox="5582,6546 6820,6740 6804,6839 5567,6645"/>
              </emma:interpretation>
            </emma:emma>
          </inkml:annotationXML>
          <inkml:trace contextRef="#ctx0" brushRef="#br0">2474 8 761 0,'-27'-2'318'16,"3"-4"7"-16,-7 0-177 15,5 2-98-15,-7-5-26 16,8 1-121-16,-5 2-228 16,7 2 37-16</inkml:trace>
          <inkml:trace contextRef="#ctx0" brushRef="#br0" timeOffset="-161.5672">3503 90 446 0,'-2'0'253'0,"4"2"40"16,-4-2-112-16,2-2-2 15,0-1-46-15,0 0-30 16,-1-1-53-16,-4-2 5 16,-1 3-15-16,-9-2 3 15,-3 2-9-15,-9 2-1 16,2 1-14-16,-4 3-4 15,7-2-8-15,1 2-1 16,6-3-3-16,1 0 1 16,5-3-2-16,0-1 2 15,3-4-1-15,-3 1-12 16,-5 2-19-16,-5-2-19 16,-4 4-9-16,-4 3-9 0,5-2 11 15,-1 4 17-15,1-1 20 16,1 1 7-16,3-4 9 15,-3 1 3-15,4-2 1 16,-2-2-1-16,-2 1 0 16,0-2 0-16,-2 1-1 15,-1 1-1-15,5-1-1 0,-1 4 2 16,4 1-3 0,-5 1 3-16,4-2-2 0,-4 2 3 15,2-1-3-15,-1 0 1 16,4 0-17-16,-2-3-301 15,3-1 95-15</inkml:trace>
        </inkml:traceGroup>
        <inkml:traceGroup>
          <inkml:annotationXML>
            <emma:emma xmlns:emma="http://www.w3.org/2003/04/emma" version="1.0">
              <emma:interpretation id="{DF9655F6-4649-4230-9867-7D501B2ACE80}" emma:medium="tactile" emma:mode="ink">
                <msink:context xmlns:msink="http://schemas.microsoft.com/ink/2010/main" type="inkWord" rotatedBoundingBox="4602,6538 5149,6624 5139,6683 4593,6598"/>
              </emma:interpretation>
            </emma:emma>
          </inkml:annotationXML>
          <inkml:trace contextRef="#ctx0" brushRef="#br0" timeOffset="225.4508">1835-45 182 0,'-44'-7'64'0,"7"1"-1"16,-8 3-46-16,3 3-34 0,1 1 6 15,13 1-4-15,-4-1 9 16,7 1 4-16,-5 1 6 16,4-3-6-16,-8-2 5 15,2 1-5-15,-1-1 5 16,0-2-5-16,-6-4-52 15,4 5 17-15</inkml:trace>
        </inkml:traceGroup>
        <inkml:traceGroup>
          <inkml:annotationXML>
            <emma:emma xmlns:emma="http://www.w3.org/2003/04/emma" version="1.0">
              <emma:interpretation id="{8A40F1F8-7367-4DB2-BDF4-A4278813D148}" emma:medium="tactile" emma:mode="ink">
                <msink:context xmlns:msink="http://schemas.microsoft.com/ink/2010/main" type="inkWord" rotatedBoundingBox="3973,6587 4089,6606 4087,6614 3971,6596"/>
              </emma:interpretation>
            </emma:emma>
          </inkml:annotationXML>
          <inkml:trace contextRef="#ctx0" brushRef="#br0" timeOffset="344.2132">774-57 349 0,'-28'-3'80'0,"-5"-3"18"15,8-3-202-15,-4 2 28 0</inkml:trace>
        </inkml:traceGroup>
        <inkml:traceGroup>
          <inkml:annotationXML>
            <emma:emma xmlns:emma="http://www.w3.org/2003/04/emma" version="1.0">
              <emma:interpretation id="{CBA76336-E66C-4F5C-A684-67FA492B9598}" emma:medium="tactile" emma:mode="ink">
                <msink:context xmlns:msink="http://schemas.microsoft.com/ink/2010/main" type="inkWord" rotatedBoundingBox="2139,5657 3488,5868 3371,6612 2023,6400">
                  <msink:destinationLink direction="with" ref="{3474F7B9-DDC0-4531-89FF-F5D0A7FB482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11.6952">-1199-548 1061 0,'4'-15'376'0,"-1"3"72"15,-6 8-301-15,-6 13-29 16,0 7-54-16,-9 16-24 16,2 6-35-16,2 13-2 15,5-5 0-15,0-1-1 16,3-10-2-16,3-14 1 16,5-8-3-16,7-7 21 15,10-13 7-15,17-20 6 16,6-8-1-16,17-23 5 15,-2-5-16-15,0-4-2 16,-12 12-5-16,-10 11 0 16,-17 22-4-16,-11 16-11 0,-13 18-5 15,-10 19 2-15,-2 11 1 16,-5 16 1-16,1-3 4 16,10 5-1-16,10-12-2 15,7-9 1-15,8-21 1 16,19-6 4-16,1-18 3 15,16-16 1-15,2-8 1 16,0-11-1-16,-12-7-1 0,-3-4 0 16,-16 9-3-16,-7 9 0 15,-8 14-4-15,-8 10-2 16,-6 13-2-16,0 4-50 16,3 4-48-16,10-2 418 15,13-3-817 1,20-9 364-16</inkml:trace>
          <inkml:trace contextRef="#ctx0" brushRef="#br0" timeOffset="4675.6515">-513-773 806 0,'-2'-3'321'0,"2"0"29"15,-1 5-216-15,-2 5-30 16,-2 4-41-16,-1 5 3 16,2 7-19-16,-1 4-2 15,5-3-15-15,0-2-8 16,5-2-18-16,-1-5 1 15,1-8-3-15,4-2 24 16,1-5 8-16,4-9 12 0,4-6 1 16,9-11 5-16,-3-1-18 15,2-9 2-15,-7 6-8 16,-4 3 2-16,-9 8 2 16,-1 7 0-16,-7 9-14 15,-4 9-1-15,-4 7-5 16,-1 10-6-16,-1 1-6 15,2 7 1-15,7-2-2 0,4-5 0 16,7-3 1-16,4-5 2 16,1-5 1-16,4-7 1 15,-1-4 1-15,4-7 0 16,-2-2-1-16,4-8 11 16,-4 2 5-16,-3-6 14 15,-3 5 5-15,-1-7 4 16,-2-1-12-16,3-1-5 15,0 1-16-15,-2-6-5 16,-1 13-3-16,-1 5-1 16,-5 2-2-16,-6 8-20 15,-5 10-101-15,-8 16-418 16,-7 1 86-16</inkml:trace>
          <inkml:trace contextRef="#ctx0" brushRef="#br0" timeOffset="570.6486">65-106 375 0,'-23'1'353'0,"10"-4"-53"0,5 3-32 16,10-3-135-16,-1 0-38 16,7 0-61-16,-2 0-334 15,-3 5 95-15</inkml:trace>
        </inkml:traceGroup>
      </inkml:traceGroup>
    </inkml:traceGroup>
    <inkml:traceGroup>
      <inkml:annotationXML>
        <emma:emma xmlns:emma="http://www.w3.org/2003/04/emma" version="1.0">
          <emma:interpretation id="{C3983DA0-EE92-4932-9CC7-7F40CFE8CEF6}" emma:medium="tactile" emma:mode="ink">
            <msink:context xmlns:msink="http://schemas.microsoft.com/ink/2010/main" type="paragraph" rotatedBoundingBox="323,6606 3522,6121 3665,7063 466,7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479DF-73A7-4F58-8BE2-000F3DD8511D}" emma:medium="tactile" emma:mode="ink">
              <msink:context xmlns:msink="http://schemas.microsoft.com/ink/2010/main" type="line" rotatedBoundingBox="323,6606 3522,6121 3665,7063 466,7548"/>
            </emma:interpretation>
          </emma:emma>
        </inkml:annotationXML>
        <inkml:traceGroup>
          <inkml:annotationXML>
            <emma:emma xmlns:emma="http://www.w3.org/2003/04/emma" version="1.0">
              <emma:interpretation id="{B6CAF52B-710F-4B8E-B087-C452BFF41BF9}" emma:medium="tactile" emma:mode="ink">
                <msink:context xmlns:msink="http://schemas.microsoft.com/ink/2010/main" type="inkWord" rotatedBoundingBox="323,6606 3522,6121 3665,7063 466,75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6564.8559">51-3 889 0,'-13'-1'294'15,"1"1"78"-15,6 0-236 0,3 0-12 16,3 3-31-16,-2 1-22 15,5 4-24-15,3 8-13 16,-4 5-7-16,-1 9-6 16,1 3 4-16,-1 13-15 15,-2-3 0-15,4 1-10 16,-3-7 7-16,1-4-7 16,1-12 6-16,-4-3 13 15,1-9 19-15,-1-3 6 16,-5-1 9-16,-1-4-6 15,5-2-9-15,-3-5-16 16,11 3-4-16,-1-14-7 0,1-7 5 16,1-13-8-16,0-2 1 15,-8-17-7-15,2 8 5 16,0 1-7-16,-6 11 5 16,2 6-6-16,-1 12 6 15,1 9-8-15,-2 6 7 16,3 8-10-16,1 2 7 15,2 10-8-15,2 4 6 0,4 9-5 16,-2 0 9-16,5 8-8 16,-3-5 8-16,-6 4-6 15,6-7 7-15,-6-4-8 16,-3-4 8-16,5-2-6 16,-1-10 6-16,-2-4-7 15,4 0 9-15,-2-9-6 16,1-7 8-16,2-5-6 15,-1-3 6-15,2-14-7 16,-5-1 5-16,-2-1-7 16,-2 2 6-16,-1 2-6 15,1 13 3-15,-4 8-6 16,2 8 5-16,0 7-8 16,2 6 7-16,-1 8-8 15,4 2 9-15,1 10-9 0,3-1 8 16,-3 4-6-16,6-4 7 15,1 1-5-15,-4-11 8 16,2-5-7-16,-1-5 8 16,-2-11-4-16,1-8 5 15,1-2 3-15,1-7-13 16,5-7-398-16,-2-6-98 16,-2-7-117-16</inkml:trace>
          <inkml:trace contextRef="#ctx0" brushRef="#br0" timeOffset="177988.2979">-599-84 666 0,'8'-15'302'16,"4"2"23"-16,6 5-166 0,3 5-12 15,4 5-43-15,4 4-7 16,-2 1-23-16,5 7-15 16,-5 2-18-16,3 4-15 15,-5 1-14-15,2 1-7 16,-4-4-1-16,-2-3-3 16,-5-4 4-16,-5-4 0 0,-13 2 13 15,-14 8 27-15,-14 4 10 16,-24 12 1-16,-9 6 1 15,-11 6-15-15,12-4-23 16,4 1-10-16,20-11 9 16,14-7 248-16,8-10-732 15,16-35 337-15</inkml:trace>
          <inkml:trace contextRef="#ctx0" brushRef="#br0" timeOffset="177791.8172">-1214 139 635 0,'-20'3'328'15,"10"0"6"-15,-5 1-118 16,6 1-64-16,1 1-23 0,8-2-44 15,0 1-18-15,11-1-24 16,13-1-4-16,7-1-6 16,20-1-5-16,4-1 2 15,11-3-9-15,-6 0-11 16,10 0-8-16,-10-3 3 16,6 0-3-16,-15 3 3 15,5-3-3-15,-13-1 3 0,7-2-8 16,-7-2-30-16,4-4-69 15,-14-5 159-15,-10 2-494 16,-19 5 156-16</inkml:trace>
          <inkml:trace contextRef="#ctx0" brushRef="#br0" timeOffset="180474.1388">-2212 42 553 0,'6'-7'368'0,"-2"1"-19"31,-2 3-112-31,-2 1-27 0,1 2-75 0,-2 0-20 0,1 3-40 16,1 0-25-16,2-1-33 16,3 5-12-16,2 7-3 15,1 4-5-15,0 3 6 16,3 12 5-16,-5-3 14 16,-1 12 5-16,0-3 8 15,-3 5 0 1,-4-8 0-16,2-2-14 0,-1-7-1 15,2 0-9-15,1-13 3 16,1 1 4-16,4-3 15 0,-1-12 13 16,5-5 16-16,5-4 1 15,-1-13-4-15,2-10-14 16,2-4-13-16,-4-16-16 16,-2-1-4-16,-2-5-10 15,-3 3 6-15,-6 10-11 16,1 18 8-16,-4 9-8 15,-4 12 9-15,2 6-12 16,1 3 7-16,-1 3-7 16,2 6 6-16,9 6-10 15,-1 2 13-15,2 7-7 16,-1-4 9-16,3 2-10 16,-4-2 10-16,-5 11-10 15,0-2 7-15,0 7-8 16,-5-6 9-16,1 3-8 0,1-11 9 15,3-2-8-15,0-8 8 16,3 0-8-16,0-8 10 16,3-2-8-16,-3-5 11 15,3-2-3-15,-2-4 14 16,-2-4-1-16,-4 1 10 16,8-6-7-16,-1-5 4 15,4-8-14-15,4-1-1 0,8-16-10 16,-4 0 5-16,4-6-8 15,-3 3 7-15,2 1-8 16,-10 14 6-16,-1 5-7 16,-6 16 5-16,-3 6-9 15,-4 7 6-15,-4 7-18 16,2 7-30-16,2-2-168 16,4 2-352-16,9-10 28 15</inkml:trace>
          <inkml:trace contextRef="#ctx0" brushRef="#br0" timeOffset="257327.5487">-2615 598 480 0,'-9'-12'220'16,"5"4"32"-16,7-2-99 15,12 1-18-15,1-5 4 16,1-1-56-16,4 0-1 16,-6 3-26-16,-3 3-5 15,-5 5-19-15,-2 4-7 16,-4 3-12-16,10 4-4 15,-2 2-6-15,12 2-1 16,13-1 0-16,19-4 1 0,-2-3-1 16,20-3 0-1,-4-1 0-15,7-1 0 0,-11 4-1 16,1 4 0-16,-16 1-1 16,2 2 2-16,-13-1-1 15,1-1 0-15,-11-2 0 16,-1 2-1-16,-14-1-4 15,-9 6-2-15,-11-4-1 16,-13 2 2-16,-6-5 0 0,-14 1 3 16,-8-6 2-16,-23 4 3 15,-5-2-3-15,-20 4 3 16,-4 0-1-16,-8 3 4 16,21-2-1-16,-6-2 2 15,19-2-1-15,6 0 0 16,18-3-2-16,3 0 0 15,21 3-2-15,12 1-1 16,10-1-2-16,11 5 0 16,8 2 0-16,20 2-1 15,13 0 0-15,20 2 3 16,10-7-1-16,23-4 1 16,-8-1 1-16,15-4 1 15,-10-2-2-15,2-1 1 16,-24 1 0-16,3-2-1 15,-22 0 0-15,-2 0 2 0,-21-2-1 16,-4-1 1-16,-20 0 0 16,-28 0 1-16,-21 0-1 15,-37 8 0-15,-20 4-1 16,-37 10 1-16,5 2 0 16,2 5 0-16,29-4 1 15,8-2 2-15,36-6-2 0,15-1 0 16,12-1-2-16,12 2-4 15,19-2 0-15,26-5-2 16,12-2 2-16,39-5 1 16,20-8 4-16,36-6-1 15,-5 1 1-15,16-5 0 16,-28 6 1-16,-9 0-1 16,-40 6 1-16,-24 1-1 15,-32 7-3-15,-41 1 0 16,-29 3-2-16,-37 3-1 15,-22 6 4-15,-24 6 4 16,21 1-2-16,13 4 5 16,38 1-14-16,45-5-365 15</inkml:trace>
          <inkml:trace contextRef="#ctx0" brushRef="#br0" timeOffset="178642.4008">-2317-34 725 0,'-5'-15'330'0,"-4"0"23"15,2 3-174-15,-1 0-3 16,1 4-47-16,-2 2-7 16,0 6-32-16,-9 8-25 15,-2 10-39-15,-12 10-17 0,-4 10-6 16,-9 20-6-16,0 2 6 16,-19 13 1-16,5-7 10 15,-4 1-4-15,11-14 9 16,5-10-4-16,22-14 1 15,5-7-8-15,13-11 3 0,2-10-4 16,10-8 6-16,8-13-6 16,7-10-26-16,16-16-98 15,6-13-349-15,1-17 53 16</inkml:trace>
          <inkml:trace contextRef="#ctx0" brushRef="#br0" timeOffset="178933.6916">-2356-153 841 0,'-2'-6'334'0,"-2"14"25"16,-1 7-204-16,-4 12-61 15,3 4-39-15,0 13-10 16,3-2-17-16,2 13-15 16,5-4-8-16,4 7 7 15,1-6 12-15,4 1 11 16,-1-17 14-16,-4 0 1 15,-1-8-5-15,-1-1-13 16,-3-9-11-16,0 3-11 0,3-10 0 16,-1-1-5-16,-2-7 5 15,-2-3 7-15,-2-7-22 16,-8 1-90-16,-6-12-6 16,-17-3-349-16,-2 4 16 15</inkml:trace>
          <inkml:trace contextRef="#ctx0" brushRef="#br0" timeOffset="179224.5166">-2873 433 666 0,'-16'6'341'0,"5"6"-3"15,4-6-161-15,5 1-41 16,8-2-52-16,5 1 10 16,4-3-11-16,13 3 2 15,5 1-4-15,14-4-9 16,4 2-19-16,6-5-14 15,-9-5-8-15,0-1-11 16,-14-1-1-16,1-2-10 16,-14 3 2-16,0 1-9 15,-9 5 6-15,-2 0-8 16,-5 5 6-16,4-5-21 16,-2 1-29-16,9-4-85 0,2 0 79 15,3 2-423 1,-2 4 101-16</inkml:trace>
          <inkml:trace contextRef="#ctx0" brushRef="#br0" timeOffset="271140.1922">-90 42 232 0,'-6'-6'254'15,"5"0"-53"-15,1-1 22 16,3 5-114-16,1-2 4 15,-1 8-31-15,-1-5-6 16,-1 4-31-16,2-2-11 16,-3 5-30-16,15-3 1 15,5 8-5-15,11-2 8 16,8-2-3-16,8-8 7 16,-4-4-3-16,6-5 6 15,-12-5-4-15,-7 0 3 16,-12 1-3-16,-7 1-2 0,-17 2-2 15,-11 4 1-15,-8 2-2 16,-13 4 5-16,-2 2-1 16,-6 4 5-16,9-1-3 15,4 2 6-15,7-1-9 16,4 1 4-16,2-3-9 16,4 0 3-16,5 0-8 15,5 1 5-15,6-1-6 16,9 5 3-16,6-2-5 0,6-5 5 15,11-4-2-15,8-3 6 16,-2-7-4-16,7-1 5 16,-9 1-3-16,-7 4 2 15,-13 4-3-15,-7 1 0 16,-10 2-1-16,-10 4 3 16,-5-1-5-16,-11 4 4 15,-5 4-1-15,-3 3 2 16,5-3-4-16,-1 0 6 15,8-2-6-15,2-2 6 16,0-4-7-16,3 2 7 16,8-1-7-16,1 1 4 15,9-3-6-15,9 0 5 16,0-2-6-16,4-1 6 16,5-4-3-16,3-1 5 0,0-1-4 15,8 2 3-15,-7 1-2 16,-1 3 3-16,-4 1-5 15,-10 1 2-15,-4 1-4 16,-6 3 3-16,-6-3-3 16,-4 6 5-16,-7-2-3 15,-1 1 5-15,-6-4-3 16,2 1-1-16,1-4 1 16,3 1 6-16,-2-2-5 15,7 3 3-15,4 0 2 0,6 0-3 16,4 1-6-16,7 2 4 15,2 0-5-15,11-1 4 16,2-1-5-16,10-1 4 16,4-4-8-16,13 2 3 15,-8-1-331-15,1 5 107 16</inkml:trace>
          <inkml:trace contextRef="#ctx0" brushRef="#br0" timeOffset="271930.6885">-37-30 549 0,'4'-4'158'16,"-1"2"33"-16,0 7-153 15,5 2-18-15,1 1-13 16,9 4 11-16,0-3 1 15,13-2 32-15,2-4-4 16,11-1 13-16,-5-7-2 0,5-4 9 16,-14 0-21-16,-6-3 15 15,-12 2 2-15,-9-1 8 16,-12 2-14-16,-15 0-6 16,-11 5-21-16,-19 2-10 15,-2 5-17 1,-10 5 6-16,9-1-5 0,-3 2 4 15,18-1-5-15,2-2 5 16,14-2-7-16,10 2 4 16,13-1-6-16,13 1 0 15,13-3-2-15,13-3 5 16,1-2-2-16,11-2-15 16,-9-1-8-16,-7-2-150 15,-16 1-173-15,-11 4-2 16</inkml:trace>
        </inkml:traceGroup>
      </inkml:traceGroup>
    </inkml:traceGroup>
    <inkml:traceGroup>
      <inkml:annotationXML>
        <emma:emma xmlns:emma="http://www.w3.org/2003/04/emma" version="1.0">
          <emma:interpretation id="{E9F02DB4-461E-4E31-A397-AB168BE9920F}" emma:medium="tactile" emma:mode="ink">
            <msink:context xmlns:msink="http://schemas.microsoft.com/ink/2010/main" type="paragraph" rotatedBoundingBox="627,7479 2650,7473 2652,8240 629,8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007AAC-135F-45D4-BB00-EAF2C80311FA}" emma:medium="tactile" emma:mode="ink">
              <msink:context xmlns:msink="http://schemas.microsoft.com/ink/2010/main" type="line" rotatedBoundingBox="627,7479 2650,7473 2652,8240 629,8245"/>
            </emma:interpretation>
          </emma:emma>
        </inkml:annotationXML>
        <inkml:traceGroup>
          <inkml:annotationXML>
            <emma:emma xmlns:emma="http://www.w3.org/2003/04/emma" version="1.0">
              <emma:interpretation id="{35C05D50-5EC1-4BFC-8DC5-DB9063931B57}" emma:medium="tactile" emma:mode="ink">
                <msink:context xmlns:msink="http://schemas.microsoft.com/ink/2010/main" type="inkWord" rotatedBoundingBox="627,7479 2650,7473 2652,8240 629,82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4047.1703">-2640 1041 364 0,'6'-12'413'0,"-6"1"-78"16,1 2-41-16,2 3-77 15,-3 2-98-15,2 5-42 16,5 5-37-16,-5 15-23 15,-5 6-16-15,-2 14-8 16,-5 5 11-16,-8 11-6 16,3-7 7-16,4 1-8 15,7-12 7-15,4-5 3 16,7-11 17-16,8-12 38 16,5-8 30-16,7-14 14 15,1-7 1-15,17-14-15 16,0-4-36-16,8-12-29 15,-5 3-12-15,-1-3-12 16,-14 9 6-16,-8 9-8 0,-10 8 6 16,-4 7-8-16,-7 9 5 15,-5 6-11-15,-4 3-24 16,-7 13-93-16,-1 4-28 16,-10 5-346-16,5 2 22 15</inkml:trace>
          <inkml:trace contextRef="#ctx0" brushRef="#br0" timeOffset="184262.593">-2486 1333 549 0,'-7'18'325'0,"1"3"-3"15,6-1-131-15,4 0-33 16,5-2-63-16,6 3-34 16,5-3-29-16,2-2-12 15,0-5-5-15,2-4-7 16,-3-11 7-16,3-11-42 15,-2-8-327-15,2-16 98 16</inkml:trace>
          <inkml:trace contextRef="#ctx0" brushRef="#br0" timeOffset="184541.847">-2110 1035 743 0,'3'-14'384'0,"-6"11"-23"0,3 5-157 16,1 7-123-16,2 1-44 15,5 10-23-15,1 5-6 16,4 11-10-16,4 5 8 16,1 8-8-1,-2-4 8-15,2 3-8 0,-1-7 9 16,-5 2-8-16,-3-5 7 16,-8-2-5-16,1-4 7 15,-5 2-6-15,0-13 8 0,0-6-9 16,6-4-19-16,0-17 396 15,-9-17-752-15,6-5 359 16</inkml:trace>
          <inkml:trace contextRef="#ctx0" brushRef="#br0" timeOffset="185977.1152">-1171 859 993 0,'-19'-15'387'0,"7"-6"51"0,10 9-279 16,5 6-20-16,5 8-67 16,7 10-30-16,1 3-22 15,4 1-467-15,-2-1 156 16</inkml:trace>
          <inkml:trace contextRef="#ctx0" brushRef="#br0" timeOffset="185737.685">-1891 1290 587 0,'-6'-6'410'16,"0"-3"-62"-16,7 9-58 15,-4-3-206-15,5 6-29 16,-1-3-16-16,4 3-10 16,1-3 1-16,12 0 1 15,-3-6 6-15,10 3-7 16,-1-5-2-16,3 1-15 0,-8-1-5 16,2 1-8-16,-8-1 4 15,5 1-4-15,-7-1 6 16,1-4-5-16,-2 3 5 15,-2-3-3-15,-5 0 6 16,-5-3 4-16,-4 8 5 16,-6-2-5-16,-6 7 4 15,-9 5-10-15,-1 11-2 0,-4 7-8 16,5 4 6-16,0 10-8 16,12-2 7-16,3 0-9 15,10-3 8-15,4-2-7 16,8-7 9-16,7 1-6 15,7-10 10-15,4-9-5 16,3-6 8-16,5-11-5 16,-5-7 5-16,1-6-5 15,-7 1 3-15,-1-2-4 16,-10 7 1-16,-4 3 5 16,-5 7 7-16,-2 5-7 15,-6 9 2-15,3 8-3 16,-2 2-6-16,4 10-9 15,4-2 6-15,6 1-5 16,6-4 7-16,9 0 1 16,3-7 3-16,7-4-3 15,2-2 7-15,-1-7-6 0,-11-5 2 16,-3-1-3-16,-11 1 7 16,-7-2-10-16,-1 4 7 15,-5 5-12-15,-3 2 9 16,1 1-10-16,2 3 8 15,-4 0-7-15,5-2 10 16,2 1-7-16,2-4 8 0,5 1-7 16,2-2 10-16,3-3-7 15,0 0 8-15,-1-6-31 16,-4-2-12-16,2-4-33 16,-1 2 0-16,-5-1-10 15,0 7 30-15,-2 1 11 16,-5 6 29-16,4 0 0 15,0 1 6-15,0-1-6 16,1 3 5-16,5-4-3 16,-4-1 7-16,1-2-6 15,-2 1 7-15,-2-3-4 16,-4 0 4-16,-4 1-5 16,-1 2 6-16,-4 2-7 15,4 1 6-15,-5 3-6 16,6 3 6-16,-3 0-7 15,3 3 6-15,1 3-8 16,11 0 8-16,2 0-8 0,8-2 7 16,11 2-4-16,7-1 6 15,5-2-4-15,4-2 7 16,4 1-4-16,-7-5 5 16,-2-1 3-16,-10-4 12 15,-4-1 11-15,-9-6 11 16,2-2 4-16,-5-2 8 0,1-7-2 15,2-2-7 1,-1-2-9-16,-5-2-5 0,4-2-17 16,-4 2-5-16,-6-1-10 15,2 5 4-15,-2-2-9 16,0 9 7-16,-3 3-7 16,1 7 5-16,5 5-11 15,-3 9 9-15,6 5-9 16,2 4 8-16,4 3-6 15,-3 0 12-15,3-5-38 16,-8-8-36-16,-13-8 61 16,-21-5-462-16,-19-13 131 15</inkml:trace>
        </inkml:traceGroup>
      </inkml:traceGroup>
    </inkml:traceGroup>
    <inkml:traceGroup>
      <inkml:annotationXML>
        <emma:emma xmlns:emma="http://www.w3.org/2003/04/emma" version="1.0">
          <emma:interpretation id="{99A10E62-8E15-4674-84C0-FBCBAB651553}" emma:medium="tactile" emma:mode="ink">
            <msink:context xmlns:msink="http://schemas.microsoft.com/ink/2010/main" type="paragraph" rotatedBoundingBox="511,8439 1849,8390 1873,9041 535,9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CE1F2B-6C3D-4106-8D24-7B26493D64ED}" emma:medium="tactile" emma:mode="ink">
              <msink:context xmlns:msink="http://schemas.microsoft.com/ink/2010/main" type="line" rotatedBoundingBox="511,8439 1849,8390 1873,9041 535,9090"/>
            </emma:interpretation>
          </emma:emma>
        </inkml:annotationXML>
        <inkml:traceGroup>
          <inkml:annotationXML>
            <emma:emma xmlns:emma="http://www.w3.org/2003/04/emma" version="1.0">
              <emma:interpretation id="{50A5D5E9-D398-42DD-B600-E82454B692D7}" emma:medium="tactile" emma:mode="ink">
                <msink:context xmlns:msink="http://schemas.microsoft.com/ink/2010/main" type="inkWord" rotatedBoundingBox="511,8439 1849,8390 1873,9041 535,9090"/>
              </emma:interpretation>
              <emma:one-of disjunction-type="recognition" id="oneOf3">
                <emma:interpretation id="interp3" emma:lang="" emma:confidence="0">
                  <emma:literal>als</emma:literal>
                </emma:interpretation>
                <emma:interpretation id="interp4" emma:lang="" emma:confidence="0">
                  <emma:literal>aus</emma:literal>
                </emma:interpretation>
                <emma:interpretation id="interp5" emma:lang="" emma:confidence="0">
                  <emma:literal>a\s</emma:literal>
                </emma:interpretation>
                <emma:interpretation id="interp6" emma:lang="" emma:confidence="0">
                  <emma:literal>ans</emma:literal>
                </emma:interpretation>
                <emma:interpretation id="interp7" emma:lang="" emma:confidence="0">
                  <emma:literal>cels</emma:literal>
                </emma:interpretation>
              </emma:one-of>
            </emma:emma>
          </inkml:annotationXML>
          <inkml:trace contextRef="#ctx0" brushRef="#br0" timeOffset="186585.1402">-2621 2254 434 0,'14'-24'317'16,"-1"-2"-4"-16,2-1-50 15,-6 0-44-15,0-6-2 16,-9 6-62-16,-6 0-26 16,-7 11-41-16,-10 7-36 15,-5 15-33-15,-8 19-18 16,0 7 0-16,0 11-8 15,12 1 10-15,6 1-12 16,15-11 8-16,9-1-6 16,10-10 9-16,16-7-2 0,8-11 13 15,10-10-4-15,-5-13 9 16,10-10-7-16,-11-7 8 16,-5-7-1-16,-9-1 6 15,-4-2-5-15,-19 7 9 16,-7 8-12-16,-4 12-2 15,-9 20-11-15,0 14 5 16,-4 13-12-16,5 5 7 0,0 13-10 16,14-8 10-16,2 0-9 15,11-9 13-15,5-3-8 16,1-15 15-16,3 0-61 16,0-14-63-16,-1-13-371 15,-1-16 46-15</inkml:trace>
          <inkml:trace contextRef="#ctx0" brushRef="#br0" timeOffset="186824.0264">-2181 1773 721 0,'-7'-13'418'0,"-4"2"-26"16,2 10-103-16,5 2-190 15,2 8-24-15,5 12-31 16,5 8-23-16,5 11-20 15,1 4 2-15,4 8-7 16,-2-2 10-16,-1 12-6 0,-7-10 7 16,-4 7-5-16,-5-10 7 15,-4-1-7 1,-1-15 7-16,5 0-6 16,4-7 6-16,3-5-23 0,4-12-50 15,-2 0-359-15,-1-9 85 16</inkml:trace>
          <inkml:trace contextRef="#ctx0" brushRef="#br0" timeOffset="187328.3635">-1776 2044 981 0,'11'-11'322'0,"6"-13"98"16,-4 4-253-16,1-1-1 15,-2 3-36-15,-6 0-21 16,-5 8-50-16,-7 5-36 16,-9 10-19-16,-9 8-7 15,-5 7 3-15,-2 7-4 16,4-2 10-16,1 1-6 16,10-5 7-16,5 0-11 15,13-3 7-15,17 0-6 0,14 5 6 16,20-2-6-16,7-6 9 15,12 4-5 1,-10-5 6-16,-5-2-8 0,-18-3 5 16,-11 0-8-16,-14-3 4 15,-11 0-8-15,-9 1 7 16,-12 4-9-16,-5 2 9 16,-20-2-6-16,-7-1 12 15,-13 1-5-15,6-5 9 0,-1-2-5 16,12 4 8-16,15-2-21 15,11-2-73-15,17 8-399 16,14-1 93-16</inkml:trace>
        </inkml:traceGroup>
      </inkml:traceGroup>
    </inkml:traceGroup>
    <inkml:traceGroup>
      <inkml:annotationXML>
        <emma:emma xmlns:emma="http://www.w3.org/2003/04/emma" version="1.0">
          <emma:interpretation id="{371002D8-5738-4436-87BC-F7A296DC0C30}" emma:medium="tactile" emma:mode="ink">
            <msink:context xmlns:msink="http://schemas.microsoft.com/ink/2010/main" type="paragraph" rotatedBoundingBox="652,9430 1752,9464 1737,9935 638,9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A653E5-A4B6-4DC9-A4A7-6B3CF0E611D7}" emma:medium="tactile" emma:mode="ink">
              <msink:context xmlns:msink="http://schemas.microsoft.com/ink/2010/main" type="line" rotatedBoundingBox="652,9430 1752,9464 1737,9935 638,9901"/>
            </emma:interpretation>
          </emma:emma>
        </inkml:annotationXML>
        <inkml:traceGroup>
          <inkml:annotationXML>
            <emma:emma xmlns:emma="http://www.w3.org/2003/04/emma" version="1.0">
              <emma:interpretation id="{522639FF-425D-4819-AE2D-B85D15426057}" emma:medium="tactile" emma:mode="ink">
                <msink:context xmlns:msink="http://schemas.microsoft.com/ink/2010/main" type="inkWord" rotatedBoundingBox="652,9430 1752,9464 1737,9935 638,990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8212.7193">-1825 2991 994 0,'-5'-2'323'16,"2"2"63"-16,-4 5-273 15,2 1-48-15,-4 13-28 16,6 5-18-16,2 6-18 0,4 2 6 16,0 4-8-16,-3-6 8 15,1-3-5-15,-2-5 8 16,-2-2 1-16,0-11-23 16,12-9-381-16,6-11 125 15</inkml:trace>
          <inkml:trace contextRef="#ctx0" brushRef="#br0" timeOffset="187976.8173">-2442 3130 566 0,'15'-18'415'16,"0"-7"-36"-16,-9-1-109 16,-11-4-86-16,-13 8-88 0,-6 1-29 15,-4 12-43-15,-7 4-20 16,7 13-1-16,1 8-9 15,-2 7 8-15,1 7-8 16,10-2 8-16,0 4-5 16,9-5 10-16,19-5-1 15,11-8 13-15,14-13 1 16,10-7 5-16,12-13-5 16,-5-8-1-16,6-15-11 15,-10 1 3-15,-6-11-8 16,-12 7 9-16,-9-2 3 15,-12 16 6-15,-12 11-2 16,-11 14 6-16,-8 9-10 0,-4 14-4 16,-1 8-11-1,5 2 2-15,5 11-7 0,11-4 10 16,12 2-5-16,9-6 10 16,14-1 0-16,7-11 9 15,10-6-4-15,1-8 6 16,10-11-7-16,-11-7 3 15,1-7-7-15,-11-1 2 16,-11-5-8-16,-16 10 4 16,-9 5-11-16,-9 11 7 15,-13 7-10-15,-2 10 5 0,3 13-6 16,0-2 9-16,4 6-8 16,13-2 7-16,7 1-5 15,7-7 8-15,11-1 2 16,2-4-26-16,10-11-105 15,-6-12-327-15,9-12-26 16,-6-9-210-16</inkml:trace>
          <inkml:trace contextRef="#ctx0" brushRef="#br0" timeOffset="188874.956">-1869 3138 390 0,'0'-3'408'15,"-6"-3"-65"-15,6 0-57 0,-4 3-54 16,2-2-94-16,-1 4-33 15,8-1-33-15,-2 5-17 16,3 0-16-16,9 0-1 16,-2-3 8-16,10-3 4 15,2-4 3-15,7-5-9 16,-5-5-6-16,6-5-15 16,-6 1-8-16,-4-3-9 15,-8 3 2-15,-8 3-8 16,-5 4 4-16,-11 5-7 15,-9 6 5-15,-8 0-7 16,-4 3 8-16,-9 5-8 16,3 4 9-16,0 9-9 15,9 3 7-15,1 9-10 16,10-2 10-16,8 1-11 0,7 1 8 16,5-2-7-16,8-1 10 15,9 2-6-15,9-5 13 16,11-5-7-16,1-7 9 15,8-6-6-15,-7-7 6 16,-5-7-10-16,-11-8-55 16,-11-8-426-16,-14-3 118 15</inkml:trace>
          <inkml:trace contextRef="#ctx0" brushRef="#br0" timeOffset="189079.8262">-1777 2788 1048 0,'-20'3'434'0,"8"-6"22"16,8 2-285-16,7 4-61 16,10 9-60-16,15 16-110 15,6-4-395-15</inkml:trace>
        </inkml:traceGroup>
      </inkml:traceGroup>
    </inkml:traceGroup>
    <inkml:traceGroup>
      <inkml:annotationXML>
        <emma:emma xmlns:emma="http://www.w3.org/2003/04/emma" version="1.0">
          <emma:interpretation id="{B644A87C-7552-4AC6-9D39-CF3F324DDB4E}" emma:medium="tactile" emma:mode="ink">
            <msink:context xmlns:msink="http://schemas.microsoft.com/ink/2010/main" type="paragraph" rotatedBoundingBox="455,10222 6363,10600 6292,11715 383,11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6A6BBD-1F1A-4313-9408-926EAEBFA856}" emma:medium="tactile" emma:mode="ink">
              <msink:context xmlns:msink="http://schemas.microsoft.com/ink/2010/main" type="line" rotatedBoundingBox="455,10222 6363,10600 6292,11715 383,11337">
                <msink:destinationLink direction="with" ref="{11C2DB82-3D5E-42C1-B894-E2C78C387F0F}"/>
                <msink:destinationLink direction="with" ref="{696C347B-CE4B-4902-8EA2-74A103257ED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1C7AEE-89FD-43E8-ABCC-033A4175D90D}" emma:medium="tactile" emma:mode="ink">
                <msink:context xmlns:msink="http://schemas.microsoft.com/ink/2010/main" type="inkWord" rotatedBoundingBox="455,10222 6363,10600 6292,11715 383,1133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2252.9818">-2876 3819 841 0,'11'-58'370'16,"7"13"21"-16,10 3-179 15,10 13-96-15,14 2-23 16,-2 15-35 0,1 6-22-16,-5 14-15 0,-5 5-16 15,-20 8-1-15,-8 8-9 16,-5-2 9-16,-17 9-8 16,-6-3 11-16,-14 12-6 15,-4-3 10-15,-16 9-7 16,-1-4 6-16,-7 1-7 0,11-14 9 15,4 5-4-15,13-16-24 16,13 1-80-16,14-11 20 16,14 2-367-16,8-13 48 15</inkml:trace>
          <inkml:trace contextRef="#ctx0" brushRef="#br0" timeOffset="192017.0917">-2684 3779 1111 0,'11'1'304'0,"-11"10"71"15,-3 17-314-15,-3 13-37 16,-2 20-24-16,4 3 8 16,2 6-7-16,4-10 6 15,5 5-8-15,1-19 7 16,-1 1-7-16,-1-14 8 15,-6-5-5-15,-6-11 7 16,-7-7-6-16,-10-11-8 0,-8-13-42 16,2-7-11-16,-4-15-328 15,8-7 68-15</inkml:trace>
          <inkml:trace contextRef="#ctx0" brushRef="#br0" timeOffset="192920.9817">-2465 4033 987 0,'5'-2'362'0,"-8"7"31"0,-5 16-239 0,-4 7-77 16,-3 10-30-16,3 7-2 0,0 0-11 15,5-5-6-15,10 2-15 16,4-10 4-16,2-8-2 16,2-9 16-16,4-6 6 15,-3-12 14-15,1-6 1 16,2-8 5-16,-1-11-17 15,-4-5-6-15,-2-12-13 16,-5 0-3 0,-3-3-13-16,-3 10 3 0,-2-1-10 15,-1 21 7-15,3 5-12 16,0 7 7-16,2 6-11 16,4 7 9-16,6 2-10 15,3 0 11-15,9 2-8 16,5-1 12-16,10 2-9 0,3-9 12 15,6 3-9-15,-6-3 10 16,3-7-8-16,-11-7 8 16,-4 2-7-16,-12-3 10 15,-4 0-9-15,-10 8 6 16,-10 2-14-16,-4 10 7 0,-8 11-10 16,-2 7 8-16,2 5-7 15,8 4 12-15,8 1-9 16,10-9 8-16,13-8-10 15,7-8 13-15,20-10-6 16,2-8 11-16,10-13-7 16,-6-4 9-16,-2-9-10 15,-14 3 8 1,-7-1-9-16,-10 5 8 0,-10 7-11 16,-11 8 7-16,-9 10-13 15,-3 13 8-15,-5 9-11 16,5 4 12-16,3 8-10 15,8-1 12-15,4-5-10 16,9-6 8-16,7 0-7 16,2-11 13-16,9-2-8 15,-1-7 16-15,4-4-113 16,-10-10-24-16,-1 1-383 0,-4-6 10 16</inkml:trace>
          <inkml:trace contextRef="#ctx0" brushRef="#br0" timeOffset="193220.1791">-1745 3822 852 0,'-11'-4'388'16,"8"-2"13"-16,5 3-206 15,8 4-97-15,4 4-43 16,10 2-49-16,4 2 413 0,8-4-823 16,-4-5 401-16</inkml:trace>
          <inkml:trace contextRef="#ctx0" brushRef="#br0" timeOffset="193543.6367">-1331 3973 700 0,'7'12'435'0,"-17"-8"-30"0,-7 2-96 0,-8-1-179 0,-8-4-38 16,-2 5-35-16,4-3-31 15,8 3-18-15,5 5-10 16,8 1 5-16,2 3-9 15,8-3 8-15,8-3-8 16,7 1 9-16,12 1-5 16,3-4 9-16,16 5-8 0,-2 6 8 15,-1-1-9-15,-11-4 7 16,-4 7-9-16,-16-5 9 16,-4-3-11-16,-11-3 10 15,-3 3-8-15,-3-3 9 16,-11 4 6-16,-8-5 21 15,-8 4 12-15,-5-2 14 16,-8 1 0-16,8-4-6 16,5 2-17-16,12-6-13 0,5-1-29 15,11-5-61 1,8-2-401-16,8-1-28 16,10 2-184-16</inkml:trace>
          <inkml:trace contextRef="#ctx0" brushRef="#br0" timeOffset="193809.9878">-876 4040 1086 0,'-17'-16'302'16,"-14"8"80"-16,-17 4-303 15,-6 7-29-15,-8 6-21 16,13 7-8-16,2 2-9 0,17 5-2 15,9-2-9-15,12 1 6 16,9-2-9-16,9-7 7 16,12-2-5-16,7-4 10 15,13-2-8-15,-2-5 7 16,9 3-8-16,-3-2 5 16,0 2-10-16,-9-1 8 15,-4 2-8-15,-13-1 6 16,-8 3-7-16,-8 3 8 15,-9-1 14-15,-6 4 28 0,-12 4 21 16,-6 1 16-16,-17-1 0 16,1 1-13-16,-7-2-23 15,13-6-21-15,3-3-13 16,15-9 4-16,13-6-82 16,18-9-40-16,16-12-182 15,10 0-204-15,16-30-41 16</inkml:trace>
          <inkml:trace contextRef="#ctx0" brushRef="#br0" timeOffset="194649.0933">-663 3701 1119 0,'-2'0'331'0,"-10"9"70"16,0 10-306-16,-7 13-24 15,2 10-25-15,-1 13-5 0,6 8 0 16,8 13-12-16,-1-9-2 15,8 4-7-15,0-11 4 16,2-12-1-16,-5-17 12 16,6-5 3-16,0-17 12 15,1-11 14-15,-2-11 4 16,7-16-15-16,-6-5-7 0,-5-13-15 16,4-4-16-1,-8-6-15-15,-8 6 6 0,-1 5-10 16,-1 17 5-16,-7 16-10 15,5 16 9-15,2 15-11 16,11 10 8-16,8 4-7 16,11-7 10-16,10 7-9 15,9-7 12-15,6-5-8 16,0-7 12-16,3-4-10 16,-6-13 11-16,0-4-9 15,-10-5 10-15,-4-5-8 16,-8 1 10-16,-2 2-11 15,-12-9 8-15,-5 8-10 16,-1 7 7-16,-7 3-12 16,-5 12 6-16,-2 15-8 15,-1-3 7-15,3 15-9 16,3-5 12-16,7 8-10 0,13-4 11 16,12 4-10-16,2-15 11 15,13-2-6-15,5-13 10 16,7-7-7-16,-7-8 9 15,5-8-6-15,-6-4 5 16,-4-9-5-16,-7 2 7 16,-5-7-8-16,-11 1 6 15,-6 5-6-15,-5 10 8 0,-10 7-9 16,-1 10 7-16,-4 22-9 16,1 2 6-16,2 13-13 15,5-4 10-15,12 8-9 16,5-10 9-16,8 1-7 15,1-9 12-15,5-5-8 16,-7-5 11-16,6-10-6 16,-10-5-5-16,-4-13-104 15,-10-8-54-15,6-19-386 16,-13-8 12-16</inkml:trace>
          <inkml:trace contextRef="#ctx0" brushRef="#br0" timeOffset="194682.9998">-117 3768 981 0,'-3'-18'401'0,"3"5"64"16,-1 7-262-16,5 3-45 16,5 9-57-16,3 4-46 15,3 5-24-15,5 3 310 0,-2-6-813 16</inkml:trace>
          <inkml:trace contextRef="#ctx0" brushRef="#br0" timeOffset="196642.4348">317 4162 363 0,'24'-2'403'0,"5"-1"-66"0,-5-6-45 15,-3 3-20-15,-8-3-80 16,-5-4 6-16,-8-4-43 16,-11 2-14-16,-10-3-64 15,-15 6-26-15,-1 8-41 16,-8 7 1-16,3 7-15 16,0 8 8-16,9 0-8 15,3 9 8-15,7-4-9 0,5 1 8 16,10-6-10-16,16 0 8 15,10-11-7-15,21-8 7 16,3-11-8-16,12-5 6 16,-7-5-7-16,-4-5 6 15,-16 7-6-15,-3 7 5 16,-15 10-7-16,-6 13 2 16,-4 13-7-16,2 10 7 15,-1 7-5-15,9 10 9 16,0-8-2-16,11 13 8 15,-2-8-9-15,3 8 10 16,-3-11-7-16,0 11 9 16,-6-12-9-16,-2 8 8 15,-2-9-10-15,-7 6 8 16,-4-11-10-16,-7 1 12 16,-7-13-7-16,-5-4 12 0,-4-7-6 15,-8-10 13-15,1-5-7 16,-11-10 9-16,1-10-8 15,-1-12 9-15,8-3-12 16,5-7 6-16,19 2-13 16,15-1 8-16,18 5-10 15,22-5 6-15,11 5-7 16,15-6 7-16,-1 5-9 16,4 1 8-16,-9 2-12 0,4-4-2 15,-11 5-9-15,-2-8 7 16,-15-2-7-16,-12 1 15 15,-19 4-1-15,-16 6 9 16,-13 10-8-16,-9 7 6 16,-2 7-9-16,-2 7 6 15,5-2-7-15,2 13 7 16,9 10-8-16,0-1 9 16,11 5-7-16,-2 5 9 15,3-7-7-15,6-4 9 16,7-1-10-16,13-7 11 15,5 0-8-15,20 0 11 16,3-3-9-16,10 2 10 16,-7-4-10-16,3 1 7 15,-14-1-8-15,-5 4 6 0,-13 1-9 16,-8 3 8-16,-10 0-8 16,-2-2 9-16,-2-2-6 15,-2-5 24-15,2-2 5 16,3-7 19-16,0-4-8 15,0-8 9-15,2-5-23 16,-1-7-3-16,-2 0-19 0,-5-6 8 16,-5 0-10-1,-5 3 6-15,-2 5-9 0,-3 2 8 16,4 11-11-16,4 14 6 16,7 5-9-16,7 7 7 15,8 1-9-15,14 3 8 16,5 0-6-16,10 0 11 15,1 3-5-15,-2 0 11 16,-7-5-8-16,3-8 7 16,-7-1-8-16,-1-14 9 15,-5-4-10-15,-1-8 11 16,-8 7-8-16,-7-6 8 16,-5 12-11-16,-4 6 6 15,-8 9-12-15,-5 9 8 16,-2 7-11-16,-1 7 10 15,8 4-7-15,13 6 9 0,10-6-9 16,13-2 11-16,8-8-7 16,11-8 11-16,-2-14-6 15,6-7 8-15,-7-9-6 16,0-6 9-16,-7-7-9 16,-4-5 7-16,-13-2-7 15,-4-2 1-15,-13 8-10 16,-10 11 4-16,-7 6-10 0,-5 14 5 15,0 10-4-15,1 1 9 16,13 5-7-16,8 8 8 16,8-2-7-16,8 0 10 15,5 1-7-15,5-1 9 16,2-3-6-16,8-6 10 16,-2-6-8-16,2-9 10 15,-5-7-8-15,1-7 10 16,-12-4-11-16,1 3 10 15,-8-1-11-15,-2 4 10 16,-9 6-8-16,4 4 5 16,-8 1-10-16,5 8 10 15,1 2-13-15,7 2 9 16,0 1-6-16,13 1 9 16,4-7-7-16,15-4 11 15,2-8-8-15,10-3 7 16,-5-5-8-16,-2-2 7 0,-14 2-10 15,-11 1 3-15,-17 7-13 16,-11 1 5-16,-8 11-9 16,-2 5 0-16,1 2 5 15,4 4 10-15,9-1-4 16,10-4 8-16,8-4 3 16,11-4 7-16,4-5-22 15,1-5-111-15,-1-6-28 16,2-3-353-16,-4 1-16 0</inkml:trace>
          <inkml:trace contextRef="#ctx0" brushRef="#br0" timeOffset="196985.5562">2554 4097 438 0,'-2'5'372'16,"5"2"-61"-16,3-2-39 16,3 1-154-16,3 7-27 15,3-1-65-15,-1 6-4 16,5 6-18-16,2 8 2 15,1-1-8-15,-3 14 4 16,-1 0-3-16,-4 8 5 16,-8-5-3-16,-3 6 12 15,-5-9 5-15,-4 5 37 16,-7-4 8-16,-8 7 48 16,-4-2 7-16,-6 1 28 0,-1-5-26 15,1-8 11-15,4-9-48 16,0-12-9-16,6-9-39 15,-5-8-3-15,-1-8-24 16,-7-11 6-16,1-8-11 16,1-17 9-16,10-1-11 15,8-7 8-15,16 2-10 16,17 5 4-16,14 16-10 0,20-4 4 16,14 11-8-16,25 1 14 15,1 2-27-15,27-1-125 16,-16 1-390-16,19-9 66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38:37.2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C8B05C5-E253-454A-99DF-89DB24C94F07}" emma:medium="tactile" emma:mode="ink">
          <msink:context xmlns:msink="http://schemas.microsoft.com/ink/2010/main" type="writingRegion" rotatedBoundingBox="5722,17149 5737,17149 5737,17164 5722,17164"/>
        </emma:interpretation>
      </emma:emma>
    </inkml:annotationXML>
    <inkml:traceGroup>
      <inkml:annotationXML>
        <emma:emma xmlns:emma="http://www.w3.org/2003/04/emma" version="1.0">
          <emma:interpretation id="{22960882-C406-4D82-85E9-C6EB22F4B108}" emma:medium="tactile" emma:mode="ink">
            <msink:context xmlns:msink="http://schemas.microsoft.com/ink/2010/main" type="paragraph" rotatedBoundingBox="5722,17149 5737,17149 5737,17164 5722,17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315955-51FB-4FD8-A6BC-0556924189AD}" emma:medium="tactile" emma:mode="ink">
              <msink:context xmlns:msink="http://schemas.microsoft.com/ink/2010/main" type="line" rotatedBoundingBox="5722,17149 5737,17149 5737,17164 5722,17164"/>
            </emma:interpretation>
          </emma:emma>
        </inkml:annotationXML>
        <inkml:traceGroup>
          <inkml:annotationXML>
            <emma:emma xmlns:emma="http://www.w3.org/2003/04/emma" version="1.0">
              <emma:interpretation id="{D36E4030-2FBD-42D4-9EB2-66B63BD6797D}" emma:medium="tactile" emma:mode="ink">
                <msink:context xmlns:msink="http://schemas.microsoft.com/ink/2010/main" type="inkWord" rotatedBoundingBox="5722,17149 5737,17149 5737,17164 5722,1716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9:44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C2DB82-3D5E-42C1-B894-E2C78C387F0F}" emma:medium="tactile" emma:mode="ink">
          <msink:context xmlns:msink="http://schemas.microsoft.com/ink/2010/main" type="inkDrawing" rotatedBoundingBox="752,11556 5948,11324 5951,11407 756,11640" semanticType="underline" shapeName="Other">
            <msink:sourceLink direction="with" ref="{166A6BBD-1F1A-4313-9408-926EAEBFA856}"/>
          </msink:context>
        </emma:interpretation>
      </emma:emma>
    </inkml:annotationXML>
    <inkml:trace contextRef="#ctx0" brushRef="#br0">-9 279 609 0,'-5'-6'279'0,"5"0"-18"0,8 4-176 16,23 1 24-16,20-1-61 16,44-7 6-16,19 3 8 15,47-6 6-15,-1-3-23 16,39 0-3-16,-13 0-11 15,30-6-1-15,-21 6-8 0,24-3-3 16,-27 2-8-16,30 5 3 16,-29 4 1-16,21-4 6 15,-19 7-2-15,22 1 1 16,-33-6-5-16,23 7-5 16,-26 5-7-16,9-3 0 15,-26 0 0-15,15 9-1 16,-32-6 0-16,12-3-1 15,-27-1 1-15,6-7 0 16,-31-5 0-16,5-4 0 16,-23 5 0-16,-4-1-1 15,-28 8-1-15,0 2 1 16,-18-1-1-16,-6-4 2 16,-10 7 0-16,-1 1 2 15,-8 1 0-15,-8-2 2 16,-5 7-1-16,-2-5-9 15,-10 4 436-15,13 7-820 0,2-5 411 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0:23.9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74F7B9-DDC0-4531-89FF-F5D0A7FB4822}" emma:medium="tactile" emma:mode="ink">
          <msink:context xmlns:msink="http://schemas.microsoft.com/ink/2010/main" type="inkDrawing" rotatedBoundingBox="1485,5605 3437,5173 3717,6435 1765,6867" semanticType="enclosure" shapeName="Other">
            <msink:sourceLink direction="with" ref="{CBA76336-E66C-4F5C-A684-67FA492B9598}"/>
          </msink:context>
        </emma:interpretation>
      </emma:emma>
    </inkml:annotationXML>
    <inkml:trace contextRef="#ctx0" brushRef="#br0">995 221 683 0,'-28'-19'351'0,"-7"-1"-25"0,-1 7-144 15,-6 5-120-15,0 7-39 16,-4 1-13-16,10 3-4 15,-2 1 5-15,8-2 7 16,-3-1 15-16,3 1 4 16,-10 2 8-16,2 4-6 15,-6 11-4-15,5 10-17 16,-15 13 1-16,5 6-5 16,-8 14 6-16,1-8-3 15,-4 13 9-15,11-10-6 0,5 9-1 16,11-7-7-16,11 19 0 15,10-9-8-15,13 20-1 16,11-8-3-16,5 10 1 16,7-13-3-16,13 6 1 15,4-24 0-15,17 3 3 16,8-19-4-16,12-8 8 16,-4-17-2-16,20-10 4 15,-9-16 0-15,18-8 1 16,-4-5-6-16,12-5 4 15,-16 1-7-15,11-5 2 16,-23 1-1-16,4-7 2 16,-13 2-4-16,8-4 4 15,-17 8-3-15,8-5 2 16,-10 2-2-16,3-10 3 0,-13-1-4 16,5-17 5-16,-11 1-2 15,-3-7 4-15,-17 4-3 16,-5-5 11-16,-11 8 0 15,-7-4 5-15,-5 9-3 16,-11-4 4-16,-9 5-9 16,-11-11-1-16,-5 5-7 15,-13-10 4-15,2 4-6 0,-17-4 7 16,-4 14-4-16,-19 2 3 16,-7 31-6-16,-26 28 3 15,2 33-8-15,-22 33-26 16,13 25-31-16,1 28-282 15,34-6-107-15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7:46.9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20A8B84-954D-4371-B7E5-52ABEB1DC09E}" emma:medium="tactile" emma:mode="ink">
          <msink:context xmlns:msink="http://schemas.microsoft.com/ink/2010/main" type="writingRegion" rotatedBoundingBox="6550,7727 6558,6697 7139,6702 7131,7732"/>
        </emma:interpretation>
      </emma:emma>
    </inkml:annotationXML>
    <inkml:traceGroup>
      <inkml:annotationXML>
        <emma:emma xmlns:emma="http://www.w3.org/2003/04/emma" version="1.0">
          <emma:interpretation id="{3678C316-F190-4A9A-8F34-ACA2FD969319}" emma:medium="tactile" emma:mode="ink">
            <msink:context xmlns:msink="http://schemas.microsoft.com/ink/2010/main" type="paragraph" rotatedBoundingBox="6550,7727 6558,6697 7139,6702 7131,7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266CE2-3230-426F-AFE3-91E2527D4A06}" emma:medium="tactile" emma:mode="ink">
              <msink:context xmlns:msink="http://schemas.microsoft.com/ink/2010/main" type="line" rotatedBoundingBox="6550,7727 6558,6697 7139,6702 7131,7732"/>
            </emma:interpretation>
          </emma:emma>
        </inkml:annotationXML>
        <inkml:traceGroup>
          <inkml:annotationXML>
            <emma:emma xmlns:emma="http://www.w3.org/2003/04/emma" version="1.0">
              <emma:interpretation id="{54609C8C-6022-4698-B4DC-A6D25EBB22D5}" emma:medium="tactile" emma:mode="ink">
                <msink:context xmlns:msink="http://schemas.microsoft.com/ink/2010/main" type="inkWord" rotatedBoundingBox="6550,7727 6558,6697 7139,6702 7131,7732">
                  <msink:destinationLink direction="with" ref="{05713B34-8075-4D4D-9A95-D919229659FB}"/>
                </msink:context>
              </emma:interpretation>
            </emma:emma>
          </inkml:annotationXML>
          <inkml:trace contextRef="#ctx0" brushRef="#br0">54 46 392 0,'-2'-2'212'16,"2"-2"23"-16,3-1-70 15,0 4-13-15,-4-2-24 16,1 1 0 0,0 1-36-16,0 2-17 0,-3-2-26 0,4-2-15 15,2 0-15-15,-3 0-6 16,0-2-8-16,5 5-4 16,-4 5 5-16,-4 8 2 15,2 10-1-15,-7 11 6 16,-1 5-4-16,-1 2 5 15,4-5-2-15,0-6 6 16,4-11-2-16,1-7 4 16,4-1-4-16,0-11 7 15,3-3-9-15,4-8 6 16,2-1-7-16,2-16 2 16,1-1-10-16,-5-10 4 15,-2 0-7-15,-2-6 2 16,-6 15-4-16,1 5 5 15,1 11-1-15,-5 12 4 0,-8 15-2 16,1 6 4-16,-7 7-5 16,1 2 0-16,2-1-3 15,4-4 2-15,5-8-4 16,2-5 2-16,2-4-3 16,2-6 4-16,2-3-3 15,0-3 5-15,2-4-3 16,1-7 4-16,-2 2-5 15,-1 0 3-15,-1 2-4 0,-2 2 4 16,-3 7-2-16,0 1 1 16,0-2-2-16,-2 2 2 15,2 2-2-15,2-1 0 16,-2-1-1-16,3-1 0 16,-2-1-2-16,2 1 2 15,0 2-2-15,0 7 0 16,-1 4-1-16,-1 12 4 15,-1 4-2-15,0 10 4 16,0-7 2-16,2-1 5 16,1-12-3-16,0-4 5 15,1-8-5-15,1-2 3 16,2-2-6-16,-1-2 4 16,2-8-7-16,-2-5 8 15,0 1-7-15,0-2 4 16,-3 4-6-16,-3 5 6 0,1 7-6 15,-1 2 4-15,-1 4-4 16,-1 2 4-16,7-1-6 16,-4 2 4-16,4 4-5 15,-2-5 1-15,1-2-3 16,-2-1 4-16,1-2-2 16,-2 1 2-16,2 6-2 15,-3 12 5-15,-1 6-6 0,1 15 4 16,-2-3 1-16,4 0 1 15,4-14 1-15,10-14-54 16,-1-22-370-16,-3-38 107 16</inkml:trace>
          <inkml:trace contextRef="#ctx0" brushRef="#br0" timeOffset="6355.2765">-5 137 565 0,'5'3'354'0,"-5"-6"-22"16,-2 0-109-16,4 3-86 15,-2 3-57-15,1 0-18 16,-2 9-22-16,2 3 2 16,1 2-2-16,-1 5-2 15,1-1 1-15,2 0-12 16,2 0-9-16,2 5-12 15,-2-2 0-15,0 12-7 16,-3-2 6-16,-2 11-7 0,-2-3 11 16,-2 8 1-16,0-8 7 15,0 6-5-15,1-10 6 16,4 4-11-16,-1-12 1 16,-2 1-6-16,-1-8 10 15,2-4 2-15,-4-11 11 16,1 5 3-16,1-10 8 15,1 3-11-15,-2-6-2 16,0 3-11-16,0-1-2 16,1 1-10-16,-1-3 6 0,2 6-8 15,-1-2 6-15,2-2-8 16,-1 1 7-16,1 3-7 16,0-5 5-16,0 7-4 15,0-5 5-15,1 0-4 16,-2-3 6-16,2-2-4 15,1 1 7-15,-2-1-5 16,0 1 7-16,0-2-8 16,0 3 4-16,0 3-7 15,-3 1 5-15,1 5-6 16,1 3 7-16,1 5-7 16,-2-4 7-16,1-2-8 15,1-4 7-15,3-7-5 16,-5-4 7-16,2-4-6 15,2 1 7-15,-1-4-7 16,-2 5 6-16,1 2-9 0,1 4 6 16,1 3-5-16,-4 3 4 15,4-3-4-15,-1 0 7 16,-1-2-5-16,-1-2 5 16,2-10-6-16,-2 4 7 15,1-4-6-15,0-1-17 0,3 0-71 16,-3 3-24-16,3-1-354 15,-2-1 42-15</inkml:trace>
          <inkml:trace contextRef="#ctx0" brushRef="#br0" timeOffset="7302.9089">72 744 720 0,'0'9'382'0,"-9"1"-27"16,0 7-135-16,-2-1-143 15,5 2-37-15,-1 3-15 16,5-7-11-16,5-2-10 16,0-3 0-16,3 1-5 15,0-5 5-15,0-4-4 16,-3-2 10-16,2 1 5 16,-5-3 10-16,6-8-6 15,-2 5 5-15,4-7-10 16,-1-5-4-16,4-5-11 0,-5 4 6 15,-6-4-6-15,-2 8 6 16,-7 11-5-16,-4 5 6 16,-8 14-7-16,3 8 6 15,-3 2-5-15,6 1 7 16,3 1-5-16,9-11 8 16,4-7-7-16,4-3 5 0,7-15-5 15,3-3 6-15,3-9-6 16,3 2 8-16,-2-8-8 15,-7 9 4-15,0-3-7 16,-6 9 14-16,-10 7-2 16,-1 11 7-16,-7 9-6 15,-3 3 8-15,0 8-16 16,3-4 2-16,2-4-7 16,5-10 8-16,2-1 1 15,2-7 14-15,4-1 1 16,1-7 8-16,2 2-9 15,3-9-2-15,-1 2-13 16,-4-1-1-16,-2 8-7 16,-5 2 6-16,-8 11-8 15,1 1 7-15,-1 7-8 16,-1 0 8-16,3 0-8 0,6-5 8 16,2-2-9-16,2-10 7 15,5-5-4-15,0-2 10 16,3-8-6-16,-1-1 8 15,2-1-7-15,-5-1 3 16,-4 7-8-16,1 4 7 16,-7 7-7-16,-4 10 5 15,-3 1-5-15,2 7 5 16,-4 2-7-16,8-3 7 0,5-4-7 16,1-1 6-16,3-11-6 15,4-4 9-15,2-10-5 16,2-3 9-16,-1-7-7 15,-2-1 6-15,-4 2-7 16,-4 9 4-16,-3 12-7 16,-4 9 5-16,-1 15-7 15,-1 5 7-15,0 4-8 16,3-6 9-16,2 0-8 16,2-11 7-16,2-8-8 15,2-7 7-15,2-2-2 16,1-4 9-16,1-8-7 15,3 2 10-15,-3-2-8 16,-2 5 1-16,-1 2-7 16,-4 11-1-16,-5 8-69 0,0 8-28 15,0-1-55-15,-2-1-7 16,2-1-320 0,2-10 117-16</inkml:trace>
          <inkml:trace contextRef="#ctx0" brushRef="#br0" timeOffset="8435.337">73 205 384 0,'-1'-17'180'16,"1"4"32"-16,0-5-38 15,-2-5-12-15,5 2 12 16,0-3-22-16,2-4-1 16,-4-1-45-16,2 5-8 15,-4 3-16-15,-2 6 0 16,-2 9-22-16,-2 13-18 0,-1 10-14 15,-4 12-12-15,3 4-12 16,-1 7-6 0,2-2 7-16,2-2-5 0,5-11 6 15,4 2-7-15,-2-10 6 16,4 4-7-16,1 1 6 16,-3 10-7-16,0-1 7 15,0 17-7-15,-2 3 6 16,-2 8-6-16,-2-4 6 0,-2 7-7 15,-1-15 8-15,2-1-6 16,1-10 6-16,1-6-5 16,1-13 6-16,2-1-7 15,-1-7 6-15,-1-9-4 16,-1 0 6-16,-1-3-5 16,-1 0 7-16,1-1-5 15,1-7 4-15,1-7-6 16,1-4 3-16,3-19-5 15,0-8 3-15,3-21-4 16,4-3 6-16,-2-11-6 16,-2 10 5-16,4 2-4 15,-4 18 3-15,-4 2-4 16,-1 14 6-16,2 7-6 16,-4 10 5-16,-1 6-6 0,1 13 3 15,-2 4-7 1,3 5 7-16,-3 2-6 0,4 5 7 15,-2-4-4-15,1-1 6 16,-3-4-6-16,0-1 6 16,-3 1-6-16,0 7 5 15,-2 6-8-15,2 7 6 16,0 13-9-16,5 4 8 16,-4 10-6-16,5 2 8 0,-3 8-6 15,2-7 8-15,-2 8-6 16,1-6 6-16,-1 7-4 15,3-9 3-15,0-7-3 16,-1-12 5-16,-1-6-5 16,2-15 5-16,-1-6-7 15,1-4 7-15,3-8-5 16,1-5 7-16,1-10-5 16,-2-6 8-16,4-12-7 15,-2-6 4-15,-1-21-6 16,-2 1 5-16,-2-17-6 15,-2 1 5-15,-1-9-6 16,0 18 5-16,5-8-6 16,-2 19 1-16,3 4-5 15,0 18 4-15,-3 7-7 16,0 19 5-16,-2 8-4 0,1 13 4 16,-4 10-3-16,4 3 5 15,-1 7-3-15,2 1 8 16,2 1-4-16,1 0 5 15,-2 9-8-15,1 4 3 16,-4 16-6-16,-2 7 6 16,-5 12-4-16,3-9 8 15,0 2-2-15,3-19 6 16,4-7-29-16,4-16-41 16,1-10-356-16,-5-19 78 0</inkml:trace>
          <inkml:trace contextRef="#ctx0" brushRef="#br0" timeOffset="30666.1021">-144 430 641 0,'5'-14'327'16,"-4"-1"8"-16,1 2-164 0,-5 2-7 16,-5 5-66-16,-1-1 10 15,0 4-18-15,-1 0 14 16,2 0-14-16,4 0-1 15,-1 3-29-15,4 1-17 16,2 2-28-16,1 3-10 16,5 0-8-16,7 5 1 15,-1-4 2-15,10-2 3 16,7-1 1-16,10-5 2 16,2-4 1-1,17 2-2-15,-10-1-1 0,7-4 0 16,-16 4-1-16,-1 1-2 15,-16 1 0-15,-5 2-3 16,-14 3 0-16,-8 3 2 16,-8 0 2-16,-6-3 1 0,-8 0 2 15,-8-3 0-15,-1 0-2 16,-17-3-1-16,-2 0-1 16,-5 3 2-16,10 0 0 15,-5 2 3-15,18 1 0 16,7 1 0-16,11-1-1 15,9 0-2-15,11 0-3 16,5 0 0-16,5 2-1 16,8-4 1-16,1 2 0 0,12-4 2 15,1-2 1-15,10-2 1 16,2 2-2-16,2-1 1 16,-9 2-1-16,-1 4-1 15,-13-1-1-15,-14 5-3 16,-10 2 1-16,-10 1 0 15,-9 0 0-15,-12 0 3 16,2 0 2-16,-11-3 1 16,1-3-2-16,-7-3 0 15,8 0-1-15,-4-3 1 16,8-2-1-16,6 1 0 16,9 2-1-16,6-1 1 15,9 3-3-15,8-1-2 16,5 4-1-16,10-3 2 0,2 0 1 15,11-2 2 1,5 1 1-16,10-7-2 0,-3 1-12 16,4 1-31-16,-5 0-15 15,-7 0-13-15,-14 6 2 16,-5 1 8-16,-9-1 29 16,-11 2 14-16,-7 1 14 15,-3-2 1-15,-4-2 3 16,-10 1 3-16,1-3-1 0,-8-2 1 15,-6 2 0-15,-6 3 0 16,3 0-2-16,-3 0 3 16,7 2 1-16,4 1-49 15,13-6-30-15,9 9-337 16,15 3 52-16</inkml:trace>
          <inkml:trace contextRef="#ctx0" brushRef="#br0" timeOffset="31970.3827">-196-4 579 0,'-15'6'356'0,"4"-1"-29"16,2-2-89-16,6 0-131 15,8 0-27-15,4-3-33 16,9 0 5-16,1 0-13 16,11 0 7-16,2 0 0 15,11 0-8-15,-1 0-17 16,12-5-4-16,2-1-11 16,1-5-2-16,-14 1-2 15,-5-1 1-15,-13 2 1 0,-10 2 1 16,-15 2 5-16,0-1 7 15,-1 3 1-15,-8 0 0 16,-5 2-2-16,-2-1-4 16,-7 2-9-16,-8 3 0 15,-5-1-1-15,-12 4 1 16,1 0-1-16,-8 3 0 16,4 0 0-16,-2 0-1 15,17-2-1-15,3 1 2 16,15-5 0-16,8-2-1 15,8 1-2-15,13-4 0 16,8-1-2-16,13-3 3 16,5-3 0-16,13-3 3 0,-4 2 1 15,2-4-2-15,-6 7 0 16,-3 2-1-16,-10 7-1 16,-5 2 1-16,-6 4 0 15,-3-1 0-15,-5-1 0 16,-2-3 0-16,-2-1 0 15,-6-1-2-15,-5-2 1 16,-11-1 1-16,-5 1 0 16,-15 2 1-16,-6-1 2 15,-12 3-1-15,1 2 0 0,-1 1-1 16,12-2 0-16,5 2 0 16,14-3-1-16,8 0-1 15,11-1-1-15,5-4-5 16,10-1 1-16,4-3 3 15,3-1-1-15,10 1 1 16,2-2 5-16,8 2-1 16,1 0-4-16,12 0 1 15,-8 0-1-15,5-3 1 16,-9 2 1-16,-1 2 1 16,-13 2 1-16,-2 0-1 15,-13 3-2-15,-5-1-2 16,-13 1 0-16,-5 3 1 15,-5 1 0-15,-8 2 2 0,1 2 2 16,-7-2 1-16,-4 1-1 16,-12-2 0-16,0 1-2 15,-7 1 3-15,4-2-2 16,1 1 1-16,14-2-2 16,9-1 2-16,11-1-2 15,11-1 2-15,8-1-18 16,15-6 405-16,5 0-821 0,10-9 392 15</inkml:trace>
          <inkml:trace contextRef="#ctx0" brushRef="#br0" timeOffset="32600.8236">-135 326 416 0,'-1'-6'302'0,"-2"-1"-12"16,0 7-66-16,-2-3-60 0,-1 1-26 15,0 5-71-15,3 3-13 16,2 0-23-1,5 5-3-15,1-1-10 0,5-4 3 16,7-4-4-16,13-5 2 16,3-3-5-16,10-5 2 15,1 2-8-15,1 3 0 16,-11 3-6-16,-10-6 1 16,-6 11-1-16,-4-7-1 15,-4 4 1-15,-10-4 0 16,9 8-2-16,-9-4 4 15,0 5-1-15,-10-1 1 16,-2 5-1-16,-12-4 1 16,-2 5-3-16,-16 2 0 15,-3-2 0-15,-3 0 3 0,0-3 0 16,-6 1 1 0,11-1 0-16,-1-1 0 0,8-4-1 15,4 2-1-15,14-3-1 16,9 2-171-16,20 7-211 15,16 3 13-15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6:18.7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2600D6-BFD6-4162-8DFC-23D70A49086A}" emma:medium="tactile" emma:mode="ink">
          <msink:context xmlns:msink="http://schemas.microsoft.com/ink/2010/main" type="writingRegion" rotatedBoundingBox="3394,8561 5042,9927 4562,10507 2913,9141"/>
        </emma:interpretation>
      </emma:emma>
    </inkml:annotationXML>
    <inkml:traceGroup>
      <inkml:annotationXML>
        <emma:emma xmlns:emma="http://www.w3.org/2003/04/emma" version="1.0">
          <emma:interpretation id="{D316A82C-6ED2-4279-8CCD-45A58B7DF323}" emma:medium="tactile" emma:mode="ink">
            <msink:context xmlns:msink="http://schemas.microsoft.com/ink/2010/main" type="paragraph" rotatedBoundingBox="3394,8561 5042,9927 4562,10507 2913,9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880ADE-8521-474C-9DB7-E5464ECEE3FE}" emma:medium="tactile" emma:mode="ink">
              <msink:context xmlns:msink="http://schemas.microsoft.com/ink/2010/main" type="line" rotatedBoundingBox="3394,8561 5042,9927 4562,10507 2913,9141"/>
            </emma:interpretation>
          </emma:emma>
        </inkml:annotationXML>
        <inkml:traceGroup>
          <inkml:annotationXML>
            <emma:emma xmlns:emma="http://www.w3.org/2003/04/emma" version="1.0">
              <emma:interpretation id="{908AC817-0C6A-41F0-8DA3-E4FB645FA2D6}" emma:medium="tactile" emma:mode="ink">
                <msink:context xmlns:msink="http://schemas.microsoft.com/ink/2010/main" type="inkWord" rotatedBoundingBox="3300,8674 3596,8919 3316,9258 3020,9012"/>
              </emma:interpretation>
              <emma:one-of disjunction-type="recognition" id="oneOf0">
                <emma:interpretation id="interp0" emma:lang="" emma:confidence="0">
                  <emma:literal>die</emma:literal>
                </emma:interpretation>
                <emma:interpretation id="interp1" emma:lang="" emma:confidence="0">
                  <emma:literal>deie</emma:literal>
                </emma:interpretation>
                <emma:interpretation id="interp2" emma:lang="" emma:confidence="0">
                  <emma:literal>deine</emma:literal>
                </emma:interpretation>
                <emma:interpretation id="interp3" emma:lang="" emma:confidence="0">
                  <emma:literal>dies</emma:literal>
                </emma:interpretation>
                <emma:interpretation id="interp4" emma:lang="" emma:confidence="0">
                  <emma:literal>dein</emma:literal>
                </emma:interpretation>
              </emma:one-of>
            </emma:emma>
          </inkml:annotationXML>
          <inkml:trace contextRef="#ctx0" brushRef="#br0">-15 2033 486 0,'-1'-15'378'0,"1"6"-48"16,3 4-49-16,-3 5-103 15,0 8-45-15,-5 5-48 16,2 12-4-16,-4 5-33 16,-2 13 2-16,3-1-15 15,1 12 5-15,2-4-19 0,8 4-1 16,-1-6-17-16,4 3 7 16,-1-12-9-16,2 1 17 15,-3-10-6-15,2-6 8 16,-5-7-6-16,0-5 4 15,-3-8-3-15,1-5 29 16,-2-2-5-16,2-12 8 16,2-5-6-16,5-16-5 15,1-4-32-15,7-17 4 16,-1 0-9-16,-4-9 7 16,-4 15-8-16,-7 3 6 15,-6 18-8-15,-4 15 4 16,-2 12-7-16,-2 7 6 15,5 11-7-15,2 8 9 0,2-5-6 16,4 7 7-16,5-1-6 16,-1-3 7-16,2-3-7 15,2 5 8-15,-4-2-7 16,-3 6 23-16,0 3-36 16,3 4-478-16,-3-2 165 15</inkml:trace>
        </inkml:traceGroup>
        <inkml:traceGroup>
          <inkml:annotationXML>
            <emma:emma xmlns:emma="http://www.w3.org/2003/04/emma" version="1.0">
              <emma:interpretation id="{BCAF0125-17F1-4EFE-9BA5-E3DEB1102E3D}" emma:medium="tactile" emma:mode="ink">
                <msink:context xmlns:msink="http://schemas.microsoft.com/ink/2010/main" type="inkWord" rotatedBoundingBox="4283,9298 5042,9927 4562,10507 3802,9878"/>
              </emma:interpretation>
            </emma:emma>
          </inkml:annotationXML>
          <inkml:trace contextRef="#ctx0" brushRef="#br0" timeOffset="1079.4139">967 2641 1042 0,'2'-6'343'16,"-1"0"76"-16,-2 6-253 15,-2 9-51-15,-5 18-5 16,-5 6-32-16,-5 9-13 15,0 9-33-15,-9 8-2 16,3-7-18-16,-6 8 0 16,0-3-11-16,-8 5 5 15,3-5-7-15,-1-2 18 0,8-11 3 16,7-7 20 0,9-14-5-16,10-2 11 0,8-12-17 15,18-6 13-15,6-3-18 16,21-10 10-16,8-8-9 15,21-8 4-15,-8-3-21 16,4 1 5-16,-20 10-12 16,-14 6 9-16,-20 12-31 0,-13 6-144 15,-13 1-397-15,-11-13 57 16</inkml:trace>
          <inkml:trace contextRef="#ctx0" brushRef="#br0" timeOffset="2587.8454">1437 3183 1123 0,'14'-23'314'15,"-4"-4"140"-15,-2 2-303 16,-4-1 11-16,-7 4-18 16,-7 2-10-16,-2 7-60 15,-11 10-26-15,-4 10-29 16,-8 14-8-16,-2 14-9 0,-4 16-2 16,2 7-1-16,-1 19 2 15,10-5 0-15,6-3-1 16,4-13 1-16,14-7-1 15,11-22-2-15,8-4 1 16,8-10 0-16,6-7 1 16,-1-12 1-16,8-1 1 15,-4-8 1-15,5-2 2 16,-7-1-1-16,1 0 1 16,-11-4-2-16,-4 4 2 15,-10 0-1-15,-2 4 0 16,-5 2 0-16,-5 12 0 15,-1-1-1-15,1 10-1 0,2-3 0 16,5 1-4-16,5-5 1 16,8-5-1-16,4-6 1 15,5-6 0-15,-2-2 3 16,2 2-1-16,-7 5 0 16,-2 5-1-16,-5 8-1 15,-2 9-1-15,-2 6-1 16,-5 3 1-16,2 0 2 15,-1 5-1-15,-2-5 1 16,-3-2 0-16,3-10 1 0,-3 2-1 16,0-2 1-16,0-3 1 15,3 0 0-15,0 4 1 16,0-7 8-16,-2-3-78 16,5 3-105-16,3-3-365 15,0 0 9-15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5:53.7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3F5CEA-1186-49B4-90E6-AF18536874B5}" emma:medium="tactile" emma:mode="ink">
          <msink:context xmlns:msink="http://schemas.microsoft.com/ink/2010/main" type="writingRegion" rotatedBoundingBox="6328,9834 6798,8597 7449,8844 6980,10081"/>
        </emma:interpretation>
      </emma:emma>
    </inkml:annotationXML>
    <inkml:traceGroup>
      <inkml:annotationXML>
        <emma:emma xmlns:emma="http://www.w3.org/2003/04/emma" version="1.0">
          <emma:interpretation id="{E544006D-5A5D-4133-ABE8-1DAAE12D4473}" emma:medium="tactile" emma:mode="ink">
            <msink:context xmlns:msink="http://schemas.microsoft.com/ink/2010/main" type="paragraph" rotatedBoundingBox="6328,9834 6798,8597 7449,8844 6980,10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3CC66D-AE97-4554-B302-3BA9E4FA4905}" emma:medium="tactile" emma:mode="ink">
              <msink:context xmlns:msink="http://schemas.microsoft.com/ink/2010/main" type="line" rotatedBoundingBox="6328,9834 6798,8597 7449,8844 6980,10081"/>
            </emma:interpretation>
          </emma:emma>
        </inkml:annotationXML>
        <inkml:traceGroup>
          <inkml:annotationXML>
            <emma:emma xmlns:emma="http://www.w3.org/2003/04/emma" version="1.0">
              <emma:interpretation id="{A6935CEA-A51B-49AA-BC93-0DD4B4FDA348}" emma:medium="tactile" emma:mode="ink">
                <msink:context xmlns:msink="http://schemas.microsoft.com/ink/2010/main" type="inkWord" rotatedBoundingBox="6328,9834 6798,8597 7449,8844 6980,10081">
                  <msink:destinationLink direction="with" ref="{05713B34-8075-4D4D-9A95-D919229659F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-398 2674 953 0,'3'-4'398'0,"-3"-1"41"0,0 2-198 15,5 0-117-15,-7 12-22 16,2 3-48-16,6 6-25 16,-4 3-29-16,-7 14-2 15,-1-2 3-15,-3 10 1 16,-9-1 1-16,-1 6 2 15,2-7 3-15,5-2 0 16,5-12-2-16,5-5 4 16,4-7 7-16,8-7 18 15,4-5 10-15,13-11 10 16,7-1-3-16,19-7-5 0,-4-1-20 16,9 1-9-16,-15 5-12 15,-8 5-1-15,-16 3-5 16,-10 8 0-16,-9-1-4 15,-3 1-126-15,-3-4-62 16,3 4-345-16,2-7-32 16</inkml:trace>
          <inkml:trace contextRef="#ctx0" brushRef="#br0" timeOffset="582.491">-61 2553 1232 0,'0'-11'444'0,"-2"2"77"15,1 3-349-15,-1 3-27 16,-1 1-71-16,0 8-34 16,3 5-37-16,2 9-5 15,1 2-5-15,1 1 3 0,5-1 2 16,0-1 1-16,-1-9 0 16,4-4 1-16,-2 1 4 15,11-11 5-15,0-8 3 16,9-7 1-16,-3-5 1 15,0-5-2-15,-9 6-6 16,-6 4-1-16,-10 7-3 0,-7 11-2 16,-7 7-1-1,-6 10-1-15,5 10 0 0,2 1 0 16,5-2 2-16,15 1-3 16,8-10 2-16,7-10 1 15,4-4 4-15,7-2 2 16,-7-11 3-16,4-8-1 15,-8 1 1-15,-2-10-2 16,-11-2-1-16,-7 4-2 16,-5 9-2-16,-5 3-3 15,-3 10-1-15,12 8-97 16,4 2-84-16,26-1-363 16,6-11-2-16</inkml:trace>
          <inkml:trace contextRef="#ctx0" brushRef="#br0" timeOffset="6620.0932">32 1996 1029 0,'-2'-6'358'0,"-1"3"71"16,5 3-294-16,-1 10-26 0,-1 1-50 16,3 13-25-16,3 0-31 15,-1 6 1-15,5-5-2 16,2 4 0-16,-1-8 2 16,-2 0 21-16,0-6 7 15,-11-6 10-15,2-2 2 16,-3 4 3-16,-3 1-23 0,-1 0-5 15,4 1-11-15,-5-1-1 16,7-4-6-16,-1-2 3 16,2-8 2-16,-3-11 20 15,9-7 2-15,-3-11 4 16,5-7-1-16,2-14-4 16,5 2-18-16,-3-10-4 15,-3 9-3-15,-4 6 0 16,-1 18-1-16,-5 13-4 15,-7 22 1-15,-4 19-2 16,2 14 0-16,-5 10 0 16,1 3 5-16,10 9-1 15,7-9 0-15,6-3 0 16,3-12-2-16,0-6 1 16,-5-15 0-16,5-12 10 15,-7-11 9-15,2-8 8 0,-4-10 1 16,0-8 0-16,-3-7-9 15,2 1-8-15,-7 7-8 16,-1 13-6-16,0 16-3 16,-7 23-3-16,-4 11-45 15,-2 15-487-15,-1-6 151 16</inkml:trace>
          <inkml:trace contextRef="#ctx0" brushRef="#br0" timeOffset="23891.1119">101 1982 682 0,'-12'-6'382'0,"-2"-6"-1"15,2 2-123-15,-6-4-71 16,6 5-39-16,0-3 0 16,5 5-33-16,-1-3-13 15,8 7-38-15,0 0-18 16,3 5-18-16,5 5-13 16,1 7-9-16,0 12-9 15,0 7 3 1,-2 7-4-16,-5 2 6 0,-4 3-6 15,-1-9 7-15,-3-1-6 0,-3-5 7 16,5-2-6-16,-1-8 6 16,7 1-6-16,1-6 6 15,9-5-5-15,-2-4 5 16,5-3-4-16,-1-4 5 16,-2-1-6-16,-8 2 6 15,1 3-8-15,-8 3 6 16,-8 5 2-16,-2-1-35 0,-2 5-114 15,-8-3-368-15,1-6 45 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0:41.8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6C347B-CE4B-4902-8EA2-74A103257ED5}" emma:medium="tactile" emma:mode="ink">
          <msink:context xmlns:msink="http://schemas.microsoft.com/ink/2010/main" type="inkDrawing" rotatedBoundingBox="272,9996 6220,10347 6130,11881 181,11530" semanticType="enclosure" shapeName="Other">
            <msink:sourceLink direction="with" ref="{166A6BBD-1F1A-4313-9408-926EAEBFA856}"/>
          </msink:context>
        </emma:interpretation>
      </emma:emma>
    </inkml:annotationXML>
    <inkml:trace contextRef="#ctx0" brushRef="#br0">5400 571 620 0,'-34'-6'189'16,"-10"-4"33"-16,4 5-169 0,-4-4 19 15,5 5-14-15,-9-5 6 16,7 4-2-16,-7 1-3 16,5 1-26-16,-7-3-2 15,1 1-3-15,-8-1 0 16,9-2 0-16,-5 4 3 0,7-2 1 15,5-3 14-15,13-2 3 16,-4-7 6-16,5-1-6 16,-1-4 0-16,2 1-12 15,-8-4-3-15,2 5-7 16,-7 3-7-16,3 2-8 16,-5-2-6-16,1 4 0 15,-13 1-5-15,4 1 2 16,-14 6-4-16,-2 1 2 0,-7 2-3 15,3 2 4-15,-13-1-4 16,8-1 5-16,-18 0-3 16,2 3 0-16,-13 3-1 15,4 2 3-15,-12 4-4 16,25 0 6-16,0-5-4 16,25-4 4-16,-7-7-4 15,14-2 3-15,-13-8-4 16,5 1 5-16,-10-2-4 15,11 0 3-15,-8 0-4 16,10 6 4-16,-1-3-5 16,9 4 5-16,-8 1-6 15,10 1 6-15,-17-6-5 16,9 6 5-16,-11-5-6 16,8 7 5-16,-7-13-4 15,11 10 5-15,-9 2-7 0,8 2 4 16,-12 2-4-16,5 10 2 15,-10 6-5-15,-1 0 8 16,-10 4-6-16,8 5 6 16,-9 3-5-16,7-3 6 15,-13 2-5-15,10-1 5 16,-13-7-3-16,8-4 6 0,-6-2-5 16,15-9 5-1,-5-2-6-15,16 1 4 0,-8 2-5 16,12 4 3-16,-5 5-5 15,11 2 6-15,-1 8-6 16,13-4 4-16,0 2-2 16,10-3 4-16,1 5-7 15,11-4 5-15,3 11-5 16,8 3 5-16,9 18-7 16,3 6 6-16,2 19-3 15,7-4 6-15,6 9-5 16,-1-15 5-16,10 1-6 15,0-19 4-15,10 9-4 16,4-12 4-16,8 3-4 16,7 0 5-16,19-1-4 15,1-2 5-15,20 2-5 0,2-1 5 16,24 7-6-16,-4 1 7 16,23 1-6-16,-3-2 7 15,32-8-6-15,-9-12 5 16,28-8-5-16,-15-10 6 15,27-4-4-15,-25-2 4 16,19-8-4-16,-18-2 4 16,26-4-5-16,-26-5 5 15,30 4-3-15,-22 3 3 0,4 1-4 16,-29 2 4-16,7 3-4 16,-30 2 1-16,8 4-3 15,-16 0 6-15,20 1-5 16,-13 1 1-16,18-7-1 15,-15-5 3-15,17-19-6 16,-16-13 4-16,12-13 0 16,-25-4 2-16,7-4-4 15,-31 14 5-15,-2 2-2 16,-29 13 2-16,-4 2-3 16,-20 5 4-16,-5 1-4 15,-16 10 4-15,-4-7 12 16,-10-1 8-16,-1-7 13 15,-3-5 6-15,-3-12 6 16,-4 0-11-16,-2-8-8 0,-3 1-11 16,-2-13-9-16,1 8-4 15,-2-15-54-15,0 8-47 16,-8-7-362-16,4 15 54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42:46.4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94E35A-F4E5-4BB0-876D-4A3BD59CC5F8}" emma:medium="tactile" emma:mode="ink">
          <msink:context xmlns:msink="http://schemas.microsoft.com/ink/2010/main" type="inkDrawing" rotatedBoundingBox="33734,5188 33749,5188 33749,5203 33734,5203" shapeName="Other"/>
        </emma:interpretation>
      </emma:emma>
    </inkml:annotationXML>
    <inkml:trace contextRef="#ctx0" brushRef="#br0">0 0 0,'0'0'31,"0"0"-15,0 0 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7:11.9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268B9F7-0410-42AC-9E27-1A57F1374882}" emma:medium="tactile" emma:mode="ink">
          <msink:context xmlns:msink="http://schemas.microsoft.com/ink/2010/main" type="inkDrawing" rotatedBoundingBox="28924,8075 30322,7224 30339,7252 28941,8104" semanticType="underline" shapeName="Other"/>
        </emma:interpretation>
      </emma:emma>
    </inkml:annotationXML>
    <inkml:trace contextRef="#ctx0" brushRef="#br0">281 1317 713 0,'-3'8'423'16,"1"-8"-47"-16,11-5-85 15,9-5-196-15,15-13 4 16,8-4-18-16,17-17 0 15,5-2-18-15,15-13-14 16,2 5-25-16,22-9-10 16,-4 9-9-16,16-9-4 15,-8 6 1-15,14-9 1 16,-19 9 0-16,4-8 1 0,-19 13-1 16,-8 5 2-16,-29 17 0 15,-13 6-59-15,-19 15-39 16,-13 9-375-16,-26 8 53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19.7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7F8906-F86C-40B6-8EA6-161DC6103543}" emma:medium="tactile" emma:mode="ink">
          <msink:context xmlns:msink="http://schemas.microsoft.com/ink/2010/main" type="inkDrawing" rotatedBoundingBox="10050,5987 10323,2034 10408,2040 10135,5993" semanticType="verticalRange" shapeName="Line">
            <msink:sourceLink direction="with" ref="{CB119BBB-7562-4D03-9146-B094D00F4B00}"/>
            <msink:sourceLink direction="with" ref="{BFDA3B2F-792F-4907-B4B1-C6368ED3E792}"/>
            <msink:sourceLink direction="with" ref="{5F3ABFBD-E963-42A5-BBC4-FCF1700B048A}"/>
          </msink:context>
        </emma:interpretation>
      </emma:emma>
    </inkml:annotationXML>
    <inkml:trace contextRef="#ctx0" brushRef="#br0">334 9 765 0,'-4'-8'271'16,"1"4"51"-16,1 4-200 15,1-2-42-15,2 8-28 0,2-1-8 16,-1-7-17-16,-1 8 10 16,2 3 5-16,-1 9 14 15,-5 5-5-15,-2 16-3 16,-1 0-19-16,-1 18-7 16,-1-12-14-16,2 19-1 15,3 0-5-15,-1 12 2 16,2-8-2-16,-4 14-2 15,0-22-1-15,-1 6 2 16,-2-19-3-16,0 4 3 16,0 3-1-16,3 13 1 15,4 0 0-15,-4 17 2 16,5 1-2-16,-1-4 1 16,-4-10-1-16,-3 8 0 0,8-14-1 15,-11 4 2 1,4-4-1-16,8 8 1 0,-6-11-1 15,3 7 1-15,3-14-2 16,-3 7 1-16,-4-10 0 16,5 11 0-16,-7-12-1 15,5 18 1-15,-4-7 0 16,7 9 0-16,-4-13-1 16,5 5 0-16,-3-24 0 0,8 6 3 15,-7-9 0-15,4 11 1 16,-4-2 1-16,-1 15-1 15,-4-9-3-15,-7 6 1 16,4-9-1-16,-1 5 0 16,4-11 1-16,1 1-1 15,3-8 0-15,3 4 0 16,0-6-1-16,4 22 1 16,1 1-1-16,4 8 1 15,-2-5-1-15,1 4 1 16,-10-21-1-16,4 3 2 15,-5-10-2-15,-3 2 1 16,0-7-1-16,1-1 0 16,-1-10-1-16,0 5 2 15,5 0-1-15,-1-1 2 16,4 1-3-16,-1 4 3 0,1 2-3 16,-2 2 2-16,0-5-1 15,-6-3 1-15,1-5-1 16,-1-7 2-16,0-4 0 15,-1 2 0-15,4-1 1 16,-3 0-1-16,4 2-2 16,4-4-2-16,-2-5-2 15,0 1 12-15,3-5 11 0,-5 1 29 16,-1 1 11-16,2-3 18 16,-2 0-6-16,-2 4-9 15,1-1-26-15,2 0-9 16,-4 3-15-16,2-1-14 15,1-8-77-15,-3-5-416 16,-6 1 104-16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3:04.8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3E30FAB-1485-45A0-A882-B69F8979A1DA}" emma:medium="tactile" emma:mode="ink">
          <msink:context xmlns:msink="http://schemas.microsoft.com/ink/2010/main" type="writingRegion" rotatedBoundingBox="19007,5222 17246,5388 17170,4585 18931,4419"/>
        </emma:interpretation>
      </emma:emma>
    </inkml:annotationXML>
    <inkml:traceGroup>
      <inkml:annotationXML>
        <emma:emma xmlns:emma="http://www.w3.org/2003/04/emma" version="1.0">
          <emma:interpretation id="{22682E1A-A8C4-4D22-B1FA-8EE534C4B6C7}" emma:medium="tactile" emma:mode="ink">
            <msink:context xmlns:msink="http://schemas.microsoft.com/ink/2010/main" type="paragraph" rotatedBoundingBox="19007,5222 17246,5388 17170,4585 18931,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D9A9CE-379A-4531-887A-DDE9FC375656}" emma:medium="tactile" emma:mode="ink">
              <msink:context xmlns:msink="http://schemas.microsoft.com/ink/2010/main" type="line" rotatedBoundingBox="19007,5222 17246,5388 17170,4585 18931,4419"/>
            </emma:interpretation>
          </emma:emma>
        </inkml:annotationXML>
        <inkml:traceGroup>
          <inkml:annotationXML>
            <emma:emma xmlns:emma="http://www.w3.org/2003/04/emma" version="1.0">
              <emma:interpretation id="{60C11AFD-78C7-4ED3-8762-C79BC5CB871E}" emma:medium="tactile" emma:mode="ink">
                <msink:context xmlns:msink="http://schemas.microsoft.com/ink/2010/main" type="inkWord" rotatedBoundingBox="19007,5222 17246,5388 17170,4585 18931,44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-119-349 989 0,'2'-25'297'0,"1"10"63"0,-2 7-292 15,4 16-16-15,-5 5-44 16,-8 25-6-16,-2 7-12 16,-13 12 6-16,-4 12 1 15,-6 1 8-15,2-14 1 16,-1-8 5-16,9-10-2 16,4-17 4-16,5-9-4 0,7-2 16 15,5-11 7-15,7-8 5 16,2-9-4-16,7-20 2 15,2-12-16-15,4-8-11 16,-2 1-6-16,-1-2 1 16,-5 17-5-16,-3 14 3 15,-6 14-7-15,-3 10 0 16,-3 14-6-16,-5 22 4 16,2 2-4-16,3 25 5 15,3-2 3-15,6-5 5 16,5-13-4-16,5 4 5 15,-1-25-2-15,2 6 3 16,-4-8-4-16,-2-4 6 16,-5-6-4-16,-3-4 4 15,-3-5-2-15,-2-5 4 16,-4-2-4-16,-6-8 2 0,-3 1-2 16,-6-8 1-16,-1 11-3 15,-2-22 3-15,4 4-2 16,2-4 0-16,6 6-2 15,4 0 2-15,5 21-4 16,3 6 1-16,6 8-2 16,8 7 1-16,1-3-3 0,15 7 2 15,6 11 1-15,14 2-45 16,2-2-350-16</inkml:trace>
          <inkml:trace contextRef="#ctx0" brushRef="#br0" timeOffset="-628.5762">-434 10 650 0,'-11'-24'343'15,"-2"19"-28"-15,-8 5-170 0,-11 6-44 16,-5-4-80-16,-16 16-7 16,1-15-8-16,-14 9-1 15,4 2-3-15,-10 16 3 16,16 3-3-16,-1 10 5 15,15-4-4-15,5 2 3 16,19-7-2-16,7 7 3 16,11-13-5-16,17-2 12 15,8-8-1-15,17-8 11 16,6-14-5-16,11-7 8 16,-6-4-12-16,1-7 3 15,-14-1-13-15,-2-5 12 16,-17 2 1-16,-12-2 7 0,-11 4-6 15,-16 0 6-15,-10 13-13 16,-14 4-4-16,0 11-8 16,-2 10 3-16,13 4-6 15,8 4 4-15,17-1-5 16,18-3 7-16,15-6-3 16,26-1 9-16,8-5-4 15,16-3 6-15,-7-3-7 16,-1-9 4-16,-21 0-6 15,-7 0 4-15,-20 1-7 0,-11 1-1 16,-13 16-5-16,-13 1 2 16,-5-1-4-16,-8 15 6 15,4 3-1-15,2 5 7 16,8-7-5-16,11 10-8 16,10-19-31-16,25-2-340 15,8-10 92-15</inkml:trace>
          <inkml:trace contextRef="#ctx0" brushRef="#br0" timeOffset="-1955.4843">228 37 394 0,'22'-9'315'0,"8"-1"-19"0,-3 2-93 15,11 2-16-15,-2 4-80 16,5-1-38-16,-5 3-40 15,0 2-9-15,-11-1-16 16,-1 3 1-16,-9-1-4 16,-4 1 1-16,-8-1-3 0,-11 2 0 15,-7-2 0-15,-16 1 3 16,-10 2-1-16,-14 2 3 16,-6 1-1-16,-11 1 4 15,11 1-5-15,2-2 5 16,16-2-3-16,8 7 5 15,23-11-5-15,5-3 9 16,11 3-3-16,14-9 4 16,11-9-5-16,19 4 3 15,10-1-9-15,19-3 1 16,0 5-3-16,8 1 3 16,-17 3-4-16,-7 3 2 15,-20 1-2-15,-16 2 0 16,-14 3-7-16,-23 0 5 15,-18 2-4-15,-23 1 5 0,-7 1-1 16,-22-1 5-16,0 2-2 16,-6-2 2-16,14-3-2 15,5 0 5-15,17 1-2 16,10-4 6-16,21 5-3 16,12-1 6-16,12-1-5 15,19-4 5-15,13-1-7 16,29-8 6-16,10-1-8 0,22 1 2 15,-6-1-5-15,11 8 4 16,-32 2-6-16,-11 2 4 16,-26 2-4-16,-11 0 1 15,-21-3-6-15,-14 2 5 16,-14-2-4-16,-14 1 4 16,-6 2 0-16,-17-1 4 15,2-1-3-15,-8 2 2 16,5 0-3-16,0 0 4 15,15-1-2-15,3 2 455 16,14-2-822-16,7-4 427 16</inkml:trace>
          <inkml:trace contextRef="#ctx0" brushRef="#br0" timeOffset="5811.41">238 187 363 0,'35'-3'286'0,"-1"-3"-25"16,14 2-53-16,1-2-73 15,5 0-29-15,-6-2-59 16,3 4-11-16,-18-2-12 15,-9 1 12-15,-14 4 4 16,-11 1 4-16,-16-2-5 16,-13 2-2-16,-12 3-18 0,-22 5-10 15,-8-2-6 1,-14 9 0-16,9-2 0 0,4-5 2 16,11-8-2-16,5 3 1 15,14-9-1-15,5 4 1 16,11 2-4-16,14 2 0 15,17-2-3-15,23 0 6 16,8 0-2-16,16-5 3 16,4 2 0-16,8-3 2 15,-10 3-5-15,-1 2 2 16,-13-1-3-16,-3 1 3 16,-16 2-2-16,-11-2-1 15,-8-2 0-15,-14 3 3 16,-13 9-2-16,-10 0 2 15,-4-2 1-15,-11 2 1 16,6 2-4-16,0-4 3 0,12 4-2 16,3 5 465-16,9 4-821 15,12-10 431-15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6:01.2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D113AE0-3525-4FF5-AC54-D414C1B4574C}" emma:medium="tactile" emma:mode="ink">
          <msink:context xmlns:msink="http://schemas.microsoft.com/ink/2010/main" type="inkDrawing" rotatedBoundingBox="12481,9294 12572,8583 12650,8593 12558,9304" semanticType="callout" shapeName="Other">
            <msink:sourceLink direction="to" ref="{695BE64F-2ABE-4982-922F-055F5CA70C9C}"/>
            <msink:sourceLink direction="to" ref="{0DEA36D5-59ED-45AF-88B8-10C12B357686}"/>
          </msink:context>
        </emma:interpretation>
      </emma:emma>
    </inkml:annotationXML>
    <inkml:trace contextRef="#ctx0" brushRef="#br0">1145 7005 935 0,'-8'-11'277'0,"-11"-1"88"0,7 5-259 15,6-1 4-15,-2 4-30 16,8 8-16-16,3 10-24 16,0 11 4-16,-3 14-11 15,-3 19 7-15,-4 8 3 16,-8 16-6-16,-2 2-16 15,-2 6-7-15,2-15-9 16,7-6 13-16,5-21 3 0,4-13 17 16,5-19 16-16,2-8 31 15,-3-14-2-15,3-14 8 16,0-8-15-16,2-17-17 16,-1-9-30-16,5-15-14 15,0 9-12-15,0-12-1 16,-1 12-1-16,-7 4-2 15,-4 23 0-15,-7 5-3 16,-2 25-1-16,-5 13-1 16,1 13 1-16,2 8 1 15,5 10 2-15,8 8 1 16,2-4 1-16,5 2 2 16,2-8 2-16,-2-6-38 15,-6-12-54-15,-9-2-464 16,-3-13 97-16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3:20.3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CC644DF-FDA1-49E2-AB59-9546A57C9FAD}" emma:medium="tactile" emma:mode="ink">
          <msink:context xmlns:msink="http://schemas.microsoft.com/ink/2010/main" type="inkDrawing" rotatedBoundingBox="24098,1491 26691,3302 26324,3827 23731,2016" hotPoints="25045,1518 26217,3560 25553,3942 24380,1899" semanticType="enclosure" shapeName="Rectangle">
            <msink:destinationLink direction="with" ref="{C1B3D752-6DB9-4E25-8979-8A1397444F30}"/>
          </msink:context>
        </emma:interpretation>
      </emma:emma>
    </inkml:annotationXML>
    <inkml:trace contextRef="#ctx0" brushRef="#br0">0 0 972 0,'51'29'261'0,"14"16"94"0,41 31-255 16,13 16-15-16,46 37-1 15,-6-1-23-15,38 17-19 16,-14-17-23-16,18 25-9 0,-30-17-6 16,2 9-1-16,-34-21 2 15,1-4-2-15,-35-37 2 16,-7-19-3-16,-28-26 1 15,-7-5-9-15,-31-12-19 0,-11-21-44 16,-21-18-26-16,-27-29-309 16,-33-41 58-16</inkml:trace>
    <inkml:trace contextRef="#ctx0" brushRef="#br0" timeOffset="11.9643">1013 81 1236 0,'2'23'262'15,"26"19"130"-15,37 24-330 16,23 3 6-16,34 21 4 16,1 5 10-16,27 11-17 15,-9-16-32-15,13 0-17 16,-19-16-3-16,6-1-11 16,-23 8 4-16,7 20-5 15,-18 9 5-15,4 4-53 16,-18-12-51-16,12-24-365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7:12.7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27F3A55-69AD-4623-9232-795D22AB1678}" emma:medium="tactile" emma:mode="ink">
          <msink:context xmlns:msink="http://schemas.microsoft.com/ink/2010/main" type="writingRegion" rotatedBoundingBox="29787,6028 30713,8608 29380,9087 28454,6506"/>
        </emma:interpretation>
      </emma:emma>
    </inkml:annotationXML>
    <inkml:traceGroup>
      <inkml:annotationXML>
        <emma:emma xmlns:emma="http://www.w3.org/2003/04/emma" version="1.0">
          <emma:interpretation id="{8E1B1463-16DB-4580-A768-39640A7F2CDA}" emma:medium="tactile" emma:mode="ink">
            <msink:context xmlns:msink="http://schemas.microsoft.com/ink/2010/main" type="paragraph" rotatedBoundingBox="29787,6028 30713,8608 29380,9087 28454,6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1D76DE-9EDC-419A-A2AF-35998A5E4023}" emma:medium="tactile" emma:mode="ink">
              <msink:context xmlns:msink="http://schemas.microsoft.com/ink/2010/main" type="line" rotatedBoundingBox="29787,6028 30713,8608 29380,9087 28454,6506"/>
            </emma:interpretation>
          </emma:emma>
        </inkml:annotationXML>
        <inkml:traceGroup>
          <inkml:annotationXML>
            <emma:emma xmlns:emma="http://www.w3.org/2003/04/emma" version="1.0">
              <emma:interpretation id="{E6159528-1EB4-41E3-A40A-4EE44BD088D2}" emma:medium="tactile" emma:mode="ink">
                <msink:context xmlns:msink="http://schemas.microsoft.com/ink/2010/main" type="inkWord" rotatedBoundingBox="29787,6028 30713,8608 29380,9087 28454,6506"/>
              </emma:interpretation>
            </emma:emma>
          </inkml:annotationXML>
          <inkml:trace contextRef="#ctx0" brushRef="#br0">800 1404 954 0,'1'-30'400'0,"1"14"45"16,2 1-235-16,1 12-87 16,4 21-28-16,5 9-66 0,4 6-18 15,4 12-10-15,7 7 3 16,-4-8-1-16,2 5 2 16,-4-4-4-16,-4-3 1 15,-7-12 0-15,-6-1 1 16,-4-13 5-16,-14-5-40 15,-6-11-38-15,-14-11-51 16,-4-7-20-16,-13-13-206 16,8-4-21-16,-7-5 89 15,10-2 125-15,4 3 128 16,10 9 229-16,1 3 106 16,11 6-34-16,8-2-40 15,7-4-102-15,12-19-7 16,7-5-36-16,19-14-13 15,4 5-33-15,14 4-8 16,-4 19-21-16,7 10-9 0,-16 19-8 16,1 11-2-16,-14 12-1 15,-5 11 2-15,-11 8 1 16,-4 13 1-16,-5 1 5 16,-14 9 2-16,-9-6 2 15,-5 3 31-15,-4-15 7 16,-13 0 8-16,2-15-1 0,-7-4-2 15,2-14-29 1,-4-6-16-16,8-9-49 0,3-3-117 16,15-5-358-16,6-11 40 15</inkml:trace>
          <inkml:trace contextRef="#ctx0" brushRef="#br0" timeOffset="1268.9115">1593 1322 936 0,'0'-37'332'0,"-3"6"77"15,-3 16-250-15,-6 7-23 16,-3 13-43-16,-3 13-25 16,-2 7-43-16,-7 16-13 15,3 7-10-15,-6 11 0 16,4-2 0-16,1 16 0 0,8-1 1 16,5 9 1-16,11-9 0 15,8 0-1-15,10-24-2 16,8-11 1-16,7-22-3 15,15-18 2-15,-5-15 3 16,3-17 3-16,-2-7 0 16,1-9 5-16,-20 4-3 15,-8-4 0-15,-5 11-1 0,-13 5 1 16,-8 11-2-16,-7 9 4 16,1 11-2-16,-11 10 0 15,3 7-3-15,0 10 0 16,3 2-5-16,7 2 1 15,11-3-2-15,11-4 0 16,11-11-2-16,19-12 1 16,5-12 0-16,10-17 3 15,-4-4 1-15,1-3 1 16,-13 2 0-16,-8 8 1 16,-13 16-3-16,-8 11-3 15,-8 13 0-15,-6 19-1 16,-2 9 0-16,-1 13 2 15,2 4 1-15,2 1 1 16,8-12-1-16,8-8 11 0,2-16-95 16,10-21-382-1,2-15 106-15</inkml:trace>
          <inkml:trace contextRef="#ctx0" brushRef="#br0" timeOffset="-1278.369">705-600 944 0,'-7'6'307'16,"2"6"43"-16,4 20-212 15,4 2-99-15,4 14-5 16,7-1-2-16,7-2-6 15,3-14-18-15,4 1-2 16,0-14-1-16,0-11 6 0,-4-10 5 16,2-15 4-16,-14-18 22 47,-6 18-16-47,0 0-21 0,12-52-1 0,-6 7-2 15,-9 19-1-15,-6 20-1 16,-9 71 1-16,9 2 2 15,-2 5 5-15,14-9 3 0,8-3-1 16,5-18-1-16,4-10 2 16,1-10-2-16,4-16 7 15,-5-15-1-15,1-19 3 16,-6-5-2-16,-2-8-2 16,-8 8-8-16,-5 11 1 15,-6 14-6-15,-3 20-6 16,-8 17-11-16,1 13-51 15,5 3 22-15,17-8-388 16,8-13 92-16</inkml:trace>
          <inkml:trace contextRef="#ctx0" brushRef="#br0" timeOffset="-4261.7386">6 328 862 0,'-9'-21'383'16,"12"4"-2"-16,16-14-160 15,11-5-155-15,20-14-13 16,7 1-13-16,15-4-9 15,-4 16-21-15,7 11-4 16,-14 18-5-16,2 13-1 16,-16 12 0-16,-5 10 2 15,-15 1 2-15,-15 8 25 16,-12-4 18-16,-15 1 21 16,-12-12 71 15,13-11-66-31,1 1-67 0,-52 31-2 15,1-11-2-15,2 5-21 16,5-7-55-16,41-14-63 16,14 3-349-16,4 1 42 15</inkml:trace>
          <inkml:trace contextRef="#ctx0" brushRef="#br0" timeOffset="-4555.5336">240 239 1101 0,'2'0'261'0,"2"3"117"15,2 18-308-15,6 15-15 16,-1 5-9-16,4 11 1 16,3 10-28-16,3 2-10 15,-5-10-7-15,4 2 2 16,-7-15-1-16,-5-7 4 0,-2-17-12 16,-2-11-50-16,-8-12 91 15,-10-18-437-15,-5-9 124 16</inkml:trace>
          <inkml:trace contextRef="#ctx0" brushRef="#br0" timeOffset="-3868.0865">956 112 784 0,'-18'39'165'0,"2"4"65"0,11-7-300 16,2-4-166-16,11-14 20 16</inkml:trace>
          <inkml:trace contextRef="#ctx0" brushRef="#br0" timeOffset="-2068.5735">868 272 845 0,'1'-12'349'0,"-1"9"34"0,-1 6-226 16,4 9-53-16,3 12-49 16,1 12-11-16,4 8-24 15,4 10 9-15,0-2 3 16,1 1-1-16,-1-8-9 16,0-8-5-16,-3-10-10 15,-6-7-2-15,-3-11 12 16,0-10 31-16,-6-11 3 0,-4-14 2 15,-1-7 1-15,-5-18-14 16,-5-3-31-16,-5-5-4 16,1 11-3-16,1 9 1 15,4 17-3-15,5 7-4 16,9 16-2-16,5 8 0 16,5 8-2-16,10 7 0 15,2 7 4-15,11 2 0 16,-3-3 1-16,2-6 0 15,-7-9 0-15,4-9 2 16,-13-9 3-16,5-13 7 16,-6-8 3-16,2-11 4 15,-11-2 1-15,-3-5-1 16,-3 7-5-16,0 8-4 0,-6 12-5 16,6 6-1-16,1 15-2 15,1 15 0 1,-1 3 0-16,10 9-1 0,-1 3 2 15,11 3-1-15,2-13 1 16,5 4 1-16,-1-9-1 16,-1 0 2-16,-4-5 0 15,1-1 2-15,-5-1 6 16,6-1-157-16,-3-4-339 16,-2-10 68-16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6:46.74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3DDD12AA-9DAE-41A3-8E0E-FABF1E8E1E0C}" emma:medium="tactile" emma:mode="ink">
          <msink:context xmlns:msink="http://schemas.microsoft.com/ink/2010/main" type="writingRegion" rotatedBoundingBox="21643,2519 20160,3037 19908,2317 21392,1799"/>
        </emma:interpretation>
      </emma:emma>
    </inkml:annotationXML>
    <inkml:traceGroup>
      <inkml:annotationXML>
        <emma:emma xmlns:emma="http://www.w3.org/2003/04/emma" version="1.0">
          <emma:interpretation id="{4FC0550F-968D-4898-8F64-5B4EDF6C3966}" emma:medium="tactile" emma:mode="ink">
            <msink:context xmlns:msink="http://schemas.microsoft.com/ink/2010/main" type="paragraph" rotatedBoundingBox="21643,2519 20160,3037 19908,2317 21392,1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B7217-2F1D-4D56-8C18-BD94AA818E3A}" emma:medium="tactile" emma:mode="ink">
              <msink:context xmlns:msink="http://schemas.microsoft.com/ink/2010/main" type="line" rotatedBoundingBox="21643,2519 20160,3037 19908,2317 21392,1799"/>
            </emma:interpretation>
          </emma:emma>
        </inkml:annotationXML>
        <inkml:traceGroup>
          <inkml:annotationXML>
            <emma:emma xmlns:emma="http://www.w3.org/2003/04/emma" version="1.0">
              <emma:interpretation id="{08262FE5-1520-461B-9244-0252ACAA4376}" emma:medium="tactile" emma:mode="ink">
                <msink:context xmlns:msink="http://schemas.microsoft.com/ink/2010/main" type="inkWord" rotatedBoundingBox="21643,2519 20160,3037 19908,2317 21392,1799"/>
              </emma:interpretation>
            </emma:emma>
          </inkml:annotationXML>
          <inkml:trace contextRef="#ctx0" brushRef="#br0">748 236 1028 0,'-21'18'311'0,"7"-3"98"16,7-4-277-16,8-4-25 15,5-9-22-15,15-12-11 16,2-12-33-16,17-22-16 15,5-8-1-15,11-24-5 16,-7 0-1-16,5-7-9 16,-16 15 3-16,-8-7-6 0,-9 22-1 15,-9 14-4-15,-6 13 3 16,-5 18-1-16,-2 18 2 16,-5 15-4-16,4 9 4 15,-1 12-3-15,2-3 2 16,5-1-5-16,2-6 7 15,5-4 10-15,3-4-41 0,-2 10-443 16,-6 5 148 0</inkml:trace>
          <inkml:trace contextRef="#ctx0" brushRef="#br0" timeOffset="-313.2754">1016-70 1211 0,'-1'-15'345'0,"-1"13"89"16,-2 10-323-16,-4 14-51 0,2 10-22 15,0 17-3-15,2 3-16 16,7 13-15-16,3-3 0 15,1 3-4-15,-1-15 4 16,-1 1-4-16,-7-15 4 16,-2-12 0-16,-4-12-20 15,-2-2-94-15,-4-7 99 16,4-6-444-16,2-7 86 0</inkml:trace>
          <inkml:trace contextRef="#ctx0" brushRef="#br0" timeOffset="-784.1979">365 39 816 0,'-11'-9'315'16,"2"0"33"-16,-4 0-193 16,2 0-78-16,-2 5-16 15,-4 2-26-15,-4 5-11 16,5 6-6-16,-7 4 6 16,8-1 10-16,-3 3 9 15,2 0 5-15,-1 11-5 16,-1 4-7-16,-4 14-15 15,4 13-10-15,-5 13-10 16,1-5 3-16,1-1-4 0,4-13 4 16,4-9-5-16,5-13 5 15,5-2-4-15,6-4 3 16,3 1-3-16,6-5 4 16,8-2-2-16,-1-4 4 15,7-7-2-15,5-5 5 16,5-6-4-16,-3-4 7 15,14-11-6-15,-2 2 6 0,3-9-6 16,-6 6 2-16,1-3-5 16,-14 11 2-16,-2 0-4 15,-9 5 3-15,-1 1-5 16,-2-1 5-16,1-5-5 16,-1 5 4-16,3-4-5 15,-3-4 7-15,0-7-8 16,-3-5 19-16,-1-11 8 15,-5 2 12-15,-6-5 9 16,-3 9 12-16,-9 5-11 16,-3 8-6-16,-11-1-10 15,1 8-10-15,-8-2-11 16,-2 2-2-16,-6 1-6 16,1 3 0-16,-8 9-6 15,3 9 5-15,-8 19-38 0,5 15-50 16,-10 17-422-16,5-2 92 15</inkml:trace>
          <inkml:trace contextRef="#ctx0" brushRef="#br1" timeOffset="490993.3294">1384 93 248 0,'18'-15'142'15,"3"-2"5"-15,-4 4-55 0,-1 4 18 16,-10 3-1-16,0 1 39 16,-7 2-9-16,1 2-2 15,-6 2-26-15,-6 1-32 16,-12 2-50-16,-12 10-13 15,-9 4-11-15,-17 13 1 16,4 4-10-16,-4 6 12 16,11-2 1-16,6 6-1 15,15-12-1-15,1 0 8 16,10-8-13-16,-1-5 2 16,4-7-1-16,1 1 0 15,4-7-1-15,4 2 2 16,4-9-2-16,3 0 4 15,3-3-1-15,1 2 3 16,2-8-2-16,2 4 3 0,-2-2-5 16,-2 1 1-16,2 0-3 15,0 4-2-15,-6 2-1 16,0 0-2-16,-1 5 0 16,-2-4 0-16,0 1 1 15,0 10 2-15,1-8 2 16,2-1 0-16,0-1 2 0,3-2 0 15,-1-9 0-15,-1 3 0 16,2-3-2-16,0 3 0 16,-1 3-2-16,1 6 1 15,-3-2-3-15,1 1 0 16,-1 2-1-16,0 1 1 16,0-5-1-16,0 4 2 15,0-2 1-15,2-5 9 16,-2 0 6-16,-2-3 6 15,2 1 1-15,0 1 0 16,-3 4-9-16,3-5-5 16,2 10-7-16,-2 2 0 15,-2-1-3-15,5 6 3 16,-6-1-2-16,0-2 5 16,0-4-9-16,6 1-341 15,0-28 112-15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4:32.54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7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01T08:43:18.150"/>
    </inkml:context>
  </inkml:definitions>
  <inkml:traceGroup>
    <inkml:annotationXML>
      <emma:emma xmlns:emma="http://www.w3.org/2003/04/emma" version="1.0">
        <emma:interpretation id="{A17A310A-812F-463E-B1CD-3A1A023A6E7C}" emma:medium="tactile" emma:mode="ink">
          <msink:context xmlns:msink="http://schemas.microsoft.com/ink/2010/main" type="writingRegion" rotatedBoundingBox="28597,1915 33315,-225 34328,2006 29610,4147"/>
        </emma:interpretation>
      </emma:emma>
    </inkml:annotationXML>
    <inkml:traceGroup>
      <inkml:annotationXML>
        <emma:emma xmlns:emma="http://www.w3.org/2003/04/emma" version="1.0">
          <emma:interpretation id="{B01C735C-9E50-4AD9-ADA1-9113392BB8F1}" emma:medium="tactile" emma:mode="ink">
            <msink:context xmlns:msink="http://schemas.microsoft.com/ink/2010/main" type="paragraph" rotatedBoundingBox="28597,1915 33315,-225 33725,679 29008,2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03A29D-9FE6-4D16-9F2C-75427822C375}" emma:medium="tactile" emma:mode="ink">
              <msink:context xmlns:msink="http://schemas.microsoft.com/ink/2010/main" type="line" rotatedBoundingBox="28597,1915 33315,-225 33725,679 29008,2820"/>
            </emma:interpretation>
          </emma:emma>
        </inkml:annotationXML>
        <inkml:traceGroup>
          <inkml:annotationXML>
            <emma:emma xmlns:emma="http://www.w3.org/2003/04/emma" version="1.0">
              <emma:interpretation id="{073FA543-A655-4288-B6AB-9FB756C08AFE}" emma:medium="tactile" emma:mode="ink">
                <msink:context xmlns:msink="http://schemas.microsoft.com/ink/2010/main" type="inkWord" rotatedBoundingBox="28626,1978 29888,1406 30270,2247 29008,28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79 393 1116 0,'0'-10'354'0,"-1"16"44"16,7 18-269-16,3 12-115 15,7 22-5-15,4 17 0 16,9 23 3-16,7-5-7 16,1 0 4-16,-2-22-5 0,-4-16 3 15,-10-28-3-15,-13-7 1 16,-5-13-5-16,-9-5 5 15,-8-1-4-15,-8-10-32 16,-4-12-19-16,-8-31-26 16,-2-17-56-16,-9-27-285 15,8-6 84-15,-2-4-231 16,9 28 406-16,6 11 609 16,14 25-43-16,1 1 23 15,10 19-175-15,8-1-57 16,11 2-73-16,14-7-23 15,13 5-59-15,18-11-14 16,-2-2-25-16,6-3 6 16,-6 7-9-16,-5-2 7 15,-19 5-5-15,-4 4 8 16,-19 6-59-16,-11 9-430 0,-14 13 125 16</inkml:trace>
          <inkml:trace contextRef="#ctx0" brushRef="#br0" timeOffset="382.1334">276 1025 1090 0,'0'20'348'0,"14"-11"68"15,5-5-297-15,13-4-16 16,4-9-45-16,13-6 2 0,1 6-22 16,5-19-5-16,-7-11-21 15,-1-6-59-15,-16-3-51 16,-5-14-355-16,-16 10 37 16</inkml:trace>
          <inkml:trace contextRef="#ctx0" brushRef="#br0" timeOffset="360.1916">152 611 1134 0,'7'3'325'16,"10"-15"128"-16,13-12-307 0,16-17-11 16,4-2-24-16,5-5-17 15,-5 3-57-15,5 3-11 16,-14 13-17-16,-2 7-84 15,-14 10-41-15,-2 18-375 16,-17 22 24-16</inkml:trace>
          <inkml:trace contextRef="#ctx0" brushRef="#br0" timeOffset="808.5101">775 371 1122 0,'0'1'275'0,"4"7"99"16,5 1-315-16,8 16-12 16,4 2-16-16,4 11 5 15,2 1-17-15,3 6 12 16,-7-6-9-16,1-6 17 15,-11-9-2-15,1-9 22 16,-5-18-13-16,3-21 19 16,1-11-18-16,4-19 3 15,-7-7-20-15,-2-5-4 16,-4 12-24-16,-8 7 8 16,1 19-10-16,0 20 3 15,3 20-8-15,-3 17 7 16,4 7-8-16,5 13 7 0,5-7-3 15,7-3 7-15,4-10-8 16,5-11 5 0,3-17-5-16,5-13 11 0,-4-9-8 15,8-15 9-15,-4-1-5 16,1-13 5-16,-6 7-7 16,-5 1 4-16,-8 15-5 15,-5 6 0-15,-6 24-6 0,-4 16 4 16,-1 10-4-16,-1 10 9 15,2-5 3-15</inkml:trace>
          <inkml:trace contextRef="#ctx0" brushRef="#br0" timeOffset="1258.3057">1147-201 1323 0</inkml:trace>
        </inkml:traceGroup>
        <inkml:traceGroup>
          <inkml:annotationXML>
            <emma:emma xmlns:emma="http://www.w3.org/2003/04/emma" version="1.0">
              <emma:interpretation id="{3F2244C5-F3EF-4BC0-BB1B-5AE876703CA4}" emma:medium="tactile" emma:mode="ink">
                <msink:context xmlns:msink="http://schemas.microsoft.com/ink/2010/main" type="inkWord" rotatedBoundingBox="30189,1193 33315,-225 33658,531 30533,19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16.223">1531-542 993 0,'-3'-1'317'15,"3"8"47"-15,5 10-270 16,5 19-33-16,7 6-38 16,4 18 6-16,1 1 22 31,-10-31 8-31,0 2-22 0,38 98 13 15,-7-13-2-15,-2-2 25 16,-7-19-17-16,-25-71 1 16,-4-14-11-16,1-8-6 15,0-9-8-15,3-20 32 16,0-11-3-16,3-23 10 16,0-15-8-16,-3-23-9 15,-3 2-35-15,-5-11-1 16,-5 17-10-16,-1 5 0 15,1 22-8-15,1 10 4 16,4 23-7-16,7 9 3 0,1 12-5 16,6 3-6-16,3 3-39 15,4 2-128-15,-4-3 120 16,-4 8-497-16,-10 0 84 16</inkml:trace>
          <inkml:trace contextRef="#ctx0" brushRef="#br0" timeOffset="2368.2091">1974-176 1108 0,'3'9'327'0,"4"14"109"15,4 5-317-15,4 5-8 16,5-1-35-16,11-1-22 15,7-8-42-15,8-8-1 0,-7-10-9 16,5-8-1-16,-16-5 3 16,-7-3 8-16,-10-2-7 15,1-4-33-15,-12 1-56 16,7-2-372-16,-5 3 61 16</inkml:trace>
          <inkml:trace contextRef="#ctx0" brushRef="#br0" timeOffset="2974.8211">2394-471 861 0,'12'-27'316'0,"-6"3"43"15,-1 10-227-15,-14 11-26 16,-5 12-45-16,-2 9-16 15,-1 9-20-15,1 9-5 16,7 5-6-16,3 5 23 16,3-5 0-16,3 1 9 15,1-5-12-15,7-5 0 16,2-10-26-16,7-1 1 16,2-13-9-16,2-16 8 0,0-5-3 15,0-5 7 1,-7-15-4-16,-7-9 4 0,-4 0-5 15,-7-11 2-15,-4-1-5 16,-1 6 3-16,3 14-3 16,-1 8 1-16,4 13-3 15,3 8-4-15,4 11-3 16,4 9 3-16,-1 2-3 16,7 7 2-16,-1-2 3 0,4 2 4 15,-1-6-6-15,5-1 5 16,-3-13-3-16,6-2 4 15,-4-11-4-15,2-12 7 16,1-6-2-16,4-11 4 16,-3 1-4-16,3-2 2 15,-3 10-5-15,-3 10 0 16,-3 16-5-16,-7 15 2 16,-10 9-2-16,-1 10 17 15,-1 2 0-15,2 3 8 16,4-10-5-16,8-8 5 15,2-14-19-15,6-13 8 16,-6-13-7-16,8-13 9 16,-4-4-8-16,2 0 6 15,-7 5-10-15,1 6 6 16,-11 15-9-16,2 8 4 0,-6 11-5 16,3 11 6-16,-4 3-6 15,8 4 6-15,-4-3-4 16,2-5 7-16,1-7-8 15,3-9 13-15,-2-9-3 16,4-9 8-16,2-9-6 16,5-6 6-16,0 3-11 0,2 0 3 15,-7 7-9 1,1 11 2-16,-7 11-5 0,-1 4 4 16,-1 9-4-16,-1 3 5 15,1-2-3-15,1 1 6 16,0-4-5-16,1-4 3 15,2-3-2-15,-1-4 10 16,-1-7-33-16,-1-10-111 16,0-6 130-16,3-3-490 15,2-3 86-15</inkml:trace>
          <inkml:trace contextRef="#ctx0" brushRef="#br0" timeOffset="3425.6158">3284-910 729 0,'-7'23'505'15,"1"-13"-79"-15,3 4-59 16,3 1-298-16,4 3-9 0,5-5-41 16,5 7-5-16,0-4-13 15,2 1 3-15,-4-1-5 16,0-5 5-16,-7-4-4 16,2-5 16-16,-2-10 1 15,7-16 8-15,1-1-5 16,14-11 5-16,-4 0-17 15,1-5 1-15,-5 14-10 16,-2 3 6-16,-11 11-9 16,-5 19 6-16,-2 9-5 0,-4 9 9 15,1 7-9-15,1 4 10 16,6-13-9-16,1-2 6 16,4-7-9-16,2-13 10 15,2-12-7-15,9-4 9 16,2-5-7-16,5-11 9 15,1 4-9-15,-4 4 5 16,-8 4-7-16,-5 7 4 16,-11 17-6-16,-2 11 7 15,-4 8-5-15,-4 4 9 16,3-3-1-16,3 0 5 16,3-8-7-16,5-5 6 15,4-5-9-15,6-11-13 16,0-11-73-16,7-17-389 0,5-11 89 15</inkml:trace>
          <inkml:trace contextRef="#ctx0" brushRef="#br0" timeOffset="3910.85">3891-1082 1077 0,'-18'33'415'16,"0"-3"60"-16,1-12-272 15,8-3-71-15,2-9-53 16,13-14-16-16,4-7-43 0,7-10-8 15,-1-2-10-15,-1-8 4 16,-10 7-3-16,-11 4 1 16,-8 13-3-16,-10 14 1 15,0 14-3-15,-4 14 0 16,5 11-2-16,4 8 3 16,5-5-3-16,10-8 4 15,10-7-4-15,7-9 4 16,7-15-6-16,7-3 6 15,0-9-6-15,6-12 8 16,-3-1-6 0,9-8 1-16,-3-8 1 0,3 11 6 15,-13 6-8-15,1 11 7 16,-15 13-1-16,-6 16 0 16,-3 2-6-16,0 5 10 0,-5-8-1 15,7-3 15-15,-1-9-8 16,2-5 9-16,-1-7-9 15,4-7 5-15,0-5-17 16,3-11 14-16,-3-5-23 16,6-7-87-16,-11 5-68 15,8-3-353-15,3 8-3 0</inkml:trace>
          <inkml:trace contextRef="#ctx0" brushRef="#br0" timeOffset="4290.8306">4334-1317 806 0,'-12'-3'450'16,"-8"9"-12"-16,-1 6-112 16,-3 6-166-16,2 4-17 15,4 0-59-15,3-2-18 16,6-4-45-16,3-4-7 16,3-3-14-16,6-3 6 15,4-3-10-15,4 0 7 16,1 0-6-16,9 0 7 15,-2-3-6-15,7 2 6 16,-1-1-7-16,8 1 5 16,-4-1-4-16,2 4 5 15,-7 2-5-15,-3 5 5 16,-10 2-3-16,-8 4 15 0,-8 1 22 16,-10 4 32-16,-6 1 8 15,-6 1 16-15,0-2-18 16,-1-5-19-16,7-8-31 15,1-5-28-15,7-8-50 16,7-14-151-16,7-2-25 16,14-10-366-16,9-2-22 0</inkml:trace>
          <inkml:trace contextRef="#ctx0" brushRef="#br0" timeOffset="4371.6156">4560-1250 941 0,'35'-26'425'16,"-8"0"36"-16,5 2-221 15,-4 5-102-15,2-2-25 16,-9 7-80-16,0 2-8 16,-9 6-42-16,0-3 1 15,-7 8-459-15,-1-5 123 16</inkml:trace>
          <inkml:trace contextRef="#ctx1" brushRef="#br0">4734-1591 0,'0'0'0,"0"0"16,0 0-16,0 0 15,0 0 1,0 0-16,0 0 31</inkml:trace>
        </inkml:traceGroup>
      </inkml:traceGroup>
    </inkml:traceGroup>
    <inkml:traceGroup>
      <inkml:annotationXML>
        <emma:emma xmlns:emma="http://www.w3.org/2003/04/emma" version="1.0">
          <emma:interpretation id="{5CE3D836-2C6A-4E86-B668-84C80545780A}" emma:medium="tactile" emma:mode="ink">
            <msink:context xmlns:msink="http://schemas.microsoft.com/ink/2010/main" type="paragraph" rotatedBoundingBox="30011,3151 31318,1835 31897,2411 30591,37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F2C54F-F31F-4414-9616-B9617D3E278C}" emma:medium="tactile" emma:mode="ink">
              <msink:context xmlns:msink="http://schemas.microsoft.com/ink/2010/main" type="line" rotatedBoundingBox="30011,3151 31318,1835 31897,2411 30591,3726"/>
            </emma:interpretation>
          </emma:emma>
        </inkml:annotationXML>
        <inkml:traceGroup>
          <inkml:annotationXML>
            <emma:emma xmlns:emma="http://www.w3.org/2003/04/emma" version="1.0">
              <emma:interpretation id="{27BE0520-0484-4C3F-8573-DC70E695D294}" emma:medium="tactile" emma:mode="ink">
                <msink:context xmlns:msink="http://schemas.microsoft.com/ink/2010/main" type="inkWord" rotatedBoundingBox="30011,3151 31318,1835 31897,2411 30591,3726"/>
              </emma:interpretation>
              <emma:one-of disjunction-type="recognition" id="oneOf2">
                <emma:interpretation id="interp2" emma:lang="" emma:confidence="0">
                  <emma:literal>gera</emma:literal>
                </emma:interpretation>
                <emma:interpretation id="interp3" emma:lang="" emma:confidence="0">
                  <emma:literal>gra</emma:literal>
                </emma:interpretation>
                <emma:interpretation id="interp4" emma:lang="" emma:confidence="0">
                  <emma:literal>gerne</emma:literal>
                </emma:interpretation>
                <emma:interpretation id="interp5" emma:lang="" emma:confidence="0">
                  <emma:literal>Gera</emma:literal>
                </emma:interpretation>
                <emma:interpretation id="interp6" emma:lang="" emma:confidence="0">
                  <emma:literal>grae</emma:literal>
                </emma:interpretation>
              </emma:one-of>
            </emma:emma>
          </inkml:annotationXML>
          <inkml:trace contextRef="#ctx0" brushRef="#br0" timeOffset="5580.236">1780 1168 580 0,'-15'-17'437'16,"-3"2"-69"-16,-9 3-39 16,-7 12-220-16,-8 6-26 15,7 6-39-15,-1 3-14 16,9 53-24-16,11 30 6 15,8 5 5-15,8 5 7 0,15-58 26 32,0-1-21-32,20-8-22 15,7-71 3-15,7-66-1 16,2-12 2-16,-22 3-2 16,1 5-2-16,-12 36-2 15,-3 59-4-15,-5 7-4 0,-1 47-2 16,-1 8-1-16,2 37-1 15,1 5 3-15,4 10 2 16,-3-38-1-16,1-4 8 16,2-31 5-16,-1-3 2 15,-4-9 1-15,-2 5 3 16,-4 4-7-16,-10 1-1 16,-4-2-3-16,-8-6 3 15,-6-8-1-15,-8-12 10 16,-1-15-2-16,2-12 0 15,11-6-4-15,8-13-1 16,18 0-10-16,15 1-1 16,6 1-1-16,8-43 1 15,4-36 1-15,3-7 1 16,-3 1 0-16,-2-1 1 0,-9 43-1 16,-12 51 1-16,-10 9 0 15,-7 8 1-15,-8 10-1 16,-6 10 1-1,-2 1-2-15,-4 10 1 16,3 4-1-16,0 5 0 0,10-4-1 16,4-4 1-16,10-5-2 15,7-11-2-15,10-5 1 16,10-10 1-16,6-3 0 16,12-7 3-1,-1-1-1-15,8 1 0 0,-4-4-2 0,3 10 1 16,-12 5 0-16,-4 2-2 15,-17 0 7-15,-9 11 23 16,-12-4 31-16,-11-1 23 16,-5-1 5-16,-11-2 3 15,-3-3-22-15,-12-20-28 16,3 1-25-16,-2-2-2 16,8 0-8-16,9 3-5 15,14 16-3-15,8 1-2 16,10-1 1-16,11 2-40 15,4-4-34-15,11-5-113 16,4 0-19-16,16-8-349 16,-6-4 33-16</inkml:trace>
          <inkml:trace contextRef="#ctx0" brushRef="#br0" timeOffset="5947.3837">2686 582 1084 0,'-18'11'391'16,"-7"5"69"-16,-2 7-303 15,-4 16-13-15,5 12-59 16,7 12-12-16,11-3-33 16,14-1-11-16,11-22-12 0,16-13-3 15,7-18-14-15,10-30 2 16,0-19 1-16,4-16 2 16,-14-10 1-16,-7-13 2 15,-15 12-2-15,-6 7 0 16,-15 14-1-1,-1 10-2 1,-8 18-5 0,-5 15 1-16,-2 13-3 0,-1 23-1 15,-2 6 2 17,7 8 2-32,9 4 0 0,7-7-2 0,16-16-1 0,13-13-11 0,6-16-53 0,12-28-55 15,7-13-379-15,5-21 56 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5:03.526"/>
    </inkml:context>
    <inkml:brush xml:id="br0">
      <inkml:brushProperty name="width" value="0.09333" units="cm"/>
      <inkml:brushProperty name="height" value="0.09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487CA45-9C51-4753-9E76-FC7A43EE1FC6}" emma:medium="tactile" emma:mode="ink">
          <msink:context xmlns:msink="http://schemas.microsoft.com/ink/2010/main" type="inkDrawing" rotatedBoundingBox="18710,4667 21342,2169 21939,2799 19308,5297" hotPoints="19297,4133 21612,2387 19308,5297" semanticType="enclosure" shapeName="Triangle">
            <msink:destinationLink direction="with" ref="{C1B3D752-6DB9-4E25-8979-8A1397444F30}"/>
          </msink:context>
        </emma:interpretation>
      </emma:emma>
    </inkml:annotationXML>
    <inkml:trace contextRef="#ctx0" brushRef="#br0">2142 5 935 0,'60'3'308'15,"-21"-8"48"-15,-12 2-256 16,-45 36-44-16,-19-19-28 16,-35 59-17-16,-9-2-6 15,-32 10-5-15,-1 3 6 0,-26 21-7 16,8-17 5-16,-34 30-1 16,17 3 3-16,-30 32-7 15,22-9 6-15,-8 25-5 16,38-22 2-16,6 16-3 15,31-29 5-15,1-2-3 16,22-30 2-16,-1-7-6 16,4-16-27-16,-4 11-338 15,17-7 101-15</inkml:trace>
    <inkml:trace contextRef="#ctx0" brushRef="#br0" timeOffset="-441.7037">2196-470 438 0,'38'-52'150'16,"-13"13"45"-16,-11 16-37 16,-11 13 0-16,-12 8-16 15,-12 11-12-15,-23 17-22 16,-13 13-87-16,-19 18-12 15,-2 1 0-15,-14 5 2 16,12-10 1-16,4-1-4 16,14-13 3-16,-5 3-4 15,5 12-3-15,-13 19-3 16,-1 3 2-16,-23 23-4 16,-4-1 5-16,-15-5-4 0,4-6 1 15,-18 1 0-15,15-14 1 16,-8 10-4-16,26-6 5 15,-2 0-2-15,22-16 0 16,-2-2 1-16,22-15 0 16,-2-9 0-16,16-11 1 15,7-5-2-15,17-13 163 16,7 1-482-16,8-2 213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5:03.916"/>
    </inkml:context>
    <inkml:brush xml:id="br0">
      <inkml:brushProperty name="width" value="0.09333" units="cm"/>
      <inkml:brushProperty name="height" value="0.09333" units="cm"/>
      <inkml:brushProperty name="color" value="#57D20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FFF200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B3D752-6DB9-4E25-8979-8A1397444F30}" emma:medium="tactile" emma:mode="ink">
          <msink:context xmlns:msink="http://schemas.microsoft.com/ink/2010/main" type="inkDrawing" rotatedBoundingBox="23922,-1621 31146,5314 25378,11322 18154,4386" rotationAngle="736014692" semanticType="10">
            <msink:sourceLink direction="with" ref="{2487CA45-9C51-4753-9E76-FC7A43EE1FC6}"/>
            <msink:sourceLink direction="with" ref="{4CC644DF-FDA1-49E2-AB59-9546A57C9FAD}"/>
            <msink:sourceLink direction="with" ref="{D29B2EDF-FC13-499C-96FA-4D0D732A70F6}"/>
            <msink:sourceLink direction="with" ref="{53980317-997D-4E16-AC80-32A10FB9AE98}"/>
            <msink:sourceLink direction="with" ref="{46013AED-F99B-49C8-94B8-06D1758F5FEB}"/>
          </msink:context>
        </emma:interpretation>
      </emma:emma>
    </inkml:annotationXML>
    <inkml:trace contextRef="#ctx0" brushRef="#br0">2235-2 983 0,'4'1'239'0,"-1"4"77"16,-1 4-273-16,-10 1-33 16,-4 2 7-16,-12 15 7 15,-10 2 9-15,-28 14-1 16,-8 13-2-16,-35 22-9 16,-7 0-7-16,-38 24-8 15,9 12 1-15,-36 29-5 16,22-13 3-16,-23 25-4 15,23-2 2-15,-16 14-3 16,39-25 3-16,-3 21-2 16,31-24 3-16,7-2-5 15,28-32-21-15,1-3-156 16,20-23-180-16,11-16-15 16</inkml:trace>
    <inkml:trace contextRef="#ctx0" brushRef="#br1" timeOffset="19456.7782">1968-646 669 0,'-5'12'350'16,"-5"-12"-30"-16,-1 6-92 15,5 7-195-15,0-2-1 16,2-1-10-16,5-2-2 16,2 8-10-16,2-13 2 15,1 2-2-15,3-10 6 16,-2 7-3-16,-1-11 2 16,0 15-4-16,-3-3 2 46,-3 3-5-46,-3 6 4 0,2 0-3 0,-1 7 5 0,2 1-3 0,0 4 6 16,2 0-5-16,2 7 3 16,-1-7-5-16,0 0-1 0,0 2-6 15,0-8 1-15,0-12-1 16,-1 9 8-16,-2-3-1 16,0-6 2-16,0 8-1 15,-3 10-1-15,3-6-8 16,0 7 1-16,-2 8-4 15,5-1 3-15,0-2-3 16,3-12 2-16,0-3-3 16,5-15 9-16,-2-9 6 0,4-29 17 15,1-5-2-15,1-32 8 16,0-7-11-16,1-8-3 16,-5 3-16-16,-1-10 2 15,-4-11-6-15,-4 12 3 16,-1 19-5-16,-1 17 5 15,-4 25-6-15,1 64 4 16,1 1-5-16,1 5 7 16,2 7-6-16,2 24 7 15,0-23-3-15,3 17 3 16,-1-4-7-16,-5 5 6 16,3-10-8-16,3 20 5 0,-2-8-7 15,-5 24 8 1,2-4-6-16,-1 5 7 0,-1-19-6 15,-2-4 7-15,4-25-6 16,-1-5 7-16,2-17-8 16,-5-6 9-16,1-5-5 15,4-5 9-15,-4-7-5 16,-1-10 7-16,-6 0-5 16,0-9 5-16,-4-1-10 0,2-17 4 15,1-3-7-15,4-21 4 16,1-3-7-16,-1-15 5 15,3 11-4-15,-4 7 3 16,7 20-3-16,-5 8 5 16,1 20-3-16,1 6 1 15,1 8-3-15,-7-2 3 16,6 4-8-16,-1 4-1 16,1 2-4-16,1 5 2 15,5 9-2-15,-1 9 6 16,-1 6 3-16,1 24 3 15,-2 8-2-15,-5 15 3 16,2 5-4-16,6 7 5 16,2-13-3-16,-1 7 4 15,2-13-3-15,-1-1 4 16,-4-4-5-16,-7-3 4 0,3-16-4 16,-1-4 4-16,-1-10-4 15,-1-13 5-15,6 1-5 16,-3-10 5-16,2-4-5 15,-1-4 3-15,4-10-4 16,-1-14 7-16,2-5-5 16,2-24 5-16,-1-26-1 15,-2-21 6-15,4-8-11 16,0-14 4-16,-8 16-3 0,1 19 2 16,1 29-5-16,-6 22 2 15,-2 29-3-15,2 28 2 16,0 19-5-16,2 27 3 15,2 12 2-15,1 24-2 16,-1-9 2-16,5 2 6 16,-3-17-5-16,5 9 4 15,5-18 0-15,4 1 1 16,-5-19-5-16,0-4 4 16,-3-29-3-16,-5-20-1 15,-2-23-3-15,-1-29 3 16,1-8-2-16,-2-13 3 15,1 6 0-15,7 0 3 16,1 18-5-16,1-22 4 16,7 1-5-16,4-23 5 15,-9 8-5-15,3-3 6 0,-3 19-4 16,-6 10 4-16,-5 25-3 16,-2 15 4-16,-2 15-6 15,3 25 5-15,-2 11-7 16,2 27 3-16,3 8-2 15,0 25 4-15,-1 1-4 16,-1 18 6-16,2-7-3 16,2 6 3-16,-2-9-4 15,0-5 6-15,3-25-6 16,0-19 5-16,-3-23-6 0,6-31 2 16,1-11-3-16,1-67 3 15,2-24-2-15,-1-29 6 16,-3-3-3-16,3-36 4 15,-4 59-5-15,-2 27 3 16,-2 34-11-16,-1 30 3 16,-3 49-6-16,2 40 7 15,-5 15-5-15,1 43 12 16,4-2-3-16,-5 20 7 16,0-24-8-16,1-4 6 15,5-48-6-15,-1-17 3 16,4-35-9-16,0-17 7 15,3-19-3-15,-2-17 6 16,2-22-3-16,0-7 11 0,0 6-2 16,-1 12 9-16,-1 18-10 15,-2 48 9-15,4 13-7 16,3 10 2-16,1 0-11 16,10 2 7-16,1-28-10 15,7 2 5-15,1-16-8 16,5-8 8-16,-2-4-2 15,2-4 8-15,-5-4-4 0,2 5 4 16,-2 8-6 0,9 6 1-16,-2 9-4 0,4 8 3 15,4 4-2-15,4 0 5 16,-9-5-5-16,6-7 4 16,-3-6-6-16,1-10 4 15,-5-5-4-15,1-3 6 16,-11 1-4-16,-4 1 3 15,-10 8-5-15,-7 7-1 16,-4 4-1-16,-3 9 4 16,-4 3-2-16,-1-8 5 15,-1-4 1-15,-3-6-21 16,0-6-25-16,-7-18-23 16,-2-4-16-16,-3-11-36 15,-2-32 2-15,-4-36-3 0,5-2 7 16,-2-10-45-16,-2 2 26 15,-5 15-28-15,1 39 3 16,-6-3 21-16,3 18 120 16,-3-2 75-16,6 17 67 15,-2-9 59-15,7 17 19 16,-1 1-30-16,5 3-57 16,5 9-7-16,5 3-36 0,5 4-25 15,7 11-36 1,10 27-5-16,4 5-16 0,8 28-1 15,4 1 5-15,3 7 6 16,0-17-3-16,4 3 4 16,-2-18-4-16,-7 0 2 15,-7-18-5-15,-7-1 20 16,-14-23 16-16,-8-26 13 16,-1-13-7-16,-9-28 6 15,-7-23-18-15,-10-35-16 16,-1 11-12-16,-9-12 3 15,6 30-3-15,3 21 0 16,12 43-6-16,6 23 2 16,12 27-4-16,4 14 2 15,5 10-2-15,8 18 5 16,4-5-1-16,9 5 4 16,6-7-3-16,8 1 4 15,-2-12-5-15,6-3 4 0,-6-12-2 16,-2 0 4-16,-8-10-4 15,-7-1 6-15,-8-4-5 16,-7 2 7-16,-5-8-7 16,-4 1 9-16,-2-10-4 15,-7-9 9-15,1-13-6 0,-8-26 7 16,-2-23-6-16,-7-37 3 16,-1-6-11-16,-13-26 4 15,3 14-4-15,-2 14 3 16,8 38-5-16,5 15-1 15,15 44-4-15,6 24-2 16,11 20-6-16,8 19 4 16,8 12 1-16,9 9 7 15,3-6-3-15,8 9 9 16,-2-12-5-16,6 8 4 16,-6-10-4-16,3 14 3 15,-4-10-4-15,-4 0 5 16,-8-11-5-16,-4-2 6 15,-7-13-5-15,-4-13 6 16,-5-14 0-16,-6-11 15 16,-3-16-4-16,-9-31 6 15,-2-20-6-15,-11-35 1 0,-4-4-15 16,-10-44 3-16,4 16-4 16,-5 8 2-16,10 39-3 15,6 13-3-15,12 52-5 16,3 30-2-16,10 28-4 15,7 31 3-15,4 16 2 16,9 21 7-16,3 5-1 16,7 14 6-16,-1-22-5 0,3 3 6 15,-3-19-4-15,0 0 4 16,-6-20-6-16,-3 0 6 16,-6-18-5-16,-1-18 2 15,-5-26-2-15,-6-34 9 16,-3-21-4-16,-12-46 5 15,-6-13-2-15,-15-27 4 16,-6 7-10-16,0 2 6 16,4 40-7-16,5 25 0 15,14 42-8-15,5 40 4 16,5 31-8-16,6 29 8 16,5 10-2-16,4 29 6 15,6-14-3-15,12-5 7 16,-3-19-6-16,7-10 6 15,1-35-6-15,-2-10 3 16,-9-10-8-16,-2-6 8 0,-8-10-3 16,-10-17 7-16,-4-5-2 15,-7-17 6-15,1-23-6 16,-6-11 1-16,4 6-5 16,2-4 4-16,8 24-5 15,-2 21 1-15,4 18-14 16,5 29 5-16,2 25-8 15,7 24 8-15,1 16-3 0,4 25 16 16,-4 0-5-16,7 4 8 16,-5-29-8-16,3-10 6 15,0-25-8-15,3-34 4 16,-2-35-3-16,-1-40 10 16,-7-14-5-16,-7-26 8 15,-2-14-3-15,-8-12 2 16,-5 34-8-16,2 10 5 15,2 31-15-15,-1 44 2 16,7 47-6-16,5 28 4 16,4 15-4-16,5 12 15 15,2-18-2-15,3-4 4 16,0-35-5-16,6-14 0 16,-3-17-7-16,6-10 5 15,0-13-1-15,1-10 3 0,-7-11 1 16,-6-20-4-16,-9 2-5 15,-5 0-2-15,-2 21-4 16,-1 28-7-16,-1 43 6 16,3 30 3-16,0 20-1 15,3 38 7-15,0 6 7 16,6-10 4-16,0-23-2 16,3-22-3-16,5-49-3 15,4-58 10-15,-3-36-2 16,-2-35 6-16,-7-10 2 0,-15-30 4 15,-12 12-9-15,-3 15 1 16,-3 37-6-16,0 22 1 16,10 50-7-16,7 43 1 15,2 29-2-15,7 17 4 16,2 2-2-16,1 1 16 16,4-18-1-16,-2-13 6 15,1-28-8-15,7-16 9 16,1-27-13-16,0-16 8 15,-4-11-6-15,-9-14 7 16,-9-8-7-16,-7-7-2 16,-3 14-7-16,1 13-9 15,7 34-4-15,7 40 2 16,7 21 0-16,4 21 2 0,4 0 9 16,4-3 5-16,-2-21-4 15,7-10 1-15,1-28-50 16,-7-16-426-16</inkml:trace>
    <inkml:trace contextRef="#ctx0" brushRef="#br2" timeOffset="-105263.9555">1906 414 827 0,'8'19'268'0,"13"8"32"16,12 5-208-16,24 20-76 16,10 16-12-16,16 8-1 15,1 20 0-15,12 9-2 16,-14-19 0-16,7-11-1 15,-15-16 2-15,2-20-2 16,-22-18 2-16,-1-2-2 0,-17-11 0 16,-8-5-74-16,-16-9-98 15,-1-2-133-15,-19-16-61 16</inkml:trace>
    <inkml:trace contextRef="#ctx0" brushRef="#br2" timeOffset="-136039.6909">2200 984 655 0,'-9'8'236'16,"2"2"16"-16,-2 1-153 15,9-4-89-15,-3-5-9 16,3-1-6-16,0 1 16 16,0-5 11-16,1 1 29 15,1 2 14-15,-5-1 15 16,4 5-12-16,4-1-9 15,-7 5-28-15,4-2-8 16,1-2-15-16,-2-5-4 16,-4-1-1-16,5-10 21 15,-7 0 8-15,2-1 20 16,-3 2 4-16,2-21 2 16,-2 5-19-16,1-1-4 0,1-4-20 15,-1-10-3 1,2 23-5-16,-1-14-2 0,2 0-4 15,-2-8-1-15,2 7 0 16,-2-8 2-16,2 10 2 16,-7-1 3-16,8 15 0 15,-8 2 4-15,4 2 6 16,-4 5 6-16,5 2 0 0,-5-8 3 16,0 0-4-16,3 0-5 15,3 0-10-15,0-2 0 16,3-1-5-16,1-6 1 15,-1-4-3 1,-1-9 1-16,1-2-1 0,-3-3 2 16,1 5-2-1,1-2 1-15,-1 6-1 0,1 4 1 16,-1 4 0-16,2-1-2 16,2 7 1-16,-2-2 0 15,0-2 0 1,1 1 1-16,-1-4 0 0,-3-4-1 15,2 0 0-15,-1-4 2 16,-1 2-2-16,3-4 1 16,3 2-1-16,-1-6 0 0,4 7 0 15,-2-9 0-15,-1 9 0 16,-1-4-1-16,-2 4 0 16,-3 0 1-16,3 7-1 15,-2-16 0-15,2 6 2 16,-4-15 0-16,-1-1 0 15,-4-25 0-15,0 13 0 16,2-2 0-16,1 14-1 16,3-2 0-16,4 23 0 15,1-1-1-15,-1 4 0 0,4 1-1 16,-1 1 1-16,-2-14 0 16,4-5 1-16,1-12 1 15,-2-3-1-15,1-11 0 16,-3 16 1-16,-5-5-1 15,-5 11 1-15,-1-2 0 16,-1 11 0-16,-1-5-1 16,1 7 0-16,3-4 0 15,4 6 0-15,-2-13-1 16,4 2 0-16,3-11 2 16,-2 1-2-16,-1-8 1 15,5 8 0-15,-2-5 1 16,-2 5-1-16,1 3 0 0,-2 12-1 15,-3-4 2 1,-3 5 0-16,1 4 0 16,-1-1 0-16,2-2 1 0,1 8 0 15,3-5-1-15,1 7-1 16,5-6 0-16,2 1 0 16,1-8 0-16,-2 0 0 15,1 0 0-15,-2 7-1 16,-5-2 13-16,-1 14 5 15,-3 3 9-15,0 6 4 0,-3 3 6 16,0 8-12-16,2 1-3 16,4 6-9-16,-3-3-4 15,1 0-6-15,4-2-1 16,1 2-1-16,-6-4-1 16,3-1 1-16,3 5-1 15,-2-1 1-15,-4 2-37 16,2-1-69-16,-7 12-372 15,-2-10 65-15</inkml:trace>
    <inkml:trace contextRef="#ctx0" brushRef="#br2" timeOffset="-133015.8844">2247 299 318 0,'-6'-54'119'15,"3"14"8"-15,3-10-77 16,-6 11-32-16,4-1-9 16,1 11-4-16,-4-16-1 0,1 5-2 15,4-14-1-15,-2 6 0 16,-1-17-1-16,2 11-1 16,-2-2 2-16,-2 11 1 15,4-6-1-15,4 14 2 16,1-4-1-16,-1-11 0 15,0-13-3-15,-1 2 2 16,-7-28 57-16,2 8 8 16,-4 8 4-16,1 15 4 0,-3 3-2 15,6 30-55-15,-2-6-9 16,5 3-4-16,0-3-2 16,2 4 0-1,-4-11 21-15,2-2 9 0,0-6 1 16,-4 4 3-16,2-5 1 15,-4 13-20-15,0-6-9 16,0 12-1-16,-3-8-3 16,0 0 0-16,2-7-4 15,-4 8 1-15,4-10-2 16,8 4 3-16,-1-4-3 16,5 4 3-16,1-5-3 15,-5 6 4-15,1-5-4 16,1 5 3-16,-3-6-2 15,1 3 1-15,-1-9-1 0,-3 3 1 16,-4-8-1-16,1 8 3 16,-5 3-3-16,5 12 2 15,-6 8 33-15,6 8 5 16,-7 5-2-16,1 0 6 16,-2 5 1-16,2-4-32 15,-1-4-4-15,2 2 1 16,4-2-4-16,2-2-1 15,4-4-3-15,2 2 0 0,2-7-2 16,-1-1 2-16,1-1-1 16,-3 1 0-16,0-2 0 15,1 5 0-15,1-3-2 16,-2 6 1-16,-2-5 0 16,1 7 1-16,-2-4-1 15,-2 1 1-15,-1-4 13 16,0 5 4-16,0-3-1 15,2 3 2-15,2-4-1 16,1 8-12-16,4 1-3 16,0 2 0-16,-2 4-2 15,-1 7 6-15,0-2 12 16,-4 1 5-16,2 5-1 16,1 1 2-16,-1 2-8 0,1 1-11 15,1 4-2-15,3 0 0 16,1-2 0-16,-1-2 5 15,5 1-24-15,-5-8 63 16,-8-17-398-16,-4-7 132 16</inkml:trace>
    <inkml:trace contextRef="#ctx0" brushRef="#br2" timeOffset="-104949.6972">2092-269 948 0,'11'13'226'0,"26"40"89"16,11 7-266-16,24 15-22 15,8 7-5-15,29 16 2 16,-5-13-11-16,21 11-8 16,-10-16 3-16,14 1-3 15,-18-1 0-15,14 11-1 16,-24-13 0-16,10 26-3 16,-23-16-3-16,-5-11-18 15,-31-29-15-15,-7-7-87 16,-27-38-114-16,-15-11-93 0,-15-8-76 15</inkml:trace>
    <inkml:trace contextRef="#ctx0" brushRef="#br1" timeOffset="51360.3192">1181-2497 633 0,'-17'-17'248'16,"-2"1"36"-16,4 1-159 15,1-2-3-15,4 7-34 16,2 4 6-16,4 4-21 0,1-1-6 16,4 8-22-16,2 1 0 15,2 3-13-15,5 9 4 16,4 1-11-16,2 2 3 16,1 8-9-16,2 5-2 15,-2-4-13-15,4 8 2 16,0-1-5-16,6-2 2 15,0-5-3-15,5 3 4 16,-5-9-4-16,0 5 2 16,-5-5-3-16,2 10 20 15,-3 1 3-15,2 8 11 16,-2-1-3-16,1 3 7 16,-5-7-23-16,4 2-2 15,-3-2-13-15,1 2 6 16,-2-1-6-16,7 9 6 0,-3-6-5 15,6 8 5 1,0-4-6-16,1 6 5 0,-2-9-4 16,-1 7 2-16,-8-13 6 15,-1 7 11-15,-2-5-3 16,-4-5 4-16,-1-7-3 16,2 3-3-16,0-12-13 15,-1 2 4-15,4-10-6 16,1 10 4-16,1-5-5 0,5 4 5 15,-4-4-5-15,5 17 4 16,-4-16-3-16,3 8 4 16,-3-1-4-16,2-2 4 15,-7-9-4-15,4 1 3 16,-10-10-3-16,-1-1 5 16,-3-1-4-16,2-2 7 15,-4-1-4-15,5 25 6 16,-1 3-5-16,5 2 5 15,-5 5-6-15,8 6 4 16,-1-21-8-16,-1-1 6 16,-4 1-6-16,5-6 6 15,-9-2-6-15,-1-5 6 16,1 4-5-16,-2-3 8 16,-1 1-6-16,6 17 9 0,2 5-7 15,7 1 5-15,0 4-8 16,4 10 4-16,1-19-8 15,-2-4 6-15,-3 2-5 16,3-2 5-16,-2-8-4 16,1 10 3-16,1 4-4 15,3 0 5-15,-5-3-5 16,2 12 5-16,-3-1-3 16,3 4 2-16,-1 3-2 0,3 9 2 15,-1-12-3-15,5 4 3 16,-3-10-3-16,3 0 3 15,0-1-5-15,5 5 5 16,-5-5-5-16,4 5 5 16,-7 1-5-16,3-1 7 15,-6-1-6-15,0 5 6 16,-4-2-6-16,2 0 6 16,-5-7-7-16,4 4 6 15,0-8-6-15,6 4 6 16,1-2-6-16,4 19 7 15,-7-1-7-15,5 18 5 16,-3 2-4-16,3 14 3 16,-1-13-3-16,5-2 4 15,-4-15-2-15,5 2 2 16,-5-18-2-16,6 2 1 16,-3-4-1-16,6 13 0 0,-6 2 0 15,5 14 1-15,-2 5-2 16,0 4 2-16,-5-9-3 15,5 3 4-15,-9-12-4 16,2 5 3-16,2-7-2 16,-2 5 4-16,-2-4-5 15,7 5 4-15,-2-7-3 0,1 11 2 16,3-7-2-16,4 5 3 16,-5-7-2-16,2 7 0 15,-2-4 0-15,0-7 1 16,-1-2-2-16,1 2 2 15,-1-8-2-15,1 2 2 16,-2 1-2-16,-2 1 3 16,-4-2-4-16,5 2 5 15,-11-4-5-15,6 10 5 16,0-4-5-16,3 8 5 16,-5-5-5-16,7 2 4 15,-1-7-4-15,-4-1 3 16,0-13-3-16,6 14 3 15,-3-6-1-15,8 12 1 16,-2 0 0-16,9 15-1 16,-6-4 2-16,8 10-1 0,-8-15-3 15,7 8 2-15,-5-17 0 16,7 7 0-16,-9-7-1 16,1 15 3-16,-10-4-3 15,15 17 2-15,-10-7-2 16,11 10 2-16,-5-16-1 15,8 4 0-15,-14-11 0 16,7 5 2-16,-9-11-3 0,7 14 1 16,-5-2 1-16,5 10-1 15,-2-6-1-15,3 11 0 16,-2-11 1-16,9 12 0 16,-8-12-1-16,5 10 2 15,-6-10-2-15,-1 8 2 16,-4-11-3-16,5 10 2 15,-4-8-1-15,8 7 0 16,-2-7 1-16,2 11 0 16,2-7 0-16,8 9-6 15,-5-3 0-15,5 12-6 16,-5-13 1-16,4 1 0 16,-11-18 5-16,2 2 0 15,-4-20 4-15,-1 3-3 16,-8-6-5-16,0 6-10 15,-3-11-2-15,-2 14 0 16,1-7 4-16,-2-2-3 0,-2-2 3 16,2 4-46-16,-3-17-34 15,-3-6-349-15,-1-5 65 16</inkml:trace>
    <inkml:trace contextRef="#ctx0" brushRef="#br2" timeOffset="-33943.6933">2807 597 699 0,'-3'3'282'0,"-2"1"26"16,7-5-194-16,-4-2-26 15,4-2-47-15,-4-1-20 16,8-1-18-16,-1 2 3 15,-5 1-2-15,-3-4 8 16,1 4 0-16,-2-4 13 16,-1 2 0-16,4-3 6 15,-4-6-7-15,1 0 3 16,-7 0-12-16,2-7 2 0,-1 4-5 16,-2 0 6-16,1-5-4 15,1 1 4-15,4 4-6 16,-3-6 0-16,1 2-7 15,-1 0-1 1,2 2-2-16,-4-5 1 0,-1 7 3 16,-1-5 7-16,-2-2 1 15,0-1 2-15,0-5-1 0,0 5-3 16,3 2-4-16,0 2 8 16,0 2 0-16,-3 8 3 15,1-7-2-15,1 2 1 16,-3-5-12-16,-3-8 0 15,2-3-4-15,-2-3 1 16,-1-2-2-16,-1 5 2 16,5 5-2-16,1-2 1 15,0 1-1-15,-2 2 2 16,5 3-1-16,-1 1 0 16,-2 2-2-16,3-1 2 15,-3 4-4-15,-2-6 4 16,4 4-3-16,-1 1 3 15,-2 2-4-15,5-4 10 16,2 0 0-16,-1 2 10 16,1-5-3-16,-2-11 6 15,-1 7-10-15,-3-1 0 0,2-5-10 16,-1-1 3-16,4 10-5 16,-2-26 3-16,1 3-3 15,-4 7 2-15,0 2-2 16,-3 3 3-16,3 24-2 15,-1-3 2-15,1-2-2 16,-2 1 2-16,2-2-1 0,-1 1 5 16,-1 2 1-16,1-1 5 15,2 7-3-15,-1 1 3 16,1 1-7-16,1-8 1 16,1 7-6-16,-2-5 3 15,4 2-3-15,-2-4 2 16,0 5-2-16,-2-10 1 15,-1 1-1-15,-6-14 2 16,3 1-2-16,-1-1 2 16,1 0-2-16,0-1 4 15,6 7-6-15,-5-3 6 16,4 1-4-16,-2-1 4 16,3 2-7-16,-3-4 7 15,1 3-7-15,4-2 6 16,-1 1-6-16,-2 0 6 15,-4 3-6-15,5 1 7 0,-4 5-7 16,2 0 6 0,5 6-5-16,3 3 6 0,-1 2-6 15,-1-1 8-15,2 2-6 16,-6-3 6-16,2 2-5 16,-2-5 4-16,3 10-5 15,-3-5 4-15,1-2-4 16,-1-6 3-16,0 1-4 15,-4-10 2-15,1-1-1 0,-5 1-1 16,5 0 1-16,-1-3 1 16,4 1-1-16,1 4 1 15,0-1-1-15,4 0-1 16,1 1 1-16,-2-2 0 16,-1 6-2-16,2 3 2 15,1 3-1-15,0 3 1 16,3 7 0-16,0 1 4 15,3 2-1-15,0 2 1 16,0 0-2-16,1-1 1 16,-1-1-2-16,0 1 1 15,-1-1 0-15,-1 1 1 16,2 1-1-16,0 1-1 16,-1-2-5-16,-1 1-1 0,4 1-3 15,-2-2 2 1,0 2 1-16,3-2 6 0,1 1 1 15,-4 0 4-15,2 4 0 16,1 1-2-16,1 1-4 16,1 7 4-16,4 4-3 15,4 5 1-15,2 2-1 16,4 11 2-16,0-2-2 16,2 3 2-16,-1-3-2 0,-1 0 0 15,-5-6-1-15,2 5 0 16,-1-4-2-16,5 8 3 15,-4 0-2-15,10 2 3 16,-1-4-3-16,1 2 4 16,-4-12-4-16,2 3 3 15,-4 2-4-15,4 1 4 16,-5 0-4-16,7 6 4 16,-5-3-4-16,0 5 5 15,-3-5-4-15,3 4 2 16,-5-1-2-16,8 8 2 15,-1-1-3-15,2 7 3 16,-2-8-2-16,2 0 3 16,-2-12-3-16,3-5 3 15,-4-7-3-15,7 9 2 16,-1-4-3-16,5 10 4 0,0-2-3 16,3 23 3-16,2-31-4 15,-4 31 4-15,-7-12-5 16,3 12 6-16,-7-22-5 15,-5 28 4-15,-2-17-4 16,7 1 4-16,-8-13-4 16,4 5 4-16,-2-7-4 15,4-10 5-15,-5 2-4 0,4 5 1 16,-1-2-2-16,7 10 4 16,-1 4-3-16,7 5 2 15,0 2 0-15,4 7 0 16,-3-7-2-16,1 1 2 15,-4-4-2-15,-3 0 2 16,-9-9-2-16,0-1 4 16,-4-7-4-16,-2-2 4 15,0-2-3-15,-2 3 3 16,1 3-4-16,1 4 3 16,-2 2-5-16,1 5 1 15,4 4 0-15,-3 3 3 16,3-3-2-16,1-1 4 15,2-4-1-15,-3-8 2 16,-1-2-5-16,1-3 3 16,-3-2-4-16,-2-4 3 0,2 2-3 15,2-1 3-15,-5-4-3 16,3 20 3-16,0 4-1 16,1 9 0-16,2-2-1 15,3 29 3-15,0-22-1 16,0 1-1-16,2-10 0 15,1 4 0-15,-1-18 0 0,2 0 0 16,-1-5 0 0,3 4 2-16,-3-2-2 0,3 1 2 15,-1 4-4-15,1 11 4 16,-2 1-4-16,4-2 5 16,-5 0-5-16,-2 1 4 15,-1-10-3-15,2 3 3 16,-7-1-5-16,7 4 5 15,-1-3-4-15,7 11 4 16,-5-4-3-16,6 4 3 16,-5-8-4-16,2-3 5 15,-4 0-5-15,4 0 3 16,-5-2-2-16,2 7 3 16,-3-2-3-16,-4-3 3 15,-2-6-1-15,1 3 0 16,-1-6 0-16,4 6 1 15,0-2-1-15,4 6-1 16,-2-4 0-16,3 1 1 0,-3-4 1 16,4 2 3-16,-1-10-1 15,3 2 2-15,-1-3-4 16,2-1 1-16,-2-2-5 16,-1 1 5-16,-4 1-5 15,-4 5 6-15,-4-1-5 16,-2 8 4-16,-2-1-5 15,7 7 5-15,2-7-5 0,-1 5 4 16,2-3-4-16,1 3 4 16,-4-4-3-16,5 4 3 15,0 2-2-15,0 2 1 16,0-2-1-16,5 4 1 16,-4-9-2-16,5 9 4 15,-1-2-3-15,5 8 0 16,-5-1 0-16,4 11 0 15,-3-10-2-15,2 5 1 16,-2-10 1-16,4 7 1 16,-5-8-2-16,1 5 3 15,0-5-3-15,-3-2 3 16,-2-10-4-16,-1 9 5 16,2-9-6-16,-5 2 5 0,1-1-4 15,2 10 4-15,0-8-4 16,3 10 4-16,-1-1-3 15,7 8 3-15,-2-2-3 16,5 8 2-16,-1-4-3 16,8 1 3-16,-5-8-3 15,7 7 2-15,-3-8 0 16,3 5 2-16,-9-2-3 16,0 4 2-16,-7-9-2 15,-4 4 2-15,-5-7-2 16,-1 3 3-16,-2-6 0 0,1 7 1 15,-2-4-4-15,8 6 5 16,-4-6-6-16,5 6 3 16,-2-8-3-16,1 7 5 15,-9-7-5-15,7 8 5 16,-7 2-5-16,9-1 4 16,-3-1-5-16,9 0 4 15,-1-4-4-15,8 1 4 16,-7-3-1-16,6 5 2 15,-9-8-3-15,2 3 3 16,-5-8-5-16,1 10 16 16,-2-11 3-16,2 4 7 15,1-1 0-15,1 5 7 0,-3-8-16 16,5 6-1-16,-7-8-8 16,-1 2 0-16,-3-7-3 15,-1-4 1-15,-7-4-2 16,2 2 3-16,-1-2-3 15,-1-2 0-15,-1-1-2 16,0 3-30-16,-6-3-27 16,-4-4-232-16,-8-14-214 15,-17-6-31-15</inkml:trace>
    <inkml:trace contextRef="#ctx0" brushRef="#br2" timeOffset="-111027.2067">2259 1167 646 0,'-14'-6'180'15,"4"3"36"-15,-5 3-167 16,-3 3-38-16,6 0 29 16,-3 0 17-16,0-1 26 15,1-2 6-15,7 6 15 16,-1-6-27-16,5 4-2 15,2 2-28-15,5-6-2 16,-5-3-25-16,5 9 1 16,2-6-12-16,5 3 8 15,1 5-7-15,7-4 13 0,1-4-6 16,8 2 10-16,1-4-9 16,4-1 5-1,1 3-14-15,11-7 3 0,0 4-10 16,9-6 4-16,1 6-6 15,6 3 5-15,-11 1-6 16,2-2 6-16,-10 10-8 16,0-11 7-16,-7 1-5 15,5 8 10-15,-4-10-6 0,8-4 7 16,-2 5-6-16,3-4 3 16,-2-3-7-16,10 8 4 15,-9-1-4-15,7 5 3 16,-6-1-4-16,0 1 5 15,-6-3-7-15,0 1 7 16,-5-4-6-16,10-3 7 16,-2 3-7-16,10 0 5 15,1-6-5-15,7 6 5 16,-9 6-6-16,3-3 6 16,-10 3-3-16,5 3 3 15,-8 2-6-15,10-4 6 16,-9 4-6-16,7-4 7 15,-4-4-7-15,8-1 6 16,-11 4-6-16,6-8 6 0,-6 8-6 16,0 6 5-16,-8-1-5 15,8-4 6-15,-2 4-4 16,8-1 4-16,0-2-4 16,4-2 6-16,-1 0-6 15,8 0 5 1,-8-9-6-16,9-2 6 0,-5 5-6 15,7-1 6-15,-7-4-6 0,5 7 5 16,-2 4-6-16,5 0 6 16,-8-3-6-16,7 3 8 15,-11-3-7-15,9-8 6 16,-6-1-6-16,7 0 6 16,-7-1-7-16,6 1 7 15,-13 10-7-15,3-1 6 16,-7 6-5-16,4-1 6 15,-5-2-7-15,9-6 7 16,-8-2-7-16,14-4 12 16,-6 2-3-16,8-2 12 15,-10 0-4-15,5 3 6 16,-16 1-10-16,1-2 3 16,-12 5-9-16,3 7 2 15,-3-5-4-15,5 3 3 16,-2 3-5-16,7-3 4 15,-5 1-6-15,13 4 6 0,-6-5-6 16,12 3 5-16,-2-3-5 16,11-6 5-16,-7 0-5 15,10 1 13-15,-8 2-3 16,7 0 8-16,-9 2-4 16,1-1 4-16,-9 1-10 15,4-4 4-15,-4 1-7 16,12-1 4-16,0-1-5 0,9-3 5 15,0-1-8-15,3 5 5 16,-11 4-5-16,2-2 5 16,-9 7-7-16,3 2 6 15,-3-4-5-15,10-4 5 16,1 4-6-16,10-5 6 16,-3-2-5-16,7 1 5 15,-8 2-5-15,3 5 6 16,-14-4-6-16,0 1 4 15,-15 0-5-15,3-5 6 16,-6 1-6-16,12 2 6 16,-2-4-6-16,11 2 7 15,-1 4-6-15,10-2 5 16,-4 1-5-16,-2 2 5 16,-11 1-5-16,-1-5 6 15,-12 1-6-15,3 1 5 0,-6-4-5 16,6 2 5-16,-1 2-6 15,1-8 5-15,-6 3-4 16,13 4 5-16,-4-1-5 16,12 2 5-16,-5 2-5 15,6 5 5-15,-10-4-5 16,3 4 6-16,-7-5-7 0,13-4 5 16,-5 0-5-16,7 2 7 15,1-10-7-15,9 7 6 16,-12 2-4-16,9 1 3 15,-10 1-5-15,-5 3 6 16,-12-5-7-16,0 10 8 16,-15-10-7-16,9-2 7 15,-6-2-7-15,7 1 7 16,-5-4-8-16,5 5 8 16,-7-2-7-16,0-2 6 15,-9 4-5-15,2-7 6 16,-5 8-6-16,0 0 6 15,-5 2-5-15,2 1 5 16,-3-5-22-16,-1 4-59 16,-2 5-35-16,-8 10-338 15,2-7 36-15</inkml:trace>
    <inkml:trace contextRef="#ctx0" brushRef="#br2" timeOffset="-37834.7948">2738 354 754 0,'0'1'322'0,"-3"11"9"16,4 6-179-16,2 11-59 15,3-2-38-15,3 1 5 16,3-5-16-1,-1 1-6-15,-4-9-19 0,2-3-6 16,-1 1-9-16,4 10 0 16,-2-7-1-16,7 17 5 15,1 0-1-15,3-6 3 16,-5 11-2-16,7 8 0 16,-1-14-4-16,-2 23-1 15,-2-2-1-15,1-16 1 0,-7 0-1 16,-1-7 13-16,-5-23 6 15,-2 1 8-15,-2-1 0 16,1-10 2-16,-2 8-14 16,1-1-3-16,-1-1-9 15,1-1 1-15,-2 5-2 16,1-4 2-16,1-1-2 16,-1 2 5-16,2 1 0 0,-4-4 2 15,-1 2-1-15,-1 2 3 16,-3-5-4-16,-4-2 0 15,1-4 0-15,-6-7 2 16,-2-5 0-16,-2-27 0 16,-1-7-1-16,-5-8 0 15,4-6-4-15,-2-10 1 16,2 26-3-16,3 2 5 16,6 14 0-16,0 5 2 15,0 19-2-15,5-4 1 16,-5 2-6-16,3 0-1 15,0-1-3-15,-2-10 2 16,2 2-2-16,-3-1 0 16,-1 1 6-16,-4-2 11 15,4 8 2-15,-2-1 2 0,6 7 1 16,0-2-6 0,1 7-11-16,5-4-2 0,-4-4-2 15,-2 0 1-15,1 0 2 16,-2-5 12-16,-4 4 2 15,4 2 2-15,1-1-1 16,0 0-3-16,3-1-11 16,0-2-3-16,1-2-2 15,2 1-1-15,0 1 1 0,0 1 1 16,-1 5 0-16,-1 5 1 16,1-2-1-16,-1 6 0 15,2-2-1-15,0 1-1 16,2-2 0-16,1 4-2 15,0-1 0-15,0 6-46 16,0-4-65-16,1 13-395 16</inkml:trace>
    <inkml:trace contextRef="#ctx0" brushRef="#br2" timeOffset="-104643.9114">2277-783 821 0,'25'56'230'0,"31"16"65"16,17 12-223-16,37 25-33 15,10-11-8-15,32 15-7 16,-1 2-7-16,33 25-1 16,-21-16-1-16,16 11-2 15,-22-17-1-15,6 14-6 16,-34-29-1-16,1-7-2 15,-31 0-2-15,-7-16 3 16,-29-34-1-16,-9-10-1 16,-24-36-3-16,-16-42-68 15,-23-19-254-15,-26-34 59 16</inkml:trace>
    <inkml:trace contextRef="#ctx0" brushRef="#br2" timeOffset="-38844.654">2916 474 800 0,'-6'3'184'0,"2"0"70"16,-2-5-235-16,1 4-12 15,4-4-9-15,-5-1-23 16,0 0-3-16,-3 2-13 16,-2-2-34-16,-1-2-174 15,11 5 57-15</inkml:trace>
    <inkml:trace contextRef="#ctx0" brushRef="#br2" timeOffset="-104283.1434">2588-1433 848 0,'-17'5'260'0,"16"22"49"16,25 30-212-16,21 6-53 0,33 25-6 16,22 20-9-16,40 36 6 15,8-8-11-15,30 12-5 16,-9-14-3-1,32 1 1-15,-17-31-11 0,9 11-1 16,-26-14 0-16,13 17-4 16,-42-26 3-16,2 1-4 15,-31-18 3-15,-1-6-3 16,-31-27 0-16,-10-10-20 16,-29-26-19-16,-32-30-144 15,-33-20-169-15,-36-46-11 16</inkml:trace>
    <inkml:trace contextRef="#ctx0" brushRef="#br2" timeOffset="-103929.5652">2981-1942 544 0,'36'36'351'0,"22"21"-23"16,42 36-109-16,18 15-70 15,47 35-50-15,6-6-54 16,37 32-17 0,-12-5-14-16,35 13-7 0,-28-28-1 15,18 19-3-15,-32-32 1 16,8 4-2-16,-46-35 1 0,-2 0-2 16,-29-24 0-16,-9-12 0 15,-25-30-1-15,-11-4-16 16,-23-20-9-16,-23-18-14 15,-31-24-2-15,-35-29-87 16,-28-29-47-16,-43-43-161 16,-30-13-39-16</inkml:trace>
    <inkml:trace contextRef="#ctx0" brushRef="#br2" timeOffset="-32800.8668">4416 3023 453 0,'-1'1'383'0,"-1"-4"-67"16,4 0-88-16,7-3-72 16,4-3-89-16,14-10-16 15,8-5-23-15,19-11-2 0,4-5-11 16,23-16-1-16,0 0-8 15,20-22 0-15,1 8-4 16,23-32 2-16,-8 3-3 16,27-29 2-16,-14 9-1 15,26-28 1-15,-17 17-3 16,21-28 1-16,-14 12 1 16,22-7 3-16,-25 24-1 0,28-33 2 15,-17 11-1 1,23-4 1-16,-17 14-6 0,27-27 3 15,-23 39 6-15,18 1 8 16,-25 18-2-16,14-23 4 16,-25 20-3-16,12-5-5 15,-26 25-9-15,3 5 2 16,-29 25-4-16,-2-6 8 16,-29 9 3-16,-11-3 7 15,-24 12-3-15,-10 11 8 16,-24 22-2-16,-24 30 5 15,-21 21-63-15</inkml:trace>
    <inkml:trace contextRef="#ctx0" brushRef="#br2" timeOffset="-32263.7774">4980 2099 348 0,'2'-40'400'0,"10"-7"-69"16,1 5-20-16,1 5-115 16,-2 13-79-16,-3 13-33 15,-10 17-41-15,-13 29-12 16,-9 17-25-16,-16 32 2 15,-10 17-2-15,-14 33 0 16,-3-4-4-16,-29 23 1 16,8-15 1-16,-10 6 0 15,8-19-3-15,0 3 9 0,31-29 0 16,13-14 11-16,24-25-1 16,34-28 10-16,29-40-10 15,50-40 3-15,21-27-12 16,43-42 6-16,1-7-6 15,26-10 3-15,-26 23-5 0,6 7 7 16,-34 40 7-16,2 8-443 16,-40 10 155-16</inkml:trace>
    <inkml:trace contextRef="#ctx0" brushRef="#br2" timeOffset="-477159.8872">4670 3152 692 0,'-3'1'358'15,"7"-2"-18"-15,7-4-125 16,-2 5-130-16,13-1-18 16,7-2-22-16,11 0-10 15,8 0-10-15,20-2-11 16,-2 4-6-16,15 1-7 0,-3 7 4 16,14-1-5-1,-10-3 3-15,13-1-3 0,-14-2 3 16,10-3-4-16,-10-2 5 15,11 8-5-15,-14-6 5 16,17 2-6-16,-11-1 4 16,12 5-5-16,-8-4 5 15,13 4-4-15,-14 0 4 16,3 4-3-16,-15-5 5 0,-4 4-4 16,-17 4 2-16,-6-2-1 15,-17-5 4-15,-10 0-4 16,-7-6 5-16,-16-3 0 15,-8 1 2-15,-7 2-3 16,-5 5-21-16,-11 2-371 16,3 11 115-16</inkml:trace>
    <inkml:trace contextRef="#ctx0" brushRef="#br2" timeOffset="-122474.0849">-515 983 665 0,'16'-3'376'16,"-7"1"-26"-16,-3-1-125 0,2 3-132 15,5-2-35 1,2 6-39-16,11-1-6 0,7 1-13 16,15-2 3-16,6-2-11 15,10-3-17-15,-2 1-9 16,5-1-7-16,-8 0-3 16,0 1-1-16,-10 2 7 15,7 0-2-15,-10 2 9 16,4-2 3-16,-8 2 11 15,10-2 8-15,-4-2 9 0,6 2 0 16,-4 2 0-16,-4-4 1 16,-10 4-1-16,2-2-1 15,-11 0 2-15,3 0-2 16,-3-2 1-16,-1 0 0 16,-8 4 2-16,3 1-291 15,-5-3 99-15</inkml:trace>
    <inkml:trace contextRef="#ctx0" brushRef="#br1" timeOffset="55677.0322">2437 326 788 0,'3'2'283'16,"-1"2"56"-16,-1 2-189 15,1-1-29-15,-1 1-7 16,1 0 3-16,-2-1-22 0,1-2 2 16,1-2-31-16,-2 2-12 15,0-3-18-15,0-1-4 16,-2-4-17-16,2-10-2 16,-1-9-3-16,-2-8 0 15,1 1 1-15,-2 1 13 16,1 15 1-16,-3 7-2 15,0 13-1-15,-2 7-6 16,5 12-15-16,2 12 0 16,1 3-1-16,4-1 3 15,4-2-5-15,2-15 4 16,1-18-4-16,2-12 5 16,-1-6-2-16,0-6 3 15,-9-12-1-15,-4-2 5 16,-7 5-4-16,-5 6 4 0,-4 6-2 15,-4 30 0-15,3 13-4 16,2 16 3-16,7 7-7 16,4 8 6-16,7-19-4 15,2-7 3-15,5-9-6 16,0-13 7-16,0-13-6 16,2-8 8-16,-7-10-1 15,-5-10 7-15,-10 2-4 0,-5-1 2 16,-7 14-9-16,-2 29-5 15,-1 16-18-15,5 28-44 16,8 16-58-16,13 16-387 16,15-11 72-16</inkml:trace>
    <inkml:trace contextRef="#ctx0" brushRef="#br2" timeOffset="-484390.455">2373 1062 443 0,'-2'3'295'0,"1"0"-9"16,1-1-90-16,3-2-56 15,3 1-53-15,3-1-23 16,0-3-30-16,0 3-11 15,0 2-5-15,-3 1-3 16,0 3-4-16,-3 3-1 16,-2 3 1-16,4 0-1 15,-1 0-1-15,2-5 0 16,2 2-4-16,2-3-1 16,-2-4-2-16,-1 1 1 15,-2 0 0-15,4-3-2 16,-1 1 0-16,1-1 0 15,0 2 0-15,3 4-1 0,0 1 0 16,1-1 1-16,-1 5-1 16,5 5 1-1,-5-8 0-15,3 8-1 0,0-4 0 16,3 9 0-16,-2-6 1 16,2 5 4-16,-1-4 5 15,-2 7 7-15,-3-13 1 16,0 7 2-16,-2-2-5 15,4 3-1-15,-8 3-9 16,9 12 1-16,-8-8-3 0,4 11 1 16,-7-12-3-16,13 0 1 15,-10-12-2-15,7 2 2 16,-1-7-2-16,1 2 2 16,-7 0-2-16,-4-4 2 15,0-2-1-15,-1-4 0 16,-1 1-1-16,1-3 2 15,4 3-2-15,0 0 1 16,0-2-1-16,-3 0 1 16,-2 2-1-16,-1 0 0 15,0 2 1-15,-1 3-14 16,4 1-20-16,-6 1-331 16,9-2 91-16</inkml:trace>
    <inkml:trace contextRef="#ctx0" brushRef="#br2" timeOffset="-799980.6587">2595-2637 1424 0,'-6'-4'335'0,"6"-1"116"15,12 7-416-15,18 1-24 16,14 0-14-16,31 1 0 16,10-2 2-16,34-5 2 15,4 1 0-15,21-4-1 16,-13 2 1-16,17 2 1 15,-23 7-3-15,11 4 0 16,-23 4 0-16,6 8 1 16,-20-4-2-16,3 1 5 15,-20-5-11-15,10 1-80 16,-18-17 260-16,-17-11-622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5:04.872"/>
    </inkml:context>
    <inkml:brush xml:id="br0">
      <inkml:brushProperty name="width" value="0.09333" units="cm"/>
      <inkml:brushProperty name="height" value="0.09333" units="cm"/>
      <inkml:brushProperty name="color" value="#57D20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29B2EDF-FC13-499C-96FA-4D0D732A70F6}" emma:medium="tactile" emma:mode="ink">
          <msink:context xmlns:msink="http://schemas.microsoft.com/ink/2010/main" type="inkDrawing" rotatedBoundingBox="19948,7719 22608,4539 23288,5108 20628,8288" hotPoints="22851,4762 22874,5735 20449,8066 20425,7093" semanticType="enclosure" shapeName="Parallelogram">
            <msink:destinationLink direction="with" ref="{C1B3D752-6DB9-4E25-8979-8A1397444F30}"/>
          </msink:context>
        </emma:interpretation>
      </emma:emma>
    </inkml:annotationXML>
    <inkml:trace contextRef="#ctx0" brushRef="#br0">2351 37 832 0,'36'-30'208'15,"-16"22"71"-15,-22 23-241 16,-25 29 17-16,-22 11-3 0,-38 29 11 16,-17 9 2-1,-36 39-3-15,-11 2-18 0,-38 33-14 16,15-13-16-16,-11 22-6 15,18-25-2-15,-10 16-5 16,32-23 3-16,-13 21-3 16,18-16 2-16,-10 19-3 15,33-24 2-15,9 9-1 16,31-33-9-16,26-10 115 16,42-47-461-16,32-37 183 15</inkml:trace>
    <inkml:trace contextRef="#ctx0" brushRef="#br0" timeOffset="-522.5136">2396-807 252 0,'-58'67'296'0,"-38"22"-17"15,-14 6-31-15,-25 23-34 16,13-17-59-16,-7 5-29 16,26-16-54-16,-8 11-10 15,18-18-25-15,-26 20-14 16,8 4-7-16,-32 32-8 16,7 5-4-16,-28 25-2 15,12-15 4-15,-19 20-6 16,33-27 2-16,2-4-9 15,35-27-15-15,14-4-128 16,40-32-211-16,32-22 14 16</inkml:trace>
    <inkml:trace contextRef="#ctx0" brushRef="#br1" timeOffset="-467806.1378">1565-235 548 0,'-5'4'112'0,"2"5"53"15,2 5-160-15,4 8-8 16,-2-1 3-16,4 12 2 16,-1 3 0-16,2 11 2 15,-6 1 0-15,0 21 3 16,-4-6-4-16,-4 9-171 16,-2-4 57-16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5:05.491"/>
    </inkml:context>
    <inkml:brush xml:id="br0">
      <inkml:brushProperty name="width" value="0.09333" units="cm"/>
      <inkml:brushProperty name="height" value="0.09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53980317-997D-4E16-AC80-32A10FB9AE98}" emma:medium="tactile" emma:mode="ink">
          <msink:context xmlns:msink="http://schemas.microsoft.com/ink/2010/main" type="inkDrawing" rotatedBoundingBox="21094,8590 23470,6240 24143,6920 21766,9270" hotPoints="23328,6644 24072,6832 22045,8882 21302,8695" semanticType="enclosure" shapeName="Parallelogram">
            <msink:sourceLink direction="with" ref="{18A103CC-2902-4C67-B6FE-CE66087B17EF}"/>
            <msink:destinationLink direction="with" ref="{C1B3D752-6DB9-4E25-8979-8A1397444F30}"/>
          </msink:context>
        </emma:interpretation>
      </emma:emma>
    </inkml:annotationXML>
    <inkml:trace contextRef="#ctx0" brushRef="#br0">1863 0 627 0,'-9'38'185'0,"-53"44"40"0,-31 28-183 16,-45 49-2-16,-24 3-15 15,-35 27 46 17,22-24 11-17,-7 11 21-15,30-37 1 0,-1 10-10 0,39-30-47 0,-5 7-16 0,23-23-21 16,8 1-7-16,28-26-5 15,12-4 27-15,21-26-363 16,36-17 125-16</inkml:trace>
    <inkml:trace contextRef="#ctx0" brushRef="#br0" timeOffset="-601.4559">982-267 635 0,'123'-60'184'16,"-24"30"48"-1,-44 36-184-15,-34 22 5 0,-31 16-4 16,-41 23 21-16,-21 5 3 15,-29 27 18-15,-6 1-5 16,-28 18-6-16,8-5-26 16,-34 31-6-16,7-9-17 15,-28 26-9-15,14-7-8 16,-30 37-5-16,31-23-3 0,-13 11-5 16,36-31 3-16,13-8 0 15,55-50-5-15,16-21-31 16,46-37 49-16,32-41-376 15,20-28 110-15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06.7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F2EBEDD-EFAF-429D-AF3A-D7BD885B7741}" emma:medium="tactile" emma:mode="ink">
          <msink:context xmlns:msink="http://schemas.microsoft.com/ink/2010/main" type="writingRegion" rotatedBoundingBox="4439,4692 6166,4299 6334,5038 4606,5430">
            <msink:destinationLink direction="with" ref="{F3EA408A-F4AC-44F0-AF44-C0E4B6E4E5CE}"/>
            <msink:destinationLink direction="with" ref="{F65F8D82-2855-4AB7-AD5D-FA369C26CA46}"/>
          </msink:context>
        </emma:interpretation>
      </emma:emma>
    </inkml:annotationXML>
    <inkml:traceGroup>
      <inkml:annotationXML>
        <emma:emma xmlns:emma="http://www.w3.org/2003/04/emma" version="1.0">
          <emma:interpretation id="{FD0952D6-3444-4397-A863-286688A96A60}" emma:medium="tactile" emma:mode="ink">
            <msink:context xmlns:msink="http://schemas.microsoft.com/ink/2010/main" type="paragraph" rotatedBoundingBox="4439,4692 6166,4299 6334,5038 4606,5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7A03A-99A0-4155-89F4-32E993F38E61}" emma:medium="tactile" emma:mode="ink">
              <msink:context xmlns:msink="http://schemas.microsoft.com/ink/2010/main" type="line" rotatedBoundingBox="4439,4692 6166,4299 6334,5038 4606,5430"/>
            </emma:interpretation>
          </emma:emma>
        </inkml:annotationXML>
        <inkml:traceGroup>
          <inkml:annotationXML>
            <emma:emma xmlns:emma="http://www.w3.org/2003/04/emma" version="1.0">
              <emma:interpretation id="{44F22BB8-EE24-4C6C-A683-C743B9FAB08A}" emma:medium="tactile" emma:mode="ink">
                <msink:context xmlns:msink="http://schemas.microsoft.com/ink/2010/main" type="inkWord" rotatedBoundingBox="4439,4692 6166,4299 6334,5038 4606,54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 40 666 0,'-8'-2'408'0,"1"-5"-27"15,1 7-90-15,3 3-164 16,6-2-24-1,1 4-44-15,11-5-10 0,5-3-19 16,10-8 5-16,0 5-2 16,13-6 1-16,-7 6-10 0,4 3-4 15,-9 6-12-15,-4-3-1 16,-10 0-3-16,-4 2 1 16,-4-4-1-16,0-4 1 15,0 3-1-15,0 0 1 16,2-3-2-16,-4 6-5 15,-2 0-2-15,-2 5 0 16,-3 2-2-16,-3 4 2 16,0-5 4-16,-2 1 3 15,1-4-2-15,-5-3 1 16,1 0 0-16,-1 5 0 16,-3 2-2-16,-9 1 1 15,0 1-1-15,-6-8 0 16,-4 1 0-16,-1-1 1 15,6 2-1-15,-2 5 2 16,8 1-2-16,1-6 1 0,7-6 0 16,-2 1 0-16,11-5 0 15,2-1 0-15,4 5 0 16,1 2-1-16,7-2 0 16,2 1 1-16,2 4-2 15,6-4 0-15,3-2-2 16,8-1 3-16,-2-1-1 15,5-4 1-15,-5 2 1 16,4 2 1-16,-5 2-1 16,1-2 1-16,-3 7-3 0,3 1 1 15,-8-1 0-15,2-1 0 16,-4 2-2-16,-1-1 3 16,-7-5-11-16,-3 1-30 15,-7 0-19-15,-11 1-44 16,-6-1-22-16,-3 5-326 15,-3-2 90-15</inkml:trace>
          <inkml:trace contextRef="#ctx0" brushRef="#br0" timeOffset="1165.343">530-369 342 0,'3'-10'334'16,"2"-1"-27"-16,-2-10-12 15,3 5-95-15,1 2-5 16,-5-2-76-16,-2 1-16 16,3 7-31-16,0 2-7 15,-3 0-29-15,1 5-10 16,-5-4-12-16,1 8-4 15,-3-6-5-15,-2 3 3 16,4 2-1-16,-1 5 3 16,1-5-2-16,1 2 0 15,0 1-3-15,-2 2-1 16,4-1-3-16,-5 8-1 16,0 2-1-16,0 11 0 15,1 2 0-15,-1 10 2 16,2-2 0-16,-1 8 0 0,-4-4 0 15,3-2 2-15,2-6-3 16,-5 0 2-16,1-9-1 16,2-4 0-16,0-8-1 15,-1-2 2-15,7-4-1 16,-2-4 2-16,2-1-1 16,0 1 2-16,3-8 6 0,0-2 7 15,2-5-1-15,7-8 5 16,-5-9-4-16,5-5-4 15,-1 0-8-15,4-2 1 16,-9 4-4-16,6 1 0 16,-8 8-1-16,4-1 0 15,-5 8 0-15,0 2-1 16,1 8 1-16,-2-2-1 16,-1 6-1-16,-2 3-2 15,-1 6 0-15,-4 1 1 16,2 10 1-16,-7 5 1 15,-2 1 2-15,1 7 1 16,-2 0-3-16,-1 6 1 16,3 0-1-16,2 3 1 15,1-6-2-15,0-4 2 16,6-11-1-16,1-6-1 0,5-9-2 16,8-9 6-16,2-8-2 15,5-10 1-15,0-9 2 16,5-14 1-16,-4 1-3 15,-4-10 0-15,-6 10 0 16,-3 5-1-16,-3 11 1 16,-6 11-2-16,-3 13-1 0,0 15-3 15,-4 7 1-15,-1 17 0 16,1 12 2-16,1 0 0 16,1-3 3-16,8 0-1 15,2-7 0-15,1-12 0 16,0-5-1-16,0-5 0 15,-2-8-1-15,7-8 4 16,-1-9-1-16,1-5 2 16,1-13 0-16,6-20 1 15,-12 1-3-15,1-4 1 16,1 1-2-16,-2 16-1 16,-11 22-4-16,-1 19 1 15,-3 13-1-15,-1 21 0 16,-2 1 2-16,4 11 3 15,5-10-1-15,5 2 2 16,5-8-23-16,10 0-75 0,-8-10 23 16,3 2-392-16,-8-10 62 15</inkml:trace>
          <inkml:trace contextRef="#ctx0" brushRef="#br0" timeOffset="3466.0682">1396-552 1109 0,'-7'5'388'0,"-8"-1"62"16,0 20-310-16,-3 5-25 15,-5 8-58-15,-1 17-22 16,2 12-16-16,2 0 3 16,4-3-11-16,7 1 4 15,1-15 0-15,1-4-6 16,1-10-23-16,-6-1-58 0,-5-8-40 16,2-7-353-16,6 5-13 15,-12-3-135-15</inkml:trace>
          <inkml:trace contextRef="#ctx0" brushRef="#br0" timeOffset="2482.2308">877-546 1010 0,'6'-10'349'0,"-4"11"38"15,-7 10-273-15,-4 2-44 16,-4 5-50-16,-8 20 4 15,0-2-13-15,-9 12-2 16,2 1-8-16,-5 7 2 16,6-14-4-16,-1 4 4 0,7-16-5 15,4-2 5-15,8-13-3 16,2-11 5-16,11-11-2 16,8-5-19-16,9-20-24 15,9-16-22-15,6-2-342 16,6-17 84-16</inkml:trace>
          <inkml:trace contextRef="#ctx0" brushRef="#br0" timeOffset="2888.3959">683-168 909 0,'-4'0'330'0,"4"2"52"0,7 1-242 15,11-6-7-15,5-3-37 16,13-5-1-16,3 5-25 16,6-3-11-16,-3 9-29 15,3 0-11-15,-10 5-12 16,-5-4-18-16,-9 4-55 0,-2-2-388 15,-11-2 95-15</inkml:trace>
          <inkml:trace contextRef="#ctx0" brushRef="#br0" timeOffset="2661.8025">897-610 819 0,'-5'1'365'0,"-5"17"8"0,-1 8-159 16,-4 2-142-16,2 4-6 16,2 1-29-16,8-5-8 15,2-5-14-15,8 1-3 16,4-8-6-16,4-1 1 15,-2 0-6-15,-2 2-63 16,-7-2-94-16,-4 9-248 16,-6 0-13-16</inkml:trace>
          <inkml:trace contextRef="#ctx0" brushRef="#br0" timeOffset="3274.5802">1066-426 991 0,'3'0'348'0,"-4"9"58"16,-1 8-223-16,4-1-70 15,-1 7-8-15,2-2-36 16,5-3-12-16,5-5-36 0,2 1-7 16,5-8-11-16,1-5 4 15,-3-2-4-15,3-4-1 16,1-4-29-16,-1-4-76 15,0 1 204-15,9 0-567 16,-3 0 182-16</inkml:trace>
          <inkml:trace contextRef="#ctx0" brushRef="#br0" timeOffset="26905.5182">1386-32 1119 0,'0'-2'327'0,"4"1"99"15,8-14-273-15,2-2-43 16,16-11-15-16,-3-5-23 15,11-16-27-15,-1 4-35 16,4-7-8-16,-10 8 1 16,-1 7-4-16,-12 16 3 0,-10 16 0 15,-10 23 6-15,-13 14 1 16,2 7 5-16,-4 6-1 16,4-5 0-16,5-1-7 15,10-11 1-15,4 0-24 16,4-10-77-16,-4-10-394 15,-3-11 86-15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5:05.604"/>
    </inkml:context>
    <inkml:brush xml:id="br0">
      <inkml:brushProperty name="width" value="0.09333" units="cm"/>
      <inkml:brushProperty name="height" value="0.09333" units="cm"/>
      <inkml:brushProperty name="color" value="#57D20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6013AED-F99B-49C8-94B8-06D1758F5FEB}" emma:medium="tactile" emma:mode="ink">
          <msink:context xmlns:msink="http://schemas.microsoft.com/ink/2010/main" type="inkDrawing" rotatedBoundingBox="23095,4281 25107,8888 23388,9639 21376,5032" hotPoints="22772,4482 25110,8887 23801,9171 23376,9103" semanticType="enclosure" shapeName="Quadrilateral">
            <msink:sourceLink direction="with" ref="{C1898207-1EED-4322-B7E0-BCEDEA81C997}"/>
            <msink:destinationLink direction="with" ref="{C1B3D752-6DB9-4E25-8979-8A1397444F30}"/>
          </msink:context>
        </emma:interpretation>
      </emma:emma>
    </inkml:annotationXML>
    <inkml:trace contextRef="#ctx0" brushRef="#br0">928 9 551 0,'34'-9'257'0,"-17"13"17"15,-17 16-135 1,-18 22-3-16,-14 6-44 0,-31 22-5 16,-15 8-19-16,-33 27-9 15,-5 0-17-15,-22 22-10 16,12-15-8-16,5 7-5 16,34-32-27-16,25-21-348 15,35-32 113-15</inkml:trace>
    <inkml:trace contextRef="#ctx0" brushRef="#br0" timeOffset="-94.7476">530-553 839 0,'6'35'183'16,"-33"29"76"-16,-38 49-244 15,-31 17-9-15,-45 33 0 16,-3-12-1-16,-12 13 20 16,15-26 12-16,7-3 9 15,37-36 2-15,11 5 1 0,25-28-19 16,22-14-17-16,27-32-101 15,28-23-225-15,28-43 41 16</inkml:trace>
    <inkml:trace contextRef="#ctx0" brushRef="#br1" timeOffset="-481834.978">-1031-3710 432 0,'3'-1'362'0,"-9"-5"-52"16,6 0-95-16,0 3-38 15,-2 1-98-15,5 7-19 16,3 5-29-16,2 11-3 16,5 5-12-16,2 7 1 15,-4 0-8-15,7 13 4 16,-2-7-3-16,1 5 6 15,-2-8-4-15,6 27 4 16,-3-21-6-16,3 6-1 16,-2-6-4-16,5 8 0 15,-1-23-1-15,4 9 1 16,-8-9-2-16,7 4 0 0,-5-10-2 16,1 2 2-16,-3-4-2 15,2 11 0-15,-6-4 1 16,0 7 11-16,-3-2 0 15,3 13 3-15,-3-11 0 16,4 10-1-16,2-4-11 16,2 5-2-16,-2-10-1 15,3 7 0-15,-6-9-1 0,1 4 1 16,-1-8-1-16,-1 2 3 16,-5-9 0-16,1 0 9 15,-1-7-4-15,-1 1 11 16,-1-5-5-16,5 2 3 15,-3 5-10-15,5 4 4 16,-5 1-10-16,7 10 5 16,-7 2-7-16,5 2 18 15,-4-3 1-15,2 2 11 16,-3-8-3-16,3 3 3 16,2-12-15-16,-4 4-2 15,2-1-9-15,0-1 1 16,0-2-2-16,0 5 1 15,0-5-3-15,2 1 2 16,-5 1-1-16,3 1 1 16,-3 0-1-16,1-2 1 15,1 2-2-15,2 2 3 0,1-7-3 16,2 1 3-16,-2-2-3 16,1-2 2-16,-1-4-3 15,-1 3 3-15,-2-4-3 16,1 2 2-16,0-2-1 15,0 7 1-15,-3-2 0 16,3 7 1-16,-2-1-1 0,2 2 0 16,0-4-1-16,2 2 1 15,-4-4-1-15,4 2 0 16,-5 1 0-16,1 3 0 16,2-3 0-16,3 3 0 15,-3-3 0-15,5 1 1 16,-4-7-2-16,-2 6 3 15,-2-3-3-15,-3 5 2 16,3 0-2-16,-5 5 4 16,2 1-6-16,2 1 5 15,8 0-3-15,-5 3 4 16,2-3-6-16,-1-2 6 16,3-2-5-16,-6-4 4 15,3-4-5-15,2 3 5 16,-4-3-3-16,2 6 3 15,2 3-3-15,-1 6 3 16,-2-3-2-16,5 5 0 0,-2-5-1 16,2 1 2-16,-2-5-2 15,4-1 1-15,-6 1 1 16,0 4-1-16,0-5 1 16,0 10-1-16,-2 0 1 15,4 4-1-15,0-2 0 16,-4 2 0-16,-1-4 0 15,3-2 0-15,-1-8-1 0,2 1 1 16,2-7-2-16,2 7 2 16,-4-4 0-16,1 7 1 15,-1-2-2-15,1 6 3 16,4-5-2-16,0 5 2 16,-2 0-4-16,2 0 4 15,-7-3-3-15,-4 6 2 16,1-6-2-16,1 2 2 15,-2-4-2-15,8 7 2 16,-1-6-3-16,1 5 4 16,7 4-4-16,-4-2 3 15,-1-5-3-15,2 2 3 16,-4-4-2-16,-1-1 2 16,1 1 0-16,0 7 0 15,0-2 0-15,0 7-1 0,0-2 0 16,1 6 0-16,1-6 1 15,2 3-2-15,-5-8 2 16,1-1-1-16,-3-9 0 16,3 1 0-16,-6-6 4 15,3 1 1-15,0-1 0 16,-3-1 1-16,-3 0-1 16,3-4-2-16,-4-1 0 15,-1-5 2-15,1 4 1 0,-2 0 0 16,1 6-1-16,1-5-1 15,1 5-2-15,0-3-1 16,0-7-1-16,-3-2-32 16,0-2-49-16,-9-16-377 15,-6-15 77-15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45:14.268"/>
    </inkml:context>
    <inkml:brush xml:id="br0">
      <inkml:brushProperty name="width" value="0.09333" units="cm"/>
      <inkml:brushProperty name="height" value="0.09333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F7B1A3B0-1E13-45CC-AC33-D06E8FDACF0C}" emma:medium="tactile" emma:mode="ink">
          <msink:context xmlns:msink="http://schemas.microsoft.com/ink/2010/main" type="inkDrawing" rotatedBoundingBox="17267,12624 17332,12811 17313,12817 17249,12630" semanticType="callout" shapeName="Other">
            <msink:sourceLink direction="with" ref="{3AA9C325-AF47-4B51-94EB-DF42B3C23BDA}"/>
          </msink:context>
        </emma:interpretation>
      </emma:emma>
    </inkml:annotationXML>
    <inkml:trace contextRef="#ctx0" brushRef="#br0">63 188 0,'0'0'0,"0"0"16,0 0-1,0 0-15,0-53 0,-7 27 16,-4-8 0,-8-3-16,-7-1 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08:34:55.7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2B6D24-407E-4D7C-9A07-11E58340907D}" emma:medium="tactile" emma:mode="ink">
          <msink:context xmlns:msink="http://schemas.microsoft.com/ink/2010/main" type="inkDrawing" rotatedBoundingBox="17299,16766 17314,16766 17314,16781 17299,16781" shapeName="Other"/>
        </emma:interpretation>
      </emma:emma>
    </inkml:annotationXML>
    <inkml:trace contextRef="#ctx0" brushRef="#br0">0 0 0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7:07.3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4F81C4-1262-4CC1-9DA2-AB1FA453824B}" emma:medium="tactile" emma:mode="ink">
          <msink:context xmlns:msink="http://schemas.microsoft.com/ink/2010/main" type="writingRegion" rotatedBoundingBox="24522,6664 25232,6664 25232,7317 24522,7317"/>
        </emma:interpretation>
      </emma:emma>
    </inkml:annotationXML>
    <inkml:traceGroup>
      <inkml:annotationXML>
        <emma:emma xmlns:emma="http://www.w3.org/2003/04/emma" version="1.0">
          <emma:interpretation id="{45ACC7D7-D37A-4D49-9563-111B68F1D179}" emma:medium="tactile" emma:mode="ink">
            <msink:context xmlns:msink="http://schemas.microsoft.com/ink/2010/main" type="paragraph" rotatedBoundingBox="24522,6664 25232,6664 25232,7317 24522,7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9032F-D647-4480-B51B-6E90B80407EB}" emma:medium="tactile" emma:mode="ink">
              <msink:context xmlns:msink="http://schemas.microsoft.com/ink/2010/main" type="line" rotatedBoundingBox="24522,6664 25232,6664 25232,7317 24522,7317"/>
            </emma:interpretation>
          </emma:emma>
        </inkml:annotationXML>
        <inkml:traceGroup>
          <inkml:annotationXML>
            <emma:emma xmlns:emma="http://www.w3.org/2003/04/emma" version="1.0">
              <emma:interpretation id="{212C6DB2-0F21-463C-B5F1-4FCCFC63DDC2}" emma:medium="tactile" emma:mode="ink">
                <msink:context xmlns:msink="http://schemas.microsoft.com/ink/2010/main" type="inkWord" rotatedBoundingBox="24522,6664 25232,6664 25232,7317 24522,7317"/>
              </emma:interpretation>
            </emma:emma>
          </inkml:annotationXML>
          <inkml:trace contextRef="#ctx0" brushRef="#br0">436-335 673 0,'2'-21'337'0,"-5"6"-10"0,1 7-131 16,-4 5-109-1,0 6-15-15,-3 0-29 0,2 6 1 16,-5 5-8-16,0 4 12 15,-2 3-2-15,-6 9 5 16,-1 5-7-16,-7 8-5 16,-4 5-18-16,-7 2-10 15,0-7-5-15,-10 5-3 16,4-12 2-16,-8-1-4 16,10-5 2-16,-4 1-3 15,11-8 3-15,2 1-6 16,16-6 3-16,9-2-4 15,13-7 2-15,17 2-3 16,9-4 4-16,9-2-3 0,8-2 6 16,11 1-3-16,-1 2 5 15,14 0-3-15,1 3 2 16,13 2 14-16,-6-7-63 16,2-4-373-16,-15-7 121 15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37:05.9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408173-4A8D-4F67-82DF-C8A7EB3E0101}" emma:medium="tactile" emma:mode="ink">
          <msink:context xmlns:msink="http://schemas.microsoft.com/ink/2010/main" type="writingRegion" rotatedBoundingBox="24540,7010 23626,10446 21083,9770 21997,6334"/>
        </emma:interpretation>
      </emma:emma>
    </inkml:annotationXML>
    <inkml:traceGroup>
      <inkml:annotationXML>
        <emma:emma xmlns:emma="http://www.w3.org/2003/04/emma" version="1.0">
          <emma:interpretation id="{08E10070-AE6D-4230-91D0-81637B9D3509}" emma:medium="tactile" emma:mode="ink">
            <msink:context xmlns:msink="http://schemas.microsoft.com/ink/2010/main" type="paragraph" rotatedBoundingBox="24540,7010 23626,10446 22640,10184 23554,6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1130B-BEF0-4E61-AD65-0D45131F7D9C}" emma:medium="tactile" emma:mode="ink">
              <msink:context xmlns:msink="http://schemas.microsoft.com/ink/2010/main" type="inkBullet" rotatedBoundingBox="24234,6929 24159,7213 23990,7168 24065,688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89 154 506 0,'-18'10'431'0,"7"5"-86"16,7 2-40-16,7 2-206 16,1-1-50-16,5 3-13 15,3-6-20-15,3-4-5 16,-4-10-3-16,2-10 13 16,-1-7 2-16,-4-13 2 0,-5-1-1 15,-3-4-2-15,-11 2-14 16,-4 2 0-16,-7 9-4 15,-2 11 0-15,3 7 1 16,-2 13-2-16,7 10-2 16,7 11 2-16,4-1 1 15,7 8 1-15,7-7 1 0,10-7 3 16,2-18 1-16,9-18 8 16,0-13-1-16,2-16 1 15,-8 5-2-15,-2 0-1 16,-11 3-8-16,-10 5 3 15,-5 7 2-15,-7 3 12 16,-4 6 0-16,0 18 0 16,2 7-5-16,1 13-5 15,4 4-12-15,7 7 0 16,-1-4-1-16,5-4 0 16,5-11 2-16,-1-6 3 15,-2-12 2-15,2-5 15 16,1-2 6-16,-10-7 6 15,1-4-2-15,-5 3-3 16,-3 3-13-16,-9-1-3 0,3 5-6 16,-3 13-1-16,3 2-3 15,1 4 0-15,10 8-5 16,10 2-1-16,4-7 16 16,10-14-138-16,16 4-362 15,7-46 89-15</inkml:trace>
      </inkml:traceGroup>
      <inkml:traceGroup>
        <inkml:annotationXML>
          <emma:emma xmlns:emma="http://www.w3.org/2003/04/emma" version="1.0">
            <emma:interpretation id="{E5201BFC-1E86-4BDD-961B-5F851E8A1768}" emma:medium="tactile" emma:mode="ink">
              <msink:context xmlns:msink="http://schemas.microsoft.com/ink/2010/main" type="line" rotatedBoundingBox="24441,7381 23626,10446 22640,10184 23455,7118"/>
            </emma:interpretation>
          </emma:emma>
        </inkml:annotationXML>
        <inkml:traceGroup>
          <inkml:annotationXML>
            <emma:emma xmlns:emma="http://www.w3.org/2003/04/emma" version="1.0">
              <emma:interpretation id="{C1898207-1EED-4322-B7E0-BCEDEA81C997}" emma:medium="tactile" emma:mode="ink">
                <msink:context xmlns:msink="http://schemas.microsoft.com/ink/2010/main" type="inkWord" rotatedBoundingBox="24034,7272 23827,8053 23633,8001 23840,7221">
                  <msink:destinationLink direction="with" ref="{46013AED-F99B-49C8-94B8-06D1758F5FEB}"/>
                </msink:context>
              </emma:interpretation>
            </emma:emma>
          </inkml:annotationXML>
          <inkml:trace contextRef="#ctx0" brushRef="#br0" timeOffset="12222.5641">-166 302 575 0,'-8'5'444'0,"2"2"-106"16,11 11-12-16,2 3-317 15,8 14-3-15,0-1 1 16,5 16 1-16,-1 1-2 15,-7 23 1-15,-7-5-5 0,-16 16 2 16,-7-1 0-16,-19 15-291 16,2-12-61-16,-4 15-75 15</inkml:trace>
        </inkml:traceGroup>
        <inkml:traceGroup>
          <inkml:annotationXML>
            <emma:emma xmlns:emma="http://www.w3.org/2003/04/emma" version="1.0">
              <emma:interpretation id="{2AFF64F7-DF35-46D4-B77A-691CAC55FCC4}" emma:medium="tactile" emma:mode="ink">
                <msink:context xmlns:msink="http://schemas.microsoft.com/ink/2010/main" type="inkWord" rotatedBoundingBox="23976,9129 23626,10446 22640,10184 22990,8867"/>
              </emma:interpretation>
            </emma:emma>
          </inkml:annotationXML>
          <inkml:trace contextRef="#ctx0" brushRef="#br0" timeOffset="12507.8443">-312 2135 293 0,'23'20'137'0,"-1"4"-3"16,-2 1-58-16,-5 5-15 16,-3 3-6-16,-7 5 8 15,-5-1 15-15,-5 2 11 16,-1 1-17-16,-2-4-9 15,1-2-10-15,-1-4-17 0,2-7-21 16,0 1-3-16,2-5 342 16,2-16-599-16,4-16 315 15</inkml:trace>
          <inkml:trace contextRef="#ctx0" brushRef="#br0" timeOffset="13688.2902">-919 2841 448 0,'2'-14'402'15,"1"4"-72"-15,7 1-17 16,1 3-161-16,10 1-29 16,6 2-47-16,19 8-10 15,4-2-30-15,15 3-13 16,4 1-13-16,12-1-4 16,-10-4-3-16,4 7 1 15,-14 1-1-15,-10 2-1 16,-21-1 0-16,-11 5-2 15,-16 2 1-15,-14 3 1 0,-7 8-1 16,-8 8 3-16,-2-1-2 16,-4 8 0-16,1-3-2 15,-7 2 1-15,-10-17 4 32,24-13 6-17,1 1-6-15,-82 40 1 0,3-6-50 16,4-2-363-16,16-5 107 15</inkml:trace>
          <inkml:trace contextRef="#ctx0" brushRef="#br0" timeOffset="13370.0238">-1325 3068 596 0,'8'3'433'15,"-5"-12"-83"-15,7 4-16 16,9-1-274-16,2-3-9 15,4 6-15-15,19 0-6 16,7 1-24-16,13 4-2 16,9-4-1-16,9-2 1 15,-5-1-2-15,2 1 0 0,-15-2-3 16,0 6 5-16,-17 1 0 16,1 1 4-16,-15-4 0 15,-3 2 3-15,-12-1-4 16,-7-5 12-16,-16 3 0 15,-14-3-1-15,-3 3-2 16,-8-5 1-16,-3 5-14 0,-6-3-7 16,12 3-17-16,-12-3-41 15,-1 2-18-15,-7-11-330 16,8 0 68-16</inkml:trace>
        </inkml:traceGroup>
      </inkml:traceGroup>
    </inkml:traceGroup>
    <inkml:traceGroup>
      <inkml:annotationXML>
        <emma:emma xmlns:emma="http://www.w3.org/2003/04/emma" version="1.0">
          <emma:interpretation id="{81C5DFBD-4AEE-43AE-BE0B-39D13B3C07C4}" emma:medium="tactile" emma:mode="ink">
            <msink:context xmlns:msink="http://schemas.microsoft.com/ink/2010/main" type="paragraph" rotatedBoundingBox="22285,6390 22276,9820 21969,9819 21979,6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E6F28-D9C2-4D60-980C-1E83BB65ED38}" emma:medium="tactile" emma:mode="ink">
              <msink:context xmlns:msink="http://schemas.microsoft.com/ink/2010/main" type="line" rotatedBoundingBox="22285,6390 22276,9820 21969,9819 21979,6389"/>
            </emma:interpretation>
          </emma:emma>
        </inkml:annotationXML>
        <inkml:traceGroup>
          <inkml:annotationXML>
            <emma:emma xmlns:emma="http://www.w3.org/2003/04/emma" version="1.0">
              <emma:interpretation id="{5C51DB4C-95E2-4878-8E64-6A745F9B2A4E}" emma:medium="tactile" emma:mode="ink">
                <msink:context xmlns:msink="http://schemas.microsoft.com/ink/2010/main" type="inkWord" rotatedBoundingBox="22060,6390 22057,7227 21976,7226 21979,6389"/>
              </emma:interpretation>
            </emma:emma>
          </inkml:annotationXML>
          <inkml:trace contextRef="#ctx0" brushRef="#br0" timeOffset="11363.9939">-2034-532 69 0,'-1'48'158'16,"-2"3"-17"-16,4-9 0 15,7 4 9-15,5-5-61 16,5 13-5-16,-1-2-42 0,-4 22-13 16,-7 4-17-16,-3 17 1 15,-4-8 2-15,2 9-198 16,-1-23 69-16</inkml:trace>
        </inkml:traceGroup>
        <inkml:traceGroup>
          <inkml:annotationXML>
            <emma:emma xmlns:emma="http://www.w3.org/2003/04/emma" version="1.0">
              <emma:interpretation id="{18A103CC-2902-4C67-B6FE-CE66087B17EF}" emma:medium="tactile" emma:mode="ink">
                <msink:context xmlns:msink="http://schemas.microsoft.com/ink/2010/main" type="inkWord" rotatedBoundingBox="22156,8124 22156,8362 22120,8361 22121,8124">
                  <msink:destinationLink direction="with" ref="{53980317-997D-4E16-AC80-32A10FB9AE98}"/>
                </msink:context>
              </emma:interpretation>
            </emma:emma>
          </inkml:annotationXML>
          <inkml:trace contextRef="#ctx0" brushRef="#br0" timeOffset="11449.757">-1896 1202 45 0,'17'52'23'0,"-8"8"-13"15,-2-1-20-15,-5 8-5 16</inkml:trace>
        </inkml:traceGroup>
        <inkml:traceGroup>
          <inkml:annotationXML>
            <emma:emma xmlns:emma="http://www.w3.org/2003/04/emma" version="1.0">
              <emma:interpretation id="{AAB19991-48CE-4C32-882D-77363D810A37}" emma:medium="tactile" emma:mode="ink">
                <msink:context xmlns:msink="http://schemas.microsoft.com/ink/2010/main" type="inkWord" rotatedBoundingBox="22278,9029 22276,9820 21976,9819 21979,9028"/>
              </emma:interpretation>
              <emma:one-of disjunction-type="recognition" id="oneOf1">
                <emma:interpretation id="interp1" emma:lang="" emma:confidence="0">
                  <emma:literal>bat</emma:literal>
                </emma:interpretation>
                <emma:interpretation id="interp2" emma:lang="" emma:confidence="0">
                  <emma:literal>bare}</emma:literal>
                </emma:interpretation>
                <emma:interpretation id="interp3" emma:lang="" emma:confidence="0">
                  <emma:literal>bat}</emma:literal>
                </emma:interpretation>
                <emma:interpretation id="interp4" emma:lang="" emma:confidence="0">
                  <emma:literal>bahn}</emma:literal>
                </emma:interpretation>
                <emma:interpretation id="interp5" emma:lang="" emma:confidence="0">
                  <emma:literal>bar}</emma:literal>
                </emma:interpretation>
              </emma:one-of>
            </emma:emma>
          </inkml:annotationXML>
          <inkml:trace contextRef="#ctx0" brushRef="#br0" timeOffset="339568.4251">-1795 2192 763 0,'-6'-3'312'0,"2"3"17"0,-1 2-203 16,4 5-31-16,-1 1-40 15,1 2 4-15,-1 1-7 16,4 2 2-16,-1-2-13 15,-2 5-8-15,1 1-20 0,0 14-3 16,-3 1-6-16,0 14-2 16,-2 3 1-16,2 9 0 15,1-13-2 1,-1 3 1-16,5-12-1 0,-4-3 0 16,5-12 0-16,0 0 2 15,1-9-1-15,-3-4 4 16,1-4 14-16,-5-2 25 15,3-7 11-15,-4-4 10 16,1-1-5-16,0-10-12 16,3-2-25-16,-4-11-14 15,4-8-8-15,-2-14 0 16,-1-2 0-16,-3-13 0 16,-3 10 0-16,3 12 0 15,0 18-2-15,0 9 4 16,0 17 1-16,0 5 1 0,-3 7 0 15,5 4 0-15,-2 9-3 16,3 9-1-16,3 3-3 16,0 13 2-16,-2 3-1 15,-1 5-2-15,0-3 1 16,-1 6-1-16,-2-17 1 16,-2 2 0-16,7-12 2 15,-1-4 0-15,1-13-1 16,4-4 0-16,4-9 2 0,1-12 6 15,2-10 2-15,4-13 3 16,-4-5 0-16,1-20 0 16,-1 1-6-16,-1-7-2 15,-7 6-2-15,2 4 0 16,-2 22-2-16,-4 11-2 16,-4 14-6-16,6 15 2 15,-1 12-1-15,-1 14 1 16,2-1 1-16,5 19 5 15,-2-3-1-15,1 1-1 16,5-6 0-16,-4 3 0 16,-2-9 1-16,0-5 0 15,-2-10 1-15,-5 0 0 16,1-12 0-16,3-1 1 16,1-10 3-16,-4-2 2 15,3-4 0-15,3-4 2 0,-6-3-3 16,0 2-1-16,6 4-2 15,-6 1-1-15,-3 2-2 16,6 6-1-16,0 0-2 16,-3 5-1-16,5-1 0 15,5 7 2-15,-5-2 1 16,2 6 1-16,4-6 2 0,-3 0-2 16,-7-5 0-16,4-1 2 15,-5-6 1-15,-2 3-2 16,2 0 2-16,1 0-2 15,-4 0-2-15,3 5 0 16,0-4-1-16,-3 1 2 16,2 1 0-16,1 3 0 15,-2-6 1-15,1 4-1 16,1 1-1-16,1 2 1 16,-1-1 0-16,0 11 0 15,0-5-1-15,0 1 1 16,-3-4 0-16,5 2-1 15,-4-11 2-15,4 3 0 16,-1 1-1-16,1-5 13 16,-8 1 4-16,7-2 3 15,-2-1 0-15,4-1 4 0,0 2-14 16,3 1-4 0,-6 1-4-16,1 0 0 0,-5-2-2 15,2 5-1-15,-2 0 0 16,5 2 1-16,-2 1-1 15,1 0 0-15,1-3 2 16,4 0 1-16,-5-5-1 16,3 1 1-16,-2-1 1 0,-4 4-2 15,2-5 0-15,1 4-1 16,3 2 0-16,-2 0-2 16,5 0 0-16,-6 3 1 15,2-1 0-15,-2-4 2 16,-2 2-1-16,-2-3 3 15,4-1-2-15,-3 1 1 16,-2-2-1-16,5-1-2 16,2 0-2-16,-4 2 2 15,5-1 0-15,0 1 2 16,-1 2 0-16,1-1 0 16,1 2-3-16,-2 1 1 15,1 3-3-15,1-3 3 16,2 3-1-16,-4 4 0 15,2-4 0-15,1-1 0 16,-1-4-1-16,-1 1 4 0,-1-7 0 16,1 1 2-16,-2-4-1 15,1 1 1-15,1-1-2 16,0 1-1-16,-2 4 0 16,4 0 1-16,-1 3-1 15,-2 0 0-15,1 0 0 16,1-2 0-16,-2 2-1 15,-1 0 2-15,4 0-1 16,-1 0-1-16,-1 0 0 0,0 0-1 16,-1 0 1-16,-1 5 0 15,2-7 1-15,-1 2 0 16,-1 0 0-16,4 0 1 16,-2-3-1-16,-2 6 1 15,2-1-1-15,0-2 0 16,2 3-2-16,-4-5 2 15,2 1-1-15,2-2 3 16,-4 3-1-16,2-5 3 16,-1 4-3-16,1 1 0 15,0 0-2-15,4 1 0 16,-2 1-2-16,1 2 1 16,0-2 1-16,-2-2 0 15,-1-2 2-15,0 4-1 16,0-7 0-16,0 4 1 15,0 4-1-15,0-3 0 0,2 1 0 16,1-1 1-16,-3 0-2 16,-2-3 1-16,4 3-1 15,-1 0 2-15,-2-1 0 16,1 1 1-16,0 1-1 16,-5-2 2-16,4-1-3 15,-1 2 0-15,2 0 0 16,-1-1-1-16,2-1 0 0,-1 2 0 15,-1 0 0-15,4 0 0 16,-2 6 0-16,-1-3 0 16,0 0-1-16,2 2 1 15,-1 2 0-15,1-7 0 16,2 5 0-16,1-4 1 16,-4-2-1-16,1-2 2 15,-5 0 0-15,-2-3 5 16,-1 0-12-16,-3 3-88 15,-1-3-62-15,-2 1-352 16,-2 2 4-16</inkml:trace>
          <inkml:trace contextRef="#ctx0" brushRef="#br0" timeOffset="11682.1331">-1820 2107 449 0,'4'15'326'16,"-1"-2"-41"-16,5-1-95 15,-8 0-64-15,3 2-73 16,-2 4-17-16,7-5-23 16,-1 7-2-16,1-5-7 15,2 3 13-15,4-9-315 16,1-5 109-16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7:03.644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554B8EEC-651A-4605-AC76-433103784846}" emma:medium="tactile" emma:mode="ink">
          <msink:context xmlns:msink="http://schemas.microsoft.com/ink/2010/main" type="inkDrawing" rotatedBoundingBox="18591,2925 24584,2772 24589,2958 18595,3111" shapeName="Other"/>
        </emma:interpretation>
      </emma:emma>
    </inkml:annotationXML>
    <inkml:trace contextRef="#ctx0" brushRef="#br0">-1 247 1206 0,'3'1'278'0,"1"10"100"16,4-7-352-16,7 4-22 15,3-5-8-15,7 3 4 16,1-8 0-16,13 2 4 16,-3-1-5-16,8-4 4 15,-4-2-3-15,5-4 2 0,-6 5 0 16,0-3 0-16,-7-16-1 15,5 1 1-15,-5 3-1 16,5-1-1-16,-4 1 0 16,9 20 3-16,-7 1-1 15,8-6 4-15,-2 7 1 16,9 1 1-16,-4-1-2 0,7-4 2 16,-4 3-6-16,-2-7 1 15,-8-4-1-15,6 7-1 16,-5 2 1-16,8 7-1 15,0-1 0-15,11 4 0 16,-2-8-1-16,11-3 0 16,-7-8 1-16,11-1-1 15,-10 3-2-15,4-6 2 16,-9 8-1-16,12 2 1 16,-6 5 0-16,13-1 1 15,-4 7 0-15,16-6-1 16,-10-2 0-16,6 5 0 15,-5 3 4-15,14 2 1 16,-10 4 2-16,19 1 1 16,-3-4 0-16,11-3-5 15,-8-4 0-15,18-2 0 0,-15 0-3 16,13 0 0-16,-8-2 2 16,7-8-3-16,-13 10 1 15,16-3 2-15,-11 3-2 16,16-2 5-16,-14 10 4 15,18-8-2-15,-15-2 0 16,15 4 1-16,-13 1-5 16,13-5-3-16,-18 1 2 15,14 1 0-15,-19-2-1 0,16-4 0 16,-14 3 1-16,5-4-2 16,-17-2 1-16,3 0 0 15,-24 1-2-15,6 1 1 16,-14 2 0-16,-1-1-1 15,-13-1 0-15,1 1 2 16,-18 3-1-16,-7-2-21 16,-13 1-39-16,-16-4-348 15,-22 1 80-15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7:04.500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23CEDACB-F09B-481E-9D64-167AF4A9317D}" emma:medium="tactile" emma:mode="ink">
          <msink:context xmlns:msink="http://schemas.microsoft.com/ink/2010/main" type="inkDrawing" rotatedBoundingBox="18412,4170 24744,4270 24742,4362 18411,4262" shapeName="Other"/>
        </emma:interpretation>
      </emma:emma>
    </inkml:annotationXML>
    <inkml:trace contextRef="#ctx0" brushRef="#br0">49 0 1204 0,'-28'9'503'16,"17"9"-8"-16,4-13-243 0,4-1-255 15,13 10-10-15,11-2-2 16,23-11-2-16,11 13 6 16,22-2 3-16,9-9 4 15,16-1-1-15,-9-14 2 16,28 7 3-16,-7-1 0 16,26-6 3-1,-14 9 1-15,29 3-2 0,-25-9-1 16,31 1 1-16,-18 5-3 0,31 3 2 15,-17 8 0-15,31 7-1 16,-23-3 0-16,27 6 0 16,-15-9-1-16,29 3-1 15,-21-7 1-15,31 1-3 16,-26-6 0-16,21-6 2 16,-19-2-1-16,21-16 1 15,-30 13 5-15,17 7-1 16,-25 4-1-16,-2 3 2 15,-26 17-1-15,8-10-1 16,-25 1-1-16,8-2 1 16,-26-2 1-16,3 4-3 15,-25-7 2-15,2 2 0 16,-22 2-1-16,10-1 0 16,-16 1 2-16,7-2-3 15,-15-3 1-15,1-6-10 0,-12-3-19 16,-5-14-69-16,-7 7-36 15,2-4-343-15,-8 1 43 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7:06.93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C30044D0-3DC8-4AD0-A114-57D4B570D1CB}" emma:medium="tactile" emma:mode="ink">
          <msink:context xmlns:msink="http://schemas.microsoft.com/ink/2010/main" type="inkDrawing" rotatedBoundingBox="18624,5574 32881,5240 32888,5526 18630,5860" shapeName="Other"/>
        </emma:interpretation>
      </emma:emma>
    </inkml:annotationXML>
    <inkml:trace contextRef="#ctx0" brushRef="#br0">47 381 1355 0,'-21'14'318'16,"0"-8"108"-16,14 0-396 0,16-3-36 15,10-9-5-15,22 1-1 16,9 2 2-16,22-3 5 16,4 3-11 15,-38 2-18-31,1 1 13 0,138 4-1 16,-66 1-6-1,0 1 21-15,135 6 6 16,-1-2 1-16,-57 5 1 15,-8-4-1-15,-24-5 0 16,-8-3-1-16,27 3 1 16,-12-8-1-16,34 1 2 15,-18-4-2-15,26-2 2 0,-11 5-2 16,28-2 1-16,-25-4 0 16,40 2 0-16,-21 2-1 15,27-8 2-15,-21 0 0 16,28-2 0-16,-25 4-1 15,33-4 0-15,-30 1-1 16,30-2 2-16,-19 4-1 16,22-1 0-16,-30 0 1 0,34 2 0 15,-25-1-1-15,29-4 0 16,-25-3 0-16,32-3-1 16,-26-1 1-16,29-4-2 15,-27 2 2-15,24 0 0 16,-33 4 1-16,31 1 0 15,-39 7 0-15,27-3 0 16,-28 3-1-16,24-2-1 16,-36 1 1-16,27-1 0 15,-34-1-1-15,18 5 1 16,-32 7 2-16,15 4-3 16,-36 4 1-16,20 10 1 15,-34 0-1-15,12 0 0 16,-30 3 0-16,19 3 1 15,-31 3-2-15,13 0 1 0,-20-3 0 16,18-2 1-16,-24-5-1 16,14-8 0-16,-17-2-1 15,8-2 2-15,-23-4-3 16,1-1 2-16,-17-1 1 16,-4 2 0-16,-20 4-1 15,-8-2 0-15,-15 6 0 16,-12 0 2-16,-10-5 0 0,-4 1 1 15,-5 1 1-15,-1-3-1 16,-4 0-1-16,0 2 1 16,-3-2-2-16,-1-2-26 15,-7-4 448-15,-28-14-819 16,-21-5 395-16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47:13.49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CACF7408-6BF3-479B-BEC4-A9E9B1A67669}" emma:medium="tactile" emma:mode="ink">
          <msink:context xmlns:msink="http://schemas.microsoft.com/ink/2010/main" type="inkDrawing" rotatedBoundingBox="20004,10438 31739,10247 31743,10547 20009,10738" shapeName="Other"/>
        </emma:interpretation>
      </emma:emma>
    </inkml:annotationXML>
    <inkml:trace contextRef="#ctx0" brushRef="#br0">0 266 951 0,'30'14'199'0,"13"-2"93"16,23 0-278 15,0 1-9-31,81 13-5 0,32-11 0 16,13-12 0-16,26-12 1 16,-64-18-1-16,28-11 2 15,-20 8 0-15,23-6 2 16,-17 10-3-16,23 2 1 15,-19 8-1-15,31-8 2 16,-15 9-2-16,37-6 4 16,-17-3 3-16,37 1 2 0,-23 10-3 15,30-5 2-15,-31 10-3 16,30 4-1-16,-27 4-2 16,25 0 1-16,-29 3-3 15,31 1 1-15,-36 1-3 16,26 13 1-16,-27 0 0 15,32 3 5-15,-30-5 3 16,30 4 6-16,-24-16 1 16,29-1 6-16,-32 2-1 0,32-1 1 15,-26-2-5-15,33-1 9 16,-31 1-5-16,28-2 4 16,-27-5-4-16,22 5 0 15,-36-3-11-15,23 5-2 16,-31-1-5-16,15 4 1 15,-29 1-2-15,11 1 0 16,-34-2 0-16,23-4 0 16,-30-2-1-16,10-7 1 15,-27 2 1-15,13-4 0 16,-40-14-2-16,6 0 0 16,-30 1 3-16,-5-1-2 15,-32 3 0-15,-8 18 16 16,-23 0 6-16,-10 3 17 15,-10 0 15-15,-1-1 27 16,-10 1-5-16,-1-2-4 0,-3 2-15 16,-6 0-19-16,0 2-49 15,-3-2-87-15,2 0 460 16,-28 0-821-16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7:09.41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BA5DCB3-6878-40AC-9E92-0A8732354443}" emma:medium="tactile" emma:mode="ink">
          <msink:context xmlns:msink="http://schemas.microsoft.com/ink/2010/main" type="inkDrawing" rotatedBoundingBox="28278,8649 28752,2410 28801,2414 28327,8653" semanticType="callout" shapeName="Other">
            <msink:sourceLink direction="with" ref="{84BBFEE8-6B6E-409E-A836-E0B3F3171C12}"/>
          </msink:context>
        </emma:interpretation>
      </emma:emma>
    </inkml:annotationXML>
    <inkml:trace contextRef="#ctx0" brushRef="#br0">508 0 419 0,'-21'145'204'0,"2"-14"-4"16,-2 85-98-16,0-24-41 15,-2 27-11 1,2-10-14-16,-3 49 3 16,9-70-3-16,-6 58 0 0,6 5-15 0,-6 49-5 15,3-18-6-15,-9 59-1 16,8-30 0-1,-7 22 13-15,5-27 3 16,-3 32 5-16,2-51-2 16,2 19 1-16,4-45-16 15,-4 11-1-15,7-46-6 0,-2 7-141 16,-5-41-147-16,-5 2 1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6:11.59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5A6AF3-5D33-4592-BD4F-7ABC2C33EA4C}" emma:medium="tactile" emma:mode="ink">
          <msink:context xmlns:msink="http://schemas.microsoft.com/ink/2010/main" type="writingRegion" rotatedBoundingBox="13013,683 16895,160 17228,2628 13346,3152"/>
        </emma:interpretation>
      </emma:emma>
    </inkml:annotationXML>
    <inkml:traceGroup>
      <inkml:annotationXML>
        <emma:emma xmlns:emma="http://www.w3.org/2003/04/emma" version="1.0">
          <emma:interpretation id="{BFBF9770-4815-4B50-A033-32CB4FB3912B}" emma:medium="tactile" emma:mode="ink">
            <msink:context xmlns:msink="http://schemas.microsoft.com/ink/2010/main" type="paragraph" rotatedBoundingBox="13288,576 15154,493 15182,1135 13316,1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012AE-0156-4ECE-A913-4266E43B4FF6}" emma:medium="tactile" emma:mode="ink">
              <msink:context xmlns:msink="http://schemas.microsoft.com/ink/2010/main" type="line" rotatedBoundingBox="13288,576 15154,493 15182,1135 13316,1218">
                <msink:destinationLink direction="with" ref="{544E42FF-ED05-465F-AAB2-F11BC84CD6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3E47EB0-8B45-47AC-9DD3-F8EFDF8AD6AA}" emma:medium="tactile" emma:mode="ink">
                <msink:context xmlns:msink="http://schemas.microsoft.com/ink/2010/main" type="inkWord" rotatedBoundingBox="13288,576 15154,493 15182,1135 13316,12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3675-1337 1072 0,'3'-12'358'16,"-6"0"89"-16,-6 0-273 15,2 3-39-15,-2-2-27 0,-3 4-1 16,-3-1-51-16,-8 7-12 16,-1 4-30-16,-18 12 0 15,-6 6-12-15,-12 18 5 16,0 7-4-16,-11 8 5 15,13-1-8-15,-1 4 4 16,17-8-6-16,6 2 11 16,14-4-7-16,10 1 9 15,12-7-6-15,4-4 8 16,13-10-12-16,16-7 7 16,10-13-8-16,19-8 5 15,4-8-4-15,9-6 4 16,-10-3-29-16,-2 0-129 15,-17 6-370-15,-10 1 53 16</inkml:trace>
          <inkml:trace contextRef="#ctx0" brushRef="#br0" timeOffset="2102.1432">4060-1301 579 0,'12'-17'401'16,"4"1"-33"-16,5-5-44 16,-4-3-126-16,1-2 16 15,-6 8-35-15,-5 0 4 16,-5 12-47-16,-7 2-24 15,-8 7-58-15,-11 9-18 16,-2 7-30-16,-5 5-2 16,-1 9-5-16,1 5 6 15,9-7-4-15,1 2 3 16,8-9-7-16,1 2 5 16,7-10-7-16,1-2 4 15,5-5-6-15,1-5 4 0,2-10-4 16,5 5 8-16,0-8-4 15,0-3 10-15,0 3-7 16,-4 0 6-16,-4 4-5 16,2 5 5-16,-1-1-7 15,-4 1 8-15,4 1-8 16,-2-4 5-16,0 3-5 16,-2 3 4-16,4-3-5 15,-2 0 5-15,1-1-5 16,-2-2 3-16,2 1-4 0,-1 2 5 15,-1 5-7-15,1-1 6 16,1 1-4-16,-1-1 5 16,2-1-5-16,-2-1 7 15,0-1-7-15,0 2 6 16,-2 0-7-16,2 5 6 16,-3 2-7-16,-3 7 6 15,0 7-6-15,-4 7 6 16,-2 7-5-16,1 8 6 15,1-1-5-15,2 0 5 16,5-7-3-16,-1-3 3 16,2-13-4-16,2-5 6 15,2-8-6-15,-2-2 5 16,1-7-4-16,-2-7-10 0,-1-4-38 16,1-8-132-16,-2-8-39 15,0-2-338-15,4-1-21 16</inkml:trace>
          <inkml:trace contextRef="#ctx0" brushRef="#br0" timeOffset="2475.219">3890-1289 1061 0,'9'-32'352'16,"6"-1"98"-16,9 8-288 0,6-2 6 16,6 9-41-16,11 0-21 15,2 9-50-15,5 6-17 16,-7 6-32-16,1 7-2 15,-18 10-11-15,-12 8 4 16,-17 4-6-16,-11 13 8 16,-20-2-2-16,-11 7 11 15,-10-8-4-15,-4-2 8 16,5-14-5-16,4 1 4 16,14-12-8-16,12-5 5 15,8-2-8-15,9 1 4 16,9-11-8-16,8 5 6 15,4 5-8-15,3-5 8 16,3 3-4-16,5 9 6 16,-2 0-6-16,3 6 6 15,0 3-6-15,4 3 4 16,-4-6-4-16,5 2 2 0,-10-10-41 16,2-1-109-16,-3-4 390 15,5-5-759-15,-4-8 273 16</inkml:trace>
          <inkml:trace contextRef="#ctx0" brushRef="#br0" timeOffset="3026.3222">4702-1421 1063 0,'8'-17'453'0,"-4"8"63"16,-11 8-256-16,-5 8-86 15,-9 5-58 1,-8 12-29-16,-1 5-62 0,-2 10-11 16,1-2-15-16,5 8 6 15,13-10-7-15,-2-1 5 16,9-4-7-16,7-3 5 16,11-12-6-16,8 0 7 15,8-4-6-15,8-10 8 16,5-2-5-16,10-2 7 15,-1 0-6-15,5-2 6 16,-7 7-8-16,-4 8 5 0,-19 2-8 16,-4 6 6-16,-16 3-11 15,-5 2 8-15,-9-7-4 16,-3 4 12-16,-12-2 3 16,-9 4 24-16,-9-1 0 15,-12 3 13-15,-3-2-6 16,-5-4-1-16,6-8-22 15,5-4 1-15,18-1-14 0,8-5-23 16,20 1-101-16,31 2-468 16,10-3 101-16</inkml:trace>
        </inkml:traceGroup>
      </inkml:traceGroup>
    </inkml:traceGroup>
    <inkml:traceGroup>
      <inkml:annotationXML>
        <emma:emma xmlns:emma="http://www.w3.org/2003/04/emma" version="1.0">
          <emma:interpretation id="{4E023B37-7FF7-4941-97D4-FF34836CC718}" emma:medium="tactile" emma:mode="ink">
            <msink:context xmlns:msink="http://schemas.microsoft.com/ink/2010/main" type="paragraph" rotatedBoundingBox="13145,1659 17027,1135 17228,2628 13346,3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0A20E4-972E-432F-9EE1-20A35EEB399D}" emma:medium="tactile" emma:mode="ink">
              <msink:context xmlns:msink="http://schemas.microsoft.com/ink/2010/main" type="line" rotatedBoundingBox="13145,1659 16780,1168 16854,1716 13219,2207">
                <msink:destinationLink direction="with" ref="{46865880-A211-4547-8C30-EA9A3C0522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26FD1FD-050B-4C07-8A9F-EF6F334CFC4F}" emma:medium="tactile" emma:mode="ink">
                <msink:context xmlns:msink="http://schemas.microsoft.com/ink/2010/main" type="inkWord" rotatedBoundingBox="13145,1659 15850,1294 15924,1842 13219,22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75.2921">3105-171 1149 0,'7'-18'305'0,"-10"11"86"16,-4 14-314-16,-2 16-52 15,1 16 2-15,-2 4-24 16,-7 13 6-16,-1-7-10 16,0 4 6-16,2-10-4 0,1-4 22 15,3-10 3-15,7-4 25 16,5-10 0-16,11-15 29 16,1-7-13-16,18-17 6 15,4-9-26-15,16-27 2 16,4-8-33-16,15-14-2 15,-9 5-15-15,-2 1 7 16,-15 26-3-16,-13 9-40 16,-21 22-55-16,-11 13 349 15,-8 13-757-15,-8 11 312 16</inkml:trace>
          <inkml:trace contextRef="#ctx0" brushRef="#br0" timeOffset="9331.8651">3255-54 733 0,'-2'14'350'0,"4"-4"19"16,5-1-184-16,4 11-47 16,-1 2-67-16,5 1-15 15,-1 2-39-15,5 1-23 0,4-13-32 16,-2-5 7-16,5-10-356 16,5-20 94-16</inkml:trace>
          <inkml:trace contextRef="#ctx0" brushRef="#br0" timeOffset="9932.5955">3665-148 807 0,'-2'-11'372'0,"-11"17"-1"0,-11 11-156 16,-3 10-135-1,-2 7-10-15,7 1-30 0,2-4-4 16,16-8-20-16,10-11 4 16,10-14-13-16,14-10 8 15,6-10-7-15,8-7 8 16,-7-1-13-16,-1 5 6 15,-13 8-10-15,-4 14 5 16,-8 12-8-16,-11 9 7 16,-2 6-7-16,-4 2 10 15,-1-7-5-15,-1-1 7 16,10-6-9-16,1-6 17 16,10-7-5-16,1-8 11 15,4-5-7-15,3-8 9 16,1-4-13-16,-1-2-67 15,-1 5-35-15,1-2-28 0,-5 2-31 16,1 1-11-16,-8 4 65 16,1-2 56-16,-4 4 51 15,-3-1 81-15,-1 5 44 16,-2 1 45-16,-2 4-22 16,1 2-9-16,-4 2-58 15,4 5-29-15,-5 2-51 16,0 4-4-16,0 2-11 15,0 9 5-15,0 2-4 0,1 0 5 16,5-2-5-16,3-4 2 16,6-4-6-16,14-7 7 15,4-5-4-15,14-5 3 16,1 4 0-16,4-1 3 16,-13 3-7-16,-3 6-3 15,-15 6-5-15,-15 8 4 16,-10 1-4-16,-11 10 7 15,-2-2 2-15,-8 7 8 16,4-5-5-16,1-5 8 16,8-7-18-16,5-17-80 15,11-17-39-15,5-26-339 16,9-7 15-16</inkml:trace>
          <inkml:trace contextRef="#ctx0" brushRef="#br0" timeOffset="10979.9635">4267-485 810 0,'12'-18'479'0,"-17"14"-50"16,-2 11-131-16,-2 7-207 16,-2 13-19-16,-1 6-55 15,6 10 2-15,6-1-11 16,8 9 4-16,4-8-14 16,7 6 9-16,2-8-7 0,-1-1 6 15,-11-11-7-15,1-4 8 16,-7-14-7-16,-6-5 10 15,0-6-5-15,-1-12 7 16,-2-8-10-16,-5-10 6 16,1-1-10-16,1-7 6 15,-3 7-8-15,1 5 9 16,5 14-9-16,3 12 2 16,0 12-6-16,11 9 6 15,5 2-9-15,13 1 8 16,5-8-3-16,13-5 8 15,2-10-6-15,1-4 9 16,-7-7-6-16,-1-5 7 16,-12 0-7-16,-6 1 6 15,-10 5-6-15,-7 5 6 16,-8 8-7-16,-8 10 4 16,-3 5-4-16,1 10 3 0,4-1-5 15,5-1 4-15,11-4-5 16,12-10 6-16,6-13-4 15,9-10 6-15,2-13-2 16,6-10 5-16,-8 0-5 16,-6-1-41-16,-6 5-10 0,-8 7-26 15,-8 7-5-15,-8 5-5 16,-5 12 45-16,1 7 5 16,-1 3 28-16,2 3 5 15,9-7 4-15,11-7 5 16,10-8-1-16,15-13 2 15,4-10-2-15,11-11 4 16,-3-2-8-16,3-8 2 16,-13 3-3-16,-5-8-5 15,-15 11-5-15,-9 8 1 16,-17 14-4-16,-8 16 0 16,-5 19 9-16,-5 18 28 15,-1 7 8-15,0 13 33 16,9-7 7-16,6 5 1 15,9-10-26-15,14-4-1 16,8-10-32-16,8-3-2 16,2-6-6-16,2-4-7 0,-10-5-26 15,-3-4-17-15,-13-4-8 16,-11-4 2-16,-8 0 9 16,-4 0 21-16,0 1 29 15,0 4 25-15,6 2-2 16,9 4 8-16,3-1-8 15,14-2-1-15,10-5-24 0,16-8 4 16,7-5-6-16,16-10 5 16,0 1-8-1,2-5 6-15,-13 1-7 0,-7 2 4 16,-19 6-6-16,-16 5 5 16,-14 1-10-16,-17 13 7 15,-15 7-6-15,-11 5 7 16,-4 11 0-16,-1 14 36 15,8-2 3-15,13 4 14 16,14-4-5-16,13-4-1 16,14-8-30-16,20-3-1 15,8-9-14-15,11 3 13 16,-4-7-59-16,2-2-454 16,-13-3 138-16</inkml:trace>
        </inkml:traceGroup>
        <inkml:traceGroup>
          <inkml:annotationXML>
            <emma:emma xmlns:emma="http://www.w3.org/2003/04/emma" version="1.0">
              <emma:interpretation id="{4A4803C6-DEAE-4C34-BB15-9F32BB6708BD}" emma:medium="tactile" emma:mode="ink">
                <msink:context xmlns:msink="http://schemas.microsoft.com/ink/2010/main" type="inkWord" rotatedBoundingBox="16594,1502 16821,1471 16853,1704 16626,1735"/>
              </emma:interpretation>
              <emma:one-of disjunction-type="recognition" id="oneOf2"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\ \</emma:literal>
                </emma:interpretation>
                <emma:interpretation id="interp4" emma:lang="" emma:confidence="0">
                  <emma:literal>\ /</emma:literal>
                </emma:interpretation>
                <emma:interpretation id="interp5" emma:lang="" emma:confidence="0">
                  <emma:literal>. \</emma:literal>
                </emma:interpretation>
                <emma:interpretation id="interp6" emma:lang="" emma:confidence="0">
                  <emma:literal>. /</emma:literal>
                </emma:interpretation>
              </emma:one-of>
            </emma:emma>
          </inkml:annotationXML>
          <inkml:trace contextRef="#ctx0" brushRef="#br0" timeOffset="16127.5861">6385-482 1452 0,'-11'0'410'0,"-2"2"92"0,8 8-413 16,4 19-40-16,8-2-32 15,8 10-4-15,8-1-13 16,2 2-121-16,1-13-381 15,-4-5 72-15</inkml:trace>
          <inkml:trace contextRef="#ctx0" brushRef="#br0" timeOffset="16380.1549">6514-405 1422 0,'0'1'378'0,"-2"5"140"16,7 2-389-16,2-1-56 15,4 2-7-15,10-1-3 16,2 1-150-16,-8 4-441 16,-8 1 118-16</inkml:trace>
        </inkml:traceGroup>
      </inkml:traceGroup>
      <inkml:traceGroup>
        <inkml:annotationXML>
          <emma:emma xmlns:emma="http://www.w3.org/2003/04/emma" version="1.0">
            <emma:interpretation id="{CB119BBB-7562-4D03-9146-B094D00F4B00}" emma:medium="tactile" emma:mode="ink">
              <msink:context xmlns:msink="http://schemas.microsoft.com/ink/2010/main" type="line" rotatedBoundingBox="13531,2258 17099,1715 17237,2620 13669,3162">
                <msink:destinationLink direction="with" ref="{DD7F8906-F86C-40B6-8EA6-161DC6103543}"/>
                <msink:destinationLink direction="with" ref="{46865880-A211-4547-8C30-EA9A3C05229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3E7662D-AF4C-4718-A236-536A3FBF0133}" emma:medium="tactile" emma:mode="ink">
                <msink:context xmlns:msink="http://schemas.microsoft.com/ink/2010/main" type="inkWord" rotatedBoundingBox="13531,2258 17099,1715 17237,2620 13669,316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873.1544">3636 362 645 0,'9'-2'417'16,"-7"-1"-9"-16,1 2-60 0,-8-4-114 15,-5 2-45-15,-10 3-59 16,-10 11-43-1,-7 4-65-15,-5 12-20 0,3 3 2 16,-3 5-6-16,10-2 6 16,5 6-4-16,9-9 3 15,9-2-8-15,9-2 5 16,13-8-7-16,6-8 6 0,8-10-5 16,6-3 9-16,7-4-5 15,-4-5 6 1,5 7-6-16,-10 11 5 0,-7 3-8 15,-12 6 6-15,-9 15-7 16,-10-7 7-16,-13 2-6 16,-5-1 10-16,-10 0-7 15,-1-7 8-15,0-4-6 16,9-5 8-16,0-4-3 16,11-8-1-16,10-4-84 15,10-5-35-15,10-16-58 16,13-7 254-16,12-21-578 15,1-6 306-15</inkml:trace>
          <inkml:trace contextRef="#ctx0" brushRef="#br0" timeOffset="12127.9972">3762 297 889 0,'17'-21'395'0,"-14"12"18"16,-6 14-205-16,1 11-116 16,-5 13-25-16,-2 7-32 15,1 18-14-15,2 8 6 16,-3 7-8-16,8-9 2 15,-1-2-12-15,4-17 2 16,1-13-12-16,3-14 9 0,4-4 15 16,1-13 17-16,11-16-5 15,7-19 10-15,14-22-8 16,-1-4-17-16,6-10-14 16,-10 14 2-16,-9 6-4 15,-14 24-10-15,-14 10-91 16,-7 17-38-16,-12 11-353 15,-3 5 14-15</inkml:trace>
          <inkml:trace contextRef="#ctx0" brushRef="#br0" timeOffset="12271.6135">3857 638 645 0,'0'35'455'15,"12"-17"-63"-15,12 3-68 16,0-8-248-16,7 2-13 15,1-4-63-15,0-5-97 0,-7-11-294 16,2-7 48-16</inkml:trace>
          <inkml:trace contextRef="#ctx0" brushRef="#br0" timeOffset="12618.2663">4262 581 1065 0,'-4'-3'307'15,"-10"-3"80"-15,1 5-303 16,-4 2-14-16,4 2-28 16,-5 6-19-16,4 12-7 15,-1 3 10-15,0 2 11 16,3 5-2-16,3-8 6 0,6-5-9 16,6-8-15-16,14-4-10 15,5-10 5-15,14-16-5 16,5-8 7-16,-2-13-6 15,-9-1 3-15,-5-3-9 16,-8 15 7-16,-13 3-1 16,-2 17 8-16,-4 10-9 15,-8 12 7-15,-5 15-9 16,3 10-1-16,3 4-9 16,3-7 8-16,12-7-8 15,4-6 8-15,7-22-13 0,4-5-33 16,6-18-420-16,1-8 123 15</inkml:trace>
          <inkml:trace contextRef="#ctx0" brushRef="#br0" timeOffset="12895.5205">4564 177 1059 0,'1'-21'456'16,"-1"15"12"-16,-3 15-259 16,-4 15-122-16,-8 26-35 15,0-4-43-15,-3 34 1 16,3 0 17-16,6 11-4 16,9-20 6-16,7 8-10 15,2-32 0-15,8-13-14 16,-1-20 4-16,4-5-15 15,-2-14-50-15,1-17-441 16,-5-17 120-16</inkml:trace>
          <inkml:trace contextRef="#ctx0" brushRef="#br0" timeOffset="13790.2334">4662 416 698 0,'3'15'396'0,"3"-1"-20"0,6-4-108 15,12-4-164-15,4-3-24 16,11-4-16-16,2-7-25 16,-1-4-12-16,-10-3-12 15,-10-4 14-15,-13 1 15 0,-13 2-2 16,-10 6 4 0,-13 11-9-16,-4 11-18 0,-7 19-16 15,2 6-1-15,8 14-5 16,12-3 6-16,12 2-5 15,17-10 4-15,19-13-3 16,10-16 7-16,17-17-4 16,-3-17 9-16,11-14-7 15,-11-1 5-15,-3-2-8 16,-18 7 5-16,-3 7-7 16,-15 14 7-16,-14 11-9 15,-8 10 4-15,-5 16 4 16,-5 4 17-16,2 1 11 15,8 0 14-15,4-5-4 16,10-13-1-16,11-13-10 16,8-10-9-16,13-17-13 15,3-8 8-15,6-11-9 0,-6 11-7 16,-1 5-51-16,-16 10-16 16,-5 10-38-16,-14 19-1 15,-8 7 0-15,-5 9 49 16,-2 6 17-16,3 0 35 15,4-5-12-15,7-11-22 16,2-8-38-16,5-15-10 16,3-9-21-16,-1-8 11 0,2-8 25 15,-4 2 35-15,3-1 18 16,-4 4 32-16,-2 7 35 16,-2 10 25-16,-1 3 21 15,-7 9 3-15,4 6-7 16,0 0-27-16,0 1-21 15,1-1-17-15,1-1-7 16,-2-1-3-16,-8-1-1 16,-2 3 1-16,-11 2-6 15,-6 4 4-15,-3 2-6 16,7 1 0-16,4-2-9 16,8-1 3-16,11-4-7 15,8-4 4-15,14-7-2 16,7-6 7-16,13-6-6 15,0-3 9-15,3-1-8 0,-8 3 5 16,-1 7-7-16,-12 6 5 16,-3 6-8-16,-13 5 6 15,-5 4 4-15,-6 2 12 16,3-2-4-16,-2-3 9 16,4-2-1-16,1-8 6 15,3-7 4-15,-5-4 10 16,2-7-6-16,0-7 3 15,-6-9-15-15,-4 2-3 0,-1-3-75 16,-2 2-51-16,2 4 417 16,7 10-818-16,10 4 353 15</inkml:trace>
          <inkml:trace contextRef="#ctx0" brushRef="#br0" timeOffset="14605.7223">5999-103 1108 0,'-13'-14'376'0,"-4"4"61"15,5 8-316-15,2 7-29 16,4 4-50-16,1 4-26 16,4 1-14-16,-1 4-4 15,4-2 4-15,-2-1-5 16,0-1 6-16,-2 4-4 0,2-5 8 15,2 1 9-15,-2-4 8 16,-3 1 0-16,7-5 9 16,-5-5-10-16,-2 2-6 15,4-3-5-15,1-1 4 16,-7-4 10-16,5 2 12 0,-3-6-1 16,-1 3 4-1,1-3 3-15,-2 2-6 0,2-2-7 16,0 4 1-16,2 2-8 15,-1 3-6-15,2 0-15 16,0 0 1-16,0 5-11 16,0 7 4-16,2 6-8 15,-2 6 8-15,1 12-7 16,1 4 11-16,1 8-6 16,0-1 7-16,3 7-6 15,-2-6 8-15,4 4-6 16,-4-14 6-16,-1-5-6 15,3-9 5-15,-3-6-5 16,0-12 8-16,0-3-1 16,-3-7 6-16,-1-10-4 15,-4-7 5-15,1-6-8 16,-2-4 3-16,-3-3-7 0,4 9 4 16,5 1-6-1,-1 6 5-15,8 1-8 0,5 2 6 16,12-4-8-16,6 5 6 15,11 4-6-15,-1 1 8 16,1 12-7-16,-8 3 7 16,-8 1-6-16,-13 1 7 15,-7 7-11-15,-4-3 7 0,-8 9-6 16,-2-2 9-16,0 1-6 16,4-4 13-16,-2-4-8 15,5-10 11-15,14-11-7 16,0-9 8-16,5-11-10 15,-2 1 9-15,-3-11-10 16,-11 6 6-16,-5 0-20 16,-5 9-14-16,-3 4-46 15,3 14-1-15,-3 2-25 16,7 10 7-16,13-2-10 16,5 7 28-16,11-4-50 15,3-2 3-15,9-7-321 16,2 2 77-16</inkml:trace>
          <inkml:trace contextRef="#ctx0" brushRef="#br0" timeOffset="15233.7067">6419 77 816 0,'-25'24'431'0,"-2"-2"-2"16,4 5-132-16,1-6-152 16,8 0-29-16,11-12-41 15,9 0-24-15,6-10-24 16,21-10-17-16,3-7 7 15,8-3-10-15,-2-3 5 16,0 0-48-16,-10 5-23 16,-8 2-24-16,-9 8 4 0,-8 15-8 15,-7 6 46-15,-6 18 24 16,-1 2 25-16,1 7 18 16,3-8 19-16,0 10 11 15,4-10 6-15,2 7-3 16,2-7-16-16,2 12-18 15,2 0-12-15,0 11-6 16,2-4 2-16,-7 1-6 16,-2-8 2-16,-8-13 0 15,-3-13 4-15,-8-5-1 16,2-14 4-16,-1-19-5 16,5-10 2-16,11-19-5 15,8-10 0-15,14-12-4 16,10 8 4-16,11 0-4 15,4 12 3-15,5 2-5 16,-10 11 5-16,2 2-5 0,-19 11 6 16,1 5-7-16,-17 5 7 15,-3 2-6-15,-6 5 4 16,-3-4-8-16,-12-1 7 16,-3 2-5-16,-3 3 5 15,-6 5-4-15,4 5 8 16,4 2-7-16,4 5 5 0,1 8-9 15,7-2 6 1,2 2-10-16,5 1 6 0,8-1-6 16,-1-10 10-16,5 8-7 15,0-4 11-15,-4 4-6 16,-2-5 8-16,3 0-7 16,-5-2 10-16,4-1-64 15,-2-6-54-15,0 5-379 16,3-4 49-16</inkml:trace>
          <inkml:trace contextRef="#ctx0" brushRef="#br0" timeOffset="15950.0591">6446 144 402 0,'-1'5'487'0,"-7"-7"-91"0,-1-5-21 16,-1 2-91-16,-2 1-105 15,-6 5-20-15,4 2-52 16,-1 5-32-1,5 4-38-15,2 6-17 0,7-8-2 16,5 4-8-16,4 2 7 16,11-4-10-16,1-9 8 15,7-4-5-15,0-5 11 0,3-14-7 16,-6-1 6-16,-2-4-8 16,-8 4 1-16,-6-3-8 15,-7 10 4-15,-4 7-12 16,-9 5 5-16,-5 8-8 15,2 9 4-15,-4 11-7 16,1-1 12-16,6 13-7 16,6-5 6-16,9 3 1 15,4-14-15-15,5-4-107 16,2-15-59-16,5-7-357 16,-2-13-9-16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7:09.1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9DC2C5-CD7E-4279-ADD9-6007BB6FB4B7}" emma:medium="tactile" emma:mode="ink">
          <msink:context xmlns:msink="http://schemas.microsoft.com/ink/2010/main" type="inkDrawing" rotatedBoundingBox="28479,8060 28710,1213 29040,1225 28809,8072" semanticType="callout" shapeName="Other">
            <msink:sourceLink direction="with" ref="{84BBFEE8-6B6E-409E-A836-E0B3F3171C12}"/>
          </msink:context>
        </emma:interpretation>
      </emma:emma>
    </inkml:annotationXML>
    <inkml:trace contextRef="#ctx0" brushRef="#br0">220 2 1160 0,'-21'-10'281'0,"-7"4"97"15,11 12-346-15,1 16-2 16,1 11-17-16,3 15 5 0,6 11-1 16,1 25 3-16,5 4-1 15,8 34-3-15,2 1-10 16,2 15-2-16,2-13-3 16,1 19 2-16,-3-23-2 15,0 13 0-15,1-14 0 16,-2 9 1-16,-5 35-2 15,0 18 0-15,-5-17 1 0,-1 36 1 16,-1-6-2-16,1-22 1 16,-2-17 1-16,-2 15 0 15,1-35-2-15,-3 67 2 16,0-23-1-16,-5 9-1 16,2 7-1-16,-3 38 3 15,2-68-2-15,-4 27 1 16,5-12 0-16,2 7 1 15,-1-31-3-15,-1 16 1 16,3-26 1-16,-1 15 0 16,1-27-1-16,-3 11 1 15,1-23-1-15,-1 14 1 16,2-20-1-16,-2 12 1 16,1-21-1-16,-1 8 2 15,0-23-3-15,0 0 2 0,2-23-1 16,2-2 0-16,4-25 0 15,-1-8 2-15,1-17-2 16,4-9 1-16,-5-8-1 16,4-2 1-16,1-5-1 15,0-6 3-15,-3-6-1 16,4-8 0-16,-2-5-4 16,-1-11-11-16,1-2-9 15,-1-10-15-15,-1 0-4 0,2-19-2 16,1-4 9-16,4-35 6 15,4-7 15-15,-1-43 6 16,4-8 4-16,4-40 3 16,-5 4 1-16,5-40-1 15,3 24 1-15,3-39-12 16,-3 16-10-16,8-7-15 16,-5-2-10-16,6-27-21 15,-7 40-1-15,-5-13-51 16,-2 14 5-16,-5 16 9 15,-8 43 25-15,3-72 49 16,0 39 69-16,1 4 17 16,4 28 0-16,5-34-2 15,-5 87-36-15,-1-9-8 16,-7 17-14-16,-6 12-259 16,-15 43 84-16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7:15.4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B65865E-ED60-4CAE-BA42-2A759200D060}" emma:medium="tactile" emma:mode="ink">
          <msink:context xmlns:msink="http://schemas.microsoft.com/ink/2010/main" type="writingRegion" rotatedBoundingBox="31923,4697 29906,5489 29524,4516 31541,3725"/>
        </emma:interpretation>
      </emma:emma>
    </inkml:annotationXML>
    <inkml:traceGroup>
      <inkml:annotationXML>
        <emma:emma xmlns:emma="http://www.w3.org/2003/04/emma" version="1.0">
          <emma:interpretation id="{2A991DE5-7F91-41B0-B201-F10E286EA72D}" emma:medium="tactile" emma:mode="ink">
            <msink:context xmlns:msink="http://schemas.microsoft.com/ink/2010/main" type="paragraph" rotatedBoundingBox="31923,4697 29906,5489 29524,4516 31541,3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B742B-1DAE-40F6-ACAE-4CB9BCACB043}" emma:medium="tactile" emma:mode="ink">
              <msink:context xmlns:msink="http://schemas.microsoft.com/ink/2010/main" type="line" rotatedBoundingBox="31923,4697 29906,5489 29524,4516 31541,3725"/>
            </emma:interpretation>
          </emma:emma>
        </inkml:annotationXML>
        <inkml:traceGroup>
          <inkml:annotationXML>
            <emma:emma xmlns:emma="http://www.w3.org/2003/04/emma" version="1.0">
              <emma:interpretation id="{84BBFEE8-6B6E-409E-A836-E0B3F3171C12}" emma:medium="tactile" emma:mode="ink">
                <msink:context xmlns:msink="http://schemas.microsoft.com/ink/2010/main" type="inkWord" rotatedBoundingBox="31923,4697 29906,5489 29524,4516 31541,3725">
                  <msink:destinationLink direction="with" ref="{4BA5DCB3-6878-40AC-9E92-0A8732354443}"/>
                  <msink:destinationLink direction="with" ref="{DC9DC2C5-CD7E-4279-ADD9-6007BB6FB4B7}"/>
                  <msink:destinationLink direction="with" ref="{8821EF5A-01A8-4D2D-A3C6-7267A18B5D62}"/>
                  <msink:destinationLink direction="to" ref="{04308852-1827-422E-A02A-EE71C5CB1052}"/>
                  <msink:destinationLink direction="to" ref="{D9BEF940-34FC-453F-B802-E9D89CBE9F9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 0 1163 0,'-17'25'258'0,"2"5"105"0,5 9-338 16,5 4-17-16,11 8-3 15,6 15 2-15,9 0-2 16,8 35 2-16,1-7-3 16,0-2 2-16,-5-23-2 15,-7-4-13-15,-6-37-31 16,-10-1-331-16,-5-7 87 0</inkml:trace>
          <inkml:trace contextRef="#ctx0" brushRef="#br0" timeOffset="-283.2382">-510 226 635 0,'12'-51'362'16,"-5"24"-20"-16,2 6-89 16,-6 1-125-16,-1 2 2 15,-7 8-30-15,-5 2-7 16,-2 5-33-16,-9 8-15 15,0 2-32-15,-8 11-6 16,2 6-7-16,-3 6 1 16,2 12 2-16,-4 21 1 0,7-1-3 15,-1 38 0-15,10-1-2 16,2-4-1-16,8-14-1 16,8 0 0-16,10-39-2 15,6-4 1-15,9-10 1 16,10-7 0-16,2-10 0 15,6-8 2-15,-6-6 1 0,8-5 2 16,-4 1 0-16,5-11 6 16,-7-5-13-16,-2-7 54 15,-7 0-481-15,-26-10 165 16</inkml:trace>
          <inkml:trace contextRef="#ctx0" brushRef="#br0" timeOffset="739.1982">1015-414 1082 0,'-34'-1'298'0,"-11"5"79"15,4 17-317-15,-4 8-11 16,6 2-28-16,0 8-8 15,10 2-6-15,5-4 0 16,12-5-4-16,5 1 2 16,8-12-3-16,8 4 1 15,6 4-1-15,9-5 0 16,6-8-2-16,15 1 1 0,2-7-1 16,18-22 1-1,-2 15 1-15,6-18 2 0,-14 3-1 16,-1 0 0-16,-22 26-2 15,-11-5-6-15,-21 25-3 16,-15 13 0-16,-17 0 9 16,-22 7 41-16,-10 13 23 0,-16 14 17 15,5 26 1 1,6-5-5-16,21-20-31 0,22-23-495 16,23-20 151-16</inkml:trace>
          <inkml:trace contextRef="#ctx0" brushRef="#br0" timeOffset="358.9828">-193 272 968 0,'-42'-52'304'16,"12"28"69"-16,9-2-264 15,19 8-40-15,19-10-16 16,7-4-34-16,16-2-10 15,14-7-7-15,15-1 1 16,-3 6-2-16,15 12 0 16,-9 12-1-16,0 16 0 15,-22 17-4-15,-14 14-1 16,-22 9-4-16,-20 11 4 16,-20-1 1-16,-18 32 6 15,-2 1 11-15,-4 25 17 0,11-13 1 16,11-6 2-16,17-41-3 15,17-13-9-15,11-39-13 16,10-2-1-16,4-1-2 16,10 5 2-16,1-2-1 15,11 1 1-15,-1 4 0 16,5 1 396-16,5-3-820 16,4 12 407-16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7:16.5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21EF5A-01A8-4D2D-A3C6-7267A18B5D62}" emma:medium="tactile" emma:mode="ink">
          <msink:context xmlns:msink="http://schemas.microsoft.com/ink/2010/main" type="inkDrawing" rotatedBoundingBox="29878,6188 32543,4389 32607,4484 29942,6283" semanticType="callout" shapeName="Other">
            <msink:sourceLink direction="with" ref="{84BBFEE8-6B6E-409E-A836-E0B3F3171C12}"/>
          </msink:context>
        </emma:interpretation>
      </emma:emma>
    </inkml:annotationXML>
    <inkml:trace contextRef="#ctx0" brushRef="#br0">368 1684 940 0,'-99'24'205'0,"7"3"86"16,28-4-274-16,10-2 32 15,24-7 15-15,9-5 12 0,13-9-3 16,16-3-4-16,11-6-41 16,22-10-14-16,13-8-3 15,42-27 24-15,12-18 5 16,44-25 4-16,14-11-2 15,46-33-9-15,-15-2-21 16,40 5-4-16,-18 10-5 0,29-47 2 16,-38 13-2-16,15 2 0 15,-46 13 9-15,-8 6 396 16,-50 63-822-16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9:06.7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65BC0F6-DDDF-47E5-88B6-9E101B87497C}" emma:medium="tactile" emma:mode="ink">
          <msink:context xmlns:msink="http://schemas.microsoft.com/ink/2010/main" type="inkDrawing" rotatedBoundingBox="8218,4038 12803,3995 12805,4207 8220,4249" shapeName="Other">
            <msink:destinationLink direction="to" ref="{6F3D1A2B-A665-4569-8EC0-0AF837B79011}"/>
          </msink:context>
        </emma:interpretation>
      </emma:emma>
    </inkml:annotationXML>
    <inkml:trace contextRef="#ctx0" brushRef="#br0">15 37 957 0,'5'3'284'0,"-11"14"58"15,1 1-271-15,-1 9-29 16,2 6-25-16,2 1 8 16,5-19-1-16,11 2 15 15,-1-7 4-15,10 2 13 16,5-21-10-16,7 6 9 16,1-12-16-16,7-7 1 0,-2-2-15 15,4 7 4 1,-4 4-13-16,4 5 4 15,-8 2-7-15,4 3 1 0,-4 5-8 16,4 2 2-16,1 1-7 16,9 2 5-16,-2-8-7 15,14-8 5-15,2-5-6 16,11-4 6-16,3-7-6 16,15 2 6-16,-5 10-6 0,5 2 7 15,-13 4-7-15,9 8 4 16,-15 7-5-16,9 2 5 15,-7 5-5-15,10 6 6 16,-12 2-4-16,8 4 5 16,-10-5-6-16,13-2 5 15,-11-7-3-15,15-2 8 16,-4-13-4-16,14-1 7 16,-13-1-5-16,9-1 7 15,-12 2-11-15,6 3 4 16,-13 0-2-16,15 2 9 15,-11 1-7-15,7-2 8 16,-7-1-5-16,12-6 1 16,-9-4-8-16,14-5 3 15,-6-5-6-15,11 1 5 0,-13 2-7 16,8-1 6-16,-17 3-5 16,6 8 4-16,-20 1-4 15,13 6 5-15,-14 4-6 16,8 7 6-16,-10-1-5 15,7 4 6-15,-16 2-5 16,11 4-36-16,-13-1-68 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9:08.1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308852-1827-422E-A02A-EE71C5CB1052}" emma:medium="tactile" emma:mode="ink">
          <msink:context xmlns:msink="http://schemas.microsoft.com/ink/2010/main" type="inkDrawing" rotatedBoundingBox="29569,6276 32554,4050 32913,4531 29928,6757" semanticType="callout" shapeName="Other">
            <msink:sourceLink direction="to" ref="{84BBFEE8-6B6E-409E-A836-E0B3F3171C12}"/>
          </msink:context>
        </emma:interpretation>
      </emma:emma>
    </inkml:annotationXML>
    <inkml:trace contextRef="#ctx0" brushRef="#br0">24 2093 1385 0,'28'-24'300'16,"-1"-18"126"-16,39-31-404 0,18-10-21 16,50-21-3-16,15-2 0 15,41-23 3-15,-5 13-1 16,34-25 0-16,-25 9 1 16,28 7 1-16,-36 28-1 15,15 7-1-15,-34-11 1 0,11-22 0 16,-38 4-1-1,4-2 1-15,-34 13-2 0,-5 45 0 16,-33 36 1-16,-11 10 0 16,-26 10-1-16,-11-1-3 15,-23 8-1-15,-17 8 2 16,-16 2 1-16,-28 38 6 16,-13 63 9-16,-29 8 6 15,-12 5 0-15,-27 21 2 16,7-28-6-16,-19-30-2 15,13 7-5-15,-10 23 1 16,24-3-3-16,-6 10-2 16,22-18-2-16,-4 8-1 15,18-22-1-15,-6 2 1 16,18-10-1-16,-2-2 0 0,23-24-1 16,17-13-2-16,26-24-13 15,26-19 1-15,24-29 1 16,45-38 2-16,23-22 1 15,40-39 13-15,12-12 0 16,44-35-1-16,-17 7-1 16,20-3 1-16,-19 31-1 15,4-40 1-15,-36 15 0 16,1 10-1-16,-30 21 0 0,-6-3 1 16,-29 60-1-16,-5 24-7 15,-21 17-6-15,-16 7-12 16,-26 13-3-16,-23 5-18 15,-26 7 0-15,-36 12 5 16,-19 8 10-16,-34 7 5 16,-11 8 24-16,-42 53 23 15,7 46 12-15,-43 16 18 16,3 11 7-16,-35 35 1 16,17-23-15-16,-32-7-7 15,33-2-19-15,-16 26-6 16,51-26-8-16,13 4 5 15,55-35-45-15,29-14-416 16,55-55 129-16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7:01.95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D9BEF940-34FC-453F-B802-E9D89CBE9F95}" emma:medium="tactile" emma:mode="ink">
          <msink:context xmlns:msink="http://schemas.microsoft.com/ink/2010/main" type="inkDrawing" rotatedBoundingBox="28511,2318 28549,3413 28345,3420 28307,2326" semanticType="callout" shapeName="Other">
            <msink:sourceLink direction="to" ref="{84BBFEE8-6B6E-409E-A836-E0B3F3171C12}"/>
          </msink:context>
        </emma:interpretation>
      </emma:emma>
    </inkml:annotationXML>
    <inkml:trace contextRef="#ctx0" brushRef="#br0">-3-1 1371 0,'1'5'294'16,"-1"-2"128"-16,-1 3-403 16,4 1-17-16,3 15 2 0,1 18-12 15,1 16 6-15,2 17-6 16,1 11 10-16,-4 6-5 15,4-12 9-15,-5 54-4 16,-3-5 4-16,1-3-6 16,-2-17 6-16,-5-8-7 15,7-71 5-15,2-16-5 16,5-28 5-16,5-82-7 16,7-16 5-16,-1-25-5 15,2-12 5-15,-7-17-6 16,-10 77 8-16,-2 5 0 15,-5 28 12-15,-3 17 21 0,-5 37 9 16,-1 25-3 0,0 24 0-16,2 21-11 0,-1 3-21 15,2 16-7-15,5-16 1 16,1 29-6-16,0-22 10 16,7-6-116-16,11-64-365 15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9:09.1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1AA6CF-A738-4912-B8EC-AF6D291D8573}" emma:medium="tactile" emma:mode="ink">
          <msink:context xmlns:msink="http://schemas.microsoft.com/ink/2010/main" type="inkDrawing" rotatedBoundingBox="23409,5580 27227,5356 27244,5654 23427,5878" shapeName="Other"/>
        </emma:interpretation>
      </emma:emma>
    </inkml:annotationXML>
    <inkml:trace contextRef="#ctx0" brushRef="#br0">207 219 1357 0,'-54'-7'301'15,"0"-7"127"-15,16 7-398 0,4 2-1 16,14 5-9 0,13 2-5-16,16 2-4 0,21-4-6 15,19 0-7-15,31-7-1 16,13-2 4-16,21-11 1 16,-1 1-1-16,16-5 1 15,-14 3-1-15,19 1 0 16,-16 8-1-16,16 3-1 15,-14 12 1-15,20 4 0 16,-11 2 0-16,24 5-1 16,-3-3 3-16,35-7-2 15,-13-5 0-15,27-5-1 16,-13-6 1-16,21-1 0 16,-31 0-1-16,8-1 2 15,-29 2 0-15,-2 5 0 16,-36 1-1-16,-12 1 0 0,-34 13 0 15,-16-1 0-15,-29 2 0 16,-11 2 0-16,-9-2 2 16,-5-6 3-16,-10-3 0 15,-16-6 0-15,-13-6-1 16,-34 0 0-16,-12 1-5 16,-35 8-2-16,-4 14-1 15,-48 10 2-15,3 7-1 16,-38 7 2-16,11 3 2 15,-33-2 4-15,42-6-1 0,-20-5 4 16,31-13-1-16,-10-12 0 16,33-4-3-16,-28-8 1 15,32-5-4-15,-11 1 1 16,23 8 0-16,-21 5-2 16,28 11-1-16,-8 16-2 15,23 9-1-15,0 6 0 16,37-11 0-16,22 8-3 15,31-12-7-15,43-4-3 16,35-14-1-16,57-12-29 16,32-18-12-16,72-33-30 15,13-17-16-15,62-17-325 16,-1 6 92-16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29:10.6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3D1A2B-A665-4569-8EC0-0AF837B79011}" emma:medium="tactile" emma:mode="ink">
          <msink:context xmlns:msink="http://schemas.microsoft.com/ink/2010/main" type="inkDrawing" rotatedBoundingBox="8139,3865 12990,3540 13037,4238 8186,4563" semanticType="callout" shapeName="Other">
            <msink:sourceLink direction="to" ref="{665BC0F6-DDDF-47E5-88B6-9E101B87497C}"/>
          </msink:context>
        </emma:interpretation>
      </emma:emma>
    </inkml:annotationXML>
    <inkml:trace contextRef="#ctx0" brushRef="#br0">440 874 1040 0,'36'4'226'15,"2"-2"95"-15,23 7-299 16,7 3-16-16,28 3 6 16,1-8-5-16,35-4 5 15,-2-12-7-15,33-9 3 16,-13-9-7-16,36-3 3 0,-17-3-5 15,23 2 5-15,-21 4-5 16,27 7 4-16,-34 4-4 16,17 1 3-16,-19 8-3 15,26-2 4-15,-24-1-6 16,28-2 14-16,-19 1-4 16,17-11 5-16,-25 2-4 15,17-10 6-15,-27 3-13 16,-1-6 4-16,-31 11-5 0,-6-4 4 15,-34 13-4-15,-19 4 4 16,-23 4-5-16,-15 2 6 16,-17 11-1-16,-14 1 25 15,-5-5 5-15,-14 5 13 16,-7-6-2-16,-18-3 5 16,-5-1-25-16,-29-1-3 15,-4-2-14-15,-34 2 1 16,-1 7-9-16,-33-5 6 15,4 4-7-15,-32 1 6 16,19 1-4-16,-27-11 9 16,19 4-3-16,-17-10 13 15,28-4-4-15,-27-6 6 16,22 9-11-16,-22-3 2 16,14 12-14-16,-36 14 1 0,22 10-6 15,-31 9 7-15,15 12-8 16,-12 10 12-16,31-2-5 15,-18-2 5-15,44-17-3 16,8-6 7-16,32-18-9 16,9-11 7-16,34-5-5 15,13-8 5-15,21 0-4 16,7 1 9-16,23 5-6 0,20-1 0 16,16 9-7-16,24 5 4 15,24-1-12-15,37 1 8 16,21 4-3-16,45-9 3 15,14-8-7-15,58-13 6 16,0-10-9-16,65-23 6 16,-5 6-2-16,71-27 7 15,-19 0-5-15,73-11-6 16,-39 11-27-16,74-6-7 16,-37 30-381-16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0:23.7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2C0298-2426-4067-AD91-24BC1538ECFE}" emma:medium="tactile" emma:mode="ink">
          <msink:context xmlns:msink="http://schemas.microsoft.com/ink/2010/main" type="inkDrawing" rotatedBoundingBox="961,5834 7968,5781 7970,6056 963,6109" shapeName="Other"/>
        </emma:interpretation>
      </emma:emma>
    </inkml:annotationXML>
    <inkml:trace contextRef="#ctx0" brushRef="#br0">59 130 1192 0,'-26'2'354'15,"7"2"72"-15,8-1-343 0,8-3-25 16,8-3-39-16,11 8-14 15,5-4-4-15,15 2-3 16,5-3 4-16,14 2-5 16,1-4 4-16,10-4-3 15,-5 0 5-15,8 0-5 16,-9 2 4-16,6-1-3 16,-10 4 4-16,10 1-6 15,-9 3 5-15,11 9-4 16,-7 0 4-16,13 7-5 15,-5-1 7-15,13 0-7 16,-7-4 5-16,20-1-4 16,-3-7 5-16,16-1-6 15,-5-1 7-15,19-4-5 16,-13-1 4-16,22 2-4 16,-12-1 4-16,16 0-5 0,-15 3 5 15,18 0-4-15,-16 2 2 16,16 4-4-16,-14 1 6 15,20 2-6-15,-12-1 4 16,25-4-3-16,-15-5 6 16,31-11-7-16,-14-5 5 15,20-11-3-15,-23 1 4 16,21-3-6-16,-24 7 5 0,9 2 2 16,-21 9 6-1,14 3 3-15,-23 6 7 0,15 3 2 16,-22-3 2-16,17-3-7 15,-17 0 0-15,16-1-8 16,-19-7 1-16,17 4-8 16,-20 1 4-16,8-6-5 15,-20 0 5-15,7 0-7 16,-18 6 7-16,3 0-7 16,-16 6 6-16,7-2 0 15,-15-1-29-15,19-24-440 16,-11-13 142-16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0:27.06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50E558-2C99-4807-A231-17EBCC5AAC64}" emma:medium="tactile" emma:mode="ink">
          <msink:context xmlns:msink="http://schemas.microsoft.com/ink/2010/main" type="inkDrawing" rotatedBoundingBox="7927,5112 9788,5107 9789,5239 7928,5243" shapeName="Other"/>
        </emma:interpretation>
      </emma:emma>
    </inkml:annotationXML>
    <inkml:trace contextRef="#ctx0" brushRef="#br0">9 135 1160 0,'-6'-4'273'0,"0"-1"96"16,9 5-337-16,7-4-21 15,10-8-8-15,13 4-4 16,6-4 3-16,13-4-4 16,1 5 4-16,10 5-2 15,-9-3 3-15,13 2-3 16,-8 4 3-16,11 0 1 15,-8-6 7-15,18 10 5 16,-10 4 9-16,13-2 1 16,-10 6 3-16,10 6-4 0,-13-3-4 15,7 1-7-15,-10 1 0 16,15-4-2-16,-9 2 3 16,17-4 1-16,-13-4 11 15,1-7 4-15,-8-4 2 16,-5-4-2-16,-22 1 4 0,-2 1-4 15,-14-2 4-15,-12 7 7 16,-6 4 13-16,-6-2 3 16,-3 1 1-16,-2 4-11 15,1-2-9-15,-7-13-52 16,-4-3-104-16,0-36-410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7:04.6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4E42FF-ED05-465F-AAB2-F11BC84CD6B2}" emma:medium="tactile" emma:mode="ink">
          <msink:context xmlns:msink="http://schemas.microsoft.com/ink/2010/main" type="inkDrawing" rotatedBoundingBox="12915,769 14732,-19 15217,1095 13399,1884" hotPoints="15004,529 14268,1448 13095,1354 13831,435" semanticType="enclosure" shapeName="Ellipse">
            <msink:sourceLink direction="with" ref="{AE8012AE-0156-4ECE-A913-4266E43B4FF6}"/>
            <msink:destinationLink direction="with" ref="{DD7CB984-6537-49C7-BF6F-CD6A6D717881}"/>
          </msink:context>
        </emma:interpretation>
      </emma:emma>
    </inkml:annotationXML>
    <inkml:trace contextRef="#ctx0" brushRef="#br0">1374 248 633 0,'-136'2'305'0,"11"-2"12"16,-18 1-115-16,22 1-69 15,-7 1-15-15,26-3-35 16,-3 7-18-16,24 5-34 16,1 9-13-16,20 5-18 0,11 13 2 15,14 3-5-15,-2 12 4 16,5 0-4-16,-4 12 5 15,2-3-5-15,-4 10 5 16,16 0-7-16,11 20 3 16,16-6-4-16,19 12 4 15,10-6-5-15,20 0 6 16,9-29-6-16,33-16 12 16,15-30 8-16,44-31 24 15,7-25 2-15,33-23 24 16,-16-13-5-16,-3-26 12 15,-38-1-12-15,-6-17 15 16,-41 6-21-16,-13-8 1 16,-20 20-24-16,-16 1 3 15,-21 25-14-15,-9 5 13 16,-12 24-6-16,-12 3 7 16,-5 11-12-16,-20-1-3 15,-15 5-12-15,-23-3 2 0,-13 3-8 16,-44 4 6-16,-6 7-8 15,-15-5-20-15,20 9-56 16,12 15-86-16,34 6-359 16,13 13 40-16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0:42.5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8E44FB-8B32-4DE1-B4ED-26473E8ECD94}" emma:medium="tactile" emma:mode="ink">
          <msink:context xmlns:msink="http://schemas.microsoft.com/ink/2010/main" type="inkDrawing" rotatedBoundingBox="1190,7158 15433,7293 15430,7621 1187,7486" shapeName="Other"/>
        </emma:interpretation>
      </emma:emma>
    </inkml:annotationXML>
    <inkml:trace contextRef="#ctx0" brushRef="#br0">-5 2 741 0,'-3'2'264'16,"0"-1"21"-16,1-2-184 16,1-1-70-16,1 1-7 15,-2-2 2-15,4 1 12 16,-1 2 6-16,1-1 5 15,1 4-6-15,6 0-6 16,0 0-10-16,4-3-8 16,4 1-5-16,5-1-5 15,-4 0 2-15,3 2 0 16,-3 1 4-16,3 3-1 0,-6 1 5 16,3 4-5-16,0-1 2 15,3 1-6-15,0-1 1 16,8 2-7-16,2-4 5 15,4-1-3-15,4-5 4 16,2-1-4-16,1-4 5 16,7-4-6-16,-2-2 1 15,8-2-5-15,-5 1 4 0,8-4-7 16,-8 2 5-16,7-3-4 16,-8 3 4-16,10 0-6 15,-9 3 6-15,8 3-6 16,-5 3 6-16,7 3-4 15,-6 3 4-15,13 6-5 16,-7-3 6-16,6 2-7 16,-3-1 7-16,9 1-6 15,-10-5 4-15,10 3-6 16,-4 0 8-16,10 1-8 16,-12 2 5-16,10 3-3 15,-13 2 6-15,8 1-6 16,-11 3 4-16,12 1-3 15,-10-1 4-15,17 2-6 0,-7 1 6 16,9 0-2 0,-7-5 6-16,13 3-3 0,-12-3 5 15,15-1-5-15,-7-3 2 16,19-3-6-16,-9-6 4 16,12-4-5-16,-11-4 4 15,14-1-6-15,-16 0 6 16,13 3-4-16,-13 2 4 15,14 1-6-15,-13 3 6 16,17-3-6-16,-10-2 5 16,22-1-4-16,-12-3 5 0,10-4-6 15,-12-1 5-15,13-2-3 16,-15-3 3-16,17 3-4 16,-12 1 7-16,7 0-7 15,-16 4 4-15,9 5-4 16,-17 6 4-16,15 5-6 15,-14 4 7-15,5 6-5 16,-10-1 4-16,14 4-3 16,-15-2 4-16,19-4-5 15,-9-3 6-15,13-3-6 16,-13-1 6-16,12-5-6 16,-10 0 4-16,15-3-5 15,-11-5 6-15,13-2-7 16,-10-1 7-16,12-4-5 0,-13 0 5 15,15 3-6-15,-13 2 6 16,14-1-5-16,-12 7 3 16,14-4-3-16,-11 1 5 15,14-7-7-15,-13-1 7 16,13-3-5-16,-14 1 5 16,18-1-6-16,-21 2 6 15,20 2-5-15,-14 4 5 0,15-1-5 16,-15-1 4-1,23 2-6-15,-22-2 7 0,19-2-6 16,-16 2 5-16,16 2-3 16,-15-1 4-16,14 1-5 15,-13 1 3-15,15 3-2 16,-19 1 4-16,15 1-6 16,-14-1 6-16,13 1-5 15,-19-2 3-15,20 1-3 16,-17 4 5-16,12-1-6 15,-15 4 4-15,15-1-3 16,-19 1 4-16,13 2-5 16,-15-2 6-16,14 2-5 15,-16-1 4-15,13 2-3 16,-11-2 3-16,9 0-4 16,-16 1 5-16,11-1-5 15,-16 3 4-15,12 0-5 16,-13 2 6-16,9-2-6 0,-14-2 6 15,12 2-5-15,-18-1 4 16,7-1-4-16,-11 1 4 16,6 1-4-16,-16 0 4 15,2 2-4-15,-18-4 9 16,3 2 12-16,-15 0 12 0,-7-1 8 16,-10-2 18-16,2 1-8 15,-7-1-11-15,-5-3 26 16,-3 2 5-16,-6-4 1 15,-5-1 11-15,-2 2 1 16,-2-2-30-16,1 0-19 16,1 1-12-16,-1-1-15 15,5 0-26-15,9-9-151 16,11-16-370-16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6:04.8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971AF4-3FCE-4D22-B530-14D0FA52B478}" emma:medium="tactile" emma:mode="ink">
          <msink:context xmlns:msink="http://schemas.microsoft.com/ink/2010/main" type="inkDrawing" rotatedBoundingBox="2392,9945 16773,10090 16771,10295 2390,10150" shapeName="Other"/>
        </emma:interpretation>
      </emma:emma>
    </inkml:annotationXML>
    <inkml:trace contextRef="#ctx0" brushRef="#br0">0 104 1198 0,'36'25'321'16,"-4"-14"79"-16,23-8-319 15,5-2-78-15,33 2 1 16,3-9-5-16,35-13 1 16,-8-7-3-16,29-5 5 15,-14-10-3-15,18 5 0 16,-19 12 1-16,13 13 0 15,-18 14-3-15,13 17 1 0,-14 10 2 16,18 6 0-16,-10-3-1 16,31-1 2-16,-5-11-2 15,29-6 2-15,-11-9-2 16,35-3 4-16,-20-8-4 16,28 4 2-16,-18-1-2 15,24-1 2-15,-28 6-3 16,34 5 6-16,-31-1-4 15,30 1 3-15,-19 2-4 0,35-2 5 16,-23-7-7-16,42-1 5 16,-25-1-4-16,40-5 4 15,-26-8-5-15,37 5 5 16,-37-1-4-16,30-4 3 16,-36 8-3-16,26 11 4 15,-41 1-4-15,29 7 4 16,-35 4-3-16,30 4 4 15,-25-6-4-15,33 1 3 16,-31-8-3-16,37-2 3 16,-35-3-4-16,30-3 3 15,-32-3-3-15,26 1 2 16,-39 7-1-16,24-5 2 16,-34 0-2-16,21-3 4 15,-32-2-3-15,21-5 1 0,-30-5-1 16,12 1 2-16,-31 4-3 15,14-4 7-15,-32 10 2 16,9 1 5-16,-31 0-3 16,10 6 4-16,-35 1-8 15,2 4 0-15,-29 2-5 16,-8 5 2-16,-22-1-3 16,-4 7 5-16,-19-11-4 0,-1 2 1 15,-9 0 1-15,2-7-54 16,-4-11-368-16,-7-33 108 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6:16.2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0915B2-EB5B-4D10-B486-A5414F5EB007}" emma:medium="tactile" emma:mode="ink">
          <msink:context xmlns:msink="http://schemas.microsoft.com/ink/2010/main" type="inkDrawing" rotatedBoundingBox="9869,12430 12144,12291 12161,12577 9887,12716" shapeName="Other"/>
        </emma:interpretation>
      </emma:emma>
    </inkml:annotationXML>
    <inkml:trace contextRef="#ctx0" brushRef="#br0">-5 342 1009 0,'0'-9'296'0,"12"6"57"16,6 1-287-16,12-4-25 0,4 5-32 15,22-7 0-15,-4-2-4 16,16-7 1-16,-2 7-5 16,13-5 2-16,-10 4-2 15,19-2 0-15,-7 2 3 0,13-7 2 16,-7 3-1-16,14-6 2 15,-10 6-1-15,14 0-2 16,-10 7-2-16,12-2 0 16,-16-1-2-16,4 2 1 15,-19 0 0-15,-1-1 0 16,-21-1 0-16,-1 4 1 16,-14 1-1-16,-6 1 1 15,-12 1-2-15,0-1 0 16,-6 2-2-16,-4-1 22 15,-8-4 7-15,-5 1 6 16,-8-2 1-16,-17 1 3 16,-12 4-22-16,-26 1-7 15,-7 4-5-15,-27 7-1 16,0-1 1-16,-26 7 0 16,11-4-2-16,-8-1 1 0,19-1-1 15,-4-5 1-15,23-3-2 16,0-2 2-16,9-2 0 15,-3 1-1-15,18-2-1 16,1-1 2-16,17 2-2 16,8-1 1-16,13 4-1 15,7 2-1-15,8 5 0 16,18 8-1-16,6 2 1 0,17 4-13 16,11-1-10-16,27-1-11 15,3-7-1-15,23 0 0 16,-3-4 12-16,18-1 13 15,-10-1 10-15,17 5 1 16,-11 4 1-16,13-4 0 16,-10 2 0-16,19-4 2 15,-15-7 0-15,11-8 4 16,-16 2 1-16,-11-8 0 16,-31 5 1-16,-14-2-2 15,-28 2 2-15,-19-7 13 16,-15 2 1-16,-15-6 1 15,-15 3 1-15,-33 4-4 16,-15 9-13-16,-40 10-3 16,-9 8-2-16,-44 10-1 0,-1 0-2 15,-25 7 0-15,18-7 2 16,-31 4-63-16,38-7 60 16,-10-5-409-16,39-17 94 15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6:17.9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DB9BE77-09C4-48C8-8419-97103A108F98}" emma:medium="tactile" emma:mode="ink">
          <msink:context xmlns:msink="http://schemas.microsoft.com/ink/2010/main" type="writingRegion" rotatedBoundingBox="11434,3962 13697,3962 13697,4297 11434,4297"/>
        </emma:interpretation>
      </emma:emma>
    </inkml:annotationXML>
    <inkml:traceGroup>
      <inkml:annotationXML>
        <emma:emma xmlns:emma="http://www.w3.org/2003/04/emma" version="1.0">
          <emma:interpretation id="{609BDA6A-4FA1-48B0-9DE7-F90872F63986}" emma:medium="tactile" emma:mode="ink">
            <msink:context xmlns:msink="http://schemas.microsoft.com/ink/2010/main" type="paragraph" rotatedBoundingBox="11434,3962 13697,3962 13697,4297 11434,4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DA5247-7A74-453C-B3DE-3A9639BAF648}" emma:medium="tactile" emma:mode="ink">
              <msink:context xmlns:msink="http://schemas.microsoft.com/ink/2010/main" type="line" rotatedBoundingBox="11434,3962 13697,3962 13697,4297 11434,4297"/>
            </emma:interpretation>
          </emma:emma>
        </inkml:annotationXML>
        <inkml:traceGroup>
          <inkml:annotationXML>
            <emma:emma xmlns:emma="http://www.w3.org/2003/04/emma" version="1.0">
              <emma:interpretation id="{0EE9471B-4F23-4BB6-B15A-4B5BAD8F08BF}" emma:medium="tactile" emma:mode="ink">
                <msink:context xmlns:msink="http://schemas.microsoft.com/ink/2010/main" type="inkWord" rotatedBoundingBox="11434,3962 13697,3962 13697,4297 11434,4297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168 334 747 0,'-43'-11'326'0,"1"2"9"16,18 2-188-16,9 1-65 16,15 0-46-16,19-5-11 15,20-4-16-15,27-6 0 16,15-3-4-16,29-6-1 15,-8 7-3-15,15-5 1 16,-18 5 0-16,11 7 13 16,-17 2 2-16,24 4 4 15,-13 8-1-15,23 4-2 0,-5-2-10 16,23-2-3-16,-15 1-4 16,12-8 1-16,-23 0 1 15,4-2-2-15,-36 4 0 16,-12-2 0-16,-27 4 0 15,-13 1-1-15,-26 2-2 16,-21 4 2-16,-17 2 0 16,-27 5 0-16,-13 2 0 15,-25-1 1-15,-10-1 0 0,-34 6 0 16,2-1 0-16,-34 2 1 16,0 5 0-1,-29 6-1-15,28-1 0 0,-25 4 1 16,28 0 0-16,2 0 0 15,39-4-1-15,9-5-13 16,46-11-9-16,21-7-12 16,34-9-3-16,34-6-1 15,29 0 11-15,41-9 9 16,24 3 11-16,52-12 2 16,6 7 3-16,40-5 2 15,-12 4 1-15,28-5 13 16,-24 7 8-16,9-2 13 0,-42 7 6 15,-12-1 3-15,-55 5-12 16,-40 1 6-16,-59-2-15 16,-85 2-24-16,-65 17-17 15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9:24.7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9821F1F-103E-46D0-AB23-187E70984DC6}" emma:medium="tactile" emma:mode="ink">
          <msink:context xmlns:msink="http://schemas.microsoft.com/ink/2010/main" type="inkDrawing" rotatedBoundingBox="2041,2797 8593,2856 8590,3106 2039,3046" shapeName="Other">
            <msink:destinationLink direction="with" ref="{FB15F58F-F59B-4FCD-A4FE-23F7C9C52132}"/>
          </msink:context>
        </emma:interpretation>
      </emma:emma>
    </inkml:annotationXML>
    <inkml:trace contextRef="#ctx0" brushRef="#br0">25 5 1109 0,'-13'-5'292'16,"8"4"82"-16,1 1-330 0,-1 1-11 15,8 1-26-15,8 7 0 16,-2 1-7-16,10 5 8 15,1 5 0-15,7 1 2 16,1-3-2-16,9-2 8 16,0-4 0-16,11-7 9 15,-3-5-2-15,15-3 1 16,-1 1-9-16,13 1-1 16,-8-2-10-16,19 0 0 15,-7 4-4-15,13-1 2 16,-3 2-2-16,22 7 3 15,-15 0-6-15,13-3 7 16,-8-2-5-16,13-1 1 16,-16-4-1-16,22-2 3 15,-15-2-5-15,21-4 6 16,-14 0-2-16,27 2-1 0,-10 1-2 16,22 6 5-16,-11 7-5 15,23 5 3-15,-17 3-1 16,15 7 3-16,-13-3-6 15,19 1 5-15,-18-2-3 16,14 0 3-16,-19-9-4 16,18-5 3-16,-16-2-1 15,10-5 2-15,-13-9-5 0,16-8 5 16,-12 4-3-16,12-7 4 16,-12 13-5-16,17-1 5 15,-16 2-3-15,9 9 3 16,-19 8-6-16,7-8 7 15,-25 6-5-15,7 9 10 16,-22-15 4-16,6-8 18 16,-26-4-1-16,4-6 11 15,-20-3-9-15,-2-2-3 16,-17 4-16-16,1 1 1 16,-12 3-10-16,-7 4-64 15,-17 5-40-15,-14 8-354 16,-11 2 38-16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42:51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EDBE9E9-D5B8-4A78-A39E-5EB23F876FA8}" emma:medium="tactile" emma:mode="ink">
          <msink:context xmlns:msink="http://schemas.microsoft.com/ink/2010/main" type="inkDrawing" rotatedBoundingBox="15863,1388 28438,1488 28436,1795 15861,1695" shapeName="Other"/>
        </emma:interpretation>
      </emma:emma>
    </inkml:annotationXML>
    <inkml:trace contextRef="#ctx0" brushRef="#br0">0 2 1366 0,'21'6'408'16,"-2"-5"67"-16,20-4-348 15,11 2-136-15,22-1-15 16,6 1-1-16,21 4 2 15,-6 1 3-15,23 7 4 16,-7 2 13-16,26 5 3 16,-8-4 1-16,26 5-1 15,-12-5 0-15,27-1 1 16,-10-1-1-16,22-6 0 16,-12-6 1-16,31 3 0 15,-14-6-1-15,27-4 1 16,-14 5 0-16,29-1 0 0,-22 0 0 15,29 6-1-15,-19 8 0 16,28 1 1-16,-27 7-1 16,29 4 1-16,-23-1 1 15,25 2-2-15,-33-4 0 16,37-2 0-16,-26-7-1 16,30-8 1-16,-25-2-1 15,30-5 2-15,-28-1 0 16,21-1-1-16,-34 5 1 0,31-2 0 15,-29 1 3-15,27 1 6 16,-31 1 0-16,27 1 0 16,-28-2 2-16,24-1-6 15,-31-4-5-15,31-5 0 16,-27-4-1-16,23-9 2 16,-26-1-1-16,27-8 1 15,-34 1 0-15,17-1-1 16,-30 6-1-16,11 8 0 15,-38 7 0-15,14 7 1 16,-34 8 8-16,6 5 9 16,-26-4 1-16,6 13 3 15,-26 2-1-15,4 7-3 16,-24-2-10-16,5 4 0 16,-14-7-2-16,7-4-1 0,-12-7-3 15,7-1 1-15,-14-1-2 16,0-7 5-16,-14 2 0 15,-3-1 1-15,-14-2 1 16,-2 0 3-16,-16 1-5 16,-5 1-1-16,-5-2-1 15,-3 0-30-15,-5 0-54 16,-14 4-426-16,-13-1 97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39:25.7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B1171E-3177-4510-8284-14343D57588C}" emma:medium="tactile" emma:mode="ink">
          <msink:context xmlns:msink="http://schemas.microsoft.com/ink/2010/main" type="writingRegion" rotatedBoundingBox="1542,1272 2190,1272 2190,2731 1542,2731"/>
        </emma:interpretation>
      </emma:emma>
    </inkml:annotationXML>
    <inkml:traceGroup>
      <inkml:annotationXML>
        <emma:emma xmlns:emma="http://www.w3.org/2003/04/emma" version="1.0">
          <emma:interpretation id="{F8999324-1FEA-4433-9055-75BEBD2AEF6C}" emma:medium="tactile" emma:mode="ink">
            <msink:context xmlns:msink="http://schemas.microsoft.com/ink/2010/main" type="paragraph" rotatedBoundingBox="1542,1272 2190,1272 2190,2731 1542,2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4ED02-26DE-4EBA-A2E8-7674428FE9EC}" emma:medium="tactile" emma:mode="ink">
              <msink:context xmlns:msink="http://schemas.microsoft.com/ink/2010/main" type="line" rotatedBoundingBox="1542,1272 2190,1272 2190,2731 1542,2731"/>
            </emma:interpretation>
          </emma:emma>
        </inkml:annotationXML>
        <inkml:traceGroup>
          <inkml:annotationXML>
            <emma:emma xmlns:emma="http://www.w3.org/2003/04/emma" version="1.0">
              <emma:interpretation id="{4B4FF026-E99F-444E-80E0-4AF6D26B5EC1}" emma:medium="tactile" emma:mode="ink">
                <msink:context xmlns:msink="http://schemas.microsoft.com/ink/2010/main" type="inkWord" rotatedBoundingBox="1542,1272 2190,1272 2190,2731 1542,2731">
                  <msink:destinationLink direction="with" ref="{FB15F58F-F59B-4FCD-A4FE-23F7C9C52132}"/>
                </msink:context>
              </emma:interpretation>
            </emma:emma>
          </inkml:annotationXML>
          <inkml:trace contextRef="#ctx0" brushRef="#br0">123 0 1150 0,'-16'14'257'0,"1"10"102"15,3 4-340-15,3 16-11 16,4 4-7-16,-1 24 1 0,2 6 0 16,4 34 1-16,0 4 0 15,-3 31 1-15,1-9-2 16,-2 20 1-16,-4-23-1 15,-4-3 1-15,2-42-1 16,-1-18 8-16,4-36 2 16,7-21 2-16,9-27 2 15,15-6 0-15,10-18-8 16,19-27-2-16,2-13-2 16,17-17-2-16,-6-11-1 0,9 2-23 15,-15 16 66-15,9-14-425 16,-13 20 139-16</inkml:trace>
          <inkml:trace contextRef="#ctx0" brushRef="#br0" timeOffset="-411.4998">281 650 1112 0,'51'-24'264'0,"-6"-10"92"16,6-11-318-16,-12 0-29 15,4-14-4-15,-5 3-2 16,-7-8 1-16,-7 7-1 16,0 4-15-16,-11 10-347 15,-6-8 112-15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43:02.5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15F58F-F59B-4FCD-A4FE-23F7C9C52132}" emma:medium="tactile" emma:mode="ink">
          <msink:context xmlns:msink="http://schemas.microsoft.com/ink/2010/main" type="inkDrawing" rotatedBoundingBox="1190,1767 7101,4947 6543,5982 633,2802" semanticType="callout" shapeName="Other">
            <msink:sourceLink direction="with" ref="{49821F1F-103E-46D0-AB23-187E70984DC6}"/>
            <msink:sourceLink direction="with" ref="{4B4FF026-E99F-444E-80E0-4AF6D26B5EC1}"/>
          </msink:context>
        </emma:interpretation>
      </emma:emma>
    </inkml:annotationXML>
    <inkml:trace contextRef="#ctx0" brushRef="#br0">-8 0 1272 0,'5'27'338'16,"-5"-7"84"-16,6 2-344 15,6 4-77-15,4 4-1 16,4-5-5-16,-4 1 6 16,1-5-3-16,-5 1 6 15,-2 1-4-15,4 5 3 16,1-2-3-16,1 13 4 16,-2 3-5-16,4 10 6 15,-3-1-6-15,7 17 5 16,4-6-7-16,20 10 7 15,7-9-6-15,21-3 6 0,-1-12-6 16,19-6 8-16,-10-15-9 16,4-5 7-16,-14 1-7 15,3 7 6-15,-15 7-6 16,2 19 6-16,-8 7-5 16,9 30 5-16,-12-4-5 15,9 11 5-15,-6-10-5 16,7 9 6-16,-4-21 1 0,17-1-3 15,-4-14-5-15,19 0 5 16,0-19-6-16,17-4-1 16,-14-4 2-16,8 6 7 15,-11-1-6-15,7 23 5 16,-15 7-5-16,12 20 5 16,-13-2-6-16,13 15 8 15,-15-20-8-15,12 7 5 16,-11-13-3-16,19-1 4 15,-6-20-5-15,22-3 9 16,-9-23-8-16,22-17 7 16,-13-16-6-16,17-17 5 15,-17-8-8-15,12-9 8 16,-22 1-6-16,8 5 6 0,-20 15-5 16,6 14 5-16,-17 14-7 15,9 19 6-15,-15 4-5 16,1 12 6-16,-10-6-7 15,8 6 6-15,-8-12-4 16,18-1 4-16,2-16-5 16,17-8 9-16,-7-16-3 15,14-11 11-15,-14-4-3 16,0-10 4-16,-21 3-5 16,0 4 3-16,-22 13-10 15,-4 5 2-15,-16 16-4 0,-3 10 5 16,-6 3-7-16,5 6 6 15,-7-1-6-15,8-5-86 16,9-20-318-16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43:38.9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33E46B-9A53-409B-84A5-4A6E6AF3D10D}" emma:medium="tactile" emma:mode="ink">
          <msink:context xmlns:msink="http://schemas.microsoft.com/ink/2010/main" type="inkDrawing" rotatedBoundingBox="708,1648 10122,1448 10130,1847 716,2048" shapeName="Other"/>
        </emma:interpretation>
      </emma:emma>
    </inkml:annotationXML>
    <inkml:trace contextRef="#ctx0" brushRef="#br0">214 514 560 0,'-95'-51'400'0,"56"16"-62"16,15-4-55-16,7-3-218 16,5 5-25-16,6 11-5 15,2 1-22-15,-2 4 5 16,3 7-10-16,1 7 6 15,-2 7-10-15,2 9 6 16,-1 3-8-16,3 9 5 16,3-2-9-16,11 2 6 15,1-9-7-15,12-4 8 16,3-13-8-16,12-10 8 16,3-3-6-16,17-12 7 15,-2-1-6-15,15-2 4 16,-5 7-5-16,11-1 4 15,-10 13-5-15,10 2 5 0,-9 8-4 16,9 1 4-16,-9 4-4 16,15 2 4-16,-9 2-5 15,12 2 6-15,-12-2-6 16,15-2 5-16,-9-2-5 16,11-2 5-16,-9-2-6 0,16 1 6 15,-18 1-6-15,10 2 7 16,-10 2-7-16,9 3 6 15,-16-1-6-15,12 4 6 16,-8 1-6-16,9 4 6 16,-12-2-5-16,16-1 5 15,-7-5-5-15,14-2 4 16,-11-4-5-16,17 2 7 16,-20 1-7-16,6 3 10 15,-12 1 0-15,9-1 15 16,-15 2-2-16,18-5 13 15,-7 0-8-15,8-2 5 16,-10-1-16-16,8 0 4 16,-13-1-14-16,8 2 4 15,-11 2-9-15,9 5 5 16,-10-2-6-16,6 0 6 0,-13-3-6 16,14-2 5-16,-8-2-5 15,10-4 5-15,-6 2-5 16,14 2 5-16,-13-1-5 15,5 4 5-15,-7-1-6 16,8-2 6-16,-8-2-5 16,10-3 5-16,-3 0-6 15,17-2 6-15,-11-1-5 16,12 0 5-16,-8 0-6 0,10 0 6 16,-14 3-6-16,17 3 6 15,-13 3-6-15,7 2 7 16,-10-2-6-16,14-2 4 15,-10-3-4-15,15-4 5 16,-7 2-6-16,7-4 7 16,-10 1-6-16,16 1 4 15,-13 1-4-15,16-1 6 16,-6 3-7-16,7 0 7 16,-14 0-5-16,11-4 5 15,-13 1-6-15,12 0 6 16,14-3-3-1,-2-2-5-15,1 4 7 16,0-2-5-16,-1 0 7 16,-31 9-9-16,13-3 9 0,-17 3-8 15,4 3 7-15,-14-5-7 16,1 2 7-16,-18 6-8 16,-4-1 8-16,-20-4-7 15,-6 5 8-15,-17 0-5 16,-7-4 14-16,-7 2-7 15,-7 1 10-15,-5 1-8 0,-5-2 7 16,-6 5-42-16,-17 8-392 16,-1 7 122-16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48:05.1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97D42B-FB7D-40DD-9323-DD2F0CB397A4}" emma:medium="tactile" emma:mode="ink">
          <msink:context xmlns:msink="http://schemas.microsoft.com/ink/2010/main" type="inkDrawing" rotatedBoundingBox="1897,4854 6043,4785 6049,5135 1903,5204" semanticType="underline" shapeName="Other">
            <msink:sourceLink direction="with" ref="{ECB53B1B-DA21-4236-BC89-4CE9E1822279}"/>
          </msink:context>
        </emma:interpretation>
      </emma:emma>
    </inkml:annotationXML>
    <inkml:trace contextRef="#ctx0" brushRef="#br0">1 415 939 0,'-5'-45'260'0,"11"10"64"16,3 1-278-16,21 5-6 15,2 11-29-15,5 0-4 16,-4 3-3-16,9 2-1 15,-4 5 0-15,9 2-2 16,-5 0 1-16,7 6-1 16,-7-1 1-16,12-1-2 15,-3 4 1-15,14 1-1 16,-5-2 1-16,12 1-2 16,-8 2 1-16,8 2 0 15,-10 2 1-15,10 5-2 0,-9 1 2 16,21 2 0-16,-7 5 0 15,22 2-1-15,0-11 2 16,24 0-2-16,-10-2 0 16,19-4 0-16,-15-7 0 15,18 2 0-15,-18 1-1 16,14-4 2-16,-19 4-2 16,13-1 2-16,-20 2-1 15,10 0 1-15,-18-7-1 16,17-5 0-16,-11 9 5 15,13-6 2-15,-14 1 0 0,9 5 2 16,-21 3 0-16,5-10-6 16,-22 8-1-16,-4-7-1 15,-19 3 0-15,-7 2 1 16,-17-2-1-16,-1-5 0 16,-10 11 1-16,-3-1 0 15,-9-5-1-15,-3 4-3 16,-3 2-5-16,-4-1-7 15,-5-2-2-15,-12 4 0 16,-2-4 3-16,-17-6 5 16,-5-1 7-16,-11-2 0 15,8-2 2-15,-9 8 0 16,9 5 1-16,-9-2 0 16,7 0 0-16,-10-3-1 0,6 3-1 15,-21-11 1-15,5 8-2 16,-23-3 0-16,-5 3 0 15,-22-1-3-15,3 5 2 16,-29 4 0-16,11 1 1 16,-12 0 1-16,9 3 2 15,-14 1-1-15,22-2-1 0,-13 2 1 16,11 1 1-16,-17-2-1 16,20-5 1-1,-15 1 0-15,24-4 1 0,-14-4 3 16,26-3 3-16,-7 8 2 15,23-4 0-15,-8-1 1 16,28 9-1-16,5-3-1 16,28-7-2-16,5-7-2 15,17 8-1-15,11-4-3 16,9 1-5-16,11 1 1 16,13 7 2-16,25-7-1 15,7-1 2-15,34-4 2 16,9 4-3-16,26 1-1 15,1-4 0-15,45 3 1 16,-12 5 0-16,36-13-1 16,-6 1 0-16,31-5 1 15,-22-2-2-15,31-4 2 0,-27 3 1 16,20-9 5-16,-30 10 1 16,15 5 1-16,-31 6-1 15,14-3 0-15,-23 6-5 16,3-3-1-16,-31-6 0 15,-2 0 0-15,-38 11 0 16,-18 1 1-16,-30 1-2 16,-28 13-6-16,-37 1-6 0,-42 16-342 15,-43 2 105-15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23.8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6865880-A211-4547-8C30-EA9A3C052293}" emma:medium="tactile" emma:mode="ink">
          <msink:context xmlns:msink="http://schemas.microsoft.com/ink/2010/main" type="inkDrawing" rotatedBoundingBox="10575,6381 10955,1926 11022,1932 10641,6387" semanticType="verticalRange" shapeName="Line">
            <msink:sourceLink direction="with" ref="{D50A20E4-972E-432F-9EE1-20A35EEB399D}"/>
            <msink:sourceLink direction="with" ref="{CB119BBB-7562-4D03-9146-B094D00F4B00}"/>
            <msink:sourceLink direction="with" ref="{FB14A596-FBBE-451D-961C-B9837C3BF2B1}"/>
            <msink:sourceLink direction="with" ref="{BFDA3B2F-792F-4907-B4B1-C6368ED3E792}"/>
            <msink:sourceLink direction="with" ref="{5F3ABFBD-E963-42A5-BBC4-FCF1700B048A}"/>
            <msink:destinationLink direction="with" ref="{12E3B083-3B90-4358-B79F-D389ACCBF95C}"/>
          </msink:context>
        </emma:interpretation>
      </emma:emma>
    </inkml:annotationXML>
    <inkml:trace contextRef="#ctx0" brushRef="#br0">298-921 615 0,'-2'-1'286'0,"4"2"21"15,-4 1-150-15,2 7-36 16,-1 0-41-16,-2 4-7 16,0 7-27-16,3-1-1 15,-2-2-15-15,5 10 2 16,-1-9-10-16,-1 4-2 16,-1 5-8-16,0 8-2 15,-3-11-6-15,0 19 0 16,2-4-3-16,-4 3 1 15,4-1-1-15,-1 10 1 16,4-10-2-16,-1 8 1 0,-1-1-1 16,-1 0 0-16,-1-6 0 15,-4-1 1-15,2-7-2 16,-7 2 2-16,5-9-1 16,-3 3 1-16,3 6 0 15,-3 6 0-15,2 3-2 16,-5 12 2-16,4-1-2 15,-2 3 2-15,4 1 0 0,4-6 2 16,2-11-2-16,-1 1 3 16,4-8 3-16,-6-15 6 15,-2-3 1-15,1 6 1 16,-2 0-1-16,1 3-4 16,1 9-4-16,-2 12 0 15,1-9-2-15,4 7 1 16,-5-5-1-16,4 1-1 15,4-10 0-15,-2 5-1 16,-2-5 6-16,-1 1 8 16,0 1 1-16,-1 1 1 15,-1-2 0-15,-1 9-5 16,2 0-10-16,-1 1 1 16,4 2-3-16,-2 9 1 15,0-18 0-15,1 6-1 16,-1-1-1-16,-7 3 1 0,4-5 0 15,-2 15 1-15,2 0 0 16,-1 4 6-16,1-1 1 16,6 6 0-16,-2-7-2 15,5-1 1-15,-3-5-6 16,5-2 0-16,-5-8 0 16,-2 7-1-16,-1-3 1 15,-1 1-1-15,-2-9 0 0,-2 12 0 16,1-2-1-16,1 5 1 15,3 2 0-15,0 11 0 16,1-11 0-16,2-1 0 16,-1-5-1-16,-1 4 2 15,-1-4-2-15,0 5 1 16,-1-5-1-16,-2 2 1 16,-2-8-2-16,2-1 1 15,5-7-1-15,-4 0 2 16,5-4 0-16,2 1 1 15,-2-9 0-15,-2 6 1 16,1-3 0-16,-1 3 9 16,1-3 2-16,-2 7 2 15,-2-1-1-15,-1 6 1 0,3-7-11 16,-3 6-2-16,2-11-2 16,-1 0 1-16,1-5-1 15,1-2 6-15,-2-7 0 16,4 4 1-16,-2-1 0 15,1 1 1-15,1 1-6 16,1 1-1-16,-2-5-1 16,1-10-3-16,-1 2-1 15,-2-9 7-15,2-1-1 16,-1-5-24-16,0 3-42 16,0-17-394-16,-1 2 87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45:04.740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01T09:47:34.406"/>
    </inkml:context>
  </inkml:definitions>
  <inkml:traceGroup>
    <inkml:annotationXML>
      <emma:emma xmlns:emma="http://www.w3.org/2003/04/emma" version="1.0">
        <emma:interpretation id="{B331B874-6800-4F13-8712-13386154DA62}" emma:medium="tactile" emma:mode="ink">
          <msink:context xmlns:msink="http://schemas.microsoft.com/ink/2010/main" type="writingRegion" rotatedBoundingBox="567,123 31522,-890 31920,11267 965,12280"/>
        </emma:interpretation>
      </emma:emma>
    </inkml:annotationXML>
    <inkml:traceGroup>
      <inkml:annotationXML>
        <emma:emma xmlns:emma="http://www.w3.org/2003/04/emma" version="1.0">
          <emma:interpretation id="{29CC3F4A-50D6-48D3-A758-560299065627}" emma:medium="tactile" emma:mode="ink">
            <msink:context xmlns:msink="http://schemas.microsoft.com/ink/2010/main" type="paragraph" rotatedBoundingBox="3278,-11 6676,-74 6698,1107 3300,11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766DB8-AA16-4D66-801A-7E9D2B37EE8E}" emma:medium="tactile" emma:mode="ink">
              <msink:context xmlns:msink="http://schemas.microsoft.com/ink/2010/main" type="line" rotatedBoundingBox="3278,-11 6676,-74 6698,1107 3300,1170"/>
            </emma:interpretation>
          </emma:emma>
        </inkml:annotationXML>
        <inkml:traceGroup>
          <inkml:annotationXML>
            <emma:emma xmlns:emma="http://www.w3.org/2003/04/emma" version="1.0">
              <emma:interpretation id="{83BE8820-A3A9-4046-A6C8-490F3E1D902B}" emma:medium="tactile" emma:mode="ink">
                <msink:context xmlns:msink="http://schemas.microsoft.com/ink/2010/main" type="inkWord" rotatedBoundingBox="3278,-11 6676,-74 6698,1107 3300,11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-350-1564 1020 0,'-4'-15'320'16,"-4"13"53"-16,4 8-272 15,-2 2-67-15,4 10-23 16,1-2 0-16,7 8-11 15,-2 1 8-15,7 3-11 16,-5-1 8-16,3 6-9 0,-3-3 8 16,-2 6-9-16,-1-1 9 15,-3 1-10-15,-6-11 10 16,0-2-10-16,-3-10 10 16,-1-4 1-16,2-10 23 15,-1-8 7-15,0-6 14 16,3-15-7-16,6-6 3 0,0-5-22 15,5 1-4-15,5 1-15 16,1 7 6-16,1 7-12 16,1 5 7-16,5 2-11 15,0 7 10-15,11 4-10 16,-3 4 10-16,2 1-8 16,-5 5 9-16,-4 3-11 15,-5 0 9-15,-7 3-12 16,-7 2 8-16,-3 3-7 15,-9-1 11-15,-9-1-3 16,-1 0 19-16,-8 2 6 16,1-5 16-16,2-2-7 15,9-1 5-15,3 2-15 16,7-10-9-16,11-2-20 16,15 1-40-16,19-8-421 15,3-1 119-15</inkml:trace>
          <inkml:trace contextRef="#ctx0" brushRef="#br0" timeOffset="265.8374">122-1421 1174 0,'0'-3'394'0,"4"1"58"0,2-1-329 16,5-1-36-16,2-1-43 15,20 2-32-15,0 2-1 16,12 1-36-16,-1-2-34 15,3-2 1-15,-13 1-400 16,-4 1 95-16</inkml:trace>
          <inkml:trace contextRef="#ctx0" brushRef="#br0" timeOffset="902.1617">769-1617 459 0,'-26'-39'408'16,"1"2"-62"-16,10 11-87 0,1 10-37 15,13 1-98-15,13 0-39 16,10 10-26-16,22-5-25 15,13 2-18-15,22 10-15 16,1 1 7-16,10 0-10 16,-18 6 11-16,-6-2-10 15,-24 2 8-15,-12 5-12 16,-16-5 10-16,-11-5-11 16,-14 8 11-16,-11-3-7 15,-7-1 12-15,-13 2-5 16,-6 1 13-16,-16-1-7 15,1 1 8-15,-1 2-11 0,13-1 6 16,12 2-13-16,21-2-2 16,9 1 281-16,21-4-702 15,14 3 322-15</inkml:trace>
          <inkml:trace contextRef="#ctx0" brushRef="#br0" timeOffset="682.2301">922-1734 875 0,'3'-12'385'15,"-5"8"-3"-15,-1 8-193 16,0 4-141-16,-4 10-26 0,-1 6-11 16,-1 12-9-1,6 3 8-15,-3 4-10 0,6 1 7 16,-1-2-9-16,7-4 9 16,-3-1-9-16,3-4 7 15,0-3-15-15,0-10-8 16,-5-5-35-16,2-14-1 15,-4-7-77-15,-1-10-121 16,-4-4-115-16,-7-10-45 0</inkml:trace>
          <inkml:trace contextRef="#ctx0" brushRef="#br0" timeOffset="4065.2025">697-809 881 0,'-15'3'271'15,"1"-4"65"-15,11-4-224 0,20-8-64 16,13-10-6-16,18-18-12 16,10-2-16-16,20-7-13 31,-10 4 9-31,6 1-10 0,-16 21 12 0,-4 1-10 16,-22 8 10-16,-5 6-12 15,-14 5 7-15,-4-2-11 16,-9 1 12-16,0 1-8 15,-3 1 11-15,-1-3-8 16,-2 0 9-16,-3-2-12 16,-2 4 6-16,-2-2-11 15,-2 6 8-15,-6 6-9 16,-3 10 9-16,-9 7-8 16,0-2 10-16,-8 1-7 15,5-4 9-15,-2-3-8 16,7-3 9-16,10-3-9 0,10-3 7 15,16-7-11-15,13-8 10 16,24-6-9-16,3-6 9 16,27-18-10-16,5 0 9 15,10-5-8-15,-14 8 10 16,-2 9-10-16,-32 21-3 16,-29 20-358-16,-37 10 112 15</inkml:trace>
          <inkml:trace contextRef="#ctx0" brushRef="#br0" timeOffset="8663.6222">-410-1027 707 0,'-9'-9'358'15,"5"6"-6"-15,-2-1-129 16,4 8-119-16,1-5-25 16,-4-2-32-16,10-2-14 0,8 4-20 15,8-8-6-15,0-3-4 16,18 6 0-16,-1-6-2 15,3-5 1-15,-4 1 0 16,7 1 0-16,-11 0 0 16,-3 6-1-16,-11 1-1 15,-10 8-1-15,-18 12-1 16,-13 3 0-16,-11 2 1 16,-17 10 1-16,-4 1 1 0,-5-4 1 15,11-3-1-15,0-1 0 16,20-8 0-16,10-6 1 15,12-5 0-15,6-4 1 16,12-6 0-16,15-1 0 16,3-5-1-16,9-8 0 15,0 7-1-15,-3 1 0 16,-15 0 0-16,-3 7 0 16,-9 11-1-16,-4-4 0 15,-4 2 1-15,1 2-1 16,-1 0 1-16,-1-7 0 15,-1 4 2-15,-7-5-1 16,-4 5-2-16,-19 5-1 16,-9 8 0-16,-15 11-21 15,-10 11-23-15,-7 2-348 0,12 2 89 16</inkml:trace>
          <inkml:trace contextRef="#ctx0" brushRef="#br0" timeOffset="17524.9075">-477-1866 966 0,'-9'-6'274'0,"4"5"84"16,2 5-280-16,2 4-11 15,-5 5-27-15,-6 8-12 16,-2-1-19-16,-1 5-3 16,0-1-2-16,-3 8 0 15,6-7-3-15,-7 16 0 16,1 2 0-16,-6 16 0 15,6 1 0-15,-3 18 0 16,4-3 1-16,10 9 2 16,7-13-12-16,19-4-361 15,8-20 119-15</inkml:trace>
          <inkml:trace contextRef="#ctx0" brushRef="#br0" timeOffset="18273.0279">1498-1993 1049 0,'5'-5'253'0,"5"-1"86"0,4 6-298 16,7 3-26-16,3 9-6 16,-2 5-3-16,3 17-2 15,-6 2-2-15,-1 11-1 16,-9 1 0-16,-10 13 0 16,-11-2 2-16,-18 13 3 15,-5-8 0-15,-10 13 2 16,3-9 0-16,-2-4-2 15,8-16 322-15,-12-10-679 16,3-23 332-16</inkml:trace>
          <inkml:trace contextRef="#ctx0" brushRef="#br0" timeOffset="19210.074">-1061-1768 967 0,'-3'-24'346'0,"0"4"93"0,1 8-255 15,-1 5-4-15,0 8-59 16,-4 19-15-16,4 5-68 16,-6 14-11-16,1 8-30 15,1 11 12-15,1-11-9 16,-8 5 12-16,10-11-15 0,-5 3 12 15,0-10-13-15,6-8 11 16,6-13-12-16,7-11 15 16,5-20-13-16,15-12 14 15,6-3-12-15,5-4 10 16,-4 10-14 0,2 9 11-16,-10 14-13 0,-9 1 9 15,-5 9-12-15,-8 3 6 16,-7 3-10-16,-7 3 11 15,-5 0-8-15,-5 0 14 16,-1 3-8-16,-5 0 12 16,5 2-11-16,-3 1 11 15,0 0-11-15,-1 0 11 16,1-3-10-16,3-5 13 16,0-4-14-16,10-9 10 15,1-9-76-15,19-13-412 16,1-2 112-16</inkml:trace>
          <inkml:trace contextRef="#ctx0" brushRef="#br0" timeOffset="27674.9629">-1672-1433 797 0,'-9'-5'321'0,"7"1"40"16,-1-2-216-16,5-2-35 15,2-1-57-15,8 2-5 16,-3 1-40-16,12 4 3 16,-3 7-15-16,6 7 9 15,0 1-10-15,5 2 9 16,-6 0-8-16,4-7 9 16,-9-4-8-16,0-2 9 15,-8-4-10-15,2-1 11 16,-9-1-8-16,-4 1 7 15,-8 1-7-15,-12 7 8 16,-9 4-9-16,-5 7 9 16,1-1-10-16,-1 3 11 15,8-9-11-15,3-4 10 16,7-4-10-16,1-1 11 16,10-1-12-16,-2-1 11 15,4-1-11-15,1 0 12 0,4-3-12 16,2 0 9-1,3 0-9-15,5 2 10 0,2 1-13 16,7-5 12-16,4 2-10 16,1 0 11-16,1-1-12 15,0 1 12-15,-7 1-11 16,-7 2 10-16,-4 3-10 16,-7 2 11-16,-5-2-11 15,-8 4 10-15,-5 1-9 0,-5 5 10 16,-6-1-10-16,-2 5 11 15,6-2-11-15,-1 0 10 16,5-6-9-16,4 0 10 16,8-5-10-16,-1-1 10 15,6-3-9-15,9-3 91 16,3 2-474-16,11 1 184 16</inkml:trace>
        </inkml:traceGroup>
      </inkml:traceGroup>
    </inkml:traceGroup>
    <inkml:traceGroup>
      <inkml:annotationXML>
        <emma:emma xmlns:emma="http://www.w3.org/2003/04/emma" version="1.0">
          <emma:interpretation id="{79BD261F-74C1-4DF4-A6CB-8D5C4E1A1179}" emma:medium="tactile" emma:mode="ink">
            <msink:context xmlns:msink="http://schemas.microsoft.com/ink/2010/main" type="paragraph" rotatedBoundingBox="591,2377 5654,1694 5803,2796 739,3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0590D-CA2A-4BD3-BD8D-B753ED45B3D6}" emma:medium="tactile" emma:mode="ink">
              <msink:context xmlns:msink="http://schemas.microsoft.com/ink/2010/main" type="inkBullet" rotatedBoundingBox="4961,1966 5376,1910 5478,2667 5063,2723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-82385.0557">290 66 237 0,'-11'-16'206'16,"-1"2"6"-16,5 5-56 15,-1-1 16 1,-1 4-47-16,-1-2 3 0,-1 4-44 16,-2 4 6-16,1 4-22 15,-5 4 2-15,5 5-28 16,-1 7 4-16,-1-4-19 0,4 4 1 15,1-5-20-15,-2 0 5 16,4-2-14-16,-1 1 8 16,-2-2-10-16,-1 9 7 15,1 1-10-15,-7 10 8 16,4 4-7-16,-2 7 8 16,4-1-6-16,4 5 9 15,5-9-6-15,10 1 8 16,1-8-5-16,9 5 6 15,-2-7-7-15,10 10 6 16,-7-11-8-16,5 1 6 16,-7-1-8-16,4-4 8 15,-5-15-10-15,-2 9 9 16,2-1-8-16,2-14 8 16,-4 3-9-16,-4-12 14 15,5-5-3-15,-3-22 18 16,2-6-4-16,5-21 13 0,2 3-11 15,-1-18 8-15,0 14-17 16,-4 2 6-16,-7 17-10 16,-3 6 6-16,-4 13-11 15,-5 4 9-15,-3 5-9 16,0-1 6-16,-3 2-8 16,-3 1 7-16,-2 1-11 0,-6 4 9 15,1 1-9-15,-7 4 6 16,2-2-18-16,-3 1 234 15,9 7-628-15,-3 4 273 16</inkml:trace>
      </inkml:traceGroup>
      <inkml:traceGroup>
        <inkml:annotationXML>
          <emma:emma xmlns:emma="http://www.w3.org/2003/04/emma" version="1.0">
            <emma:interpretation id="{3D8C50D3-E149-499E-9FEA-952471CADA80}" emma:medium="tactile" emma:mode="ink">
              <msink:context xmlns:msink="http://schemas.microsoft.com/ink/2010/main" type="line" rotatedBoundingBox="591,2377 5654,1694 5803,2796 739,3480"/>
            </emma:interpretation>
          </emma:emma>
        </inkml:annotationXML>
        <inkml:traceGroup>
          <inkml:annotationXML>
            <emma:emma xmlns:emma="http://www.w3.org/2003/04/emma" version="1.0">
              <emma:interpretation id="{C8880019-ECFD-4BD7-98D5-5E8F82DE4CED}" emma:medium="tactile" emma:mode="ink">
                <msink:context xmlns:msink="http://schemas.microsoft.com/ink/2010/main" type="inkWord" rotatedBoundingBox="3725,1990 4806,1844 4913,2641 3832,27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3752.5256">-894 47 390 0,'-12'-8'244'0,"-3"7"16"16,1-5-94-16,0 0-4 16,7 3-56-16,-2 1-15 0,4-4-51 15,1 9-5-15,-4 0-27 16,-1 2 2-16,2 4-10 15,-5 9 5-15,0 0-7 16,-3 3 8-16,0-2-8 16,-8 5 7-16,4-4-8 15,-2 4 9-15,-3 0-9 16,3 9 8-16,3-2-9 16,1 5 8-16,5-1-8 0,5-1 6 15,-2-1-7-15,3 5 8 16,6-3-8-16,1 4 9 15,5-2-7-15,2 1 7 16,2-1-8-16,-2 5 9 16,2-7-8-16,-1 1 7 15,2-9-7-15,1 3 8 16,1-18-8-16,-2 3 11 16,-1-11-7-16,10 5 13 15,-2-12-5-15,3 6 10 16,1-6-10-16,4 0 8 15,-2-3-13-15,-2 0 5 16,-5 0-10-16,1 3 8 16,-6 3-9-16,-1 0 8 15,-4-3-8-15,7 0 8 16,-2-4-8-16,6-10 7 0,1-1-8 16,1-12 8-16,1-9-7 15,3-7 6-15,-5 2-6 16,1-8 8-16,-4 11-8 15,-4 5 13-15,-4 9-5 16,-4 0 10-16,-1 4-4 16,-4 4 12-16,-1-1-8 0,-5-1 12 15,-1 0-7-15,-4 2 5 16,0 1-13-16,-3-3 4 16,3 3-15-16,-1 3 4 15,4 0-8-15,0 1 6 16,3-2-7-16,1 5 9 15,2-2-20-15,0 7-352 16,5 6 115-16</inkml:trace>
          <inkml:trace contextRef="#ctx0" brushRef="#br0" timeOffset="-69174.3859">-174 294 355 0,'6'-9'183'0,"-3"0"12"15,-1-1-85-15,-2 2-19 16,0 2-33-16,-3 5-6 16,1-4-22-16,-4 1-2 15,0 4-5-15,-3-6 2 16,0 1-7-16,-1 4-3 15,-1 4-8-15,-1-5-2 16,2 5-3-16,1-3-2 16,-3 0 0-16,1 0-2 0,1 3-3 15,-4-1 0-15,2 2 1 16,-5-1 2-16,4 2 2 16,-4 1 4-16,8-2 11 15,-3 1 14-15,5-1 2 16,-1 1 4-16,7 1-2 15,-7 1-9-15,4 4-14 16,-1 5-4-16,2-4-3 16,-7 8-2-16,2-1-1 0,-1 2 0 15,0 2-1-15,-1 3 1 16,2-7 0-16,1 1 0 16,4-1 3-16,1 1 10 15,4-5 3-15,4 3 3 16,-2 1 3-16,-1 2-2 15,3-6-9-15,-1 9-3 16,-4-9-2-16,1 3 0 16,2 2-3-16,-2-2 0 15,-1-8 2-15,10 5 1 16,1-12 1-16,1-6 15 16,5 3 3-16,0-6 6 15,-3-1 1-15,0-1 1 16,-3 2-12-16,0-6-4 15,-4 6-7-15,-2-3-2 16,0 6-3-16,0 2-1 0,-1-5 0 16,-1-11 7-16,2-1 3 15,0-13 2-15,0 1 0 16,2-6-2-16,-2 7-7 16,1 1-4-16,-4 8-1 15,0-4 0-15,0 6 0 16,-3-2-1-16,0 4 0 15,-1-4 0-15,-4 7 1 0,-1-2 1 16,0 4 0 0,-4-2 1-16,1 5 1 0,-2-2 0 15,-1 1-3-15,0 1 1 16,3 4-1-16,1 2 1 16,4 7-21-16,8 10-352 15,7 3 112-15</inkml:trace>
        </inkml:traceGroup>
        <inkml:traceGroup>
          <inkml:annotationXML>
            <emma:emma xmlns:emma="http://www.w3.org/2003/04/emma" version="1.0">
              <emma:interpretation id="{98B9FD90-AF4F-45D3-BB18-27433D57B37E}" emma:medium="tactile" emma:mode="ink">
                <msink:context xmlns:msink="http://schemas.microsoft.com/ink/2010/main" type="inkWord" rotatedBoundingBox="591,2377 5654,1694 5803,2796 739,34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55354.005">-795 146 296 0,'3'-17'207'0,"3"-5"-1"16,3-2-62-16,-2-2 11 15,1-2-34-15,-2 2-14 16,-5 7-17-16,-7 2-4 0,0 8-29 15,-3 6-15-15,-3 3-8 16,-6 11-15-16,0 1-7 16,-3 4-8-16,0 5 6 15,2 0-8-15,5-4 6 16,2 2-7-16,3-5 6 16,-1-2-8-16,0-3 6 0,-2 6-7 15,0-3 8-15,-3-3-10 16,-1 4 9-16,-4 10-9 15,4-7 9-15,-2 10-10 16,3 2 10-16,1 4-10 16,4-10 10-16,1 2-9 15,3-3 9-15,-3 2-9 16,1-2 9-16,1 6-9 16,-2 0 9-16,-2 6-9 15,8-4 8-15,-6 4-8 16,5-5 9-16,2 11-10 15,4-12 10-15,5 5-8 16,7-11 10-16,-1 1-8 16,4-11 9-16,-1-2-8 15,-2 3 8-15,4 0-8 16,-3 0 7-16,0-5-10 0,0 8 9 16,-3-15-9-16,-3 0 8 15,4 0-9-15,-5 5 9 16,2-5-8-16,1 0 7 15,2-2-6-15,1-2 9 16,3-11-5-16,-1-2 10 16,5 8-8-16,-3-16 7 15,3-8-8-15,-4 1 5 16,-2-1-7-16,-5-6 7 0,-1 14-4 16,-4 4 10-16,-1 1-2 15,-1-1 8-15,-3 0-2 16,2-3 7-16,-5-4-5 15,0-3 4-15,0-2-7 16,1 2 2-16,-1 1-10 16,2 9 2-16,-2-2-9 15,3 7 5-15,-3-7-9 16,1 7 8-16,1 2-9 16,-1 7 8-16,-4-1-9 15,0 11 9-15,-6 2-10 16,2-2 10-16,-2-6-7 15,1 6 8-15,1-3-8 16,2 1 9-16,2 1-8 0,0 2 6 16,0-8-7-1,0-7 10-15,0 5-11 0,0 2 9 16,0-4-9-16,3 8 8 16,-3 5-10-16,2-5 7 15,-1 9-7-15,-1-3 8 16,0 1-8-16,1 7 10 15,2-4-9-15,-3-1 8 16,0 8-9-16,-1-2 9 0,-8 4-9 16,-2 4 8-16,1 7-8 15,-1 0 9-15,1 4-8 16,-1-2 8-16,4 1-8 16,2-9 9-16,-2 3-10 15,2-1 9-15,2-2-8 16,2 0 8-16,2-2-10 15,8-4 10-15,0 6-10 16,6-9 10-16,3-1-9 16,5 2 11-16,-4-5-11 15,2 1 12-15,5 6-11 16,-4-3 10-16,-2-5-12 16,-1 8 11-16,4-6-10 15,-8-3 9-15,4 0-9 16,2-1 9-16,5-14-7 15,1 3 8-15,8-8-8 0,-4-7 10 16,4-9-9-16,-2 2 7 16,4-16-8-16,-5 1 8 15,-1-2-9-15,-1 7 9 16,-4 2-8-16,-4 5 7 16,-4-1-7-16,-3 8 7 15,-1-3-8-15,-7 1 9 16,-5 5-10-16,-4 3 6 15,-7 3-21-15,-1 3-4 0,-7 2-27 16,7-1-2-16,2 1-108 16,8 2-210-16,0 7 41 15</inkml:trace>
          <inkml:trace contextRef="#ctx0" brushRef="#br0" timeOffset="-43517.3252">-1602 481 681 0,'-12'6'328'0,"0"-5"10"16,6 4-165-16,0-5-22 15,6 0-50-15,9-6-22 16,6-2-19-16,9-5-19 16,5-1-15-16,4-2-16 15,-3 1 3-15,-1 4-11 16,-4 2 5-16,-1 1-10 16,-6 5 8-16,-3 2-9 15,-1-1 9-15,-8 2-8 16,-3 0 8-16,-2 2-7 15,-4-2 11-15,-10 0-5 16,1 0 8-16,-9 1-5 16,-6-2 12-16,-9-1-8 15,6 2 12-15,-12-3 4 16,5 2 8-16,0-1-11 16,13 4 5-16,1-4-14 0,10 4 2 15,5-2-9-15,11 0 10 16,6-3-12-16,11 1 11 15,11-2-16-15,11 1 6 16,10-5-10-16,-3 2 12 16,7 0-12-16,-13-1 12 15,-4 2-11-15,-10 1 10 16,-10-1-11-16,-10 4 9 0,-6 2-10 16,-9 1 8-16,-7 1-10 15,-4 1 11-15,-7-1-10 16,2 0 10-16,1-1-9 15,6-2 10-15,3 0-9 16,4-2 9-16,4 2-8 16,1-1 8-16,1 2-8 15,4-1 7-15,2-3-51 16,5 0-59-16,3 8-365 16,0-5 58-16</inkml:trace>
          <inkml:trace contextRef="#ctx0" brushRef="#br0" timeOffset="-38952.7049">-4349 989 306 0,'3'-10'271'0,"3"-4"-26"0,-1 10-67 15,1-1-41-15,1 5-71 16,5 0-23-1,2 6-36-15,4-4-2 0,-3-2-1 16,0 1 12-16,-2-1 6 0,4-1 3 16,-2-1 0-1,7 2-1-15,2-6-11 0,5-1-5 16,-3 1-2-16,2-6 9 16,-8 3 10-16,-7-3 9 15,-5 4 4-15,-4 2 3 16,-2 5-8-16,-4 1-12 15,-1 1-9-15,-1 2-5 16,-2 0-6-16,-2 0 0 16,2 3-1-16,-4-3 1 15,-2 2 0-15,-5-1 0 16,0-4 0-16,-8 0-1 16,2 2 0-16,-8 1 1 15,-1 1-1-15,-2 1 1 16,8-2 1-16,-2-5 0 15,10 4 0-15,6-7 1 16,3 1-1-16,1 4 1 16,8 3-2-16,2-5 3 15,11 2-2-15,5 0-1 0,5-4 1 16,14-1 0-16,5 1-2 16,5 1 1-16,-2 0 0 15,3 4-1-15,-12 4 1 16,-3 2 0-16,-16-2-1 15,-4 2-1-15,-11-2 1 0,-11 1-1 16,-8-5 9-16,-2 8-341 16,-8-1 117-16</inkml:trace>
          <inkml:trace contextRef="#ctx0" brushRef="#br0" timeOffset="-23830.0802">-3326 881 333 0,'-6'2'121'0,"1"-5"7"0,5 4-63 16,5 2-31-16,13-4 8 16,7-2-10-16,14 1 11 15,5-7-23-15,11-7 3 16,-1 4-18-16,-3-8 8 15,-10 4-11-15,-2 2 10 16,-14 5-11-16,-5 3 13 16,-11 5-7-16,-2-5 30 15,-5 3 1-15,-10 4 20 16,-1-4-13-16,-4 0 9 16,2 8-29-16,-2-7 3 15,5-2-16-15,-2 1 17 16,4 1-11-16,-8-2 15 15,-2 4-17-15,-8 0 8 16,0 4-18-16,-8 5 7 16,-1 2-15-16,-3-4 11 0,8 4-12 15,-2-4 11-15,13 1-11 16,5-7 11-16,8 7-9 16,4-7 26-16,6-4-7 15,9-1 12-15,3-2-10 16,12-6 9-16,1-5-25 15,4 2 7-15,-8 0-12 0,-2 5 11 16,-8 4-12-16,2 6 11 16,-8 6-12-16,-4-2 11 15,-2 4-13-15,-5-4 14 16,-6-1-10-16,-6-9 13 16,-8 11-11-16,-5-1 12 15,-4-7-13-15,-13 3 9 16,5 6-12-16,-1-7 11 15,8-5-10-15,3 9 161 16,20-6-471-16,16-29 208 16</inkml:trace>
          <inkml:trace contextRef="#ctx0" brushRef="#br0" timeOffset="26607.3429">-1427 422 567 0,'-5'-9'311'0,"-1"1"-9"16,0 5-147-16,-3 2-15 16,-1 4-68-16,-1 1-6 15,2-2-18-15,0 5 0 16,2 0-12-16,1-1-2 15,3-2-11-15,-2 2-5 16,2-6-8-16,3 2-2 16,-1-2-4-16,-1 0-1 15,2 1 1-15,2 2 3 16,-4-3-2-16,4-4-1 0,-1 4-1 16,2 1-2-1,0 1-1-15,2 4-2 0,-1 6 2 16,4-6-1-16,-4-2 2 15,2-2-1-15,-3-4 2 16,-3 2 0-16,-1-1 1 16,-8 1 0-16,-5 3-1 15,-11-2 0-15,-2 2 1 16,-10-1 3-16,6-1 5 16,2-7 4-16,11 5 2 0,2-4-1 15,10 2-2-15,3-1-5 16,-2 5-4-16,5-1 0 15,2 0 1-15,4-1-2 16,6-4 0-16,12 1 0 16,4-5-2-16,10-5 1 15,0 0-1-15,-1 2 1 16,-7-1-1-16,-7 1 0 16,-10 7-3-16,-5 7-2 15,-11 2 0-15,-8 5 1 16,-2 6 0-16,-10-1 7 15,-1 0-29-15,8-1-376 16,5-10 121-16</inkml:trace>
          <inkml:trace contextRef="#ctx0" brushRef="#br0" timeOffset="82388.2689">-3331 956 901 0,'-12'0'273'0,"5"-3"68"15,8 0-260-15,10-3-12 16,4-1-41-16,9-7 8 0,3 4-28 16,3-1 4-16,-2 1-13 15,4 1 9-15,-2 3-11 16,-3 0 10-16,0 0-11 16,1-2 11-16,-10 4-11 15,5 2 11-15,-8-2-11 16,-5 1 11-16,-4 3-10 15,-1-2 14-15,-13 4-9 16,-8-2 13-16,-7 3-9 0,-16 6 16 16,-1-2-12-16,-10-1 22 15,7 5-7-15,-1-1 16 16,11-2-15-16,0-1 10 16,11-1-24-16,5-3 5 15,5-1-18-15,6-1 9 16,8-1-11-16,10-3 11 15,6 0-10-15,7-6-6 16,5-3-43-16,5 8-353 16,-8 1 91-16</inkml:trace>
          <inkml:trace contextRef="#ctx0" brushRef="#br0" timeOffset="92989.7139">-2080 854 579 0,'-14'-12'270'15,"1"8"20"-15,-2-2-114 16,6 1-61-16,3 4-13 15,3 5-37-15,1-1-13 16,4-1-22-16,-1 4-4 16,1-3-9-16,5-3-3 15,2 0-9-15,5 6-1 16,2-5-1-16,10 1 0 16,2 2-1-16,13-8 3 15,-2 2-1-15,12-8 0 16,-6 1-1-16,-5-5 0 0,-8 11 1 15,-5-6-2-15,-18 8 0 16,-2-2-2-16,-8 0 3 16,-8 3 2-16,-8-2 0 15,-5-1 3-15,-5 8 5 16,-6-1 6-16,1-4 1 0,4 3 5 16,5 6 0-16,1-7-4 15,5 4-7-15,-2-8-4 16,4 5-5-16,0-3-3 15,4 6-1-15,4-3-2 16,4 6 0-16,1 0 0 16,4-1 0-16,7-5 0 15,4 1 1-15,8-2 2 16,6-2 2-16,9-2 0 16,-4-4 1-16,5 5-2 15,-5-4-1-15,-4 1-1 16,-7-1 0-16,-9 5 0 15,-4-1-1-15,-7-4 1 16,-7 2 0-16,-16 2 0 16,-1-1 0-16,-16-2 1 15,-1 8 0-15,-5-8-1 16,9 7 0-16,4 1 0 0,14-2 0 16,0-7-1-16,9 14 0 15,6-6 1-15,0-6-1 16,-1 6-25-16,4 3-15 15,4-1-357-15,1 2 87 16</inkml:trace>
          <inkml:trace contextRef="#ctx0" brushRef="#br0" timeOffset="128495.9287">-172 206 451 0,'6'-20'317'0,"-3"5"-2"0,0 5-106 16,-5 2-17-1,-7 4-77-15,-3 2-10 0,-3 2-53 16,-6-6 2-1,-1 5-26-15,1 2 10 0,1 1-24 16,-1-2 8-16,4 10-16 0,-1-4 8 16,2 3-16-1,-2 0 9-15,-2 3-11 0,1 2 11 16,4 2-12-16,-3 1 10 16,3 1-11-16,-2 6 11 15,2-5-11-15,-7 7 11 16,4-2-10-16,0 4 11 15,-2-1-9-15,1 8 10 16,5-5-9-16,2 6 12 16,2 0-10-16,7-3 18 15,4-6-10-15,5 3 14 16,5-9-11-16,2 2 13 16,4-10-14-16,1 1 15 15,0-13-14-15,-2 8 20 16,1-13-12-16,-4-8 11 15,4-6-18-15,-2-2 12 16,0-10-19-16,1 2 9 0,2 14-14 16,2-7 11-16,-2 0-13 15,0-1 10-15,0-2-13 16,1-11 15-16,-2 4-13 16,4-7 11-16,-4 2-11 15,-1-5 11-15,-4 7-12 16,-3-1 11-16,-3 8-7 15,-6 0 26-15,2 12-10 0,-7 2 16 16,-1 5-10-16,-7-1 7 16,-1 3-26-16,-5-1 10 15,1 1-15-15,-1 3 12 16,4 4-13-16,-1-1 13 16,5 5-14-16,1-1 9 15,-1-4-14-15,-2 0 11 16,2 6-12-16,-1 2 11 15,2 1-9-15,-1 12 12 16,4-5-11-16,-2 7 13 16,1-8-11-16,-4 7 9 15,5-4-10-15,-2 9 10 16,1 0-11-16,1 8 11 16,1-4-9-16,-2 7 10 15,4-5-10-15,-5 0 11 0,6-3-13 16,4 3 11-16,2-6-12 15,6 0 13-15,5-3-11 16,-1-1 13-16,-2-7-12 16,-2-1 12-16,-3-4-12 15,4-1 11-15,-1-10-10 16,2 5 13-16,1-8-11 16,1-5 13-16,-2-5-13 15,-1-1 13-15,4-13-14 16,2-10 11-16,2-1-12 0,6-8 12 15,-1 2-12-15,1-4 11 16,-3 10-11-16,-3-1 12 16,-9 9-13-16,-1 2 13 15,-7 5-11-15,-4 4 10 16,-4 4-10-16,-5 3 11 16,-5 4-13-16,-1 1 12 15,-3 1-13-15,-3 3 9 16,1 3-12-16,2 6-24 15,6 1-57-15,11 10-392 16,13 1 83-16</inkml:trace>
          <inkml:trace contextRef="#ctx0" brushRef="#br0" timeOffset="-1360.9194">-851 946 860 0,'-10'-14'351'0,"4"10"18"16,-2-1-203-16,8 7-92 15,5-1-21-15,11 4 4 16,10-1-7 0,22 1-9-16,10-4 5 0,20-7-17 15,-3 2-14-15,17-4-9 16,-11 1 5-1,1-2-10-15,-8 4 9 0,13-4-10 16,-15 5 7-16,11-5-10 16,-8 4 10-16,10-4-11 15,-11 2 10-15,5-2-10 16,-11 3 9-16,10-2-11 16,-13 4 12-16,-2 5-11 15,-15 1 11-15,-5-2-9 0,-11 4 11 16,-7 2-10-1,-11 0 10-15,2-3-11 0,-7 3 11 16,-3-6-10-16,-4 5 10 16,2-10-9-16,-7-1 13 15,2-1-9-15,-8 7 12 16,-2-3-9-16,-5 3 9 16,-5 4-13-16,-3 2 10 15,3-6-12-15,4 0 11 0,1 0 3 16,8-4-52-16,-7-1-415 15,-1-17 131-15</inkml:trace>
        </inkml:traceGroup>
      </inkml:traceGroup>
    </inkml:traceGroup>
    <inkml:traceGroup>
      <inkml:annotationXML>
        <emma:emma xmlns:emma="http://www.w3.org/2003/04/emma" version="1.0">
          <emma:interpretation id="{5A6F1C6D-0957-4E81-B6CA-70C9B5D02CE6}" emma:medium="tactile" emma:mode="ink">
            <msink:context xmlns:msink="http://schemas.microsoft.com/ink/2010/main" type="paragraph" rotatedBoundingBox="1611,3478 5682,3449 5683,3608 1612,36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2BF0EF-077A-4285-880C-CFB4DD3B4277}" emma:medium="tactile" emma:mode="ink">
              <msink:context xmlns:msink="http://schemas.microsoft.com/ink/2010/main" type="inkBullet" rotatedBoundingBox="1611,3478 4007,3461 4008,3589 1612,3606"/>
            </emma:interpretation>
            <emma:one-of disjunction-type="recognition" id="oneOf4">
              <emma:interpretation id="interp4" emma:lang="" emma:confidence="0">
                <emma:literal>-</emma:literal>
              </emma:interpretation>
            </emma:one-of>
          </emma:emma>
        </inkml:annotationXML>
        <inkml:trace contextRef="#ctx0" brushRef="#br0" timeOffset="151333.2423">-3388 1674 614 0,'-10'-11'335'16,"7"5"-3"-16,1-3-138 16,7 5-63-16,5 1-51 15,-1 3-39-15,6 0-21 16,2 1-1-16,8-1 1 0,4 2 16 15,11-8-2-15,1 6 8 16,14-2-15-16,-2 2-1 16,4-1-19-16,-5 1 2 15,16-6-11-15,-5 0 10 16,8-3-12-16,1 0 11 16,7 1-11-16,-8-1 11 15,-1 8-12-15,-8-2 11 16,8 0-12-16,-11-2 13 0,10 5-13 15,-4-4 12-15,13 2-10 16,-11 2 10-16,8 2-12 16,-13-2 13-16,-1-3-12 15,-14 1 11-15,-1 1-10 16,-16-1 11-16,2 5-13 16,-8-3 13-16,-3 0-12 15,-8-3 12-15,-1 5-13 16,-4-7 11-16,-4 5-18 15,-7 2 9-15,-4 5-12 16,-10-4 12-16,-8 3-9 16,-7 0 18-16,-10-9-9 15,-4-3 11-15,-13 0-10 16,-7-3 8-16,-18-1-10 16,3 4 12-16,-15 4-10 15,16-1 10-15,-11 2-10 0,13 4 9 16,-9 1-10-16,18 1 10 15,-12 5-11-15,18 2 12 16,0-1-12-16,13-1 10 16,0 2-10-16,16-3 11 15,2-1-11-15,16 2 10 16,5-2-11-16,7-2 10 0,1-3-10 16,4 0 12-16,1-2-10 15,-1 1 13-15,8 2-10 16,0-4 10-16,12 3-11 15,2-3 9-15,16-1-12 16,-3-4 12-16,17 4-12 16,-2-4 12-16,12 2-11 15,-3 2 10-15,10 2-10 16,-4 2 11-16,12-3-11 16,-6 2 10-16,14-2-10 15,-5-3 11-15,15 3-12 16,-10 1 12-16,5-4-12 15,-13 2 11-15,9-4-10 16,-21-2 10-16,7 1-12 16,-10 1 12-16,7 1-11 15,-11 2 10-15,4 1-11 0,-9 4 12 16,-3-2-12-16,-14-1 12 16,-5 3-12-16,-13-1 12 15,-4-5-11-15,0 4 10 16,0-4-10-16,-1 0 11 15,2-1-11-15,-1-1 11 16,-6-1-12-16,-1 2 12 0,-2 2-13 16,-6 2 12-16,-2 0-13 15,2-1 10-15,-7-1-10 16,-2 1 7-16,0 1-35 16,0 0-4-16,-3 1 36 15,1-1-389-15,8 2 130 16</inkml:trace>
      </inkml:traceGroup>
      <inkml:traceGroup>
        <inkml:annotationXML>
          <emma:emma xmlns:emma="http://www.w3.org/2003/04/emma" version="1.0">
            <emma:interpretation id="{894ABD18-72F6-4E48-B082-D9780E213CCB}" emma:medium="tactile" emma:mode="ink">
              <msink:context xmlns:msink="http://schemas.microsoft.com/ink/2010/main" type="line" rotatedBoundingBox="4858,3458 5682,3452 5683,3608 4859,3614"/>
            </emma:interpretation>
          </emma:emma>
        </inkml:annotationXML>
        <inkml:traceGroup>
          <inkml:annotationXML>
            <emma:emma xmlns:emma="http://www.w3.org/2003/04/emma" version="1.0">
              <emma:interpretation id="{1A11A441-A9FE-41AA-99FD-10DEE968F107}" emma:medium="tactile" emma:mode="ink">
                <msink:context xmlns:msink="http://schemas.microsoft.com/ink/2010/main" type="inkWord" rotatedBoundingBox="4858,3458 5682,3452 5683,3608 4859,361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2357.1927">-151 1663 508 0,'-5'0'203'16,"7"2"8"-16,8 1-96 15,11 0-59-15,21-5-16 16,11 4 12-16,22 8-9 16,7-13-13-16,22-4-10 0,-11-5 3 15,6-8-5-15,-18-13 8 16,-9 11-10-16,-27 7 8 16,-12-2 3-16,-21 10 11 15,-13-1-3-15,-16 1 8 16,-13-2-10-16,-10 10-3 15,-13 2-20-15,-1 5 1 16,-9 8-12-16,6 1 8 0,1-4-10 16,11 2 11-16,3-1-11 15,11-5 11-15,1-3-11 16,7 0 11-16,-1-3-12 16,5-6 11-16,-4 4-11 15,1 2 10-15,-10 0-11 16,1 0 53-16,-10 8-378 15,8-2 140-15</inkml:trace>
        </inkml:traceGroup>
      </inkml:traceGroup>
    </inkml:traceGroup>
    <inkml:traceGroup>
      <inkml:annotationXML>
        <emma:emma xmlns:emma="http://www.w3.org/2003/04/emma" version="1.0">
          <emma:interpretation id="{5223D74D-81C6-4113-97D1-6E7395953966}" emma:medium="tactile" emma:mode="ink">
            <msink:context xmlns:msink="http://schemas.microsoft.com/ink/2010/main" type="paragraph" rotatedBoundingBox="2529,4105 6110,3812 6167,4512 2586,48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D5C5BFD-84F5-450F-A621-75F2FD2A3693}" emma:medium="tactile" emma:mode="ink">
              <msink:context xmlns:msink="http://schemas.microsoft.com/ink/2010/main" type="line" rotatedBoundingBox="2529,4105 6110,3812 6167,4512 2586,4805"/>
            </emma:interpretation>
          </emma:emma>
        </inkml:annotationXML>
        <inkml:traceGroup>
          <inkml:annotationXML>
            <emma:emma xmlns:emma="http://www.w3.org/2003/04/emma" version="1.0">
              <emma:interpretation id="{ECB53B1B-DA21-4236-BC89-4CE9E1822279}" emma:medium="tactile" emma:mode="ink">
                <msink:context xmlns:msink="http://schemas.microsoft.com/ink/2010/main" type="inkWord" rotatedBoundingBox="2529,4105 6110,3812 6167,4512 2586,4805">
                  <msink:destinationLink direction="with" ref="{2497D42B-FB7D-40DD-9323-DD2F0CB397A4}"/>
                </msink:context>
              </emma:interpretation>
            </emma:emma>
          </inkml:annotationXML>
          <inkml:trace contextRef="#ctx0" brushRef="#br0" timeOffset="278088.335">-2433 2585 242 0,'-9'-16'183'16,"3"1"-1"-16,0 1-46 0,4 10-12 15,4-2-36-15,4 9-25 16,10-3-25 0,8 1-9-16,15 1-15 0,6-2 5 0,24-5-14 15,-1-1 8-15,21-1-11 16,-5-5 9-16,9 1-12 15,-11 5 10 1,11 3-12-16,-12 0 10 0,9 3-12 16,-4 5 11-16,10 1-11 15,-12 0 11-15,14 3-10 16,-10 0 11-16,17-8-11 16,-7-4 11-16,18 2-10 15,-14-5 11-15,-2-2-12 16,-17 10 12-16,-2-4-13 15,-23 7 11-15,1 2-11 16,-6-1 11-16,1-1-12 16,-8 4 12-16,7-12-11 15,-8 4 12-15,0-2-12 16,-11-4 13-16,7 1-13 16,-16 4 14-16,-5-11-13 15,-7 8 13-15,1 0-13 0,-17 2 8 16,1 2-10-16,-1 4 10 15,-15-1-10-15,-9-1 13 16,-9 3-9-16,-9-9 11 16,-16 3-11-16,1-9 10 15,-15 3-12-15,3-10 11 16,-10 7-12-16,13 10 11 0,-19-4-12 16,4 0 12-16,-21 11-10 15,0-2 10-15,-22-11-11 16,10 16 14-16,-16 7-11 15,13-5 11-15,-11 8-10 16,20-1 11-16,0-1-12 16,21-4 10-16,-5-4-13 15,16 4 12-15,-14 6-12 16,12-3 10-16,-3 3-11 16,19 1 12-16,6-8-13 15,19-7 12-15,8 4-12 16,14-4 10-16,14 4-13 15,1-5 11-15,21 3-4 16,13-8 13-16,29-5-9 16,8-5 15-16,34 0-10 15,2-3 5-15,19-3-12 0,-8 10 10 16,31 4-12-16,-8-1 10 16,26-2-11-16,-8 2 12 15,22-8-13-15,-20-1 13 16,15-11-12-16,-26 5 12 15,9 5-13-15,-28 3 12 16,-4-3-13-16,-31 17 12 16,-4-7-12-16,-22 8 13 15,1-7-13-15,-14 2 12 0,4-11-11 16,-8 8 12-16,-12-14-12 16,-13 2 12-16,-5 7-12 15,-14 7 14-15,-12-3-11 16,-8 3 12-16,-11 3-11 15,-7-2 11-15,-9 2-11 16,-1-6 9-16,-4 5-12 16,2-4 9-16,-13-5-12 15,-3 2 10-15,-15 7-11 16,-9-4 12-16,-22 7-10 16,5 4 13-16,-10-2-10 15,9-1 10-15,-11 5-11 16,20-5 10-16,-16 0-11 15,14-3 10-15,-10-5-12 16,13-4 12-16,-19 2-11 0,11-1 10 16,-22 10-9-16,14-1 11 15,4 5-11-15,22-1 13 16,8-5-11-16,31-9 10 16,8 10-12-16,13-7 11 15,10 6-13-15,9 2 10 16,9 4-15-16,12-2 11 15,24 1-7-15,16 4 12 0,40-5-9 16,17-2 15-16,42-2-11 16,3 6 8-16,35-15-13 15,-13-3 12-15,16-3-14 16,-24-11 12-16,8-5-11 16,-33-1 13-16,1 2-13 15,-35 6 14-15,4-1-13 16,-29 5 12-16,-4 2-12 15,-26 3 11-15,-9 0-11 16,-24 6 11-16,-12-3-8 16,-14 5 11-16,-14-2-8 15,-10 1 10-15,-20 4-9 16,-13 2 8-16,-19 8-9 16,-2 12 10-16,-13-3-11 15,9 5-22-15,-6 16-249 16,15-3 72-16</inkml:trace>
          <inkml:trace contextRef="#ctx0" brushRef="#br0" timeOffset="168556.3794">-2405 2599 869 0,'-4'-3'297'0,"1"-2"59"16,0-1-236-16,6 2-27 15,1 8-33-15,8-5-16 16,3 1-24-16,20-5-7 16,4-4-6-16,18-7-1 15,2-7-2-15,16 8-1 16,-11 11 0-16,10-4 0 16,-13 5-2-16,-4 6 1 15,-15-9 0-15,-4-3 0 16,-17 5-2-16,-12 1 0 15,-12 0-1-15,-6 9 2 0,-11 1-2 16,-13-4 3-16,-3 3 1 16,-9 3 1-16,-4-4-1 15,-7-1 0-15,5 8-1 16,-7-1-2-16,5-4 0 16,0 2 0-16,11 6 2 15,5-12-1-15,16-1 0 16,7 5 1-16,8-7-3 15,8-1 1-15,5-5-1 0,20 6 0 32,8-9 0-32,22-2 2 0,8-7 1 0,19 15 1 15,-12-6 0-15,3 8 0 16,-18 4-1-16,-9 3-1 16,-27-5-1-16,-11 5-5 15,-16 11 1-15,-22-8 1 16,-16 6 1-16,-20-3 1 15,-13-2 4-15,-17-4 0 16,11 8 0-16,6-10-24 16,13 5 321-16,5 20-686 15,23-4 312-15</inkml:trace>
          <inkml:trace contextRef="#ctx0" brushRef="#br0" timeOffset="175232.4019">-135 2626 631 0,'-7'-8'298'0,"-2"-2"21"15,6 2-180-15,9 8-7 16,1 0-69-16,11-1-16 16,9-2-39-16,11 3 8 15,2 0-16-15,11-9 10 16,-6 10-10-16,0-4 12 15,-10-1-13-15,-7 2 11 16,-14 13-12-16,-2-8 8 0,-14 3-11 16,-4-5 15-16,-1 4-12 15,-5-8 12-15,3 1-10 16,-3-2 10-16,1 5-14 16,-10-8 10-16,2 2-11 15,-13 4 12-15,-1 1-12 16,-12 1 11-16,0 8-12 15,-7 8 14-15,8-1-13 0,1 1 11 16,14 1-10-16,8-5 10 16,11-4-10-16,13-1 5 15,13-7-9-15,19-13 13 16,13-3-10-16,19-6 10 16,4-3-5-16,-4-3 10 15,-17 12-12-15,-16 20-21 16,-26 4-126-16,-32 15-193 15,-21 13-5-15</inkml:trace>
          <inkml:trace contextRef="#ctx0" brushRef="#br0" timeOffset="171609.6776">700 2000 394 0,'-2'-5'286'16,"1"-8"-9"-16,-1-4-83 0,1 1-26 16,-2 1-60-16,0 4-35 15,-5 4-28-15,-11 7-23 16,-5 13-2-16,-9-2-13 16,-3 4 6-16,-3 4-13 15,6 2 9-15,-3-7-12 16,9 13 10-16,0-3-11 15,6 1 9-15,0 2-11 16,7 2 10-16,-1-1-11 16,4 1 10-16,4 4-10 15,2-6 9-15,10 9-10 16,4-8 11-16,12 3-7 16,11-12 12-16,17 4-4 15,5-5 13-15,20-12 2 0,-4-12 18 16,11-12 5-16,-10-5 14 15,10-23-6-15,-18 2 0 16,0-9-16-16,-15 8-7 16,-6-4-17-16,-21 11 5 15,-10 1-7-15,-10 14 6 16,-17 5-9-16,-13 5 10 16,-14 2-11-16,-2 13 6 15,-10-4-9-15,10 10-1 0,11-2-51 16,13 6-10-16,7-3-349 15,7 0 70-15</inkml:trace>
          <inkml:trace contextRef="#ctx0" brushRef="#br0" timeOffset="206099.4077">451 2593 521 0,'-3'-8'288'0,"1"7"-8"16,5-5-136-16,8-3-22 15,4 1-53-15,12-4-15 16,3-1-11-16,12-7 2 15,-3 2-10-15,6 5-5 16,-11-1-13-16,2 5-5 16,-19 2-6-16,-2 7 0 15,-12-9-1-15,0 9 2 16,-5-6 1-16,-2 0 3 16,-7-3 1-16,-4 1 6 15,-6-1 0-15,-16 0 2 16,-1 12-3-16,-11 6 0 15,-1 3-6-15,-2 3-1 0,11 6-5 16,2-7 1-16,17-2-2 16,4-2-1-16,13-4 0 15,10-1-2-15,10-4-2 16,16-7 2-16,10-7 1 16,19-10 1-16,6-4 1 15,3-4 1-15,-8 5-2 16,-7 1 0-16,-18 8-1 0,-13 10-1 15,-11 1 0-15,-9 1-3 16,-8 6 2-16,-14 13-1 16,-5-2 0-16,-15 18 3 15,-8 6 2-15,-8 3-2 16,5-6 2-16,1 3-2 16,7-7-1-16,9-10 1 15,12-1-1-15,9-9-4 16,13-6-1-16,20-13 1 15,14-5-2-15,22-18 3 16,7 3 4-16,14-14 1 16,-10 8-2-16,-5 5 2 15,-21 19-1-15,-17-3-3 16,-17 15-7-16,-19 4-2 16,-11 13-1-16,-22 5-4 15,-5 4-2-15,-14 8-1 0,4-5-6 16,-1-5-342-16,21-17 107 15</inkml:trace>
        </inkml:traceGroup>
      </inkml:traceGroup>
    </inkml:traceGroup>
    <inkml:traceGroup>
      <inkml:annotationXML>
        <emma:emma xmlns:emma="http://www.w3.org/2003/04/emma" version="1.0">
          <emma:interpretation id="{57F8E117-10A7-4644-8B47-ADA7D0CE7CB8}" emma:medium="tactile" emma:mode="ink">
            <msink:context xmlns:msink="http://schemas.microsoft.com/ink/2010/main" type="paragraph" rotatedBoundingBox="6973,5022 10678,4895 10703,5620 6998,574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965985D-CC5F-4E63-BBA8-DD0D77B2F349}" emma:medium="tactile" emma:mode="ink">
              <msink:context xmlns:msink="http://schemas.microsoft.com/ink/2010/main" type="line" rotatedBoundingBox="6973,5022 10678,4895 10703,5620 6998,5747"/>
            </emma:interpretation>
          </emma:emma>
        </inkml:annotationXML>
        <inkml:traceGroup>
          <inkml:annotationXML>
            <emma:emma xmlns:emma="http://www.w3.org/2003/04/emma" version="1.0">
              <emma:interpretation id="{7EA80CBD-0F75-4DE3-962F-7A4655E82EBC}" emma:medium="tactile" emma:mode="ink">
                <msink:context xmlns:msink="http://schemas.microsoft.com/ink/2010/main" type="inkWord" rotatedBoundingBox="6973,5022 10678,4895 10703,5620 6998,5747">
                  <msink:destinationLink direction="with" ref="{367766DA-4CD8-4799-B78D-3F741D483AAA}"/>
                </msink:context>
              </emma:interpretation>
              <emma:one-of disjunction-type="recognition" id="oneOf6">
                <emma:interpretation id="interp6" emma:lang="" emma:confidence="0">
                  <emma:literal>==GK</emma:literal>
                </emma:interpretation>
                <emma:interpretation id="interp7" emma:lang="" emma:confidence="0">
                  <emma:literal>_ # GK</emma:literal>
                </emma:interpretation>
                <emma:interpretation id="interp8" emma:lang="" emma:confidence="0">
                  <emma:literal>_ =GK</emma:literal>
                </emma:interpretation>
                <emma:interpretation id="interp9" emma:lang="" emma:confidence="0">
                  <emma:literal>_ # Geck</emma:literal>
                </emma:interpretation>
                <emma:interpretation id="interp10" emma:lang="" emma:confidence="0">
                  <emma:literal>_ # Gik</emma:literal>
                </emma:interpretation>
              </emma:one-of>
            </emma:emma>
          </inkml:annotationXML>
          <inkml:trace contextRef="#ctx0" brushRef="#br0" timeOffset="231134.9211">2455 3231 961 0,'7'-20'341'16,"1"7"74"-16,-5 4-255 0,-3-2-5 15,-6 2-44 1,-5 3-22-16,-4 3-38 0,-7 5-17 16,1 1-23-16,-2 3 10 15,1 3 0-15,-5 0 1 16,4 0 0-16,-11 0-2 15,-1 10-13-15,-7 8-5 16,4 3-1-16,1 9-1 16,7 11-1-16,-5-8 0 15,13 1 1-15,-1 4 0 16,5-7-1-16,9 4 0 16,6-9 0-16,5 1-1 15,10-9 0-15,3 1 0 16,0-11 1-16,9-4 0 0,0-7 2 15,3-13 1-15,4-10 2 16,10-14 3-16,-4-7 2 16,0-2 2-16,-6 3-1 15,-8 3-2-15,-14 10 1 16,-9 6 3-16,-8 10-2 16,-7 8-2-16,-1 11-2 15,-1 4-1-15,2 3-6 0,3 0-1 16,7-3 3-16,5-9-1 15,8-3-1 1,12-11 2-16,5-5 0 0,10-8 2 16,-1-2 0-16,-1 2 2 15,-6 3-4-15,-10 12-3 16,-10 11-3-16,-10 14-1 16,-7 10 0-16,-8 11 2 15,1-2 2-15,1-2 2 16,7-13 2-16,6-7-1 15,3-11 0-15,9-11-116 16,3-9 430-16,0-6-820 16,-2-6 299-16</inkml:trace>
          <inkml:trace contextRef="#ctx0" brushRef="#br0" timeOffset="231387.2958">2848 3144 1219 0,'3'-8'311'16,"-8"14"97"-16,1 3-352 15,-1 14-17-15,1 2-21 16,-2 7-3-16,1-1-8 16,1 14-2-16,-1-4-3 0,-1 4 0 15,0-3 0-15,0-3 2 16,-3-14-1-16,3-4 5 15,2-12-16-15,1-7-71 16,1-13-340-16,8-7 74 16</inkml:trace>
          <inkml:trace contextRef="#ctx0" brushRef="#br0" timeOffset="232043.0596">2768 3502 981 0,'-4'6'344'15,"10"-3"65"-15,18-4-225 0,9-1-96 16,10 1-9-16,3-1-29 16,11 1-23-16,-9 5-22 15,-2 1 2-15,-8-2-50 16,-7 3-390-16,-16-3 115 15</inkml:trace>
          <inkml:trace contextRef="#ctx0" brushRef="#br0" timeOffset="231679.5111">2795 3162 843 0,'-3'-20'426'16,"2"11"-3"-16,5 3-164 15,7 3-149-15,8-3-26 16,8 5-48-16,16-5-17 16,5 3-11-16,10 0-3 15,-5-3-2-15,2 3 0 0,-13 4 1 16,-7-4 1-16,-19-1-7 16,-4 8-71-16,-10-7-29 15,-10 0-344-15,-5 3 33 16</inkml:trace>
          <inkml:trace contextRef="#ctx0" brushRef="#br0" timeOffset="231830.1083">2929 3198 814 0,'-13'12'362'16,"2"-9"27"-16,8 1-197 0,15-5-42 15,9-1-47-15,21-4-11 16,11-3-34-16,17-3-9 15,-7 3-27-15,-1 3-7 16,-16 3-9-16,-10 5 3 16,-19 1-41-16,-13 1-72 15,-17 5-160-15,-25 11-189 16,-8 4-64-16</inkml:trace>
          <inkml:trace contextRef="#ctx0" brushRef="#br0" timeOffset="232472.4505">3672 3348 1066 0,'3'6'284'16,"14"-8"116"-16,11 2-298 0,20 0-17 15,5-4-20-15,7 7-9 16,-5-2-38-16,1 1-11 16,-13-2-9-16,-1 6-70 15,-9-2-345-15,4 14 85 16</inkml:trace>
          <inkml:trace contextRef="#ctx0" brushRef="#br0" timeOffset="232282.9573">3684 3180 1034 0,'-4'1'392'16,"-4"-4"35"-16,11 9-228 15,12 0-103-15,17-3-14 16,10-1-29-16,15-4-7 0,0-1-23 15,12-3-10-15,-14 5-21 16,-2-2-82-16,-16 4-30 16,-10 1-355-16,-18 1 24 15</inkml:trace>
          <inkml:trace contextRef="#ctx0" brushRef="#br0" timeOffset="233033.4755">4751 3036 1102 0,'5'-20'325'0,"-10"5"91"0,-8 9-318 16,-11 9-20-16,-3 12-30 16,-12 11-18-16,0 2-19 15,-2 13 12 1,8-1 7-16,-4 4 13 0,10 2 6 0,3 16 1 16,6-4-13-16,7 2-6 15,11-12-15-15,12-6-4 16,14-16-6-16,10-14 4 15,1-8-1-15,7-10 14 16,-8-10 13-16,0-10 17 16,-17-1 6-16,-7-10 10 15,-12 4-10-15,-15 6-13 16,-13 6-20-16,5 12-11 16,-4 7-12-16,2 11-3 15,11-3-2-15,8 8-1 16,5-1 1-16,10-1-2 15,7-1 3-15,20-4-1 16,9-10 2-16,18-12 1 16,0-4 2-16,8-14-6 15,-15 4-1-15,-10 1-2 16,-19 10-1-16,-10 4-6 0,-19 20 1 16,-16 11-1-16,-7 11 2 15,-10 13 2-15,2 5 6 16,2 1 3-16,7-8 2 15,7-5 0-15,8-13-1 16,12-7 0-16,8-10 1 16,13-11-40-16,6-7-106 0,6-5-401 15,-2-2 57-15</inkml:trace>
          <inkml:trace contextRef="#ctx0" brushRef="#br0" timeOffset="233407.4765">5211 3093 1093 0,'4'-14'448'15,"-4"5"11"-15,0 8-258 16,5 14-144-16,-11 16-25 16,-3-1-25-16,1 17-4 15,2 5 3-15,-7 10 0 16,2-8 2-16,-1 17 5 15,-1-15 8-15,1-6 10 16,4-16 7-16,4-10-4 16,2-17-3-16,19-14 3 0,2-18-9 15,25-20-4-15,7-13-1 16,18-18-4 0,-9 6-10-16,5 11-2 0,-19 13-1 15,-4 18 0-15,-19 16-1 16,-4 8-1-16,-5 0 0 15,-2 11-2-15,-5-4 4 16,1 4-47-16,-5-7-46 0,-2 5-85 16,-2-6 1-16,-13 5-354 15,-5-1 79-15</inkml:trace>
          <inkml:trace contextRef="#ctx0" brushRef="#br0" timeOffset="233627.8852">5438 3291 726 0,'-15'21'436'0,"-2"6"2"15,9-3-127-15,5 1-112 16,8 2-63-16,5 5-24 16,10-5-62-16,4 9-23 15,5-2-18-15,10 4-2 16,0-5-2-16,3 5-102 16,-3-11-334-16,-9-18-61 15,-14-15-192-15</inkml:trace>
        </inkml:traceGroup>
      </inkml:traceGroup>
    </inkml:traceGroup>
    <inkml:traceGroup>
      <inkml:annotationXML>
        <emma:emma xmlns:emma="http://www.w3.org/2003/04/emma" version="1.0">
          <emma:interpretation id="{92602E7D-9BB0-45CC-8C7F-AECF8571B3F1}" emma:medium="tactile" emma:mode="ink">
            <msink:context xmlns:msink="http://schemas.microsoft.com/ink/2010/main" type="paragraph" rotatedBoundingBox="1330,5858 31710,4863 31767,6596 1386,75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244075-ECF7-4A2A-B934-2B4F73573E16}" emma:medium="tactile" emma:mode="ink">
              <msink:context xmlns:msink="http://schemas.microsoft.com/ink/2010/main" type="inkBullet" rotatedBoundingBox="1363,6891 2781,6844 2790,7115 1372,7162"/>
            </emma:interpretation>
            <emma:one-of disjunction-type="recognition" id="oneOf7">
              <emma:interpretation id="interp11" emma:lang="" emma:confidence="0">
                <emma:literal>→</emma:literal>
              </emma:interpretation>
            </emma:one-of>
          </emma:emma>
        </inkml:annotationXML>
        <inkml:trace contextRef="#ctx0" brushRef="#br0" timeOffset="238853.3874">-3628 5070 540 0,'0'-6'330'0,"0"4"0"0,0-2-117 15,3 4-31 1,-2-3-60-16,5 1-30 0,0-2-31 16,14 1-21-16,7-5-9 15,16 1-13-15,7 5 5 16,15-5-15-16,-1 1 6 15,11 1-14-15,-7 7 6 16,4-5-10-16,-14 12 11 16,4-3-12-16,-11 0 11 15,6-6-10-15,-5-3 10 16,10-2-10-16,-6-4 9 0,10 0-9 16,-8 3 10-16,4-3-11 15,-13 2 11-15,4 5-6 16,-16-4 17-16,-4 2 0 15,-9 1 15-15,-1 0-9 16,-8-2 8-16,-8 5-18 16,1-1 0-16,-8 7-6 15,-2 0 10-15,-4 4-8 16,0 1 11-16,0-5-10 16,3-5 3-16,3 4-13 15,3-7 8-15,9-2-45 16,3 2-29-16,8-8-386 15,2-7 81-15</inkml:trace>
        <inkml:trace contextRef="#ctx0" brushRef="#br0" timeOffset="257819.1907">-3639 5230 449 0,'-1'-12'323'0,"-2"-1"-26"0,10-1-110 16,4-7-10-16,2 5-80 16,7-4-13-16,-1 7-26 15,-1-1-2-15,-3 11-22 16,-1 5-5-16,-4 7-12 16,4 3-5-16,2-2-6 0,12 4 0 15,6-2 0 1,13-11 1-16,2-7-1 0,11-1 1 15,0-5-1-15,6-11-1 16,-10 10-2-16,1-1-1 16,-8 4-1-16,2-5 0 15,-12 1 0-15,11-1 0 16,-5 2-1-16,6-2 1 16,-7 0 0-16,8 7-1 15,-8 4 0-15,5 2 0 16,-5 2 1-16,1 2-1 15,-9 1 0-15,-2-6 0 16,-10 0 1-16,-1 0-1 16,-8 1 0-16,3 1 0 15,-8 7 0-15,2-2 0 16,0 2 0-16,2 0 1 0,-2-3-1 16,-2-3 0-16,1 2 1 15,-7-2 0-15,-4-3 1 16,0 0 2-16,0 0 0 15,-3 0 0-15,2-3 0 16,-4 3-2-16,1 0-2 16,-2 1 2-16,0 1-3 15,-9-1 2-15,0-1 0 16,-2-1 1-16,1-4-1 16,-5-2-43-16,10 1-340 0,-5-9 100 15</inkml:trace>
      </inkml:traceGroup>
      <inkml:traceGroup>
        <inkml:annotationXML>
          <emma:emma xmlns:emma="http://www.w3.org/2003/04/emma" version="1.0">
            <emma:interpretation id="{14197220-C8E4-48C4-B824-D49ACEEDF4AA}" emma:medium="tactile" emma:mode="ink">
              <msink:context xmlns:msink="http://schemas.microsoft.com/ink/2010/main" type="line" rotatedBoundingBox="3332,5792 31710,4863 31767,6596 3389,7525"/>
            </emma:interpretation>
          </emma:emma>
        </inkml:annotationXML>
        <inkml:traceGroup>
          <inkml:annotationXML>
            <emma:emma xmlns:emma="http://www.w3.org/2003/04/emma" version="1.0">
              <emma:interpretation id="{FDC81974-238A-420C-BF26-9F2C45813326}" emma:medium="tactile" emma:mode="ink">
                <msink:context xmlns:msink="http://schemas.microsoft.com/ink/2010/main" type="inkWord" rotatedBoundingBox="3367,6845 5046,6790 5051,6944 3372,699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3683.9238">-1615 5067 339 0,'-3'-8'172'0,"1"2"13"0,-2-1-65 16,1-4 22-16,0 7-16 16,-3-1-6-16,3 5-13 15,1-3-31-15,1 5-33 16,-1 1-25-16,4 0-5 16,-2-8-9-16,1 5 16 0,7-9-8 15,2 3 12-15,11-1-8 16,6-1 6-16,8-2-18 15,0-1 9-15,4-4-11 16,-3 5 9-16,1 2-12 16,-4 4 8-16,5 4-10 15,-7 3 8-15,7-2-11 16,-4 1 12-16,4-2-11 16,-4-3 11-16,2 0-9 15,-1 0 12-15,2 0-14 16,-1 0 12-16,9 0-12 15,-1 0 9-15,9 1-10 16,-5 1 12-16,4 2-9 16,-5-1 11-16,5 5-10 15,-8-2 9-15,2-3-11 0,-8 1 11 16,5 2-11-16,-5-7 10 16,5-1-10-16,-2 1 11 15,7-5-12-15,-7 0 11 16,1 3-10-16,-11 0 9 15,-2 1-9-15,-8 4 11 16,-5 1-11-16,-5-2 11 16,-1 2-11-16,-2 0 11 15,2-1-11-15,-1-1 10 0,0 2-10 16,-1-1 10-16,-2 1-10 16,-3 0 11-16,-2 0-12 15,-2 0 11-15,-1 1-10 16,-2 1 11-16,-5-1-10 15,-2 1 12-15,-2 1-9 16,-2-3 9-16,-3-2-10 16,-2 2 8-16,-7-1-10 15,0-2 7-15,-13 0-8 16,-5 1 9-16,-7 1-11 16,0 1 12-16,-17 0-10 15,4 4 10-15,-11 4-10 16,1 2 10-16,-9 2-10 15,15 0 10-15,-3 2-11 0,16-5 12 16,2-2-11-16,16-1 10 16,-5-3-10-16,5 0 10 15,-5 3-12-15,-1-3 12 16,-7 2-1-16,15 1 1 16,0-2-12-16,9 1 11 15,6 1-10-15,12-3-1 16,0 0 0-16,6 1 10 15,2 2-11-15,2-4 10 16,7 1-12-16,7 1 10 16,12-4-9-16,10-3 10 0,13 0-8 15,2 0 13-15,13-3-11 16,1 0 10-16,16-4-11 16,-4 2 10-16,19-2-10 15,-10-1 11-15,4-1-9 16,-17 5 10-16,5-1-10 15,-14 2 10-15,4 5-10 16,-8 1 9-16,6-2-11 16,-9-1 10-16,1 2-9 15,-13-7 8-15,-1 5-8 16,-16-1 10-16,-5-1-11 16,-14 2 10-16,-2 2-10 15,-7 1 7-15,1 1-9 16,-2 1 11-16,0-1-10 0,1 2 11 15,-5-3-12-15,2 0 11 16,-7 2-10-16,2 1 10 16,-11 3-10-16,1 0 12 15,-8 1-9-15,-4 2 6 16,-13-6-68-16,-3 0-266 16,0-10 68-16</inkml:trace>
        </inkml:traceGroup>
        <inkml:traceGroup>
          <inkml:annotationXML>
            <emma:emma xmlns:emma="http://www.w3.org/2003/04/emma" version="1.0">
              <emma:interpretation id="{C62246E7-FD39-42AA-A8AA-B0AFE9FFFFD5}" emma:medium="tactile" emma:mode="ink">
                <msink:context xmlns:msink="http://schemas.microsoft.com/ink/2010/main" type="inkWord" rotatedBoundingBox="6740,6104 9116,6026 9134,6574 6757,665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6390.8835">2949 4176 1042 0,'-21'5'264'0,"-18"14"102"15,-4 8-292-15,3 13-3 16,4-1-12-16,7 10-10 16,20-2-20-16,5-1-11 15,8-7-14-15,7-1 0 16,-2-11 0-16,0-12 1 0,1-5 3 15,-7-5-43-15,-1-11-25 16,5-15-339-16,-1-5 62 16</inkml:trace>
          <inkml:trace contextRef="#ctx0" brushRef="#br0" timeOffset="246580.378">2825 4188 1008 0,'-4'-18'413'0,"-2"6"60"15,9 6-275 1,7 2-45-16,10 1-65 15,15 0-33-15,5 0-47 0,17 0-5 16,-1 0 1-16,10 3-1 16,-8-2 1-16,-5 2-38 15,-14-1-32-15,-11-2-68 16,-16-2 94-16,-21 5-443 16,-10 0 148-16</inkml:trace>
          <inkml:trace contextRef="#ctx0" brushRef="#br0" timeOffset="246849.2215">2881 4267 744 0,'-3'15'308'0,"14"-6"41"16,13-5-180-16,19-5-21 0,8-4-46 16,15-2-14-16,-3 1-37 15,-4-2-17-15,-13 4-35 16,-8 2-61-16,-23-1-337 15,-26 0 83-15</inkml:trace>
          <inkml:trace contextRef="#ctx0" brushRef="#br0" timeOffset="247228.7213">3701 4333 1155 0,'18'-3'429'0,"-6"-6"51"15,6 3-297-15,3 1-85 16,10 4-34-16,-1 4-42 0,8-2-49 16,1-1-60-16,10-4 115 15,-8-1-517-15,8-10 158 16</inkml:trace>
          <inkml:trace contextRef="#ctx0" brushRef="#br0" timeOffset="247425.1768">3741 4549 1081 0,'27'-3'356'15,"-1"-2"74"-15,13 2-284 16,0 0-65-16,6 2-12 15,-9-4-45-15,4 5-25 16,-11-1-46-16,5-10-319 0,-5 5-74 16,1-9-121-16</inkml:trace>
          <inkml:trace contextRef="#ctx0" brushRef="#br0" timeOffset="246155.6593">2094 4256 975 0,'3'-25'310'15,"-7"-1"77"-15,-1 11-273 16,-8 6-18-16,-4 9-38 0,-10 6-15 16,0 9-30-1,-18 7-8-15,3 7-4 0,-3 10-1 16,5 0 0-16,-1 8 0 16,17-4 0-16,3 5-1 15,11-10 1-15,14-1-2 16,11-10 2-16,14-4 1 15,8-13 1-15,13-1 2 16,-4-7 1-16,5-7 1 16,-10-4-1-16,-4-7 2 15,-20-2-1-15,-10-5 12 16,-10 2 2-16,-18 5 0 16,-15 4-1-16,-12 3-1 15,-1 6-12-15,-2 12-3 16,13 1-2-16,16 2-3 15,16 6-1-15,21-4 2 16,18-7 0-16,24-4 3 0,12-7 3 16,19-14 0-16,-2 1 0 15,-4-4 1-15,-14 2-3 16,-14-1 1-16,-22 8-1 16,-19 5-5-16,-14 10-1 15,-20 13-1-15,-11 17-1 16,-5 9 1-16,7 3 3 15,4-1 2-15,17-11 0 0,15-5 3 16,12-14 0-16,8-8-24 16,5-11-51-16,5-5-360 15,-6-5 77-15</inkml:trace>
          <inkml:trace contextRef="#ctx0" brushRef="#br0" timeOffset="247039.2291">2725 4570 807 0,'-27'19'340'0,"10"-2"11"16,20-10-197-16,20-4-31 15,13-6-41-15,24-4 1 16,0-7-14-16,12 2-13 16,-13 3-30-16,-7 6-6 15,-17 0-46-15,1 8 128 16,-20 4-524-16,-4 3 183 16</inkml:trace>
        </inkml:traceGroup>
        <inkml:traceGroup>
          <inkml:annotationXML>
            <emma:emma xmlns:emma="http://www.w3.org/2003/04/emma" version="1.0">
              <emma:interpretation id="{155E1A2E-0DEC-4847-9168-EC67EC0B9363}" emma:medium="tactile" emma:mode="ink">
                <msink:context xmlns:msink="http://schemas.microsoft.com/ink/2010/main" type="inkWord" rotatedBoundingBox="9595,5817 11864,5743 11893,6625 9624,670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8500.2137">4688 4696 1000 0,'32'-3'351'16,"17"-8"72"-16,7-1-275 16,9-3-27-16,-5-1-48 15,3-2-22-15,-9 9-33 16,-6 4-95-16,-11 4 459 15,1 10-819-15,-14 3 341 16</inkml:trace>
          <inkml:trace contextRef="#ctx0" brushRef="#br0" timeOffset="248400.4796">4693 4298 1047 0,'24'-1'339'16,"25"-5"99"-16,15-3-282 0,18-3-11 15,-5 1-41-15,1 4-25 16,-15 4-45-16,-14 4-15 16,-19 4-35-16,-3 2-93 15,-18 1 53-15,-30 2-416 16,-10-4 57-16</inkml:trace>
          <inkml:trace contextRef="#ctx0" brushRef="#br0" timeOffset="248810.5516">5514 3863 1154 0,'5'-8'418'16,"-10"11"43"-16,2 5-313 15,-1 10-71-15,-5 16-37 16,1 2-40-16,5 8 1 15,-1 2 2-15,4-1 1 16,4-9 4-16,4 0-63 0,-5-10-47 16,1-8-360-16,-2-12 42 15</inkml:trace>
          <inkml:trace contextRef="#ctx0" brushRef="#br0" timeOffset="249145.9993">6061 4007 1050 0,'3'-12'324'0,"-5"6"81"16,-7 7-297-16,-12 7-21 16,-8 5-35-16,-7 14-15 15,0 3-18-15,-1 9 4 16,10-1-3-16,0 7 0 16,4-1-3-16,-1 8-6 15,3-4-7-15,3 3 0 0,5-12-1 16,14 5 2-16,8-17 0 15,18-3-34-15,12-8-23 16,14-5-50-16,1-17 290 16,6-6-629-16,-9-9 291 15</inkml:trace>
          <inkml:trace contextRef="#ctx0" brushRef="#br0" timeOffset="250125.0901">6061 4157 1014 0,'-6'-6'374'0,"1"1"68"0,3 1-274 15,4 7-22-15,3 3-60 16,5 7-23-16,8 8-40 15,14 12-16-15,8 2-6 16,16 9 2-16,-4-8-1 0,7 0 2 16,-16-11 0-16,-2-4 5 15,-16-7-16-15,-4-1-58 16,-7-2-38-16,-2-2-61 16,-11 6-310-16,5 6 58 15</inkml:trace>
          <inkml:trace contextRef="#ctx0" brushRef="#br0" timeOffset="249721.0873">6413 4164 789 0,'12'-16'384'0,"-12"7"-5"16,0 6-167-16,-10 0-123 16,-8 13-39-16,-2 11-10 15,-5 5-20-15,-4 8-5 16,7 3-6-16,1 5-2 16,3-6-4-16,4-5 0 15,5-7 0-15,6-4 1 16,5-10 1-16,11-8 5 15,7 1 2-15,10-11 1 16,0-1-2-16,3 0-1 16,-9 2-5-16,-8-2 6 15,-8 6 6-15,1-2 12 16,-9 1 0-16,-5-1 2 0,2-2-8 16,0 2-7-1,-6 1-11-15,3-4 0 0,0 4-2 16,0 2-2-16,2-2 0 15,1 4-3-15,-3 3-2 16,3 4-1-16,-5 2 3 16,2 0-2-16,-3-4 4 15,2 1 2-15,1-5 0 0,1-2 1 16,1 1 0-16,-1 1-2 16,2 2-1-16,-9 6-1 15,-4 5 0-15,-4 2 0 16,-1 2 4-16,-4 3 9 15,2-4 10-15,1-2 15 16,2-2 3-16,1-2 5 16,7-5-9-16,3-6-6 15,4 3-16-15,2-6-2 16,5-3-3-16,1-5-61 16,1 2-44-16,10-12 417 15,-4 2-822-15,2-14 368 16</inkml:trace>
          <inkml:trace contextRef="#ctx0" brushRef="#br0" timeOffset="250362.4536">6614 3993 1068 0,'-1'-9'327'0,"-1"3"66"16,7 14-300-16,8 5-4 16,4 5-25-16,8 12-20 0,4 6-9 15,6 5-10-15,-2 1-16 16,3 7-14-16,-8-2 9 16,-4 9 0-16,-12-4-1 15,-13 1 0-15,-11-4 1 16,-18 5 1-16,-9-12 0 15,-12 2 3-15,-2-10 1 16,-4-5-55-16,12-14-42 0,0-2-348 16,18-10 46-16</inkml:trace>
          <inkml:trace contextRef="#ctx0" brushRef="#br0" timeOffset="247905.8032">4711 4194 1043 0,'1'-4'386'0,"-5"5"27"15,-5 13-259-15,-6 10-93 16,3 12-26-16,-2 5-19 16,4 10 0-16,8-5-6 15,-1 5-3-15,-1-10-3 0,-2-1 0 16,0-14-1-16,-3-4 2 15,3-10 0-15,-2-4-34 16,10-10-32-16,-1-7 30 16,2-7-402-16,6-8 111 15</inkml:trace>
          <inkml:trace contextRef="#ctx0" brushRef="#br0" timeOffset="248098.2885">4622 4190 1022 0,'-7'-21'385'0,"5"3"77"15,10 10-278-15,5 2-29 16,11 0-57-16,15 6-31 16,8 3-48-16,7 2-12 15,6-1-5-15,6 2 0 16,-7-1 1-16,4-5 2 0,-11-3-7 16,-7-6-42-16,-7-2-41 15,-14-4 319-15,-15 5-719 16,-33-1 312-16</inkml:trace>
        </inkml:traceGroup>
        <inkml:traceGroup>
          <inkml:annotationXML>
            <emma:emma xmlns:emma="http://www.w3.org/2003/04/emma" version="1.0">
              <emma:interpretation id="{94E809C3-6CE0-42FE-8302-BF17CD89BA29}" emma:medium="tactile" emma:mode="ink">
                <msink:context xmlns:msink="http://schemas.microsoft.com/ink/2010/main" type="inkWord" rotatedBoundingBox="12253,5533 15795,5417 15844,6912 12301,702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1855.061">8531 3969 978 0,'12'-34'333'16,"-3"13"55"-16,-3 7-264 15,-3 17-53-15,-4 14-29 16,-2 2-15-16,-9 22-15 16,-2 5 9-16,-4 14-11 15,2 2 9-15,-2 19-14 16,3-1 7-16,-5 8-13 16,5-13 10-16,2 3-13 15,-4-24 12-15,5-7-10 16,6-20 10-16,2-6-8 15,2-17 18-15,11-13 5 0,9-16 12 16,12-22-10-16,5-13 9 16,16-28-18-16,-5 1-6 15,4-3-11-15,-11 14 9 16,-1 10-12-16,-16 26 10 16,-1 10-11-16,-7 16 8 15,-2 8-14-15,0 9 9 0,3 8-10 16,4 1 11-16,7 1-9 15,4 1 15-15,-2-1-11 16,-5-4 11-16,-7 5-14 16,-16-2 9-16,-24 6-12 15,-9 1 12-15,-22 7-8 16,-2-3 15-16,-12 1-8 16,15-6 13-16,-7-5-11 15,19-5 10-15,2-8-18 16,20-6-46-16,11-14-389 15,20-4 102-15</inkml:trace>
          <inkml:trace contextRef="#ctx0" brushRef="#br0" timeOffset="262160.2856">9046 3565 859 0,'14'-13'319'0,"1"4"38"15,1 7-211-15,1 4-77 16,-1 19-22-16,-2 4-11 0,-5 15-12 16,-5 2 5-16,-5 12-7 15,-8-8 7-15,-8 4-12 16,1-8 3-16,-1-3-12 15,8-8 9-15,12-2-415 16,14-10 140-16</inkml:trace>
          <inkml:trace contextRef="#ctx0" brushRef="#br0" timeOffset="263051.4677">9510 4279 1370 0,'20'6'482'0,"-11"-5"37"15,-12 1-345-15,6 2-140 16,0 4-38-16,10 1 8 15,4-5 0-15,10 2-130 16,7-7-337-16,1-16-50 16,-4-4-235-16</inkml:trace>
          <inkml:trace contextRef="#ctx0" brushRef="#br0" timeOffset="263600.5149">9976 4609 1123 0,'-6'-12'379'15,"13"-5"52"-15,29-8-269 16,17-5-73-16,25-21 1 16,9-5-34-16,18-8 8 0,-9 1-35 15,6-2 5 1,-19 14-17-16,1 6-134 0,-30 16-378 47,-9-1 92-47</inkml:trace>
          <inkml:trace contextRef="#ctx0" brushRef="#br0" timeOffset="263301.316">9985 4115 1155 0,'106'-44'367'0,"-68"23"48"0,-2 21-284 0,-8 5-118 0,-7 13 1 0,-21 7-19 16,15 13 13-16,-3 4-10 15,12 12 10-15,3-1-13 0,5 8 15 16,-5-8-13 0,3-2 13-16,-9-15-10 0,-5-3-44 15,-5-18-41-15,-5 1-335 16,-6-5 46-16</inkml:trace>
          <inkml:trace contextRef="#ctx0" brushRef="#br0" timeOffset="250860.7355">7267 4478 760 0,'0'9'351'0,"14"-6"33"15,10 2-175-15,24-2-35 16,15 0-42-16,20-3-6 16,-7-3-41-16,11-2-21 0,-21 4-20 15,0-5-110-15,-21 3-4 16,6 9-398-16,-13-8 39 15</inkml:trace>
          <inkml:trace contextRef="#ctx0" brushRef="#br0" timeOffset="250663.7419">7352 4196 1155 0,'-11'-11'439'0,"8"4"64"16,8 2-281-16,5 2-73 15,25 0-37-15,10-1-58 16,24 5-21-16,6 4-29 0,15 1 0 15,-11 1 0-15,7 2-46 16,-23-3-43-16,0-3-90 16,-22-3 458-16,-23 2-820 15,-23-4 381-15</inkml:trace>
          <inkml:trace contextRef="#ctx0" brushRef="#br0" timeOffset="273966.2476">8156 5068 691 0,'-16'-7'343'0,"8"-4"-7"16,13-5-208-16,19-11 1 16,12-3-95-16,21-17-11 15,13-2-23-15,28-12 10 16,1 7-13-16,12-1 13 15,-9 13-11-15,-6 6 12 16,-28 12-12-16,-7 3 12 16,-20 7-14-16,-14 4 9 15,-12 2-2-15,-11 10 30 16,-14 4-12-16,-20 10 13 16,-14 7-10-16,-26 8 4 15,-2 8-29-15,-26 5 9 16,5-1-11-16,0 5 9 15,18-9-11-15,-2 1 10 0,29-9-10 16,8-1 10-16,14-12-10 16,11-9 13-16,15-9-11 15,18-16 13-15,11-11-12 16,22-15 11-16,10-1-13 16,13-9 11-16,-4 8-13 15,9 1 11-15,-18 14-11 16,-10 5 11-16,-18 12-12 0,-12 6 8 15,-18 9-9-15,-18 11 8 16,-16 4-8-16,-19 12 10 16,-10 7-7-16,-21 8 11 15,10-1-10-15,-1 3-20 16,17-8-76-16,5-11-280 16,17-14 40-16</inkml:trace>
        </inkml:traceGroup>
        <inkml:traceGroup>
          <inkml:annotationXML>
            <emma:emma xmlns:emma="http://www.w3.org/2003/04/emma" version="1.0">
              <emma:interpretation id="{57D3F925-1134-48ED-A4AF-8AC009E11322}" emma:medium="tactile" emma:mode="ink">
                <msink:context xmlns:msink="http://schemas.microsoft.com/ink/2010/main" type="inkWord" rotatedBoundingBox="16274,5859 18123,5798 18155,6788 16306,684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4236.0313">11270 4214 1134 0,'-2'-18'380'0,"16"3"72"16,14 6-324-16,17 1 2 15,12 2-66-15,27 8-7 16,3 1-34-16,14 6-2 15,-6-5-7-15,1 1 331 0,-32-8-826 16,-7-11 398-16</inkml:trace>
          <inkml:trace contextRef="#ctx0" brushRef="#br0" timeOffset="263963.724">11576 3932 1201 0,'1'-15'415'0,"-1"16"37"16,-4 14-292-16,-5 11-122 15,-5 13-11-15,1 4-25 16,2 13 13-16,8-2-15 0,12 12 12 16,11-9-14-16,5 6 14 15,1-15-12-15,-2-1-13 16,-3-19-43-16,-9-1-57 16,-12-16-29-16,-12 4-325 15,-6-8 58-15</inkml:trace>
          <inkml:trace contextRef="#ctx0" brushRef="#br0" timeOffset="266523.6182">12540 3932 1074 0,'15'-24'302'0,"-8"10"81"0,-2 11-297 15,1 21-42-15,-3 6-8 16,0 20-22 0,1 5 0-16,1 14-11 0,1 0 6 15,6 11-11-15,0-6 10 0,-6 10-13 16,1-5 9-16,-4 11-11 16,-12-10 12-16,-6 2-8 15,2-10 28-15,-10-10 14 16,7-20 18-16,2-9 3 15,8-15 30-15,-1-18 11 16,7-15-10-16,3-21-18 16,6-12-1-16,6-26-33 15,4-4-25-15,7-27-13 16,-5 9 8-16,-2-10-12 16,-1 17 10-16,6 6-14 15,2 37 10-15,5 7-12 16,-1 18 10-16,15 9-12 15,-3 12 12-15,11 6-9 16,-2 1 12-16,4 10-12 16,-14-2 13-16,-6 7-13 15,-19 2 8-15,-13 9-13 0,-16 5 12 16,-19 5-11-16,-13 1 13 16,-18 2-7-16,-5-8 15 15,-5-8-9-15,10-10 11 16,1-14-5-16,22-14 0 15,16-6-138-15,13-4-385 16,40-6 77-16</inkml:trace>
        </inkml:traceGroup>
        <inkml:traceGroup>
          <inkml:annotationXML>
            <emma:emma xmlns:emma="http://www.w3.org/2003/04/emma" version="1.0">
              <emma:interpretation id="{F6D0CA50-9EC9-486C-B22F-A17102CC8508}" emma:medium="tactile" emma:mode="ink">
                <msink:context xmlns:msink="http://schemas.microsoft.com/ink/2010/main" type="inkWord" rotatedBoundingBox="18714,5892 20383,5837 20405,6522 18736,657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98940.8424">13778 4221 648 0,'-27'14'381'0,"0"-5"-23"15,14-1-109-15,11-2-124 16,11-3-18-16,18-2-3 0,14 1-13 15,16-5-19-15,1 3-7 16,8-2-30-16,-10 2-15 16,-2 2-17-16,-15-2 8 15,0-2-23-15,-11 2-39 16,1-6-63-16,-7-3-338 16,-4-6 47-16</inkml:trace>
          <inkml:trace contextRef="#ctx0" brushRef="#br0" timeOffset="298724.4266">14191 4040 2302 0,'12'-6'7'0,"4"3"-4"16,-4 4 7-16,0-2-47 16,8-2-25-16,-5 1-60 15,-11 4-4-15,-8 1-344 16,-8 6 103-16</inkml:trace>
          <inkml:trace contextRef="#ctx0" brushRef="#br0" timeOffset="299814.652">13930 4068 834 0,'-11'-7'340'15,"2"1"40"-15,2 1-185 16,4 2-54-16,1 2-30 16,4 1-36-16,1 4-29 0,6 2-24 15,7 6-22-15,2-3 6 16,11 2-8-16,-1-7 13 15,10-4-9-15,2-7 8 16,11-4-10-16,-9-5 11 16,3 1-12-16,-12 3 11 15,-6 1-6-15,-15 7-13 16,-6 5-67-16,-10 5-360 0,-4 6 77 16</inkml:trace>
          <inkml:trace contextRef="#ctx0" brushRef="#br0" timeOffset="300396.6137">14904 3948 1150 0,'4'-15'353'16,"-1"5"60"-16,-6 8-319 0,0 17-38 16,0 11-30-16,0 13-17 15,2 9 6-15,7 12-13 16,1-3 7-16,7 14-11 16,1-10 9-16,0 4-11 15,-4-10 11-15,-5 2-12 16,-6-19 8-16,-8 1-9 15,-1-11 12-15,-6-8 15 16,1-14 29-16,-4-12 10 16,2-15 13-16,-2-18-7 15,3-9-14-15,4-27-24 16,10-5-8-16,5-10-15 16,5 10 7-16,8 8-15 15,1 27 8-15,4 11-14 16,4 14 10-16,10 7-13 0,5 13 11 15,10 7-9-15,1 5 10 16,10 11-8-16,-13-1 13 16,5-4-11-16,-18-1 11 15,-6-2-10-15,-15-6 4 16,-9 4-9-16,-21-1 11 16,-9-3-6-16,-10 3 14 15,-23 2-7-15,-6-4 19 0,-5-1-9 16,5-1 6-1,3 1-9-15,23-5 7 0,9-2-20 16,18-4-24-16,13-5-103 16,12-5-379-16,6-5 64 15</inkml:trace>
        </inkml:traceGroup>
        <inkml:traceGroup>
          <inkml:annotationXML>
            <emma:emma xmlns:emma="http://www.w3.org/2003/04/emma" version="1.0">
              <emma:interpretation id="{6AB43983-822D-47B4-B801-8E0D9F5027D1}" emma:medium="tactile" emma:mode="ink">
                <msink:context xmlns:msink="http://schemas.microsoft.com/ink/2010/main" type="inkWord" rotatedBoundingBox="20970,5479 23405,5399 23453,6869 21018,6948">
                  <msink:destinationLink direction="with" ref="{4D2C13CB-EE68-4C26-87E5-5A85F5097DC8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04392.1875">16845 3840 800 0,'-15'-3'410'0,"1"5"17"16,8-2-145-16,5 1-122 16,7-10-33-16,16-7-32 15,10-1-41-15,18-4-32 16,4 0-9-16,10 0-14 0,-7 6 19 15,-1-6-108-15,-16 3 37 16,4-9-428-16,-13 5 54 16</inkml:trace>
          <inkml:trace contextRef="#ctx0" brushRef="#br0" timeOffset="304194.717">16877 3555 1071 0,'3'-14'376'0,"-3"-1"60"0,1 6-282 15,5 9-71-15,5 14-34 16,8 11-25-16,7 8-17 15,13 13-13-15,3 3 14 16,1 4-11-16,-5-7 10 16,-2-7-10-16,-15-4 6 0,0-8-40 15,-8-8-5-15,-1-5-60 16,-9-1 58-16,-1-8-397 16,-11-2 129-16</inkml:trace>
          <inkml:trace contextRef="#ctx0" brushRef="#br0" timeOffset="304811.5892">16696 4142 1145 0,'-6'3'333'16,"8"-3"88"-16,14-2-308 0,11-7-32 15,21 0-23-15,12 0-17 16,19-3-16-16,-4-1-8 16,4 1-16-16,-11 4-28 15,-5 1-77-15,-20 1-200 16,-1 4-148-16,-13 2-90 16</inkml:trace>
          <inkml:trace contextRef="#ctx0" brushRef="#br0" timeOffset="308194.1356">16976 4471 779 0,'1'-3'340'16,"-1"4"22"-16,0 2-179 15,-1-6-75-15,2 9-31 16,-2 0-24-16,1 18-19 16,-2 5-7-16,2 20-12 15,-3 5 4-15,-1 18-14 16,-4-10 6-16,1 2-11 15,-2-14 9-15,-2-6-11 16,7-17 11-16,-2-8-11 16,3-10 11-16,-2-10-12 15,2-10-6-15,-4-13-47 0,-1-4-6 16,-4-11-72-16,-1 2-152 16,-2-3-109-16,4 7-37 15</inkml:trace>
          <inkml:trace contextRef="#ctx0" brushRef="#br0" timeOffset="301436.1553">15976 4077 936 0,'-3'-7'426'15,"4"-1"6"-15,11 2-172 16,8 6-111-16,10 0-49 15,6 2-50-15,18 2-2 16,-2 1-42-16,12-1-29 16,-13-1 21-16,7-1-17 15,-11-4-86-15,-4 4-369 16,-14-5 69-16</inkml:trace>
          <inkml:trace contextRef="#ctx0" brushRef="#br0" timeOffset="308737.0706">16786 4597 636 0,'9'-26'339'15,"9"-7"5"-15,5 0-153 0,15-7-8 16,5 1-53-16,13-3-15 16,-5 7-20-16,4 7-26 15,-11 16-23-15,-5 15-25 16,-14 13-11-16,-4 17-17 15,-13 2 12-15,-10 11-3 16,-10-1 18-16,-13 6 12 16,-4-10 21-16,-4-5 7 15,2-12 6-15,1-9-11 16,10-14-11-16,2-4-20 16,8-3-2-16,7-1-14 15,3-4 5-15,7 7-12 16,4 4 8-16,10 7-15 15,4 5 10-15,8 8-11 16,-3 2 12-16,9 1-11 0,-9-4 13 16,-1 1-13-16,-4-7 12 15,-8-1-14-15,-8 2 11 16,-5-1-13-16,-5-1 11 16,-13 6-11-16,-2-1 14 15,-11 4-8-15,-3 0 13 16,-26 3-3-16,-1 0 14 0,-21 0-3 15,-3-9 10-15,-12-4-11 16,22-5 5-16,8-8-17 16,21-5 6-16,24-1-63 15,24 2-63-15,27-16-424 16,11-4 68-16</inkml:trace>
          <inkml:trace contextRef="#ctx0" brushRef="#br0" timeOffset="317401.1822">17791 4001 1130 0,'1'-5'310'0,"14"-4"96"16,5-3-321-16,17 3-11 15,5 2-28-15,12-1-8 0,3 4-20 16,11 8-9-16,-6-2-5 15,4 1-1-15,-9 0 0 16,-5-3-10-16,-13-2-53 16,-10 2-365-16,-13-3 94 15</inkml:trace>
          <inkml:trace contextRef="#ctx0" brushRef="#br0" timeOffset="317606.89">17879 4161 1071 0,'18'0'286'0,"20"-6"107"15,7-4-309-15,15-2-5 16,1 1-20-16,9-1-18 16,-15 12-25-16,2 3-13 15,-21 2-39-15,-1 5-371 16,-11-1 105-16</inkml:trace>
        </inkml:traceGroup>
        <inkml:traceGroup>
          <inkml:annotationXML>
            <emma:emma xmlns:emma="http://www.w3.org/2003/04/emma" version="1.0">
              <emma:interpretation id="{9AF1FD84-911B-44BE-99C9-1C218E1C7851}" emma:medium="tactile" emma:mode="ink">
                <msink:context xmlns:msink="http://schemas.microsoft.com/ink/2010/main" type="inkWord" rotatedBoundingBox="23919,5118 26534,5033 26588,6673 23973,6759">
                  <msink:destinationLink direction="with" ref="{E8044C25-007C-433F-860D-1888FFEA0907}"/>
                  <msink:destinationLink direction="with" ref="{4D2C13CB-EE68-4C26-87E5-5A85F5097DC8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21150.4575">20928 4384 997 0,'-1'-17'408'16,"-1"5"65"-16,-1-7-226 15,-1 2-72-15,-4 5-37 16,-1 6-59-16,-15 6-43 16,-9 9-28-16,-12 11-13 0,0 2 11 15,-7 10-7-15,10-4 11 16,8 7-12-16,16-8 7 16,5 0-15-16,14-9 10 15,4-2-14-15,8-13 11 16,10 2-10-16,4-2 14 15,11 3-8-15,1 1 12 0,1 7-7 16,-7 4 10 0,-1 1-12-16,-14-1 10 0,-8 2-13 15,-7-5 10-15,-7 3-14 16,-8-8 13-16,-11 2-11 16,-2-3 14-16,-14-3-5 15,0-1 13-15,-8-5-9 16,5-3 9-16,1-3-10 15,11 0 5-15,8 0-25 16,11 3-19-16,13 0-105 16,8 4-13-16,13 1-361 15,7 5 32-15</inkml:trace>
          <inkml:trace contextRef="#ctx0" brushRef="#br0" timeOffset="320529.3969">20599 3959 1092 0,'-16'0'309'16,"4"6"89"-16,7 6-293 16,13 0-34-16,17 3 5 15,14-5-5-15,29 1-14 16,4-8-3-16,26-6-20 15,-1-6-9-15,17-2-17 16,-13-4 11-16,10-1-101 16,-18 1-25-16,-6-6-359 15,-19 10 19-15</inkml:trace>
          <inkml:trace contextRef="#ctx0" brushRef="#br0" timeOffset="318775.4597">18972 3903 1049 0,'-6'20'223'16,"-3"13"101"-16,2 12-311 16,8 16-2-16,5-2-2 15,5 13 2-15,5-9-1 16,4 8 1-16,-1-10-4 0,-7 7 12 15,-6-14 8-15,-9 1 16 16,-4-13 7-16,-10-4 7 31,1-14 16-31,-1-15 32 0,4-15-5 0,4-18-3 16,1-11-8-16,16-26-30 16,5-13-39-16,10-23-11 15,4 2-4-15,10-10-1 16,-2 18 1-16,2 10-2 15,-4 26-1-15,6 9-1 16,-6 17-3-16,8 8-11 16,-4 10-7-16,8 11-4 15,-7 11-1-15,-2 11 0 16,-10 1 11-16,-4 3 4 16,-11-5 3-16,-7-2-2 0,-8-8 1 15,-13 6 2-15,-11 0 4 16,-17-2 2-16,-10-4 5 15,-8 2 1-15,8-7-1 16,7-2 1-16,16-10-22 16,14 1 36-16,20-7-478 15,23-1 150-15</inkml:trace>
          <inkml:trace contextRef="#ctx0" brushRef="#br0" timeOffset="319017.3324">19790 4016 890 0,'-12'-9'422'0,"12"4"-8"16,5 4-176-16,10-4-150 15,9 2-29-15,16-3-12 16,8 0-17-16,17-1-7 15,-2-2-16-15,5 4-61 16,-17 7-25-16,-12 10-365 16,-23 0 54-16</inkml:trace>
          <inkml:trace contextRef="#ctx0" brushRef="#br0" timeOffset="328852.7443">20961 3151 185 0,'-15'-1'175'15,"0"4"-34"-15,-7-5 14 16,-2 2-68-16,1 5-11 16,2-2 4-16,-6-5-11 15,6 4-21-15,0 8-24 16,0-8-4-16,3 11-18 16,6 4 6-16,-1 4-13 0,2-2 11 15,2 11-13-15,2-6 11 16,-2 11-14-16,1-1 13 15,2 8-13-15,1-6 10 16,4 9-10-16,1-10 12 16,8 5-11-16,2-5 13 15,5 7-11-15,5-4 10 16,2 2-10-16,2-4 13 16,3 2-12-16,-4-8 12 0,2-6-11 15,-4-3 11-15,3 0-15 16,0-5 11-16,0-4-12 15,2 0 11-15,10-9-5 16,0-12 17-16,7-13-5 16,4-5 15-16,5-12-9 15,-4-6 8-15,5-2-14 16,-9 1 5-16,4 1-12 16,-14 9 11-16,-1-2-11 15,-10 5 12-15,-7-8-5 16,-8 2 53-16,-7-12 5 15,-4 3 14-15,-13-9-2 16,-5 11 8-16,-17 1-48 16,-4 12-4-16,-21 6-13 0,0 15 4 15,-17 1-15-15,5 8 6 16,-6-4-12-16,15 5 10 16,5 4-3-16,16 4-342 15,9 25 117-15</inkml:trace>
          <inkml:trace contextRef="#ctx0" brushRef="#br0" timeOffset="320186.9987">20744 3411 967 0,'13'-15'385'0,"-1"15"4"16,-3 6-231-16,11 15-105 15,4 13-28-15,15 1-13 16,9 1 12-16,18 3-10 15,-2-6 8-15,13-7-12 16,-5 2 4-16,-3-1-67 16,-18-3-73-16,-13-13-290 15,-20-11 12-15</inkml:trace>
          <inkml:trace contextRef="#ctx0" brushRef="#br0" timeOffset="320173.0375">21269 3277 1115 0,'6'-21'302'0,"-14"21"84"15,-16 15-319-15,-9 14-29 16,-19 14-22-16,-4 10 0 16,-4 8-14-16,14-8 10 15,1 2-13-15,16-17 10 16,1 3-12-16,8-11 11 16,-7 1-12-16,8-11-1 15,-5-7-25-15,4-8-360 16,-5-17 102-16</inkml:trace>
          <inkml:trace contextRef="#ctx0" brushRef="#br0" timeOffset="321959.082">21234 4231 1148 0,'5'-16'351'0,"-5"7"72"15,-3 14-324-15,4 7-43 16,-4 14-26-16,0 5-17 15,-1 13-8-15,-1 1 10 16,-2 4-12-16,-1-4 9 16,2 0-12-16,-1-6 8 15,4-3-10-15,1-4 12 16,5-11-9-16,5-9 13 16,8-15 6-16,8-9 13 0,12-15-10 15,7-3 9-15,3-2-14 16,-2 11-7-16,-1 5-15 15,-10 16 9-15,-3 10-15 16,-9 2 10-16,-3 8-14 16,-12 1 13-16,-1 0-12 15,-7-6 13-15,1 4-14 16,-5-2 12-16,-5 1-2 16,-7-3 20-16,-10 4 5 15,-4-2 24-15,-14-2 1 16,2-3 4-16,-7-3-18 15,6-5-3-15,1-4-18 16,14-4 0-16,8-2-42 16,13-2-39-16,12-1 204 15,9 8-637-15,6-1 234 0</inkml:trace>
        </inkml:traceGroup>
        <inkml:traceGroup>
          <inkml:annotationXML>
            <emma:emma xmlns:emma="http://www.w3.org/2003/04/emma" version="1.0">
              <emma:interpretation id="{391A1017-1305-4620-AF47-7B2AE32F2299}" emma:medium="tactile" emma:mode="ink">
                <msink:context xmlns:msink="http://schemas.microsoft.com/ink/2010/main" type="inkWord" rotatedBoundingBox="28315,5404 29653,5360 29682,6236 28344,628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17630.2124">23974 3656 744 0,'18'-21'361'0,"2"-2"22"15,-8 5-171-15,-5-6-24 16,-7 18-45-16,-7-11-2 16,-5 4-39-16,-5-2-18 15,-4 6-36-15,-3-11-18 16,-1 11-19-16,-11-4-1 15,0 7-2-15,-7 1-3 16,4 5-2-16,-9 6 0 16,8 5-2-16,-10 11-1 15,7 1 2-15,-5 8-2 16,6 2 2-16,1 14-3 16,8-3 0-16,2 14-3 15,7-2 2-15,4 8-1 16,4-7 2-16,7 8-2 15,4-13 4-15,5 7-4 0,5-11 2 16,7-3-1-16,1-12 3 16,13-4-1-16,1-13 2 15,10-7 1-15,1-15 2 16,10-10 1-16,-3-10 0 16,-2-9 2-16,-13 1 5 15,-4-1 4-15,-19 10 2 16,-7-1 2-16,-7 8-2 0,-10 5-7 15,-7 5-4-15,-6 2-3 16,-1 9-2 0,-2 3-1-16,6 5 2 0,7-1-2 15,10 1-1-15,4-2-4 16,6-5 0-16,13 4 1 16,7-7 1-16,7 2-1 15,9-4 4-15,4 2-1 16,-4-5 0-16,0 1 1 15,-9-2-1-15,-1 2 1 16,-11-1-1-16,-3 1-1 16,-5 6-1-16,-2 9-2 15,-5 3-1-15,-3 13 0 16,-3 4 2-16,-2 4 0 16,2-5 3-16,-1 3 1 15,4-13-1-15,1 1 0 0,4-5-1 16,-1-5-15-16,7-3-32 15,4-8-97-15,1-10-30 16,8-15-348-16,-1-3 24 16</inkml:trace>
          <inkml:trace contextRef="#ctx0" brushRef="#br0" timeOffset="517965.3173">24304 3561 1079 0,'-16'1'294'0,"-8"14"88"16,4 7-302-16,2 18-27 16,5 5-21-16,7 12-2 15,6 2-16-15,4 10-6 16,-1-9-4-16,2 7-1 16,-5-8 0-16,-3 1 0 15,-5-14-1-15,-1-5 19 16,2-19 9-16,7-3 21 15,4-18 8-15,19-14 12 16,8-13-18-16,16-15-7 16,5-10-21-16,13-12-7 15,-8 5-10-15,-1-1-1 16,-11 16-4-16,-9-1 0 0,-15 17 3 16,-9 0-51-16,-3 15-42 15,-18 0-348-15,-9 15-42 16,-11 6-146-16</inkml:trace>
          <inkml:trace contextRef="#ctx0" brushRef="#br0" timeOffset="518249.0751">24439 3917 1148 0,'2'9'310'0,"-1"10"133"16,2 11-325-16,5 14-21 15,1-7-13-15,9 11-27 16,6-6-44-16,9-1-4 15,-1-10-3-15,2 1-58 16,-8-12-51-16,-13-7-353 16,-7-11 41-16</inkml:trace>
        </inkml:traceGroup>
        <inkml:traceGroup>
          <inkml:annotationXML>
            <emma:emma xmlns:emma="http://www.w3.org/2003/04/emma" version="1.0">
              <emma:interpretation id="{7B27BF9C-A823-47B7-98E7-2718F6C94EB2}" emma:medium="tactile" emma:mode="ink">
                <msink:context xmlns:msink="http://schemas.microsoft.com/ink/2010/main" type="inkWord" rotatedBoundingBox="30112,5814 30722,5794 30730,6018 30120,6038"/>
              </emma:interpretation>
              <emma:one-of disjunction-type="recognition" id="oneOf17">
                <emma:interpretation id="interp21" emma:lang="" emma:confidence="0">
                  <emma:literal>=</emma:literal>
                </emma:interpretation>
                <emma:interpretation id="interp22" emma:lang="" emma:confidence="0">
                  <emma:literal>#</emma:literal>
                </emma:interpretation>
                <emma:interpretation id="interp23" emma:lang="" emma:confidence="0">
                  <emma:literal>&lt;</emma:literal>
                </emma:interpretation>
                <emma:interpretation id="interp24" emma:lang="" emma:confidence="0">
                  <emma:literal>°</emma:literal>
                </emma:interpretation>
                <emma:interpretation id="interp25" emma:lang="" emma:confidence="0">
                  <emma:literal>Je</emma:literal>
                </emma:interpretation>
              </emma:one-of>
            </emma:emma>
          </inkml:annotationXML>
          <inkml:trace contextRef="#ctx0" brushRef="#br0" timeOffset="529657.6348">25112 4106 840 0,'-4'0'395'15,"1"0"6"-15,6-2-159 0,7-1-110 16,14 0-5-16,8 0-22 16,16-3-21-16,1 0-23 15,16-1-23-15,-8 1-22 16,3 0-22-16,-12 1-62 15,3 2-421-15,-17 5 108 16</inkml:trace>
          <inkml:trace contextRef="#ctx0" brushRef="#br0" timeOffset="529309.7332">25154 3936 1068 0,'5'-21'354'0,"-1"11"69"16,4 5-286-16,7-1-50 15,9 8-26-15,12-2-16 16,1 4-20-16,16 1-11 15,1-5 3-15,10 1-13 16,-5-2 4-16,4-4-6 16,-14-2 8-16,-7-2-33 15,-15 0-30-15,-13 6 419 16,-19-6-816-16,-16 19 376 16</inkml:trace>
        </inkml:traceGroup>
        <inkml:traceGroup>
          <inkml:annotationXML>
            <emma:emma xmlns:emma="http://www.w3.org/2003/04/emma" version="1.0">
              <emma:interpretation id="{DE13F77A-4760-4F49-B17B-7F30E47DA949}" emma:medium="tactile" emma:mode="ink">
                <msink:context xmlns:msink="http://schemas.microsoft.com/ink/2010/main" type="inkWord" rotatedBoundingBox="31045,5291 31724,5269 31754,6181 31075,6203"/>
              </emma:interpretation>
              <emma:one-of disjunction-type="recognition" id="oneOf18">
                <emma:interpretation id="interp26" emma:lang="" emma:confidence="0">
                  <emma:literal>h</emma:literal>
                </emma:interpretation>
                <emma:interpretation id="interp27" emma:lang="" emma:confidence="0">
                  <emma:literal>k</emma:literal>
                </emma:interpretation>
                <emma:interpretation id="interp28" emma:lang="" emma:confidence="0">
                  <emma:literal>K</emma:literal>
                </emma:interpretation>
                <emma:interpretation id="interp29" emma:lang="" emma:confidence="0">
                  <emma:literal>a</emma:literal>
                </emma:interpretation>
                <emma:interpretation id="interp30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530353.3675">26103 4143 1065 0,'1'0'330'16,"7"0"83"-16,7-6-253 0,4-4-34 15,16-13-2-15,4-7-14 16,13-21-24-16,-2 0-30 16,15-21-26-16,-10 0-8 15,-1-10-11-15,-16 19 5 16,-14-21-8-16,-18 16 5 16,-14 6-10-16,-10 16 4 15,-10-10-11-15,-2 37 3 16,-14 17-11-16,-1 13 8 15,-11 23-8-15,4 16 13 0,-4 11-8 16,7-1 13 0,1 13-11-16,16-16 10 0,5-2-11 15,9-11 9-15,11-10-7 16,8-11 6-16,10-5-8 16,8-11 10-16,16-4-6 15,2-6 8-15,17-7-4 16,0 2 8-16,5 1-10 15,-7-4 7-15,3 8-10 16,-12 9 7-16,-2 6-9 16,-13 5 7-1,-5-1-8-15,-11 5 7 0,-12 2-8 16,-11-10 8-16,-5 5-5 16,-8 8 10-16,-5-8-8 0,4-8 11 15,5 1-8-15,8-8 7 16,9-2-8-16,8-1 8 15,8 3-12-15,8 6 9 16,11 9-9-16,-2 5 6 16,6 11-6-1,-8 2 14-15,7 3-95 0,-4-6 391 16,8-13-822-16,0-15 314 16</inkml:trace>
        </inkml:traceGroup>
      </inkml:traceGroup>
    </inkml:traceGroup>
    <inkml:traceGroup>
      <inkml:annotationXML>
        <emma:emma xmlns:emma="http://www.w3.org/2003/04/emma" version="1.0">
          <emma:interpretation id="{258EA615-F74D-40F8-A639-9F842533A1D5}" emma:medium="tactile" emma:mode="ink">
            <msink:context xmlns:msink="http://schemas.microsoft.com/ink/2010/main" type="paragraph" rotatedBoundingBox="7080,8864 13107,8587 13157,9672 7130,994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2234C06-AE13-460C-A29D-2C77772CF725}" emma:medium="tactile" emma:mode="ink">
              <msink:context xmlns:msink="http://schemas.microsoft.com/ink/2010/main" type="line" rotatedBoundingBox="7080,8864 13107,8587 13157,9672 7130,9949"/>
            </emma:interpretation>
          </emma:emma>
        </inkml:annotationXML>
        <inkml:traceGroup>
          <inkml:annotationXML>
            <emma:emma xmlns:emma="http://www.w3.org/2003/04/emma" version="1.0">
              <emma:interpretation id="{7094557A-E03A-454C-A61D-6AD9F425BC7E}" emma:medium="tactile" emma:mode="ink">
                <msink:context xmlns:msink="http://schemas.microsoft.com/ink/2010/main" type="inkWord" rotatedBoundingBox="7088,9043 8608,8974 8642,9728 7123,9798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54012.2446">2195 7225 669 0,'9'-22'363'16,"-3"-1"-8"-16,4-2-105 15,-2 5-91-15,1 4-7 16,-3 5-34-16,-3 7-13 16,-4 5-42-16,-2 19-14 15,-5 10-31-15,-6 19-8 16,-1 13-2-16,-1 23 2 0,-1 0-2 16,-2 6-1-1,10-10-2-15,-6-3-2 0,4-18 0 16,4-7-2-16,5-22 1 15,1-5-4-15,8-16 11 16,10-22 26-16,7-16 6 0,19-25 9 16,4-11 6-1,24-31-7-15,-2-2-28 0,6-8-4 16,-9 19-8 0,-8 8-3-16,-22 28-3 0,-10 17 0 15,-13 21-4-15,-5 6-5 16,-7 6-3-16,-1 9-15 15,-4 3-25-15,-11 3-92 16,0-1-30-16,-5 4-351 16,-1-5 27-16</inkml:trace>
          <inkml:trace contextRef="#ctx0" brushRef="#br0" timeOffset="354254.7068">2456 7490 1041 0,'0'15'357'0,"3"-5"89"0,5 4-284 16,8-2-23-1,5 3-48-15,8-5-16 0,4 4-50 16,3-8-11-16,-5 4-7 16,1-2-1-16,-13-2-2 15,-1 3-9-15,-9 6-33 16,0 4-74-1,-4 1-5-15,10 14-359 0,-6-10 55 0</inkml:trace>
          <inkml:trace contextRef="#ctx0" brushRef="#br0" timeOffset="354718.3211">3213 7384 1041 0,'3'0'411'0,"0"0"36"16,3 2-233-16,4 2-92 16,11 1-8-16,6-4-40 15,14 2-12-15,2-3-25 0,8 2-13 16,-3-4-18-1,2 5-2-15,-14-6 0 0,-7 2-15 16,-13-1-33-16,-5-2-93 16,-10 1-26-16,-8 0-350 15,-2 0 28-15</inkml:trace>
          <inkml:trace contextRef="#ctx0" brushRef="#br0" timeOffset="354935.7399">3246 7623 1014 0,'9'2'387'16,"-3"-2"58"-16,9 0-205 0,-2-2-93 16,11-1-19-16,2-3-34 15,7 0-31-15,1 6-46 16,11-1-12-16,-9 1-3 15,2 3-20-15,-9-2-40 16,-4-8-97-16,-11 7-133 16,-5-11-221-16,-6-2-48 15</inkml:trace>
        </inkml:traceGroup>
        <inkml:traceGroup>
          <inkml:annotationXML>
            <emma:emma xmlns:emma="http://www.w3.org/2003/04/emma" version="1.0">
              <emma:interpretation id="{9D643D3E-2783-43A2-990D-1C2A9470C54E}" emma:medium="tactile" emma:mode="ink">
                <msink:context xmlns:msink="http://schemas.microsoft.com/ink/2010/main" type="inkWord" rotatedBoundingBox="9198,8857 10203,8811 10249,9805 9243,985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55951.89">4189 7054 951 0,'4'-28'391'0,"-2"13"35"15,1 7-235-15,1 16-98 16,-4 16-32-16,0 7-34 15,-1 20-24-15,1 3 9 16,-2 14-13-16,4-4 11 0,1 8-12 16,0-11 10-16,1-6-13 15,-1-16 17-15,0-7 16 16,0-17 21-16,2-15 13 16,-2-6 24-16,9-8 3 15,4-11-12-15,16-23-10 16,8-3-11-16,20-28-17 15,6-3-3-15,11-16-14 16,-8 16 1-16,1 7-12 16,-19 19 2-16,-10 14-14 15,-20 26 11-15,-12 11-51 16,-12 7-22-16,-9 10-137 16,-6 9-16-16,-2 10-357 0,5 1 21 15</inkml:trace>
          <inkml:trace contextRef="#ctx0" brushRef="#br0" timeOffset="356286.9924">4510 7299 1127 0,'13'18'342'15,"-5"3"96"-15,4 0-316 0,6 7-32 16,1 0-22-1,7 6-36-15,-1-5-21 16,5 4-11-16,-4-11 9 0,-2 1-48 16,-5-10-34-1,-1 7-377-15,-4-10 73 0</inkml:trace>
          <inkml:trace contextRef="#ctx0" brushRef="#br0" timeOffset="357688.6068">4855 7695 968 0,'3'-1'336'15,"-1"-4"61"-15,10-2-212 16,4-2-50-16,14-3-7 16,3 0-8-16,14 0-24 15,-2 0-33-15,0 7-31 16,-12 5-10-16,-2 5-23 16,-14 1-54-16,-4 13-445 15,-8-7 122-15</inkml:trace>
          <inkml:trace contextRef="#ctx0" brushRef="#br0" timeOffset="357423.2805">5077 7398 763 0,'23'-17'353'0,"4"-5"29"16,-5-4-161-16,1 4-23 16,-7 1-28-16,-2 4 1 15,-10 5-21-15,-4 6-21 16,-1 0-37-16,-8 3-27 16,-5-1-23-16,-2 7-23 15,-5-3-7-15,-5 1-14 16,4 7 8-16,-4 14-11 15,5-1 11-15,0 20-13 16,2 7 11-16,5 8-11 16,7-4 13-16,2 2-13 15,7-9 12-15,10 2-11 16,0-7 12-16,1 1-12 16,5-2 11-16,0 0-10 15,-6-12 12-15,0-2-12 0,-3-11 12 16,-4-2-11-16,-5-11 10 15,1 1-8-15,-2-10 10 16,-5-4-12-16,-5-6-5 16,-4-10-70-16,-3-1-52 15,-9-2 294-15,-4 10-715 16,-4 4 295-16</inkml:trace>
        </inkml:traceGroup>
        <inkml:traceGroup>
          <inkml:annotationXML>
            <emma:emma xmlns:emma="http://www.w3.org/2003/04/emma" version="1.0">
              <emma:interpretation id="{37517618-120E-4415-A97B-0EE3465551CA}" emma:medium="tactile" emma:mode="ink">
                <msink:context xmlns:msink="http://schemas.microsoft.com/ink/2010/main" type="inkWord" rotatedBoundingBox="10875,8689 13107,8587 13145,9417 10913,952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58974.6396">5883 7251 1177 0,'2'-2'381'15,"7"-1"83"-15,4 5-320 16,19 1-21-16,10 0-40 16,18 0-26-16,6-2-21 0,18-2-23 15,-10-1-3 1,-7-1-58-16,-20-3-65 15,-10-6-387-15,-20 2 57 0</inkml:trace>
          <inkml:trace contextRef="#ctx0" brushRef="#br0" timeOffset="358696.8667">6082 6999 1268 0,'0'-15'415'0,"-3"16"46"16,0 8-343-16,-3 15-63 15,0 6-39-15,3 15-15 16,4 3 13-16,5 11-14 15,6-7 9-15,3 4-12 16,-1-10 10-16,4-2-10 16,-8-8 12-16,-5-3-7 15,-5-10-19-15,0-4-72 16,-11-2-20-16,-2-8 105 16,-2-8-472-16,-3-13 195 15</inkml:trace>
          <inkml:trace contextRef="#ctx0" brushRef="#br0" timeOffset="360822.6981">6840 7430 814 0,'0'12'363'15,"-2"0"11"-15,4-3-158 0,1-2-134 16,7-7 7-16,2-4-35 16,9-14 9-16,3-5-25 15,8-15 16-15,-4-1-22 16,5-13 15-16,-1 1-19 16,-5-9 12-16,-8 9-18 0,1-6 7 15,-4 12-25-15,-7-6 8 16,-1 4-16-16,-2-13 13 15,-5 11-13-15,-4-5 11 16,0 16-13-16,-6 9 8 16,0 25-11-16,-10 16 12 15,-4 13-11-15,-8 22 13 16,7 9-8-16,-6 11 12 16,7-4-13-16,7 11 11 15,7-16-12-15,3-2 12 16,7-7-12-16,4-1 12 15,1-12-11-15,3-4 13 16,-5-1-12-16,-1-10 12 16,2 0-12-16,-5-5 13 15,-2-4-14-15,4-8 15 16,1-8-6-16,3-14 15 0,1-11-11 16,10-10 0-16,1-5-3 15,12-4 7 1,-8 3-17-16,16 8 13 0,-8 10 1 15,7 7-2-15,-8 14-12 16,7 6 13-16,-15 5-15 16,1 2 11-16,-11 1-13 15,-5 4 11-15,-6 1-10 0,-8 5 12 16,-4 3-10-16,-9 3 13 16,-1-4-9-16,-8 4 11 15,4-3-10-15,1 0 10 16,5-6-11-16,4-2 11 15,16-5-13-15,-2-2 10 16,7-3-12-16,8 1 12 16,8 2-13-16,6 2 13 15,5-1-9-15,5 1 10 16,-2-2-61-16,-2 0-94 16,-4-8 105-16,1 1-460 15,-8-7 87-15</inkml:trace>
          <inkml:trace contextRef="#ctx0" brushRef="#br0" timeOffset="361935.0855">7659 7378 851 0,'-12'5'387'0,"6"-4"23"16,8-2-200-16,14-7-12 16,8-5-58-16,15-14 13 15,12-5-38-15,17-8-11 16,-1-1-61-16,4-1-1 16,-14 12-31-16,-12 2-52 15,-22 8-126-15,-14 19-363 16,-18 4 25-16</inkml:trace>
          <inkml:trace contextRef="#ctx0" brushRef="#br0" timeOffset="361709.5961">7718 7072 1042 0,'4'-16'382'0,"2"1"107"16,-1 3-284-16,4 12-25 15,-2 6-58-15,7 13-17 16,1 8-83-16,6 14-3 16,1-2-16-16,2 9 9 15,-1-8-14-15,2 7 12 0,-4-8-13 16,2 1 9-16,-5-6-10 15,5-1 12-15,-10-14-13 16,-2-1 14-16,-2-9-11 16,-6-6 5-16,-9-3-30 15,-3-7-60-15,-2-5-44 16,-14-11-35-16,-3 8-23 16,-15-3-6-16,2 1-235 15,-8 4 106-15</inkml:trace>
        </inkml:traceGroup>
      </inkml:traceGroup>
    </inkml:traceGroup>
    <inkml:traceGroup>
      <inkml:annotationXML>
        <emma:emma xmlns:emma="http://www.w3.org/2003/04/emma" version="1.0">
          <emma:interpretation id="{5E23331B-F705-4A68-95E7-CBE274636BEE}" emma:medium="tactile" emma:mode="ink">
            <msink:context xmlns:msink="http://schemas.microsoft.com/ink/2010/main" type="paragraph" rotatedBoundingBox="3157,10367 13504,8745 13842,10895 3494,125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324F86E-34F8-4AFC-BCDA-25960E7D685F}" emma:medium="tactile" emma:mode="ink">
              <msink:context xmlns:msink="http://schemas.microsoft.com/ink/2010/main" type="inkBullet" rotatedBoundingBox="5712,10092 8042,9726 8360,11754 6030,12119"/>
            </emma:interpretation>
            <emma:one-of disjunction-type="recognition" id="oneOf22">
              <emma:interpretation id="interp34" emma:lang="" emma:confidence="0">
                <emma:literal>-</emma:literal>
              </emma:interpretation>
            </emma:one-of>
          </emma:emma>
        </inkml:annotationXML>
        <inkml:trace contextRef="#ctx1" brushRef="#br0">1059 10181 0,'0'0'0,"0"0"0,0 0 16,0 0-16,0 0 15,-45-4 1</inkml:trace>
        <inkml:trace contextRef="#ctx0" brushRef="#br0" timeOffset="376796.5758">1964 7964 425 0,'-35'3'283'16,"-1"3"-8"-16,9 0-93 15,2 0-9-15,11-2-55 0,4-1-11 16,11-1-31-16,14-4-12 16,14-1-20-16,16 0-9 15,7-1-11-15,26-2-2 16,0-2-5-16,14-2-4 16,-5 1-4-16,20-3-1 15,-17 1 1-15,1-2-2 16,-10-1-1-16,6-2-1 15,-19 2 0-15,0-1-2 16,-11 2 0-16,-11 5 1 16,-19 5 1-16,-10 2-41 15,-16 5-17-15,-17 4-126 16,-11 2-206-16,-9 1 8 16</inkml:trace>
      </inkml:traceGroup>
      <inkml:traceGroup>
        <inkml:annotationXML>
          <emma:emma xmlns:emma="http://www.w3.org/2003/04/emma" version="1.0">
            <emma:interpretation id="{7F90FA23-2C7C-4184-92A8-C66BF368018E}" emma:medium="tactile" emma:mode="ink">
              <msink:context xmlns:msink="http://schemas.microsoft.com/ink/2010/main" type="line" rotatedBoundingBox="3157,10367 13504,8745 13703,10014 3356,11636"/>
            </emma:interpretation>
          </emma:emma>
        </inkml:annotationXML>
        <inkml:traceGroup>
          <inkml:annotationXML>
            <emma:emma xmlns:emma="http://www.w3.org/2003/04/emma" version="1.0">
              <emma:interpretation id="{E42BD686-8798-4A96-ABFA-532F7C38FF36}" emma:medium="tactile" emma:mode="ink">
                <msink:context xmlns:msink="http://schemas.microsoft.com/ink/2010/main" type="inkWord" rotatedBoundingBox="7218,10040 10584,9512 10640,9868 7274,1039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77133.2701">2677 8086 607 0,'7'-12'359'0,"-5"-5"-9"16,-2 2-145-16,1 7-30 15,-8 8-85-15,-14 13-24 16,-6 14-37-16,-18 10-15 16,-8 4-11-16,-8 7 0 15,7-12 1-15,0-6 0 16,15-8 0-16,4-5-2 16,13-4 1-16,5-4-1 15,10-1 3-15,2-4-27 16,5-5-6-16,5-5-30 15,1-3-11-15,7-8-187 16,1 2-107-16,2-6-21 16</inkml:trace>
          <inkml:trace contextRef="#ctx0" brushRef="#br0" timeOffset="377338.72">2345 8192 568 0,'6'-13'365'0,"5"8"-49"16,-2 4-140-16,7 10-59 0,7 1-85 15,10 13-15-15,3-4-7 16,10 7 3-16,2-2 0 15,3 1 1-15,-3-4-4 16,5 0 7-16,-2-4 348 16,7-11-695-16,-5-17 356 15</inkml:trace>
          <inkml:trace contextRef="#ctx0" brushRef="#br0" timeOffset="378072.6609">4561 7922 588 0,'-65'9'362'0,"8"-5"-14"16,21-1-157-16,39-15-10 15,5 5-102-15,13-5-6 16,6 0-44-16,18 1 6 0,7 5-21 16,31 0 8-16,2 2-17 15,28 5 10-15,-2 2-15 16,14-3 9-16,-17 0-11 16,4-6 12-16,-23-4-11 15,-5-1 10-15,-24-2-9 16,-12 1-40-16,-24 0 185 15,-21 4-536-15,-15-1 194 16</inkml:trace>
        </inkml:traceGroup>
        <inkml:traceGroup>
          <inkml:annotationXML>
            <emma:emma xmlns:emma="http://www.w3.org/2003/04/emma" version="1.0">
              <emma:interpretation id="{E1CA5C72-9A3F-4F25-906E-96CC58BC94A3}" emma:medium="tactile" emma:mode="ink">
                <msink:context xmlns:msink="http://schemas.microsoft.com/ink/2010/main" type="inkWord" rotatedBoundingBox="9629,9910 13272,9339 13376,10006 9734,10577">
                  <msink:destinationLink direction="with" ref="{B762AC7F-8BDD-4F5D-9AE5-FDE1DDD789D4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78136.492">5277 7877 1000 0,'-5'1'278'0,"-10"-1"64"16,-6 6-292-16,-4 14-15 16,-11-1-33-16,-12 11 13 15,3 6-12-15,-11 16 12 16,-1-4-15-16,0 6 10 16,6-9-13-16,-1 0 12 15,11-20-13-15,3 2 13 0,11-9-13 16,8-4 0-16,10-8-26 15,3-3-319-15,6-8 89 16</inkml:trace>
          <inkml:trace contextRef="#ctx0" brushRef="#br0" timeOffset="378399.3682">4821 8013 736 0,'13'-19'359'15,"1"11"-24"-15,1 17-199 16,9 24-49-16,6 8-80 15,24 15 4-15,7-4-11 16,19-1 13-16,-2-12-11 0,19 0 13 16,-13-12 48-16,-2-4-398 15,-25-10 155-15</inkml:trace>
          <inkml:trace contextRef="#ctx0" brushRef="#br0" timeOffset="378873.1021">7173 7716 411 0,'-54'5'609'0,"1"1"-192"15,-7-20-270-15,21 1-32 0,9 1-37 16,20 4-25-16,35 13-22 16,22 1-23-16,10 0 2 15,34 4-10-15,7-1 10 16,34-3-9-16,-4-3 6 0,19-4-7 16,-21-8 10-1,7-14-12-15,-30-5 11 0,-1-5-11 16,-30 6 13-16,-15-2-52 15,-29 8-4-15,-23 8-341 16,-32-5 67-16</inkml:trace>
          <inkml:trace contextRef="#ctx0" brushRef="#br0" timeOffset="379180.1845">7925 7776 1067 0,'-15'-6'299'0,"-5"9"67"16,-14 11-296-16,-5 7-48 16,-9 15-20-16,-2 1 9 15,-10 13-9-15,8-2 8 16,-10 10-11-16,4-5 10 15,1-3-12-15,13-13 11 16,4-5-11-16,12-14 11 16,7-8-11-16,9-4 12 0,2-7-53 15,7-10 108-15,7-23-441 16,8-11 136-16</inkml:trace>
        </inkml:traceGroup>
        <inkml:traceGroup>
          <inkml:annotationXML>
            <emma:emma xmlns:emma="http://www.w3.org/2003/04/emma" version="1.0">
              <emma:interpretation id="{9EBC8EEF-9621-4711-A3AF-329A4063DD73}" emma:medium="tactile" emma:mode="ink">
                <msink:context xmlns:msink="http://schemas.microsoft.com/ink/2010/main" type="inkWord" rotatedBoundingBox="3157,10367 13504,8745 13703,10014 3356,11636">
                  <msink:destinationLink direction="with" ref="{B762AC7F-8BDD-4F5D-9AE5-FDE1DDD789D4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79722.8216">7215 7752 1058 0,'1'2'259'16,"14"1"99"-16,21 10-306 16,15 5-10-16,34 12-15 15,8 5-1-15,22 16-16 16,-10 0 2-16,0 13-19 15,-30-2-12-15,-8-6-352 16,-36-19 101-16</inkml:trace>
          <inkml:trace contextRef="#ctx0" brushRef="#br0" timeOffset="379416.6395">7490 7836 848 0,'15'-1'272'16,"-5"5"44"-16,8 5-211 16,6 11-66-16,9 5-10 15,-1-1 9-15,7 2-12 16,-2 2 0-16,1-4-17 16,-5-4 5-16,1-1-12 15,-8-3 21-15,4-16-369 16,-5-11 127-16</inkml:trace>
          <inkml:trace contextRef="#ctx0" brushRef="#br0" timeOffset="380194.5612">7659 6948 1012 0,'3'-5'294'0,"0"7"62"15,2 7-286-15,7 7-28 16,7 13-18-16,11 16-16 15,9 3 7-15,27 13-9 16,0 5 8-16,19 18-10 16,-1-7 8-16,6 15-24 15,-23-7-10-15,1-4-351 16,-22-15 95-16</inkml:trace>
          <inkml:trace contextRef="#ctx0" brushRef="#br0" timeOffset="381600.3208">7071 8336 760 0,'-8'-10'423'0,"14"-8"-38"16,6-6-128-16,23-24-182 16,19-9-35-16,27-24-9 15,15-1-17-15,30-11-3 16,-3 12-7-16,12 9-2 16,-27 20 0-16,-7 1-2 0,-33 19 1 15,-10 11-2-15,-28 11 2 16,-6 5-46-16,-18 7-23 15,-10 2-333-15,-11-1 56 16</inkml:trace>
          <inkml:trace contextRef="#ctx0" brushRef="#br0" timeOffset="381842.1936">7592 7395 1070 0,'-5'1'308'0,"-2"-4"88"0,8-3-307 16,14-6 4-16,8-3-24 16,11-7-15-16,10-5-16 15,22-6-5-15,3-2-16 16,24-8-5-16,0-1-4 15,14-5-2-15,-14 2 0 16,1-2-14-16,-22 7-66 16,-4-15-366-16,-23 3 86 15</inkml:trace>
          <inkml:trace contextRef="#ctx0" brushRef="#br0" timeOffset="386704.8">-1728 9178 298 0,'-6'-6'230'16,"0"3"-6"-16,5 2-47 0,-1-1-42 15,4 2-36-15,2 2-34 16,4-4-18-16,7 2-6 16,6 0 7-16,10 0-9 15,7-4 5-15,14-1-17 31,0-2-8-31,18-2-14 0,-1-3 6 0,12 1-11 16,-7-1 10-16,5 0-11 16,-16 3 8-16,3 2-11 15,-18 2 10-15,2 5-11 16,-11 3 10-16,3 5-11 16,-7-2 12-16,8 1-11 15,1-2 11-15,11-1-12 16,-4-2 13-16,5-4-12 0,-7-2 12 15,1 1-11 1,-14-5 11-16,-3 4-12 16,-6-1 10-16,-8 4-10 0,-2 1 11 15,-7 1-12-15,-1-2 12 16,2 1-11-16,-3 1 11 16,1-1-12-16,3 0 12 15,0 0-11-15,0-1 11 16,1-5-10-16,-4 0 12 15,-3-3-10-15,-6 0 11 16,-16-2-11-16,-13 4 11 0,-18 4-10 16,-5 3 10-16,-17 0-10 15,3 3 9-15,-11 3-11 16,8 0 9-16,-7 1-10 16,8 1 11-16,-7 4-11 15,11-5 11-15,-7 2-11 16,11-4 11-16,-6 1-12 15,10-5 12-15,1 2-12 16,10-4 11-16,-5 2-12 16,10 1 13-16,1-2-13 15,4 0 12-15,2 3-11 16,6-3 11-16,2 1-11 16,8-2 10-16,1 5-11 15,4-2 11-15,5 4-12 0,6-2 9 16,7-1-9-16,9 0 12 15,18 0-10-15,12 0 12 16,26 0-9-16,8 3 9 16,20-12-10-16,5 2 10 15,19-4-12-15,-15-1 11 16,18 2-11-16,-16 4 10 16,-1 4-57-16,-25-1-114 0,3 2-154 15,-22 1-37-15</inkml:trace>
          <inkml:trace contextRef="#ctx0" brushRef="#br0" timeOffset="521451.6645">4292 7968 520 0,'-9'-6'343'16,"3"2"-33"-16,6 1-137 0,9-5-25 15,6 2-97-15,21 0-9 16,6-6-32-16,20-3 6 16,7 3-18-16,15-6 11 15,-6 0-11-15,9 2 10 16,-10 2-12-16,-2 2 10 15,-17 3-11-15,-10 2 10 16,-18 2-10-16,-12 2 8 16,-15 0-8-16,-21 2 9 15,-12 5-12-15,-22 2 15 16,-8 2-7-16,-24 5 8 16,1 2-7-16,-4-3 11 15,15 0-14-15,-3 0 10 16,24-9-10-16,3-3 12 15,15-1-10-15,7-4 15 16,19-2-12-16,17-4 10 0,22 2-11 16,20-1 9-16,17-4-14 15,27 2 12-15,-3 3-14 16,16 0 12-16,-7 2-15 16,1 5-6-16,-20 2-27 15,-4-4-8-15,-25 2-11 16,-19-1 15-16,-20-1 2 15,-26-1 27-15,-17 4 10 0,-32-1 18 16,-14 5-8-16,-29 5 30 16,1 1-7-16,-14 12 16 15,23-2-19-15,3 2 9 16,28-1-25-16,7 4 6 16,22-8-10-16,6 4-325 15,12-14 109-15</inkml:trace>
          <inkml:trace contextRef="#ctx0" brushRef="#br0" timeOffset="526434.4948">6886 7769 546 0,'-13'-11'337'0,"1"-2"-16"15,6-1-142-15,3 2-23 16,1 8-89-16,7-5-13 16,-1 7-41-16,10 2 6 0,4-1-20 15,12 2 11 1,4 1-13-16,14-2 12 0,2-2-13 15,19-4 11-15,1-3-11 16,20-6 11 0,-2-1-11-16,12 2 11 0,-14 5-11 15,-4 2 12-15,-16 11-13 16,-4-1 12-16,-17 0-11 0,-2 2 10 16,-5 7-10-16,-4-11 10 15,-7 5-11-15,-1 0 10 16,-6-4-10-16,-4-10 12 15,-4 5-12-15,-3 2 10 16,-4 1-10-16,-7 3 11 16,-7 7-11-16,-15 1 13 15,-9 1-11-15,-17 3 12 16,-1 3-12-16,-12-3 13 16,6-3-14-16,-10-8 14 15,8-4-10-15,-14-4 16 16,8-4-11-16,-5 2 13 15,11 2-12-15,-1-1 9 16,16 2-16-16,7-1 11 16,11 1-14-16,13 3 11 15,11 1-14-15,13 1 9 16,10-1-11-16,16 4-10 0,8-1-348 16,7 5 111-16</inkml:trace>
        </inkml:traceGroup>
      </inkml:traceGroup>
    </inkml:traceGroup>
    <inkml:traceGroup>
      <inkml:annotationXML>
        <emma:emma xmlns:emma="http://www.w3.org/2003/04/emma" version="1.0">
          <emma:interpretation id="{8B1AC566-354F-4EB7-8F41-95847C1932F8}" emma:medium="tactile" emma:mode="ink">
            <msink:context xmlns:msink="http://schemas.microsoft.com/ink/2010/main" type="paragraph" rotatedBoundingBox="3265,11002 5047,11002 5047,11157 3265,111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8A03EA-BADC-44ED-8F74-9E329DFCB70B}" emma:medium="tactile" emma:mode="ink">
              <msink:context xmlns:msink="http://schemas.microsoft.com/ink/2010/main" type="inkBullet" rotatedBoundingBox="3260,11046 5043,10956 5049,11071 3266,11160"/>
            </emma:interpretation>
            <emma:one-of disjunction-type="recognition" id="oneOf26">
              <emma:interpretation id="interp38" emma:lang="" emma:confidence="0">
                <emma:literal>•</emma:literal>
              </emma:interpretation>
            </emma:one-of>
          </emma:emma>
        </inkml:annotationXML>
        <inkml:trace contextRef="#ctx0" brushRef="#br0" timeOffset="371808.2468">-1723 9199 499 0,'-12'0'303'15,"0"-3"7"-15,9 5-136 0,6-4 3 16,6-1-82-16,7 0-5 16,1 2-49-16,17-7 15 15,7-1-20-15,14 0 11 16,4-3-21-16,19 2 6 16,-4 4-24-16,11 6 5 15,-5 0-16-15,14 1 10 16,-7-4-11-16,16-1 10 0,-9-2-10 15,16 0 11-15,-17-2-12 16,9 2 11-16,-17 2-10 16,1-2 10-16,-23 7-12 15,-3 1 12-15,-19 2-11 16,-8 2 12-16,-14 3-11 16,-2-6 10-16,-8 3-9 15,-3 0 10-15,-5-3-9 0,-1-4 12 16,2 2-11-16,-2-4 11 15,1 0-11-15,-1 0 9 16,-3-1-13-16,-4-5 10 16,-5 1-11-16,-15 4 11 15,-6-4-10-15,-18 7 12 16,-2 4-11-16,-10-2 12 16,9-2-11-16,-8-1 11 15,7-1-12-15,-13-4 12 16,7 2-13-16,-14 1 12 15,4 2-13-15,-5 2 12 16,8 3-11-16,-3 2 11 16,4-2-11-16,-10 4 11 15,14-2-12-15,-7 1 13 16,2 1-13-16,1 7 12 16,14-1-12-16,-5 5 11 0,9-6-11 15,7 8 12-15,12-10-11 16,6 1 11-16,11-4-12 15,7 2 11-15,4-6-11 16,5-1 10-16,2-2-12 16,13-3 11-16,10-2-11 15,23-7 12-15,10 3-11 0,24-7 13 16,4-1-11-16,13 4 11 16,-6 2-10-16,13 1 11 15,-14 7-11-15,15 0 11 16,-11 1-11-16,9 7 10 15,-15-2-12-15,15 0 8 16,-18-5-15-16,9 1 7 16,-18-8-12-16,-1 0 10 15,-28 3-20-15,-10 1-6 16,-22 2-207-16,-32 6-137 16,-17-3-39-16</inkml:trace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1:48.5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F4C1470-1298-41B1-8A96-4F4ED21AC345}" emma:medium="tactile" emma:mode="ink">
          <msink:context xmlns:msink="http://schemas.microsoft.com/ink/2010/main" type="inkDrawing" rotatedBoundingBox="4433,11993 13316,11965 13317,12267 4434,12295" semanticType="underline" shapeName="Other"/>
        </emma:interpretation>
      </emma:emma>
    </inkml:annotationXML>
    <inkml:trace contextRef="#ctx0" brushRef="#br0">24 136 600 0,'-24'9'296'0,"35"-5"2"0,-4-2-150 16,-1-4-31-16,-1 1-58 16,-7 1-15-16,-2 0-21 15,4 0-9-15,0 0-9 16,9 1 10-16,3-2 6 15,6-2 7-15,4-3 3 16,-1 0 3-16,0 0-9 16,3 0-4-16,-10 4-8 15,-1 4-4-15,-2 1-3 0,-1 0-3 16,-5 1-1-16,7 4-1 16,0-2 1-16,1 1-2 15,4-1 2-15,9-3 0 16,-1-4 0-16,8-4 2 15,2-8 4-15,1-4 5 16,-8 1 1-16,-4 2 5 16,-9 4 0-16,-6 2 1 15,-6 5-5-15,-3 2-2 16,0-2-4-16,2 1-4 16,-1 2-2-16,1 0-2 15,1 0 1-15,1-3-2 16,4-1 2-16,1 1 0 15,-2 0 0-15,1 0 0 16,-2 4 1-16,0-2-2 16,-3-1 0-16,4 4 0 15,1 2-2-15,4-1 1 0,1 6-1 16,4-3 0-16,1 2 1 16,3-1 0-16,0-2 0 15,1 1 1-15,-2-5 0 16,2-2 0-16,-1-1 0 15,3 1 0-15,-1-4-1 16,7 7 0-16,-2 1 0 0,4-5-1 16,-3 2 2-16,2 2-1 15,-1-1 0-15,2-1 1 16,-5 0 0-16,0 5-1 16,-5-7 1-16,2-1-1 15,-4 3 0-15,4 8-1 16,-2-7 0-16,5 5 1 15,-1-1 1-15,-1-4-1 16,-2-2 1-16,5 5-1 16,-4-2 1-16,2-1-2 15,1 1 1-15,9-5-1 16,-3-2 1-16,10 2-1 16,2 2 2-16,8-4-1 15,-6 4 0-15,7-4 0 16,-3 2 0-16,6-4-1 0,-2 8 2 15,1 1-1-15,-8 1 0 16,6-2 1-16,-6 2 0 16,1-6-2-16,2 0 2 15,-1 0-1-15,-5-4 1 16,3 4-2-16,-4 0 2 16,7 0-1-16,-2 4 0 15,8 1-2-15,-1-2 1 0,11 3-1 16,-8-2 1-1,5-1 0-15,-5 3 2 0,1 2-1 16,-9-1 1-16,0 7-1 16,-7-2 0-16,-1 4 0 15,-8-2 0-15,8 2 0 16,-4-1 2-16,9-1 0 16,-3-7-1-16,14 2-1 15,-7-1 0-15,16-1-2 16,-8-1-1-16,9 2 2 15,-7 1 1-15,7 1 0 16,-11 2 1-16,4 0 0 16,-4-1-1-16,11-2-1 15,-7-2-1-15,13 1 1 16,-1-2-1-16,11 3 0 16,-13-2 3-16,6 2 0 15,-9-4 1-15,5 1-2 0,-14-3 1 16,9 3 0-16,-7 1-1 15,10 1-1-15,-3-1 2 16,9-1-1-16,-8 0 1 16,8-4-2-16,-9-2 2 15,9-3-2-15,-9 0 2 16,14-6-2-16,-8 3 1 16,9-2 1-16,-12 4 1 15,6-4-1-15,-9 2 1 0,11-1-1 16,-8 1 0-16,11-3-1 15,-4 1-1-15,16 1 1 16,-13 1 1-16,11-3 0 16,-10 0 0-16,7-5-1 15,-15 7 1-15,5-7-1 16,-13 10 0-16,7-2 0 16,-14 4 2-16,7-2-3 15,-7 7 1-15,14-12-1 16,-8 4 1-16,18 2-1 15,-6-6 2-15,17 2-1 16,-13 4 2-16,13-2-3 16,-13-2 2-16,10 8-1 15,-11-2-1-15,12 2 0 0,-7 7 2 16,4-2-2-16,-17-3 2 16,7 1 0-16,-16 5 0 15,4-10-2-15,-8 8 2 16,6 1-1-16,-9-2 0 15,5 0 0-15,-11 6 0 16,0-6 0-16,-12 1 0 16,-5 1-1-16,-11-5 1 15,-7-3-1-15,-7 4 0 16,-3-1-2-16,-1 2 2 0,-5-2-4 16,-2 3-11-16,-1-3-35 15,2 0-13-15,-4 7-333 16,7 1 74-16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2:33.9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234D502-2D8F-4BCB-8E64-257C1C5FCE08}" emma:medium="tactile" emma:mode="ink">
          <msink:context xmlns:msink="http://schemas.microsoft.com/ink/2010/main" type="inkDrawing" rotatedBoundingBox="1116,14044 3310,13893 3318,14010 1124,14160" semanticType="callout" shapeName="Other"/>
        </emma:interpretation>
      </emma:emma>
    </inkml:annotationXML>
    <inkml:trace contextRef="#ctx0" brushRef="#br0">24 136 485 0,'-15'1'363'0,"8"1"-38"16,2-2-104-16,5 0-39 15,8-3-80-15,10-2-21 16,7-2-29-16,14-1-5 16,-3 8 9 15,-18 0-27-16,0 0-18-15,56 2-10 0,-1 4 0 16,4 1 0-16,0 1 0 16,-31-11 0-16,16-3 1 15,-5 0 1-15,7-2-2 0,-7 4 2 16,5 2-2-16,-16 5 0 16,8 0-1-16,-9 2 1 15,9-2-1-15,-1-3 0 16,13-3 0-16,-4 0 1 15,13-5-1-15,-11 2 1 16,14-4 0-16,-10-4 1 16,10-4-1-16,-14 2 0 0,10-1 0 15,-15 2-1-15,5 6 0 16,-14 5 1-16,1 4-2 16,-14 1 1-16,-1 2 0 15,-13 2 0-15,4-1-1 16,-8 1 3-16,1-4-2 15,-1 4 2-15,4-4 0 16,-4 1-1-16,-4-2 1 16,-1-3 0-16,-2-5-1 15,-6 4 0-15,0 1-1 16,-3 0-2-16,-5 1 1 16,-5 5 2-16,-5 3-1 15,-3 2 3-15,0 2 1 16,-5-1-1-16,-1 2-2 0,2-4 0 15,-8-2 0-15,-6-2-1 16,-12-3 1-16,-6-5 0 16,-20-1 0-16,-1 2 0 15,-15-4 0-15,6 4 0 16,-17-1 0-16,10 8-1 16,-7-1 0-16,10 5 0 15,-10 7 0-15,19-1 0 16,0-2 1-16,9-1-1 15,-8 1 0-15,9-5 0 16,-14 4 0-16,-1 1 0 0,-4-2 1 16,8-2-1-16,2-1 1 15,18-3 0-15,1-1-1 16,16-2 0-16,7 3 0 16,4-2-1-16,5 4 0 15,11 1-1-15,5 0 0 16,4 0-1-16,14 4 0 15,5-2 1-15,15-1 0 16,5-2 2-16,25-4 0 16,3-4 1-16,21-3 0 15,-4-1-1-15,23 1 1 16,-13-2 1-16,9-1-1 16,-10-3 0-16,14-1 0 15,-12-4 0-15,15 2-1 0,-10 3 1 16,6 2-1-16,-13 1 0 15,7 4 0 1,-18-2 1-16,-1 2-1 0,-16-1 0 16,1 2 0-16,-20-1 0 15,0 4 0-15,-11-2 0 16,-1 7-18-16,-13-2-22 16,1-1 9-16,-5 4-370 0,-8-4 105 15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3:04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725E414-103B-4E0C-A7AB-5ADBB2917B6B}" emma:medium="tactile" emma:mode="ink">
          <msink:context xmlns:msink="http://schemas.microsoft.com/ink/2010/main" type="inkDrawing" rotatedBoundingBox="16629,14089 18634,14004 18637,14073 16631,14157" shapeName="Other"/>
        </emma:interpretation>
      </emma:emma>
    </inkml:annotationXML>
    <inkml:trace contextRef="#ctx0" brushRef="#br0">29 94 251 0,'-11'2'232'0,"5"-1"8"15,-1 1-51-15,5-2 7 16,-1 1-49-16,2-2-10 16,2-1-52-16,5 2 7 15,0-1-25-15,6-2 2 16,5 1-33-16,1-1 5 16,1 3-27-16,2 0 4 15,2 2-21-15,7-2 10 16,3 3-11-16,11 0 10 0,1 0-10 15,12 0 11-15,-8 1-13 16,14-1 13-16,-1-3-12 16,11-1 12-16,-5-2-12 15,13-2 11-15,-12-1-10 16,5 3 11-16,-11 3-11 16,0 2 0-16,-11-1 1 15,4 1 11-15,-8-2-13 0,7-6 12 16,-1-2 0-16,11-1 0 15,-2 0-12-15,8-1 11 16,-10-1-12-16,2 1 12 16,-12 2-12-16,-3 1 11 15,-30 2-5 1,0 2-7-16,14-1 13 16,-13 1-11-16,-2 1 10 15,-4 2-10-15,-4 2 11 16,2-1-11-16,2 1 11 15,4-2-11-15,1 0 9 16,-2-2-1-16,-1 2 14 16,-3-1-11-16,2 4 11 15,-5 0-9-15,1 1 0 16,-2 1-14-16,1 1 11 16,-3-3-10-16,-2 3 11 15,-1 0-11-15,2-2 11 0,-4-1-11 16,2 2 12-16,-1-4-12 15,-1-1 12-15,-1 0-22 16,5-3-223-16,2 2-146 16,1-2-41-16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3:14.14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8044C25-007C-433F-860D-1888FFEA0907}" emma:medium="tactile" emma:mode="ink">
          <msink:context xmlns:msink="http://schemas.microsoft.com/ink/2010/main" type="inkDrawing" rotatedBoundingBox="23530,7403 27147,7205 27154,7327 23537,7525" semanticType="underline" shapeName="Other">
            <msink:sourceLink direction="with" ref="{9AF1FD84-911B-44BE-99C9-1C218E1C7851}"/>
          </msink:context>
        </emma:interpretation>
      </emma:emma>
    </inkml:annotationXML>
    <inkml:trace contextRef="#ctx0" brushRef="#br0">0 290 1064 0,'42'-40'256'0,"-5"16"104"16,16 3-310-16,31-1-4 16,9 6-12-16,30-2-4 15,2 6-12-15,35 4-3 16,-12 7-3-16,33-2 0 15,-5 6-2-15,38 0 5 16,-15-5 2-16,41-4 7 16,-24 0 1-16,21-9 2 15,-34 0-8-15,2-6 0 16,-44 5-5-16,-2-1-1 16,-40 7-2-16,-14 1 0 15,-29 7-5-15,-9 2-3 16,-22 2-1-16,-2-2-1 0,-14 1 1 15,1-1 1-15,-9 0-1 16,-6-1 5-16,-8 1-36 16,-10 0-133-16,-16 4-263 15,-16 4 8-15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3:15.9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762AC7F-8BDD-4F5D-9AE5-FDE1DDD789D4}" emma:medium="tactile" emma:mode="ink">
          <msink:context xmlns:msink="http://schemas.microsoft.com/ink/2010/main" type="inkDrawing" rotatedBoundingBox="9676,10721 13732,10421 13749,10649 9693,10948" semanticType="underline" shapeName="Other">
            <msink:sourceLink direction="with" ref="{E1CA5C72-9A3F-4F25-906E-96CC58BC94A3}"/>
            <msink:sourceLink direction="with" ref="{9EBC8EEF-9621-4711-A3AF-329A4063DD73}"/>
          </msink:context>
        </emma:interpretation>
      </emma:emma>
    </inkml:annotationXML>
    <inkml:trace contextRef="#ctx0" brushRef="#br0">21 373 434 0,'-13'-10'306'0,"7"7"-53"0,3 0-8 16,9 7-209-16,10 1 30 15,13 1-7-15,26 0 17 16,16-3-17-16,34-2 12 16,15-4-32-16,33-10 1 15,0 2-29-15,37-1 5 16,-10-10-17-16,37-13 13 15,-12 2-11-15,35-16 14 16,-20-7-9-16,33 5 17 16,-34 12-12-16,18 4 11 15,-40 19-14-15,8 10 9 16,-43 9-18-16,1 7 9 16,-40 2-11-16,-6 5 10 15,-30 1-10-15,-8 1 10 16,-22-2-11-16,-1-2 11 0,-17-3-12 15,-3 2 13-15,-10-11-12 16,-5 1 10-16,-8-1-9 16,-4-6 10-16,-6-3-19 15,-7-1-2-15,-11-8-358 16,-6-8 106-16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3:25.1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67766DA-4CD8-4799-B78D-3F741D483AAA}" emma:medium="tactile" emma:mode="ink">
          <msink:context xmlns:msink="http://schemas.microsoft.com/ink/2010/main" type="inkDrawing" rotatedBoundingBox="6372,5770 10826,5464 10844,5727 6390,6033" semanticType="underline" shapeName="Other">
            <msink:sourceLink direction="with" ref="{7EA80CBD-0F75-4DE3-962F-7A4655E82EBC}"/>
          </msink:context>
        </emma:interpretation>
      </emma:emma>
    </inkml:annotationXML>
    <inkml:trace contextRef="#ctx0" brushRef="#br0">371 216 1209 0,'-14'5'296'0,"5"-1"98"15,9-4-360-15,11 5-10 16,8-2-24-16,16-9 17 15,7-2-6-15,10 2 18 16,-8 6 16 15,-23 0-19-31,1 2-28 0,79-1 10 16,-8 5-12-16,15 6 11 16,2-4-13-16,-17-5 13 15,-3 1-12-15,24 4 10 0,-9-7-11 16,24 2 12-16,-12-1-11 15,23-11 11-15,-16-3-12 16,26 3 12-16,-17-2-12 16,18-2 15-16,-19 8-12 15,21-5 13-15,-21-1-12 16,23-1 13-16,-20 0-14 16,27-6 10-16,-18 0-12 15,14 0 13-15,-26-1-14 0,9 1 12 16,-27 3-12-16,2 1 13 15,-24 7-13-15,1 4 12 16,-26 1-10-16,-7 7 11 16,-21-1-12-16,-3 2 12 15,-21 2-12-15,-1-2 10 16,-10-3-11-16,-1 4 14 16,-6-2-12-16,2-2 14 15,-5 0-9-15,1 1 11 16,-8-7-12-16,-14 2 11 15,-9-2-13-15,-18 3 9 16,-11 1-10-16,-8 8 11 16,2 0-11-16,-10 3 10 15,10 2-11-15,-14 2 11 16,4-4-14-16,-21 3 13 16,3-3-12-16,-21 2 13 0,11-5-12 15,-24 0 12-15,13 1-12 16,-27 4 11-16,15-4-13 15,-28 1 14-15,21 2-13 16,-19-2 12-16,22 1-12 16,-16-9 14-16,20 0-12 15,-12 1 11-15,19-4-11 16,-8-6 11-16,20 12-11 0,-16 0 10 16,18-3-10-16,-12 5 11 15,12 4-12-15,-8-5 12 16,27-1-12-16,2-1 11 15,24-5-11-15,9-6 12 16,17 1-12-16,8-1 12 16,16 3-10-16,10-1 8 15,10-2-10-15,14-5 13 16,11 7-13-16,11-5 12 16,7 4-9-16,17 4 9 15,5 1-13-15,23-6 11 16,4 1-13-16,30-1 11 15,0-7-11-15,30-2 13 16,-4-2-10-16,25-11 10 16,-10-5-10-16,26 3 11 0,-17 0-11 15,19-5 12-15,-21 13-12 16,15 1 11-16,-34 9-10 16,10 1 10-16,-24 11-12 15,12 2 12-15,-22 4-10 16,10 1 10-16,-16 2-12 15,8 0 12-15,-26-3-10 16,1-3 9-16,-18-4-9 0,-6-1 10 16,-27-2-11-16,-9 1 11 15,-21 0-12-15,-12 1 4 16,-15 2-9-16,-22 3 12 16,-13 5-12-16,-19 2 13 15,-13 4-4-15,-19 7 10 16,1-5-13-16,-7 1 12 15,8-4-12-15,-23 1 10 16,8-4-11-16,-24-2 12 16,5-1-12-16,-28-1 12 15,11-3-12-15,-33 5 11 16,18-1-11-16,-38-1 12 16,15 6-12-16,-16 6 13 15,21-13-11-15,-29 7 11 16,26 1-13-16,-13-2 12 15,15-1-10-15,-18 5 10 16,23 8-10-16,-2-2 11 16,14 4-12-16,-12 1 11 15,34 2-12-15,4-5 11 0,25-8-10 16,9-5 11-16,38-8-12 16,12-8 9-16,29-6-14 15,13-6 5-15,18-3-12 16,22-6-4-16,16 6-27 15,19 1-37-15,11 8 345 0,34 11-684 16,10 8 309-16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3:35.8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2C13CB-EE68-4C26-87E5-5A85F5097DC8}" emma:medium="tactile" emma:mode="ink">
          <msink:context xmlns:msink="http://schemas.microsoft.com/ink/2010/main" type="inkDrawing" rotatedBoundingBox="23406,7493 27113,7335 27122,7554 23415,7712" semanticType="underline" shapeName="Other">
            <msink:sourceLink direction="with" ref="{6AB43983-822D-47B4-B801-8E0D9F5027D1}"/>
            <msink:sourceLink direction="with" ref="{9AF1FD84-911B-44BE-99C9-1C218E1C7851}"/>
          </msink:context>
        </emma:interpretation>
      </emma:emma>
    </inkml:annotationXML>
    <inkml:trace contextRef="#ctx0" brushRef="#br0">152 271 1358 0,'-92'27'354'0,"56"-24"-309"15,14-11-31-15,20 7-8 16,13-4 0-16,16-4 0 16,10-4 1-16,2-5-3 15,-3-5 0-15,6 1 0 16,-12 2-2-16,-1 4-1 16,-2 4 1-16,3 1-1 15,-3 4 0-15,11 5-1 0,1-2 0 16,10 1 0-16,1-5 0 15,19 4 1-15,7-7-1 16,20-4 0-16,0 0 1 16,24 2-1-16,-14 2 0 15,11-2 0-15,-14 5 0 16,14 2 1-16,-15 3-2 0,23-2 1 16,-14 4 1-16,21-1-1 15,-7 1 0-15,19-2 0 16,-15 1 1-16,14-1-1 15,-19 2 0-15,10-1 1 16,-25 2-1-16,10-1 1 16,-26 1 0-1,-3 1-2-15,-19 4 1 0,-5 1 0 16,-15 1 1-16,4 6 1 16,-10-3 3-16,3 2-2 15,-6-3 2-15,6-1-2 16,-5-4-1-16,5-4-1 15,-14-1 1-15,-2-2-1 16,-13 3-1-16,-8-3 13 16,-11 0 20-16,-6-2 13 0,-5 2 1 15,-10-3 3-15,0 3-11 16,-3 2-17-16,5 1-12 16,-4 1-2-16,10 4-3 15,-1 5-2-15,5 5-1 16,2 0 270-16,1-9 122 15,1-15-818-15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5:48.7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AABED13-1844-43CD-B91D-62FB7F7A9F0E}" emma:medium="tactile" emma:mode="ink">
          <msink:context xmlns:msink="http://schemas.microsoft.com/ink/2010/main" type="inkDrawing" rotatedBoundingBox="1766,18702 10708,18645 10710,18895 1767,18953" semanticType="underline" shapeName="Other"/>
        </emma:interpretation>
      </emma:emma>
    </inkml:annotationXML>
    <inkml:trace contextRef="#ctx0" brushRef="#br0">0 272 225 0,'15'-22'164'0,"2"-5"32"16,1 3-34-16,0-1 22 16,-12 12 131-1,1 1-207-15,5-6-16 0,-4 6-30 16,-4 4-10-16,-2 7-21 15,-2 4-7-15,0 0-10 16,4-3-5-16,-2 1-5 16,7 1 0-16,1 7-2 15,7-8 2-15,-1 1 1 16,11-4 2-16,-1-1 0 16,4-4 0-16,0-2-1 15,6 1-1-15,-5 2-2 16,10-4-2-16,-3 5 0 0,7 4 0 15,1 2-1-15,11 1 1 16,-1-2 0-16,13-2-1 16,-6-2 0-16,9-7-1 15,-9 2 0-15,10 9 1 16,-11-3 1-16,13 0 0 16,-10 2 0-16,11-2 0 15,-8-6 0-15,4-2-1 16,-12 7 0-16,7-2 0 15,-10 1 0-15,8 4-1 16,-5 1 2-16,14 1-1 16,-8 1 0-16,10-1 1 15,-7 5-1-15,5-3 0 16,-11 2 1-16,10-2-1 16,-11 1 0-16,6-5 0 0,-2 5 0 15,9-2 0-15,-9 2 0 16,12-5-1-16,-8 1 1 15,7-9 0-15,-8 1 0 16,10-2-1-16,-8 2 1 16,9 5 0-16,-7 5 0 15,7 2-1-15,-14 2 3 16,1 5-2-16,-5-5 2 0,4 7-3 16,-8-5 2-16,13 1-1 15,-3-2 0-15,7-2 0 16,-6-5 0-16,6-2 0 15,-14 2 0-15,8-3 0 16,-7 2 1-16,8-4-1 16,-8-2 0-16,16-4-1 15,-6-1 1-15,8 0-1 16,-10 0 1-16,4 5 2 16,-13 1-2-16,4 4 0 15,-11 2 1-15,4 5-1 16,-6-1 0-16,9 2-1 15,-5-3 1-15,7 0 0 16,-5-1-1-16,5-2 1 16,-9-2 2-16,9 4-1 15,-10-5 0-15,7 4-1 0,-8 4 0 16,9 5-1-16,-10-4 1 16,7 6-1-16,-8-1 2 15,13-4 0-15,-9-2-1 16,15 2 0-16,-3-1 1 15,10-3-2-15,-4-1 0 16,14 1 1-16,-9-2 1 0,11-1-2 16,-10-3 2-16,8 2-1 15,-13-5 1-15,10-2-1 16,-13-1 1-16,10-1-2 16,-9 1 1-16,13 0-1 15,-12 1 1-15,10 8 0 16,-11-3 2-16,4 8-1 15,-17 1 0-15,7 3-3 16,-14-3 2-16,6 3-2 16,-12-2 2-16,9 2-1 15,-3 0 3-15,8-6-1 16,-8 0 1-16,15-4-2 16,-6-5 0-16,6-8-1 15,-3 4 1-15,11 1-1 16,-14 0 1-16,7-3 0 15,-11 4 1-15,1 2-1 16,-11 0 0-16,4 5 1 0,-14 2-1 16,7 4 0-16,-5-4 1 15,5 5-1-15,-5 2-1 16,13 1 1-16,-9-2 1 16,2 2-2-16,-5-9 1 15,0 0 0-15,-8 0 0 16,-2-7 0-16,-10-5 1 15,-1 7 1-15,-4-1 0 0,-7-1-1 16,-2 4 1 0,-4 4 2-16,-4-7-6 0,-4 3-342 15,-4-6 114-15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6:10.3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9925B5-9CCF-4BC6-83D4-1D8AE5F6C0A9}" emma:medium="tactile" emma:mode="ink">
          <msink:context xmlns:msink="http://schemas.microsoft.com/ink/2010/main" type="inkDrawing" rotatedBoundingBox="633,11258 4958,10978 4963,11056 638,11337" shapeName="Other"/>
        </emma:interpretation>
      </emma:emma>
    </inkml:annotationXML>
    <inkml:trace contextRef="#ctx0" brushRef="#br0">153 267 853 0,'-93'6'311'0,"60"6"-117"0,12-8-53 15,14-10-48-15,7-3-41 16,30 5-26-16,3-2-7 15,9 3-7-15,0-5 10 16,6 7-11-16,-3-1 7 0,12 7-16 16,0-1 5-16,17 7-11 15,-1-4 10-15,10 1-10 16,-7-1 11-16,11-7-11 16,-10-4 10-16,9-7-11 15,-4 5 11-15,19-10-11 16,-10 0 11-16,10 3-11 15,-11 2 11-15,3-2-11 16,-18 5 12-16,6 5-13 16,-12 2 11-16,6 2-9 15,-7 2 9-15,2 2-10 16,-7-2 11-16,14-5-11 16,-7 1 10-16,13-8-10 15,-2 0 11-15,14-5-11 0,-13 5 11 16,-1-4-8-16,-18 4 11 15,5 4-10-15,-17 2 10 16,7 2-11-16,-3 1 8 16,18 0-10-16,-5-5 9 15,16-1-9-15,-6-4 10 16,13-4-10-16,-10 2 10 16,11-1-10-16,-14 2 10 0,9 7-11 15,-15-1 10-15,6 5-9 16,-16 0 9-16,-1 2-10 15,-11-4 11-15,5 2-12 16,-10 0 12-16,6-4-12 16,-5-1 12-16,0-1-11 15,-10-3 11-15,0-1-11 16,-10 4 11-16,1 0-11 16,-8 1 11-16,1 7-12 15,-7-1 12-15,-2 4-11 16,-5-1-2-16,-8 2 175 15,-7 2-526-15,-9 1 226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7:09.6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7CB984-6537-49C7-BF6F-CD6A6D717881}" emma:medium="tactile" emma:mode="ink">
          <msink:context xmlns:msink="http://schemas.microsoft.com/ink/2010/main" type="inkDrawing" rotatedBoundingBox="3543,-222 12860,-213 12859,1359 3542,1351" semanticType="callout" shapeName="Other">
            <msink:sourceLink direction="with" ref="{544E42FF-ED05-465F-AAB2-F11BC84CD6B2}"/>
            <msink:sourceLink direction="with" ref="{F3EA408A-F4AC-44F0-AF44-C0E4B6E4E5CE}"/>
          </msink:context>
        </emma:interpretation>
      </emma:emma>
    </inkml:annotationXML>
    <inkml:trace contextRef="#ctx0" brushRef="#br0">9232 439 1240 0,'-45'9'635'0,"12"-20"-627"0,1-10-10 16,1 2-1-16,-7-7 4 0,7 16 11 16,-11-1 29-16,0 13 19 15,-12 8 27-15,3 7 10 16,-8-4-3-16,6 11-28 16,1 2-15-16,4-4-27 15,-3-1-14-15,3 0-7 16,-11-7-1-16,2-7-1 15,-10-7-5-15,4-1 2 16,-8-11-1-16,8 3 1 0,-11-3 0 16,7 4 5-16,-17 1-2 15,3 8 1-15,-17 1-2 16,7 4 2-16,-16 3-4 16,18 1 2-16,-11-4-14 15,11-1-3-15,-11 1-15 16,7-12 2-16,-23 1-2 15,15 2 13-15,-19-6 4 16,11-4 15-16,-17 4 1 16,12-6 3-16,-20 4-1 15,14 7 4-15,-21-2 3 16,13 1 1-16,-14 1 0 16,17-5 1-16,-15-9-4 15,22 3-3-15,-19-5-3 16,16-1 0-16,-16-4 2 15,11 4 6-15,-23 0 1 0,16 4 2 16,-13-2 0-16,9 4-2 16,-14-5-6-16,20 1-3 15,-8-7-1-15,14 4 1 16,-12-4-3-16,20 4 3 16,-15-1 1-16,15 7 1 15,-8-2 3-15,11 5 10 16,-15-2 3-16,12 5-2 0,-15 4 1 15,9 0-4-15,-8 6-12 16,19 0-1-16,-11 3-1 16,18 0-2-16,-14 6 0 15,21 1 2-15,-5 7-2 16,13-6 1 0,-12 8 1-16,16 2-1 15,-14 11-10-15,10-5-4 0,-1 9-13 16,15-3-3-16,-17 4-14 15,13-10 7-15,-5 11 6 16,7-11 10-16,-3 0 5 16,19-6 15-16,-3 7 1 15,16-13 2-15,-8 5-1 16,7-4 5-16,-2 5 6 16,7-7 8-16,-8 10 3 15,11 3 0-15,0 15-4 16,9-3-6-16,2 18-7 0,8 0-5 15,13 12-1-15,11-7-2 16,8 2-14-16,12-11-8 16,12 2-14-16,3-17-8 15,14 2-15-15,-1-4 4 16,4 3-8-16,-7-6 13 16,5 6 6-16,-7-4 18 0,10 4 8 15,-2-6 16-15,19 2 3 16,0-4 1-16,23-5-1 15,-4-8 1-15,18-2-1 16,-4-2 1-16,20-8 1 16,-11 0 0-16,22 0-1 15,-12 1 3-15,20-4-3 16,-14 3 1-16,17-1 0 16,-11-4 1-16,16-2-3 15,-11-4 2-15,24-7-2 16,-13 2 1-16,23-7-1 15,-12-1 1-15,23-3-1 16,-23 9 2-16,20-6 0 16,-21 9-1-16,16 5 1 15,-24 4 1-15,21 1 2 16,-16 4 5-16,16 1 7 16,-18 1 2-16,19 1-1 0,-17 1-3 15,16-2-6-15,-13-4-4 16,26-6-3-16,-18-6 0 15,23-7 1-15,-23-5-1 16,19-3-1-16,-35 3 2 16,12 1-3-16,-33 8 2 15,12 2 0-15,-25 7 1 16,9 1-3-16,-22-1 3 0,20-1-2 16,-16-1 2-16,21-2-3 15,-11-1 3-15,19-3-2 16,-16 1 0-16,15-1-1 15,-17 2 3-15,2-1-2 16,-17 5 2-16,5-2-1 16,-21 2 0-16,2-5-4 15,-12 1 1-15,-2-6-4 16,-15-2 2-16,-3-1 0 16,-17 0 4-16,-1-3 2 15,-12 5 7-15,-3-1 2 16,-4 1 2-16,1 1-2 15,-3 1 0-15,1-4-7 16,-4-1-1-16,-4-2-11 0,-2-3-3 16,-11-3-8-1,-7 0 2-15,-6-2-2 0,-7-1 11 16,-7-4 5-16,4-1 15 16,-1-2 3-16,-1 4 4 15,-1-2-4-15,2 5-1 16,-11 1-15-16,-5 2-12 15,-14 2-33-15,-13 5-25 16,-46 20-353-16,-31 12 87 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4:55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1E59CC3-5096-43E3-8E86-DC71CA3DD46F}" emma:medium="tactile" emma:mode="ink">
          <msink:context xmlns:msink="http://schemas.microsoft.com/ink/2010/main" type="writingRegion" rotatedBoundingBox="8280,18206 10423,18685 10336,19073 8194,18595">
            <msink:destinationLink direction="with" ref="{38427B99-5A73-4E28-BE14-1371A121E5EA}"/>
          </msink:context>
        </emma:interpretation>
      </emma:emma>
    </inkml:annotationXML>
    <inkml:traceGroup>
      <inkml:annotationXML>
        <emma:emma xmlns:emma="http://www.w3.org/2003/04/emma" version="1.0">
          <emma:interpretation id="{B90F6489-1346-4F45-9CA1-5FBA92ADB1F0}" emma:medium="tactile" emma:mode="ink">
            <msink:context xmlns:msink="http://schemas.microsoft.com/ink/2010/main" type="paragraph" rotatedBoundingBox="8280,18206 10423,18685 10336,19073 8194,1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CAAC7-03B7-44CC-B9D6-7FF0596E325E}" emma:medium="tactile" emma:mode="ink">
              <msink:context xmlns:msink="http://schemas.microsoft.com/ink/2010/main" type="line" rotatedBoundingBox="8280,18206 10423,18685 10336,19073 8194,18595"/>
            </emma:interpretation>
          </emma:emma>
        </inkml:annotationXML>
        <inkml:traceGroup>
          <inkml:annotationXML>
            <emma:emma xmlns:emma="http://www.w3.org/2003/04/emma" version="1.0">
              <emma:interpretation id="{86E42B7A-7D12-4171-B357-828C1570DB4C}" emma:medium="tactile" emma:mode="ink">
                <msink:context xmlns:msink="http://schemas.microsoft.com/ink/2010/main" type="inkWord" rotatedBoundingBox="8280,18206 10423,18685 10336,19073 8194,185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4592 16973 596 0,'-30'-3'319'0,"2"0"2"0,4-5-149 16,3 1-17-16,4-4-63 15,25 5-27-15,1-8-23 16,1 2-12-16,7 2-8 16,-4-1-4-16,-2 4 2 15,-1-2-7-15,1 4 1 0,-5-1-9 16,4 5 0-16,5-4-6 15,2 4 5-15,10-7-7 16,3 4 7-16,7-2-6 16,1 3 6-16,7 0-7 15,-3 1 7-15,9-4-7 16,-3 0 7-16,8-4-7 16,-5 5 7-16,3 1-8 15,-15 2 8-15,-3 4-8 16,-15 4 7-16,-5 3-6 15,-5 1 6-15,-1 2-7 16,-2-6 8-16,-1 2-8 16,1-8 8-16,-1-6-5 15,-4 1 6-15,8-5-7 16,-4-5 7-16,-2 3-7 16,-5 3 6-16,1 0-8 15,-5 4 6-15,-7 5-8 0,-4 2 7 16,-7 8-7-16,-8 2 9 15,-17 6-6-15,-1-1 9 16,-10 1-8-16,-1-9 8 16,-7 1-8-16,9 2 7 15,-3-4-8-15,9-4 6 16,-3-1-6-16,15 0 7 16,3-4-8-16,12 4 8 15,1-2-6-15,14 4 5 0,0-1-6 16,3 1 5-16,5 1-7 15,1 2 6-15,-5-1-6 16,7 1 8-16,5-4-7 16,-4-4 9-16,12-6-5 15,8 0 5-15,11-6-5 16,4-5 6-16,19 8-8 16,-3-1 6-16,12-1-7 15,-6 2 8-15,6 12-15 16,-10-4-1-16,-1 1-23 15,-14-2 3-15,-2 1-14 16,-14-11 15-16,-1 1 2 16,-7 2 22-16,-7 2-1 15,-5-5 11-15,-10 15-9 0,-11-5 7 16,-14 5-8-16,-3 5 8 16,-17 7-7-16,-2-12 9 15,-13 9-7-15,5-2 11 16,-10 1-4-16,7-10 9 15,1 2-5-15,12-1 5 16,8-5-7-16,15 0 3 16,5 7-8-16,11-4 5 15,5-4-6-15,5 1 7 0,1 0-6 16,1-5 7-16,2 4-9 16,0 5 6-16,8-2-9 15,5-1 6-15,14 2-7 16,8 0 9-16,22-10-6 15,6 2 8-15,23-10-7 16,-1-3 7-16,10-3-8 16,-14 3 8-16,0 6-9 15,-21 9 8-15,-14 8-27 16,-20 8-3-16,-14 14-23 16,-20 0 8-16,-17 0-15 15,-8-4 27-15,-14-4 11 16,2-16 34-16,-13 6 9 15,1-12 20-15,-15 2-3 16,7-1 1-16,-10-5-10 16,14-8-3-16,-1 1-13 0,20-5 4 15,4-1-7-15,14 7-1 16,6 2-12-16,9 4 6 16,5 11-9-16,2-4 5 15,4 11-9-15,4-1 7 16,3 7-10-16,6 2-2 15,6 10-36-15,2-2 125 16,10 3-459-16,-2-8 167 0</inkml:trace>
          <inkml:trace contextRef="#ctx0" brushRef="#br0" timeOffset="-12055.7024">3393 16500 322 0,'-23'4'301'0,"4"1"-10"15,5-1-56-15,1 1-31 16,11-4-53-16,-2-2-19 16,5-4-45-16,4-2-10 15,2-4-24-15,10 1-14 16,8-1-23-16,11 4-10 15,6 2-2-15,11 2 0 16,-3 5 0-16,4 2-2 16,-11 1 0-16,1-1-1 0,-13-1 0 15,-5-3 1-15,-10-3 0 16,-7-1 2-16,-4-1-1 16,-5-2 3-16,-6 4 1 15,-12-2-1-15,-9 4 0 16,-18 4 0-16,-9 3-3 15,-18 3-2-15,1 3 1 16,-4-2-1-16,12 2 2 0,3-4-1 16,22-2-1-1,11-2-1-15,14-1-1 0,11-3-3 16,13-1 2-16,16-4-1 16,9-4 3-16,25-4 0 15,8-4 3-15,15 2-1 16,-4 5 1-16,6 7-1 15,-25 4 0-15,-7 7-1 16,-16 2 0-16,-14 1-3 16,-12-1-2-16,-9-1 1 15,-6-6 2-15,-8-1 1 16,-4-5 4-16,-10-5 1 16,-2 1-2-16,-15-2 0 15,-3 3-1-15,-11 0-1 16,1 6 2-16,-5 0-3 0,11 4 3 15,6 5-4-15,14-3 2 16,10-1-2-16,14-1-1 16,10-1-2-16,13-4 2 15,21-1-1-15,9-1 2 16,17-4 2-16,-1-2 0 16,5 0 1-16,-18 0 0 15,-9 4-2-15,-22 5-2 0,-20 6 2 16,-20 2-1-16,-16 2 1 15,-13 4 0-15,-16-2 4 16,4-2-2-16,-15 2 0 16,13-4 1-16,2-1-2 15,10-1 0-15,10-3 0 16,23-3-2-16,6 2 38 16,14-2-438-16,22 3 157 15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01.2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65A7168-77AF-47A9-8A26-2B73FBB1D0AB}" emma:medium="tactile" emma:mode="ink">
          <msink:context xmlns:msink="http://schemas.microsoft.com/ink/2010/main" type="inkDrawing" rotatedBoundingBox="20895,18638 21275,15741 23121,15983 22741,18880" hotPoints="22030,15910 22753,17435 21701,18754 20977,17229" semanticType="enclosure" shapeName="Ellipse">
            <msink:sourceLink direction="with" ref="{5CF06826-91A5-4325-AA17-DA2065EA908C}"/>
          </msink:context>
        </emma:interpretation>
      </emma:emma>
    </inkml:annotationXML>
    <inkml:trace contextRef="#ctx0" brushRef="#br0">1117-3 659 0,'-53'-10'148'0,"5"10"56"16,-7 9-183-16,5 3-20 15,-1 0 13-15,5-2 8 16,-1 2 45-16,9-3-4 0,-7 3 36 15,3 0-9-15,-3 0-3 16,3 2-45-16,-7 11 4 16,2 2-36-16,-8 18 4 15,2 9-17-15,-8 14 11 32,8-1-12-32,-2 15 11 0,10-13-11 15,2 1 11-15,13-2-12 0,5 11 10 16,10-8-12-16,4 10 12 15,8 1-12-15,-1 12 12 16,2-7-11-16,2 19 11 16,-1-1-11-16,2 15 12 15,4-9-11-15,1 13 11 16,1-22-11-16,7 1 12 0,1-16-12 16,9 5 11-16,2-19-11 15,7 17 11-15,-2-10-12 16,7 4 13-16,-1-7-13 15,4 1 12-15,-4-18-12 16,5-3 12-16,0-12-10 16,3-2 12-16,2-13-11 0,5-9 13 15,1-6-12-15,5-12 11 16,-1-15-11-16,5-15 10 16,-3-4-12-16,7-16 12 15,-12 5-12-15,-2-9 11 16,-4 8-12-16,5-11 12 15,-10 3-13-15,8-14 12 16,-6 5-11-16,5-18 11 16,-7 1-11-16,4-14 11 15,-5 7-10-15,9-11 15 16,-9 17-10-16,2 0 16 16,-10 17-9-16,2-6 11 15,-4 13-14-15,-4-12 9 16,-1 5-15-16,8-14 18 15,-7 6-8-15,2-12 15 16,-3 7-9-16,-7-11 13 16,-13 8-19-16,-7-9 14 0,-10 10-14 15,-11-8 13 1,-6 12-12-16,-15-3 13 0,6 16-14 16,-18 1 10-16,0 16-13 15,-9 0 8-15,9 13-14 16,-9-1 9-16,16 6-13 15,2-2-6-15,10 5-38 0,4-6-339 16,5-3 88 0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3:17.5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2F6429-7C13-47C4-BEE4-E549EC4789B8}" emma:medium="tactile" emma:mode="ink">
          <msink:context xmlns:msink="http://schemas.microsoft.com/ink/2010/main" type="writingRegion" rotatedBoundingBox="743,16066 23844,15225 23960,18391 859,19232"/>
        </emma:interpretation>
      </emma:emma>
    </inkml:annotationXML>
    <inkml:traceGroup>
      <inkml:annotationXML>
        <emma:emma xmlns:emma="http://www.w3.org/2003/04/emma" version="1.0">
          <emma:interpretation id="{3FB9C824-11F9-4585-BAFA-8BFB2D398071}" emma:medium="tactile" emma:mode="ink">
            <msink:context xmlns:msink="http://schemas.microsoft.com/ink/2010/main" type="paragraph" rotatedBoundingBox="711,16291 8701,15646 8805,16926 815,17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CFF8D-7EA0-440E-8755-AB7B50A498C3}" emma:medium="tactile" emma:mode="ink">
              <msink:context xmlns:msink="http://schemas.microsoft.com/ink/2010/main" type="inkBullet" rotatedBoundingBox="765,16955 1441,16900 1460,17144 785,17199"/>
            </emma:interpretation>
            <emma:one-of disjunction-type="recognition" id="oneOf0">
              <emma:interpretation id="interp0" emma:lang="" emma:confidence="1">
                <emma:literal/>
              </emma:interpretation>
            </emma:one-of>
          </emma:emma>
        </inkml:annotationXML>
        <inkml:trace contextRef="#ctx0" brushRef="#br0">-4211 15254 901 0,'-13'9'344'16,"7"-6"52"0,7-2-227-16,11-8-17 0,14 2-34 15,19-5-15-15,15-2-19 16,23-5-24-16,-1 4-18 16,7-2-20-16,-17 9-5 0,-5 1-15 15,-22 7 10-15,-9-1-66 16,-12 5-41-16,-3 0-391 15,-9 6 57-15</inkml:trace>
        <inkml:trace contextRef="#ctx0" brushRef="#br0" timeOffset="-266.9357">-4051 15180 1546 0,'-62'-79'447'0,"85"50"-325"0,8 7-37 0,22-2-38 16,10 7-12-1,3 14-25-15,-6-2 0 0,6 1-13 16,-18-4 11-16,0 5-11 15,-20 0 5-15,-5 0-78 16,-13 2-19-16,-8-1 247 16,-13-4-612-16,-10 9 266 15</inkml:trace>
      </inkml:traceGroup>
      <inkml:traceGroup>
        <inkml:annotationXML>
          <emma:emma xmlns:emma="http://www.w3.org/2003/04/emma" version="1.0">
            <emma:interpretation id="{705F3D59-8269-4A76-BDDB-3B138049722E}" emma:medium="tactile" emma:mode="ink">
              <msink:context xmlns:msink="http://schemas.microsoft.com/ink/2010/main" type="line" rotatedBoundingBox="1259,16247 8701,15646 8805,16926 1362,17526"/>
            </emma:interpretation>
          </emma:emma>
        </inkml:annotationXML>
        <inkml:traceGroup>
          <inkml:annotationXML>
            <emma:emma xmlns:emma="http://www.w3.org/2003/04/emma" version="1.0">
              <emma:interpretation id="{3867028C-2AA3-486D-BF4A-F170FDB76C06}" emma:medium="tactile" emma:mode="ink">
                <msink:context xmlns:msink="http://schemas.microsoft.com/ink/2010/main" type="inkWord" rotatedBoundingBox="1283,16545 1789,16504 1856,17338 1351,17379"/>
              </emma:interpretation>
            </emma:emma>
          </inkml:annotationXML>
          <inkml:trace contextRef="#ctx0" brushRef="#br0" timeOffset="39310.6611">-3591 14686 953 0,'-9'-4'339'0,"5"-2"74"15,7-3-252-15,6-9-13 0,7 1-44 16,13-1-2-16,4 3-52 16,11 8-7-16,-4 8-36 15,5 10 3-15,-6 7-16 16,2 4 11-16,-11-1-12 15,-3 5 13-15,-11-7-12 16,-2 4 12-16,-7-5-10 16,-7 4 10-16,-4 1-14 0,-11 10 12 15,-5 4-11 1,-17 14 11-16,-5 8-9 0,-15 10 14 16,19-22-3-1,2-1-6-15,-36 50 19 16,13-9-51-16,14-13-54 15,17-23-384-15,37-50 67 16</inkml:trace>
        </inkml:traceGroup>
        <inkml:traceGroup>
          <inkml:annotationXML>
            <emma:emma xmlns:emma="http://www.w3.org/2003/04/emma" version="1.0">
              <emma:interpretation id="{99EBC186-77AA-435F-A0C3-5ED6CFAF147D}" emma:medium="tactile" emma:mode="ink">
                <msink:context xmlns:msink="http://schemas.microsoft.com/ink/2010/main" type="inkWord" rotatedBoundingBox="2275,16165 3297,16082 3359,16854 2338,16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971.6809">-2664 14916 997 0,'-8'19'322'16,"2"-16"59"-16,2-1-247 15,4-1-67-15,4-4 2 16,8-7-29-16,8-10 17 16,7-8-17-16,10-23 24 15,5-2-12-15,6-20 10 16,-27 11 22 15,-10 32-45-31,-1 0-34 0,26-87 7 16,-16 19-10-16,-11 7 7 15,-17 25-10-15,-14 64 4 16,-2 14-10-16,-6 12 9 16,-2 12-9-16,-1 9 9 15,9 0-5-15,0 16 8 0,6-7-10 16,5 9 10-16,4-8-12 16,1 5 11-16,8-13-9 15,2 4 9-15,1-18-10 16,3 0 11-16,-2-15-10 15,1-6 12-15,-2-12-10 16,6-11 15-16,0-13-11 16,10-10 11-16,4-8-12 15,7-8 10-15,-3 8-13 0,4 6 8 16,-4 15-11-16,-1 12 8 16,-11 8-9-16,3 10 8 15,-6 1-9-15,-2 2 8 16,-4 0-6-16,2 5 7 15,-5-5-7-15,-6 4 10 16,1-5 3-16,-4 4-2 16,-3-3-7-16,-1 0 7 15,-1-2-9-15,-2 4 1 16,1-4 1-16,-2-2 7 16,5-1-8-16,2 5 6 15,4 0-9-15,9 3 5 16,7 9-8-16,7 2 9 15,4-1-7-15,15 5 9 16,-2-6-1-16,7-9-56 0,1-4-55 16,3-16-373-16,-10-17 44 15</inkml:trace>
          <inkml:trace contextRef="#ctx0" brushRef="#br0" timeOffset="45552.2742">-2007 14736 635 0,'-21'15'477'15,"5"-8"-77"-15,7 1-33 16,10-4-268-16,13-1 13 0,10-1-46 16,16-1-1-16,7-1-28 15,8 0 4-15,-4 3-33 16,-4 3 3-16,-14 0-12 16,-6 0-2-16,-11 2-32 15,-5-1-64-15,-5-5 153 16,4-4-517-16,-4-5 165 0</inkml:trace>
          <inkml:trace contextRef="#ctx0" brushRef="#br0" timeOffset="45226.9976">-2020 14596 560 0,'7'5'329'0,"7"-1"7"15,4 1-137-15,4 1-25 16,-2-5-73-16,5 2-21 16,1 0-49-16,4 3-2 15,-5 2-27-15,5 2 4 16,-10 2-29-16,-1-1-344 15,-4-4 105-15</inkml:trace>
        </inkml:traceGroup>
        <inkml:traceGroup>
          <inkml:annotationXML>
            <emma:emma xmlns:emma="http://www.w3.org/2003/04/emma" version="1.0">
              <emma:interpretation id="{489303D8-38E7-4FF6-899E-8740AEC126B5}" emma:medium="tactile" emma:mode="ink">
                <msink:context xmlns:msink="http://schemas.microsoft.com/ink/2010/main" type="inkWord" rotatedBoundingBox="3787,16043 6167,15851 6270,17130 3890,17322"/>
              </emma:interpretation>
            </emma:emma>
          </inkml:annotationXML>
          <inkml:trace contextRef="#ctx0" brushRef="#br0" timeOffset="47733.6508">-226 14584 1090 0,'-5'3'354'16,"2"-3"71"-16,8 2-289 0,10-4-5 15,9 2-31-15,9-4-12 16,6 1-19-16,9 1-20 15,-5 1-31-15,1 1-9 16,-11 3-4-16,-5 3-10 16,-10-2-58-16,-12 2-432 15,-7-4 116-15</inkml:trace>
          <inkml:trace contextRef="#ctx0" brushRef="#br0" timeOffset="50143.3882">533 14478 990 0,'-4'7'300'16,"1"-4"63"-16,10 3-266 0,10 2-44 15,14 2-13-15,8-1-3 16,12 5-9-16,0-7 0 15,11-4-10-15,-8-6 0 16,4-1-13-16,-10 1 6 16,7-2-11-16,-12-1 13 15,-2 2-44-15,-14 2-365 16,-9 4 116-16</inkml:trace>
          <inkml:trace contextRef="#ctx0" brushRef="#br0" timeOffset="49778.6692">631 14275 512 0,'-27'-9'454'0,"6"1"-69"16,10 1-48-16,8-1-147 0,11 1-70 15,14-5-24-15,14-2-33 16,14-2-25-16,4-1-10 16,13 1-13-16,-8-1 0 15,-2 4-14-15,-12 4 7 16,-1-2-30-16,-19 2-20 16,-1 0-58-16,-12 3-349 0,0-3 70 15</inkml:trace>
          <inkml:trace contextRef="#ctx0" brushRef="#br0" timeOffset="49725.8102">764 13967 616 0,'2'-9'518'0,"-2"2"-104"15,-2 7-37-15,8 9-260 16,0 0-104-16,8 21-15 16,7 3 6-16,10 19 0 15,2 2 6-15,3-1-12 16,-3-1 8-16,1 1-8 16,-13-14 8-16,-2-5-7 15,-8-12 7-15,-5-3-7 16,-5-7 8-16,-1 2-25 15,-7-10-12-15,-4 4-53 16,-17-16-398 0,-6-7 156-16</inkml:trace>
          <inkml:trace contextRef="#ctx0" brushRef="#br0" timeOffset="50874.7882">691 14800 634 0,'6'-22'415'15,"0"2"-33"-15,-5 2-89 16,-1 8-131-16,-12 1-24 15,-3 7-36-15,-15 2-16 16,-4 6-19-16,-16 3-17 16,1 5-16-16,-5 5-18 15,10 2-3-15,2 5-13 16,14-2 5-16,9 3-12 16,12-6 11-16,5 3-10 15,13-3 9-15,12-3-7 16,5-9 11-16,14 9-9 15,3-11 8-15,8 1-8 16,-8-1 8-16,-2 2-9 0,-11-7 8 16,-11 2-10-16,-12 9 10 15,-9-3-10-15,-6 4 8 16,-8 7-8-16,-2 0 9 16,-5-3-9-16,0 3 9 15,-12-2-2-15,1-7 13 16,-7-1 4-16,2-4 17 0,-4-7-6 15,8-4 6-15,3-4-15 16,10-2-5-16,7-5-18 16,11 3-12-16,14 3-66 15,8 0-23-15,12 0-25 16,4 6-383-16,4 7 108 16</inkml:trace>
          <inkml:trace contextRef="#ctx0" brushRef="#br0" timeOffset="51583.825">944 14749 641 0,'5'-10'459'0,"-4"5"-59"0,-4 11-120 16,-3 11-118-16,-1 8-69 15,-5 14-27-15,1 5-12 16,1 4-9-16,2-3-2 16,4-3-15-16,4-15-7 15,3-7-12-15,3-8 4 0,0-8-5 16,4-7 7-16,8 3 0 15,0-7 9-15,8-1-9 16,1-1 3-16,6 5-10 16,-3 1-2-16,3 7-9 15,-1 4 8-15,1 1-9 16,-9 0 8-16,0 3-8 16,-8-5 8-16,-2-1-10 15,-10 5 11-15,-2 1-11 16,-7-2 9-16,-8 8-8 15,-4-1 9-15,-13 1-4 16,-6-2 17-16,-16 2 0 16,-4-9 10-16,-4-1-7 15,9-7 3-15,10-7-19 16,16-6-24-16,28-10-97 16,21 4-389-16,18-8 76 15</inkml:trace>
          <inkml:trace contextRef="#ctx0" brushRef="#br0" timeOffset="46838.3428">-1165 14569 1096 0,'56'-3'662'0,"-65"6"-607"0,0 17-9 15,-2 10-21-15,-4 24-4 0,11 3-8 16,-1 10 0-16,4-5-5 16,2 1 1-16,4-18 3 15,-2-6 12-15,3-15 7 16,0-10 26-16,-3-13 22 15,0-10 21-15,1-8-9 0,5-23-6 16,2-14-27-16,5-18-26 16,2-2-25-16,5-13-5 15,-4 24-2-15,4 11-1 16,-7 17 0-16,2 13-2 16,-1 11-2-16,5 11-3 15,0 3 0-15,5 6 0 16,3 2 3-16,4 2-1 15,-7-4 6-15,3 3-2 16,-6 2 1-16,-3 4-2 16,-6 3 2-16,0 1-3 15,-6 4 1-15,-6-1-1 16,-4-4 2-16,-8 3-3 16,-8-6 4-16,-11-3 3 15,-4-1 2-15,-14-7 2 16,-2-7 2-16,-5-1 1 15,9-5-2-15,5-6-34 0,20 0-59 16,5-2-31 0,22 2-382-16,14-3 58 0</inkml:trace>
        </inkml:traceGroup>
        <inkml:traceGroup>
          <inkml:annotationXML>
            <emma:emma xmlns:emma="http://www.w3.org/2003/04/emma" version="1.0">
              <emma:interpretation id="{E58D10E4-F26B-479E-9F58-0BE9BC735CEB}" emma:medium="tactile" emma:mode="ink">
                <msink:context xmlns:msink="http://schemas.microsoft.com/ink/2010/main" type="inkWord" rotatedBoundingBox="6894,15924 8712,15777 8801,16876 6982,17022"/>
              </emma:interpretation>
            </emma:emma>
          </inkml:annotationXML>
          <inkml:trace contextRef="#ctx0" brushRef="#br0" timeOffset="65288.7196">3043 14410 1015 0,'-12'6'303'16,"6"-7"77"-16,15-4-279 0,23-7-2 16,14-6-31-1,19-18-6-15,8-8-18 0,13-8-15 16,-11-1-17-16,0 5-5 15,-13 17-3-15,-8 2-5 16,-18 8-14-16,-6 5-50 16,-12 2-21-16,-2-1-340 15,-7 8 60-15</inkml:trace>
          <inkml:trace contextRef="#ctx0" brushRef="#br0" timeOffset="65686.7696">3408 14415 1095 0,'-6'-5'358'16,"-3"11"44"-16,6 8-315 15,-3 8-26-15,4 2-54 16,1 8-3-16,5-7-1 16,-2 1 0-16,5-4-1 15,-2-5 1-15,1-8 5 16,7-9 22-16,7-6 11 16,8-14 7-16,5-5 0 0,11-11-3 15,-5 0-22-15,-3-3-10 16,-13 15-7-16,-4 7-4 15,-11 11-3-15,-8 14-3 16,-3 7 1-16,-2 6 1 16,1 1 3-16,-2 4 3 15,3-4 1-15,3 2-4 16,1-3 1-16,4 6 4 16,1-1-31-16,4-1-433 15,-1-2 140-15</inkml:trace>
          <inkml:trace contextRef="#ctx0" brushRef="#br0" timeOffset="64959.7896">3427 13979 1029 0,'-4'-25'312'16,"-11"11"202"15,7 8-342-31,2 0-119 0,-30-13-15 0,-1 5-21 16,-5 8-11-16,0 0-6 15,12 14 0-15,4 1 1 16,-2 3-1-16,7-3 2 16,3 0-4-16,9-3 1 15,9 0-1-15,10-3 0 16,17 0 2-16,9 1 3 0,9 4 0 15,2-2 3 1,2 6-2-16,-11-2-2 0,-7 5-3 16,-11 0 1-16,-10 3-4 15,-10-7-1-15,-10 10 0 16,-11-6 3-16,-5 3 1 16,-1-5 2-16,-10 7 3 15,-1-13 1-15,-1 1 0 16,3-5-1-16,5-3 2 15,8 0-8-15,11-2-69 16,11-1 160-16,5-1-523 16,5 1 159-16</inkml:trace>
          <inkml:trace contextRef="#ctx0" brushRef="#br0" timeOffset="64169.3826">1971 14631 1106 0,'-21'-6'339'0,"8"-2"95"15,5-1-312-15,16-1-19 16,11-1-33-16,23-8-34 16,11-5-24-16,25-5-14 15,1 4 7-15,15 1-6 16,-15 13 7-16,-5 7-9 16,-25 10 7-16,-11 6-10 15,-23 0 7-15,-12 4-7 0,-8 4 8 16,-8 8-7-16,-5 5 10 15,-6 18-7 95,-2 8 9-110,-4 14-6 0,3-2 9 0,6 4-18 0,14-9-44 0,8-9-398 0,8-31 105 0</inkml:trace>
        </inkml:traceGroup>
      </inkml:traceGroup>
    </inkml:traceGroup>
    <inkml:traceGroup>
      <inkml:annotationXML>
        <emma:emma xmlns:emma="http://www.w3.org/2003/04/emma" version="1.0">
          <emma:interpretation id="{EFE60137-60C9-42F7-8302-F1B33CE66048}" emma:medium="tactile" emma:mode="ink">
            <msink:context xmlns:msink="http://schemas.microsoft.com/ink/2010/main" type="paragraph" rotatedBoundingBox="1496,16969 23878,16154 23960,18391 1577,19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C0A54-EEB9-49AF-9E85-0F7D57179B18}" emma:medium="tactile" emma:mode="ink">
              <msink:context xmlns:msink="http://schemas.microsoft.com/ink/2010/main" type="line" rotatedBoundingBox="1496,16969 23878,16154 23960,18391 1577,19206"/>
            </emma:interpretation>
          </emma:emma>
        </inkml:annotationXML>
        <inkml:traceGroup>
          <inkml:annotationXML>
            <emma:emma xmlns:emma="http://www.w3.org/2003/04/emma" version="1.0">
              <emma:interpretation id="{3CE9267D-3584-4E62-84E0-0935DB7A8BF9}" emma:medium="tactile" emma:mode="ink">
                <msink:context xmlns:msink="http://schemas.microsoft.com/ink/2010/main" type="inkWord" rotatedBoundingBox="1525,17759 3153,17700 3179,18424 1551,1848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345.4816">-3131 15862 533 0,'1'-14'402'0,"2"-1"-30"16,3 5-113-16,-4 2-38 15,-4 7-113-15,-1 7-14 16,-3 9-58-16,-3 9-11 16,2 7-27-16,-1 13 10 0,4 1-11 15,-2 12 11-15,4-6-12 16,1 7 10-16,-1-29-3 31,2-1-7-31,-1 25 19 0,1-16-4 16,-3-6 25-16,3-16 5 15,1-20 34-15,7-4-12 16,8-12 3-16,7-14-22 16,13-28-5-16,0 0-35 0,6-18 5 15,-9 6-11-15,4 8 8 16,-11 28-9-16,2 7 7 16,-2 19-10-16,4 8 9 15,-3 11-12-15,3 6 11 16,-4 3-11-16,-8 6 9 15,-5-3-9-15,-8-3 11 16,-8-1-10-16,-8 1 12 16,-5-2-8-16,-11 5 12 15,-2 0-11-15,-7-1 11 16,0-5-10-16,-3 1 10 16,4-7-9-16,-1-4 10 15,5-2-10-15,4-5 10 16,6-1-9-16,6 2 5 15,7-1-11-15,17 2-7 0,8 2-43 16,16-2-52-16,4-2-37 16,23-2-345-16,0-4 60 15</inkml:trace>
          <inkml:trace contextRef="#ctx0" brushRef="#br0" timeOffset="56749.4596">-2346 15904 530 0,'-15'3'375'0,"0"-3"-24"15,7-2-122-15,4 2-22 16,8-1-97-16,2-1-15 16,3 4-39-16,8-1 9 15,7-1-32-15,10 3 9 16,7-1-16-16,18-1 1 0,1 2-25 15,4-1 8-15,-7 1-11 16,-3 0 10-16,-16 1-9 16,-8-1-3-16,-14-1-37 15,-2-2-35-15,-10-3-29 16,-4-5-329-16,-9 1 71 16</inkml:trace>
          <inkml:trace contextRef="#ctx0" brushRef="#br0" timeOffset="57030.9585">-2346 16061 1004 0,'-8'8'349'16,"7"-5"43"-16,7-2-225 16,10 1-57-16,16-5 5 15,7-2-34-15,16 2 5 16,1 2-43-16,10-2-13 15,-9 7-31-15,0 1 11 16,-12 1-10-16,-7-3-43 16,-13-5-67-16,-13-8-365 15,-18-7 49-15</inkml:trace>
          <inkml:trace contextRef="#ctx0" brushRef="#br0" timeOffset="58985.6306">-1339 16040 781 0,'-4'17'324'0,"2"-5"11"15,8 1-195-15,11-5-34 16,5-7-38-16,13-5-7 15,2-8 4-15,7-18-3 16,-4-3-1-16,10-18-3 16,-11-5 3-16,6-4-3 15,-30 17 39 17,-8 20-34-32,1 2-43 0,7-67-13 0,-14 18 2 15,-11 4-10-15,-11 18 4 16,-3 42-10-16,4 17 9 15,-7 7-9-15,2 16 8 16,-11 7-7-16,3 2 9 16,-3 7-6-16,9-5 7 0,4-1-9 15,14-8 8-15,12-6-9 16,9-11 9-16,15-8-6 16,8-10 9-16,11-8-5 15,4-10 6-15,11-1-7 16,-7 2 7-16,-4 2-10 15,-14 8 6-15,-12 9-8 16,-18 5 6-16,-9 5-8 16,-6 2 10-16,-4 2-9 15,-1-4 13-15,-4 1-9 16,3-7 11-16,0 2-11 16,6-1 10-16,1-2-12 15,4-3 9-15,1 7-11 16,6-2 8-16,1 7-8 15,4 4 9-15,9 7-10 16,2-2 12-16,8 1-4 0,5-5-11 16,11-7-111-16,4-10-294 15,1-13-62-15,-6-7-188 16</inkml:trace>
        </inkml:traceGroup>
        <inkml:traceGroup>
          <inkml:annotationXML>
            <emma:emma xmlns:emma="http://www.w3.org/2003/04/emma" version="1.0">
              <emma:interpretation id="{CDC82061-3847-4516-BF1E-0AEFF532EB44}" emma:medium="tactile" emma:mode="ink">
                <msink:context xmlns:msink="http://schemas.microsoft.com/ink/2010/main" type="inkWord" rotatedBoundingBox="3649,17424 4322,17400 4344,18000 3670,180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755.3085">-249 15844 881 0,'-6'-14'370'15,"2"1"39"-15,4 8-218 0,9 2-61 16,7 5-41-16,14 2-29 15,11 2-29-15,17 3-18 16,4 2 3 0,4 1-12-16,-8-5 8 0,5 1 233 15,-9-7-682-15,-4-2 310 16</inkml:trace>
        </inkml:traceGroup>
        <inkml:traceGroup>
          <inkml:annotationXML>
            <emma:emma xmlns:emma="http://www.w3.org/2003/04/emma" version="1.0">
              <emma:interpretation id="{2826343A-62BB-4603-9DE2-E9824138EA42}" emma:medium="tactile" emma:mode="ink">
                <msink:context xmlns:msink="http://schemas.microsoft.com/ink/2010/main" type="inkWord" rotatedBoundingBox="4723,16851 7923,16735 7986,18480 4786,185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9365.7672">-10 15707 1128 0,'-9'-1'319'0,"-17"10"100"16,-1 12-302-16,-4 7-53 15,5 2-5-15,8 6-24 16,9-3-17-16,11 2-17 16,8-5 8-16,14 3-8 15,0-6 9-15,5 1-9 16,-5-7 10-16,-5-1-17 0,-13-7-5 15,-7-4-61-15,-10-9-17 16,-8-7-67-16,-5-10-274 16,-6-7 6-16,0-6-99 15</inkml:trace>
          <inkml:trace contextRef="#ctx0" brushRef="#br0" timeOffset="60590.8315">563 15967 967 0,'-10'15'290'0,"7"0"63"16,13 0-265-16,22-2-12 15,10-7-13-15,21-7-8 16,9-7 3-16,16-4-13 16,-14-3-9-16,3 5-18 15,-16 5-2-15,-10 1-33 16,-19 4-6-16,-5 1-34 15,-11-2-10-15,-5-4-350 16,-8-1 105-16</inkml:trace>
          <inkml:trace contextRef="#ctx0" brushRef="#br0" timeOffset="60220.1368">667 15534 1018 0,'-2'5'296'0,"8"-1"69"16,15 8-276-16,8 5-27 15,10 2-21-15,15 2-12 16,3-3-4-16,10 2-16 15,-2-3 3-15,3 7-47 16,-17-5 68-16,-18 5-423 16,-21-1 121-16</inkml:trace>
          <inkml:trace contextRef="#ctx0" brushRef="#br0" timeOffset="60154.3125">922 15512 662 0,'1'-17'453'0,"-1"-1"-44"16,-3 5-79-16,-1 7-212 15,-2 9-35-15,-6 9-33 16,-3 9-32-16,0 15-17 16,0 6 4-16,-2 15-9 15,5-4 8-15,2 1-5 16,-2-12 6-16,1-3-6 0,2-14 6 16,2 1-7-16,2-13 13 15,-1-5-77-15,5-14 184 16,-2-11-547-16,-8-10 172 15</inkml:trace>
          <inkml:trace contextRef="#ctx0" brushRef="#br0" timeOffset="63656.6815">1395 15297 860 0,'-3'0'323'0,"1"0"25"16,5 3-221-16,-3 0-41 16,5 0-31-16,4 0 6 15,6-1 7-15,13-11 13 16,14-5 5-16,20-13 1 15,3-9-10-15,22-16-12 16,-30 5 8 15,-29 23-50-31,1 2-16 0,76-67-7 0,-23 17 4 16,-11 18-10-16,-26 21-3 16,-54 61-108-16,-2 7 367 15,-5-2 81-15,-2-11-812 0,7-14 670 16</inkml:trace>
          <inkml:trace contextRef="#ctx0" brushRef="#br0" timeOffset="61102.3075">874 16241 815 0,'-3'-7'438'0,"0"-8"3"16,-5 0-143-16,-2-2-147 15,-7-1-33-15,-1 11-54 16,-4 5-34-16,-7 5-19 0,-10 9-11 16,0 3 5-16,-4 2-7 15,7 1 8-15,6 0-10 16,12-2 10-16,4-1-12 16,13-4 8-16,7 6-10 15,7-4 9-15,14-1-9 16,2 2 11-16,11 1-8 15,-2-5 10-15,2 1-8 32,-8 2 9-32,2-1-10 0,-11 0 8 0,-8 3-10 15,-12-1 8-15,-6-1-8 16,-8-2 9-16,-8 1-9 16,-2-3 11-16,-8 1-8 15,-7-7 10-15,-13 5-3 0,-2-7 13 16,-3 1-8-16,7-4 9 15,13 2-9-15,14-3 3 16,14 2-29-16,14 1-28 16,17 0-92-16,7 0-347 15,11 0 51-15</inkml:trace>
          <inkml:trace contextRef="#ctx0" brushRef="#br0" timeOffset="61945.4825">1072 16163 1159 0,'2'-15'401'0,"-2"11"44"16,-3 5-326-16,-2 16-37 15,1 8-49-15,-5 14-33 16,0-3 6-16,-2 8-10 15,2-2 10-15,0-1-8 16,3-11 9-16,3-2-9 0,5-13 13 16,7-4-3-16,7-14 11 15,11-11-8-15,5-4 10 16,10-4-11-16,-2 1 2 16,4 9-14-16,-10 7 7 15,2 10-9-15,-12 4 7 16,-3 7-9-16,-7-5 10 15,-2 2-7-15,-6-2 7 16,0-1-9-16,-5-4 9 0,-4 2-9 16,-6-2 6-16,-6 6-1 15,-9 1 11-15,-9 7 3 16,-6 2 15-16,-6 2 0 16,2-1 6-16,1-5-8 15,10-8-2-15,7-7-11 16,10-10 2-16,12-10-109 15,12-2-19-15,10-1-397 16,5 5 25-16</inkml:trace>
          <inkml:trace contextRef="#ctx0" brushRef="#br0" timeOffset="71182.3331">2240 16018 1039 0,'-6'7'400'16,"12"-10"47"-16,20-6-232 0,10-3-87 15,22 3-13-15,5 2-57 16,17 5-9-16,-8 8-34 16,6 5-3-16,-14-4-11 15,-1 1-52-15,-16-8-58 16,3-14-386-16,-17-4 53 15</inkml:trace>
          <inkml:trace contextRef="#ctx0" brushRef="#br0" timeOffset="70952.9492">2269 15773 1034 0,'3'-10'387'16,"3"-4"57"-16,1 7-298 15,13 1-8-15,5 7-65 16,17 2-16-16,6 6-36 0,17 5 5 16,-13-8-8 15,-25-3-6-31,0 1-9 0,81 5 9 15,-15-4-38-15,-7-2-86 16,-24-8-364-16,-58 8 57 16</inkml:trace>
          <inkml:trace contextRef="#ctx0" brushRef="#br0" timeOffset="72023.6758">3255 16108 795 0,'3'10'369'0,"0"-7"12"16,7-3-121-16,2-7-121 16,12-7 18-16,6-7-40 15,17-18-5-15,2-4-52 16,16-13-13-16,-5 1-33 0,12-14 0 15,-12 7-14-15,-3-11 9 16,-15 3-9-16,-7-2 9 16,-22 9-8-16,-13 0 8 15,-7 15-9-15,-14 9 5 16,-3 14-13-16,-11 14 6 16,-2 14-9-16,-11 18 11 15,4 11-7-15,-5 14 11 16,11 5-7-16,-1 6 8 15,10-3-9-15,1 6 6 16,8-7-8-16,4 3 8 16,7-8-5-16,6 3 5 15,4-12-4-15,8-3 5 16,-1-9-5-16,7-9 7 16,1-14-6-16,11-7 9 15,0-12-5-15,16-10 9 16,-3-7-9-16,13-1 7 15,-7 5-12-15,2 4 8 16,-10 9-12-16,-4 9 9 0,-13 12-10 16,-6 6 9-16,-7 3-7 15,-4 6 7-15,-5 1-7 16,-4 1 8-16,-5-7-8 16,-10 4 5-16,-4-1-6 15,-10 1 10-15,-1-4-6 0,1 1 9 16,4-4-8-16,9-1 12 15,9-4-15-15,4-1 10 16,10-1-12-16,10-3 11 16,3 3-11-16,12 6 12 15,6-1-8-15,9 2 2 16,-6 4 2-16,6 1-107 16,-5 6 265-16,-7-9-661 15,-7-9 204-15</inkml:trace>
        </inkml:traceGroup>
        <inkml:traceGroup>
          <inkml:annotationXML>
            <emma:emma xmlns:emma="http://www.w3.org/2003/04/emma" version="1.0">
              <emma:interpretation id="{8EA71659-AF5A-46D9-BFDE-63D8FF06DD42}" emma:medium="tactile" emma:mode="ink">
                <msink:context xmlns:msink="http://schemas.microsoft.com/ink/2010/main" type="inkWord" rotatedBoundingBox="8240,17242 10301,17167 10354,18622 8293,18698">
                  <msink:destinationLink direction="with" ref="{38427B99-5A73-4E28-BE14-1371A121E5EA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3399.255">4142 15923 752 0,'-11'2'354'0,"4"-2"5"16,8 4-203-16,10 5-12 16,7-1-69-16,14 1 9 15,5 3-30-15,14-2 4 16,2-4-33-16,8-1 1 15,-8-2-24-15,-4-3 200 16,-16-6-622-16,0-6 272 0</inkml:trace>
          <inkml:trace contextRef="#ctx0" brushRef="#br0" timeOffset="73050.1818">4334 15760 1122 0,'3'-9'384'16,"-3"1"58"-16,2 14-331 15,-5 8-15-15,1 5-62 16,-1 11-19-16,3 6-18 15,0 2 10-15,5-1-9 16,2 8 10-16,1-4-11 0,1 1 9 16,1-6-10-16,1-3 12 15,-1-5-11-15,-4-8 12 16,-1-8-9-16,-2-8-17 16,-6-2-45-16,-6-20-34 15,-6-6-53-15,-8-11-297 16,-4-4 69-16</inkml:trace>
          <inkml:trace contextRef="#ctx0" brushRef="#br0" timeOffset="73822.7133">4786 15432 914 0,'-4'-1'387'0,"5"-1"29"16,7 5-234-16,7 9-44 16,6 6-60-16,10 14-12 15,2-1-33-15,5 7-2 16,-1 2-23-16,-2-1 6 16,-2-7-12-16,-3 3 9 15,-3-5-9-15,-8-6 6 16,-1-3-51-16,-9-2-411 15,-12-2 119-15</inkml:trace>
          <inkml:trace contextRef="#ctx0" brushRef="#br0" timeOffset="73806.7524">5134 15431 636 0,'6'0'426'0,"-13"-5"-26"16,2 2-96-16,5 0-151 15,3 5-51-15,-7-4-12 16,5 5-53-16,-7 12-6 16,-4 8-25-16,-13 16 2 15,-4 9-14-15,-9 9 10 0,-3-5-6 16,-3 6 9-16,9-15-8 15,5-5 10-15,13-11-10 16,7-9 9-16,7-12-8 16,5-8-1-16,2-7-49 15,-3-12 152-15,3 0-548 16,-6-16 190-16</inkml:trace>
          <inkml:trace contextRef="#ctx0" brushRef="#br0" timeOffset="74853.7964">4730 16064 919 0,'-4'0'370'16,"1"2"31"-16,4-1-197 15,5 1-96-15,3 1-10 16,3 3-50-16,5-2 6 16,1 4-28-16,8-2 11 15,2-2-13-15,11-1 11 16,2-1-20-16,11-5 6 15,-1-6-16-15,6 1 6 16,-9-1-9-16,0-3 16 16,-10-3-41-16,-1-1 102 15,-5-4-558-15,-1-8 186 16</inkml:trace>
          <inkml:trace contextRef="#ctx0" brushRef="#br0" timeOffset="76777.2184">4601 16381 1142 0,'-4'-13'437'0,"-2"1"60"16,1 9-332-16,1 6-24 16,1 9-77-16,-2 15-34 15,2 1-34-15,-1 10 4 16,1-4-3-16,3 5 7 15,-2-9-5-15,1 2 5 16,2-11-5-16,1-2 7 16,-1-10-7-16,-1-10 11 15,6-11-6-15,9-14 6 0,6-7-6 16,11-13 6-16,1 2-10 16,3 2 7-16,-9 11-8 15,-2 8 6-15,-11 11-10 16,-2 5 6-16,-6 11-9 15,-1 13 6-15,-4 5-7 16,-5 8 10-16,-2 3-7 16,0-1 10-16,-4-7-6 0,1 1 9 15,3-4-9-15,3-2 1 16,3-5-52-16,9-3-76 16,2-3 36-16,7-9-409 15,0-3 76-15</inkml:trace>
          <inkml:trace contextRef="#ctx0" brushRef="#br0" timeOffset="77451.5327">5071 16280 1187 0,'-12'0'294'0,"-1"5"119"15,-2 12-352-15,3 2-6 16,3 7-19-16,4 4-7 15,2-2-26-15,2 2 7 16,-1-4-11-16,1 2 9 0,-2-7-5 16,3 0 17-16,1-7-6 15,4-7 19-15,1-5 0 16,12-5 15-16,0-8-17 16,15-5 8-16,-3-2-19 15,3-6-1-15,-11 3-17 16,-1 6 6-16,-12 6-10 0,0 6 7 15,-3 4-9 1,2 8 5-16,-1 0-5 0,1 5 7 16,-2-1-7-16,1 7 6 15,4-2-6-15,-5 6 6 16,-3-3-5-16,-2 3 0 16,-7-2 8-16,-6-1 24 15,-1-3 2-15,-5 2 19 16,-6-10 8-16,-11 4 8 15,-1-7-16-15,-6-7 1 16,3-9-20-16,2-4 2 16,14-11-25-16,11-2-55 15,15 2-80-15,12 5-425 16,3 8 59-16</inkml:trace>
          <inkml:trace contextRef="#ctx0" brushRef="#br0" timeOffset="84578.7871">-3400 16530 751 0,'-19'-9'368'0,"1"-3"11"16,6 4-204-16,1-1-12 15,5 2-82-15,8-2-8 16,7 4-40-16,9-5 2 16,9 2-27-16,13-1 5 15,5 3-14-15,12-3 10 16,2 8-12-16,11 2 10 16,-20-1-3-1,1 2-9-15,60 2 12 16,-4 2-11-16,-1 0 10 0,-14-3-11 15,-40 2 12 1,-22-4-13-16,-12-1 10 0,-16 2-13 16,-19 4 14-16,-14 0-10 15,-16 6 12-15,-7 0-9 16,-15-2 12-16,9-1-12 16,-6 0 8-16,10-6-9 15,-8 0 9-15,11-1-10 16,-7-2 10-16,9-2-10 0,-1 5 9 15,16-3-11-15,9 5 11 16,15-4-12-16,6-1 8 16,10 0-10-16,11 2 12 15,5 1-11-15,14-3 13 16,7-2-11-16,14 1 11 16,1-1-10-16,7-5 11 15,-12 2-9-15,0 2 11 16,-15-3-11-16,-6 2 10 15,-15 1-10-15,-10 1 5 16,-14 2-9-16,-19 5 12 16,-9-2-9-16,-16 0 9 15,-5 0-6-15,-17-2 10 16,7-1-13-16,-2 0 10 16,10-1-11-16,3-1 11 15,21-2-10-15,6-1 9 0,12 2-10 16,6-1 12-16,7 2-13 15,4 7-7-15,2 1-52 16,5 9-356-16,3 3 87 16</inkml:trace>
          <inkml:trace contextRef="#ctx0" brushRef="#br0" timeOffset="180107.2897">8599 15192 1049 0,'-15'-18'327'0,"6"2"85"0,15-5-275 16,8 1-31-16,8-8-21 15,7 8-37-15,7 2-20 16,-2 6-22-16,10 6-5 16,-4 11-1-16,7 4-2 15,-5 6 0-15,6 9 1 16,-5 3 0-16,4 6-1 16,-8 0 2-16,4-3 0 15,-5-5-1-15,-2 2-1 16,-8 0 1-16,0 8-2 15,-10-1 1-15,-5 14 1 16,-4-3 2-16,-9 12 1 16,-7-12 2-16,-8-3 6 15,-9-13 6-15,-17-2 27 0,-7-18 9 16,-9-3 17-16,-2-7 2 16,-16-12 2-16,8-5-26 15,-5-10-7-15,12 1-18 16,4-3-9-16,25 13-8 15,11 4-6-15,14 8-18 16,15 13-40-16,9 5-31 16,17 2-90-16,7-1-346 15,16-7 70-15</inkml:trace>
          <inkml:trace contextRef="#ctx0" brushRef="#br0" timeOffset="179678.9154">8934 15206 1037 0,'49'-60'803'0,"-26"21"-656"0,-16 6-26 15,-4 9-49-15,-6 19-27 16,-3 34-33-16,0 17-5 15,2 4-2-15,1 16 0 16,3-3-2-16,3 10-1 16,3-7-1-16,-2 3 1 15,2-18 0-15,-3-4 0 16,-1-20 1-16,-2-5 0 16,1-11 0-16,-2-5-48 15,-1-10-36-15,-4-12 272 0,-3-11-646 16,-18-21 268-16</inkml:trace>
          <inkml:trace contextRef="#ctx0" brushRef="#br0" timeOffset="181422.366">9731 15029 810 0,'-3'-20'387'16,"-2"6"15"-16,4 10-144 15,-1-5-125-15,-4 6-22 16,2 9-44-16,-2 12-26 0,-3 6-32 15,-5 23-7 1,1 7 0-16,-4 13-1 0,5 1 4 16,-1 5-1-16,5-8 1 15,1-4 2-15,5-16 5 16,1-7 18-16,4-14 11 16,-2-11 17-16,4-8 6 15,2-14 16-15,4-11-14 16,14-20-6-16,11-11-15 0,18-21-9 15,2 4-21-15,9-7-6 16,-14 15-5-16,-5 5-2 16,-16 20 0-16,-6 11-2 15,-12 12 5-15,-1 8-88 16,-8 7-65-16,-9 6-406 16,-5 9 27-16</inkml:trace>
        </inkml:traceGroup>
        <inkml:traceGroup>
          <inkml:annotationXML>
            <emma:emma xmlns:emma="http://www.w3.org/2003/04/emma" version="1.0">
              <emma:interpretation id="{B157BD33-B413-4CEA-9275-6051B5FE1A04}" emma:medium="tactile" emma:mode="ink">
                <msink:context xmlns:msink="http://schemas.microsoft.com/ink/2010/main" type="inkWord" rotatedBoundingBox="13584,16952 16190,16857 16214,17523 13609,176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1429.346">9819 15269 1131 0,'-12'15'292'0,"3"1"110"16,8 7-324-16,8 8-12 15,10 1-13-15,7 8-11 0,8 7-24 16,8-5-4-16,1-9-6 15,5-3-2-15,-4-12 0 16,-3-9 0-16,-10-5 4 16,-5 4-68-16,-14-4-124 15,-16-7-244-15,-15-12-28 16</inkml:trace>
          <inkml:trace contextRef="#ctx0" brushRef="#br0" timeOffset="182028.8883">10563 15425 1268 0,'-14'12'436'0,"5"-11"84"16,14-1-349-16,19-6-40 15,7 0-51-15,26-1-34 16,5-1-29-16,8 2-8 16,-4 6-3-16,8 3-1 15,-17 0-34-15,6 0-130 16,-9 0-13-16,-1-9-367 16,-16-3-11-16</inkml:trace>
          <inkml:trace contextRef="#ctx0" brushRef="#br0" timeOffset="181936.5876">10549 15224 1106 0,'-7'-3'368'0,"5"-3"87"16,11 1-308-16,12-1-6 15,9-3-48-15,20 3-24 16,2 6-36-16,10 0-11 0,-23 2-11 31,0 1-7-31,43 6-1 0,-16-6-10 16,-3-3-63-16,-13 0-44 16,-32-3-377-16,-12 0 47 15</inkml:trace>
          <inkml:trace contextRef="#ctx0" brushRef="#br0" timeOffset="103603.5789">4589 15875 1078 0,'-12'12'275'0,"3"2"100"16,9-5-314-16,2 1-1 15,-1-5-11-15,10 1 13 16,1-15-7-16,12-12 13 16,4-12 1-16,13-20 13 0,-2-10-11 15,10 5 0-15,-5 2-15 16,3-7-9-16,-8 12-20 16,-2-3-12-16,-8 1-6 15,-2 7-1-15,-11 13 2 16,-4 7-1-16,-4 10-1 15,-4 7-3-15,-4 4-2 16,2 5-5-16,-2-1-2 0,1 1-2 16,1 7-1-1,-2 4 1-15,-2 2 4 0,1 10-1 16,-2 4 4-16,0 1 0 16,-2 4 2-16,2 10-1 15,0-5 2-15,2 8-3 16,-2-16 2-1,1-1-3-15,-2 37-3 16,-4-6 2-16,-1 10-1 16,-1-9 2-16,1-14 1 15,1-10 2-15,7-4 0 16,-1-16-2-16,5-1 1 16,-1-9 7-16,-1-3 17 15,1-4 9-15,-1-2 5 16,-1 3 1-16,3-2-9 15,-1-1-16-15,1 3-13 16,-2 3-3-16,2-6-28 0,0 3-51 16,0-4-87-16,-6-4-385 15,-4-8 48-15</inkml:trace>
          <inkml:trace contextRef="#ctx0" brushRef="#br0" timeOffset="104207.9108">4613 15977 635 0,'-13'2'454'16,"7"-2"-60"-16,0 0-46 15,3 3-230-15,3-3-6 16,3-2-28-16,6-4-2 16,4-6-21-16,8-4 1 15,3-7-16-15,9-8-9 16,2-8-16-16,4-14-4 16,0-2-7-16,11-14-3 15,-7 1-3-15,5-7 0 16,-10 15-1-16,-2-5-1 15,-12 23 2-15,-6 6-1 0,-9 18 3 16,-2 6 1-16,-7 15 0 16,3-4-2-16,-3 2 1 15,0 1-5-15,0-1-3 16,5 1 0-16,-4 7-1 16,1 9 0-16,-2 3 2 15,-2 15-2-15,-4 1 3 16,-1 14 0-16,-7-7-1 31,8-23 2-31,0 1 0 16,-19 65 0-16,1-5 2 0,1-6-1 15,4-13-1-15,14-43 1 16,5-7 1-16,0-4-1 16,0-7 0-16,2-1 2 15,1-4 3-15,-2-1 0 16,4-1 1-16,1 1-1 15,-2-1 1-15,2-2-61 16,0-1-82-16,0-4-383 16,-3 3 44-16</inkml:trace>
          <inkml:trace contextRef="#ctx0" brushRef="#br0" timeOffset="104735.9893">4669 15947 588 0,'-15'6'404'0,"-2"2"-37"15,7-10-96-15,4-1-87 16,3 3-35-16,1-4-21 15,10-5-32-15,1-6-16 16,6 0-33-16,9-14-33 16,7-1 1-16,13-13-4 15,3-4-2-15,11-11-2 16,-1-3-3-16,5-11-1 16,-16 6 0-16,-2 3-2 15,-19 11 7-15,-5 10 12 16,-13 18 2-16,-5 12 1 15,-4 4 3-15,2 7-10 16,-7-1-13-16,2 11-2 16,1 2-3-16,-2 11-3 15,0 7 4-15,1 17-2 0,-1 1 2 16,-3 8-1-16,3-1 2 16,-3 8-2-16,3-12 2 15,-4 2-1-15,-1-8 2 16,-4-2-2-16,2-9 3 15,-1-3-3-15,7-11 13 0,2-8-105 16,5-10 65-16,-3-11-469 16,2-4 73-16</inkml:trace>
        </inkml:traceGroup>
        <inkml:traceGroup>
          <inkml:annotationXML>
            <emma:emma xmlns:emma="http://www.w3.org/2003/04/emma" version="1.0">
              <emma:interpretation id="{99E2B942-63AE-4D0B-856C-B072C77D8931}" emma:medium="tactile" emma:mode="ink">
                <msink:context xmlns:msink="http://schemas.microsoft.com/ink/2010/main" type="inkWord" rotatedBoundingBox="16593,16489 18007,16438 18086,18605 16672,1865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6444.9679">11708 15474 1000 0,'-8'5'353'16,"2"-5"65"-16,3 1-278 15,9 1-33-15,8-1-44 16,19 4-24-16,8-4-24 15,22 5-5-15,7 0-2 0,8 0 0 16,-9-4-2-16,6 5-2 16,-13-5-1-16,4-2-2 15,-6-2 1-15,9-4-1 16,-6-4 1-16,8-2-1 16,-11-3 2-16,1 0-2 15,-13 4 1-15,-3 1-4 16,-16 4-24-16,-4-3-55 15,-5 1 6-15,1-7-364 16,-3 0 72-16</inkml:trace>
          <inkml:trace contextRef="#ctx0" brushRef="#br0" timeOffset="184635.8883">11960 14568 1006 0,'3'-14'349'0,"-4"4"64"15,-1 10-282-15,-2 16-37 16,-4 11-41-16,-4 17-23 16,-1 7-23-16,-2 18-3 0,1-6 4 15,4 6-2-15,5-9-1 16,1-8-1-16,5-18 0 16,1-12 15-16,2-13 13 15,5-13 35-15,6-4 15 16,14-21 8-16,-4-7 55 15,1 0-113-15,31-43-15 16,-5 1-10-16,2-3-4 16,-19 16-2-16,-19 47-6 15,-10 8-26-15,3 2-113 16,-10 4 441-16,7 8-819 16,-3 1 313-16</inkml:trace>
          <inkml:trace contextRef="#ctx0" brushRef="#br0" timeOffset="184958.1103">12046 14842 1036 0,'-3'21'313'0,"0"0"80"16,3 0-292-16,3 3-28 15,3 2-28-15,9 2-17 16,3-2-18-16,3-6-5 15,1-7-1-15,11 1-17 0,-1-2-35 16,4-2-353-16,-5-2 88 16</inkml:trace>
          <inkml:trace contextRef="#ctx0" brushRef="#br0" timeOffset="185767.8712">12373 15063 747 0,'-15'-4'357'16,"1"-1"11"-16,4 5-166 16,7 3-80-16,7 5-43 0,16-5-12 15,7-5-25 1,21-4-9-16,8 3-11 0,10 0-3 16,-5 0-3-16,-5 8-21 15,-14 4-409-15,-15 4 135 16</inkml:trace>
          <inkml:trace contextRef="#ctx0" brushRef="#br0" timeOffset="185762.884">12666 14925 929 0,'21'-24'355'15,"-12"1"52"-15,-6 1-212 16,-5 5-83-16,-2 4-10 16,-2 7-41-16,-6 6-24 15,3 6-20-15,-9 3-7 16,0 7-8-16,-5 10-3 16,7 1 1-16,-7 4 0 31,10 1-1-31,-1 4 1 0,7 0 1 0,2 8 1 15,11-4 0-15,8 8 0 16,2-12 1-16,7-4 1 16,-2-10 0-16,0-5 1 15,-5-10 3-15,-8-5-29 16,-8-10-30-16,-14-8-52 0,-10-7-9 16,-13-10-343-16,-2 2 87 15</inkml:trace>
          <inkml:trace contextRef="#ctx0" brushRef="#br0" timeOffset="187782.2271">11996 15776 1108 0,'8'-12'371'0,"-10"5"61"16,-1 7-282-16,0 0-69 0,-7 12-17 15,-7 3-30-15,-4 7-9 16,-1 8-12-16,-10 9-5 16,2 2 0-16,-6 14 6 15,0 1 6-15,-6 8 6 16,7-2 0-16,4 4-1 15,10-11-6-15,6 3-5 16,12-15-5-16,12-1-1 16,9-10-2-16,12-1-1 15,3-10 2-15,9-3-2 16,-1-6 0-16,1-6 1 16,-8-6 4-16,-4-4-82 15,-9-7-54-15,-16-2-373 16,-11-2 24-16</inkml:trace>
          <inkml:trace contextRef="#ctx0" brushRef="#br0" timeOffset="189580.4939">12341 16174 980 0,'-34'42'739'0,"1"1"-453"0,1-26-180 15,7-2 4-15,4-7-46 0,10-2 0 16,23-5-31-1,12-4 8-15,8-9-16 0,13-6 7 16,1-8-14-16,13-10 5 16,-6 0-21-16,10-1 7 15,-12-2-12-15,-5 7 10 16,-11 7-9-16,-8 1 6 16,-12 7-23-16,-9 5-44 15,-3 0-44-15,-2-1-20 16,-5 2-381-16,-13 4 99 15</inkml:trace>
          <inkml:trace contextRef="#ctx0" brushRef="#br0" timeOffset="189112.746">12451 15722 656 0,'9'-15'369'15,"-4"6"-18"-15,-2 0-87 16,-3 5-127-16,-2 8-1 15,-1-1-44-15,-4-3-10 16,-2 5-19-16,-8 4 2 16,-4-3-28-16,-6 7 7 15,-3 1-7-15,-8 5-13 0,5-4-18 16,-1 5 11-16,11-8-13 16,7 3 10-16,8-8-11 15,4-2 10-15,5-2-11 16,11-2 9-16,8-5-12 15,11 1 11-15,7-2-11 16,11 1 10-16,-8 1-10 16,0 6 10-16,-13 4-13 15,-5 4 10-15,-10 1-12 0,-7 6 9 16,-6-3-10-16,-6 3 12 16,-4-3-12-16,-10 0 20 15,-4-2-2-15,-10 2 29 16,-4-1-3-16,-7-1 18 15,6-4-14-15,1 0 3 16,11-6-27-16,5-1 0 16,13-2-16-16,4-5-38 15,13 1-68-15,11-4 314 16,14-2-755-16,11-5 293 16</inkml:trace>
          <inkml:trace contextRef="#ctx0" brushRef="#br0" timeOffset="191216.5528">12429 16455 479 0,'-5'-2'394'0,"2"1"-44"16,0-1-95-16,2-2-31 16,-2 1-84-16,1 1 14 15,-1 1-44-15,3 8-4 16,-3 4-51-16,0 10-10 16,0 7-43-16,-2 11 6 15,1-3-11-15,2 3 12 16,-1-10-11-16,3-7 11 0,3-13-12 15,5-9 17-15,1-12-9 16,9-13 15-16,6-8-12 16,3-12 12-16,0 1-18 15,-1 5 10-15,-8 14-16 16,-5 7 10-16,-7 15-13 16,-1 7 10-16,-1 5-11 15,-1 6 12-15,2 2-11 0,-4 1 13 16,4-3-11-16,-1 0 12 15,-2-3-12-15,-1 7 11 16,2 1-12-16,3 4 16 16,0 0-20-16,5-5-101 15,-1-11-373-15,-2-16 79 16</inkml:trace>
          <inkml:trace contextRef="#ctx0" brushRef="#br0" timeOffset="191294.3438">12870 15871 1091 0,'-3'-15'356'0,"6"-5"99"16,3 1-313-16,7-1 13 16,2 2-49-16,6 2-10 15,-4 7-53-15,4 10-5 16,-8 14-33-16,7 21 2 15,-4 9-18-15,1 26 12 16,-6 1-8-16,-1 16 12 16,-7-5-8-16,0 5 12 15,-4-15-12-15,-4 0 10 16,-4-17-10-16,-3 1 11 0,-3-11-10 16,-3 1 13-16,0-11-2 15,0-8-124-15,7-19-389 16,7-13 93-16</inkml:trace>
        </inkml:traceGroup>
        <inkml:traceGroup>
          <inkml:annotationXML>
            <emma:emma xmlns:emma="http://www.w3.org/2003/04/emma" version="1.0">
              <emma:interpretation id="{0E3852CB-3336-4BBA-9A87-39FA578A1592}" emma:medium="tactile" emma:mode="ink">
                <msink:context xmlns:msink="http://schemas.microsoft.com/ink/2010/main" type="inkWord" rotatedBoundingBox="18624,16876 20075,16823 20108,17743 18658,1779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6838.6908">13640 15647 1049 0,'-5'-9'348'0,"7"1"74"16,7 2-279-16,12-1-21 16,6-4-29-16,20 1-25 15,2-4-20-15,11-4-22 0,-7 2-8 16,1 4-15-16,-12 3 7 16,-3 3-46-16,-12-3-59 15,7-5-377-15,-4-7 68 16</inkml:trace>
          <inkml:trace contextRef="#ctx0" brushRef="#br0" timeOffset="206477.6562">13879 15374 942 0,'4'-8'349'16,"-13"2"39"-16,-1 8-220 16,2 7-113-16,1 4-11 15,-1 13-25-15,5 2-10 16,8 14-14-16,2-3 11 16,2 11-11-16,-1-23 7 31,-4-14 0-31,1 2 5 15,8 41-11-15,-5-11 11 0,-4-3-11 16,-5-9 10-16,-10-19-61 16,-2-10 95-16,-8-7-440 15,-5-1 126-15</inkml:trace>
          <inkml:trace contextRef="#ctx0" brushRef="#br0" timeOffset="207923.2364">14628 15754 587 0,'39'-57'706'15,"3"-13"-426"1,16-18-212-16,10-17-5 0,4-14-18 15,-15 25-15 1,-7-4-20-16,-20 20 4 0,-12 10 5 16,-18 26 16-1,-17 11-4-15,-7 20 11 0,-15 14-4 16,-1 15 0-16,-12 12-6 16,4 8 7-16,-7 13-9 15,11-1 4-15,2 8-15 16,11 1-5-16,10-2-13 15,10-14 8-15,2-1-10 16,11-10 9-16,4-8-9 16,0-6 7-16,4-6-5 15,4-6 8-15,5-3-8 16,2-5 9-16,3-1-10 16,2 2 8-16,5 1-9 15,-4 4 8-15,5 8-10 0,-4 3 10 16,-1 5-11-16,-10-4 11 15,-2 2-12-15,-6 0 12 16,-6-1-12-16,-3-5 12 16,-8 6-9-16,-4-5 10 15,-4-1-6-15,1-1 10 16,0 4-9-16,6-6 8 0,7 9-11 16,4 0 7-16,8 8-12 15,5 1 10-15,12 4-10 16,5-13-42-16,6 3-411 15,-4-7 120-15</inkml:trace>
        </inkml:traceGroup>
        <inkml:traceGroup>
          <inkml:annotationXML>
            <emma:emma xmlns:emma="http://www.w3.org/2003/04/emma" version="1.0">
              <emma:interpretation id="{5CF06826-91A5-4325-AA17-DA2065EA908C}" emma:medium="tactile" emma:mode="ink">
                <msink:context xmlns:msink="http://schemas.microsoft.com/ink/2010/main" type="inkWord" rotatedBoundingBox="20420,16580 23889,16454 23952,18193 20484,18319">
                  <msink:destinationLink direction="with" ref="{465A7168-77AF-47A9-8A26-2B73FBB1D0AB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0794.9689">15453 15554 792 0,'-12'27'418'0,"11"-17"-17"15,20 2-106-15,8-6-196 16,27-10-5-16,11-1-15 16,19-7-27-16,-37 8-38 31,1 1-552-31,43-2 152 0</inkml:trace>
          <inkml:trace contextRef="#ctx0" brushRef="#br0" timeOffset="210365.578">15489 15390 1036 0,'-1'-3'361'0,"7"-6"73"16,1-3-257-16,13-3-64 15,5 2-26-15,19 2-27 16,4 4-31-16,15 1-24 15,-3 9 2-15,-1 1-9 16,-13 5 9-16,-1 2-38 16,-18-2-27-16,-4-5 391 15,-4-4-794-15,-10-9 361 16</inkml:trace>
          <inkml:trace contextRef="#ctx0" brushRef="#br0" timeOffset="212827.0896">16199 15584 1015 0,'-6'12'313'16,"6"-8"75"-16,17 4-255 15,10-2-19-15,26-8-2 16,8 1-18-1,22-4-16-15,-1-1-24 0,13 0-24 16,-16 5-13-16,7-4-14 16,-15 5 9-16,-4-3-48 15,-17-3-29-15,-5-1 223 16,-20-2-629-16,-13-14 249 16</inkml:trace>
          <inkml:trace contextRef="#ctx0" brushRef="#br0" timeOffset="211878.5138">16540 14635 1169 0,'-7'-16'326'0,"-8"5"85"15,-2 14-337-15,2 14-24 16,-1 11-20-16,-1 14-29 16,8 6 2-16,5 17-9 15,1-2 9-15,6-5-9 16,-2-5 12-16,11-2-12 16,-3-16 10-16,6-4-5 15,-1-10 15-15,4-12 22 0,-5-10 31 16,14-16 11-16,2-8 7 15,7-10-8-15,0 3-22 16,4-5-29-16,-14 4-9 16,-2 1-12-16,-9 8 6 15,-6 0-76-15,-6 12-47 16,-6 3-395-16,-8 8 46 16</inkml:trace>
          <inkml:trace contextRef="#ctx0" brushRef="#br0" timeOffset="212278.4394">16569 15087 1032 0,'0'8'257'0,"6"2"83"15,9 2-294-15,9 8-16 16,3-7-18-16,9 8-354 16,3-3 113-16</inkml:trace>
          <inkml:trace contextRef="#ctx0" brushRef="#br0" timeOffset="215373.9793">16786 15716 1101 0,'-81'-7'390'0,"77"-2"-43"15,7 1-227-15,10 4 0 16,8-7-34-16,9 5-13 0,3 2-31 16,16-6-14-16,-1 3-20 15,13 2-4 1,-11 1 1-1,-1-1-2-15,52-7-2 16,-1 6 0-16,1-9 0 16,-7 2 0-16,-42 1 1 0,0 7-1 15,-11-8 1 1,-1 16 0-16,-10-3-1 0,3-2 1 16,-7-1 2-16,2 3-3 15,-7-10 2-15,5-1-2 16,-4 1 1-16,1-1-2 15,-4 2 1-15,-5 9-6 16,-5 0 2-16,-9 11 1 16,-8 4-18-16,-8 4-89 15,-5-2 18-15,-14 5-375 16,4-7 38-16</inkml:trace>
          <inkml:trace contextRef="#ctx0" brushRef="#br0" timeOffset="212441.0558">17049 14959 1096 0,'-4'-22'330'0,"-13"7"63"16,-5 6-303-16,-4 10-45 0,1 14-22 16,1 2-21-16,9 4 4 15,6 7-12-15,7-7 10 16,8 7-10-16,5-4 10 15,1 7-9-15,-2 4 10 16,5 13-10-16,-3-6 11 16,-1 7-11-16,-1-2 11 15,-2-5-11-15,-7-15 11 16,-1 0-10-16,-4-17 11 0,-5-11-8 16,1-10 13-16,-5-13-12 15,-1-12 12-15,-2-13-12 16,1 1 9-16,-3-6-9 15,4 6 22-15,-2 7 14 16,4 14 16-16,4 9-5 16,4 8 7-16,4 4-25 15,9 7-16-15,15 5-17 16,6-1 6-16,15 5-33 16,4 2-16-16,5-1-69 15,-13-5-3-15,-5 6-337 16,-15-5 71-16</inkml:trace>
          <inkml:trace contextRef="#ctx0" brushRef="#br0" timeOffset="213562.4938">17204 15234 1323 0,'-9'3'464'0,"4"-3"86"15,7-1-346-15,-1-2-62 0,5-2-45 16,0-2-37-16,3-2-33 16,5 0-20-16,-2 3 1 15,3 1-112-15,-3 2-94 16,-2 14-380-16,-4 4-12 15</inkml:trace>
          <inkml:trace contextRef="#ctx0" brushRef="#br0" timeOffset="214009.363">17415 14886 834 0,'3'-2'460'0,"-1"2"-44"16,-2 3-146-16,-3 18-193 16,0 3-35-16,-2 11-27 15,-1 5-2-15,0 9-12 16,6-9 7-16,2 4-7 15,4-8 11-15,6-11 9 16,3-10 25-16,9-13 14 16,5-13 20-16,11-17-1 0,7-8-7 15,8-11-23-15,-10-1-16 16,-1 6-17-16,-22 10-3 16,-5 14-12-16,-16 17 3 15,-5 13-8-15,-8 12 4 16,0 20-6-16,-9-2 8 15,0 12-6-15,1-8 10 16,5-2-8-16,8-13 9 0,7-5 2 16,7-11-54-16,1-11-481 15,1-8 149-15</inkml:trace>
          <inkml:trace contextRef="#ctx0" brushRef="#br0" timeOffset="216587.5312">17090 15874 1274 0,'7'-15'407'0,"-1"4"104"16,-3 2-367-16,-3 3 0 16,0 2-61-16,-10-2-15 15,-7 3-47-15,-10 4-2 16,-7 5-20-16,-23 6 8 15,3 9-12-15,-11 8 10 16,8 2-10-16,1 11 9 16,16 0-10-16,8 0 11 15,16-4-11-15,14 2 9 16,17-26-9 0,0 1-2-16,38 9 10 0,13-12-8 15,14-5 12-15,-1-4-10 16,-16-1 11-16,-42 1-5 31,2 0-6-31,11 12-2 16,-19 0 10-16,-16-3-8 0,-14 1 10 15,-8-2-7-15,-13-2 9 16,-3 0-6-16,-6 5 14 16,2-5-8-16,-8 1 8 15,8-2-9-15,0-4 7 16,16-2-13-16,3-4 6 15,10 4-25-15,13-5-118 16,8 1 401-16,14 5-812 16,5 2 282-16</inkml:trace>
          <inkml:trace contextRef="#ctx0" brushRef="#br0" timeOffset="218165.9781">18162 15524 1198 0,'-6'-3'419'0,"3"3"86"16,3-11-343-16,10 1-20 15,7-4-67-15,11 2-15 0,5-6-50 16,8 9 5-16,-7 3-16 15,5 3-8-15,-9 5-83 16,-4 1-172-16,-8 1-257 16,3-2-45-16</inkml:trace>
          <inkml:trace contextRef="#ctx0" brushRef="#br0" timeOffset="218151.0127">18307 15269 1148 0,'9'-15'312'15,"-12"9"92"-15,-1 6-335 16,-2 7-21-16,4 5-32 16,-2 12 3-16,2 5-22 15,-2 11 11-15,2 2-12 16,1 14 12-16,-1-7-12 0,2-1 11 16,5-22-1 30,-2-13 37-46,0 1 13 0,6 34-35 0,1-13 0 16,-2-7-21-16,2-8-23 16,-7-14-44-16,-3-15-6 15,-6-3-367-15,-6-8 83 16</inkml:trace>
          <inkml:trace contextRef="#ctx0" brushRef="#br0" timeOffset="218802.8003">18535 15657 1114 0,'-10'14'336'0,"7"-6"112"15,6-10-311-15,6-7 17 16,9-9-39-16,12-21-1 16,6-6-48-16,13-32-1 0,1-5-28 15,6-20 4-15,-10 6-19 16,-8-8 6-16,-17 25-22 16,-9 0 6-16,-15 27-14 15,-8 7 9-15,-2 19-14 16,-5 11 8-16,-6 17-14 15,-8 16 12-15,-2 13-12 0,-10 14 15 16,2 6-9-16,-5 8 13 16,11-6-11-16,0-4 11 15,12-5-11-15,6-7 10 16,14-8-8-16,4-8 6 16,7-6-8-16,11-5 10 15,5-7-12-15,8-3 11 16,7-7-7-16,7-1 10 15,-6 2-11-15,4 3 11 16,-8 6-12 0,0 12 9-16,-11-1-13 15,-6 13 11-15,-11 3-10 16,-8 6 10-16,-14-2-9 0,-6 7 13 16,-2-13-8-1,-2-1 11-15,1-10-10 0,5-4 13 16,9-10-10-16,-1-1 10 0,8-4-11 15,3 1 9-15,-1 2-16 16,7 7 9-16,4 4-13 16,8 4 9-16,5 2-7 15,7 0 13-15,-3 3-32 16,0-1-130-16,-6-3-361 16,-4 5-17-16,-5-5-254 15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10.0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427B99-5A73-4E28-BE14-1371A121E5EA}" emma:medium="tactile" emma:mode="ink">
          <msink:context xmlns:msink="http://schemas.microsoft.com/ink/2010/main" type="inkDrawing" rotatedBoundingBox="8327,16362 11206,17384 10394,19673 7515,18652" hotPoints="10694,18091 9298,19487 7902,18091 9298,16695" semanticType="enclosure" shapeName="Circle">
            <msink:sourceLink direction="with" ref="{8EA71659-AF5A-46D9-BFDE-63D8FF06DD42}"/>
            <msink:sourceLink direction="with" ref="{F1E59CC3-5096-43E3-8E86-DC71CA3DD46F}"/>
          </msink:context>
        </emma:interpretation>
      </emma:emma>
    </inkml:annotationXML>
    <inkml:trace contextRef="#ctx0" brushRef="#br0">2268 326 872 0,'9'-34'549'16,"-3"2"-483"-16,-12 5-2 15,-4 2-13-15,-14 5-3 16,-8 8-13-16,-13 0 1 16,0 9-15-16,-13-3-2 15,2 0-1-15,-4 0 10 16,7-3-6-16,-1-3 0 15,17 3-2-15,-4-5-5 16,7 2-11-16,-5-4-2 16,4 5-1-16,-17-1-4 15,1 3 1-15,-14 0-2 0,1 5 3 16,-13-7-2-16,8 4 4 16,-3 1 2-16,13 4 1 15,-8 7-2-15,16 2 1 16,-5 14-1-16,7 3-2 15,-4 5-1-15,11-1 1 16,-9 5 1-16,6-5 1 16,-8 9-2-16,4-5 2 15,-4 1-2-15,5-2 1 0,-7 2 0 16,2-7-1-16,-11 4 0 16,5 1 0-16,-1 4-1 15,9 4 0-15,6 15-1 16,14 7 1-16,4 11-2 15,7-4 2-15,2 7 1 16,6-12-1-16,0-6 1 16,1-3 1-16,2 8-1 15,3-7 1-15,3 10-2 16,5-1 0-16,8-2 0 16,5-4 0-16,9 7 1 15,2-8 0-15,12 12 1 16,-4 2 1-16,11 7-4 15,0 1 0-15,9 1 0 16,-4-13 0-16,8-1 0 16,-5-16 4-16,8-6-1 15,-5-7-1-15,7 1 0 0,-6-8 2 16,12 0-4-16,-7-5 1 16,10-5 1-16,-6-7 1 15,13-1-3-15,-5-12 3 16,14-1-1-16,-7-2 0 15,10-3-1-15,-12-3 1 16,7 12 1-16,-20-3 1 16,0 9-1-16,-17 3 1 0,2 6-2 15,-13-2 0-15,5 7 0 16,-2-4 0-16,5 4 0 16,-2-7 0-1,9-1-1-15,-4-7 1 16,13-7-2-16,1-7 0 0,9-9 3 15,-6-6-1-15,10-9 0 16,-10-4 3-16,3-14-1 16,-7-3 0-16,7-9 2 15,-13 3 0-15,1-19 2 16,-8 6-1-16,-1-17 0 16,-13 6-1-16,-2-17 0 15,-12 13-2-15,4-11 1 16,-8 10 0-16,-1-10-2 15,-5 12 1-15,-4-12 9 0,-11 10 3 16,-8-4 2-16,-6 12 4 16,-15-7 1-16,-8 12-7 15,-26-6-2-15,-11 1-4 16,-27 1-3-16,-2 14-3 16,-30-6-4-16,8 17-37 15,-42 22-373-15,-10 7 110 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4.3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BA7C98-0F63-415A-9D66-9472DE5D83AD}" emma:medium="tactile" emma:mode="ink">
          <msink:context xmlns:msink="http://schemas.microsoft.com/ink/2010/main" type="inkDrawing" rotatedBoundingBox="2819,13525 8995,10100 9094,10279 2918,13703" semanticType="callout" shapeName="Other">
            <msink:sourceLink direction="with" ref="{3035AF2B-40BA-4AED-BAF6-40EFCCCD39BD}"/>
            <msink:sourceLink direction="with" ref="{3AE4F568-DD47-43F6-B513-3BFED6EFF13C}"/>
          </msink:context>
        </emma:interpretation>
      </emma:emma>
    </inkml:annotationXML>
    <inkml:trace contextRef="#ctx0" brushRef="#br0">342 3271 431 0,'-20'-11'296'0,"1"-2"-29"0,7 5-107 16,-8 2-32-16,5 5-75 15,0-1-18-15,2 4-19 16,-5 2 4-16,6 1-2 16,0 2-4-16,0 4-4 15,1 8-2-15,2 1-6 16,0 5-1-16,0 2 2 16,2 5 1-16,1-10-1 15,-3-2 1-15,3-5 1 0,-5-8 5 16,2-8-1-16,-1-5 1 15,-2-2-1-15,1-4 2 16,4 2-6-16,-2-1 3 16,0 2-1-16,1 3 9 15,2 3 1-15,-1 0 9 16,2 2 2-16,2 1 0 16,2 1-8-16,2-1-4 15,1-3-9-15,8-3-1 16,8-3-3-16,12-12-1 15,11-4 0-15,20-7-1 16,-1-2 0-16,15-5 0 16,-6 3 1-16,12-5-2 15,-9 2 1-15,13-6-1 16,-7 6 1-16,15-13 0 16,-12-1 0-16,10-9 0 0,-8 5 0 15,8-12-1-15,-14 14 0 16,7 4 0-16,-13 15 0 15,7 1 0-15,-12 13 0 16,6-4 0-16,-11 4 1 16,8-8-1-16,-7-3 0 15,7-11-1-15,-1-1 2 16,17-14-2-16,-4-1 1 0,17-9 1 16,-8 3 0-16,12-6-1 15,-17 11 0-15,15-4 0 16,-16 16 0-16,16-5-1 15,-16 4 2-15,15-2-1 16,-7 0 0-16,19-8-1 16,-9 2 1-16,23-7 0 15,-13 1 0-15,14-8 0 16,-16 7 1-16,12 4-1 16,-17 10 0-16,12 0 1 15,-15 15-1-15,16-8 0 16,-13 3 0-16,25-8 0 15,-13 4 0-15,25-15-1 16,-17 6 2-16,13-11-1 16,-21 4 0-16,11-13 0 15,-26 10 0-15,15-4 0 0,-20 6 0 16,10 2 0-16,-15 14 0 16,5 1 0-16,-17 7 0 15,2 1 1-15,-20 8-1 16,-8-1 0-16,-17 9 0 15,-10 6 185-15,-21 14-532 16,-27-14 240-16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0.3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1B6D55D-58F8-4CD9-B5F2-21A5315608D5}" emma:medium="tactile" emma:mode="ink">
          <msink:context xmlns:msink="http://schemas.microsoft.com/ink/2010/main" type="inkDrawing" rotatedBoundingBox="28,11657 499,10038 1395,10299 924,11917" semanticType="enclosure" shapeName="Other"/>
        </emma:interpretation>
      </emma:emma>
    </inkml:annotationXML>
    <inkml:trace contextRef="#ctx0" brushRef="#br0">373 66 412 0,'-8'-9'437'0,"-7"3"-111"16,-1 3-12-16,-1 0-197 16,2 5-55-16,0 5-30 15,-1 5-7-15,1 9-16 16,1 5 4-16,-1 7-13 16,2 1 10-16,-4 8-10 15,2-3 9-15,-4 6-9 16,2-3 8-16,-1 6-13 15,5-1 10-15,-4 9-11 16,2-5 12-16,0 6-11 16,-2-8 13-16,4 5-10 15,1-10 10-15,3 5-2 16,3-5 0-16,1 4-12 16,4 1 10-16,1 5-11 0,3-4 1 15,1 9 0-15,2-2 11 16,-3 3-9-16,6 0 9 15,2 6-10-15,4-14 10 16,6 2-11-16,6-12 10 16,3-6-10-16,2-13 10 15,7-8-10-15,-5-14 12 16,10-11-12-16,-2-10 11 0,15-5-10 16,-3-7 11-16,3-13-10 15,-9-6 10-15,1-19-9 16,-11 4 10-16,-2-3-9 15,-1 10 10-15,1-1-10 16,-5 10 8-16,4-5-10 16,-4 5 11-16,5-5-12 15,-4 7 11-15,2 3-11 16,-5 4 12-16,1-4-12 16,-8 9 11-16,-2-4-10 15,-5 2 10-15,-6-5-10 16,-8-5 10-16,-5-20-11 15,-8-4 11-15,-11-14-10 16,-2 7 10-16,-13 7-9 0,-2 22 11 16,-11 14-9-16,3 26 10 15,-11 11-8-15,8 10 10 16,-5 8-10-16,11 7 10 16,-3 7-11-16,9-3 9 15,-3 4-16-15,9-7-12 16,-1-10-354-16,4-17 106 15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8.4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4769AEC-6C1B-4C4A-BF79-9BE8E99283E1}" emma:medium="tactile" emma:mode="ink">
          <msink:context xmlns:msink="http://schemas.microsoft.com/ink/2010/main" type="inkDrawing" rotatedBoundingBox="1624,12340 2271,12214 2276,12242 1629,12367" rotationAngle="736014692" semanticType="callout"/>
        </emma:interpretation>
      </emma:emma>
    </inkml:annotationXML>
    <inkml:trace contextRef="#ctx0" brushRef="#br0">-1971 2070 1086 0,'-10'-3'247'0,"8"-9"95"16,10 1-318-16,14 5-14 16,7 3-7-16,19-6-3 15,7 2 1-15,17-2-2 16,-1-8 1-16,22-1-11 0,-8 0 107 16,6 6-439-16,-18-1 173 15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8.6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2607D7-DAFE-4D3F-BA28-B092ECC20355}" emma:medium="tactile" emma:mode="ink">
          <msink:context xmlns:msink="http://schemas.microsoft.com/ink/2010/main" type="inkDrawing" rotatedBoundingBox="3353,12013 4068,11926 4071,11957 3357,12044" shapeName="Other">
            <msink:destinationLink direction="with" ref="{24EAB404-3867-4B73-ABBD-BEFA78D5364F}"/>
          </msink:context>
        </emma:interpretation>
      </emma:emma>
    </inkml:annotationXML>
    <inkml:trace contextRef="#ctx0" brushRef="#br0">0 99 1040 0,'31'-10'213'0,"11"5"102"16,1 8-310-16,5-3-7 15,-6 2-18-15,21-5-29 16,1-8-5-16,23-2-45 15,5-1-210-15,14-10 15 16,-11 0-86-16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9.22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9701FCE-7CA8-4264-B4F2-1D973C543200}" emma:medium="tactile" emma:mode="ink">
          <msink:context xmlns:msink="http://schemas.microsoft.com/ink/2010/main" type="inkDrawing" rotatedBoundingBox="5753,14277 5759,14881 5734,14882 5727,14278" semanticType="callout" shapeName="Other"/>
        </emma:interpretation>
      </emma:emma>
    </inkml:annotationXML>
    <inkml:trace contextRef="#ctx0" brushRef="#br0">0 0 381 0,'12'102'97'16,"-5"16"31"-16,1-9-103 15,-14 26-147-15,-11 5 45 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8:46.36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39CB4C-EFFC-4762-B693-7AE95BDF45F9}" emma:medium="tactile" emma:mode="ink">
          <msink:context xmlns:msink="http://schemas.microsoft.com/ink/2010/main" type="writingRegion" rotatedBoundingBox="4930,4194 6949,4755 6586,6062 4567,5502"/>
        </emma:interpretation>
      </emma:emma>
    </inkml:annotationXML>
    <inkml:traceGroup>
      <inkml:annotationXML>
        <emma:emma xmlns:emma="http://www.w3.org/2003/04/emma" version="1.0">
          <emma:interpretation id="{632DA56A-76AD-4868-8943-E4A6160623C2}" emma:medium="tactile" emma:mode="ink">
            <msink:context xmlns:msink="http://schemas.microsoft.com/ink/2010/main" type="paragraph" rotatedBoundingBox="4930,4194 6949,4755 6586,6062 4567,5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0D238-6983-4059-82A2-7CF36E721E0E}" emma:medium="tactile" emma:mode="ink">
              <msink:context xmlns:msink="http://schemas.microsoft.com/ink/2010/main" type="line" rotatedBoundingBox="4930,4194 6949,4755 6586,6062 4567,5502"/>
            </emma:interpretation>
          </emma:emma>
        </inkml:annotationXML>
        <inkml:traceGroup>
          <inkml:annotationXML>
            <emma:emma xmlns:emma="http://www.w3.org/2003/04/emma" version="1.0">
              <emma:interpretation id="{C31F8336-3F72-432D-9575-52082829CD35}" emma:medium="tactile" emma:mode="ink">
                <msink:context xmlns:msink="http://schemas.microsoft.com/ink/2010/main" type="inkWord" rotatedBoundingBox="4930,4194 6085,4515 5726,5809 4570,54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346 144 415 0,'-5'-14'254'0,"-2"4"16"0,-1 4-108 15,1 4 2-15,-1 2-66 16,-5 5-11-16,2-2-53 16,-4 4 10-16,3 1-22 15,-4 2 18-15,-1-5-14 16,-4 8 12-16,2-5-20 0,-10 5 8 16,7 2-20-16,2 5 10 15,5-5-14-15,0 6 11 16,8-4-14-16,-7 4 11 15,4 0-12-15,-1 9 11 16,1 0-12-16,-1 7 12 16,5 1-13-16,-3 14 10 15,3-7-12-15,6 8 12 16,0-8-11-16,3 3 10 16,5-17-8-16,5 2 10 15,-1-6-11-15,8-9 17 16,2-12-9-16,7-4 21 15,-1-10-8-15,4-13 14 16,-2 0-14-16,1-9 8 16,-8-4-19-16,-1-10 9 0,4-1-15 15,-4-3 10-15,-7 3-12 16,5-9 12-16,-2 14-12 16,-5-7 13-16,-1 4-9 15,0-8 17 1,-3 12-9-16,-7-10 17 0,-4 9-12 15,-7 5 15-15,0 10-17 0,-7-4 15 16,2 10-15-16,-4 7 11 16,3-2-16-16,-1 7 8 15,5-1-17-15,-5 7 9 16,2-1-14-16,1 8 11 16,-5 5-12-16,-3 14-24 15,1 11-48-15,-11 11-348 16,-2-8 68-16</inkml:trace>
          <inkml:trace contextRef="#ctx0" brushRef="#br0" timeOffset="41814.8958">-271-273 931 0,'-18'-6'239'0,"4"0"74"0,2 3-261 15,0 0-20-15,0 0-8 16,3 0 8-16,-4 3-7 16,4 1 11-16,-6 2-5 15,0-1 12-15,-5 4-3 16,1-3 9-16,-5 6-13 15,4-2-2-15,-4 4-17 16,3-5-1-16,-1 0-14 16,1-5 8-16,-2 1-12 15,5 1 11-15,-1 3-12 16,1 0 11-16,0 6-13 16,3 4 10-16,-2 13-11 15,7-4 12-15,-4 16-7 0,4 2 11 16,-2 2-7-16,3-7 14 15,-3 2-7-15,6-11 10 16,-3-4-8-16,3-5 6 16,-2 2-11-16,1-1 5 15,-1 7-13-15,1-4 9 16,-1 6-12-16,2-8 11 16,3 2-11-16,0-4 12 15,6-1-7-15,0-5 13 16,3 5-8-16,0-2 11 0,5 1-11 15,-2 4 7-15,1 4-14 16,1 8 9-16,2-1-12 16,-1 6 11-16,2 2-11 15,-1-2 10-15,5-11-11 16,-3 2 11-16,2-1-12 16,1-8 11-16,0 1-10 15,-2-2 11-15,4-2-10 16,-2-5 11-16,3 7-10 15,-5-6 10-15,7 2-11 16,-4-1 12-16,7 5-13 16,-4-7 10-16,4 4-11 15,-1-5 10-15,4-2-11 16,-8-4 13-16,4-4-11 16,-2-2 13-16,2-5-12 0,-2-2 11 15,5-5-11-15,-1-2 11 16,5-5-11-16,-5 1 11 15,2-2-10-15,-5 2 10 16,0 2-11-16,-3 3 10 16,0 4 0-16,-2 2 0 15,5-4-10-15,-4-1 9 16,5-3-9-16,1-4-1 16,4-2 0-16,-8-3 9 0,11-3-8 15,-7-2 11-15,-1 2-10 16,-8 0 11-16,5 0-11 31,-10 6 11-31,2-3-13 0,-2 2 11 0,4-10-11 16,-4 10 11-16,3-5-11 15,0 4 11-15,-1-5-10 16,-4 8 10-16,-1-10-10 16,-1 2 12-16,-2-10-12 15,-2 8 12-15,1-6-12 16,-5 7 12-16,0-4-11 15,-6 6 11-15,-3-6-8 16,-3 3 16-16,-3-12-3 16,0 2 13-16,-2-5-6 0,5 10 11 15,0 1-9-15,5 13 4 16,-5 3-14-16,4 7 7 16,-8-7-3-16,2 2-7 15,-16 2-12-15,6-2 12 16,-13 8-12-16,-2 2 0 15,-9 3 0-15,6 3 12 16,-8-1-14-16,8-7 9 16,-1 7-28-16,5-4 3 0,-1-5-44 15,9 4-9-15,-5 6-54 16,5 0 5-16,-6 6-341 16,2 15 94-16</inkml:trace>
          <inkml:trace contextRef="#ctx0" brushRef="#br0" timeOffset="9849.3234">307 148 516 0,'-2'-12'282'16,"-5"2"2"-16,2-1-84 15,4 4-66-15,-4 4-5 16,-1 3-57-16,3 0-1 16,-4 1-36-16,-4 5 2 15,2-1-24-15,-4 7 9 16,1-2-17-16,-2 2 13 0,-1-1-15 16,-3 7 12-16,6-3-13 15,-4 6 10-15,-1 5-14 16,2 4 11-16,3-3-13 15,-1 6 11-15,1-2-10 16,4 8 9-16,4-7-11 0,-1 4 12 16,8 0-12-16,-1 3 1 15,2-5 0-15,4 4 13 16,-2-5-11-16,-2-6 10 16,1-8 0-16,-5-5 6 15,1-5-8-15,2-2 12 16,-1-1-9-16,4-3 9 15,0 2-16-15,6-1 7 16,-2-2-13-16,7-5 11 16,-2 0-10-16,4-5 16 15,2-5-9-15,5-14 13 16,-4 0-12-16,2-18 11 16,-1 3-17-16,-1-8 11 15,-5 13-13-15,-2-8 11 16,-5 9-11-16,-1-2 11 15,-4 7-12-15,1-5 15 16,-3 12-6-16,-3 3 16 0,-3 3-9 16,0 6 17-16,-3 3-14 15,0-2 6-15,1 3-16 16,1 1 10-16,-4-2-18 16,2 1 10-16,2 5-12 15,-4-1-13-15,2 1-45 16,-4 10-365-16,1-1 86 15</inkml:trace>
        </inkml:traceGroup>
        <inkml:traceGroup>
          <inkml:annotationXML>
            <emma:emma xmlns:emma="http://www.w3.org/2003/04/emma" version="1.0">
              <emma:interpretation id="{78147586-BDDC-473B-85A9-67A1A9B7C87B}" emma:medium="tactile" emma:mode="ink">
                <msink:context xmlns:msink="http://schemas.microsoft.com/ink/2010/main" type="inkWord" rotatedBoundingBox="6228,4832 6878,5013 6586,6062 5937,5882"/>
              </emma:interpretation>
              <emma:one-of disjunction-type="recognition" id="oneOf1"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h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56821.0029">407 1201 1031 0,'-13'-15'286'0,"20"-8"67"16,23-17-282-1,13-13-48-15,26-14-12 0,3 2-4 16,13-7-1-16,-8 15-2 16,4 1-1-1,-18 19-2-15,-2-8 0 0,-17 18 0 16,-1-9 0-16,-6 12 0 16,-6-5-1-16,-4 2 1 15,6-4 0-15,-6 8 0 16,-3-2-1-16,-4 8 0 0,-5 11-2 15,-15 0 2-15,-11 8 1 16,-8 7 4-16,-17 12 2 16,-11 12 0-16,-20 19 0 15,2 4-2-15,-10 2-1 16,10-2 1-16,-2-7 1 16,14-11 1-16,7-5 1 15,14-10-2-15,8-7 0 16,17-10-1-16,14-13 2 15,11-11 0-15,23-16 1 16,7-11-1-16,19-24-1 16,4 2-3-16,11-8 1 15,-13 9-1-15,11 3-1 16,-17 19-1-16,-4 11 0 16,-23 15-3-16,-14 12-5 0,-25 15 2 15,-22 14-1-15,-16 11 1 16,-22 22 2-16,-6 1 5 15,-12 15-2-15,7-6 1 16,-11-2 0-16,16-19 0 16,6 0 0-16,15-22 4 15,25-13-359-15,19-14-27 0,11-17-108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48:04.3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DC456E-CEC0-4197-ABC0-E727EF277568}" emma:medium="tactile" emma:mode="ink">
          <msink:context xmlns:msink="http://schemas.microsoft.com/ink/2010/main" type="inkDrawing" rotatedBoundingBox="27622,1962 30755,1656 30772,1827 27639,2133" shapeName="Other"/>
        </emma:interpretation>
      </emma:emma>
    </inkml:annotationXML>
    <inkml:trace contextRef="#ctx0" brushRef="#br0">19 390 685 0,'-6'-4'270'0,"1"-1"50"16,2-2-185-16,2-1 4 15,2-1-34-15,1-1-6 16,-1-1-27-16,2-1 3 0,0 3-17 16,-4 0-7-16,4 5-20 15,0-1-8-15,3 8-15 16,1-7-4-16,4 4-4 15,5-3 2-15,4 1-2 16,8-8 1-16,-1 4 1 16,6-9 0-16,0 6 0 15,11-5 1-15,-4 4-1 16,17-2 0-16,2 3-2 0,16-5 1 16,-3 2-2-16,11 0 2 15,-10 3-1-15,5 0 1 16,-10-1-1-16,4 1 2 15,-12 3-1-15,7-2 2 16,-7 4-2-16,6 2 1 16,-10 2-2-16,3-3 0 15,-5 2 0-15,-3-1-1 16,-8 1 0-16,8-1 2 16,-4 4-2-16,5 1 2 15,-1 1 1-15,11-2-1 16,-8-1-1-16,13-2 1 15,-3-2-1-15,8 0-1 16,-9 0 0-16,19-5 1 16,-8 2-1-16,10-3 2 0,-3 0-1 15,6-1 1-15,-13 2-1 16,2 4 0-16,-16-2-2 16,5 0 2-16,-13 1-1 15,5-1 1-15,-9-1 1 16,5-1 1-16,-7 5-1 15,2 2 0-15,-10-2 0 16,-7 3 0-16,-5 0-1 16,-11 0 1-16,-6-2 0 0,-4 2 0 15,-5-1-1-15,-5-1-3 16,-1 2-41-16,-12 2-377 16,3-1 107-16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8:24.8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9A926A-C9ED-4190-A1A5-EE654B372429}" emma:medium="tactile" emma:mode="ink">
          <msink:context xmlns:msink="http://schemas.microsoft.com/ink/2010/main" type="inkDrawing" rotatedBoundingBox="3202,5260 11931,645 12465,1655 3736,6270" shapeName="Other"/>
        </emma:interpretation>
      </emma:emma>
    </inkml:annotationXML>
    <inkml:trace contextRef="#ctx0" brushRef="#br0">2 4498 194 0,'4'-13'244'16,"-2"2"-22"-16,-5 10 1 15,0 2-75-15,1-1-28 0,1-1-9 16,2 1-37-16,2-2-6 16,0-1-19-16,2 0-4 15,-1 3-23-15,1-3-3 16,-2 3-5-16,1 0-1 16,-1-1-5-16,0-2-1 15,2 1-6-15,2-2 1 16,1-4-1-16,2-4 1 15,4-6 2-15,4-6 3 16,0-3-1-16,3-6 1 16,-3 3 2 15,-9 15-6-31,0 0-3 0,25-51 1 16,-1 5-1-16,2-2 9 0,-8 7 2 15,-12 34 4-15,-2 7 0 16,4 0 2-16,-2 4-10 15,9-7-1-15,0 0-3 16,9-11-1-16,-3-4-1 16,9-10 1-16,-3 2-1 15,6-10-1-15,-6 9 0 16,5-4 0-16,-5 11-1 16,3 2 1-16,-2 14-1 0,2-10 1 15,-4 10 0-15,4 1 0 16,-3-9 0-16,4-6 1 15,2 9-1-15,8-8 2 16,-5-2-1-16,6 2 0 16,-9 14 0-16,8-4-1 15,-7 3 0-15,7 0 0 16,-5 5-1-16,4-13 0 16,-5 3 0-16,8-9 0 15,-5-3 1-15,5-13 0 16,-4-1 1-16,5-7 0 15,-8 12 0-15,6-3 0 16,-10 8-1-16,4 2 2 16,-8 11-3-16,1-1 2 15,-11 8-2-15,0 7 0 16,-6 1-1-16,0 0 2 0,-3 3 0 16,4-2-26-16,2-7 27 15,6-8 0-15,0-1-1 16,5-10 1-16,-2-2 25 15,4-2-24-15,-2 10-3 16,1-2 2-16,-3 1-2 16,11-8 1-16,-4 2 0 15,7-7 0-15,-2 3-1 0,0 6 0 16,-9 8 0-16,0 7 0 16,-8 6 0-16,2 1 0 15,-9 2 0-15,9-3 1 16,-3-1-1-16,9-4 2 15,-3 0 0-15,12-7-1 16,-4 3 1-16,10-7 1 16,-4 1-2-16,11-2 0 15,-4-1-1-15,11-7 1 16,-13 4-2-16,5 0 1 16,-15-2 1-16,8 2 0 15,-14 6 0-15,7-3 2 16,-2 0-1-16,7-1 1 15,-4 1-1-15,13-3 2 16,-6 3-4-16,15-2 1 0,-8 3-1 16,5-5 1-16,-3 4-1 15,6 1 2-15,-16 7-1 16,7 4 0-16,-9 4 0 16,2 5 1-16,-8 0-2 15,9 5 1-15,-5-4-1 16,11 7 0-16,-4-8 0 15,10 4 1-15,-5-8-1 16,16-7 3-16,-5-13-2 0,9-4 2 16,-6-8 0-16,12-3-1 15,-12 3-1-15,6 4 0 16,-10 13-2-16,5-2 2 16,-14 7 0-16,5 5 0 15,-8 6 1-15,7 0 0 16,-6 6-1-16,12 1-1 15,-1 2 0-15,4-4 0 16,-8 2-1-16,11-5 3 16,-6 1-1-16,5-6 0 15,-3 4 0-15,14-4 2 16,-13 6-3-16,8 0 0 16,-5 2 1-16,12-5 1 15,-8 3-1-15,21-3 1 16,-7-5-1-16,9-8 1 0,-12-1-2 15,12-5 0-15,-14-2 1 16,11-3 0-16,-7 10 0 16,13-2 0-16,-13 4 0 15,10 0 1-15,-15 6-2 16,0 4 1-16,-15 10 1 16,2 5-1-16,-17 8 0 15,6 3 0-15,-9 5-1 16,4-2 0-16,-7-5 0 0,5-4 0 15,-8-3 0-15,3-9 2 16,-9-1 4-16,0-1 8 16,-3-1 0-16,-5-4 6 15,-5 0-2-15,-2-2-3 16,-7 0-7-16,-1-1 0 16,-7 5-5-16,0 2-364 15,-7 8 121-15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9:50.4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41E6A2-426B-4364-834C-8739D8378AB3}" emma:medium="tactile" emma:mode="ink">
          <msink:context xmlns:msink="http://schemas.microsoft.com/ink/2010/main" type="inkDrawing" rotatedBoundingBox="2850,14603 13874,11577 13937,11807 2914,14833" shapeName="Other"/>
        </emma:interpretation>
      </emma:emma>
    </inkml:annotationXML>
    <inkml:trace contextRef="#ctx0" brushRef="#br0">-10 3087 498 0,'-7'-2'235'0,"4"1"-3"15,1-1-116-15,5 2-66 16,3 0-18-16,5-1-22 16,2-4 5-16,4 1 3 0,1-4 7 15,-2 2 1-15,1 0 12 16,-5 0 7-16,0-1 9 16,-2 1-7-16,5-2-1 15,-1 4-17-15,7-2-12 16,1 1-12-16,5-1-1 15,0 0-1-15,5-3 10 16,-1-1 2-16,4-5 1 16,1-2-1-16,7-2 0 15,-5 2-11-15,1 2 0 16,-1 5-2-16,-4 4 1 16,-10 1 0-16,9-1 0 15,-4 3-2-15,7-4 1 0,-3-4 0 16,10-2-1-16,-5 1 1 47,-19 6 0-47,1 1 1 0,53-22-1 15,2 2-1-15,-1 1-1 16,-2 3-1-16,-39 7-1 16,11-7-1-16,-5 3 0 15,7-8 1-15,-2-2 0 16,7 1 1-16,-8 4 1 15,4-2 0-15,-11 7 0 0,1 0 0 16,-5 4 0-16,4 1 1 16,-5 1 0-16,10-2-1 15,-1-1 0-15,13-6 0 16,0 2 0-16,16-5-1 16,-5 0 0-16,16-2-1 15,-11 5 1-15,13-4 0 16,-10 4 1-16,11-2 0 15,-12 4 0-15,13-5 1 16,-12 7-1-16,13-4-3 16,-8 2 1-16,17-13-2 15,-5 4 0-15,16-10 1 16,-4 2 4-16,16-5 1 0,-15 8 1 16,15-1 1-1,-17 8 0-15,11-1-1 0,-14 8-1 16,14-1-1-16,-15 7 0 15,19-5-1-15,-10 1 0 16,20-5 0-16,-8 1 1 16,17-8-2-16,-13 2 0 15,20-4-1-15,-13 2 1 16,16-2-2-16,-12 1 2 16,12-11-2-16,-9 2 2 0,16-9 1 15,-19 3 1-15,13-5 1 16,-11 10-1-16,10-2 1 15,-16 12-10-15,17-8-25 16,-10 8-18-16,20-9-10 16,-15 3 1-16,28-10 9 15,-20 7 27-15,20-8 17 16,-20 8 12-16,15-3 0 16,-25 11-1-16,20-9-44 15,-17 9-67-15,12-1-83 16,-18 5-11-16,18-6 0 15,-21 5 43-15,17-1 67 16,-12 2 83-16,17-6 13 16,-17 5-1-16,19-7 0 0,-15 1 1 15,12-7 6 1,-18 5 14-16,14-4 58 0,-23-2 19 16,5-2 47-16,-23 8 11 15,0 0 10-15,-26 3-54 16,0 7-16-16,-21 8-47 15,-4 3-15-15,-16 5-24 16,-2 1-1-16,-12 7-3 16,1-2 0-16,-8-2-4 0,-2 1 6 15,-9 2-22-15,-17-6-278 16,-11 0 93-16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9:52.3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0AEF1B2-2ABB-4AF9-B9DE-9E8D006C0A8E}" emma:medium="tactile" emma:mode="ink">
          <msink:context xmlns:msink="http://schemas.microsoft.com/ink/2010/main" type="writingRegion" rotatedBoundingBox="14453,11095 20572,9551 20888,10805 14770,12349"/>
        </emma:interpretation>
      </emma:emma>
    </inkml:annotationXML>
    <inkml:traceGroup>
      <inkml:annotationXML>
        <emma:emma xmlns:emma="http://www.w3.org/2003/04/emma" version="1.0">
          <emma:interpretation id="{63F84853-17ED-468D-9E11-B05D7CEDEDAA}" emma:medium="tactile" emma:mode="ink">
            <msink:context xmlns:msink="http://schemas.microsoft.com/ink/2010/main" type="paragraph" rotatedBoundingBox="14453,11095 20572,9551 20888,10805 14770,12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97078-21A3-4E04-8894-20171D1EE1A6}" emma:medium="tactile" emma:mode="ink">
              <msink:context xmlns:msink="http://schemas.microsoft.com/ink/2010/main" type="line" rotatedBoundingBox="14453,11095 20572,9551 20888,10805 14770,12349"/>
            </emma:interpretation>
          </emma:emma>
        </inkml:annotationXML>
        <inkml:traceGroup>
          <inkml:annotationXML>
            <emma:emma xmlns:emma="http://www.w3.org/2003/04/emma" version="1.0">
              <emma:interpretation id="{B3FF33E5-921F-4CB4-86FE-167ABA2D9416}" emma:medium="tactile" emma:mode="ink">
                <msink:context xmlns:msink="http://schemas.microsoft.com/ink/2010/main" type="inkWord" rotatedBoundingBox="14477,11187 17311,10472 17520,11299 14685,12014">
                  <msink:destinationLink direction="with" ref="{24EAB404-3867-4B73-ABBD-BEFA78D5364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311 92 1064 0,'21'-44'340'0,"-11"14"83"15,-7 12-293 1,-10 24-36-16,-11 18-30 0,-18 33-31 16,-9 14-21-16,-17 25-14 15,5-5 9-15,5 8-9 16,13-19 11-16,16-5-11 16,17-18 11-16,13 3-9 15,16-16 12-15,19-2-8 16,8-11 11-16,20-7-82 15,4-18 219-15,16-3-595 16,-11-12 194-16</inkml:trace>
          <inkml:trace contextRef="#ctx0" brushRef="#br0" timeOffset="-378.8068">-347 420 1020 0,'-58'29'290'16,"-17"13"76"-16,4 0-282 15,-3 5-16-15,19-5-16 16,5 4-18-16,20-2 3 16,9 4-7-16,11-5 3 15,10 1-12-15,12-5 8 16,21-8-16-16,10-11-1 0,26-2-9 16,8-12 9-16,15-5-9 15,-13-4-40-15,13-1-385 16,-22-5 110-16</inkml:trace>
          <inkml:trace contextRef="#ctx0" brushRef="#br0" timeOffset="-656.3459">-854 495 1275 0,'-5'-19'309'0,"-7"2"102"0,-6 11-367 0,-19 17-22 16,-11 11-9-16,-18 10-12 15,-8 9 9-15,-14 16-12 16,11 7 12-16,-1 13-6 16,18-7 12-16,10 10-13 15,22-8 13-15,11-11-14 16,20-14 6-16,17-8-11 16,16-20 12-16,27-17-9 15,16-14 6-15,25-17-90 16,0-7-343-16,19-10 82 15</inkml:trace>
          <inkml:trace contextRef="#ctx0" brushRef="#br0" timeOffset="589.7387">848 372 1108 0,'-7'-1'338'0,"10"-7"75"0,15 2-301 15,16 5-4 1,10-4-29-16,23-1-23 0,2-1-6 16,8 1-14-16,-13-2-73 15,-7 4-423-15,-20-2 129 16</inkml:trace>
          <inkml:trace contextRef="#ctx0" brushRef="#br0" timeOffset="383.2894">937 134 1245 0,'-5'9'282'0,"-14"27"116"16,1 12-361-16,6 1-16 16,4 11-10-16,10-6 10 15,13 2-13-15,10-10 4 16,4-2-11-16,-1-17 10 16,-1-15-8-16,-4-22 9 0,-4-28-20 15,5-18 0-15,2-37-23 16,-5-12 5-1,-6-12-9-15,-6 12 19 0,-8 18 3 16,-7 34 28-16,-9 38-11 16,-3 30 15-16,-7 40 11 15,-1 5 15-15,4 18-8 16,14-6 12-16,13 1-13 16,16-22-11-16,22 6-18 15,8-16 5-15,6-2-9 16,0-8 9-16,-8-8-24 15,-22-10-12-15,-15-13-56 16,-18-3-21-16,-24-7-347 16,-8-4 74-16</inkml:trace>
        </inkml:traceGroup>
        <inkml:traceGroup>
          <inkml:annotationXML>
            <emma:emma xmlns:emma="http://www.w3.org/2003/04/emma" version="1.0">
              <emma:interpretation id="{E5F001FD-5DED-4967-BBF0-A5BE6ED8A2C5}" emma:medium="tactile" emma:mode="ink">
                <msink:context xmlns:msink="http://schemas.microsoft.com/ink/2010/main" type="inkWord" rotatedBoundingBox="17483,10330 20572,9551 20888,10805 17800,11585"/>
              </emma:interpretation>
              <emma:one-of disjunction-type="recognition" id="oneOf1">
                <emma:interpretation id="interp1" emma:lang="" emma:confidence="0">
                  <emma:literal>achelt</emma:literal>
                </emma:interpretation>
                <emma:interpretation id="interp2" emma:lang="" emma:confidence="0">
                  <emma:literal>achele</emma:literal>
                </emma:interpretation>
                <emma:interpretation id="interp3" emma:lang="" emma:confidence="0">
                  <emma:literal>adelt</emma:literal>
                </emma:interpretation>
                <emma:interpretation id="interp4" emma:lang="" emma:confidence="0">
                  <emma:literal>adele</emma:literal>
                </emma:interpretation>
                <emma:interpretation id="interp5" emma:lang="" emma:confidence="0">
                  <emma:literal>acheln</emma:literal>
                </emma:interpretation>
              </emma:one-of>
            </emma:emma>
          </inkml:annotationXML>
          <inkml:trace contextRef="#ctx0" brushRef="#br0" timeOffset="2311.9279">1737 195 896 0,'4'-19'309'0,"-8"8"66"16,-5 4-240-16,-11-1-38 15,-2 8-27-15,-5 3-30 16,-2-4-22-16,2 10-15 16,6 6 5-16,-1 4-11 15,7 8 10-15,0 8-12 16,7-5 11-16,8 4-12 16,5-8 12-16,14-7-9 15,8-8 13-15,17-16-10 16,-2-13 13-16,9-12-10 15,-12-4 14-15,1-8 11 16,-16 7 21-16,-4 7 2 16,-11 5 12-16,-6 8-17 15,-6 14-12-15,-6 10-24 0,1 1-2 16,2 14-15-16,6-1 11 16,8-1-12-16,8-4 14 15,10-7-9-15,8-8 12 16,9-6-8-16,-7-5 12 15,0 1-12-15,-8 2 9 16,-10 1-10-16,-12 4 5 16,-6 4-14-16,-4 2 12 0,-1 3-56 15,1 2-14-15,10-5-60 16,12-6 6-16,13-11-341 16,11-5 101-16</inkml:trace>
          <inkml:trace contextRef="#ctx0" brushRef="#br0" timeOffset="2697.4676">2549-36 824 0,'21'-31'337'16,"-15"15"22"-16,-13 4-201 15,-15 12-88-15,-11 9-37 16,-10 8-4-16,-13 18-9 16,5-1 12-16,8 13-7 15,8-1 16-15,13-1-27 16,19-16 2-16,13 1-15 15,8-18 8-15,30-14-9 0,12-14 13 16,26-23-11 0,7-15 11-16,11-24-11 15,-17-3 15-15,-9-13 21 0,-30 9 20 16,-18 7-5-16,-21 22 11 16,-12 10-22-16,-11 28-22 15,-14 16-21 1,-1 17 5-16,-5 17-11 0,1 7 13 0,3 15-11 15,15-2 11 1,10 13-11-16,11-11 11 16,18 12-11-16,8-16 14 0,19-1-7 15,-5-14-3 1,7-2-104-16,-13-17 418 0,-2 4-777 16,-20-7 299-16</inkml:trace>
          <inkml:trace contextRef="#ctx0" brushRef="#br0" timeOffset="3223.2235">2996-15 1162 0,'3'-4'334'0,"6"-7"73"16,11 8-332-16,13-1-29 16,3 2-26-16,16-1-19 15,-2-1 7-15,1-14-9 16,-10-1 9-16,-7-11-8 0,-17-3 11 15,-10-6-3-15,-10 9 16 16,-12 2-10-16,-7 10 9 16,-11 16-10-16,1 14 2 15,-4 11-17-15,7 4 10 16,5 12-11-16,11-3 9 16,5 7-10-16,10-11 10 15,8 3-10-15,5-10 10 16,16-5-10-16,3-13 12 15,14-2-9-15,-1-22 11 0,11-14-7 16,-8-11 11-16,8-25-5 16,1-6 19-16,19-8 2 15,-8 4 16-15,7-2-4 16,-12 23 6-16,-16 2-16 16,-23 15 0-16,-13 5-18 15,-13 14 1-15,-19 2-17 16,-7 21 8-16,-11 17-12 15,-1 10 12-15,-4 7-13 16,9 8 14-16,1 9-13 16,14-1 9-16,6 13-12 15,15-2 13-15,14 5-11 16,8-12 13-16,13-6-4 16,5-19-22-16,7-6 192 15,-6-25-669-15</inkml:trace>
          <inkml:trace contextRef="#ctx0" brushRef="#br0" timeOffset="3897.0352">4169-1010 958 0,'15'-24'325'0,"3"-2"62"15,3 11-257-15,7 6-38 16,4 8-30-16,5 13-27 16,1 7-16-16,7 14-18 15,-3 9 5-15,-3 24-12 16,-10 8 11-16,-10 23-11 16,-19 0 12-16,-19 18-9 15,-17-4 12-15,-32 21-12 16,-12 0 12-16,-32 16-5 15,-7-19-7-15,-17 3-405 16,17-33 135-16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0:22.8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4C38D9-6CBE-453A-BF10-80E529A0D2F2}" emma:medium="tactile" emma:mode="ink">
          <msink:context xmlns:msink="http://schemas.microsoft.com/ink/2010/main" type="writingRegion" rotatedBoundingBox="-156,13986 815,13068 1194,13470 223,14388"/>
        </emma:interpretation>
      </emma:emma>
    </inkml:annotationXML>
    <inkml:traceGroup>
      <inkml:annotationXML>
        <emma:emma xmlns:emma="http://www.w3.org/2003/04/emma" version="1.0">
          <emma:interpretation id="{F3760BAF-980A-4909-999D-D45BA0F98CC0}" emma:medium="tactile" emma:mode="ink">
            <msink:context xmlns:msink="http://schemas.microsoft.com/ink/2010/main" type="paragraph" rotatedBoundingBox="-156,13986 815,13068 1194,13470 223,14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1FA06-DC04-4840-86B9-DD71FE12776F}" emma:medium="tactile" emma:mode="ink">
              <msink:context xmlns:msink="http://schemas.microsoft.com/ink/2010/main" type="line" rotatedBoundingBox="-156,13986 815,13068 1194,13470 223,14388"/>
            </emma:interpretation>
          </emma:emma>
        </inkml:annotationXML>
        <inkml:traceGroup>
          <inkml:annotationXML>
            <emma:emma xmlns:emma="http://www.w3.org/2003/04/emma" version="1.0">
              <emma:interpretation id="{A35278D1-F53F-4146-8124-4F2C5BC79E36}" emma:medium="tactile" emma:mode="ink">
                <msink:context xmlns:msink="http://schemas.microsoft.com/ink/2010/main" type="inkWord" rotatedBoundingBox="-156,13986 440,13422 819,13823 222,143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 0 1067 0,'-18'30'231'0,"-3"18"123"0,3 5-318 0,0 10 11 15,6-4-13-15,3 16 11 0,4-5-31 16,4 14 5-16,2-7-19 16,4 2 8-16,-2-14 6 15,-2-8 34-15,1-18-3 16,-2-11 33-16,1-13 10 15,-1-13 37-15,0-19-23 16,2-17 8-16,1-13-34 16,1-31-4-16,2-9-58 0,6-9 1 15,-1 9-17-15,1-1 9 16,0 23-12-16,3 5 11 16,-3 16-12-16,6 7 10 15,0 13-11-15,5 6 9 16,1 7-11-16,10 7 10 15,5 7-10-15,14 6 11 16,-5 3-10-16,0 7 12 16,-12 2-13-16,-6 3 10 15,-23-4-13-15,-5 10 13 16,-13-6-12-16,-20 6 15 16,-13-4-9-16,-17 4 17 15,-10-12-11-15,-10-2 14 16,9-13-13-16,3-6 14 15,24-4-16-15,12-2 12 0,21-2-23 16,27 8-111-16,19 2-59 16,25 8-347-16,10 5-21 15</inkml:trace>
        </inkml:traceGroup>
        <inkml:traceGroup>
          <inkml:annotationXML>
            <emma:emma xmlns:emma="http://www.w3.org/2003/04/emma" version="1.0">
              <emma:interpretation id="{145E6547-2C48-4C1A-96B4-C8B83A708800}" emma:medium="tactile" emma:mode="ink">
                <msink:context xmlns:msink="http://schemas.microsoft.com/ink/2010/main" type="inkWord" rotatedBoundingBox="713,13459 962,13224 1093,13363 844,13598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367.8193">676-99 839 0,'-9'-21'370'0,"1"2"39"16,5 2-190-16,0 5-66 16,-1 8-51-16,1 7-7 15,0 9-56-15,1 9-8 0,-4 1-34 16,6 8 10-16,0 0-12 15,2-3 13-15,2-3-14 16,5-7 13-16,-3-10-10 16,5-10 26-16,1-10-6 15,6-10 19-15,-5-2-11 16,4-13 22-16,-7 7-23 0,-1-1 9 16,-7 10-17-16,0 5 10 15,-6 16-24-15,-2 8 8 16,-1 10-14-16,-2 10 9 15,3 1-11-15,1 2 12 16,7-6-11-16,5-3 13 16,7-13-13-16,4-11 13 15,6-8-11-15,5-11 14 16,-1-8-13-16,-1-5 17 16,-6 4-10-16,-7 1 13 15,-10 10-11-15,-5 5 10 16,-5 8-18-16,-6 10 7 15,1 4-13-15,4 2-88 16,5 0-39-16,10 8-382 16,8-17 20-16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0:21.3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92CB66-9684-44BE-B839-92F04BE80E07}" emma:medium="tactile" emma:mode="ink">
          <msink:context xmlns:msink="http://schemas.microsoft.com/ink/2010/main" type="inkDrawing" rotatedBoundingBox="1511,13547 2681,13640 2678,13675 1508,13583" semanticType="callout" shapeName="Other">
            <msink:sourceLink direction="with" ref="{3035AF2B-40BA-4AED-BAF6-40EFCCCD39BD}"/>
          </msink:context>
        </emma:interpretation>
      </emma:emma>
    </inkml:annotationXML>
    <inkml:trace contextRef="#ctx0" brushRef="#br0">-7 3 1120 0,'-9'-5'312'0,"9"4"71"16,9 2-315-16,7 2-38 0,21 3-15 16,6 2-20-16,28 1 11 15,7-2-11-15,21 4 13 16,-3-2-11-16,22 1 11 15,-17-2-10-15,12-1-3 16,-14-1-38-16,6-3 20 16,-18-6-368-16,12-6 100 15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0:21.5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53D46AA-50BB-48DD-A12C-BF65F87D8094}" emma:medium="tactile" emma:mode="ink">
          <msink:context xmlns:msink="http://schemas.microsoft.com/ink/2010/main" type="writingRegion" rotatedBoundingBox="3232,13198 8058,13198 8058,13592 3232,13592"/>
        </emma:interpretation>
      </emma:emma>
    </inkml:annotationXML>
    <inkml:traceGroup>
      <inkml:annotationXML>
        <emma:emma xmlns:emma="http://www.w3.org/2003/04/emma" version="1.0">
          <emma:interpretation id="{48883087-31D5-4553-B6A4-B982ADB9A04D}" emma:medium="tactile" emma:mode="ink">
            <msink:context xmlns:msink="http://schemas.microsoft.com/ink/2010/main" type="paragraph" rotatedBoundingBox="3232,13198 8058,13198 8058,13592 3232,13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5489A9-15FD-4860-BCBF-D5CA27E14833}" emma:medium="tactile" emma:mode="ink">
              <msink:context xmlns:msink="http://schemas.microsoft.com/ink/2010/main" type="line" rotatedBoundingBox="3232,13198 8058,13198 8058,13592 3232,13592"/>
            </emma:interpretation>
          </emma:emma>
        </inkml:annotationXML>
        <inkml:traceGroup>
          <inkml:annotationXML>
            <emma:emma xmlns:emma="http://www.w3.org/2003/04/emma" version="1.0">
              <emma:interpretation id="{3035AF2B-40BA-4AED-BAF6-40EFCCCD39BD}" emma:medium="tactile" emma:mode="ink">
                <msink:context xmlns:msink="http://schemas.microsoft.com/ink/2010/main" type="inkWord" rotatedBoundingBox="3232,13339 5535,13339 5535,13592 3232,13592">
                  <msink:destinationLink direction="with" ref="{F492CB66-9684-44BE-B839-92F04BE80E07}"/>
                  <msink:destinationLink direction="with" ref="{F6BA7C98-0F63-415A-9D66-9472DE5D83AD}"/>
                  <msink:destinationLink direction="with" ref="{A1B59943-7BAB-449A-BF5F-EC2887A79C85}"/>
                </msink:context>
              </emma:interpretation>
            </emma:emma>
          </inkml:annotationXML>
          <inkml:trace contextRef="#ctx0" brushRef="#br0">0 69 886 0,'55'-7'367'16,"-20"-5"29"-16,5-2-174 15,-2 4-99-15,4-2-16 16,-1 3-47-16,7 4-8 0,0 4-47 16,12 2-25-16,1 4-30 15,11-1-34-15,-3 1-27 16,15-4-12-16,-7-2 16 16,16-5-290-1,-4-3 124-15</inkml:trace>
          <inkml:trace contextRef="#ctx0" brushRef="#br0" timeOffset="85.9095">1469-70 657 0,'98'-20'351'16,"19"2"-8"-16,-6 2-171 0,18-2-49 16,-7 3-81-16,15-5-356 15,-17 13 90 1</inkml:trace>
        </inkml:traceGroup>
        <inkml:traceGroup>
          <inkml:annotationXML>
            <emma:emma xmlns:emma="http://www.w3.org/2003/04/emma" version="1.0">
              <emma:interpretation id="{3AE4F568-DD47-43F6-B513-3BFED6EFF13C}" emma:medium="tactile" emma:mode="ink">
                <msink:context xmlns:msink="http://schemas.microsoft.com/ink/2010/main" type="inkWord" rotatedBoundingBox="7297,13198 8058,13198 8058,13271 7297,13271">
                  <msink:destinationLink direction="with" ref="{F6BA7C98-0F63-415A-9D66-9472DE5D83AD}"/>
                </msink:context>
              </emma:interpretation>
            </emma:emma>
          </inkml:annotationXML>
          <inkml:trace contextRef="#ctx0" brushRef="#br0" timeOffset="350.0236">4065-252 908 0,'107'-15'253'0,"4"3"59"0,-12 3-264 0,6 5-20 16,-20 1-29-16,-5 0 21 15,-18 1-7-15,-10 1 13 16,-22-1-9-16,-10 1 181 15,-11 1-524-15,-8-21 224 0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7.5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EAB404-3867-4B73-ABBD-BEFA78D5364F}" emma:medium="tactile" emma:mode="ink">
          <msink:context xmlns:msink="http://schemas.microsoft.com/ink/2010/main" type="inkDrawing" rotatedBoundingBox="3657,10169 15729,15710 15271,16708 3199,11167" semanticType="callout" shapeName="Other">
            <msink:sourceLink direction="with" ref="{B3FF33E5-921F-4CB4-86FE-167ABA2D9416}"/>
            <msink:sourceLink direction="with" ref="{6B2607D7-DAFE-4D3F-BA28-B092ECC20355}"/>
          </msink:context>
        </emma:interpretation>
      </emma:emma>
    </inkml:annotationXML>
    <inkml:trace contextRef="#ctx0" brushRef="#br0">-10 0 333 0,'-5'9'209'0,"5"4"1"15,-3 2-84-15,6 2-12 16,3 4-57-16,5-2 1 0,1 2-38 16,7-1 5-16,4-1-18 15,4 2 6-15,0 0-17 16,7-1 11-16,2-2-11 16,3-2 14-16,-4-1-8 15,7 2 14-15,-6-1-9 16,9 3 8-16,-3 3-15 15,7 1 11-15,-3 2-14 0,5-1 10 16,-9 2-12-16,6 2 14 16,-5 1-10-16,10 2 16 15,-8 2-10-15,6 3 13 16,-9-6-16-16,6 6 11 16,-8-7-16-16,4 7 16 15,-7-3-6-15,7 6 21 16,-8-8-8-16,3 7 16 15,-4-8-16-15,7-5 7 16,-3-5-20-16,9 1 11 16,-6-6-15-16,10 6 12 15,-7 2-15-15,3 7 13 16,-7 3-13-16,5 7 12 16,-10-2-10-16,8 8 11 15,-2-8-14-15,2 2 12 0,-4-7-13 16,8 5 12-16,-4-8-12 15,7 7 14-15,-5-4-12 16,8 6 12-16,-10-1-13 16,2 1 12-16,-7-6-13 15,6 5 12-15,-9-8-13 16,8-3 11-16,-4 3-12 16,6 0 12-16,-6-2-12 15,8 10 11-15,-4 1-11 0,4 0 12 16,-2 0-13-16,4 4 13 15,-5-4-11-15,3 3 12 16,-3-4-13-16,4 2 12 16,-2-5-11-16,2 4 11 15,3-7-10-15,3 5 11 16,-5-7-11-16,7 8 9 16,-5-5-11-16,10 6 10 15,-8-6-12-15,9 6 12 16,-3-11-11-16,6 5 11 15,-11-6-9-15,13 8 10 16,-8-5-12-16,11 6 12 16,-5-3-13-16,9 4 13 15,-6-4-12-15,9 6 12 0,-11-7-13 16,10 1 12-16,-9-6-12 16,13 3 11-16,-9-4-11 15,15 7 11-15,-11-3-10 16,10 4 11-16,-10-1-11 15,8 8 12-15,-14-5-9 16,14 10 11-16,-6 1-11 16,7 8 11-16,-10-7-11 15,14 8 11-15,-14-11-14 0,6 0 12 16,-10-10-13-16,16 5 12 16,-8-11-12-16,13 11 13 15,-10-2-12-15,10 7 13 16,-11-3-12-16,7 9 12 15,-6-3-12-15,15 6 11 16,-8-5-12-16,11 7 13 16,-8-17-16-16,13-3 11 15,-14-13-10-15,24 1 10 16,-16-6-9-16,18 4 13 16,-12-4-9-16,13 8 11 15,-17-5-12-15,19 4 11 16,-16 2-11-16,13 9 10 15,-9-6-12-15,13 8 11 16,-12-7-11-16,15 8 11 16,-13-3-11-16,9 15 11 0,-16-3-11 15,10 5 12-15,-13-10-12 16,16 6 12-16,-15-12-13 16,13-1 12-16,-14-3-13 15,15 2 12-15,-13-8-11 16,11 1 12-16,-10-4-12 15,11 2 12-15,-17-4-13 16,9 4 12-16,-7-1-11 0,7 1 13 16,-10-1-10-16,10 7 14 15,-16-4-13-15,8 4 12 16,-5-4-13-16,8 2 10 16,-9-12-12-16,10-1 9 15,-8-11-12-15,10 0 13 16,-12-8-11-16,15-2 13 15,-13 2-9-15,1 1 12 16,-15 1-12-16,3 0 11 16,-21 4-13-16,3 2 12 15,-12 2-13-15,-3-4 12 16,-15 5-11-16,-3 4 12 16,-13-4-12-16,-7 4 12 15,-7 1-8-15,-4-4 24 16,-10 7-374-16,-11-8 132 0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8.8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1B59943-7BAB-449A-BF5F-EC2887A79C85}" emma:medium="tactile" emma:mode="ink">
          <msink:context xmlns:msink="http://schemas.microsoft.com/ink/2010/main" type="inkDrawing" rotatedBoundingBox="4617,11810 5799,11756 5809,11967 4627,12021" semanticType="callout" shapeName="Other">
            <msink:sourceLink direction="with" ref="{3035AF2B-40BA-4AED-BAF6-40EFCCCD39BD}"/>
          </msink:context>
        </emma:interpretation>
      </emma:emma>
    </inkml:annotationXML>
    <inkml:trace contextRef="#ctx0" brushRef="#br0">0 135 667 0,'75'9'307'16,"-16"3"5"-16,4-2-160 15,-6 1-67-15,18-1-33 16,-6-7-33-16,15-10-8 15,-9-11-6-15,10-11 0 16,-16-7-2-16,7-2 0 16,-19 7-2-16,1 8-9 0,-17 13-9 15,-11 17-20-15,-12 13-4 16,-8 13 1-16,-4-3 10 16,3 3 9-16,2-6 21 15,4-4 2-15,3-8 2 16,9-2 22-16,0-10-283 15,9-21-30-15,0-3-61 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9:57:49.4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406D6E2-ADFC-441C-85BD-1035DDEC7F99}" emma:medium="tactile" emma:mode="ink">
          <msink:context xmlns:msink="http://schemas.microsoft.com/ink/2010/main" type="inkDrawing" rotatedBoundingBox="5999,17153 6062,17653 6048,17655 5984,17155" semanticType="callout" shapeName="Other"/>
        </emma:interpretation>
      </emma:emma>
    </inkml:annotationXML>
    <inkml:trace contextRef="#ctx0" brushRef="#br0">-1 0 1041 0,'7'72'214'0,"8"10"103"16,0-1-310-16,-1 9-176 15,-10-4-146-15,-1 3-10 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0:26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FC2915-543B-4642-915F-CC6084FD5F78}" emma:medium="tactile" emma:mode="ink">
          <msink:context xmlns:msink="http://schemas.microsoft.com/ink/2010/main" type="writingRegion" rotatedBoundingBox="8109,13427 8445,17311 8300,17324 7963,13439"/>
        </emma:interpretation>
      </emma:emma>
    </inkml:annotationXML>
    <inkml:traceGroup>
      <inkml:annotationXML>
        <emma:emma xmlns:emma="http://www.w3.org/2003/04/emma" version="1.0">
          <emma:interpretation id="{A3734A6D-3E89-4940-A752-161EA75E7180}" emma:medium="tactile" emma:mode="ink">
            <msink:context xmlns:msink="http://schemas.microsoft.com/ink/2010/main" type="paragraph" rotatedBoundingBox="8109,13427 8445,17311 8300,17324 7963,13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7A328-B468-411C-A225-4485FDAF3071}" emma:medium="tactile" emma:mode="ink">
              <msink:context xmlns:msink="http://schemas.microsoft.com/ink/2010/main" type="line" rotatedBoundingBox="8109,13427 8445,17311 8300,17324 7963,13439"/>
            </emma:interpretation>
          </emma:emma>
        </inkml:annotationXML>
        <inkml:traceGroup>
          <inkml:annotationXML>
            <emma:emma xmlns:emma="http://www.w3.org/2003/04/emma" version="1.0">
              <emma:interpretation id="{52E3882D-36E2-4F81-BF3C-1AFBDC1405B9}" emma:medium="tactile" emma:mode="ink">
                <msink:context xmlns:msink="http://schemas.microsoft.com/ink/2010/main" type="inkWord" rotatedBoundingBox="8109,13427 8177,14212 8045,14223 7977,134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 0 1119 0,'-19'6'306'0,"-10"11"87"0,5 8-311 16,12 5-40-16,11 17-18 16,2 2-4-16,17 16-17 15,8-1 5-15,8 19-10 16,1-3 8-16,2 20-46 16,-14-2-357-16,-11 20 105 15</inkml:trace>
        </inkml:traceGroup>
        <inkml:traceGroup>
          <inkml:annotationXML>
            <emma:emma xmlns:emma="http://www.w3.org/2003/04/emma" version="1.0">
              <emma:interpretation id="{20161550-720C-4F77-9809-66517FB37E5C}" emma:medium="tactile" emma:mode="ink">
                <msink:context xmlns:msink="http://schemas.microsoft.com/ink/2010/main" type="inkWord" rotatedBoundingBox="8154,15032 8231,15913 8178,15917 8102,150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8.464">155 1603 903 0,'-11'95'206'0,"2"-12"82"15,8 7-267-15,7-11-11 0,6 8-10 16,4-7 9-16,7 10 6 16,-4-7 3-16,-2 17-307 15,-5-7 115 1</inkml:trace>
        </inkml:traceGroup>
        <inkml:traceGroup>
          <inkml:annotationXML>
            <emma:emma xmlns:emma="http://www.w3.org/2003/04/emma" version="1.0">
              <emma:interpretation id="{8F2D76AF-CCE2-49BF-B9DA-C980DFBB8A24}" emma:medium="tactile" emma:mode="ink">
                <msink:context xmlns:msink="http://schemas.microsoft.com/ink/2010/main" type="inkWord" rotatedBoundingBox="8375,16781 8421,17313 8315,17323 8268,167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9.9444">383 3351 841 0,'-18'69'367'16,"6"-12"-7"-16,3 0-188 15,1-10-132-15,5-7-36 16,6-8 6-16,3-4-12 15,2-10 9-15,2-1-8 16,-1-7 11-16,0 5-8 16,-7-1 10-16,-1 5-8 0,-5 4 8 15,-1 7-24-15,-5-5 4 16,-10 1-362-16,1-11 106 16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10:00:24.21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1-01T10:00:27.641"/>
    </inkml:context>
  </inkml:definitions>
  <inkml:traceGroup>
    <inkml:annotationXML>
      <emma:emma xmlns:emma="http://www.w3.org/2003/04/emma" version="1.0">
        <emma:interpretation id="{9E23FEB2-EC33-40C1-A19A-3A9AB8D97733}" emma:medium="tactile" emma:mode="ink">
          <msink:context xmlns:msink="http://schemas.microsoft.com/ink/2010/main" type="writingRegion" rotatedBoundingBox="6371,18665 9588,17721 9714,18149 6496,19093"/>
        </emma:interpretation>
      </emma:emma>
    </inkml:annotationXML>
    <inkml:traceGroup>
      <inkml:annotationXML>
        <emma:emma xmlns:emma="http://www.w3.org/2003/04/emma" version="1.0">
          <emma:interpretation id="{B81F680D-3730-4A4B-89FB-5276C2F8CBF0}" emma:medium="tactile" emma:mode="ink">
            <msink:context xmlns:msink="http://schemas.microsoft.com/ink/2010/main" type="paragraph" rotatedBoundingBox="6371,18665 9588,17721 9714,18149 6496,19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567D2-05EE-468E-A67D-17E263243D9B}" emma:medium="tactile" emma:mode="ink">
              <msink:context xmlns:msink="http://schemas.microsoft.com/ink/2010/main" type="line" rotatedBoundingBox="6371,18665 9588,17721 9714,18149 6496,19093"/>
            </emma:interpretation>
          </emma:emma>
        </inkml:annotationXML>
        <inkml:traceGroup>
          <inkml:annotationXML>
            <emma:emma xmlns:emma="http://www.w3.org/2003/04/emma" version="1.0">
              <emma:interpretation id="{5AC545A7-F082-400E-A84A-8B58608AF5D2}" emma:medium="tactile" emma:mode="ink">
                <msink:context xmlns:msink="http://schemas.microsoft.com/ink/2010/main" type="inkWord" rotatedBoundingBox="6449,18933 6524,18911 6525,18913 6450,189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22 0,'37'-11'31,"-14"3"-15,-8 5 15</inkml:trace>
        </inkml:traceGroup>
        <inkml:traceGroup>
          <inkml:annotationXML>
            <emma:emma xmlns:emma="http://www.w3.org/2003/04/emma" version="1.0">
              <emma:interpretation id="{949D43A5-7124-4EF5-A346-4E00118688A1}" emma:medium="tactile" emma:mode="ink">
                <msink:context xmlns:msink="http://schemas.microsoft.com/ink/2010/main" type="inkWord" rotatedBoundingBox="7887,18227 8222,18129 8326,18485 7991,18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1506-589 1060 0,'-4'-28'338'0,"-2"-5"104"15,4 12-274-15,1 1-17 16,1 9-29-16,0 13-33 16,3 5-43-1,0 18-33-15,0 9-6 0,1 16-9 16,-1-2 15-16,0 7-11 15,-1-13 11-15,4-7-13 16,1-20 9-16,10-12-6 16,2-17 16-16,11-14-9 15,2-8 11-15,5-11-11 16,-2 8 4-16,-1 8-16 16,-7 13 7-16,2 12-16 0,-8 16 12 15,-2 13-12-15,-5 4 12 16,-2 9-9-16,-5-9 18 15,-2 0-12-15,-4-11 11 16,1-4-6-16,1-13-8 16,-6 4 103-16,4-12-603 15,-20 0 221-15</inkml:trace>
        </inkml:traceGroup>
        <inkml:traceGroup>
          <inkml:annotationXML>
            <emma:emma xmlns:emma="http://www.w3.org/2003/04/emma" version="1.0">
              <emma:interpretation id="{DF5BE392-3FC4-413D-8700-81CE6FD3FD6F}" emma:medium="tactile" emma:mode="ink">
                <msink:context xmlns:msink="http://schemas.microsoft.com/ink/2010/main" type="inkWord" rotatedBoundingBox="8550,18026 9588,17721 9714,18149 8676,18453"/>
              </emma:interpretation>
              <emma:one-of disjunction-type="recognition" id="oneOf2">
                <emma:interpretation id="interp2" emma:lang="" emma:confidence="0">
                  <emma:literal>war</emma:literal>
                </emma:interpretation>
                <emma:interpretation id="interp3" emma:lang="" emma:confidence="0">
                  <emma:literal>wir</emma:literal>
                </emma:interpretation>
                <emma:interpretation id="interp4" emma:lang="" emma:confidence="0">
                  <emma:literal>m R</emma:literal>
                </emma:interpretation>
                <emma:interpretation id="interp5" emma:lang="" emma:confidence="0">
                  <emma:literal>m *</emma:literal>
                </emma:interpretation>
                <emma:interpretation id="interp6" emma:lang="" emma:confidence="0">
                  <emma:literal>wann</emma:literal>
                </emma:interpretation>
              </emma:one-of>
            </emma:emma>
          </inkml:annotationXML>
          <inkml:trace contextRef="#ctx1" brushRef="#br0" timeOffset="1508.8046">2170-853 1234 0,'-6'-2'345'0,"-5"2"86"15,7 6-366-15,-1 11-10 16,4 4-47-16,-1 6 10 16,4-2-20-16,2 4 11 15,1-11-13-15,2-5 11 16,-1-2-11-16,2-11 32 16,-1-5 6-16,5-5 37 15,2-1-2-15,4-8 25 16,-2-2-26-16,-1 1-4 15,-4 11-37-15,-4 2 1 16,-4 8-28-16,0 7 8 16,2 4-16-16,1-6 14 15,3 9-10-15,1-8 13 16,7-17-3 15,-10 5 2-15,2 1 5-16,27-22-11 0,0-4 9 0,-3-13-13 15,0 8 7-15,-25 26-12 16,-4 8 6-16,-4 4-9 16,2 9-62-16,-4-2-80 15,-5-5-383-15,1-16 37 16</inkml:trace>
          <inkml:trace contextRef="#ctx1" brushRef="#br0" timeOffset="2350.4247">3018-1099 1147 0,'15'-17'416'16,"-12"5"15"-16,0 12-334 16,-6 17 11-16,-8 11-55 15,-8 20-40-15,-4 9 31 16,-11 11 5-16,2-4-31 0,-1-7 5 16,9-15-17-16,0-10 14 15,12-17-11-15,2-14 18 16,8-8-12-16,8-26 10 15,6-15-16-15,8-15-15 16,4-5-40-16,1-5-26 16,-1 14-15-16,-4 13 6 15,-7 20 10-15,-5 10 18 16,-7 14 23-16,-2 7 14 16,-2 5-6-16,-3 7 15 15,3-1 2-15,0 8 13 16,0 2-9-16,3 7 17 15,3-5-8-15,3 10 11 16,1-8-11-16,8 1 12 0,2-4-20 16,7 0 10-16,-5-10-13 15,4 7 13-15,-7-8-14 16,-5 2 12-16,-8-3-12 16,-2 2 15-16,-5-11-10 15,-8 1 17-15,-2-7-10 16,-8-4 19-16,-4-5-12 15,-4-3 13-15,3-9-18 16,-4-15 11-16,2-5-17 0,2-2 8 16,8 4-13-16,2 6 11 15,11 19-13-15,9 8 6 16,8 12-13-16,10 8 11 16,7 4-10-16,16 3 13 15,2 0-24-15,13-3-63 16,-1-11 164-16,11-17-529 15,-9-13 157-15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8:52.3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F976402-7EBB-4808-8250-EB5FB53EC3DD}" emma:medium="tactile" emma:mode="ink">
          <msink:context xmlns:msink="http://schemas.microsoft.com/ink/2010/main" type="inkDrawing" rotatedBoundingBox="22165,751 28299,610 28305,842 22170,984" semanticType="callout" shapeName="Other"/>
        </emma:interpretation>
      </emma:emma>
    </inkml:annotationXML>
    <inkml:trace contextRef="#ctx0" brushRef="#br0">-1 246 1855 0,'0'0'4'0,"0"3"13"0,5-3 2 0,1 3 24 0,-2 0 11 15,13 1 6-15,2 1-7 16,4-4 9-16,2-2-20 16,7-5-3-16,-7 1-3 0,5-5 1 31,-1-1-5-31,2 1-3 0,-2 5-7 0,2-7-4 15,-2 5-5-15,3 2-5 16,-1 4-3-16,4 4-4 16,-5 0 2-16,6 6-4 15,-8 4 3-15,2-7-3 16,-3-4 4-16,0-2 1 16,-6-8 4-16,5-2-2 15,-4 2 5-15,4-2-5 16,-2 1 1-16,-2 6-5 15,-1-6 1-15,-1 4-4 16,-8 5 4-16,1 0-4 16,-1 0 3-16,-1 2-3 15,-4-1 3-15,4-1-2 16,-4 3 2-16,2 3-2 0,2-1 3 16,1-1-3-16,-2-2 1 15,4-4-1-15,-4-2 2 16,4-1-2-16,-1 2 2 15,6-1-3-15,-1 7 4 16,4-3-5-16,-2 7 3 16,7 1-4-16,-3 1 4 15,3-5-3-15,0 2 4 0,1-4-3 16,-2-2 3-16,1-2-4 16,-3 4 4-16,3-5-3 15,-2-2 2-15,-1-1-3 16,0-4 4-16,5 1-3 15,-5 3 3-15,6 0-4 16,0 7 6-16,0 5-1 16,1-3 4-16,8 8-3 15,1-2 3-15,6-2-5 16,2-4 0-16,6 5-3 16,-6-14 2-16,-1 1-3 15,-7-4 5-15,1-1-3 16,-7-1 2-16,4 2-3 15,-1 3 4-15,5 3-5 16,-3 5 4-16,3 1-3 16,-3 1 4-16,5 2-4 0,-3-1 2 15,7 1-2-15,-8-5 3 16,7 10-4-16,-7-8 4 16,2 3-3-16,-3-9 2 15,6 0-3-15,-1-6 4 16,7 3-5-16,-5-2 5 15,10 1-4-15,-7-4 4 16,12 1-3-16,-6-2 2 0,8 4-3 16,-9 5 4-16,9 5-3 15,-10-4 2-15,10 5-2 16,-9 0 4-16,10-3-5 16,-5-3 4-16,10-1-4 15,-9-8 4-15,8-3-4 16,-11-2 4-16,4-5-5 15,-8 2 6-15,11 1-4 16,-7 5 3-16,12 4-2 16,0 10 2-16,6 3-3 15,-11 6 3-15,8 0-2 16,-12-2 3-16,3 4-4 16,-6-5 3-16,6 0-4 15,-9 0 4-15,7-3-5 16,-7-5 5-16,3-1-4 15,-8 0 3-15,9-3-2 0,-7 5 3 16,2-1-5-16,-8 5 6 16,7 5-6-16,-8 1 6 15,5 4-6-15,-1-7 6 16,8 9-6-16,-5-7 5 16,9-5-5-16,-8-3 4 15,7 0-3-15,-9-8 4 16,4 2-4-16,-15-1 4 15,3-4-3-15,-12 4 3 0,9-1-4 16,-12 4 3-16,10 5-3 16,-5 4 4-16,7 5-4 15,-9-2 2-15,6 4-1 16,-5-3 1-16,2 1-2 16,-4-5 3-16,1 2-1 15,-6-1 1-15,0 2-1 16,-9-4 2-16,-1 2-2 15,-5 2 2-15,0-2-2 16,-6-2 8-16,1-1 3 16,-2 2 9-16,-1-5-2 15,1-2 5-15,-4-1-9 16,2 2-2-16,0-1-9 16,-1 1 2-16,-8-1-60 15,-3 7-106-15,-20 11-375 0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1:10.44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DFC995F-572E-497F-A11C-029BAE8653E9}" emma:medium="tactile" emma:mode="ink">
          <msink:context xmlns:msink="http://schemas.microsoft.com/ink/2010/main" type="inkDrawing" rotatedBoundingBox="24513,6555 24708,2777 24806,2782 24612,6560" semanticType="callout" shapeName="Other"/>
        </emma:interpretation>
      </emma:emma>
    </inkml:annotationXML>
    <inkml:trace contextRef="#ctx0" brushRef="#br0">262 39 1476 0,'-27'-19'420'0,"9"11"92"16,8-1-423-16,2 6-42 31,4 3-45-31,2 3 3 0,4-4-16 0,-1 16 7 16,-1 7-12-16,2 56 11 15,1 31-5-15,-9 33 13 16,-3-28 1 0,0 0-5-16,-12 160 11 15,0-36-10 1,-8 5 13-16,16-80 8 15,-1-1-15-15,1 111 12 16,1-27-12-16,-3 30 9 16,7-16-16-16,7-75 11 15,-1-32-11-15,1-2 10 16,4-35-10-16,-3-9 13 0,-2-67 7 31,2 2-13-31,-3 33 18 0,-4-25-10 16,2-11 14-16,-2-12-13 15,2-15 9-15,1-8-20 16,4 2 6-16,0 0-17 16,3 2 9-16,4 1-12 15,2 1-12-15,2-4-28 0,8-3-126 16,2-13-378-16,-19-50 64 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1:23.9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B8C723-B041-452A-88D0-CD08E84732B6}" emma:medium="tactile" emma:mode="ink">
          <msink:context xmlns:msink="http://schemas.microsoft.com/ink/2010/main" type="inkDrawing" rotatedBoundingBox="21221,12688 21761,8389 21919,8409 21379,12708" semanticType="callout" shapeName="Other"/>
        </emma:interpretation>
      </emma:emma>
    </inkml:annotationXML>
    <inkml:trace contextRef="#ctx0" brushRef="#br0">649-5 1157 0,'-17'-3'283'0,"-2"5"92"15,-1 1-316-15,5 1-49 0,3 1 10 16,3-2-3-16,3 1 12 16,0-1-7-16,1 3 13 15,1 0-14-15,-2 6 4 16,0 5-15-16,-3 11 4 16,0 2-15-16,-3 18 7 15,3 5-8-15,-3 16 9 16,-2-3-8-16,-1 17 10 15,2-10-9-15,-2 14 8 16,3-12-9-16,1 24 6 16,-1-7-10-16,2 13 10 15,2-37-5 1,2 1-2-16,-13 85 10 16,4-16-10-16,6 11 9 15,-2-14-9-15,4-31 8 0,1-11-10 16,-3 22 15-16,-3-1-8 15,-5 26 16-15,1-2-5 16,-4 14 16-16,-1-26-11 16,-6 12 14-16,8-19-14 15,-4 19 6-15,4-18-15 16,4 19 8-16,4-20-14 16,1 7 11-16,4-22-8 15,0 4 8-15,3-18-11 0,-3 4 10 16,1-19-14-16,-1-8 9 15,2-19-11-15,-1-11 11 16,1-13-11-16,-1-6 16 16,1-6-6-16,1-1 23 15,-2-5-6-15,2-5 16 16,0-4-10-16,2 5 14 16,-1-5-26-16,2 4 9 15,0 2-20-15,2 0 3 16,-4-4-20-16,4 4-22 15,-4 0-74-15,8 3-424 16,-6 6 91-16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3:40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DE85A3-5339-4897-B199-38C97F043054}" emma:medium="tactile" emma:mode="ink">
          <msink:context xmlns:msink="http://schemas.microsoft.com/ink/2010/main" type="inkDrawing" rotatedBoundingBox="190,2141 7674,2172 7673,2330 189,2299" shapeName="Other"/>
        </emma:interpretation>
      </emma:emma>
    </inkml:annotationXML>
    <inkml:trace contextRef="#ctx0" brushRef="#br0">67 78 1002 0,'-50'41'289'0,"40"-50"67"0,5 9-290 16,4 3-19-16,-4 0-30 15,7 1-2-15,-2 1-11 16,4-1 5-16,2-2-7 16,0-1 6-16,3 1-3 15,2-2 12-15,1 1-4 16,4 1 9-16,3-1-9 0,5 1 4 16,0-1-13-16,9-1 5 15,-6-3-6-15,13 0 7 16,-4 0-5-1,12 0 5-15,-1-3-7 0,13 0 2 16,-6-1-6-16,9-4 3 16,-8-2-4-16,5-4 5 15,-6 5-5-15,7-6 7 16,-4 5-6-16,7-1 5 16,-2 11-5-16,5-3 5 15,-10 9-6-15,2 2 7 16,-4 5-6-16,5-2 4 15,-9-1-3-15,13 4 4 16,-4-1-5-16,7 1 7 16,-5-4-4-16,11 4 4 15,-7-7-5-15,8-4 5 16,-11 0-7-16,12 0 6 0,-11-1-8 16,12 7 6-16,-7 0-5 15,12 6 5-15,-8 0-6 16,7 4 7-16,-8-4-6 15,13-3 4-15,-8-4-4 16,16-5 3-16,-4-6-4 16,14-3 5-16,-11 3-5 15,11-5 7-15,-13 2-5 0,11 0 3 16,-11 5-4-16,18-4 6 16,-13 7-7-16,11-1 6 15,-10 2-5-15,9 3 4 16,-13 5-5-16,18-2 6 15,-11 1-6-15,9-1 6 16,-8-4-5-16,14-7 4 16,-14-2-6-16,17-5 8 15,-17 3-8-15,13 1 7 16,-14 7-4-16,13 4 4 16,-17 4-6-16,21 2 7 15,-19 5-7-15,10 1 6 16,-11-5-5-16,15 1 4 15,-13-4-4-15,20-2 5 16,-13-5-7-16,9-5 7 16,-12 1-5-16,11-5 3 0,-17-5-4 15,20 1 6-15,-20-1-7 16,9-1 8-16,-17 8-6 16,2-1 5-16,-18 4-5 15,8 4 6-15,-17-2-1 16,0 7 21-16,-12 1-1 15,-1 0 15-15,-14 0-1 16,-3 3 12-16,-9-5-14 0,-9 2 14 16,-8 2-9-16,1-4 20 15,-8-1-14-15,-3 3 3 16,3-1-16-16,-6-4-5 16,0 4-58-16,4 1-97 15,2-5 296-15,-22-2-676 16,-1-4 233-16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3:49.0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2B6667-2947-485A-8240-61848B04550D}" emma:medium="tactile" emma:mode="ink">
          <msink:context xmlns:msink="http://schemas.microsoft.com/ink/2010/main" type="inkDrawing" rotatedBoundingBox="436,8765 6525,8847 6523,8997 434,8915" shapeName="Other"/>
        </emma:interpretation>
      </emma:emma>
    </inkml:annotationXML>
    <inkml:trace contextRef="#ctx0" brushRef="#br0">12 59 922 0,'-3'9'250'16,"-1"0"81"0,1 3-254-16,1-8-15 0,7 2-9 15,4-1-13-15,4-2-9 0,10-3-10 16,1 0-1-16,4-3-7 16,-4 0 5-16,5 3-9 15,-4-5 3-15,5 4-12 16,0 1 7-16,0-5-9 15,-4-1 8-15,1 5-9 16,0-1 8-16,1-4-9 16,2 2 9-16,11-1-9 15,0-4 9-15,7-6-9 16,-6 2 10-16,9-2-10 16,-5 1 10-16,5 7-8 15,-3 7 8-15,8 1-9 16,-13 7 8-16,5 2-8 15,-10 1 8-15,5-1-8 16,-7 4 8-16,12 1-9 0,-2-9 9 16,12 1-11-16,-7-5 10 15,9-1-8-15,-4-2 9 16,7 5-9-16,-11-2 9 16,5 1-8-16,-6 0 7 15,3-5-8-15,-4 5 8 16,10 0-8-16,-6-1 8 15,11 1-9-15,-4 3 10 16,8-5-10-16,-6 5 11 0,8 2-11 16,-10 4 11-16,11-3-10 15,-9 1 9-15,16-2-10 16,-4-1 11-16,16-5-10 16,-7-5 9-16,9 1-8 15,-12 1 9-15,9-4-10 16,-16 1 9-16,15-1-9 15,-5 1 9-15,12-2-10 16,-11 1 10-16,10 2-9 16,-13 0 9-16,11 2-10 15,-11 1 10-15,15-2-6 16,-5-1 10-16,8 2-9 16,-10 4 9-16,9-2-10 15,-12 2 7-15,13 2-10 0,-6-4 9 16,7-4-10-16,-10 0 11 15,14-1-10-15,-19-4 8 16,10 2-8-16,-10 2 8 16,7-1-8-16,-15 2 8 15,7 0-8-15,-13 0 9 16,5 2-9-16,-16 5 10 16,4 2-11-16,-8-4 10 0,2 4-10 15,-14 3 13 1,4 0 0-16,-7 1 11 15,-3 2-3-15,-3 6 9 0,0-9-9 16,-7-1-2-16,-4-7-11 16,-2 1 6-16,-5-4-10 15,-2-1 8-15,2-3-10 16,0 2 11-16,-3 2-42 16,-4-5-373-16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4:20.5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1CD86F-58E2-4339-8DD0-7079F2C4CE57}" emma:medium="tactile" emma:mode="ink">
          <msink:context xmlns:msink="http://schemas.microsoft.com/ink/2010/main" type="inkDrawing" rotatedBoundingBox="560,8801 5862,8978 5857,9130 555,8953" shapeName="Other"/>
        </emma:interpretation>
      </emma:emma>
    </inkml:annotationXML>
    <inkml:trace contextRef="#ctx0" brushRef="#br0">0 72 583 0,'18'-24'314'0,"-9"5"-24"16,9 1-95-16,0 7-145 15,3 2-12 1,-6 11-21-16,5 4-3 0,-2 4-4 0,6 11-2 16,-3 0 0-16,6-1 0 15,-8 1-3-15,11-3-1 16,-6-8-1-16,12-2 3 16,1-4 1-16,9-8 5 15,2 1 4-15,14-8 6 16,-1 2-2-16,16-3 3 15,-5 6-6-15,1-1-3 16,-7 8-6-16,3-2-4 16,-13 5-1-16,6 4-2 0,-7-2 0 15,8 4-1 1,-6 1 1-16,14-8-1 0,-10-2 0 16,11-1 1-16,-6-1 0 15,12-8-2-15,-11 6 3 16,11-3 2-16,-8-2 1 15,11 4 0-15,-10 1 1 16,5-3-2-16,-8 3-3 16,8 1-1-16,-10-2 1 15,8 4 0-15,-6 4 0 0,7-2 0 16,-8 2 0-16,5 7-1 16,-7-5 1-16,13-6-1 15,-8 3 0-15,11-5-1 16,-2-2 2-16,14 1-1 15,-14 4 0-15,10 4 1 16,-10 2 0-16,5 1 0 16,-12 7 1-16,8 1 1 15,-8-1-1-15,8 2 1 16,-7-1-1-16,8-1 1 16,-12-1-2-16,8-4 0 15,-8-2 0-15,10-2-1 16,-9-11 1-16,14-2-1 0,-6-4 1 15,7-2-1 1,-13 2 1-16,11 2-1 0,-14 2 0 16,0 1 0-16,-12 4 0 15,5 4 0-15,-11 1 1 16,3 1-1-16,-8 7 0 16,7-7 0-16,-11-4 0 15,4 6 0-15,-13-3 1 16,-3 0 0-16,-12 0 0 15,2 5 1-15,-13-5-1 16,1 6 2-16,-2-2-1 0,1 8-10 16,-4 2 8-16,9 7-355 15,-6-6 111-15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6:49.8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4C34B75-AB28-4C4F-9769-582306547CEC}" emma:medium="tactile" emma:mode="ink">
          <msink:context xmlns:msink="http://schemas.microsoft.com/ink/2010/main" type="inkDrawing" rotatedBoundingBox="18981,2266 25130,2126 25132,2219 18983,2359" shapeName="Other"/>
        </emma:interpretation>
      </emma:emma>
    </inkml:annotationXML>
    <inkml:trace contextRef="#ctx0" brushRef="#br0">4 141 1112 0,'17'2'509'0,"-16"1"-27"16,-4 4-268-16,0 4-137 16,6 4-78-16,3-2-1 15,5-1-11-15,8-4 4 16,8-8-7-16,5-8 11 16,-4-1-3-16,4-1 12 15,-11-1 0-15,0 4 6 0,-9 4-6 16,6 1 10-16,-3 2-6 15,7 0 4-15,1 2-6 16,11 1 3-16,3 0-9 16,12 1 3-16,2 1-4 15,9-4 4-15,-6-1-5 16,12-3 5-16,-7-3-5 16,14 0 3-16,-5 0-4 15,16-1 6-15,-4-2-7 16,11 4 8-16,-16-2-6 0,11-2 5 15,-10 6-6-15,7 3 7 16,-5-3-8-16,19 6 7 16,-8 1-7-16,9-4 7 15,-10-3-6-15,14 2 6 16,-13-2-6-16,17-3 4 16,-5 0-6-16,9-2 8 15,-14-1-8-15,16 0 7 16,-19 3-4-16,15 3 7 15,-7 3-8-15,9 6 7 16,-41-6-3 0,1 0-5-16,88 0 7 15,-14 3-7-15,3-6 8 16,-9 0-7-16,-36 3 6 0,-22 0-5 16,7-1 5-16,-5 2-6 15,13-4 5-15,-9 0-5 16,10-3 7-16,-9 2-7 15,12-1 7-15,-15 1-6 16,16 2 6-16,-6 7-8 16,3 4 8-16,-16-8-7 15,12 8 6-15,-16-3-6 16,10 0 6-16,-6-4-6 0,15 4 6 16,-13-5-7-16,8-4 6 15,-13-6-6-15,6-1 7 16,-16-2-8-16,-1 0 8 15,-10 0-7-15,-4 3 8 16,-19 3-6-16,0 1 7 16,-12 2-7-16,-5 5 8 15,-8 1-7-15,0 0 7 16,-6 0-9-16,0 4-3 16,-2 2-66-16,-5 14-412 15,-11 4 107-15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7:05.5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CFC30ED-9526-4FC3-881F-454A23190DBC}" emma:medium="tactile" emma:mode="ink">
          <msink:context xmlns:msink="http://schemas.microsoft.com/ink/2010/main" type="inkDrawing" rotatedBoundingBox="19299,17899 19379,14517 19463,14519 19382,17901" shapeName="Other"/>
        </emma:interpretation>
      </emma:emma>
    </inkml:annotationXML>
    <inkml:trace contextRef="#ctx0" brushRef="#br0">135 54 900 0,'0'-33'285'0,"-4"14"49"0,2 17-256 15,-1 22-27-15,-1 13-35 16,-1 19 1-16,-2 14-12 15,-1 32 6-15,2-1-8 16,3 28 3-16,2-2-7 16,-2 27 5-16,0-18-4 78,0 29 6-78,-2-14-5 0,-1 26 5 15,2-23-5 1,1 24 5-16,0-25-7 0,-2 14 6 16,2-29-7-16,-6 16 7 0,0-23-6 0,-3 18 3 0,5-21-4 15,-4 10 7-15,8-32-8 0,0-8 7 16,3-37-5-16,0-14 4 0,3-25-8 0,-2-6 9 0,4-17-6 0,-2-11 7 16,2-4-4-16,-2-2 8 15,-2 2-10-15,1 0 6 16,-1 17-6-16,2 2 4 15,-1 2-7-15,-1 4 8 16,4 4-6-16,-2-3 7 0,-2 0-6 16,4-2 6-16,-1-1-9 15,-1-1 9-15,2-5-9 16,-1-2 8-16,-2 2-6 16,1 0 6-16,0 0-7 15,0 8 5-15,1 8-6 16,-4 6 6-16,2 6-6 15,-4 13 6-15,1 2-3 0,-1 1 4 16,1-5-3 0,1 3 5-16,3-11-4 0,-2-5-355 15,-2-13 120-15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8:31.3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47C4D31-446E-459D-B4E1-81692338D12E}" emma:medium="tactile" emma:mode="ink">
          <msink:context xmlns:msink="http://schemas.microsoft.com/ink/2010/main" type="writingRegion" rotatedBoundingBox="16161,18379 16545,17571 16735,17661 16352,18469"/>
        </emma:interpretation>
      </emma:emma>
    </inkml:annotationXML>
    <inkml:traceGroup>
      <inkml:annotationXML>
        <emma:emma xmlns:emma="http://www.w3.org/2003/04/emma" version="1.0">
          <emma:interpretation id="{816E7C31-9280-4D16-BAE8-D96E0EF24717}" emma:medium="tactile" emma:mode="ink">
            <msink:context xmlns:msink="http://schemas.microsoft.com/ink/2010/main" type="paragraph" rotatedBoundingBox="16161,18379 16545,17571 16735,17661 16352,18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57780C-AC45-4EA6-8280-F3F0495D7C35}" emma:medium="tactile" emma:mode="ink">
              <msink:context xmlns:msink="http://schemas.microsoft.com/ink/2010/main" type="line" rotatedBoundingBox="16161,18379 16545,17571 16735,17661 16352,18469"/>
            </emma:interpretation>
          </emma:emma>
        </inkml:annotationXML>
        <inkml:traceGroup>
          <inkml:annotationXML>
            <emma:emma xmlns:emma="http://www.w3.org/2003/04/emma" version="1.0">
              <emma:interpretation id="{0B30499F-62ED-4FEF-82AB-41327903AD38}" emma:medium="tactile" emma:mode="ink">
                <msink:context xmlns:msink="http://schemas.microsoft.com/ink/2010/main" type="inkWord" rotatedBoundingBox="16161,18379 16545,17571 16735,17661 16352,18469"/>
              </emma:interpretation>
              <emma:one-of disjunction-type="recognition" id="oneOf0">
                <emma:interpretation id="interp0" emma:lang="" emma:confidence="0">
                  <emma:literal>an</emma:literal>
                </emma:interpretation>
                <emma:interpretation id="interp1" emma:lang="" emma:confidence="0">
                  <emma:literal>den</emma:literal>
                </emma:interpretation>
                <emma:interpretation id="interp2" emma:lang="" emma:confidence="0">
                  <emma:literal>am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297 198 977 0,'-17'18'246'0,"-1"23"74"16,-3 5-274-16,-6 19-26 15,12-29 29 32,8-18 26-47,-1 1-8 0,-16 47-48 0,3-21-8 16,11-11-1-16,8-19-6 16,10-18 5-16,-2-2-4 15,1 2 3-15,-1 2-7 0,-3-1 5 16,2-1-7-16,-1 3 6 15,4-5-8-15,-2 1 6 16,9-10-6-16,1-13 6 16,4-21-5-16,-5-7 6 15,9-20-6-15,-9 1 7 16,0 10-7-16,-3 20 6 16,-2 13-7-16,-8 19 5 0,-1 12-5 15,-7 12 7-15,0 13-5 16,-6 8 9-16,2 20-7 15,1 1 7-15,-2 1-1 16,4-8 8-16,2-5-4 16,2-15 8-16,0-12-8 15,2-8 2-15,-2-7-9 16,3 2 4-16,1-7-8 16,-1 2 9-16,-3 2-9 15,3-4 8-15,-4-1-7 16,2 2 6-16,-4-7-5 15,8-7 7-15,-2-13-6 16,3-8 6-16,-3-15-7 16,9 1 4-16,-5-1-7 0,-1 15 6 15,0 9-9-15,-4 17 7 16,-2 8-7-16,-2 14 6 16,-7 18-8-16,-1 14 7 15,-8 25-6-15,-5 10 8 16,-5 8-5-16,2-7 8 15,-4 1-6-15,8-21 5 16,-1-9-3-16,11-13 5 16,5-11-8-16,4-15 4 0,3-6-1 15,3-8 1-15,1-10-2 16,-1-4 6-16,6-14-4 16,0-2 1-16,3-13-3 15,3 4 3-15,5-8-6 16,-1 1 4-16,7-12-3 15,-1 9 3-15,4-12-5 16,-5 13 6-16,-2 1-5 16,-4 14 5-16,-3 8-6 15,-4 17 4-15,-5 7-13 16,-3 16 6-16,-11 23-8 16,-4 14 9-16,-12 23-4 15,-1 5 12-15,-7 9-4 16,7-15 8-16,-1-12-7 0,11-18 6 15,5-7-6-15,5-23 3 16,5 0-8-16,8-7 6 16,8-16-6-16,5-5 6 15,14-10-3-15,4-21 7 16,7-11-23-16,2-2-5 16,5-15-23-16,-7 3-4 15,8 3-16-15,-7 12 13 16,-4 4-12-16,-11 20 45 0,-8 23-339 15,-18 23 114-15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2:07.1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1E8D953-20A7-4120-8961-3F428B564F27}" emma:medium="tactile" emma:mode="ink">
          <msink:context xmlns:msink="http://schemas.microsoft.com/ink/2010/main" type="inkDrawing" rotatedBoundingBox="3960,4251 8942,11223 8840,11295 3859,4323" semanticType="callout" shapeName="Other">
            <msink:sourceLink direction="with" ref="{2561E082-44AF-4F17-8970-1B90828E552C}"/>
            <msink:sourceLink direction="with" ref="{2D6C0639-14AC-455E-AAE6-FF8B42AC08EA}"/>
          </msink:context>
        </emma:interpretation>
      </emma:emma>
    </inkml:annotationXML>
    <inkml:trace contextRef="#ctx0" brushRef="#br0">-3-7 410 0,'-5'0'203'0,"5"1"-12"16,2-1-106-16,-4-1-29 15,2 2-38-15,0-1-19 16,2 0 5-16,-2 4 6 0,6 2 18 16,0 3 13-16,4 4 20 15,-7 5 11-15,3 0 2 16,0 3-7-1,-3-4-10-15,2-2-12 0,1 1-8 16,0 1-14-16,0-8-4 16,4 4-9-1,-4-4 3-15,3 0-11 0,0 2 7 0,5 4-10 16,-2-9 7 0,5 15-8-16,-4-3 8 0,4 9-8 15,-5-2 9-15,3 11-9 16,-3-9 9-16,3 5-9 15,-2-8 9-15,1 3-6 16,1-3 7-16,3 0-5 16,-5-3 8-16,7-3-7 15,-5 0 5-15,1 7-6 16,-1-1 6-16,3 1-7 16,-1 9 6-16,4-7-5 15,-5 5 5-15,7-8-7 16,-7-5 7-16,7-1-5 15,-2 0 9-15,3-6-7 0,-6 3 8 16,1 2-8-16,-4-5 5 16,-3 10-11-16,0-5 7 15,2 11-9-15,-4 5 9 16,5 2-7-16,0-2 11 16,3 7-6-16,2-2 10 15,2-2-9-15,-2-2 5 16,3-2-9-16,-5-5 4 0,3 2-7 15,-2-2 6-15,1 1-6 16,-4-2 6-16,5 5-7 16,-3-4 8-16,5 0-7 15,-4-4 5-15,4 2-5 16,-1-2 5-16,2-5-6 16,-3-2 8-16,2 7-8 15,-1-2 8-15,2 1 0 16,-4 5-1-16,4 3-8 15,-8-1 8-15,2 1-7 16,-4-5 0-16,2 5-1 16,-2-6 8-16,8 2-8 15,1-4 9-15,-5 2-9 16,-2-1 9-16,8 0-9 16,-9-1 7-16,5 5-7 15,-1-1 8-15,7 2-9 0,-9-4 9 16,7 8-7-16,-5-8 9 15,4 4-8-15,-4-2 8 16,7 5-7-16,-4-4 6 16,2 8-8-16,-1-4 6 15,-1 5-6-15,-2-4 7 16,5 2-7-16,-5-2 7 16,4 4-7-16,-2-5 8 0,5 11-9 15,-3-7 8 1,3 7-8-16,-1-3 9 0,-2 3-10 15,1-6 9-15,-1 5-7 16,2-5 7-16,-2 1-8 16,1-4 9-16,1 6-9 15,1-1 7-15,2 5-7 16,-1-2 8-16,7 10-8 16,-7-3 9-16,8 6-6 15,-6-6 8-15,6 3-8 16,-3-10 7-16,3-2-7 15,-10-9 7-15,4 4-10 16,-3-5 9-16,1 7-9 16,-7-3 9-16,9 7-9 15,-3-2 9-15,8 11-9 16,-7-7 8-16,8 12-8 0,-4-6 8 16,3 11-8-16,-7-9 8 15,7-1-7-15,-5-7 7 16,4 3-6-16,-5-16 8 15,7 10-8-15,-6 0 9 16,6 7-7-16,0-4 7 16,4 14-8-16,-7-5 8 15,5 12-10-15,-4-4 9 0,2 2-10 16,-3-4 9-16,5 5-9 16,-4-11 8-16,1 3-7 15,-3-6 6-15,-1 4-6 16,1-7 7-16,1 3-8 15,0-3 8-15,7 9-7 16,-4-4 8-16,9 9-9 16,-3-4 8-16,3 4-7 15,-6-7 7-15,5 13-8 16,-4-11 9-16,4 6-9 16,-4-2 8-16,5 14-8 15,-5-12 7-15,-1 14-8 16,-6-9 9-16,6-4-8 15,-5-17 8-15,7 2-7 16,-4-8 7-16,8 5-8 16,-7-1 9-16,2 11-9 15,-5-4 8-15,5 10-7 0,1-4 8 16,4 9-10-16,-3-9 9 16,4 2-9-16,-5-1 9 15,0-4-9-15,-8-7 8 16,3 2-7-16,-6-8 7 15,0-9-7-15,-5-12 8 16,2 7-7-16,-4-7 7 0,-1-1-7 16,-1 2 7-16,-4 4-8 15,-1-14 9-15,1 6-7 16,-4-6 7-16,-1 1-8 16,0-1 10-16,-4 2-10 15,-4-5 9-15,1 3-10 16,-5-9 8-16,-5-2 58 15,2-4-426-15,-27-13 164 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2:09.5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244ACA1-FCCC-4373-B0C0-770CD241012B}" emma:medium="tactile" emma:mode="ink">
          <msink:context xmlns:msink="http://schemas.microsoft.com/ink/2010/main" type="inkDrawing" rotatedBoundingBox="2639,6590 9570,10290 9223,10940 2292,7239" semanticType="callout" shapeName="Other">
            <msink:sourceLink direction="with" ref="{7EB0D6DA-6374-4F18-AA2C-3409518AC1A2}"/>
            <msink:sourceLink direction="with" ref="{8F16C25C-8FDE-4036-8D5D-145B0C5721AF}"/>
          </msink:context>
        </emma:interpretation>
      </emma:emma>
    </inkml:annotationXML>
    <inkml:trace contextRef="#ctx0" brushRef="#br0">-4 6 357 0,'0'-11'103'16,"-1"7"33"-16,5 4-54 15,-2 1 12-15,8 10 35 16,2 7 11-16,5 7 15 16,1 4-37-16,12 11-28 15,-5 0-37-15,11 8-13 16,5-2-26-16,3 4-5 15,-5-11-5-15,1-6 0 16,-5-2-3-16,1-5 1 16,-3-4-1-16,6 4 0 15,1 5 0-15,8-1 0 0,-3 3-1 16,8 9 2-16,-7-6-1 16,4 8-1-16,-7-8 1 15,8 6 0-15,-7-6 1 16,7 3 2-16,-6-6 1 15,6 2 2-15,-6-7 0 16,11 7-1-16,-7-5-2 16,1 0-1-16,-7-3-2 0,8 7 0 15,-12-7 0-15,3 2 1 16,-3-2 1-16,8 4 1 16,-11-5 0-16,8 4 0 15,-4-5 0-15,7 7-1 16,-7-2-1-16,8 4 1 15,-3-5-1-15,3 7 1 16,-6-7 2-16,2 4 1 16,-7-5-1-16,8 7 3 15,-9-14-1-15,8 4 0 16,-5-5 0-16,8 5 1 16,-8-7-3-16,12 18 0 15,-6 0-2-15,9 6 0 16,-8-4-1-16,8 8-1 0,-13-13 0 15,8 8 1-15,-7-8-2 16,9 6 1-16,-7-4 0 16,10 5 1-16,-7-7-1 15,4 5 1-15,-8-10-2 16,8 5 1-16,-4-3 0 16,7 6 0-16,-6-3-2 15,3 9 2-15,-6-6 0 0,4 3-1 16,-4-6 0-16,8 0 1 15,-7-9-1-15,7 3 0 16,-6-9 1-16,7 3-1 16,-8-3 0-16,14 6 0 15,-7-3-1-15,8 7 1 16,-5-4 0-16,5 6 0 16,-8-5 0-16,10 7 1 15,-12-7-1-15,9-4 1 16,-9-4-1-16,8-4 0 15,-10-1 0-15,13 6 0 16,-14 0 0-16,9 2 1 16,-8 4-1-16,8 0 0 15,-9-3 0-15,12 6 1 16,-4-2 0-16,7 7 0 16,-7-7-1-16,4 5 1 0,-5-4-1 15,-1-2 0-15,-7-8-1 16,1-2 1-16,-8-4-1 15,1-2 1-15,-2-1 0 16,6 4 1-16,-2 4 1 16,10 4-1-16,-6 4 0 15,8 4 1-15,-5-3-2 16,7 2 1-16,-6-7 0 0,3 1 0 16,-8-4-2-16,2-1 2 15,-4-4-2-15,1 2 1 16,-3-4 0-16,3-1 1 15,-1-1-1-15,1-5-1 16,-3-4 0-16,9 5 1 16,-6-7 0-16,10 4 0 15,-5 4 1-15,2-4 0 16,-10 5-1-16,9-1 1 16,-9 1 0-16,3-1-1 15,-3 7 0-15,4-5-1 16,-9 0 0-16,2-3 1 15,-6-2 1-15,6 1 3 16,-4-2-1-16,4 3 1 16,-6 3 0-16,6 0 0 0,-11-2-2 15,-2 4 0-15,-4-1-1 16,-7-1-8-16,-4-1-341 16,-10 1 110-16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0:44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A65BF2-3233-4FBD-BCA9-31FA6A9330A0}" emma:medium="tactile" emma:mode="ink">
          <msink:context xmlns:msink="http://schemas.microsoft.com/ink/2010/main" type="writingRegion" rotatedBoundingBox="30071,6643 30810,6088 31193,6598 30453,7153">
            <msink:destinationLink direction="with" ref="{98F2637B-30E2-4735-A385-5E15DE87B258}"/>
          </msink:context>
        </emma:interpretation>
      </emma:emma>
    </inkml:annotationXML>
    <inkml:traceGroup>
      <inkml:annotationXML>
        <emma:emma xmlns:emma="http://www.w3.org/2003/04/emma" version="1.0">
          <emma:interpretation id="{59660501-D496-4AF8-877A-6B2C9D340A0A}" emma:medium="tactile" emma:mode="ink">
            <msink:context xmlns:msink="http://schemas.microsoft.com/ink/2010/main" type="paragraph" rotatedBoundingBox="30071,6643 30810,6088 31193,6598 30453,7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63B8F-AEA0-4DFC-B359-78FC0E7628D3}" emma:medium="tactile" emma:mode="ink">
              <msink:context xmlns:msink="http://schemas.microsoft.com/ink/2010/main" type="line" rotatedBoundingBox="30071,6643 30810,6088 31193,6598 30453,7153"/>
            </emma:interpretation>
          </emma:emma>
        </inkml:annotationXML>
        <inkml:traceGroup>
          <inkml:annotationXML>
            <emma:emma xmlns:emma="http://www.w3.org/2003/04/emma" version="1.0">
              <emma:interpretation id="{52BC4F6B-6CEC-456D-9596-E2F448D487F5}" emma:medium="tactile" emma:mode="ink">
                <msink:context xmlns:msink="http://schemas.microsoft.com/ink/2010/main" type="inkWord" rotatedBoundingBox="30071,6643 30810,6088 31193,6598 30453,7153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576-22 591 0,'-22'4'207'0,"2"5"43"16,-1-7-115-16,2-1-29 15,5-1 11-15,1-6-17 16,1-7-7-16,3 5-41 15,-8-2-11-15,1 5-21 16,-13 10-3-16,-3 8-11 16,-13 11 3-16,-4 8-7 0,-8 8 4 15,4 2-5-15,2 3 5 16,11-7-5-16,4 1 3 16,10-12-6-16,4-2 6 15,5-2-6-15,4 4 5 16,1-8-4-16,1 11 5 15,4 0-5-15,-4 5 6 16,8-5-4-16,9 9 5 16,5-7-8-16,8-1 6 15,8-8-7-15,8 1 5 16,-5-14-6-16,16-2 6 16,-1-8-6-16,9-8 7 15,-4-7-5-15,10-12 7 16,-8-4-4-16,9-11 5 15,-3 1-5-15,2-9 5 0,-15 5-7 16,8-7 6-16,-17 8-5 16,-12 2 10-16,-8 11-1 15,-7 1 25-15,-13 13-1 16,-10 5 16-16,-4 6-12 16,-12 5 3-16,-3 4-24 15,-12 3 0-15,2-2-13 16,-10-2 4-16,2 1-6 15,-8 6 2-15,5 3-50 0,0 9-364 16,0 0 104-16</inkml:trace>
          <inkml:trace contextRef="#ctx0" brushRef="#br0" timeOffset="-86687.9577">213 204 450 0,'-9'-10'217'0,"0"-2"-8"16,3 0-109-16,3-6-52 0,1-5-35 16,2 1-3-16,-1 2-9 15,1-5 2-15,-6 5 0 16,-2 2 5-16,-2 6 25 15,-4 3 35-15,-1 6 4 16,-3 3 8-16,8 5 65 16,1 1-106-16,-12 1 6 15,4 2 1-15,-1-1 2 16,6 4-11-16,6-2-7 16,0 7-11-16,2 8-10 15,5 5-4-15,-5 9-4 16,4 5 1-16,0 5-3 15,-2-2 4-15,-1 10-4 16,8-6 3-16,-1 9-3 16,5-7 3-16,0 2-4 15,6-13 3-15,3-3-3 16,5-15 3-16,10-10 0 16,9-13 4-16,9-17 2 15,3-10 5-15,12-25-2 16,-1-7 0-16,4-17-3 15,-9 4-2-15,-2-7-2 0,-16 13 1 16,-4 2-2-16,-16 17 2 16,-5 4-4-16,-14 10 16 15,-5 11 13-15,-11 5 11 16,-11 2 3-16,-5 14 8 16,-13 3-13-16,-4 2-14 15,-5 5-9-15,4-1-4 0,-5-1-7 16,14 1-16-16,-4 12-405 15,9 0 129-15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2:11.8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C74991-8B79-4735-B7D0-2E058F8F50D7}" emma:medium="tactile" emma:mode="ink">
          <msink:context xmlns:msink="http://schemas.microsoft.com/ink/2010/main" type="inkDrawing" rotatedBoundingBox="13953,5132 21374,9642 20994,10268 13572,5757" semanticType="callout" shapeName="Other">
            <msink:sourceLink direction="with" ref="{0F277004-1F79-46DE-B2DF-DC5061B78E7D}"/>
            <msink:sourceLink direction="with" ref="{E0F4B805-EA97-4E90-AFBC-0EE9927F9BA2}"/>
          </msink:context>
        </emma:interpretation>
      </emma:emma>
    </inkml:annotationXML>
    <inkml:trace contextRef="#ctx0" brushRef="#br0">0 0 324 0,'14'18'150'0,"-2"-1"5"16,0-2-51-16,-2 3-44 16,5 7 19-16,3-2-10 15,-1 7 15-15,1-3-21 16,4-2 0-16,-1-5-29 0,3 10-7 16,0-8-23-16,9 11 3 15,0-3-7-15,7 6 6 16,-3-4-7-16,10 7 8 15,-7-3-8-15,11 11 7 16,-6-5-6-16,5 3 8 16,-5-6-7-16,-2 4 22 15,-7-8-7-15,8 7 11 16,-8-2-9-16,4 5 7 16,-1-6-20-16,8 5 5 15,-6-5-9-15,7 7 6 16,-6-6-8-16,7 6 13 15,-2-7-7-15,-1 3 7 16,-2-6-7-16,1 0 8 16,-5-3-14-16,4 5 7 15,-1-2-8-15,4 4 7 16,-5-2-9-16,6 2 8 0,-7-5-7 16,5 1 6-16,-5-5-6 15,10 5 7-15,-5-3-7 16,5 7 8-16,-3-3-7 15,2 5 7-15,-10-4-1 16,4-2 22-16,-2-5-6 16,3 5 9-16,-2-4-7 0,10 5 1 15,-5 1-21-15,8 4 5 16,-5-3-9-16,7 3 8 16,-8-9-9-16,-4 0 7 15,-4-6-8-15,9 1 8 16,-9-7-8-16,8 8 9 15,-1 0-9-15,5 4 10 16,-9-6-9-16,7 6 8 16,-9-3-8-16,8 0 8 15,-4-5-7-15,7 7 11 16,-12-4-8-16,6 7 8 16,-5-1-7-16,4 10 6 15,-7-7-11-15,8 5 13 16,-4-7-6-16,2 1 9 15,-3-6-7-15,5 4 7 16,-5-4-12-16,10 7 6 16,-8-4-9-16,6 6 7 0,-3-8-7 15,3 2 7-15,-11-6-8 16,11 8 8-16,-3-8-9 16,8 10 8-16,-2 4-8 15,11 5 8-15,-8-5-7 16,4 4 8-16,-2-6-9 15,-5 0 9-15,-5-8-8 16,7 5 8-16,-7-5-10 0,4 5 9 16,-1-3-8-16,5 3 8 15,-7-12-9-15,7 6 1 16,-3-8 1-16,8 4 7 16,-7-2-8-16,1 3 8 15,-10-6 0-15,8 3 0 16,-6-6-8-16,6 1 8 15,-1 2-8-15,11 8 9 16,-8-4-8-16,7 4 7 16,-7-5-6-16,4-5 7 15,-12-2-8-15,-2-5 7 16,-5 0-8-16,7 1 8 16,-8-1-8-16,10 2 8 15,2 1-8-15,2 4 9 16,-7-1-9-16,7 7 9 15,-7-9-9-15,4 4 9 0,-8-8-9 16,4 0 8-16,-8-3-8 16,1 1 8-16,-2-2-9 15,4 1 10-15,-5-2-9 16,10-1 8-16,-5 2-8 16,4 1 9-16,-2 3-8 15,6-6 7-15,-10 4-8 16,10-1 9-16,-5-1-9 0,0-4 8 15,-11 2-8-15,7 0 9 16,-11-3-10-16,1 3 10 16,-5 3-10-16,8-4 10 15,-5 7-9-15,7 3 9 16,-6 1-8-16,7 1 8 16,-8 1-8-16,-2-5 6 15,-6-5-8-15,0-1 6 16,-4-4-6-16,-1-3 10 15,-2-3-6-15,-1 3 7 16,1-1-6-16,-2-1 7 16,0 1-9-16,0-1 7 15,-2 1-7-15,2-4 7 16,-7 2-9-16,1 2 7 16,-3-2-9-16,-5 6-13 0,2 7-323 15,-10 5 101-15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2:19.5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7796025-EA4C-4FDA-B1DD-A5E64698CFFD}" emma:medium="tactile" emma:mode="ink">
          <msink:context xmlns:msink="http://schemas.microsoft.com/ink/2010/main" type="inkDrawing" rotatedBoundingBox="20610,1681 27425,1382 27439,1711 20625,2011" shapeName="Other"/>
        </emma:interpretation>
      </emma:emma>
    </inkml:annotationXML>
    <inkml:trace contextRef="#ctx0" brushRef="#br0">-9 496 1009 0,'-9'-9'232'0,"10"9"100"16,10-6-296-16,11-12 17 16,7 0-12-16,16-3 15 15,-2-10-18-15,11-1 2 16,-9 7-26-16,8 2 2 15,-11 7-16-15,6 5 8 16,-8 4-11-16,7-1 8 16,-8 4-7-16,7-1 7 15,0-1-8-15,8 2 7 32,-6 4-9-32,9-5 9 0,-8 2-7 0,7-1 8 0,-10-1-8 15,11-2 11 1,-7 1-11-16,7 1 8 0,-5 2-8 15,8 3 7-15,-4 0-8 16,12-2 9-16,-10 1-8 16,11-2 8-16,-15-2-8 15,11-1 7-15,-11 2-7 16,12-4 6-16,-11 2-7 16,19-3 7-16,-12 3-7 15,8-3 8-15,-7 3-7 0,-7-1 8 16,-8 1-9-16,-8 0 10 15,-11 3-10-15,-2 1 8 16,4 4-9-16,2 1 10 16,2 1-10-16,7-2 10 15,-2-2-9-15,10-5 9 16,-5-1-8-16,12 0 7 16,-1 0-7-16,5 0 8 15,-10 0-9-15,9 0 8 16,-7-3-8-16,1 0 8 15,-3 3-7-15,7 2 7 16,-5-1-8-16,10 4 7 16,-4 1-7-16,8-3 8 15,-4 1-9-15,5-1 10 0,-10-1-9 16,7-4 9 0,-10-1-9-16,8-1 9 0,-9 2-9 15,2-2 8-15,-13 7-8 16,6 4 8-16,-12 11-9 15,7 0 8-15,-4 8-7 16,5-2 9-16,-3-3-8 16,6-5 6-16,-4 1-6 15,13-4 7-15,-5-5-9 0,11-4 9 16,2-2-8-16,9-4 9 16,-13 5-8-16,10-4 6 15,-8-1-6-15,1 4 7 16,-7 2-8-16,3-4 7 15,-6 3-7-15,3-1 8 16,-7 2-9-16,5 1 10 16,-2-1-10-16,4 2 9 15,-7 5-7-15,2-1 7 16,-8 1-8-16,7-4 8 16,-5 2-9-16,11-3 10 15,-1-1-9-15,8-4 8 16,-5-1-8-16,5 3 9 15,-6-3-10-15,6 2 11 16,-8 2-10-16,8 1 8 0,-10-1-8 16,11 5 8-16,-8-3-10 15,9-1 10-15,-8 5-8 16,13-2 9-16,-8-2-9 16,3 6 9-16,-13-3-9 15,1 0 8-15,-12 1-8 16,-2-4 8-16,-8-1-8 15,8 1 9-15,-10-3-9 16,-1 1 11-16,-4 4-30 0,1-5-36 16,-13 6-324-16,10 6 70 15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10:13:30.26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1071E2B-1FDE-49FE-8989-505F3FC79552}" emma:medium="tactile" emma:mode="ink">
          <msink:context xmlns:msink="http://schemas.microsoft.com/ink/2010/main" type="inkDrawing" rotatedBoundingBox="30551,3607 30566,3607 30566,3622 30551,3622" shapeName="Other"/>
        </emma:interpretation>
      </emma:emma>
    </inkml:annotationXML>
    <inkml:trace contextRef="#ctx0" brushRef="#br0">0 0 0,'0'0'0,"0"0"15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3:32.4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9BEFDD-2938-4870-ACC1-A009A8267826}" emma:medium="tactile" emma:mode="ink">
          <msink:context xmlns:msink="http://schemas.microsoft.com/ink/2010/main" type="inkDrawing" rotatedBoundingBox="13969,5070 21216,9686 20929,10137 13682,5520" semanticType="callout" shapeName="Other">
            <msink:sourceLink direction="with" ref="{0F277004-1F79-46DE-B2DF-DC5061B78E7D}"/>
            <msink:sourceLink direction="with" ref="{E0F4B805-EA97-4E90-AFBC-0EE9927F9BA2}"/>
          </msink:context>
        </emma:interpretation>
      </emma:emma>
    </inkml:annotationXML>
    <inkml:trace contextRef="#ctx0" brushRef="#br0">3 0 586 0,'-6'11'309'0,"-1"-4"-1"0,2-1-153 16,1 6-24-16,7-6-68 15,-2-1-14-15,2-4-24 16,0-1-3-16,-1-1-6 16,-2 4 0-16,9 0-5 15,1 7-1-15,1 1-3 0,2-1-1 16,4 2-3-16,-5 6 1 15,1-3-3-15,-1 2 0 16,0 1 0-16,-1-2 1 16,1-2-2-16,1-1 1 15,1 4 0-15,4-1 0 16,0 2-1-16,4 5 1 16,-1 1-1-16,2 6 4 15,-3-2 5-15,-1 5 3 16,-1-3 1-16,-1 2 1 15,-1-8-2-15,1 3-5 16,-1-7-2-16,2-1-1 16,-1-1-1-16,1 3-1 15,-2-4-1-15,5 7 0 0,-4-2 0 16,5 2 0-16,-1-4-1 16,5 2 1-16,-4-1-1 15,2-3 0-15,-4 3 1 16,-4 2-2-16,-1-4 5 15,-3-5 1-15,0 2 0 16,5-2 0-16,-2-5 1 16,-2-3-4-16,4 3 0 15,-2-3-1-15,-3 0 0 0,6 7 1 16,-2 2-1-16,5 6 1 16,0 0-1-16,3 6 1 15,-3-4-1-15,4 4 1 16,-7-3-2-16,3-2 1 15,-3 0-1-15,1-1 1 16,-2-5-1-16,4-2 1 16,-3-1 0-16,-2-1-2 15,-1 0 2-15,5 2-1 16,-2 1 0-16,4 1 0 16,1 2 1-16,4 2 0 15,-2-1 0-15,-1-2-1 16,-3 2 1-16,5 1 0 15,-7-8-2-15,1 3 0 16,-1-2 2-16,5 1-1 0,-6-1 0 16,9 10 0-16,-4-8 1 15,7 4 0-15,-5-2-1 16,4 2 1-16,-5-2 0 16,5 5-2-16,-5-2 1 15,0 2 0-15,1 1 0 16,2-1 0-16,-3-5-1 15,6-1 0-15,-1-2 1 16,5-2-1-16,-2-2 0 0,4 2 1 16,-6 2 1-16,3 3-1 15,-5 2 1-15,5 4-1 16,2-1 0-16,5 10 1 16,-1-2-1-16,5 4 1 15,-4-5 0-15,6-2 0 16,-9-5-1-16,5-2-1 15,-3-2 1-15,5 0 0 16,-8 3-1-16,6-3 2 16,-8 3-1-16,7 3 0 15,-5-2 1-15,3 2-1 16,0 0-1-16,7 5 1 16,-7-4 0-16,5 7 0 15,-3-5 1-15,4 7 0 16,-5-5 0-16,8 7-1 15,-1-6 0-15,2 6-1 0,-7-6 1 16,5 5-1-16,-7-7 1 16,4 2 0-16,-5 0 1 15,7 5-1-15,-2-4 0 16,4 7 1-16,-6-1 0 16,9 1 0-16,-6-1-1 15,8 7 0-15,-5-7-1 0,3 1 1 16,-8-7 0-16,1 1-1 15,-8-9 1-15,9-1 0 16,-5-2 0-16,7 2 0 16,-2-7 0-16,6 3-1 15,-8-3 1-15,9-4 0 16,-6 2-1-16,10-4 2 16,-5 8 0-16,4 5-1 15,-7 4 0-15,8 2-1 16,-5 2 1-16,3 3 0 15,-5-9 0-15,13 8 0 16,-8-4 1-16,6 5-2 16,-1-3 1-16,8 5 0 15,-10-2 1-15,8 4-1 16,-7-2 1-16,8 6-1 16,-6-2 0-16,12-2 0 0,-4-7 0 15,9 6 0-15,-11-6 0 16,9 8 1-16,-14-4-2 15,10 11 2-15,-13-3-1 16,11 3 0-16,-6-10 0 16,8 8 0-16,-11-7 0 15,8 0 0-15,-11-6-1 16,0 5 1-16,-8-8 0 0,4 3 0 16,-13-4 1-16,7 2 0 15,-5-5 0-15,4-1-1 16,-2-1 0-16,5 2 0 15,-7-7-1-15,8 8 1 16,-6-4 0-16,5-2-1 16,-7 3 0-16,3 3 2 15,-7-9-1-15,-5 1-1 16,-12-2 1-16,4-5-1 16,-4 0 1-16,0-2 0 15,0 5 2-15,6 0 0 16,-6 0-1-16,-3-3-1 15,0-3 0-15,-1 5-1 16,-5-11 1-16,1-2 0 16,-4 2 0-16,2-1 1 15,-4-5 0-15,-2 3-3 0,-1 1-18 16,-1-4 96-16,-3 0-453 16,0-4 166-16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3:40.5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F3FAC00-A33F-4E49-A728-1456EBF7EA05}" emma:medium="tactile" emma:mode="ink">
          <msink:context xmlns:msink="http://schemas.microsoft.com/ink/2010/main" type="inkDrawing" rotatedBoundingBox="14453,4105 19289,11182 19132,11289 14296,4212" semanticType="callout" shapeName="Other">
            <msink:sourceLink direction="with" ref="{0F277004-1F79-46DE-B2DF-DC5061B78E7D}"/>
            <msink:sourceLink direction="with" ref="{E0F4B805-EA97-4E90-AFBC-0EE9927F9BA2}"/>
          </msink:context>
        </emma:interpretation>
      </emma:emma>
    </inkml:annotationXML>
    <inkml:trace contextRef="#ctx0" brushRef="#br0">45 45 402 0,'-10'-9'208'15,"-1"-3"23"-15,2 3-65 16,3 3-24-16,0 1-5 15,2 2-32-15,1 5-21 16,0-1-27-16,1 4-22 16,4 4-12-16,1 6-12 15,0 6-1-15,4 4-9 16,4 3 5-16,1-3-8 16,0-1 8-16,3-7-8 0,3-1 8 15,1-2-9-15,2 1 7 16,6 3-8-16,0-2 8 15,3 10-9-15,-1-1 10 16,1 13-9-16,-3 5 9 16,1 8-9-16,-4-7 10 15,2 5-9-15,-4-11 8 16,1-8-10-16,-4-5 10 0,4 7-8 16,-7-10 7-16,4 2-7 15,-4-1 7-15,2 0-8 16,-2-7 8-16,-1 5-8 15,0-1 9-15,3 2-9 16,-3 4 8-16,4-5-7 16,1 1 8-16,2 2-10 15,-7-9 10-15,5 6-10 16,-5-4 9-16,-2-4-8 16,-1-1 9-16,5 12-9 15,-4-6 10-15,5 18-10 16,2 2 9-16,1 5-8 15,-2-1 8-15,-1 6-9 16,-1-9 8-16,-2 8-8 16,-3-11 9-16,4 3-9 15,1-6 11-15,2 0-9 0,-4-7 9 16,5 2-10-16,-4-5 10 16,7-2-10-16,-4-3 9 15,7 4-10-15,-1-1 10 16,2 5-11-16,-4 1 10 15,6 6-9-15,-5-3 9 16,4 1-9-16,-2-2 9 16,4 2-8-16,-3-5 7 0,1 4-8 15,-2-5 8-15,5 5-7 16,-7-4 8-16,9 4-9 16,-6 0 9-16,3 6-9 15,-3 0 9-15,8 11-9 16,-8-8 9-16,3 6-9 15,-2-5 9-15,2 1-9 16,-1-10 8-16,-1 7-9 16,2-2 9-16,1 4-9 15,-4-2 9-15,4 2-8 16,-2-4 8-16,5 8-8 16,1-2 8-16,5 14-8 15,1-7 9-15,1 10-9 16,-3-7 9-16,1 2-8 15,-8-10 8-15,-1 10-10 16,-1-6 9-16,3 1-9 16,-3-5 9-16,6 7-9 0,-4-6 10 15,2 8-8-15,-3-5 7 16,2 7-8-16,-5-4 9 16,7 3-9-16,-7-4 8 15,10 16-8-15,-7-6 9 16,7 13-9-16,-2 2 9 15,1 11-9-15,-7-15 9 16,5 4-9-16,-11-15 9 16,3 1-9-16,-3-14 9 0,4 4-10 15,-2-9 13-15,5 4-6 16,-5-5 7-16,5 10-7 16,-4-3 10-16,5 6-14 15,-3-4 7-15,5 1-7 16,-5-6 7-16,2 0-9 15,-4-8 9-15,5 8-9 16,-5-9 8-16,6 5-7 16,-9-5 8-16,7 4-9 15,-5-7 9-15,2 8-9 16,-5-8 9-16,5 9-9 16,-8-6 9-16,4 5-8 15,-5-7 7-15,10 5-8 16,-5-6 8-16,3 3-9 0,-3-3 9 15,4 3-8-15,-6-6 8 16,3 6-7-16,-2-3 6 16,4 5-7-16,-5-5 9 15,4 3-9-15,-4-5 9 16,2 2-8-16,-6-3 8 16,6 5-9-16,-1-3 9 15,4 5-9-15,-3-1 8 16,9 5-8-16,-8-11 9 0,4 3-9 15,-4-6 8-15,5 0-8 16,-4-3 9-16,10 13-10 16,-8-4 10-16,5 5-10 15,-3 2 9-15,-1 1-8 16,-6-5 7-16,4 9-7 16,-3-8 9-16,3 8-8 15,-3-4 7-15,3 0-6 16,-6-13 6-16,3 5-7 15,-5-10 7-15,10 7 2 16,-7 1-2-16,8 14-8 16,-6 0 9-16,2 9-10 15,-8-6 1-15,4 2-1 16,-5-16 12-16,1 1-9 0,-6-16 11 16,3 2-9-16,-5-10 10 15,1-1-13-15,-2-5 9 16,1-5-9-16,-1 0 7 15,0 1-7-15,-3 2 9 16,6-1 50-16,2 8-404 16,1-8 154-16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3:59.8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5079833-DC8C-4C12-AB5A-4D6E8D81A656}" emma:medium="tactile" emma:mode="ink">
          <msink:context xmlns:msink="http://schemas.microsoft.com/ink/2010/main" type="inkDrawing" rotatedBoundingBox="4317,2290 8311,2208 8347,3949 4353,4030" semanticType="enclosure" shapeName="Other">
            <msink:destinationLink direction="to" ref="{5A881853-E857-485F-BF01-F40E07DF64B2}"/>
          </msink:context>
        </emma:interpretation>
      </emma:emma>
    </inkml:annotationXML>
    <inkml:trace contextRef="#ctx0" brushRef="#br0">3283 589 1041 0,'-12'-40'267'16,"-9"-10"-242"-16,-1-7-18 15,-4 0 8-15,-8 3-8 16,-16-6 6-16,-5 15-7 15,-22 6 10-15,-3 9-11 0,-11-4 4 16,-5 8-7-16,-21 0 7 16,9 5-9-1,-15 3 11-15,8 6-3 0,-9-1 15 16,16 8-7-16,-18 2 12 16,10 8-11-16,-11 4 7 15,6 4-18-15,-21 10 7 16,16 2-11-16,-17 10 8 15,20 1-11-15,-8 6 9 16,28-3-10-16,-2 8 7 16,27 2-8-16,-9 7 7 15,24-2-7-15,-2 4 8 16,12-5-9-16,-2-1 9 16,5-1-9-16,-5 12 8 15,10-4-9-15,0 18 9 16,12-7-10-16,7 11 10 0,17-15-9 15,8 5 10-15,10-17-8 16,13 6 9-16,11-5-9 16,15 11 9-16,8-4-10 15,28 4 11-15,9-9-10 16,36-1 11-16,8-13-11 16,32-4 11-16,-4-13-10 0,32-7 10 15,-21-10-11-15,29-6 10 16,-21-7-10-16,17-5 10 15,-27-2-11-15,18-1 11 16,-30-4-12-16,14 2 11 16,-29 5-10-16,23-10 8 15,-31-1-8-15,14-7 10 16,-22-3-11-16,8-12 10 16,-30 5-8-16,3-14 8 15,-26 7-8-15,-11-12 10 16,-26 4-9-16,-7-19 9 15,-21 4-9-15,-12-26 11 16,-10 9-8-16,-19-26 17 16,-20 13-8-16,-34-3 14 15,-22 25-11-15,-45-12 3 16,-23 29-16-16,-61 5-11 16,-22 20 18-16,-76 2-353 15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4:28.0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3497E0B-A456-4C70-A59F-8E4CDB76D462}" emma:medium="tactile" emma:mode="ink">
          <msink:context xmlns:msink="http://schemas.microsoft.com/ink/2010/main" type="inkDrawing" rotatedBoundingBox="2759,6616 9742,10195 9404,10855 2420,7276" semanticType="callout" shapeName="Other">
            <msink:sourceLink direction="with" ref="{7EB0D6DA-6374-4F18-AA2C-3409518AC1A2}"/>
            <msink:sourceLink direction="with" ref="{8F16C25C-8FDE-4036-8D5D-145B0C5721AF}"/>
          </msink:context>
        </emma:interpretation>
      </emma:emma>
    </inkml:annotationXML>
    <inkml:trace contextRef="#ctx0" brushRef="#br0">-3 0 239 0,'-3'4'73'0,"2"2"16"0,1 2-62 16,9 2-12-16,-2-1-1 16,4 0-9-16,1 2 2 15,0-4-3-15,-3 1 20 0,2 5 2 16,-1 1 8-16,4 4-5 16,2 4 1-16,4 5-17 15,-1-4-5-15,4 7-7 16,-4-4 5-16,2 2-5 15,-3-2 12-15,6 4 4 16,0-5 8-16,6 2 0 16,3 3 6-16,8 2-10 15,-2 1 0-15,6 7 7 16,-6 1 9-16,0-2-2 16,-8-3 7-16,2-2-1 15,-4-7-5-15,4 0-3 16,-4-4 3-16,4 4-7 15,-3-3-1-15,1 1-11 16,-2-2-4-16,4 4-10 0,-2-4 4 16,7 2-9-16,-1-1 8 15,10 3-8-15,-7-1 8 16,4 2-9-16,-7-5 10 16,2 5-11-16,-10-4 19 15,2 0 14-15,-2-4 10 16,1 4-7-16,-6-6 9 0,8 3-17 15,-5-2-15 1,3 2-9-16,-5-4 5 0,4-1-6 16,-4-1 6-16,5 0-7 15,0-3 7-15,8 8-8 16,-4-5 8-16,10 6-8 16,-2 1 7-16,1 5-7 15,-4-1 9-15,2 9-10 16,-10-5 9-16,2 3 9 15,0-6 12-15,0 0-8 16,-4-9 9-16,6 0-7 16,-8-6-11-16,9 6-10 15,-3-3 7-15,12 10-9 16,-8-1 9-16,11 8-8 16,-9-1 6-16,6 4-7 15,-10-10 8-15,4 5-9 16,-5-4 10-16,8 1-9 0,-6 0 8 15,6 4-8-15,-1-1 6 16,3 6-7-16,-8-1 9 16,9 6-9-16,-3-4 8 15,10 4-7-15,-7-4 7 16,14 2-7-16,-10-6 8 16,5 3-9-16,-10-4 8 15,7-2-8-15,-12-5 9 0,10-1-9 16,-5-6 8-16,9 2-8 15,-7 2 9-15,13 1-9 16,-7-5 9-16,7 1-9 16,-4-1 9-16,4 0-8 15,-11-1 7-15,3 7-8 16,-6-5 9-16,3 4-9 16,-6-2 7-16,3 2-7 15,-1-4 8-15,-1 4-8 16,-4-5 9-16,8 0-8 15,-10-8 9-15,16 5-10 16,-7-4 10-16,17 14-10 16,-1 4 10-16,16 7-10 15,-15 0 9-15,12 4-9 16,-9-13 9-16,2-3-9 0,-14-7 9 16,10-5-8-16,-16-6 7 15,2-3-8-15,-13-3 9 16,8 1-8-16,-12-4 9 15,9 5-8-15,-3 1 8 16,7 3-8-16,-6-2 7 16,7 5-8-16,-7 2 7 15,8 1-7-15,-4 4 8 16,4-2-8-16,-6-4 7 16,3 4-7-16,-9-4 8 0,6 1-8 15,-5 1 7-15,11 6-7 16,-1-2 6-16,7 7-6 15,-9-2 7-15,8 6-8 16,-11-1 9-16,1 2-8 16,-7-5 7-16,6-7-7 15,-6-5 7-15,3-7-8 16,-4-5 8-16,4 2-7 16,0 7 8-16,0 2-9 15,-5 5 8-15,4 6-8 16,-7-7 9-16,4 1-10 15,-2-5 10-15,2 2-8 16,-2-6 7-16,3-3-8 16,-6 3 8-16,4-1-8 0,-2-7 7 15,2 5-7-15,-2 5 8 16,4-2-8-16,-12-3 9 16,3 6-9-16,-6 0 10 15,-3-6-8-15,-9-3 11 16,7 1-9-16,-5-2 10 15,-2-1-11-15,-6-2 9 16,3 4-11-16,-5 0 9 0,2 1-9 16,-3-2 9-16,12 7-10 15,2-2 15-15,7 2-334 16,3 3 112-16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4:39.8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BDD3D8E-A0F8-4230-8FA8-FED57A367EE3}" emma:medium="tactile" emma:mode="ink">
          <msink:context xmlns:msink="http://schemas.microsoft.com/ink/2010/main" type="inkDrawing" rotatedBoundingBox="2642,10071 7921,10059 7922,10235 2643,10248" semanticType="strikethrough" shapeName="Other">
            <msink:sourceLink direction="with" ref="{58CBCD19-B5ED-4A09-A0E6-4648A7237D4A}"/>
            <msink:sourceLink direction="with" ref="{8F16C25C-8FDE-4036-8D5D-145B0C5721AF}"/>
          </msink:context>
        </emma:interpretation>
      </emma:emma>
    </inkml:annotationXML>
    <inkml:trace contextRef="#ctx0" brushRef="#br0">0 175 863 0,'48'-16'236'0,"9"1"59"16,2 1-253-16,13 8-8 16,-7 5-25-16,16-4-1 15,-8-1-2-15,16 2-2 16,-7-1 0-16,13-2-2 16,-11 4 0-1,15 3 0-15,-6 4 0 0,18-7-4 16,-4 2-9-16,23-8-12 0,-8 0-10 15,15-9-15-15,-17 9-3 16,7 1 8 0,-25 10 12-16,3 1 8 0,-22 6 13 15,9 1 8-15,-14-5 1 16,12-5 1-16,-9 3 2 16,18 3 3-16,-11-9 0 15,22-3 2-15,-6-2 0 16,11-14 1-16,-11 2-2 15,10-1 1-15,-23 14 1 0,3 10 1 16,-18 13-2-16,4 2 2 16,-17 6-3-16,12-1-1 15,-12-8-1-15,10-5 1 16,-2-4 0-16,13-1 0 16,-9-7 2-16,15-4 1 15,-12-3-2-15,5-3 1 16,-11 3-1-16,3 3-1 15,-15 5-2-15,1 2 0 16,-11 10-1-16,7-2 0 16,-12 0 4-16,12 3 3 15,-3 1 2-15,11 1-2 16,-4-5 2-16,19-2-2 0,-7-10 0 16,11-4-297-16,-11-10 103 15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4:50.5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078B3F-121C-4FCA-9BBE-DB9554046B50}" emma:medium="tactile" emma:mode="ink">
          <msink:context xmlns:msink="http://schemas.microsoft.com/ink/2010/main" type="writingRegion" rotatedBoundingBox="20060,11337 21043,11337 21043,11661 20060,11661"/>
        </emma:interpretation>
      </emma:emma>
    </inkml:annotationXML>
    <inkml:traceGroup>
      <inkml:annotationXML>
        <emma:emma xmlns:emma="http://www.w3.org/2003/04/emma" version="1.0">
          <emma:interpretation id="{AF8F41C4-6829-407F-8455-3181508AB67A}" emma:medium="tactile" emma:mode="ink">
            <msink:context xmlns:msink="http://schemas.microsoft.com/ink/2010/main" type="paragraph" rotatedBoundingBox="20060,11337 21043,11337 21043,11661 20060,11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1BF093-0407-47BD-8A71-CBCAB4361632}" emma:medium="tactile" emma:mode="ink">
              <msink:context xmlns:msink="http://schemas.microsoft.com/ink/2010/main" type="line" rotatedBoundingBox="20060,11337 21043,11337 21043,11661 20060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0F277004-1F79-46DE-B2DF-DC5061B78E7D}" emma:medium="tactile" emma:mode="ink">
                <msink:context xmlns:msink="http://schemas.microsoft.com/ink/2010/main" type="inkWord" rotatedBoundingBox="20060,11337 21043,11337 21043,11661 20060,11661">
                  <msink:destinationLink direction="with" ref="{01C74991-8B79-4735-B7D0-2E058F8F50D7}"/>
                  <msink:destinationLink direction="with" ref="{F89BEFDD-2938-4870-ACC1-A009A8267826}"/>
                  <msink:destinationLink direction="with" ref="{BF3FAC00-A33F-4E49-A728-1456EBF7EA05}"/>
                </msink:context>
              </emma:interpretation>
              <emma:one-of disjunction-type="recognition" id="oneOf0">
                <emma:interpretation id="interp0" emma:lang="" emma:confidence="0">
                  <emma:literal>es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se</emma:literal>
                </emma:interpretation>
              </emma:one-of>
            </emma:emma>
          </inkml:annotationXML>
          <inkml:trace contextRef="#ctx0" brushRef="#br0">53 201 712 0,'-8'4'288'15,"4"-1"24"-15,7-1-208 16,12-5-2-16,13 0-64 15,16 1-8-15,10-5-23 16,18-5 6-16,0-5-12 16,12-4 10-16,-3-6-11 0,6-1 9 15,-12 7-11-15,3 0 8 16,-18 3-9-16,0 1 10 16,-15 11-9-1,-7 2 8-15,-14-2-9 0,-6 9 6 16,-14 7-8-16,-7-4 10 15,-10-3-7-15,-11 12 20 16,0-4-2-16,-12-2 21 16,-6-5-5-16,-18 5 11 15,-3-7-17-15,-21-2 3 16,0 3-21-16,-11 3 5 16,14 0-13-16,-3-2 8 15,19 4-10-15,-1-7 7 16,18 7-8-16,3-4 7 15,17 7-8-15,2-1 8 16,14-2-10-16,12-1 8 0,11 5-8 16,16-3 7-16,12 0-8 15,19 0 10-15,8-6-8 16,21-6-7-16,-7-3-17 16,4-1-9-16,-12-4-15 15,-7 4-1-15,-17 1 8 16,-11 1 17-16,-16 7 6 0,-16 4 3 15,-14 3 9 1,-18 4 8-16,-12 7-5 16,-14-1 11-16,-3 2 5 0,-11 2-1 15,5-4-7-15,2-1 7 16,17-6-7-16,5 0-308 16,5-7 103-16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3:48.8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7660DE8-C0C9-42E8-8C03-8A8DE1253D66}" emma:medium="tactile" emma:mode="ink">
          <msink:context xmlns:msink="http://schemas.microsoft.com/ink/2010/main" type="inkDrawing" rotatedBoundingBox="16947,7933 17063,9229 16995,9236 16878,7939" semanticType="verticalRange" shapeName="Line"/>
        </emma:interpretation>
      </emma:emma>
    </inkml:annotationXML>
    <inkml:trace contextRef="#ctx0" brushRef="#br0">2928 7 1009 0,'8'46'230'0,"1"19"88"16,4 22-293-16,4 8-16 15,5 19-6-15,-5-5 1 16,-1 17-71-16,-2-7-101 16,-5 7-17-16,-8-21 6 15,-2-3 19-15,-5-22 72 0,-6-7-62 16,0-22 88-16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9:24.0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3EA408A-F4AC-44F0-AF44-C0E4B6E4E5CE}" emma:medium="tactile" emma:mode="ink">
          <msink:context xmlns:msink="http://schemas.microsoft.com/ink/2010/main" type="inkDrawing" rotatedBoundingBox="1693,638 14213,1994 13513,8457 993,7101" semanticType="9" shapeName="Other">
            <msink:sourceLink direction="with" ref="{660CE7C4-0927-461E-87C1-069C7B75B365}"/>
            <msink:sourceLink direction="with" ref="{1F2EBEDD-EFAF-429D-AF3A-D7BD885B7741}"/>
            <msink:sourceLink direction="with" ref="{C7A91478-9349-4268-9D9A-E0ACF5F3C912}"/>
            <msink:sourceLink direction="with" ref="{5F3ABFBD-E963-42A5-BBC4-FCF1700B048A}"/>
            <msink:destinationLink direction="with" ref="{98BF2F22-80E0-431D-8433-ED238BFE3702}"/>
            <msink:destinationLink direction="with" ref="{DD7CB984-6537-49C7-BF6F-CD6A6D717881}"/>
          </msink:context>
        </emma:interpretation>
      </emma:emma>
    </inkml:annotationXML>
    <inkml:trace contextRef="#ctx0" brushRef="#br0">1276 3 1250 0,'-122'-45'304'0,"16"78"101"0,8 0-366 16,-8 15-17-16,49-3-28 31,1 0-14-31,-28 54-21 0,10 7-9 16,-4 29-15-16,8 6-3 15,10 4-6-15,6-2-8 16,-2 18 6-16,8-14 16 15,-3 12 20-15,15-18 28 16,-5 17 53-16,5 16 89 16,12 3-61-16,6 11-8 15,2-10-24-15,11-5-10 16,13-35-11-16,1 8 2 16,6-32-1-16,6 18-1 15,0-18-3-15,7 15-2 16,-2-21-7-16,7 15-2 15,0-12-2-15,8 12 2 16,-8-15-4-16,6 12 4 16,-2-13-2-16,5 12 1 15,-3-11-1-15,8 21 1 16,-4-9-2-16,1 20 1 16,-5-16 1-16,10 14-1 15,-2-24 0-15,11 14 0 16,0-18 0-16,12-4 1 0,-5-19-1 15,8 3 3-15,-5-22 2 16,10-2-1-16,-6-9-1 16,15-2 2-16,-6-10-5 15,15 0 2-15,-1-5 0 16,8 5 0-16,-16-3-1 16,14 9 2-16,-14-3-3 15,12 9 2-15,-6-6-2 0,20-2-3 16,-11-11 0-16,19-1 0 15,-10-13-3-15,17 0 5 16,-9-3 1-16,13 2 2 16,-15-2 0-16,15 6 1 15,-18-5-3-15,12 9 1 16,-15-1 0-16,14 1 0 16,-14 2 0-16,15-1-3 15,-9-8-2-15,21-12 0 16,-10-8 0-16,26-13 1 15,-8-3 2-15,18-7 4 16,-7 7-2-16,22 3 1 16,-18 9 0-16,17 12 0 15,-22 9-1-15,17 6 0 16,-21-3-4-16,17-6-4 16,-20-6-3-16,23-6-1 0,-17-14 1 15,21-5 1-15,-23 1 4 16,27-11 4-16,-21-1 0 15,17 3 2-15,-16 5 0 16,28-2 0-16,-23 6 0 16,24-5 0-16,-15-2-1 15,19-11 0-15,-22-1-3 16,21-17 1-16,-18-1-4 0,15-16 3 16,-24 5-2-16,24-16 4 15,-23 4-2-15,11-14 4 16,-20 7-2-16,17-12 3 15,-31 16-2-15,16 2 2 16,-22 19-3-16,13 4 4 16,-16 8-4-16,17-4 1 15,-16 1-2-15,24-21 3 16,-14-8-5-16,11-28 1 16,-18-6-2-16,0-18-8 15,-26 6-8-15,-3-21-8 16,-31 15-11-16,-11-22-22 15,-19 13-12-15,-16-27-27 16,-22 6-1-16,-13-12 11 16,-12 15 20-16,-16-11 77 15,-4 29 61-15,-10 9 43 16,0 22 7-16,-13-4 15 0,3 21-49 16,-14-16-10-16,6 7-25 15,-12-11-2-15,5 12-12 16,-17-35-4-16,6 11-21 15,-23-11-12-15,6 7-13 16,-22-14-22-16,5 15-19 0,-26-22-340 16,10 21 93-1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15.0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20D67D-81FA-483C-A78B-81E85FD55FBC}" emma:medium="tactile" emma:mode="ink">
          <msink:context xmlns:msink="http://schemas.microsoft.com/ink/2010/main" type="inkDrawing" rotatedBoundingBox="1802,7499 13439,7059 13464,7714 1827,8155" semanticType="underline" shapeName="Other">
            <msink:sourceLink direction="with" ref="{42DBDE78-44DD-4B24-B341-8CA3CBE1D65D}"/>
            <msink:sourceLink direction="with" ref="{E0F4B805-EA97-4E90-AFBC-0EE9927F9BA2}"/>
          </msink:context>
        </emma:interpretation>
      </emma:emma>
    </inkml:annotationXML>
    <inkml:trace contextRef="#ctx0" brushRef="#br0">59 152 519 0,'15'4'126'0,"-2"2"38"15,8 11-149 32,-10-8-22-47,-1 0 5 0,37 28 8 0,7-1-16 16,0-4 7-16,7-4-10 15,-20-25 9-15,4-6-9 16,-1 3 13-16,13 5-5 16,-2-5 8-16,22 1-79 15,-4 4-4-15,20-4-10 16,-7-2 10-16,18 7-5 15,-17 1 83-15,16 2 13 16,-11 5 13-16,7 1-6 16,-9 0 6-16,16-2-11 0,-9 2 0 15,17-1-11 1,-9-4 7-16,28-5-10 0,-8-2 11 16,36-6 6-16,-8-6 12 15,31-5-6-15,-13-1 9 16,28-6-11-16,-25 0-4 15,28 0 17-15,-15 2 12 16,23-5-4-16,-20 1 8 0,33-2-10 16,-22 1-19-16,30-5-16 15,-19 5 6-15,32 0-10 16,-26 5 7-16,25-4-8 16,-28 8 8-16,28-2-9 15,-33 5 8-15,23-3-9 16,-29 6 8-16,24-1-9 15,-30 2 9-15,26 2-9 16,-24 0 10-16,26-1-10 16,-22 1 9-16,29-2-10 15,-27 2 10-15,25 2-9 16,-25 4 9-16,17-2-7 16,-30 8 8-16,17-3-7 15,-35 2 8-15,14 1-12 16,-32 3 44-16,11-5 30 0,-27 5 20 15,15 3 2-15,-24-1 15 16,8 1-41-16,-22 0-30 16,8 2-20-16,-22-7-3 15,4-1-10-15,-19-1 7 16,-2-5-10-16,-21-5 10 16,-6-4-10-16,-20 0 10 0,-4-2-10 15,-10 2 8-15,-5 0-9 16,-6 5 10-16,-5-1-12 15,-2 1 13-15,-5-2-5 16,-5 0 12-16,-8-2-8 16,-8 2 12-16,-9 2-12 15,-6-1 6-15,-23 2-13 16,-2 2 8-16,-22 1-12 16,-7 3 10-16,-21 1-11 15,9 4 12-15,-29 5-12 16,4 1 7-16,-23 5-9 15,13 1 8-15,-42 4-12 16,17 3 12-16,-24 5-7 16,10-7 10-16,-41 5-10 15,26-6 11-15,-33-1-10 16,16-8 8-16,-25 6-10 16,26-11 10-16,-36 10-10 0,30-5 10 15,-40 6-10-15,24-2 10 16,-31 5-9-16,27-6 11 15,-38 5-10-15,35-5 11 16,-36 0-11-16,23-2 9 16,-33 4-10-16,31-4 12 15,-39 4-12-15,35-5 10 0,-39 4-9 16,34-4 9 0,-32 3-10-16,29-3 11 0,-28-1-9 15,43-7 10-15,-24 2-11 16,26-3 9-16,-21-1-9 15,37-1 11-15,-24 1-10 16,31-2 10-16,-1 0-10 16,35-3 10-16,-21 0-11 15,42-3 8-15,-8-8 0 16,21-2-9-16,-1-4-9 16,33-2 9-16,-4-4-8 15,29 7 1-15,0-4 7 16,28 5 10-16,-1-3-9 15,20 6 9-15,2-3-10 16,16 6 9-16,10 0-21 16,17 3-14-16,21-4-48 15,20 4-41-15,17-6-135 0,11 0-31 16,23-3-56-16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15.2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80B5FB8-831D-4219-82B2-C3D7D3AAC023}" emma:medium="tactile" emma:mode="ink">
          <msink:context xmlns:msink="http://schemas.microsoft.com/ink/2010/main" type="inkDrawing" rotatedBoundingBox="3141,7690 7101,7431 7103,7453 3143,7712" semanticType="strikethrough" shapeName="Other">
            <msink:sourceLink direction="with" ref="{E1313C7C-99CD-4831-8698-CCCC1550541B}"/>
          </msink:context>
        </emma:interpretation>
      </emma:emma>
    </inkml:annotationXML>
    <inkml:trace contextRef="#ctx0" brushRef="#br0">0 254 216 0,'176'-12'138'16,"39"-6"22"-16,-11 6-40 16,45-5-2-16,-19 1-20 0,46-5-26 15,-21 1-29-15,45-2-22 16,-27 1-6-16,43 0-13 16,-33 7 8-16,40-1-9 15,-41 0-42-15,29 0-163 16,-44 0 38-16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6:05.6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1313C7C-99CD-4831-8698-CCCC1550541B}" emma:medium="tactile" emma:mode="ink">
          <msink:context xmlns:msink="http://schemas.microsoft.com/ink/2010/main" type="writingRegion" rotatedBoundingBox="6247,8383 315,8042 412,6364 6343,6705">
            <msink:destinationLink direction="with" ref="{380B5FB8-831D-4219-82B2-C3D7D3AAC023}"/>
            <msink:destinationLink direction="with" ref="{309E0777-8E5A-41F2-A43A-393DB9B0F132}"/>
          </msink:context>
        </emma:interpretation>
      </emma:emma>
    </inkml:annotationXML>
    <inkml:traceGroup>
      <inkml:annotationXML>
        <emma:emma xmlns:emma="http://www.w3.org/2003/04/emma" version="1.0">
          <emma:interpretation id="{B26DB605-8509-4283-8805-BA6B714C37EC}" emma:medium="tactile" emma:mode="ink">
            <msink:context xmlns:msink="http://schemas.microsoft.com/ink/2010/main" type="paragraph" rotatedBoundingBox="6247,8383 315,8042 412,6364 6343,6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A124F7-5C1D-4BA6-A9AA-3367C284B1A3}" emma:medium="tactile" emma:mode="ink">
              <msink:context xmlns:msink="http://schemas.microsoft.com/ink/2010/main" type="line" rotatedBoundingBox="6247,8383 315,8042 412,6364 6343,6705"/>
            </emma:interpretation>
          </emma:emma>
        </inkml:annotationXML>
        <inkml:traceGroup>
          <inkml:annotationXML>
            <emma:emma xmlns:emma="http://www.w3.org/2003/04/emma" version="1.0">
              <emma:interpretation id="{7EB0D6DA-6374-4F18-AA2C-3409518AC1A2}" emma:medium="tactile" emma:mode="ink">
                <msink:context xmlns:msink="http://schemas.microsoft.com/ink/2010/main" type="inkWord" rotatedBoundingBox="6247,8383 315,8042 412,6364 6343,6705">
                  <msink:destinationLink direction="with" ref="{93497E0B-A456-4C70-A59F-8E4CDB76D462}"/>
                  <msink:destinationLink direction="with" ref="{F244ACA1-FCCC-4373-B0C0-770CD241012B}"/>
                  <msink:destinationLink direction="to" ref="{5A881853-E857-485F-BF01-F40E07DF64B2}"/>
                  <msink:destinationLink direction="with" ref="{3D2FBC39-7E15-4F91-9330-F0A070B373BD}"/>
                  <msink:destinationLink direction="to" ref="{9473A998-5309-4E09-BAAD-A366F391260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-11537-413 202 0,'-47'-6'284'0,"1"0"-7"16,10 1-21-16,0-1-32 15,10 5-76-15,10-1-28 16,7 7-80-16,9-4-7 16,9 7-26-16,15-2 11 15,10 1-14-15,19-2 11 0,5-2-11 16,14-5 11-16,-4-1-16 16,4 0 10-16,-11 0-11 15,2 2 9-15,-13 2-10 16,-3 1 9-16,-14-2-10 15,-9 0 9-15,-14-2-9 16,-16-1 11-16,-13 3-9 16,-25 3 10-16,-10 5-10 0,-26 7 11 15,-1 0-12-15,-21 3 11 16,11 0-12-16,-13-3 12 16,16-8-11-16,3 4 13 15,28-8-12-15,6 3 11 16,18-5-10-16,12 5 10 15,12-9-12-15,8 2 12 16,14-2-11-16,19-5 11 16,11 4-11-16,22-7 10 15,3-1-12-15,11 0 12 16,-8 6-12-16,-1-1 10 16,-19 10-9-16,-7 3 9 15,-19 0-10-15,-7 0 8 16,-12-5-11-16,-6-2 12 15,-9-1-9-15,-13 1 8 0,-5-4-6 16,-15 7 11-16,-6 2-12 16,-9-1 9-16,1 3-10 15,-11 5 10-15,8-7-12 16,3-1 14-16,16 3-11 16,11-6 12-16,17 3-12 15,15 5 10-15,9-2-11 16,26-5 11-16,8 2-11 0,27-4 12 15,5-7-9-15,18 2 8 16,-14 0-11-16,2-1 11 16,-21 1-12-16,-10 1 11 15,-26-2-10-15,-11 2 10 16,-10-1-12-16,-10-3 11 16,-7 2-9-16,-11 1 9 15,-16 6-10-15,-25 0 12 16,-6 3-11-16,-21 4 10 15,5 5-11-15,5-6 12 16,22 5-11-16,8 2 11 16,23-7-11-16,12-3 10 15,12 6-13-15,24-9 12 16,13-4-9-16,34-2 10 16,12 0-8-16,25-9 12 15,-8 0-13-15,10 1 10 16,-22 2-11-16,-2 3 9 0,-27 2-9 15,-11 5 8-15,-23 1-12 16,-19 1 10-16,-19-2-9 16,-22 2 10-16,-12-6-9 15,-8 5 13-15,-7-4-12 16,-17 7 11-16,2 1-9 16,-4 7 11-16,8-2-11 0,7 1 12 15,27-3-11-15,15-2 9 16,24-1-13-16,21-1 12 15,18-2-10-15,25 0 11 16,11-2-10-16,12-1 13 16,-10-1-13-16,7 5 10 15,-23-2-11-15,-7 2 9 16,-19-1-9-16,-7 2 7 16,-23-7-9-16,-16 1 11 15,-11-4-10-15,-10 2 10 16,-7-4-9-16,-19 5 11 15,-2 4-12-15,-20 1 10 16,-5 6-9-16,-16 6 10 16,20 1-10-16,4 5 12 15,26 2-12-15,15-1 11 16,24-2-15-16,17-1-356 0,23-1 118 16</inkml:trace>
          <inkml:trace contextRef="#ctx0" brushRef="#br0" timeOffset="54010.9993">-11494-187 761 0,'-39'-18'251'0,"2"3"48"16,8 5-205-16,11 1-5 15,12 3-28-15,17-5-5 16,11 5-19-16,20-6-8 0,8-6-20 15,8 2-4-15,-1 4 0 16,17 4 0-16,-8 8-3 16,17 9-1-16,-5 2 2 15,7 4-2-15,-16-2 1 16,-9-4-1-16,-19 0 2 0,-16-3-4 16,-23-3 4-16,-28 2-1 15,-17-4 2-15,-35 7-1 16,-11-2 2-16,-25 6 2 15,4-14 6-15,-13-1 5 16,20-9 2-16,-4 0 0 16,25-3-3-16,7 9-7 15,26 5-6-15,13-2-3 16,29 3-15-16,31-6 63 16,26-20-417-16,23-17 146 15</inkml:trace>
          <inkml:trace contextRef="#ctx0" brushRef="#br0" timeOffset="-1473.2538">-10419-430 563 0,'-48'0'276'0,"-3"-4"-16"16,1 2-105-16,10 4-118 15,-1-2-6-15,17-2-30 16,6 2 11-16,6-1-15 16,6-1-39-16,3 1-45 15,-1-4-27-15,1 2-19 0,-3 2 7 16,-6 2 39-16,-15 4 42 15,-5 2 30-15,-14 4 25 16,-1-2 5 0,-10 1 27-16,9 1 0 0,-4 2 14 15,8-1-18-15,-1-3 3 16,15-3-27-16,1-4 0 16,14-4-50-16,5-11-151 15,5-2 34-15</inkml:trace>
          <inkml:trace contextRef="#ctx0" brushRef="#br0" timeOffset="3261.1846">-11533-292 490 0,'-25'-12'295'0,"-2"-3"4"16,6 6-123-16,1-1 1 16,7 1-74-16,5 0-4 15,5 1-44-15,5-2-1 16,7 7-29-16,12 0 2 16,6 0-20-16,22 4 7 15,4-2-15-15,10 1 10 0,0-2-11 16,4 2 12-16,-11-4-12 15,-4-1 9-15,-9 4-10 16,-12-2 10-16,-17 3-12 16,-14 3 12-16,-14 3-9 15,-20 1 9-15,-9 2-8 0,-21 6 9 16,-7 0-11-16,-19 3 8 16,8 0-9-16,-11-1 9 15,16-4-10-15,10-1 11 16,22-4-10-16,13-7 10 15,20 4-12-15,24-7 12 16,17-2-10-16,29-7 10 16,16 5-10-16,29-9 12 15,-5 2-11-15,22-5 10 16,-14 4-11-16,3-7 11 16,-24 5-12-16,-2 1 12 15,-32 3-11-15,-17 3 9 16,-25 6-10-16,-25 4 12 15,-20 7-10-15,-29 2 9 16,-10 1-8-16,-18 1 10 16,6-6-12-16,-14 0 10 0,16-2-10 15,-7-2 11-15,17-1-11 16,0 4 10-16,23-4-10 16,10 1 11-16,21-1-11 15,16-2-11-15,17-4-71 16,27-22-291-16,6-7 54 15</inkml:trace>
          <inkml:trace contextRef="#ctx0" brushRef="#br0" timeOffset="13700.3116">-13023-479 795 0,'-5'-29'354'0,"1"5"21"16,2 9-189-16,-2 4-58 16,-2 10-48-16,-2 4-30 15,4 3-22-15,1 10-23 16,3 4-2-16,1 13-12 16,5 3 12-16,2 15-10 15,-4 2 12-15,1 11-12 0,-2-2 13 16,-5 8-11-16,-1-11 10 15,-3 4-10-15,0-14 11 16,-1-4-9-16,2-13 10 16,1-7-10-16,0-13 3 15,3-7 53-15,-1-10 22 16,5-16-4-16,1-6 11 16,3-18 0-16,4-4-53 15,-2-16-22-15,-3 7 4 0,-2-2-12 16,-4 9 10-16,0-3-13 15,0 12 10-15,8 1-15 16,4 5 10-16,9 3-12 16,6 9 11-16,10-2-10 15,4 8 14-15,7 0-9 16,-5 6 11-16,5 6-10 16,-10 5 10-16,-1 5-12 15,-5 5 11-15,-4 2-12 16,-8-1 10-16,-4 5-15 15,-8-1 11-15,-7 6-12 16,-7-1 11-16,-7 8-10 16,-2 0 15-16,-5 5-10 15,-5-5 12-15,-13 1-10 16,-1-8 13-16,-15-4-11 0,2-5 12 16,-7-10-9-16,8-2 11 15,2-10-11-15,14 2 11 16,7 0-14-16,13 3-36 15,10 6-98-15,10 5 123 16,14 4-467-16,2-2 108 16</inkml:trace>
          <inkml:trace contextRef="#ctx0" brushRef="#br0" timeOffset="15489.3134">-12426-493 636 0,'-4'-17'367'0,"-6"4"-21"16,1 1-117-16,0 7-110 0,-3 5-41 15,0 6-44-15,0 8-15 16,-1 4-15-16,-1 8-5 15,7 4 2-15,1 7 0 16,3-1 1-16,6 3-1 16,1-7 2-16,2-4-1 15,-1-11 3-15,8-8 18 16,2-8 11-16,6-10 11 16,3-9 0-16,13-7 0 15,-6-5-17-15,4-11-11 16,-8 4-12-16,-3 2 1 15,-11 10-2-15,-2 3 1 16,-11 15 1-16,1 4-1 16,-4 6-3-16,-4 6 0 15,-1 3-2-15,1 8-2 16,-4 2 2-16,5 1 0 16,6-2 0-16,3-2 1 0,2-5-1 15,4-2 2-15,0-2 1 16,3-4 0-16,-2-3 1 15,4-4 2-15,1-4 9 16,4-8 13-16,1 1 3 16,8-6 6-16,1 0 1 0,8-9-7 15,-2 0-11-15,2-8-4 16,-8 3-7-16,-2 4-4 16,-14 10-3-16,-1 4-2 15,-6 10-3-15,-3 5-3 16,-1 7-1-16,-5 7 2 15,0 1 2-15,3 4-19 16,0-2-59-16,-3-8-386 16,16-10 86-16</inkml:trace>
          <inkml:trace contextRef="#ctx0" brushRef="#br0" timeOffset="-1209.3609">-11273-437 363 0,'-21'-5'223'0,"-3"2"-19"16,4 3-92-16,-2 2-33 15,4 2-57-15,7-1 1 16,4 0-19-16,1-3 9 0,7-3-66 16,2-4-150-16,-4-1 30 15</inkml:trace>
          <inkml:trace contextRef="#ctx0" brushRef="#br0" timeOffset="54685.9109">-11425-1313 325 0,'-31'-16'288'15,"-2"4"-4"-15,4 3-51 0,-1 1-24 16,6 1-67-16,2 1-21 16,7 1-58-16,4 2-21 15,13 0-23-15,14 2-5 16,10 2-7-16,22-4-1 15,9 0 0-15,13-1-1 16,5-2-2-16,5-2 0 31,-14 1 0-31,-6-1-2 0,-21 5 0 0,-18 5-2 16,-22-2 0-16,-31 10 0 16,-19 2 1-16,-23 3 0 15,-11 0 3-15,-22 2-1 16,11-5 1-16,-6-2-2 15,20-2 1-15,8-4 1 16,26-1 0-16,12-1-1 16,24-4-2-1,25-1 0-15,25-3 0 0,34-6 1 16,24-1 1-16,26-2 1 0,-5-2 0 16,6 5-2-16,-24 8 0 15,-15-2-1-15,-27 4 1 16,-22 4-4-16,-25 4 1 15,-28-2 0-15,-19 5 1 0,-28 2 0 16,-7-1 4 0,-14 1-2-16,10-2 1 0,-2 3 0 15,16-2-1 1,7 1 112-16,17 4-473 0,19-3 194 16</inkml:trace>
          <inkml:trace contextRef="#ctx0" brushRef="#br0" timeOffset="23962.3192">-11818-124 562 0,'1'-6'225'0,"13"0"19"0,10 3-154 16,12-4 2-16,11-2-44 15,14-5-3 1,-1-2-12-16,12-4-7 0,-7 5-12 31,1-3 1-31,-14 2-2 0,10 2-1 0,-13 5-3 16,7-3 0-16,-6 5-4 15,1 2 0-15,-14 4-3 0,-5-7 1 16,-14 2-3-16,-12-3 11 16,-15 2 3-16,-23-1 6 15,-11 7 3-15,-23-1 5 16,-7 2-7-16,-17 2 5 15,5 2 0-15,-10-4 6 16,16-1 2-16,-2-5-2 16,21-2-8-16,9-4-8 15,18 8-7-15,12-2-8 16,12 4-1-16,12 1 1 16,15 1 1-16,21-9 2 15,13 1 1-15,25-1 1 16,-1-1-3-16,10-2 1 15,-17 9-2-15,3-3 0 16,-20 4-2-16,-4 4 1 16,-16 1-1-16,-9-2 0 0,-17 2-3 15,-18 2 3-15,-14-4 0 16,-16 4 1-16,-9 1 0 16,-20 0 4-16,2 1-4 15,-15 1 2-15,5 1-1 16,-2-2 0-16,18-2-1 15,9-1 2-15,28-1-3 0,26-6-24 16,26-4 294-16,25-13-633 16,13-7 283-16</inkml:trace>
          <inkml:trace contextRef="#ctx0" brushRef="#br0" timeOffset="4349.9743">-11683-1191 701 0,'-13'-8'339'16,"4"2"8"-16,6 0-159 15,9 3-67-15,15-1-45 16,10-2-32-16,26 1-21 0,12-2-10 16,23-2-10-16,-2 0 7 15,18 0-10-15,-16-3 9 16,2 3-11-16,-19 3 9 16,-9 4-10-16,-25 1 10 15,-11 2-11-15,-18 1 11 0,-12-4-11 16,-11 2 10-16,-13 0-8 15,-12-1 12-15,-24 1-12 16,-10 3 13-16,-20 4-13 16,2 1 7-16,-14-1-9 15,14 1 10-15,-2-2-8 16,18-3 12-16,1 1-9 16,25-1 10-16,11 2-10 15,17-2 9-15,17-3-10 16,17-2 9-16,25-1-10 15,14-4 12-15,20-1-11 16,6-2 10-16,12-5-11 16,-12 3 9-16,0 1-11 15,-14 2 9-15,-12 3-10 16,-22 5 9-16,-13-1-13 16,-19 4 11-16,-25 1-7 15,-16-2 9-15,-19 4-9 0,-9-1 14 16,-25 1-12-16,6-1 8 15,-9 4-11-15,12-4 10 16,-1 4-10-16,26-1 11 16,13-1-10-16,20-1 9 15,15-1-12-15,22-2 10 16,24-5-9-16,17 1 10 0,31 2-8 16,8-1 13-16,16-4-11 15,-7 1 10-15,5-1-10 16,-22-4 7-16,0 2-9 15,-25 2 10-15,-13 1-11 16,-22-1 12-16,-16 1-12 16,-20 1 10-16,-26 0-10 15,-17 1 11-15,-23 4-12 16,-6-1 13-16,-17 1-11 16,11-1 10-16,-7 2-11 15,22 0 11-15,1 2-11 16,25 2 11-16,16 1-10 15,23-1 7-15,22 4 413 16,19-1-815-16,13-5 410 16</inkml:trace>
          <inkml:trace contextRef="#ctx0" brushRef="#br0" timeOffset="24815.6824">-11747-1284 396 0,'10'-14'265'0,"7"-1"0"0,10 0-73 16,3 0-48-16,10 0-35 15,-2 3-59-15,10 2-24 16,-5 5-18-16,14 5-3 15,-1 0-4-15,14 2 1 16,-5 1-1-16,10 1 1 16,-10 1 1-16,1 1 0 15,-15 4 0-15,-6-1 1 16,-20-6 0-16,-10 0 0 16,-18-3 4-16,-16-1 3 15,-16 1 0-15,-20 6 0 16,-8 3 1-16,-9 4-4 0,-4 1-2 15,-2-1-1-15,9-4-1 16,-4 2-1-16,8-8 0 16,4 6-1-16,14-3 0 15,7 0 0-15,17-2 0 16,8 1-2-16,12-1-1 0,15 1 4 16,14-1-1-1,25 1 2-15,9-1 0 0,24-7 2 16,1 2-3-16,11-5 1 15,-16-2-3-15,-6 1 2 16,-26 1-2-16,-18 0-1 16,-26 0 1-16,-31 0-1 15,-22 1 0-15,-18 1 1 16,-12 1 1-16,-25 3 0 16,8 4 1-16,-3 7 7 15,8 2-32-15,23-1-301 16,28-3 96-16</inkml:trace>
          <inkml:trace contextRef="#ctx0" brushRef="#br0" timeOffset="101638.0144">-13481-1011 475 0,'-3'-37'364'0,"0"-1"-37"0,0 7-114 16,1 2-23-16,1 11-103 15,2 4-15-15,-1 10-45 16,2 7-4-16,1 6-22 15,0 16 8-15,-2 6-10 16,2 18 12-16,-6 5-7 16,-3 23 9-16,-3-1-12 15,-3 10 11-15,-1-8-12 16,1 3 9-16,3-23-11 0,3-16 11 16,3-16-12-16,3-18 15 15,0-24-10-15,3-26 8 16,1-16-11-16,2-34 13 15,5-5-16-15,4-29 10 16,-2 9-11-16,4-7 13 16,-2 27-14-16,-2 2 13 15,-4 37-12-15,-3 17 12 16,-3 23-15-16,-6 32 12 16,-3 25-11-16,-6 31 11 15,-1 14-10-15,-5 27 14 16,1-2-10-16,-5 11 14 15,4-20-6-15,0-7 12 16,7-25-11-16,7-22 7 0,8-32-14 16,8-34 12-16,0-29-13 15,5-32 11-15,-4-15-7 16,1-26 10-16,-5 16-16 16,-2 15 11-16,-2 28-12 15,-4 20 11-15,1 31-11 16,-4 10 8-16,-2 13-10 15,-1 14 10-15,-4 7-10 16,-3 20 10-16,3 10-8 0,-6 9 10 16,0 2-9-16,-3 14 10 15,2-9-11-15,1 8 12 16,6-8-25-16,4-8-73 16,8-25-309-16,3-20 61 15</inkml:trace>
          <inkml:trace contextRef="#ctx0" brushRef="#br0" timeOffset="-3306.7682">-7673-449 491 0,'-21'-2'173'0,"-5"2"30"16,2-1-120-16,0 1-24 16,8-3-13-16,1 1-11 15,7-2-7-15,5-1-19 16,5 1-22-16,-1-2-160 15,-1-2-52-15,-4 0-60 16</inkml:trace>
          <inkml:trace contextRef="#ctx0" brushRef="#br0" timeOffset="-3213.0137">-8064-469 360 0,'-54'6'131'16,"12"-4"16"-16,6-1-99 15,12-2-19-15,6-2-164 16,9-2 44-16</inkml:trace>
          <inkml:trace contextRef="#ctx0" brushRef="#br0" timeOffset="-3023.5256">-8401-484 269 0,'-41'6'208'16,"-2"2"-39"-16,5-1-42 16,-1 2-69-16,12-3-34 15,5-3-190-15,13-3 53 0</inkml:trace>
          <inkml:trace contextRef="#ctx0" brushRef="#br0" timeOffset="-2065.29">-8801-452 568 0,'-37'-5'170'0,"-8"4"67"16,1 2-155-16,-5-1 11 16,11 3-27-16,-1 0 4 15,11 0-42-15,-4 0-5 16,5 2-22-16,-7-5 9 16,2 1-10-16,-7-1 9 15,4-1-10-15,-2 1-8 16,10 0-54-16,-3-2-173 15,9-1-38-15,0 3-93 16</inkml:trace>
          <inkml:trace contextRef="#ctx0" brushRef="#br0" timeOffset="-2943.2167">-8835-437 406 0,'-18'0'221'0,"4"0"-20"15,-1-2-98-15,2 2-41 16,8-3-100-16,1 0-162 15,2-1 24-15</inkml:trace>
          <inkml:trace contextRef="#ctx0" brushRef="#br0" timeOffset="-2808.452">-8970-433 386 0,'-15'2'156'0,"0"-1"-6"15,6-2-99-15,1-4-181 0,4 7 21 16</inkml:trace>
          <inkml:trace contextRef="#ctx0" brushRef="#br0" timeOffset="-1840.7969">-9850-409 179 0,'-13'-3'44'0,"-1"2"16"16,2-1-67-16,0-1-47 15,3 2 9-15</inkml:trace>
          <inkml:trace contextRef="#ctx0" brushRef="#br0" timeOffset="-1759.017">-10026-440 503 0,'-24'3'206'0,"-6"-2"13"16,5 4-142-16,-5 2-17 16,3 1-45-16,0-4-61 15,6 1-174-15,1-10 33 16</inkml:trace>
          <inkml:trace contextRef="#ctx0" brushRef="#br0" timeOffset="113666.9554">-10270-416 700 0,'-8'3'336'0,"1"1"-2"16,5-2-176-16,2-2-51 15,3-3-55-15,2-2-24 16,-1 2-8-16,4 0-11 16,-1 0 8-16,-1 0-4 15,2 5 11-15,-4-2 6 16,-1 0 22-16,-1 4 17 16,-2 2 9-16,0 5-11 15,0-1-5-15,1 13-25 16,4-4-19-16,1 4-17 0,-2-5 9 15,1-3-12-15,-1-8 8 16,-2-5-11-16,-2-2 12 16,-5-14-10-16,-1-1 13 15,-6-4-6-15,-1 1 12 16,-5 3-1-16,4 12 16 16,2 10-7-16,5 8 10 15,8 14-11-15,5 4-1 16,9 7-18-16,3-7 6 0,5-1-14 15,-5-14 8-15,-3-15-13 16,-5-12 14-16,-4-14-14 16,-3-5 16-16,-6-8-9 15,0 3 15-15,-6 3-12 16,0 10 12-16,3 13-2 16,3 7 11-16,-1 10-10 15,7 8 10-15,6 9-10 16,0 0 0-16,4-1-12 15,2-8 7-15,0-12-13 16,-9-12 8-16,-1-18-9 16,-8-9 11-16,-5-17-9 15,-2-1 15-15,-4 0-11 16,2 11 10-16,3 11-12 16,2 23 8-16,5 22-13 0,8 21 13 15,8 17-11-15,5 4 11 16,7 8-7-16,-5-18 12 15,-3-13-15-15,-6-22 7 16,-2-14-9-16,-7-19 10 16,-6-10-9-16,-3-9 13 15,-9-9-6-15,-3 5 9 16,-4 5-9-16,4 14 12 0,4 17-8 16,5 22 11-16,6 16-10 15,9 5 11-15,6 12-15 16,2-6 9-16,5-3-13 15,-7-16 10-15,0-8-15 16,-4-18 9-16,-10-20-11 16,-4-11 13-16,-6-16-11 15,-1-5 16-15,-5 1-11 16,3 16 10-16,6 14-33 16,9 26-9-16,12 29-88 15,4 13-35-15,10 16-48 16,2 3-296-16,7 1 66 15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16.5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561E082-44AF-4F17-8970-1B90828E552C}" emma:medium="tactile" emma:mode="ink">
          <msink:context xmlns:msink="http://schemas.microsoft.com/ink/2010/main" type="inkDrawing" rotatedBoundingBox="3890,2482 8602,1769 8940,4004 4228,4716" semanticType="enclosure" shapeName="Other">
            <msink:destinationLink direction="with" ref="{61E8D953-20A7-4120-8961-3F428B564F27}"/>
          </msink:context>
        </emma:interpretation>
      </emma:emma>
    </inkml:annotationXML>
    <inkml:trace contextRef="#ctx0" brushRef="#br0">4716 491 1102 0,'-61'-70'233'0,"-32"-2"104"15,4 10-320-15,-28 17-22 16,3 9-1-16,-35 0-25 0,7 7-6 16,-42-2-23-16,18 5 16 15,-32 1-2-15,14 1 27 16,-41 6 2-16,27 9 24 15,-33 0-9-15,15 10 9 16,-20 10-12-16,27 8 11 16,-29 7-9-16,34 8 10 15,-23 10-10-15,26 5 13 16,0 15-11-16,40 9 13 16,-9 19-10-16,47-7 10 15,6 11-9-15,29-7 7 0,8 13-12 16,30 0 9-16,16 23-10 15,23-8 10-15,25 15-9 16,19-20 9-16,30 12-7 16,15-19 12-16,38 4-8 15,8-17 12-15,46 1-7 16,-2-26 8-16,39-2-11 16,-6-19 6-16,34 1-9 15,-19-11 9-15,36-7-9 16,-25-13 11-16,25-11-11 15,-30-14 9-15,14-20-7 16,-37-14 11-16,20-21-8 16,-41-6 12-16,8-29-7 15,-33-5 8-15,5-28-9 0,-38 6 11 16,-2-30-2-16,-38 9 13 16,-11-14 3-16,-36 23 17 15,-20-3 14-15,-23 30 13 16,-34-3-7-16,-34 22-5 15,-49 8-24-15,-22 21-18 16,-67 24-22-16,3 35 2 0,-30 37-11 16,35 25 9-16,-2 22-113 15,66 4-341-15,18 3 75 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17.9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A881853-E857-485F-BF01-F40E07DF64B2}" emma:medium="tactile" emma:mode="ink">
          <msink:context xmlns:msink="http://schemas.microsoft.com/ink/2010/main" type="inkDrawing" rotatedBoundingBox="5255,4930 6868,3597 7926,4878 6313,6211" semanticType="callout" shapeName="Other">
            <msink:sourceLink direction="to" ref="{45079833-DC8C-4C12-AB5A-4D6E8D81A656}"/>
            <msink:sourceLink direction="to" ref="{7EB0D6DA-6374-4F18-AA2C-3409518AC1A2}"/>
          </msink:context>
        </emma:interpretation>
      </emma:emma>
    </inkml:annotationXML>
    <inkml:trace contextRef="#ctx0" brushRef="#br0">189 1446 1034 0,'-53'-8'315'0,"-2"8"69"15,14 5-287-15,13-1-34 16,16 7-24-16,12-1-24 15,16-8-5-15,28-7-6 16,16-8 11-16,33-37-4 16,15-29 11-16,39-42-9 15,5-20 6-15,22-42-15 0,-15 6 5 16,3-14-11-16,-33 29 10 16,-18 11-12-16,-42 50 12 15,-16 27-3-15,-29 52 7 16,-20 41-11-16,-16 37 11 15,-7 46-9-15,-5 23 4 16,3 41-9-16,9-2 13 16,15 36-12-16,15-13 10 0,15 5-10 15,10-19-2 1,14 7-64-16,2-39-8 0,22-18-352 16,-3-34 56-16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17.3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09E0777-8E5A-41F2-A43A-393DB9B0F132}" emma:medium="tactile" emma:mode="ink">
          <msink:context xmlns:msink="http://schemas.microsoft.com/ink/2010/main" type="inkDrawing" rotatedBoundingBox="6211,9625 6360,4384 6484,4388 6336,9629" semanticType="verticalRange" shapeName="Line">
            <msink:sourceLink direction="with" ref="{E1313C7C-99CD-4831-8698-CCCC1550541B}"/>
          </msink:context>
        </emma:interpretation>
      </emma:emma>
    </inkml:annotationXML>
    <inkml:trace contextRef="#ctx0" brushRef="#br0">109-6 1233 0,'-2'-6'320'0,"2"10"81"16,6 13-348-16,11 31-39 15,-7 22-22 1,1 1 14-16,12 125-12 16,-14 82 9-1,0 25 4-15,-8 38-12 16,-11-57 11-16,-5 10-10 15,1-54 9-15,-1 40-10 0,-11-19 11 16,4 43-12-16,-2-21 11 16,2 39-11-16,1-21 10 15,9 39-10-15,2-27 10 16,10 53-10-16,-3-40 12 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17.4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A4963F-97F3-40DC-9D23-FEA56F2541B4}" emma:medium="tactile" emma:mode="ink">
          <msink:context xmlns:msink="http://schemas.microsoft.com/ink/2010/main" type="inkDrawing" rotatedBoundingBox="6277,9983 6351,13094 6266,13095 6193,9985" semanticType="verticalRange" shapeName="Line">
            <msink:sourceLink direction="with" ref="{692CD06F-E72A-43C3-9428-2743E942459B}"/>
            <msink:sourceLink direction="with" ref="{E5129532-ECF4-4E7E-A7D9-5FD00DC978C7}"/>
            <msink:sourceLink direction="with" ref="{E8876AB3-33E3-4DC2-A6B0-0622A21EDC47}"/>
          </msink:context>
        </emma:interpretation>
      </emma:emma>
    </inkml:annotationXML>
    <inkml:trace contextRef="#ctx0" brushRef="#br0">4 0 2016 0,'1'318'5'0,"4"22"-9"0,-4-67 10 16,1 33-11-16,-5-45 11 0,1 17-11 0,-1-45 11 0,0 11-12 0,2-53 12 0,10-9-11 0,1-47 10 0,8-6-11 47,3-42 12-47,-3-15-12 0,-3-32 13 0,-6-19-64 0,-18-34-344 0,-22-32 98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1-01T10:15:54.8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2A992E-1A32-4096-BF2B-13C309EADA0E}" emma:medium="tactile" emma:mode="ink">
          <msink:context xmlns:msink="http://schemas.microsoft.com/ink/2010/main" type="inkDrawing" rotatedBoundingBox="13655,18713 13670,18713 13670,18728 13655,18728" shapeName="Other"/>
        </emma:interpretation>
      </emma:emma>
    </inkml:annotationXML>
    <inkml:trace contextRef="#ctx0" brushRef="#br0">0 0 0,'0'0'16,"0"0"0,0 0-1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7:38.4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32003D6-89D7-4AEE-93E8-AB9DB5CA9513}" emma:medium="tactile" emma:mode="ink">
          <msink:context xmlns:msink="http://schemas.microsoft.com/ink/2010/main" type="inkDrawing" rotatedBoundingBox="13761,14380 20465,14099 20471,14244 13767,14525" semanticType="underline" shapeName="Other">
            <msink:sourceLink direction="with" ref="{1306C583-460F-4F26-97F6-720CC85A194D}"/>
          </msink:context>
        </emma:interpretation>
      </emma:emma>
    </inkml:annotationXML>
    <inkml:trace contextRef="#ctx0" brushRef="#br0">368 272 1118 0,'-111'12'625'16,"6"-3"-592"-1,37-8 1-15,17 2 10 16,20 2 20-16,29-8 2 16,26-6 6-16,20 1-24 15,35 1-17-15,26 1-23 16,57-5-2-16,23-2-3 0,70-5-1 15,7-4 0 1,71-8-1-16,-24-1 1 0,65-4 0 16,-35 7 0-16,51-1-1 15,-44 13 3-15,53 1-4 16,-58 9-1-16,40 4 11 16,-55 2 11-16,31 2 12 15,-57 4 8-15,23-3 7 16,-60 0-11-16,-8 1-8 15,-67 1-14-15,-23-4-5 16,-68 1-4-16,-29-7 1 16,-38-2-7-16,-26-7 336 15,-13 7-821-15,-27 1 380 16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5:57.2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D2DAD7-C0AC-47ED-A70A-C703E85F406F}" emma:medium="tactile" emma:mode="ink">
          <msink:context xmlns:msink="http://schemas.microsoft.com/ink/2010/main" type="writingRegion" rotatedBoundingBox="2432,7018 20125,7354 19986,14727 2293,14392"/>
        </emma:interpretation>
      </emma:emma>
    </inkml:annotationXML>
    <inkml:traceGroup>
      <inkml:annotationXML>
        <emma:emma xmlns:emma="http://www.w3.org/2003/04/emma" version="1.0">
          <emma:interpretation id="{A875FC33-3445-4EA9-B0FB-44FAC4ABD0A6}" emma:medium="tactile" emma:mode="ink">
            <msink:context xmlns:msink="http://schemas.microsoft.com/ink/2010/main" type="paragraph" rotatedBoundingBox="6506,7031 16999,7369 16962,8500 6470,81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1AB15F-53A5-4708-B414-25F0339BD142}" emma:medium="tactile" emma:mode="ink">
              <msink:context xmlns:msink="http://schemas.microsoft.com/ink/2010/main" type="line" rotatedBoundingBox="6506,7031 16999,7369 16962,8500 6470,8162"/>
            </emma:interpretation>
          </emma:emma>
        </inkml:annotationXML>
        <inkml:traceGroup>
          <inkml:annotationXML>
            <emma:emma xmlns:emma="http://www.w3.org/2003/04/emma" version="1.0">
              <emma:interpretation id="{42DBDE78-44DD-4B24-B341-8CA3CBE1D65D}" emma:medium="tactile" emma:mode="ink">
                <msink:context xmlns:msink="http://schemas.microsoft.com/ink/2010/main" type="inkWord" rotatedBoundingBox="6506,7031 11472,7191 11459,7591 6493,7431">
                  <msink:destinationLink direction="with" ref="{1020D67D-81FA-483C-A78B-81E85FD55FB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-2500-723 654 0,'-27'-9'180'15,"7"3"45"-15,-2 2-186 16,-2 5-21-16,1 1-240 16,2 4 78-16</inkml:trace>
          <inkml:trace contextRef="#ctx0" brushRef="#br0" timeOffset="76.8008">-3017-700 487 0,'-36'-6'108'0,"0"1"43"16,11 4-138-16,-1-1-165 0,1 4 51 15</inkml:trace>
          <inkml:trace contextRef="#ctx0" brushRef="#br0" timeOffset="177.5257">-3416-738 626 0,'-34'-7'146'16,"-10"2"55"-16,8 5-178 16,3 5-14-16,9-1 5 0,4 1-216 15,13 2 71 1</inkml:trace>
          <inkml:trace contextRef="#ctx0" brushRef="#br0" timeOffset="369.0138">-3853-711 664 0,'-48'-4'187'0,"-9"1"40"16,12 6-186-16,-1 1-16 15,14 1-11-15,4-2-244 16,14 1 81-16</inkml:trace>
          <inkml:trace contextRef="#ctx0" brushRef="#br0" timeOffset="567.4817">-4455-661 521 0,'-45'1'155'0,"-6"-1"30"0,8 3-148 15,1 0-9-15,10-3-12 16,2 0-13-16,11-1-60 15,2-4-133-15,1 2 21 16</inkml:trace>
          <inkml:trace contextRef="#ctx0" brushRef="#br0" timeOffset="3068.5119">-2637-601 148 0,'-55'-5'47'16,"5"-4"9"-16,-10 8-61 16,8 2-43-16,-10-2 4 15</inkml:trace>
          <inkml:trace contextRef="#ctx0" brushRef="#br0" timeOffset="3282.3699">-3362-645 49 0,'-72'-1'18'16,"11"-1"2"-16,-3 2-33 15,10 0 1-15</inkml:trace>
          <inkml:trace contextRef="#ctx0" brushRef="#br0" timeOffset="3298.326">-4257-600 224 0,'-73'6'197'0,"17"-1"-35"0,5-2-34 16,15-3-66-16,0-3-49 15,12-2-168-15,-3 8 40 16</inkml:trace>
          <inkml:trace contextRef="#ctx0" brushRef="#br0" timeOffset="3408.7679">-4952-661 508 0,'-45'-3'193'0,"0"1"6"16,14 5-133-16,1-1-32 15,9-1-51-15,4-1-185 16,5 0 50-16</inkml:trace>
          <inkml:trace contextRef="#ctx0" brushRef="#br0" timeOffset="3785.8229">-6225-573 472 0,'-39'5'246'0,"-3"-1"-15"16,14 2-113-16,8 0-43 15,1-1-40-15,4-1-35 16,12-4-122-16,3-4-117 16,-2-4-18-16</inkml:trace>
          <inkml:trace contextRef="#ctx0" brushRef="#br0" timeOffset="953.9321">-6511-715 143 0,'-24'7'15'0,"3"1"34"16</inkml:trace>
          <inkml:trace contextRef="#ctx0" brushRef="#br0" timeOffset="3982.8131">-6544-549 571 0,'-38'2'170'0,"5"-1"37"15,5 4-160-15,8-1-29 16,8-4-216-16,15-1 63 16</inkml:trace>
          <inkml:trace contextRef="#ctx0" brushRef="#br0" timeOffset="4031.6825">-6791-526 542 0,'-45'9'267'0,"9"-5"-10"15,-1 1-113-15,11 2-99 0,5-1-23 16,9-4-40-16,6-5-238 16,8-3 66-16</inkml:trace>
          <inkml:trace contextRef="#ctx0" brushRef="#br0" timeOffset="4268.0596">-7151-517 605 0,'-46'4'274'0,"-14"-1"-2"15,7-1-149-15,3 4-53 16,8-3-36-16,8-2-20 16,10-2 2-16,13-7-146 0,4 2-147 15,14-6 5-15</inkml:trace>
          <inkml:trace contextRef="#ctx0" brushRef="#br0" timeOffset="3507.5038">-5438-627 461 0,'-42'9'200'0,"-5"0"-4"16,11-1-112-16,3 2-43 0,14-5-26 15,8-4-212-15,8 1 67 16</inkml:trace>
          <inkml:trace contextRef="#ctx0" brushRef="#br0" timeOffset="883.0117">-5744-637 553 0,'-36'-14'186'16,"3"5"25"-16,-2 3-150 15,5 2-77-15,5 2-187 16,10 2 39-16</inkml:trace>
          <inkml:trace contextRef="#ctx0" brushRef="#br0" timeOffset="893.9831">-6144-676 188 0,'-30'6'41'15,"3"-2"-41"1,9-1-36-16</inkml:trace>
          <inkml:trace contextRef="#ctx0" brushRef="#br0" timeOffset="3680.1061">-5798-585 520 0,'-44'5'196'0,"1"-1"22"0,-1 4-144 16,13-1-25-16,4 4-25 15,12-7-12-15,4-2-81 16,7-5-84-16,4-3-68 16,0 0-79-16</inkml:trace>
        </inkml:traceGroup>
        <inkml:traceGroup>
          <inkml:annotationXML>
            <emma:emma xmlns:emma="http://www.w3.org/2003/04/emma" version="1.0">
              <emma:interpretation id="{E0F4B805-EA97-4E90-AFBC-0EE9927F9BA2}" emma:medium="tactile" emma:mode="ink">
                <msink:context xmlns:msink="http://schemas.microsoft.com/ink/2010/main" type="inkWord" rotatedBoundingBox="11847,7224 15363,7337 15328,8447 11811,8334">
                  <msink:destinationLink direction="with" ref="{01C74991-8B79-4735-B7D0-2E058F8F50D7}"/>
                  <msink:destinationLink direction="with" ref="{F89BEFDD-2938-4870-ACC1-A009A8267826}"/>
                  <msink:destinationLink direction="with" ref="{BF3FAC00-A33F-4E49-A728-1456EBF7EA05}"/>
                  <msink:destinationLink direction="with" ref="{1020D67D-81FA-483C-A78B-81E85FD55FB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532.3061">1772-484 530 0,'20'-5'199'16,"-4"2"13"-16,2 0-129 15,2 0-62-15,2 3-16 16,7 2 6-16,8-2-146 15,5-2-73-15,8 4-20 16</inkml:trace>
          <inkml:trace contextRef="#ctx0" brushRef="#br0" timeOffset="-7518.3445">2334-458 498 0,'21'1'288'0,"10"1"-10"16,-4-1-118-16,11 2-50 15,-8 0-50-15,15 3-317 0,0-6 77 16</inkml:trace>
          <inkml:trace contextRef="#ctx0" brushRef="#br0" timeOffset="-23881.3254">58-359 469 0,'16'-11'276'0,"-4"-1"16"15,-3 3-121-15,-1-1 4 16,-5-1-65-16,0 2-14 16,-2 5-50-16,1-2-3 15,2 4-28-15,5 2-1 16,3 2-15-16,12 1 7 16,5 3-10-16,11 0 10 15,3 1-8-15,12-1 8 16,-4-1-8-16,6-1 8 15,-6-2-10-15,3-1-4 16,-13-1-17-16,-4 3-18 16,-11-4-63-16,-5-2-235 0,-8-2 44 15</inkml:trace>
          <inkml:trace contextRef="#ctx0" brushRef="#br0" timeOffset="-22496.0291">414-531 249 0,'-36'-4'140'0,"13"-1"-17"15,4 4-42-15,7-1-61 0,-2 2-9 16,4 0-10 0,1 0 9-16,1 0 3 0,1 3 12 15,4-1 1-15,1-2 33 16,2 0-3-16,-1 0 4 16,2 0-10-16,-2-2 3 15,-1-1-31-15,-3 2 0 16,-1 1-14-16,-6-2 4 15,2 4-12-15,-8 1 5 16,0 0-9-16,-3 3 9 16,1 0-9-16,-1 0 8 15,3 1-6-15,3 2 8 16,3-1-9-16,8-1 5 16,1-2-15-16,4-2 9 15,7-1-7-15,5-2 7 16,2 0-9-16,11-2-32 0,2 2-24 15,11-1-11-15,8 1-8 16,21-3-46 0,8-1-20-16,20 0 16 0</inkml:trace>
          <inkml:trace contextRef="#ctx0" brushRef="#br0" timeOffset="-7796.5997">938-493 986 0,'-14'-9'241'0,"5"1"77"16,3 10-285-16,11 2-12 15,8 2-9-15,19 0-8 16,8 4 8-16,25-4-9 0,-2 0 8 16,10-2-26-16,-5-4-55 15,-1-4-260-15,-14 1 49 16</inkml:trace>
          <inkml:trace contextRef="#ctx0" brushRef="#br0" timeOffset="-588.48">-529-525 346 0,'-12'-1'131'0,"1"-5"56"16,5 3-62-16,-1-2 0 15,1 2-2-15,1-1-15 16,-1 1-37-16,-6-3-34 15,0 3-17-15,-9-2-15 16,-3 5 6-16,-4-1-12 0,-2 2 9 16,0-4-9-16,9 0 10 15,-3-1-11-15,6-4 7 16,1 1-107-16,4-1-157 16,-2 2 16-16</inkml:trace>
          <inkml:trace contextRef="#ctx0" brushRef="#br0" timeOffset="-126430.8816">-1040-206 1070 0,'-13'-6'290'15,"1"19"71"-15,-2 23-287 16,5 11-61-16,0 8-3 15,6-2-2-15,6 13 1 16,5-11-1-16,2 3 0 16,5-9-1-16,-1 1 0 15,-5-11-4-15,-2-2 14 16,-5-7 4-16,-2 0 9 16,-3-10 8-16,-5-7 37 15,1-13-8-15,-2-13-1 16,-2-16-9-16,-1-23-9 15,6-17-34-15,6-26-7 16,6-1-3-16,8-14-2 16,5 17 1-16,4 12-2 0,-2 29 0 15,3 4-1-15,0 18-1 16,5 9 0-16,-1 6 0 16,2 1-2-16,-1 16 0 15,-1 7-1-15,-4 1 1 16,-6 11-1-16,-7 0 3 15,-7 11 1-15,-8-5 2 16,-10 10 0-16,-5-2 0 0,-10 10 1 16,-7-8 0-16,-7 5-1 15,1-10 2-15,0-5 0 16,7-12 0-16,9-3-3 16,16-11-3-16,11-1-43 15,11-3-41-15,12-3-58 16,8-1-321-16,6-2 51 15</inkml:trace>
          <inkml:trace contextRef="#ctx0" brushRef="#br0" timeOffset="-125416.8974">-594-544 1021 0,'-1'9'317'15,"-4"13"85"-15,4 7-282 0,-4 13-8 16,1 5-32-16,1 2-13 15,0-10-30-15,6 0-12 16,0-15-14-16,3-6-4 16,-3-10-1-16,7 7 0 15,-7-11 3-15,2-4 5 16,-2-1 3-16,3-5 8 16,-2-12 1-16,5-6-2 15,3-5-5-15,-1-10 1 16,-1-1-6-16,2 1 0 15,-1 6-2-15,-5 7 0 16,0 13-5-16,3 11-6 16,-5 13-1-16,-1 8 1 15,0 7 1-15,0 7 0 16,-1 1 4-16,-1-2-1 0,4-10-3 16,-1-1 1-16,-1-10-3 15,3-8-1-15,0-3 1 16,3-6 2-16,0-9 0 15,8-5 3-15,-4-2-1 16,5-10 1-16,-1 1-1 16,1-2 3-16,-6 6-2 15,3 0 2-15,-4 4-1 0,-1 0-1 16,-2 8-3-16,1 0 1 16,-5 6 5-1,-1 8-128-15,-6 7-381 0,-6 0 91 16</inkml:trace>
        </inkml:traceGroup>
        <inkml:traceGroup>
          <inkml:annotationXML>
            <emma:emma xmlns:emma="http://www.w3.org/2003/04/emma" version="1.0">
              <emma:interpretation id="{1713F9F9-9CD5-4C79-AD34-196CF8878948}" emma:medium="tactile" emma:mode="ink">
                <msink:context xmlns:msink="http://schemas.microsoft.com/ink/2010/main" type="inkWord" rotatedBoundingBox="15744,7426 16996,7466 16986,7761 15735,7720"/>
              </emma:interpretation>
            </emma:emma>
          </inkml:annotationXML>
          <inkml:trace contextRef="#ctx0" brushRef="#br0" timeOffset="-221.3992">-1166-622 248 0,'-27'-3'150'0,"2"0"-21"31,5-2-64-31,1-1-15 0,1 3-34 0,-9 0-15 16,4 0 4-16,-10 0-9 15,3 2 5-15,-9-1-9 16,-1 2 7-16,-1 2-8 16,4-2 10-16,-5 1-6 15,9-1 8-15,-1 0-6 16,6-3 8-16,-1-1-7 16,5-2 7-16,-3 0-7 15,3 1 8-15,-1 1-10 16,2 2 9-16,1-1-9 0,1 3 9 15,-3-4-8-15,3 1 9 16,-5 0-4-16,2 0 17 16,-1-2 1-16,4 4 9 15,-8 1-8-15,4 3 5 16,-1-2-173-16,-1 4 46 16</inkml:trace>
          <inkml:trace contextRef="#ctx0" brushRef="#br0" timeOffset="10367.9975">-603-245 592 0,'2'-6'327'0,"-7"-5"-21"16,7 7-155-16,5-2-27 0,5 6-80 16,12-9-11-16,12 6-15 15,23-5-6-15,7-2-5 16,23-2 0-16,-4 1-3 15,10 1 0-15,-10 4-1 16,2 4 1-16,-19-1-2 16,-4 6 2-16,-14-3-2 15,-10 3 1-15,-17-3-1 0,-8-1 1 16,-16-2 2-16,-19-2 3 16,-18-8 0-16,-19 1 3 15,-9 1 1-15,-22-1-3 16,-1 2 0-16,-10 4-2 15,11 3-3-15,-8 3-2 16,25 1-1-16,14 2 1 16,24 2-1-16,15-2 2 15,18-8 1-15,24-1-1 16,13-1 1-16,23-5 1 16,11 1-2-16,18 7 0 15,-16 2-1-15,1 2 0 16,-22 3-2-16,-13 3 1 15,-19-3-1-15,-7 5-3 16,-16-1 0-16,-10-2 0 0,-7-1 2 16,-19-2 0-1,-9-5 5-15,-13-5-1 0,-11 2 1 16,-15 0-1-16,8 0-1 16,3 2 1-16,14 4 0 15,22 0-2-15,22 1 0 16,12 2-1-16,22 5 0 15,17 4 2-15,9 0-7 16,2 7-351-16,-7 2 118 0</inkml:trace>
          <inkml:trace contextRef="#ctx0" brushRef="#br0" timeOffset="-128907.4362">3008-238 433 0,'6'17'220'0,"-5"-5"-24"16,-1 3-67-16,0-2-319 15,-4-2 60-15</inkml:trace>
        </inkml:traceGroup>
      </inkml:traceGroup>
    </inkml:traceGroup>
    <inkml:traceGroup>
      <inkml:annotationXML>
        <emma:emma xmlns:emma="http://www.w3.org/2003/04/emma" version="1.0">
          <emma:interpretation id="{C1DC1006-C15B-4151-8B4A-6B4CDE79022C}" emma:medium="tactile" emma:mode="ink">
            <msink:context xmlns:msink="http://schemas.microsoft.com/ink/2010/main" type="paragraph" rotatedBoundingBox="2385,9498 17202,9779 17159,12054 2342,1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90FE8-9509-40FD-9A4C-70523563154D}" emma:medium="tactile" emma:mode="ink">
              <msink:context xmlns:msink="http://schemas.microsoft.com/ink/2010/main" type="inkBullet" rotatedBoundingBox="2373,10144 2855,10153 2853,10242 2371,10233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-78560.7073">-11118 2311 952 0,'-71'-1'257'0,"5"-4"64"0,12-2-267 16,3-7-31-16,9 1-12 15,0-4-9-15,7 1 5 16,2 1-9-16,8 9 8 15,2 3-8-15,5 6 6 16,5 10-6-16,5 5 4 16,8 2-331-16,6 1 111 15</inkml:trace>
      </inkml:traceGroup>
      <inkml:traceGroup>
        <inkml:annotationXML>
          <emma:emma xmlns:emma="http://www.w3.org/2003/04/emma" version="1.0">
            <emma:interpretation id="{692CD06F-E72A-43C3-9428-2743E942459B}" emma:medium="tactile" emma:mode="ink">
              <msink:context xmlns:msink="http://schemas.microsoft.com/ink/2010/main" type="line" rotatedBoundingBox="4414,9536 17202,9779 17172,11395 4383,11152">
                <msink:destinationLink direction="with" ref="{60A4963F-97F3-40DC-9D23-FEA56F2541B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8CBCD19-B5ED-4A09-A0E6-4648A7237D4A}" emma:medium="tactile" emma:mode="ink">
                <msink:context xmlns:msink="http://schemas.microsoft.com/ink/2010/main" type="inkWord" rotatedBoundingBox="4402,10122 5806,10149 5804,10249 4401,10223">
                  <msink:destinationLink direction="with" ref="{5BDD3D8E-A0F8-4230-8FA8-FED57A367EE3}"/>
                </msink:context>
              </emma:interpretation>
            </emma:emma>
          </inkml:annotationXML>
          <inkml:trace contextRef="#ctx0" brushRef="#br0" timeOffset="-78776.6513">-8166 2218 466 0,'-121'5'250'0,"8"4"-9"0,-13 1-103 15,6-4-72 1,-12 8-56-16,15-5-48 0,-12-3-16 31,18 1 4-31,-6-1-3 16,17-7-34 0,-17 2-106-16,15 1 29 0</inkml:trace>
        </inkml:traceGroup>
        <inkml:traceGroup>
          <inkml:annotationXML>
            <emma:emma xmlns:emma="http://www.w3.org/2003/04/emma" version="1.0">
              <emma:interpretation id="{8F16C25C-8FDE-4036-8D5D-145B0C5721AF}" emma:medium="tactile" emma:mode="ink">
                <msink:context xmlns:msink="http://schemas.microsoft.com/ink/2010/main" type="inkWord" rotatedBoundingBox="6889,9942 11297,10026 11290,10415 6881,10331">
                  <msink:destinationLink direction="with" ref="{5BDD3D8E-A0F8-4230-8FA8-FED57A367EE3}"/>
                  <msink:destinationLink direction="with" ref="{93497E0B-A456-4C70-A59F-8E4CDB76D462}"/>
                  <msink:destinationLink direction="with" ref="{F244ACA1-FCCC-4373-B0C0-770CD241012B}"/>
                  <msink:destinationLink direction="with" ref="{3D2FBC39-7E15-4F91-9330-F0A070B373BD}"/>
                  <msink:destinationLink direction="from" ref="{9473A998-5309-4E09-BAAD-A366F3912603}"/>
                </msink:context>
              </emma:interpretation>
            </emma:emma>
          </inkml:annotationXML>
          <inkml:trace contextRef="#ctx0" brushRef="#br0" timeOffset="-54395.1504">-3215 2295 374 0,'30'-3'224'0,"8"0"-26"15,-5 0-82-15,16 4-51 16,1-2-38-16,19 1-8 16,6-6 1-16,24-5-223 15,-4-8 79-15</inkml:trace>
          <inkml:trace contextRef="#ctx0" brushRef="#br0" timeOffset="-59568.9861">-6087 2091 222 0,'-6'-23'218'0,"2"3"-24"16,1 14-44-16,-2-1 3 16,4 4-52-16,-1 1 2 15,1 2-24-15,1 0-3 16,1 0-25-16,4 5-15 16,-1 2-20-16,5 12-8 15,2 0-7-15,4 7 0 16,0-2 1-16,6 3-1 15,2-12-1-15,1 0 0 16,-2-11-1-16,4 5 1 0,-2-6-1 16,10 5 0-1,1-4-1-15,16-1 2 0,-5-3 0 16,14 0 1-16,-6-3 1 16,5 6 2-16,-13 8-2 15,8 4 1-15,-11 0-2 16,6 3 0-16,-5-6 0 15,8 0 0-15,-4-9 0 16,6 3 1-16,-7-6 0 0,-1-2 0 16,-8 1 1-1,-5 1-3-15,-9 3 2 0,4 3 0 16,-4 0-2-16,0 0 1 16,-1-2 0-16,-4-2 0 15,-8-2-1-15,-2 0 0 16,-6-2 1-16,-3 4 9 15,-3 1 3-15,-5 4 5 16,-2-1 2-16,-10 6 2 16,-7-1-6-16,-4-2 4 15,1-5 4-15,-14-7 14 16,2-7 1-16,-13-5 3 16,-4 0-8-16,-16 0-7 15,2 7-15-15,-13-4-4 16,12 5-6-16,-7-4 1 0,15 2-1 15,-1-4-1-15,16 4 0 16,1 0 1-16,16 1-1 16,4 4 0-16,15 4 0 15,4-2-1-15,7 4-2 16,2-1 0-16,5 2 0 16,3-4-1-16,6 4 3 15,15 3 1-15,5-3 2 16,17 4-1-16,5-5 1 0,18 2-2 15,-3 1 0-15,14 2 1 16,-8-5-1-16,9 7 1 16,-12-3-1-16,5-5 0 15,-16 4-1-15,7-1 0 16,-14 1 1-16,4 1 0 16,-13-3-1-16,3 1 1 15,-12-1-1-15,-2-3 0 16,-12 3 0-16,-2-1 0 15,-8-1 0-15,-6-2 0 16,-2 2 0-16,-5-2-2 16,-5 2-1-16,-12-1 1 15,-5 3 0-15,-14-1-1 16,-7 4 3-16,-7 0 2 16,4 3-1-16,-10 6-24 15,5 0-14-15,-10 4-323 16,7-1 78-16</inkml:trace>
          <inkml:trace contextRef="#ctx0" brushRef="#br0" timeOffset="-54752.3738">-6139 2419 937 0,'-9'-39'241'0,"16"-3"74"16,17 9-262-16,5 12-35 0,16 3-10 16,-1 9 2-16,14 9-10 15,-1 2 5-15,18 8-8 16,-7 2 8-16,14 0-8 15,-8-1 8-15,13 2-7 16,-10-7 2-16,16 5-46 16,-8-5-74-16,4-3-200 15,-8-3 1-15</inkml:trace>
          <inkml:trace contextRef="#ctx0" brushRef="#br0" timeOffset="-79014.7372">-6514 2109 781 0,'-9'3'351'0,"-11"-11"-4"16,1 2-166-16,-4 8-127 16,1-4-23-16,-7-2-17 15,2-2-3-15,-7-3-7 16,-4-3 3-16,-9 3-8 0,-1 10-6 15,-27 7-259-15,-6 14-90 16,-18 7-64-16</inkml:trace>
          <inkml:trace contextRef="#ctx0" brushRef="#br0" timeOffset="-54579.7606">-4704 2323 320 0,'35'3'165'16,"-8"2"-3"-16,9-1-62 15,-3 2-32-15,18-3-17 16,6-4-6-16,22-1-8 16,1-2-8-16,14-5-12 0,-8-2-2 15,6 2-10-15,-19 5 5 16,4 1-7-16,-17 1-42 16,4 2-168-16,-7 3 42 15</inkml:trace>
        </inkml:traceGroup>
        <inkml:traceGroup>
          <inkml:annotationXML>
            <emma:emma xmlns:emma="http://www.w3.org/2003/04/emma" version="1.0">
              <emma:interpretation id="{BAC0C54E-D40B-49CB-9B88-460927EE940E}" emma:medium="tactile" emma:mode="ink">
                <msink:context xmlns:msink="http://schemas.microsoft.com/ink/2010/main" type="inkWord" rotatedBoundingBox="12273,9899 14438,9940 14432,10227 12268,10186"/>
              </emma:interpretation>
            </emma:emma>
          </inkml:annotationXML>
          <inkml:trace contextRef="#ctx0" brushRef="#br0" timeOffset="-54305.3874">-1703 2209 400 0,'63'9'276'0,"14"-6"-22"0,-8-4-90 0,13-4-44 16,2 4-57-16,18-8-29 15,-6 3-11-15,23-5-286 16,-8-7 96-1</inkml:trace>
          <inkml:trace contextRef="#ctx0" brushRef="#br0" timeOffset="-53202.7875">-203 2229 682 0,'-6'-6'311'0,"3"1"9"16,6-1-189-16,7-4-15 16,11-2-66-16,18-2-26 15,6-4-11-15,11 2-12 16,-5 5 6-16,0 5-7 16,-18 5 6-16,-9 8-10 15,-14-1 9-15,-7 6-9 16,-12-1 8-16,-10-1-7 15,-4-1 9-15,-8 2-9 16,-8-5 10-16,-12 1-8 16,4-2 9-16,-5-2-6 15,7 3 8-15,7-2-8 16,19-2 7-16,7-4-8 16,15-2 8-16,16-7-8 0,11-4 7 15,18 3-8 1,3 2 5-16,9 7-8 0,-12 4 7 15,0 10-8-15,-15-1 8 16,-4-2-8-16,-11-1 8 16,-9 1-8-16,-9-7 8 15,-14-5-7-15,-7-1 7 0,-21-11-8 16,-4 4 9-16,-25 1-7 16,1-1 7-16,-16 6-7 15,11 8 8-15,-4-7-7 16,18-1 6-16,15 9-8 15,20-4 8-15,14 5-11 16,18 4 8-16,23 4-6 16,14-8 7-16,36-4-7 15,12-9 9-15,23-6-9 16,-1-4 7-16,8-7-19 16,-20 8 1-16,-8 0-12 15,-21 1 5-15,-13 2-6 16,-25 6 17-16,-19 0-1 15,-22 6 11-15,-26 12-8 16,-20 6 8-16,-26 10-8 16,-7 5 10-16,-21 6-4 0,7-3 11 15,-11 1-7-15,21-7 9 16,-2-3-9-16,29-6 7 16,15-6 149-16,27-4-475 15,25-34 211-15</inkml:trace>
          <inkml:trace contextRef="#ctx0" brushRef="#br0" timeOffset="-53936.2476">-326 2238 388 0,'13'10'121'16,"11"1"62"-16,2-7-101 16,13-7-4-16,6 0-5 15,15-3-16-15,-2-1-30 16,7-2-13-16,-7 9 1 15,-4-2-8-15,-18 2 3 0,-10-1-12 16,-17 5 0-16,-14 4-14 16,-13-2 4-16,-6 3-24 15,0-2-61-15,5 1-110 16,7-8 4-16</inkml:trace>
        </inkml:traceGroup>
        <inkml:traceGroup>
          <inkml:annotationXML>
            <emma:emma xmlns:emma="http://www.w3.org/2003/04/emma" version="1.0">
              <emma:interpretation id="{4AFB4A35-5785-4390-994F-75FE60AA93DD}" emma:medium="tactile" emma:mode="ink">
                <msink:context xmlns:msink="http://schemas.microsoft.com/ink/2010/main" type="inkWord" rotatedBoundingBox="16946,9774 17202,9779 17172,11395 16915,11390"/>
              </emma:interpretation>
            </emma:emma>
          </inkml:annotationXML>
          <inkml:trace contextRef="#ctx0" brushRef="#br0" timeOffset="-128026.8941">3099 2993 773 0,'9'72'228'0,"-6"-23"50"16,2-5-209-16,-4-17-40 16,7-3-15-16,-1-5-2 15,5 5-10-15,5-3-1 16,-1 6-9-16,-8-1 7 0,2 7-5 16,-7-7 7-16,0 4-6 15,-4-8 9-15,-1-7-84 16,-1-7-196-16,0-4 38 15</inkml:trace>
          <inkml:trace contextRef="#ctx0" brushRef="#br0" timeOffset="-128224.4226">3000 1844 546 0,'-9'71'271'15,"-1"-13"-9"-15,2 1-132 16,5-15-64-16,2-5-39 15,1-11-19-15,3-2-1 16,3-11-68-16,-2 1-203 16,-2-7 52-16</inkml:trace>
        </inkml:traceGroup>
      </inkml:traceGroup>
      <inkml:traceGroup>
        <inkml:annotationXML>
          <emma:emma xmlns:emma="http://www.w3.org/2003/04/emma" version="1.0">
            <emma:interpretation id="{E5129532-ECF4-4E7E-A7D9-5FD00DC978C7}" emma:medium="tactile" emma:mode="ink">
              <msink:context xmlns:msink="http://schemas.microsoft.com/ink/2010/main" type="line" rotatedBoundingBox="7804,10063 10351,10546 10014,12318 7468,11834">
                <msink:destinationLink direction="with" ref="{60A4963F-97F3-40DC-9D23-FEA56F2541B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2DB6AC2-DBA6-4FB5-BDA0-D1F71F45F9E7}" emma:medium="tactile" emma:mode="ink">
                <msink:context xmlns:msink="http://schemas.microsoft.com/ink/2010/main" type="inkWord" rotatedBoundingBox="7804,10063 8030,10105 7694,11877 7468,11834"/>
              </emma:interpretation>
            </emma:emma>
          </inkml:annotationXML>
          <inkml:trace contextRef="#ctx0" brushRef="#br0" timeOffset="-79747.9151">-6306 3317 492 0,'3'33'245'0,"-4"8"21"15,2-10-122 1,-4-1 3-16,2-7-54 0,1 1-13 15,0-5-40-15,-6 7-9 16,9-1-25-16,-5 1-309 16,4-5 101-16</inkml:trace>
          <inkml:trace contextRef="#ctx0" brushRef="#br0" timeOffset="-76103.8889">-6141 2302 732 0,'-24'30'164'15,"2"5"72"-15,8 4-220 16,7 3 0-16,5-5-4 16,11 2-3-16,2 3-2 15,-1 21 6-15,-2 10 0 16,-7 20 1-16,-8 4-3 15,-5 10-2-15,1-16-7 16,-1 1-2-16,2-20-3 0,-1-5-1 16,5-12-1-16,-1 0-2 15,2-5 0-15,1 2 1 16,5-5 1-16,-5 2 1 16,-1-10 3-16,4-7 1 15,-5-4 0-15,1 4 19 16,2-5 11-16,0 6 7 15,-1 0 5-15,4-2 18 16,-5-5-15-16,4-7-6 16,-1-11-6-16,4-1-10 15,-1-8-16-15,7-10 9 16,-4-7-327-16,10-15 113 16</inkml:trace>
          <inkml:trace contextRef="#ctx0" brushRef="#br0" timeOffset="-79900.0324">-6159 2164 689 0,'3'-13'278'15,"-4"-4"15"-15,1 25-162 16,-3 11-73-16,-5 16-14 16,-4 8-30-16,-3 29 5 15,-1-3-13-15,-4 20 8 16,8-10-10-16,5 7 8 16,1-17-12-16,-2 8 8 0,7-13-9 15,-8 8 8-15,0-12-11 16,0 0 10-16,1-12-17 15,-2-7-103-15,8-19-63 16,-4-1-136-16,2-7-83 16</inkml:trace>
        </inkml:traceGroup>
        <inkml:traceGroup>
          <inkml:annotationXML>
            <emma:emma xmlns:emma="http://www.w3.org/2003/04/emma" version="1.0">
              <emma:interpretation id="{2D6C0639-14AC-455E-AAE6-FF8B42AC08EA}" emma:medium="tactile" emma:mode="ink">
                <msink:context xmlns:msink="http://schemas.microsoft.com/ink/2010/main" type="inkWord" rotatedBoundingBox="8924,10859 10244,11110 10121,11758 8801,11507">
                  <msink:destinationLink direction="with" ref="{61E8D953-20A7-4120-8961-3F428B564F27}"/>
                </msink:context>
              </emma:interpretation>
            </emma:emma>
          </inkml:annotationXML>
          <inkml:trace contextRef="#ctx0" brushRef="#br0" timeOffset="-68774.4074">-5019 3057 140 0,'-6'-7'179'0,"4"-5"-40"16,1-5-18-16,2-5 13 16,-4 4-25-16,-4-3 38 15,4 4 5-15,3 8 15 16,-8 8-37-16,8-2-23 16,6 3-50-16,-4 4-20 15,2 1-24-15,4 4-7 0,-2 1-6 16,3 11-1-16,-3 2 2 15,-2 7 0-15,1 0 0 16,-7 9 1 0,-4 1 0-16,-4 5-1 0,-1-4 1 15,-2 7 0-15,1-8 1 16,0 1-2-16,0-6 1 16,4-1 0-16,5-5 0 0,3-10 0 15,3-7 0-15,8-9 5 16,-1-10 4-16,1-19 6 15,4-2 0-15,-2-20 3 16,-2-6-7-16,-2-10-3 16,0 9-6-16,-8-2-1 15,-4 13-3-15,0 10 1 16,-3 16-1-16,0 1-2 16,5 10 2-16,1 7-1 15,-3-2 1-15,4 2-1 16,-1 2 1-16,2 4 0 15,1-2-1-15,10 11 0 16,2 3 1-16,8 12-1 16,1 5 0-16,7 7 1 15,-4-5 0-15,-1 7-1 16,-5-11 2-16,-5-9-1 16,-3-9 0-16,2-12 2 0,0-20-1 15,12-25-8-15,3-12 190 16,3-16-534-16,-6-10 231 15</inkml:trace>
          <inkml:trace contextRef="#ctx0" brushRef="#br0" timeOffset="-68043.2551">-4395 3722 836 0,'-25'-3'272'0,"7"-3"62"16,3 0-221-16,4 0-20 16,4 2-25-16,2-4-31 15,-4-4-13-15,8 0-19 0,-1 2-1 16,1 2-1-16,-1 1-1 16,8 4-1-1,5 1-3-15,8 2-1 0,16-7 0 16,13 2 1-16,16-11 2 15,4-1 2-15,18-11 1 16,-10 1 1-16,8 1-1 16,-13 7 0-16,-7-4 0 15,-26 11 0-15,-7 8 0 16,-19-4 5-16,-15-1 12 16,-15 5 1-16,-25-5 5 15,-17-2 1-15,-20 2-3 16,-5 6-10-16,-10 11-1 15,17 7-6-15,3-6 1 0,22 1-4 16,5-1 2-16,18-4-1 16,5-10 1-16,8 4-1 15,1-1 0-15,10 4-3 16,-2-7-2-16,10 5-1 16,4 5-10-16,10 7-37 15,5 13-354-15,9 11 97 0</inkml:trace>
        </inkml:traceGroup>
      </inkml:traceGroup>
    </inkml:traceGroup>
    <inkml:traceGroup>
      <inkml:annotationXML>
        <emma:emma xmlns:emma="http://www.w3.org/2003/04/emma" version="1.0">
          <emma:interpretation id="{8178F044-2067-44B4-966A-CBD34F92E7E9}" emma:medium="tactile" emma:mode="ink">
            <msink:context xmlns:msink="http://schemas.microsoft.com/ink/2010/main" type="paragraph" rotatedBoundingBox="4635,13038 19992,12559 20041,14149 4684,146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876AB3-33E3-4DC2-A6B0-0622A21EDC47}" emma:medium="tactile" emma:mode="ink">
              <msink:context xmlns:msink="http://schemas.microsoft.com/ink/2010/main" type="line" rotatedBoundingBox="4635,13038 19992,12559 20041,14149 4684,14628">
                <msink:destinationLink direction="with" ref="{60A4963F-97F3-40DC-9D23-FEA56F2541B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9FF2FF2-C125-44EE-9F01-32F2920AE1EB}" emma:medium="tactile" emma:mode="ink">
                <msink:context xmlns:msink="http://schemas.microsoft.com/ink/2010/main" type="inkWord" rotatedBoundingBox="4639,13170 9901,13006 9947,14464 4684,146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124.05">-9062 5768 911 0,'-24'-49'344'0,"6"4"43"16,11 13-253-16,14 1-32 15,17 5-59-15,20 1-7 16,8 7-33-16,19 4 7 16,7 11-14-16,15 3 10 15,-11 8-11-15,4 4 10 16,-17 4-12-16,-9 2 9 0,-19 5-12 15,-5 5 8 1,-17 2-10-16,-7 9 11 0,-9 6-9 16,-10 11 14-16,-10-5-8 15,-7 9 13-15,-6-7-5 16,-15 8 31-16,-1-8-2 16,-16 7 24-16,-1-11-5 15,-3-1 21-15,7-15-24 0,-2-7 8 16,13-14-23-16,4-9 6 15,10-11-28-15,2-7 11 16,14-3-62-16,17-10-70 16,14 1-376-16,20 1 53 15</inkml:trace>
          <inkml:trace contextRef="#ctx0" brushRef="#br0" timeOffset="90768.4337">-8605 5701 949 0,'-47'40'213'16,"6"11"91"-16,17 3-284 15,6 4-1-15,18-10-15 16,9 6 13-16,5-12-13 15,2-2 12-15,2-4-13 16,-7 5 13-16,-11-8-13 0,0 1 12 16,-8-8-12-1,-4-8-108-15,0-15-214 0,-1-9 32 16</inkml:trace>
          <inkml:trace contextRef="#ctx0" brushRef="#br0" timeOffset="93644.0563">-9255 5378 1033 0,'-38'3'334'0,"9"-3"75"15,23 3-306-15,26-7 1 16,19-7-46-16,32-5 13 15,17 4-34-15,32-9 12 16,6 4-21-16,30 2 2 16,-8 0-29-16,15-1 10 15,-16 5-15-15,14-2 13 16,-26 5-13-16,6 0 12 16,-27-1-11-16,-6 0 13 15,-31 0-14-15,-16 2 12 16,-31 4-13-16,-13 6 9 15,-20 3-6-15,-18 4 16 16,-11 2-11-16,-20 7 14 16,-10-6-10-1,-26 2 9-15,-7 0-15 0,-25-1 11 0,3-7-13 16,-23 4 11-16,11-4-13 16,-16 4 10-16,17-4-12 15,-1 2 11-15,27 2-11 16,6 1 11-16,30 0-12 15,12 3 11-15,21 0-11 16,18 0 4-16,25 0-12 0,35-3 12 16,15-5-10-16,48-1 14 15,17-7-5-15,34-7 13 16,-1-7-12-16,25-6 12 16,-32-6-13-16,3-3 12 15,-40-1-12-15,-21 2 12 16,-42 10-14-16,-26 4 11 15,-44 4-10-15,-44 13 13 16,-33 2-12-16,-33 4 12 16,-16 10-10-16,-15 7-6 15,26-4-46-15,10 6-64 16,28 6-361-16,32 8 62 16</inkml:trace>
          <inkml:trace contextRef="#ctx0" brushRef="#br0" timeOffset="91710.4997">-7880 5563 1088 0,'-9'-9'250'16,"-12"10"95"-16,0 8-325 16,0 3-6-16,4 0-10 15,2 3 9-15,9 0-7 0,0 6 20 16,4 0-6-16,-1 5 22 15,0-2-4-15,0 4 17 16,2-7-15-16,-4 3 14 16,1-6-14-16,-5 11 23 15,-2-2-18-15,-10 12 9 16,2 3-24 0,-1 9-1-16,2-7-29 0,6-2 10 15,9-11-13-15,3-7 13 16,5-10-12-16,5-8 17 15,4-11-9-15,11-11 16 16,5-10-12-16,14-14 12 16,6-4-17-16,13-17 10 15,-6 2-16-15,9-3 12 0,-14 10-13 16,-1 1 12-16,-16 21-14 16,-10 6 11-16,-13 12-12 15,-6 7-37-15,-4 8-44 16,-4 8-48-16,-2 1-17 15,-8 3-326-15,4 1 94 16</inkml:trace>
          <inkml:trace contextRef="#ctx0" brushRef="#br0" timeOffset="91972.3324">-7864 5901 661 0,'-13'15'333'0,"8"-5"9"15,8 7-167-15,11 1 2 16,4-2-73-16,15 5-3 15,3 5-40 1,16 5-7-16,-4 4-40 0,8 5 3 16,-10-5-25-16,4-1-378 15,-17-16-24-15,-8-10-132 16</inkml:trace>
          <inkml:trace contextRef="#ctx0" brushRef="#br0" timeOffset="94469.0596">-6803 5614 905 0,'-45'-14'390'0,"12"4"35"16,8 4-171-1,13 3-99-15,9 1-19 0,9 5-45 16,12 6-29-16,12 3-42 16,30 5-15-16,13 1-4 15,34 4 2-15,0-4 3 16,8 0 2-16,-20-3-3 0,-7 0 0 16,-32-3-1-16,-13 2-4 15,-22 2-2-15,-18 10 1 16,-19-1 1-16,-17 8 0 15,-8 2 3-15,-17 1 2 16,-1-4-2-16,-20 5-1 16,-2-2 0-16,-17 2-1 15,8-4 0-15,1 0 1 16,23-9-2-16,14-6 2 16,25-9 0-16,13-3-2 15,11-7-4-15,14-4-74 16,7-4-58-16,27 6-363 15,-2-1 28-15</inkml:trace>
          <inkml:trace contextRef="#ctx0" brushRef="#br0" timeOffset="95124.0687">-5373 5618 1082 0,'3'12'269'16,"-8"12"89"-16,-1 24-297 15,0 14-40-15,-4 16 3 16,-1 2-7-16,-1 19-3 15,3-12-6-15,0 9 15 16,3-8 4-16,-5 4 18 16,4-26 6-16,-2-4 9 0,1-25-12 15,2-16-1-15,6-12 1 16,3-12 18-16,2-16-6 16,2-28-3-16,5-13-7 15,7-41-18-15,3-7-26 16,14-24-4-16,3 18-2 15,11-3 0-15,-2 33-2 16,3 10 2-16,-6 31 0 0,3 8-1 16,-11 22-1-16,8 10 1 15,-6 9-2-15,0 12 0 16,-10 6-1-16,-7 7-2 16,-13 4-1-16,-15 4 4 15,-18-3 2-15,-16 4 3 16,-8-9 5-16,-23-3 1 15,1-8-2-15,-2-5 3 16,7-11-17-16,10 2-99 16,23-9-38-16,20 6-351 15,23 8 4-15</inkml:trace>
          <inkml:trace contextRef="#ctx0" brushRef="#br0" timeOffset="95587.3287">-4638 5992 1185 0,'2'-27'382'0,"-14"12"74"0,-3 11-333 15,-8 8-32-15,4 7-43 16,-2 5-14-16,9-2-20 16,7 8-3-16,11-5-5 15,8 5-1-15,4-8-3 0,7-2 5 16,2-11 1-16,12-7 2 15,-4-15 0-15,1 5 1 16,-6-1-4-16,-8 1-3 16,-11 11-7-16,-13 17-3 15,-7 8-1-15,-9 16 2 16,0 7 2-16,2 11 8 16,8-4 2-16,13 2 1 15,14-16-2-15,14-7 1 16,2-17 0-16,13-15 4 15,4-18-1-15,13-17 2 16,-8-8-3-16,6-11 0 16,-19 4 5-16,-10 7 6 15,-22 16 0-15,-9 12-1 16,-10 18-2-16,-5 10-7 16,1 5-8-16,8 6 8 0,5 0-24 15,16-1-253-15,7-4-251 16,7-10-24-16</inkml:trace>
        </inkml:traceGroup>
        <inkml:traceGroup>
          <inkml:annotationXML>
            <emma:emma xmlns:emma="http://www.w3.org/2003/04/emma" version="1.0">
              <emma:interpretation id="{C0E408CE-0F45-4B62-B9CD-B69A1F2AE4FB}" emma:medium="tactile" emma:mode="ink">
                <msink:context xmlns:msink="http://schemas.microsoft.com/ink/2010/main" type="inkWord" rotatedBoundingBox="11045,13515 12754,13461 12776,14169 11067,142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6294.2937">-2865 6010 1016 0,'-30'20'296'0,"13"-1"66"15,24-8-285-15,24-7-21 16,19-1-26-16,23-6-2 16,8-3-9-16,23-3-4 15,-13 8-6-15,5-5-1 16,-18 6-12-16,-5 0-188 15,-24 9-191-15,-8 3-8 16</inkml:trace>
          <inkml:trace contextRef="#ctx0" brushRef="#br0" timeOffset="96020.3124">-2761 5773 1146 0,'-84'-23'794'15,"69"44"-689"-15,16-6-16 0,17 2-38 16,39-1-1-16,18-5-15 15,35 1-2-15,4-6-7 16,13-2-7-16,-20-1-12 16,0 0-1-16,-31-7-3 15,-14-2-99-15,-31-3-14 0,-23 0-363 16,-26-5 17-16</inkml:trace>
          <inkml:trace contextRef="#ctx0" brushRef="#br0" timeOffset="96661.1031">-1802 5549 1225 0,'9'3'305'0,"22"2"97"16,13 4-352-16,26 1 0 15,13 1-14-15,10 1-3 16,-16 3-1-16,-8 3-5 16,-23 3-21-16,-8 4-3 15,-17-1-3-15,-11 8-1 16,-11-2 1-16,-14 10 1 0,-17 2 2 15,-25 5 9-15,-10 1 1 16,-23 8 1-16,0-5 0 16,-8 6-2-16,21-6-4 15,14-5-84-15,41-8-373 16,23-20 97-16</inkml:trace>
        </inkml:traceGroup>
        <inkml:traceGroup>
          <inkml:annotationXML>
            <emma:emma xmlns:emma="http://www.w3.org/2003/04/emma" version="1.0">
              <emma:interpretation id="{1306C583-460F-4F26-97F6-720CC85A194D}" emma:medium="tactile" emma:mode="ink">
                <msink:context xmlns:msink="http://schemas.microsoft.com/ink/2010/main" type="inkWord" rotatedBoundingBox="13506,12762 19992,12559 20026,13656 13540,13858">
                  <msink:destinationLink direction="with" ref="{832003D6-89D7-4AEE-93E8-AB9DB5CA9513}"/>
                </msink:context>
              </emma:interpretation>
              <emma:one-of disjunction-type="recognition" id="oneOf5">
                <emma:interpretation id="interp5" emma:lang="" emma:confidence="0">
                  <emma:literal>Schutzzölle</emma:literal>
                </emma:interpretation>
                <emma:interpretation id="interp6" emma:lang="" emma:confidence="0">
                  <emma:literal>Schatzzölle</emma:literal>
                </emma:interpretation>
                <emma:interpretation id="interp7" emma:lang="" emma:confidence="0">
                  <emma:literal>Schutzöde</emma:literal>
                </emma:interpretation>
                <emma:interpretation id="interp8" emma:lang="" emma:confidence="0">
                  <emma:literal>Schatzöde</emma:literal>
                </emma:interpretation>
                <emma:interpretation id="interp9" emma:lang="" emma:confidence="0">
                  <emma:literal>Schuttöde</emma:literal>
                </emma:interpretation>
              </emma:one-of>
            </emma:emma>
          </inkml:annotationXML>
          <inkml:trace contextRef="#ctx0" brushRef="#br0" timeOffset="97154.7821">184 5187 1047 0,'-26'-21'878'16,"2"2"-701"-16,-33-11-75 16,-6 21-58-16,-21 21-21 15,0 21-22-15,2 15 2 0,10-6 2 16,10 2-2-16,23-10 0 15,15 5-1-15,25-6-3 16,25 3 2-16,19-1 2 16,32 1 1-16,10-11 1 15,22-4 2-15,-4-6-3 16,8 0-1-16,-23-6 0 0,-12 3-3 16,-31 2-1-16,-28 2-6 15,-31 2 1-15,-37 5 1 16,-25-4 2-16,-28 8 16 15,-8-6 16-15,-17 2 10 16,19-10-2-16,10-2 0 16,30-8-14-16,22-2-37 15,40-5-32-15,34-8-65 16,33 1-35-16,38-2-352 16,22-4 68-16</inkml:trace>
          <inkml:trace contextRef="#ctx0" brushRef="#br0" timeOffset="97617.7141">877 5615 1177 0,'-57'-1'343'15,"-12"7"78"-15,-25 13-310 0,5 7-38 16,-1 11 12-16,23 2-17 16,8 6 0-16,35-6-18 15,26-6-17-15,28-8-24 16,33-13 0-16,13-21-1 15,32-28 4-15,2-11 2 16,11-30 0-16,-15-7-6 16,-1-20-2-16,-30 9 0 15,-15-17-2-15,-32 17-1 0,-25 4-5 16,-24 26 1-16,-30 21-2 16,-15 36 0-16,-18 30-1 15,2 23 3-15,0 17-2 16,22 5 0-16,15 8-1 15,33-12 1-15,29 4 0 16,23-15 0-16,31-2 2 16,15-14 3-16,17-5 0 15,-13-15 2-15,-3-5 1 16,-25-4-2-16,-22 8-8 16,-28 2-1-16,-13 13 1 15,-16 5 1-15,-13 7 2 16,3-4 8-16,2-2 1 15,5-10-1-15,8-5-2 0,17-11-3 16,11-12-62-16,11-9-65 16,21-17-376-16,11-10 44 15</inkml:trace>
          <inkml:trace contextRef="#ctx0" brushRef="#br0" timeOffset="97938.4246">1661 5432 1138 0,'-16'11'413'0,"-17"19"32"15,-5 9-228-15,7 1-157 16,9 8-6-16,13-6-4 16,18-1-8-16,17-7-30 0,21-5-3 15,10-16 0-15,13-17 1 16,-2-16 1-16,4-17 0 16,-15-11-3-16,-8-12-1 15,-19 4-2-15,-7 7-3 16,-19 16 0-16,-16 13 3 15,-9 23-1-15,-4 20 2 16,-1 7 4-16,5 13-2 16,12 4-1-16,11 5-2 15,16-2 0-15,22 2-3 16,10-8 13-16,16-4-103 16,-2-10 357-16,0-31-781 15,-21-17 277-15</inkml:trace>
          <inkml:trace contextRef="#ctx0" brushRef="#br0" timeOffset="99067.5781">2329 5311 1102 0,'3'0'311'16,"17"3"68"-16,26 1-279 15,11 1-49-15,36-1-5 16,6 1-6-16,17 4 2 0,-11 4-9 16,5 8 373-16,-31 6-825 15,-4 2 413 32</inkml:trace>
          <inkml:trace contextRef="#ctx0" brushRef="#br0" timeOffset="98560.9335">2619 4935 1322 0,'6'6'278'0,"0"29"127"15,-5 10-385-15,-1 25-9 16,-9 2 2-16,-6 11 20 16,2-12-2-16,-1 4 0 15,-1-17-6-15,9 1-3 16,0-17-12-16,5-6-3 16,10-18 3-16,18-14 5 0,7-13-2 15,25-12 2-15,4-7 1 16,5-7-7-16,-10 8-5 15,-1 8-3-15,-15 16 0 16,-10 13-8-16,-20 11-3 16,-15 11 0-16,-17 1 2 15,-14 7 14-15,-4-4 14 16,-2-1 20-16,8-5 3 0,10-6 3 16,14-9-13-16,14-3-5 15,18-6-13-15,24-3-2 16,14-2-3-1,14-1 1-15,1 0-4 16,5 0-2-16,-17-1 8 0,-10-4-66 16,-19-7-46-16,-18-10-408 15,-28-5 54-15</inkml:trace>
          <inkml:trace contextRef="#ctx0" brushRef="#br0" timeOffset="99091.5134">3643 5332 1088 0,'42'-32'370'0,"0"16"39"15,-14 4-284-15,2 10-79 16,-10 10-34-16,-5 7-11 15,-14 0-1-15,-8 12 1 32,-11 1-1-32,-20 10 19 0,-17-4 13 0,-19 8 14 15,-1-6 8-15,-4 3 16 16,15-4-17-16,21 1-5 16,26-8-16-16,23 5-10 15,18-6-12-15,29-3 3 16,13-7-5-16,23-5 5 15,-5-8 2-15,19-5 5 16,-17-2-38 15,-8-9 342-31,-24 0-825 16,-17-12 352-16</inkml:trace>
          <inkml:trace contextRef="#ctx0" brushRef="#br0" timeOffset="99156.3411">3454 5522 1259 0,'7'0'293'0,"19"2"107"16,14-1-370-16,31 5-14 16,4 2-11-16,27 2-15 15,0 2-35-15,7 2-356 16,-19-4 94-16</inkml:trace>
          <inkml:trace contextRef="#ctx0" brushRef="#br0" timeOffset="99441.5768">4347 5458 1215 0,'-36'-23'300'0,"-18"11"104"16,0 12-348-16,-3 15 1 15,13 6-11-15,5 9 2 16,19 2-7-16,14 13-6 16,17-6-18-16,17 4-1 15,12-10-6-15,18-4 4 16,4-17 1-16,4-15 2 15,-9-11-3-15,-2-17 0 0,-13-7-3 16,-13-10 4-16,-14 3 5 16,-14-4 6-16,-14 8-3 15,-8 10 1-15,-3 13-7 16,-3 7-10-16,10 11-6 16,5 11-2-16,6 1 4 15,11 6-78-15,7-2-40 16,13 1-378-16,16-8 37 15</inkml:trace>
          <inkml:trace contextRef="#ctx0" brushRef="#br0" timeOffset="100445.4114">4146 4722 1307 0,'19'-24'363'16,"4"15"97"-16,11 5-359 15,2 4-65-15,9 7-8 16,-6 11-17-16,9 8-39 0,-7 5-433 16,10 8 134-16</inkml:trace>
          <inkml:trace contextRef="#ctx0" brushRef="#br0" timeOffset="100697.7747">4584 4811 1326 0,'-15'-9'363'0,"4"12"85"15,-1 6-361-15,9 6-72 0,6 4-58 16,8 7-179-16,10-2-226 16,3-3-28-16</inkml:trace>
          <inkml:trace contextRef="#ctx0" brushRef="#br0" timeOffset="99839.5128">4833 4931 1259 0,'-25'7'384'15,"-11"22"71"-15,1 20-309 16,11 14-101-16,10 17-10 15,19 1-1-15,22 11-8 16,8-8-16-16,11 3-1 16,-2-12-4-16,-1-8 0 15,-13-22-7 1,-1-19-5-16,-13-22-8 0,1-22-7 0,-2-24-20 16,3-31-46-16,-8-11-28 15,2-32-51-15,-1 2-21 16,1-6 14-16,-3 24 84 15,3 13 89-15,-2 35 85 16,-7 20 42-16,-4 29 7 16,-8 19-31-16,-3 13-54 15,0 22-21-15,4 10-13 32,11 13 1-32,5 2-1 0,8 7-1 0,4-14-9 0,7 2 1 15,-5-21 1-15,11-3-50 16,-4-21 75-16,8-13-448 15,-4-19 126-15</inkml:trace>
          <inkml:trace contextRef="#ctx0" brushRef="#br0" timeOffset="100171.1522">5462 5324 1150 0,'14'-3'341'15,"2"14"66"-15,11 2-289 16,8 11-87-16,13 6-6 15,6-1-6-15,16-7 1 16,-1-8-14-16,3-13 3 16,-9-11-2-16,-7-13 1 15,-21-7-1-15,-16-6-1 16,-17 0-2-16,-28-7-4 0,-22 4 1 16,-27 1-1-1,-2 12-1-15,-13 17 5 0,9 17 12 16,3 26 16-16,23 9 5 15,10 14 1-15,25 0-2 16,29 10-7-16,24-10-19 16,26 6 2-16,7-13-2 15,13-11 1-15,-10-17 0 16,-6-11-60-16,-22-19-36 0,-19-17-396 16,-29-7 61-16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31.3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14A596-FBBE-451D-961C-B9837C3BF2B1}" emma:medium="tactile" emma:mode="ink">
          <msink:context xmlns:msink="http://schemas.microsoft.com/ink/2010/main" type="writingRegion" rotatedBoundingBox="11269,1775 12102,2057 11968,2455 11135,2174">
            <msink:destinationLink direction="with" ref="{46865880-A211-4547-8C30-EA9A3C052293}"/>
            <msink:destinationLink direction="with" ref="{F65F8D82-2855-4AB7-AD5D-FA369C26CA46}"/>
          </msink:context>
        </emma:interpretation>
      </emma:emma>
    </inkml:annotationXML>
    <inkml:traceGroup>
      <inkml:annotationXML>
        <emma:emma xmlns:emma="http://www.w3.org/2003/04/emma" version="1.0">
          <emma:interpretation id="{F45237BA-83E6-4075-A3B3-4C2C484263F6}" emma:medium="tactile" emma:mode="ink">
            <msink:context xmlns:msink="http://schemas.microsoft.com/ink/2010/main" type="paragraph" rotatedBoundingBox="11269,1775 12102,2057 11968,2455 11135,2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E76EB5-FE1D-409E-A53F-A8914ECCF7BD}" emma:medium="tactile" emma:mode="ink">
              <msink:context xmlns:msink="http://schemas.microsoft.com/ink/2010/main" type="line" rotatedBoundingBox="11269,1775 12102,2057 11968,2455 11135,2174"/>
            </emma:interpretation>
          </emma:emma>
        </inkml:annotationXML>
        <inkml:traceGroup>
          <inkml:annotationXML>
            <emma:emma xmlns:emma="http://www.w3.org/2003/04/emma" version="1.0">
              <emma:interpretation id="{A641164A-799A-42B7-85F7-0EEA5FD677D6}" emma:medium="tactile" emma:mode="ink">
                <msink:context xmlns:msink="http://schemas.microsoft.com/ink/2010/main" type="inkWord" rotatedBoundingBox="11269,1775 12102,2057 11968,2455 11135,21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903 192 1096 0,'-2'5'321'0,"5"-5"88"16,12-2-276-16,6 2-38 15,14-6-1-15,4 0-35 16,9 3-10-16,-6 0-29 16,0-7-8-16,-6 1-8 15,-3-2-15-15,-12-1-59 16,0 8-388-16,-3 2 95 0</inkml:trace>
          <inkml:trace contextRef="#ctx0" brushRef="#br0" timeOffset="-416.4135">1110-123 690 0,'16'-13'421'15,"-4"4"-22"-15,-4 0-71 16,-2 6-186-16,-3 0-6 16,0 3-43-16,-5 4-15 15,2 4-38-15,-9 4-7 16,0 3-15-16,-7 9-2 15,-5 3-12-15,-9 12 0 16,4 1-2-16,-7 1 3 0,0-7-2 16,2-1-15-16,8-10-18 15,7-11-47-15,8-3-38 16,14-11 216-16,8-7-570 16,7-19 247-16</inkml:trace>
          <inkml:trace contextRef="#ctx0" brushRef="#br0" timeOffset="-216.4944">1176-136 982 0,'0'-5'339'0,"-3"8"50"0,-9 8-277 0,3 5-27 15,0 5-45-15,-2 3-20 16,7 2-12-16,2 1 3 16,2-2-2-16,2-1-1 15,2-3 0-15,-1-3 0 16,2-6-5-16,-4-3 3 15,2 2-10-15,-6 1-64 16,-1 4-338-16,-13 5 81 16</inkml:trace>
          <inkml:trace contextRef="#ctx0" brushRef="#br0" timeOffset="281.8252">1275-15 1000 0,'0'0'317'15,"6"3"87"-15,-3 6-232 16,-3-1-66-16,4 1-6 16,-1 4-14-16,3-1-38 0,5 0-29 15,2-1-9-15,-2-2-6 16,5-6-8-1,-7-5-29-15,-1-5-51 0,-1 4-370 16,5-11 77-16</inkml:trace>
          <inkml:trace contextRef="#ctx0" brushRef="#br0" timeOffset="464.3389">1494-18 1243 0,'-22'21'377'0,"-12"9"97"15,10-4-361-15,5-1-18 16,7-4-43-16,6 0-22 16,9-6-25-16,0-3 1 15,0-1-13-15,-3-2-58 16,-2 1-49-16,1 7-366 16,-1 2 45-16</inkml:trace>
          <inkml:trace contextRef="#ctx0" brushRef="#br0" timeOffset="1280.539">1544 171 1141 0,'-2'0'411'0,"4"-6"62"15,5 2-322-15,2 1-10 16,6-2-57-16,9-2-18 16,5 1-25-16,4-3-3 15,3 6-18-15,-3 0-7 16,-9 3-10-16,-6 9-4 15,-11 1 0-15,-11 10 3 16,-10-1 1-16,-8 7 3 16,-7-1 2-16,-4 5 2 15,3-9-5-15,3-1 2 16,8-5-4-16,5-5 1 16,7-2-3-16,4-1-2 15,7-2-3-15,7-1 1 16,4-1 0-16,9-3 3 15,3-3 1-15,6 2-15 0,-3-2-78 16,-2 7-431-16,-16 4 98 16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8:01.0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2FBC39-7E15-4F91-9330-F0A070B373BD}" emma:medium="tactile" emma:mode="ink">
          <msink:context xmlns:msink="http://schemas.microsoft.com/ink/2010/main" type="inkDrawing" rotatedBoundingBox="3831,7548 9439,10215 9188,10744 3580,8076" semanticType="callout" shapeName="Other">
            <msink:sourceLink direction="with" ref="{8F16C25C-8FDE-4036-8D5D-145B0C5721AF}"/>
            <msink:sourceLink direction="with" ref="{7EB0D6DA-6374-4F18-AA2C-3409518AC1A2}"/>
          </msink:context>
        </emma:interpretation>
      </emma:emma>
    </inkml:annotationXML>
    <inkml:trace contextRef="#ctx0" brushRef="#br0">54 80 486 0,'-23'-42'411'16,"8"15"-77"-16,2 15-13 0,4 18-220 16,7 13-25-1,7 16-21-15,2 10-18 0,1-3-12 16,7 0-11-16,-3-8 3 15,-2-5-13-15,-2-13 9 16,5-5-12-16,-8-10 9 16,1-8-10-16,-3-5 10 15,1-6-9-15,-5 3 9 0,4 3-13 16,1 6 12-16,1 4-12 16,-1 5 7-16,5 5-11 15,-1 2 10-15,2 1-10 16,1-1 12-16,-2-2-10 15,-5-4 13-15,1-1-9 16,-5 0 11-16,-2-3 7 16,5 2 24-16,-3 1 8 15,0 0 15-15,3 3-6 16,-1 4-4-16,-1 2-18 16,4 2-8-16,-2 2-14 15,0-1 4-15,4 0-13 16,1-7 4-16,-2-1-13 15,3-4 11-15,0-3-10 32,1-3 12-32,-1 0-10 0,4-1 11 0,-3 1-12 0,-1 1 10 15,3 7-14-15,0 4 11 16,2 4-10-16,1 2 9 16,0 2-9-16,-2-5 13 15,1 0-12-15,-2-6 9 16,0-2-8-16,-2-2 10 15,2 1-12-15,0 1 12 0,2 5-11 16,-2 3 10-16,7 6-13 16,1 8 9-16,7 3-8 15,0-2 11-15,3 4-11 16,-2-4 12-16,1-6-9 16,-5-4 10-16,-2-2-12 15,-4-3 12-15,0-3-12 16,-6-3 11-16,2 1-12 15,-2-2 12 1,3-4-11-16,-3 1 11 0,7 5-11 16,1 1 11-16,5 4-11 15,-2 1 10-15,4 5-10 16,0-1 11-16,3 4-12 16,-3-3 11-16,5 4-12 15,-2-4 12-15,1 2-11 16,-4-4 11-16,6 2-10 15,-6-3 11-15,5 2-11 16,-5-5 11-16,3 3-11 0,-2-2 11 16,5 4-12-16,-9-4 12 15,5 7-12-15,-2-4 12 16,1 7-11-16,-4 1 9 16,12 8-11-16,-7-2 12 15,1-2-12-15,-3-5 12 16,0-2-9-16,-7-6 10 15,4-9-12-15,-5 4 13 0,4 2-12 16,-1-4 11-16,4 2-11 16,-2 7 12-16,4-1-13 15,-1-1 12-15,5 9-12 16,-1-1 12-16,1 4-11 16,-4-3 10-16,2 4-11 15,-4-5 12-15,4-2-12 16,-3-5 11-16,1-4-11 15,1-7 10-15,1-2-10 16,-8-2 11-16,7 1-11 16,-2 5 11-16,6 10-10 15,0 4 9-15,9 12-11 16,-4 1 11-16,7 8-9 16,-6-4 10-16,3-5-10 15,-6-10 11-15,1-4-11 0,-10-11 10 16,2-5-11-16,-7-3 12 15,2 1-11-15,-3-5 12 16,9 7-11-16,-4-3 11 16,10 4-12-16,-3 4 11 15,5 4-12-15,-4-2 12 16,8 4-12-16,-6-4 12 16,8-1-12-16,-4-4 12 0,4-1-11 15,-7-4 11-15,4 0-11 16,-4-4 11-16,8 8-11 15,-3-2 12-15,5 4-13 16,-1 3 11-16,5 9-11 16,-5-5 12-16,6 2-13 15,-5 5 13-15,5-1-12 16,-4-5 12-16,6 2-11 16,-9 2 11-16,0-9-12 15,-6 0 12-15,6 2-11 16,-7-5 11-16,8 4-11 15,-1 1 10-15,8 5-11 16,-8-2 12-16,8 4-12 16,-7-3 11-16,8 9-12 15,-4-6 11-15,8 9-11 16,-11-6 12-16,2 6-12 0,-8-5 14 16,8 5-12-16,-10-1 11 15,9 7-12-15,1-1 13 16,3-2-13-16,-5-3 11 15,8 0-11-15,-4-6 11 16,5-6-10-16,-7 0 11 16,1-2-11-16,-10-11 12 0,5 7-12 15,-6-3 10-15,0 0-12 16,-1-2 13-16,2 8-12 16,-8-4 12-16,1 1-12 15,-3-2 13-15,2-2-13 16,-4-2 12-16,-1-2-11 15,-1 4 17-15,-1 4-127 16,-4 1-31-16,-7 2-330 16,-8 2-21-16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8:27.4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73A998-5309-4E09-BAAD-A366F3912603}" emma:medium="tactile" emma:mode="ink">
          <msink:context xmlns:msink="http://schemas.microsoft.com/ink/2010/main" type="inkDrawing" rotatedBoundingBox="3928,7444 8719,9782 8409,10419 3617,8081" semanticType="callout" shapeName="Other">
            <msink:sourceLink direction="from" ref="{8F16C25C-8FDE-4036-8D5D-145B0C5721AF}"/>
            <msink:sourceLink direction="to" ref="{7EB0D6DA-6374-4F18-AA2C-3409518AC1A2}"/>
          </msink:context>
        </emma:interpretation>
      </emma:emma>
    </inkml:annotationXML>
    <inkml:trace contextRef="#ctx0" brushRef="#br0">10 0 586 0,'-12'20'230'16,"6"-4"15"-16,0 8-140 15,6-3-60-15,8 6-17 16,4-9-14-16,-6 0-8 15,0-12-7-15,1 2 11 16,-7-8 19-16,-3-9 22 16,0 3 8-16,0 0 3 0,-3 0-11 15,6 3-9-15,-1 4-22 16,2 2-2-16,5-3-3 16,-3 3-2-16,2 0-9 15,1 0-3-15,-2-4 0 16,2 4 0-16,-4-2-1 15,1-1 1-15,1-1-1 16,1-1 2-16,-7-2-1 0,10 2 0 16,-7 1 0-16,-4 1 0 15,3 4 0-15,3 2 0 16,-1-6 0-16,-1 6 1 16,2-4-1-16,-1-1 0 15,-1-1 0-15,1 3 0 16,-5-9 0-16,1 2 2 15,2 2 0-15,-3-4-1 16,0 3 2-16,5 3 2 16,-4 0 1-16,2 0-1 15,0-1 0-15,0 2-1 16,2 1-4-16,1-2 0 16,1 0-1-16,2 1 0 15,-1-2-1-15,-1 1 2 16,2 4-1-16,-1-2-1 15,-1 2 0-15,13 7 1 0,-2 1-1 16,7 3 0-16,1 3 3 16,5 0-1-16,-4 0 0 15,4-5 2-15,-4-1-1 16,1 2-1-16,1-2 0 16,5 7 1-16,-2 7-2 15,5 1 0-15,-2 0 0 16,7 4 1-16,-6-8-1 0,6 2 0 15,-3 0 0-15,3 8 1 16,-8 0 0-16,7 7-2 16,-8-7 1-16,3 3 1 15,-3-9-1-15,3 0 0 16,-8-6 0-16,6 0 0 16,-7-6-1-16,1-1 2 15,-1-5-1-15,3 0 0 16,-3-5 0-16,3 8 1 15,-1 0-1-15,4 8 0 16,-3 5 0-16,4 13 0 16,1-1 0-16,4 5 1 15,-6-4-1-15,0-1 1 16,-6-7-1-16,4 1 0 16,-4-6-1-16,8 2 1 0,-2-4 0 15,9-1 0-15,-8 1 0 16,6-1 0-16,-7-4 1 15,9 6-2-15,-5 0 2 16,8 2-1-16,-3-4 1 16,9 7-2-16,-3-5 2 15,3 1-1-15,-4-1-1 16,4 3 1-16,-8-6 1 16,2 3-2-16,-1-4 1 0,4 1 1 15,-3-8-1-15,5 10-1 16,-4-4 1-16,10 8 0 15,-10-1 0-15,14 13-1 16,-4-4 2-16,5 1-1 16,-8-8 1-16,4-2-2 15,-9-10 1-15,3-7-1 16,-5 0 0-16,4-4 1 16,-2 1 0-16,9 1 1 15,-4 2-1-15,7-1 1 16,-2 7-1-16,5 4 1 15,-7 1-2-15,4 1 1 16,-9 1 1-16,9-4-2 16,-8 2 1-16,6-5 0 15,-7-2 0-15,9 1-1 0,-11-7 1 16,11-2 0-16,-6-4 0 16,6 4 0-16,-9-5 0 15,8 0 0-15,-7-2 0 16,7-2 0-16,-8 2 0 15,11-2 0-15,-10 1 0 16,10 4 1-16,-5 5-1 16,9-1 0-16,-5 5 0 15,1 2 1-15,-8-3-2 0,3 0 2 16,-14 2-1-16,4-5 0 16,-7-2 0-16,-2-5-1 15,-9-4-1-15,-2-1-1 16,-8-6 1-16,-2 2 0 15,-4-1 1-15,-4 5 1 16,-3 2 1-16,3 5 2 16,0 2-1-16,3 11 1 15,3 4 0-15,5 1-18 16,-7 1-112-16,-1-7-216 16,-6-7 18-16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9:24.9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EC92C91-9C6C-4AA4-8531-8FA8E57374AF}" emma:medium="tactile" emma:mode="ink">
          <msink:context xmlns:msink="http://schemas.microsoft.com/ink/2010/main" type="inkDrawing" rotatedBoundingBox="24141,11344 29820,11287 29821,11415 24143,11471" shapeName="Other"/>
        </emma:interpretation>
      </emma:emma>
    </inkml:annotationXML>
    <inkml:trace contextRef="#ctx0" brushRef="#br0">0 70 875 0,'69'-12'605'0,"-69"12"-511"0,6 3-59 15,3-2-20-15,4 2-4 16,1-3 1-16,7 2-6 16,-2-2-2-16,4-2-2 15,-2 1 2-15,1 2-4 16,-2 2 5-16,3 5 5 0,-2 1 5 15,4 9 0-15,-1-3 5 16,11 4-4-16,-1-1-5 16,10-6-4-16,-1-6-1 15,8-4-4-15,-4-13 3 16,5-2-5-16,-2-1 4 0,1-7-4 16,-5 8 3-16,4 4-4 15,-8 3 4-15,8 3-4 16,-4 7 3-16,11-4-2 15,-6 3 2-15,11 0-4 16,-5-1 5-16,4-7-3 16,-5 2 6-16,10 2-3 15,-9-2 4-15,9 1-4 16,-3 5 4-16,11-3-7 16,-13-3 3-16,11 2-3 15,-7-5 2-15,2 1-4 16,-13 4 5-16,12 2-4 15,-10-2 3-15,7 8-3 16,-7-1 3-16,7 5-3 16,-8-2 3-16,10-2-4 15,-8 1 5-15,10-7-4 0,-7-4 3 16,9-1-4-16,-4 5 5 16,7 1-5-16,-7 2 4 15,8 5-3-15,-10 0 2 16,8-3-3-16,-10-6 4 15,4 0-4-15,-5-1 5 16,12-5-3-16,-8 6 2 16,12 6-3-16,-6-6 4 15,7-3-5-15,-4 6 5 16,13-9-5-16,-10-12 3 0,13 9-2 16,-8 0 3-16,6 0-4 15,-12 9 4-15,3 7-3 16,-10-7 3-16,8 6-3 15,-10-6 3-15,11-4-1 16,1 1 6-16,13 0-5 16,-6 0 6-16,6-2-5 15,-8-2 1-15,8-4-5 16,-19 1 3-16,11-7-3 16,-11 2 3-16,5 5-3 15,-19-1 5-15,4 5 7 16,-19 6 8-16,-1 2 12 15,-16 1 10-15,-4 1 12 16,-11 1 1-16,2-4 11 16,-8 4-1-16,-4-2 1 0,-1 0-6 15,2-2-12-15,-5 2-14 16,3 0-15-16,0-3-7 16,1 2-37-16,7 2-51 15,13 1-412-15,0-11 92 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9:35.4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172518-A9F5-4A25-AB9B-8486438FEAAA}" emma:medium="tactile" emma:mode="ink">
          <msink:context xmlns:msink="http://schemas.microsoft.com/ink/2010/main" type="inkDrawing" rotatedBoundingBox="25815,10499 29116,10350 29127,10592 25825,10741" shapeName="Other"/>
        </emma:interpretation>
      </emma:emma>
    </inkml:annotationXML>
    <inkml:trace contextRef="#ctx0" brushRef="#br0">0 379 605 0,'0'-14'283'0,"3"-10"31"16,-3 11-164-16,3-13 0 16,3-5-63-16,2 3-15 15,-1 1-41-15,5 0-5 16,-3 11-17-16,2 5 3 15,-7 7-10-15,2 2 3 16,0 7-8-16,2-1 7 16,-1 2-6-16,5-1 6 15,2 2-6-15,-1-1 7 16,5-7-7-16,-1-4 8 16,1 4-6-16,-2-5 6 15,-1-2-7-15,-4 5 7 16,2 3-8-16,1 0 5 15,1-1-5-15,4-1 4 16,4-2-3-16,2-1 4 0,2-1-4 16,2 0 2-1,-4 5-2-15,5-1 1 0,-6 1-1 16,1 1 2-16,-6-2-1 16,-1 2 2-16,-3-1-3 15,-1-1 4-15,-2-1-4 16,3 3 4-16,1-19-5 0,4 19 5 15,-2 0-5 1,3 3 5-16,1-2-6 0,2 20 6 16,-6-16-6-16,3-1 6 15,2 1-6-15,2-1 7 16,1-1-8-16,8-1 6 16,-4-4-3-16,8-2 3 15,-8 1-4-15,3-5 4 16,-5 1-3-16,1 4 3 15,-7 1-3-15,2-1 3 16,-4 2-3-16,4 2 2 16,2 1-3-16,2-1 4 15,2 1-4-15,3 2 4 16,-7-4-4-16,7 3 5 16,-8 0-6-16,4 3 7 15,-5-4-7-15,7 2 7 16,-5-2-7-16,7-2 1 15,-2-3-1-15,8 1 5 0,-3-2-5 16,3-1 5-16,-7 1 1 16,4 1-1-16,-5-2-3 15,1 7 2-15,-6-1-3 16,1 2 4-16,-5 0-4 16,2 5 4-16,0-7-4 15,6 1 5-15,2-5-5 16,8 0 6-16,-1-21-6 15,8 4 4-15,-2-1-4 0,-3 3 3 16,-8 0-3-16,-1 18 3 16,-15 17-3-16,-1 1 3 15,-5-2-2-15,3 5 2 16,-2-3-2-16,13-16 1 16,-1 1 0-16,11-2 0 15,2-4-1-15,9 6 3 16,-7-6-3-16,5 0 3 15,-6-15-3-15,-1 18 3 16,-11-3-5-16,4 5 5 16,-8-1-4-16,1 19 4 15,0-19-5-15,10-2 6 16,-2 2-5-16,10-2 4 16,0-19-4-16,9 1 4 0,-2-1-3 15,9-4 2-15,-7 0-2 16,-5 17 3-16,-10-1-5 15,-4 2 5-15,-13 5-4 16,-5-1 4-16,-2-1-4 16,-5 3 5-16,-2 0-5 15,-2 0 5-15,0-3-5 16,-5 6 2-16,2-3-20 16,-1 3-116-16,1-1-222 0,-6 1 18 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9:36.8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C78F832-C8CC-46F8-9FC6-698C145E524D}" emma:medium="tactile" emma:mode="ink">
          <msink:context xmlns:msink="http://schemas.microsoft.com/ink/2010/main" type="inkDrawing" rotatedBoundingBox="25732,11338 28983,11187 28989,11300 25737,11450" shapeName="Other"/>
        </emma:interpretation>
      </emma:emma>
    </inkml:annotationXML>
    <inkml:trace contextRef="#ctx0" brushRef="#br0">172 243 354 0,'-48'-13'334'0,"6"-7"-40"0,3 2-27 16,6 6-81-16,27-1-35 15,2 2-69-15,2 5-19 16,5-1-32-16,2 4-13 16,1 1-14-16,3 1-3 15,1 5-1-15,8 7-2 16,0-5 1-16,14 6 1 15,-2 1-1-15,4-5 1 16,1-4-1-16,8-5 1 16,-7-1 1-16,8 1 0 15,-2-1 0-15,3 1 1 16,-8 7-1-16,10-8-1 16,-2-1 0-16,12-1 0 15,-3 1 1-15,11-2-2 16,-11-2 1-16,12-4-1 0,-9 1 2 15,6-5-1-15,-9 1 1 16,6 10 1-16,-14-5-1 16,5 7 0-16,-10 7 0 15,10 4-1-15,-6-3-1 16,5 9 2-16,-5-6-2 16,6-5 1-16,-6-2 0 0,12-4 1 15,-2 2-1-15,10-1 1 16,-4-1-1-16,5 2 1 15,-10 0-1-15,10 0 0 16,-9-1 0-16,11-1 0 16,-5 2 0-16,13-1-1 15,-7-8 0-15,17-5 0 16,-11 7 1-16,12-10 0 16,-16 4 0-16,5 2 0 15,-20 4 1-15,5-7-1 16,-14 6 1-16,5 1 0 15,-7 2 0-15,11 4-1 16,-14-4 1-16,6 2-1 16,-12 3 1-16,3-3 0 15,-9-1-1-15,2-2 1 16,-13 1-2-16,-1 2 2 16,-6 2-1-16,-4-2-1 0,-7 10 0 15,1-1 0-15,-5 3 0 16,-5 2 0-16,-1 4-15 15,3-1-78-15,2-4-264 16,-5-10 45-16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09:47.9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403337-A87E-4BC3-AF04-397C37F7CA0D}" emma:medium="tactile" emma:mode="ink">
          <msink:context xmlns:msink="http://schemas.microsoft.com/ink/2010/main" type="inkDrawing" rotatedBoundingBox="25898,10625 28735,10537 28740,10694 25903,10782" shapeName="Other"/>
        </emma:interpretation>
      </emma:emma>
    </inkml:annotationXML>
    <inkml:trace contextRef="#ctx0" brushRef="#br0">1 145 238 0,'-2'-11'167'16,"7"16"-32"-16,-4-7-34 0,-1 5-72 16,5-4-19-16,1 4-10 15,0 4 1-15,1-7-3 16,2 5 4-16,-1-2-4 16,2 1 5-16,-2-11-4 15,-1 10 5-15,1-3-6 16,-1 1 5-16,-2 1-5 15,1-2 4-15,3-2-3 16,0 2 7-16,0-3 19 16,-2-4 18-16,4 4 11 15,1-2 6-15,1 2-2 16,2-3-18-16,5-3-17 16,-7 3-9-16,4 5-7 15,-2-5-1-15,0 10-4 16,0 1 2-16,0-5-4 15,-3-6 3-15,3 6-3 16,-5-8 4-16,7 10-3 0,-2-7 6 16,4 8 3-16,-1-6 7 15,7 0-2-15,-6-4 7 16,8 2-7-16,-3 1-1 16,5 1-5-16,-2 0 5 15,3-3-6-15,-6 4 5 0,1-2-6 16,-2 1 2-16,4-2-8 15,-2 5 6-15,4 0-9 16,-4 2 6-16,7-6-9 16,-7 4 28-16,2-3 8 15,-1-3 9-15,2 3-3 16,-4-3 9-16,2 3-26 16,-2 5-9-16,1 2-6 15,-7 4 1-15,5 6-4 16,-3 1 2-16,5-5-4 15,-2 2 5-15,8-1-6 16,-1-1 5-16,8-1-4 16,-7-6 5-16,10 5-5 15,-10-8 6-15,2 1-7 16,-7 2 6-16,4 6-6 16,-12-7 4-16,6 7-5 15,-8-5 6-15,7-2-6 0,-2-2 6 16,7 3-5-16,-2-8 5 15,8 1-5-15,-1-2 5 16,3-8-5-16,-4 4 5 16,3 1-5-16,-7 0 4 15,4 4-5-15,-8 7 6 16,4-4-6-16,-7 5 6 0,5-4-6 16,-5-2 5-1,7 1-6-15,2 4 7 0,12-11-8 16,-6 4 8-16,9-7-7 15,-6 6 6-15,-1-1-6 16,-8-2 6-16,0 7-5 16,-8 2 5-16,1-3-5 15,-4-2 5-15,9 8-5 16,-3-7 5-16,11 4-5 16,6-8 4-16,6 1-5 15,-4-2 7-15,7 0-7 16,-12 1 6-16,-5 1-5 15,-4 5 5-15,0-1-6 16,-12 5 5-16,-1 5-4 16,-2 1 5-16,-3 1-4 15,-6 0 4-15,4-3-3 0,-1-6 4 16,0 4-6 0,-1-5 5-16,2 4-4 0,-4-3 5 15,3 0-5-15,-3-2 6 16,2 4-4-16,-4-1 5 15,-4 1-109-15,-3-1-195 16,-1-14 30-16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9:56.1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5781A29-21DF-4147-9248-90D379CBC511}" emma:medium="tactile" emma:mode="ink">
          <msink:context xmlns:msink="http://schemas.microsoft.com/ink/2010/main" type="inkDrawing" rotatedBoundingBox="20401,6515 32047,6587 32045,6781 20400,6709" shapeName="Other"/>
        </emma:interpretation>
      </emma:emma>
    </inkml:annotationXML>
    <inkml:trace contextRef="#ctx0" brushRef="#br0">14 88 898 0,'-11'-2'263'0,"4"1"62"16,7 1-247-16,0-8-32 16,3 1-11-1,3-5-3-15,0 0 2 0,-2-2-10 16,4 7 6-16,-2 1-14 16,-2 4-2-16,1 4-13 15,2 2 8-15,-1-1-8 16,0 2 8-16,2 2-7 15,-2-2 9-15,0 1-2 16,-2 0 8-16,4-2-8 16,-2-1 8-16,3 2-11 15,0-2 4-15,4 1-11 16,1 1 6-16,1-2-6 0,1-2 6 16,4-1-8-16,-3-1 8 15,1 1-8-15,-2 0 7 16,1 1-8-16,-4 2 9 15,4-1-9-15,-4-1 9 16,5 1-7-16,-4-1 7 16,4-2-9-16,-3 2 10 15,1-2-11-15,1 1 10 16,2 1-9-16,-5 2 8 16,1 2-8-16,-2-1 9 0,-1 2-9 15,-1 2 9-15,4 2-9 16,0-1 10-16,1 0-10 15,4 0 9-15,7-1-9 16,-2-5 9-16,10-3-11 16,-2-3 10-16,4-5-9 15,-2-1 10-15,5-3-10 16,-8 2 12-16,3 2-1 16,-7 4-1-16,4 4-8 15,-5 3 8-15,1 4-8 16,-1 1-1-16,5 2 1 15,-1-1 9-15,5-3-10 16,2-1 9-16,5-4-9 16,-1-4 9-16,5-3-10 0,-2-3 10 15,4-3-9-15,-5 0 9 16,7 0-10-16,-7 3 10 16,8-1-9-16,-4 4 10 15,8 0-10-15,-8 3 10 16,4-2-10-16,-1 1 10 15,9-2-11-15,-7 0 9 16,11-3-9-16,-4 1 10 16,5-2-10-16,-9 2-1 0,7 2 5 15,-5 5 10-15,5-2-8 16,-7 3 1-16,7-2 10 16,-6 7-3-16,3-4-10 15,-2 2 8-15,11 3-1 16,-10 0 0-16,15 0-10 15,-10 0 10-15,5 2-10 16,-7-4 11-16,5-2-11 16,-11 1 8-16,7 0-8 15,-8-3 9-15,7 3-10 16,-8 3 9-16,6 1-7 16,-6 2 7-16,5 6-8 15,-13-1 9-15,8-1-9 16,-6 2 10-16,6 0-10 15,-1-3 9-15,10 0-10 16,-6-4 10-16,11-1-11 16,-8-5 11-16,9 1-10 15,-8-3 10-15,5 0-8 0,-9-2 8 16,6 1-9-16,-7-2 9 16,7-2-10-16,-5 1 10 15,7 2-9-15,-6 1 9 16,8 2-10-16,-10-1 10 15,8 3-9-15,-5-3 9 0,10 2-10 16,-10-2 9-16,12 0-8 16,-4-3 8-1,9 1-9-15,-10 2 10 0,10-3-10 16,-11 2 11-16,7 1-11 16,-10 0 10-16,9 0-10 15,-7-3 9-15,13 4-9 16,-6-1 10-16,6 3-10 15,-6 2 12-15,5 1-12 16,-10 0 9-16,8 3 2 16,-4-2-2-16,11 1-10 15,1-4 12-15,9-5-12 16,-8-2 2-16,9 0 0 16,-12 0 8-16,10 1-8 15,-10 7 8-15,15-4-9 0,-8 4 10 16,8-2-9-1,-9-3 9-15,13 0-9 0,-11-2 8 16,14-2-9-16,-5 1 9 16,3 0-9-16,-10-3 11 15,10 1-10-15,-14 1 9 16,12-2-10-16,-2-2 9 16,7 4-10-16,-15-4 11 15,14 2-10-15,-14 5 10 16,4 2-8-16,-8 2 7 0,14 3-8 15,-14 3 9-15,8 2-10 16,-9-4 10-16,9 1-9 16,-11-8 8-16,13-2-8 15,-8-5 9-15,12-4-10 16,-15 1 11-16,8-2-10 16,-13 0 10-16,4 1-11 15,-17 2 10-15,13 3-10 16,-10 3 10-16,11 2-10 15,-17 2 10-15,9-1-9 16,-10-1 9-16,5-1-10 16,-11 1 10-16,11-2-10 15,-7 3 10-15,9 0-11 16,-9 1 11-16,11-4-10 0,-9 0 11 16,1-3-11-16,-8 0 10 15,4-1-9-15,-16 2 9 16,5 1-10-16,-9 2 10 15,-1 1-9-15,-8 1 9 16,0 1-10-16,-6-1 9 16,0 0-8-16,-3 2 8 15,1-2-8-15,-5 0 9 16,-2 1-8-16,-4-2 4 16,-4 1-60-16,-4-3 157 0,-6 4-500 15,-4-1 165-15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1:00.5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AE82BDE-4306-4AEE-B988-A64072288F01}" emma:medium="tactile" emma:mode="ink">
          <msink:context xmlns:msink="http://schemas.microsoft.com/ink/2010/main" type="inkDrawing" rotatedBoundingBox="14270,10436 15679,9826 16072,10733 14663,11344" hotPoints="14432,10464 15792,10004 15469,10980 15436,11008 14771,11158 14341,10586" semanticType="enclosure" shapeName="Hexagon"/>
        </emma:interpretation>
      </emma:emma>
    </inkml:annotationXML>
    <inkml:trace contextRef="#ctx0" brushRef="#br0">1043-2849 805 0,'-5'-5'305'0,"-4"7"24"0,-12 5-179 16,-3 6-101-16,-7 3-9 15,-1 2-10-15,-7 8-8 16,6-7-10-16,-8-1-2 16,4-6-1-16,-11-1 6 15,-5-1 31 16,26-4 32-31,2 0-33 0,-91 21 11 16,2-3-3-16,-6 6-1 0,6-3-15 16,55-15-9-16,8-4-16 15,2 4-6-15,10-3-5 16,0 4-1-16,4-2 0 16,-5 4 1-16,5 4-2 15,-5 2 1-15,4 0 1 16,3 12 0-16,10-4-1 15,2 8 1-15,9-4-2 0,8 8-1 16,7-8-1-16,7 3 0 16,4-9-1-16,5 2-3 15,4-10 1-15,4 1 5 16,1-5 2-16,7-3 2 16,-4 0 3-16,7-6 2 15,-5-3-5-15,6 1-1 16,-2 2-2-16,13-9 1 15,-2 6-1-15,10-1 1 16,0-2-2-16,12-12 2 16,-5 1 0-16,8-1-2 15,-11-13 1-15,10-7 0 16,-11 2 0-16,4-6-1 16,-10-5 0-16,4 5 0 15,-11-1-1-15,-1-2 1 0,-11 3 2 16,1 0 4-16,-10 4 2 15,0 4 5-15,-9 2 0 16,-3 4 2-16,-9 2-1 16,-3 1 1-16,-7 4-1 15,-10 1 8-15,-4 1 6 16,-9 1 10-16,-9 6 0 16,-12-2 7-16,0 2-10 15,-15 3-8-15,4-1-14 0,-5-4-12 16,2 5-24-16,-23 0-65 15,2 8-51-15,-25 7-364 16,-13 4 48-16</inkml:trace>
    <inkml:trace contextRef="#ctx0" brushRef="#br0" timeOffset="-14945.6731">433-2149 267 0,'-12'-8'178'0,"3"-1"19"16,3-1-50-16,-6 5 31 15,5-5-29-15,-2 8-6 16,-5 5-32-16,-2-1-15 16,2-5-31-16,-2 10-13 15,1-5-14-15,-2-2-9 16,1-3-6-16,-1 4-9 16,1-5 2-16,-2 4-8 15,1 3 6-15,1 0-5 16,-3-2 6-16,0 7-5 0,1-10 6 15,-2 4-8-15,4 2 4 16,-4 1-8-16,2-2 5 16,0 9-7-16,0-2 10 15,-1-2-4-15,5-1 7 16,-2 8-9-16,1-7 7 16,0 5-12-16,4 1 5 0,-2 7-10 15,5-8 10 1,-5 2-11-16,5 2 9 0,1 2-9 15,10 1 8-15,-2 5-9 16,7 2 9-16,5 6-9 16,-1-1 10-16,2 2-9 15,2-2 9-15,4 2-9 16,1-4 8-16,6-4-8 16,-2-10 9-16,5 1-10 15,-1-11 10-15,7-8-8 16,-8 1 8-16,10-5-7 15,-6-6 8-15,5-9-7 16,-2 9 7-16,5-8-7 16,-7 7 6-16,2 1-7 15,-4 6 7-15,4-2 1 16,-5 5 0-16,7-1-9 16,-1 1 9-16,3-3-9 0,-1 0 0 15,4-3 0-15,-8-3 9 16,4-3-9-16,-7 1 9 15,0-5-8-15,-6 4 7 16,-1-5-8-16,-4 4 9 16,-1-7-8-16,-7-1 8 15,-1-4-7-15,-5 4 7 16,-3-3-6-16,-3 6 7 16,-6 4-7-16,-2 5 7 0,-5 3-7 15,-2-3 8 1,-9-4-7-16,-2 1 6 0,-10-9-7 15,0-2 9-15,-9 5-7 16,3-3 9-16,-5 3-8 16,14 9 7-16,-1-2-9 15,10 13 7-15,0 4-12 16,10 9 9-16,-4 3-25 16,9 9-19-16,15-8-350 15,11-3 93-15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0:48.8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397BE21-2B30-4DEA-8933-FB58F4A3AC42}" emma:medium="tactile" emma:mode="ink">
          <msink:context xmlns:msink="http://schemas.microsoft.com/ink/2010/main" type="inkDrawing" rotatedBoundingBox="15423,12588 15914,13887 14844,14290 14354,12991" hotPoints="15682,13080 15686,14039 14727,14044 14723,13085" semanticType="enclosure" shapeName="Square"/>
        </emma:interpretation>
      </emma:emma>
    </inkml:annotationXML>
    <inkml:trace contextRef="#ctx0" brushRef="#br0">29 236 409 0,'-9'-32'286'16,"3"5"-7"-16,2 2-66 15,-1 7-67-15,-1 6-24 16,8 12-67-16,-2 9-20 15,3 10-28-15,1 16 7 0,2 5-11 16,0 14-3-16,-3-3 1 16,-1 4 9-16,1-7-12 15,1 7 9-15,-2-8-8 16,1 5 7-16,-2 1-9 16,-1 1 8-16,0-11-8 15,-1 5 9-15,-2-4-9 0,1-1 8 16,-2-4-7-1,1 2 8-15,-2-12-9 0,4-1 10 16,-2-2-9-16,3-1 9 16,0-7-9-16,1 6 9 15,1-6-10-15,-2-3 10 16,3-6-9-16,1 2 10 16,1-2-10-16,2-2 10 15,4 2-10-15,4 3 9 16,-2-3-10-16,5 2 8 15,0-2-9-15,0 1 9 16,0-2-8-16,3-2 8 16,-2-2-7-16,5 2 6 15,0-3-7-15,3 0 7 16,0 0-7-16,10-1 7 0,-5-4-7 16,5-2 7-1,-1-1-6-15,3-7 8 0,-6 0 0 16,2 2-1-16,-5 2-7 15,-2 4 7-15,-4 5-9 16,3 2 1-16,-6 3-2 16,5-1 9-16,-2-2-8 15,3-2 9-15,-5-2-9 16,7-4 8-16,-6-2-6 0,5-7 6 16,-4-4-8-16,5-1 8 15,-7 4-7-15,5 1 7 16,-7 4-6-16,1 4 7 15,-8 6-8-15,-1-5 7 16,-1 1-7-16,-4 4 7 16,-2-5-7-16,-1-11 9 15,-4-2-7-15,-4-20 9 16,-4-13-4-16,-7-26 13 16,-1-1-8-16,-4-16 7 15,4 14-10-15,-2 1 4 16,7 22-12-16,1 9 7 15,4 18-7-15,1 6 6 16,2 9-7-16,3-2 8 16,2 4-9-16,-1-4 8 0,4-1-8 15,-2 6 5-15,0 4-7 16,0 4 8-16,-3 4-9 16,-2 3 10-16,-2-2-6 15,-4-1 10-15,-4-3-8 16,-3-1 8-16,-1-2-9 15,-2-2 9-15,1-1-10 16,-1 2 8-16,1-1-7 16,-5-1 10-16,1 3-6 0,-6 5 9 15,1-1-4-15,-8-2 15 16,5 5-7-16,-14-1 12 16,7-4-7-16,-14-1 9 15,4-4-2-15,-13-6-2 16,13-3-14-16,-11-1 6 15,12 1-12-15,-3 1-4 16,10 10-1-16,-1 2 7 16,9 5-8-16,1 5 6 15,7 1-8-15,4 3 8 16,9-2-9-16,3-1 7 16,10-9-37-16,14-21 261 15,14-18-626-15,-1-54 264 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19:58.9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878D3D7-9EB3-48FF-A371-58E693762BAE}" emma:medium="tactile" emma:mode="ink">
          <msink:context xmlns:msink="http://schemas.microsoft.com/ink/2010/main" type="inkDrawing" rotatedBoundingBox="17457,5879 32434,5597 32483,8183 17506,8465" hotPoints="32918,7069 24174,8275 15416,7169 24161,5963" semanticType="enclosure" shapeName="Ellipse"/>
        </emma:interpretation>
      </emma:emma>
    </inkml:annotationXML>
    <inkml:trace contextRef="#ctx0" brushRef="#br0">14873 252 826 0,'-32'4'340'0,"10"2"2"16,1-3-180-16,3-1-139 15,-5-4-18-15,2 1 3 16,-10-5-9-16,-4 1 7 0,-8 2-9 16,-1 2 8-1,-10 4-7-15,1 4 6 0,-10 2-6 16,3-1 7-16,-10 2-6 16,8-2 6-16,-16-4-7 15,5-2 7-15,-14-1-2 16,4 1 12-16,-18-7 0 15,17 1 12-15,-4-5 0 16,7 0 5-16,-17-3-10 16,13 3-2-16,-24 0-10 15,9-2 0-15,-14 2-10 16,13 0 6-16,-20 0-8 16,13 0 7-16,-25 0-9 15,16 0 10-15,-18-3-11 0,15 3 9 16,-18-4-11-1,13 4 7-15,-16-3-10 0,6 3 11 16,-21 4-9-16,15 5 11 16,-12 0-8-16,4 5 11 15,-16 4-10-15,15-2 9 16,-12 8-9-16,6 2 9 16,-15-1-8-16,24-4 2 15,-11-3-19-15,12-6 2 0,-17-1-17 16,22-2 7-16,-13-2-3 15,13 2 22-15,-16 3-3 16,20-4 15-16,-12 1-6 16,17-3 9-16,-18 0-10 15,20-2 8-15,-20-1-6 16,22 0 8-16,-25-3-11 16,22 0 10-16,-14-1-8 15,20 4 7-15,-16-5-7 16,21 7 8-16,-17-1-7 15,16 1 9-15,-16 1-2 16,18 3 12-16,-19 1-5 16,20-1 11-16,-17 0-7 15,16 2 6-15,-16-4-11 16,25-4 6-16,-16 2-10 16,17-4 6-16,-15-4-12 15,16 3 6-15,-15-3-10 0,14 0 6 16,-16-3-7-16,13 3 8 15,-18-3-8-15,18 9 10 16,-20-3-10-16,16 0 9 16,-16 3-11-16,16 2 9 15,-20 2-11-15,17 2 10 0,-20 11-9 16,14-8 9-16,-13 3-9 16,12-5 12-16,-14 2-10 15,19-6 9-15,-17 9-7 16,14-1 8-16,-14-1-9 15,17-1 9-15,-17 11-9 16,16-4 9-16,-15 8-10 16,20 5 8-16,-15 5-8 15,18-2 8-15,-13-2-8 16,15-5 9-16,-5-4-12 16,17-4 6-16,-13-5-8 15,14-2 7-15,-13 1-9 16,11 2 12-16,-4 1-5 15,12-2 10-15,-11 6-7 16,17-3 6-16,-9 3-6 16,10 0 7-16,4 1-9 15,20 1 9-15,-2 7-8 0,11 2 7 16,-2 4-8-16,10 3 8 16,-3 4-10-16,9-4 9 15,4 5-8-15,14-4 8 16,2 5-8-16,5 2 8 15,5 11-9-15,6-2 9 16,2 10-7-16,5-5 7 16,5 5-7-16,2-7 7 15,4 9-7-15,3-4 8 0,9 5-9 16,3-9 10-16,12 8-9 16,3-8 10-16,9 9-10 15,-2-2 11-15,13 14-10 16,-4-7 7-16,10 8-9 15,-5-11 9-15,14-2-10 16,-11-13 10-16,12 8-9 16,-6-14 10-16,12 2-9 15,-8-2 7-15,19 2-8 16,-3-14 8-16,10 5-8 16,-8-7 10-16,19 5-9 15,-16-7 9-15,22 5-9 16,-6-4 9-16,16-1-11 15,-11-4 10-15,22 1-9 16,-11-4 9-16,15-3-9 16,-7-5 10-16,19 1-10 0,-15-4 9 15,17 4-8-15,-11 1 10 16,15 6-10-16,-17 4 9 16,24 1-9-16,-19-5 10 15,24-2-12-15,-17-4 9 16,24-10-9-16,-19 4 9 15,27-2-9-15,-21-5 10 0,26 1-8 16,-20 1 9-16,24 1-10 16,-18-4 10-16,20 5-9 15,-22-1 8-15,25 5-9 16,-27-2 11-16,28 5-11 16,-20-1 10-16,24-4-9 15,-21-5 7-15,26-3-8 16,-31-3 9-16,28-5-9 15,-24 7 10-15,20-7-9 16,-20 1 9-16,24-4-10 16,-26-1 9-16,26-4-9 15,-20-4 9-15,19-4-10 16,-24 0 10-16,22-4-8 16,-28 4 10-16,14-1-9 15,-14 6 8-15,14-2-8 0,-24 3 8 16,17-3-10-16,-20 4 11 15,7-2-11-15,-21 2 10 16,14-4-9-16,-22 3 8 16,10-1-9-16,-19-4 10 15,15-2-10-15,-21 4 11 16,13-2-10-16,-18-1 10 16,8 3-9-16,-21 5 9 15,9-4-9-15,-15 1 8 0,8-4-9 16,-16 1-1-16,11-5 1 15,-18-2 10-15,9-1-8 16,-13 8 8-16,9-9 2 16,-17 9-2-16,4-8-11 15,-13 3 10-15,2-3-10 16,-10 3 9-16,5-6-9 16,-12 7 11-16,5-10-12 15,-11 8 11-15,2-1-10 16,-13 5 10-16,5-7-9 15,-10 10 12-15,-4-17-7 16,-7-2 14-16,6-7-1 16,-9 5 15-16,2-5-6 15,-4 13 10-15,4-4-14 16,-4 10 0-16,-1-5-14 16,-1 3 3-16,-2-6-12 15,-3 1 10-15,-3-4-9 0,-3 3 9 16,-2-6-9-16,-4 6 12 15,-6-9-4-15,-1 0 11 16,-10-7-7-16,-4 5 11 16,-4-6-10-16,-7 8 6 15,-11 0-11-15,-1 9 6 16,-22 0-20-16,-1 8-6 0,-14 7-55 16,10 4-19-16,-7-2-343 15,18-4 70-15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20.7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A91478-9349-4268-9D9A-E0ACF5F3C912}" emma:medium="tactile" emma:mode="ink">
          <msink:context xmlns:msink="http://schemas.microsoft.com/ink/2010/main" type="writingRegion" rotatedBoundingBox="9531,6208 10907,6053 10987,6761 9611,6916">
            <msink:destinationLink direction="with" ref="{F3EA408A-F4AC-44F0-AF44-C0E4B6E4E5CE}"/>
          </msink:context>
        </emma:interpretation>
      </emma:emma>
    </inkml:annotationXML>
    <inkml:traceGroup>
      <inkml:annotationXML>
        <emma:emma xmlns:emma="http://www.w3.org/2003/04/emma" version="1.0">
          <emma:interpretation id="{E0933A3F-5E94-4D7B-92E7-333E9EE091AD}" emma:medium="tactile" emma:mode="ink">
            <msink:context xmlns:msink="http://schemas.microsoft.com/ink/2010/main" type="paragraph" rotatedBoundingBox="9531,6208 10907,6053 10987,6761 9611,6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7FCC9A-8E37-49A7-9F02-2B639F2C26F9}" emma:medium="tactile" emma:mode="ink">
              <msink:context xmlns:msink="http://schemas.microsoft.com/ink/2010/main" type="line" rotatedBoundingBox="9531,6208 10907,6053 10987,6761 9611,6916"/>
            </emma:interpretation>
          </emma:emma>
        </inkml:annotationXML>
        <inkml:traceGroup>
          <inkml:annotationXML>
            <emma:emma xmlns:emma="http://www.w3.org/2003/04/emma" version="1.0">
              <emma:interpretation id="{18333ECA-74C5-4A61-9588-D3A6AB609CF7}" emma:medium="tactile" emma:mode="ink">
                <msink:context xmlns:msink="http://schemas.microsoft.com/ink/2010/main" type="inkWord" rotatedBoundingBox="9531,6208 10907,6053 10987,6761 9611,69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-639 4820 1073 0,'-9'-9'302'16,"9"-9"83"-16,6 0-310 15,12-10-8-15,1-5-31 0,13-8-3 16,-2 5-17-16,0-3-3 15,-3 12-9-15,-3 5 1 16,-10 8-4-16,-4 11 0 16,-5 5-2-16,-5 13 4 15,-3 10-2-15,-2 17 4 16,-1 5 0-16,0 13 3 16,1-8-5-16,1-2 3 15,4-12-4-15,3-8 1 16,1-14-2-16,7-11-8 15,1-11-39-15,8-18-363 16,-1-9 100-16</inkml:trace>
          <inkml:trace contextRef="#ctx0" brushRef="#br0" timeOffset="326.7072">-112 4567 872 0,'-20'16'324'15,"-1"8"33"-15,-1 3-225 16,5 3-68-16,10-4-35 16,7 4-11-16,3-2-16 15,9-2-1-15,3-8-1 0,4 0 0 16,-2-12-1-16,5-5 22 16,-7-7 15-16,-3-9 29 15,-3 0 8-15,-3-3 11 16,-6-3-23-16,2-1-13 15,-1 2-29-15,-2-1-5 16,-1 2-12-16,-4 4 7 16,-7 7-1-1,-5 10 2-15,0 7-3 0,0 7 4 16,6 2-9-16,6 2-81 16,7-8 445-16,8-6-820 15,6-11 338-15</inkml:trace>
          <inkml:trace contextRef="#ctx0" brushRef="#br0" timeOffset="1015.1521">310 4694 511 0,'-3'8'461'16,"1"1"-83"-16,-1 0-11 15,5-2-242-15,1-7-40 16,4-4 4-16,4-10-33 15,5-7-14-15,4-6-11 0,4-9-3 16,-3 2-18-16,-3 2-4 16,-8 10-1-16,-2 10-1 15,-5 12-1-15,-6 13 4 16,-3 13-2-16,-5 13 2 16,1 1 1-16,-7 10 0 15,5-7-3-15,5-4 1 16,4-15-4-16,3-7-6 15,6-14-4-15,4-17-66 16,2-4-35-16,3-7-341 16,-3-1 43-16</inkml:trace>
          <inkml:trace contextRef="#ctx0" brushRef="#br0" timeOffset="1327.6448">533 4733 864 0,'0'2'340'0,"2"-8"31"0,-1-5-221 16,11-7-71-16,3-4-42 16,5-11-11-16,-2 3-22 15,4 3-3-15,-8 4-3 16,-1 2 0-16,-7 12 0 16,2 3 1-16,-7 3 1 15,-1 5 6-15,6 1-1 0,-4-2 2 16,-4 1-2-16,7 1 2 15,-1 0-6-15,1 6 0 16,2 4-4-16,1 7 6 16,-5 5 0-16,-2 7 8 15,-1-1 1-15,0-2 6 16,0-8-6-16,3-3 7 16,0-14-38-16,9-4-372 15,3-7 118-15</inkml:trace>
          <inkml:trace contextRef="#ctx0" brushRef="#br0" timeOffset="4270.2243">6 4205 1081 0,'-18'11'314'0,"3"1"95"15,9-5-299-15,0 1 1 16,6-5-25-16,2-5 8 16,1 1-19-16,0-1 17 15,1 1-18-15,11-2 3 16,2 3-26-16,14-2-7 15,1 1-33-15,14-5-3 16,-2-3-9-16,3-5 6 16,-8-1-5-16,1 0 3 15,-14 6-2-15,-5-2 1 16,-8 7-2-16,-4 4 3 16,-7-2-2-16,-4 2 4 15,-8 3 0-15,-8 5 2 0,-5-2-2 16,-13 6 3-16,-4 0-3 15,-9-3 2-15,1-1-3 16,-4-7 5-16,10-4-5 16,1-3 4-16,10 2-2 15,-1 2 7-15,10 5-10 16,4 8 6-16,6 2-7 16,4 1 1-16,10-2-9 15,7-2 2-15,4-5-6 0,8-7 3 16,5-5-4-16,14-11 10 15,2-5-2-15,9 0 7 16,-1 5-1-16,2 6 2 16,-17 11-6-16,-5 2 2 15,-16 7-2-15,-4-2 0 16,-8-3 1-16,-2 0 2 16,-6-3 0-16,-11 0 2 15,-7-2 1-15,-14-1-1 16,-2 0-1-16,-10-3 4 15,7 2-1-15,-1-1 4 16,17 4-4-16,2-1 4 16,13 4-7-16,3 2 1 15,6 1-7-15,3 1-92 0,12 4-45 16,-12-11-416-16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0:17.3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6F3F091-CAA9-4151-B53D-E98579AE1000}" emma:medium="tactile" emma:mode="ink">
          <msink:context xmlns:msink="http://schemas.microsoft.com/ink/2010/main" type="inkDrawing" rotatedBoundingBox="18114,3816 31621,3952 31618,4227 18111,4091" shapeName="Other"/>
        </emma:interpretation>
      </emma:emma>
    </inkml:annotationXML>
    <inkml:trace contextRef="#ctx0" brushRef="#br0">4 88 958 0,'-9'3'253'16,"0"0"70"-16,6 2-275 16,0 2-19-16,3 8-15 15,2 2 1-15,4 1-1 0,6 4-1 16,3-1-2-16,10-10-2 16,5-5-5-16,6-5-2 15,-1-5-1-15,1-4 3 16,-9 2 2 15,1 0 0-31,28-7-6 0,2 2 3 16,4-1-1-16,8-1 1 15,-19 5-1-15,14 2 2 16,-2-3-3-16,12-6-2 16,-9 5 2-16,14-7-1 15,-13-7-1-15,13 6 1 16,-13 6 1-16,17-7 0 15,-14 7-1-15,11 6 2 0,-17 0-2 16,7-3 1-16,-13 18-1 16,10 0 2-16,-13 6 1 15,13 1 1-15,-7 5 0 16,15-7 0-16,-9-7-1 16,14-1-2-16,-7-1 0 15,10-7 0-15,-8-1-1 16,8 3 2-16,-10 0 0 15,10-10 0-15,-6 7-1 0,6 3-1 16,-9 3 1-16,5-9-1 16,-8 15 1-16,6-5-1 15,-6 1 1-15,15-5 0 16,-7 4 0-16,4-11 0 16,-9 11-1-16,10-2 1 15,-13-4-1-15,14 2-1 16,-7 9 1-16,15-10 0 15,-10-14 1-15,7 13 2 16,-11 2 0-16,10 0 1 16,-12 0 0-16,13 8 0 15,-5-4-3-15,10 1 1 16,-12-4-1-16,12 2-1 16,-12 3 0-16,11-3 1 15,-10-1-1-15,14-4 0 16,-11 5 1-16,6 6-1 15,-14-3 1-15,8 5-1 0,-11-1 1 16,13-1 0-16,-8-1 0 16,19 4-2-16,-14-6 2 15,15 6-2-15,-12-9 1 16,14 0 0-16,-13-5 0 16,18 2 0-16,-16-4 0 0,12-1 1 15,-15 2-1-15,9 5 0 16,-12-4 0-16,18-4 0 15,-12 17 1-15,9-1-1 16,-12-5 1-16,12 10-1 16,-16 6 0-16,11-8 1 15,-4-2-2-15,10 7 1 16,-18-6 1-16,16 0-1 16,-16-3 0-16,16 0-1 15,-8-6 2-15,20-5-2 16,-17-7 1-16,16 0-1 15,-13-1 2-15,14-4-2 16,-16 2 1-16,19 2 0 16,-15-2 1-16,10 4-1 15,-12-1 1-15,12 3-1 16,-14 5 0-16,16-1 0 16,-12 1-1-16,10-4 1 0,-14 4 0 15,11-7 0 1,-12 5 0-16,16-3 0 0,-19 6 1 15,9-3-1-15,-12 5 1 16,7-4-1-16,-14 4 1 16,17-5-2-16,-12 9 2 15,6-3-1-15,-11 3 3 16,7 3 2-16,-14 7 4 0,16-4 0 16,-10 5 1-1,16-2-4-15,-11-5-2 0,12-5-2 16,-10-4-1-16,11-7-1 15,-7-4 1-15,12-2-1 16,-13 1 0-16,7-2 0 16,-15 5 0-16,2-4 1 15,-14 8 0-15,12-4-1 16,-14 4 1-16,13 1 0 16,-9 3-1-16,4-3 1 15,-12 1-1-15,9-5 0 16,-17-2 0-16,11-3 1 15,-9 4-1-15,9-5 0 16,-12 13 1-16,2-5 0 16,-14 8-1-16,2-3 1 15,-17 3 0-15,-2-3 0 0,-5-1 0 16,-2 1-11-16,-9 3-23 16,1 7-339-16,-8 2 95 15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3:15.1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6E3DCE6-9D2C-48B2-BE10-E276388B13F7}" emma:medium="tactile" emma:mode="ink">
          <msink:context xmlns:msink="http://schemas.microsoft.com/ink/2010/main" type="writingRegion" rotatedBoundingBox="2010,13609 2729,13609 2729,14792 2010,14792"/>
        </emma:interpretation>
      </emma:emma>
    </inkml:annotationXML>
    <inkml:traceGroup>
      <inkml:annotationXML>
        <emma:emma xmlns:emma="http://www.w3.org/2003/04/emma" version="1.0">
          <emma:interpretation id="{D06725E7-BF2A-41F8-AB9F-AED190EB8C36}" emma:medium="tactile" emma:mode="ink">
            <msink:context xmlns:msink="http://schemas.microsoft.com/ink/2010/main" type="paragraph" rotatedBoundingBox="2010,13609 2729,13609 2729,14792 2010,1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523BB-C58E-4946-92D2-8E2853247F34}" emma:medium="tactile" emma:mode="ink">
              <msink:context xmlns:msink="http://schemas.microsoft.com/ink/2010/main" type="line" rotatedBoundingBox="2010,13609 2729,13609 2729,14792 2010,14792"/>
            </emma:interpretation>
          </emma:emma>
        </inkml:annotationXML>
        <inkml:traceGroup>
          <inkml:annotationXML>
            <emma:emma xmlns:emma="http://www.w3.org/2003/04/emma" version="1.0">
              <emma:interpretation id="{09C8207A-18DE-4286-A041-18F14E943166}" emma:medium="tactile" emma:mode="ink">
                <msink:context xmlns:msink="http://schemas.microsoft.com/ink/2010/main" type="inkWord" rotatedBoundingBox="2010,13609 2705,13609 2705,14792 2010,14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489 50 928 0,'-31'-23'286'0,"2"7"56"0,-2 5-243 16,5 11-42-16,-1 3-12 15,3 5-24-15,-1 7 1 16,4-2-17 0,-3 8 1-16,4 2-9 0,-2 11 9 15,-1-2-8-15,-1 10 6 16,0-3-7-16,-5 14 7 16,2-2-7-16,0 15 8 15,6 0-8-15,5 13 10 16,4-7-8-16,6 11 10 15,9-8-10-15,4 5 11 16,5-13-10-16,14 1 9 16,2-16-11-16,7-2 8 0,1-14-8 15,8-6 7-15,-5-12-7 16,4-11 7-16,-4-10-6 16,6-10 8-16,-6-14-6 15,9-18 7-15,-4-5-7 16,7-13 9-16,-11-6-5 15,1-7 16-15,-14 9-8 0,-5 3 11 16,-10 10-10-16,-3 4 13 16,-4 19-15-16,-8-5 15 15,-2 6-10-15,-2-6 10 16,-7 4-17-16,-7-11 6 16,0 2-16-16,-9 1 9 15,-1 8-13-15,-4-1 9 16,4 12-11-16,1 6-15 15,6 6-34-15,7 9-364 16,4 5 89-16</inkml:trace>
        </inkml:traceGroup>
        <inkml:traceGroup>
          <inkml:annotationXML>
            <emma:emma xmlns:emma="http://www.w3.org/2003/04/emma" version="1.0">
              <emma:interpretation id="{A6157924-82FF-470C-8DDD-B7C11DA65D28}" emma:medium="tactile" emma:mode="ink">
                <msink:context xmlns:msink="http://schemas.microsoft.com/ink/2010/main" type="inkWord" rotatedBoundingBox="2433,13905 2729,13905 2729,14474 2433,14474">
                  <msink:destinationLink direction="with" ref="{71CA514C-6500-42EE-BF40-AC475B809C60}"/>
                </msink:context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7600.6009">719 415 790 0,'-24'0'396'0,"0"7"-6"0,0 14-128 16,0 3-146-1,-3 8-17-15,4-1-10 16,5 1-23-16,5-11-21 0,5-8-17 15,7-5 0-15,4-17 5 16,4-14 12-16,2-13-10 16,6-7 6-16,-1-14-14 15,-4 7-8-15,-5 4-18 16,-5 14 8-16,-15 20-9 16,-5 24 10-16,-10 33-13 15,-6 20 11-15,3 32-9 16,9 2 8-16,9 0-12 15,15-30 11-15,12-10-10 16,11-35 11-16,8-25-8 0,5-19 13 16,2-25-9-16,-8-14 12 15,0-17-24-15,-15 1-17 16,-15-6-118-16,-14 19 450 16,-17 28-826-16,-16 32 327 15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3:34.1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1CA514C-6500-42EE-BF40-AC475B809C60}" emma:medium="tactile" emma:mode="ink">
          <msink:context xmlns:msink="http://schemas.microsoft.com/ink/2010/main" type="inkDrawing" rotatedBoundingBox="2939,14236 18962,3068 20149,4772 4127,15940" semanticType="callout" shapeName="Other">
            <msink:sourceLink direction="with" ref="{A6157924-82FF-470C-8DDD-B7C11DA65D28}"/>
            <msink:sourceLink direction="with" ref="{86162AE2-9BF0-47EF-B6B1-3C3B2AC9EF2B}"/>
          </msink:context>
        </emma:interpretation>
      </emma:emma>
    </inkml:annotationXML>
    <inkml:trace contextRef="#ctx0" brushRef="#br0">5 10060 388 0,'-3'15'377'0,"1"-3"-79"0,1-6-4 16,5-4-189-16,7-4-32 15,7-10-12-15,4-6-17 16,13-7-8-16,-2-4-5 16,4-4-9-16,-1 6-5 15,0 9-8-15,-12 9 0 16,3 9-8-16,-7 6 6 0,1 6-8 15,-6-3 7-15,4 3-8 16,-1-3 6-16,6 0-7 16,-1-4 6-16,7 1-6 15,1-5 7-15,3 1-7 16,-9 1 6-16,7 3-6 16,-5-3 6-16,7 3-6 15,-2-3 6-15,7-2-6 16,-2-4 6-16,7-3-6 15,-5-1 7-15,3-4-6 16,-6 2 6-16,-2 8-7 16,-10-1 8-16,5 4-9 15,-7 5 9-15,5-1-9 16,2-4 7-16,10-1-7 16,-4-5 8-16,8-7-7 15,1-2 6-15,2-7-5 0,-7 2 5 16,11-1-6-16,-7 7 6 15,5 4-6-15,-7 5 7 16,1 6-7-16,-9 2 7 16,6-4-7-16,-6-1 7 15,10-4-8-15,-1-5 8 16,11-3-8-16,-5-2 7 16,8-1-6-16,-7 2 6 15,11-4-7-15,-10 4 8 0,10-4-7 16,-8 1 7-16,8 2-7 15,-9 1 7-15,6-4-7 16,-3 2 6-16,8 2-7 16,-5-5 8-16,12-3-8 15,-1 3 7-15,1-5-6 16,-9-1 7-16,7-3-8 16,-10 4 8-16,3-5-7 15,-1 2 6-15,7-1-6 16,-9 3 6-16,14-1-6 15,-8 5 6-15,12-4-7 16,-9 3 8-16,13-7-7 16,-11-1 7-16,8-2-7 0,-9-2 6 15,8-3-6-15,-9 6 6 16,9 0-7-16,-9 4 8 16,3 7-8-16,-8 2 8 15,8-1-7-15,-9 5 7 16,7-4-8-16,-4 4 7 15,7-6-7-15,-8 0 7 16,8-5-7-16,-5 0 8 16,1-8-8-16,-3 2 9 15,6-4-9-15,-8-1 8 0,10-2-8 16,-5 2 6-16,5-5-6 16,-10 7 2-16,8-3-1 15,-7 6 7-15,4-2-6 16,-6 7 6-16,6 1-1 15,-11 4 1-15,6-2-7 16,-9 4 6-16,8-3-6 16,-6 0 7-16,11-6-7 15,-10 1 6-15,8-4-6 16,-6 3 6-16,5-8-7 16,-7 2 6-16,11-3-5 15,-2 2 5-15,5-8-5 16,-3 4 6-16,7 1-5 15,-11 1 6-15,4-2-7 0,-12 5 6 16,3 5-6-16,-9 2 6 16,6 1-7-16,-6-1 8 15,6-7-7-15,-4-3 5 16,8-6-4-16,-5-2 5 16,8-4-6-16,-10 6 7 15,9-12-7-15,-7 2 6 16,4-16-6-16,-9 8 6 15,7-4-6-15,-5 14 5 0,6 1-5 16,-5 16 6-16,9-6-7 16,-2-1 6-16,2-12-9 15,-7 4 5-15,8-14-8 16,-8 4 5-16,7-10-5 16,-8 10 8-16,12-19-4 15,-10 8 8-15,9-6-6 16,-6 4 7-16,4-4-6 15,-7 14 7-15,3-4-18 16,-10 11 1-16,4 2-17 16,-5 5 0-16,5-8-9 15,-4-2 16-15,7-15 0 16,-4 1 15-16,10-10 1 16,-8 6 7-16,14-2-3 15,-10 13 4-15,8-7-3 16,-13 7 4-16,8-7-4 0,-11 5 4 15,10-6-5-15,-13 6 5 16,11-8-3-16,-8 8 3 16,6-3-3-16,-9 6 4 15,8-9-2-15,-8 11 4 16,0-10-3-16,-2 7 7 16,8-16-7-16,-4 6 5 15,5-8-5-15,2 11 3 0,2-5-8 16,-5 11 7-16,9-10-6 15,-6 9 5-15,8-12-5 16,-7 9 6-16,14-9-7 16,-12 12 6-16,5-5-5 15,-4 8-1-15,10-12-1 16,-11 8 6-16,15-14-5 16,-3 4 6-16,3-6 2 15,-10 13 1-15,7-2-5 16,-15 13 6-16,7-1-7 15,-7 8 5-15,8-10-8 16,-8 8 6-16,11-4-6 16,-7-1 7-16,10-3-7 15,-8 10 6-15,7-10-5 16,-5 4 5-16,2-4-5 16,-5 7 6-16,10-10-7 15,-10 10 6-15,8-4-6 0,-4 10 7 16,8-1-6-16,-13 12 8 15,13-4-6-15,-10 5 5 16,14-4-6-16,-10-2 5 16,17-8-6-16,-5 10 9 15,12-7-4-15,-10 5 9 16,19-8-6-16,-14 4 6 0,12-13-7 16,-9 8 3-16,9-9-8 15,-10 15 5-15,4-5-8 16,-14 7 7-16,13-7-6 15,-13 8 6-15,10-5-8 16,-6 12 9-16,17-2-9 16,-16 17 7-16,9-12-6 15,-4 8 6-15,10-8-7 16,-11 0 8-16,18-8-7 16,-4 4 8-16,3-12-8 15,-5 6 7-15,13-10-6 16,-13-4 6-16,15 2-8 15,-6 10 9-15,5-3-9 16,-12 7 7-16,11 5-6 16,-16 8 6-16,8-5-7 0,-8 6 8 15,0-3-7-15,-17 10 7 16,10 1-5-16,-18 1 7 16,4 0-4-16,-10 12 5 15,6-12-6-15,-16 7 6 16,4-6-7-16,-10 16 5 15,2-16-7-15,-8 7 6 16,1-2-6-16,-11 4 6 16,-1-11-7-16,-9 14 7 15,2-1-7-15,-11 2 6 16,-3-2-1-16,0 4-347 16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3:35.0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F9015AD-C2C2-43EB-91B2-31833CFC6438}" emma:medium="tactile" emma:mode="ink">
          <msink:context xmlns:msink="http://schemas.microsoft.com/ink/2010/main" type="writingRegion" rotatedBoundingBox="13608,7167 10719,10900 10442,10685 13330,6952"/>
        </emma:interpretation>
      </emma:emma>
    </inkml:annotationXML>
    <inkml:traceGroup>
      <inkml:annotationXML>
        <emma:emma xmlns:emma="http://www.w3.org/2003/04/emma" version="1.0">
          <emma:interpretation id="{489C4F4C-A4E5-490A-884B-58F237B47FC0}" emma:medium="tactile" emma:mode="ink">
            <msink:context xmlns:msink="http://schemas.microsoft.com/ink/2010/main" type="paragraph" rotatedBoundingBox="13608,7167 10719,10900 10442,10685 13330,6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E156E7-B903-4F24-83BF-0264A9A4A6F3}" emma:medium="tactile" emma:mode="ink">
              <msink:context xmlns:msink="http://schemas.microsoft.com/ink/2010/main" type="line" rotatedBoundingBox="13608,7167 10719,10900 10442,10685 13330,6952"/>
            </emma:interpretation>
          </emma:emma>
        </inkml:annotationXML>
        <inkml:traceGroup>
          <inkml:annotationXML>
            <emma:emma xmlns:emma="http://www.w3.org/2003/04/emma" version="1.0">
              <emma:interpretation id="{24654804-6970-4AED-A69A-AF1F24D81688}" emma:medium="tactile" emma:mode="ink">
                <msink:context xmlns:msink="http://schemas.microsoft.com/ink/2010/main" type="inkWord" rotatedBoundingBox="13524,7103 13307,7384 13112,7234 13330,6952"/>
              </emma:interpretation>
              <emma:one-of disjunction-type="recognition" id="oneOf0">
                <emma:interpretation id="interp0" emma:lang="" emma:confidence="0">
                  <emma:literal>er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es</emma:literal>
                </emma:interpretation>
              </emma:one-of>
            </emma:emma>
          </inkml:annotationXML>
          <inkml:trace contextRef="#ctx0" brushRef="#br0">370 134 992 0,'-10'-28'305'0,"-5"14"57"16,-2 13-281-16,-5 13-32 16,2 3-34-16,-1 12 1 15,6 1-11-15,-1 2 7 16,11-7-11-16,1-2 8 16,2-9-11-16,7-3 10 15,5-9-3-15,8-12 29 0,-1-14 0 16,2-13 21-1,-5-3-8-15,-11-4 13 0,-12 4-20 16,-8 9 10-16,-7 10-22 16,-9 19 8-16,0 14-21 15,-9 16-2-15,0 8-17 16,0 19 9-16,9-10-8 16,9-4 7-16,14-9-7 15,13-9 8-15,10-16-9 16,17-16 11-16,3-8-6 0,9-13 10 15,-10-5-9-15,-2-1 11 16,-17 11-8-16,-14 6-70 16,-22 17-41-16,-17 35-353 15,-13 8 27-15</inkml:trace>
        </inkml:traceGroup>
        <inkml:traceGroup>
          <inkml:annotationXML>
            <emma:emma xmlns:emma="http://www.w3.org/2003/04/emma" version="1.0">
              <emma:interpretation id="{60E588B9-7281-491A-8D11-D3C2D5E01CA5}" emma:medium="tactile" emma:mode="ink">
                <msink:context xmlns:msink="http://schemas.microsoft.com/ink/2010/main" type="inkWord" rotatedBoundingBox="10996,10542 10719,10900 10500,10730 10777,10373"/>
              </emma:interpretation>
              <emma:one-of disjunction-type="recognition" id="oneOf1"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@</emma:literal>
                </emma:interpretation>
                <emma:interpretation id="interp9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67.7744">-2395 3444 999 0,'-13'5'276'0,"-8"17"92"0,1 8-279 15,2 20-6-15,9 8-16 16,6 1-18-16,11-9-14 16,13-7-17-16,6-17-2 0,12-14-10 15,-3-20 6-15,6-19-6 16,-11-15 8-16,-5-22-8 16,-14-3 14-16,-12 1-4 15,-17 15 2-15,-11 12-7 16,-2 24 6-16,-14 24-15 15,5 20 3-15,-3 25-6 16,12 9 6-16,0 12-8 16,18-10 7-16,9-4-8 15,9-19 9-15,9-15-9 16,9-21 9-16,12-16-44 16,5-23 433-16,7-32-824 15,-12-10 380-15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3:36.5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F0ADB55-6DC5-4A49-B120-5834D532DE49}" emma:medium="tactile" emma:mode="ink">
          <msink:context xmlns:msink="http://schemas.microsoft.com/ink/2010/main" type="inkDrawing" rotatedBoundingBox="9338,12019 9646,11895 9761,12181 9452,12305" shapeName="Other"/>
        </emma:interpretation>
      </emma:emma>
    </inkml:annotationXML>
    <inkml:trace contextRef="#ctx0" brushRef="#br0">311 57 888 0,'-15'-8'295'16,"3"8"58"-16,-3 0-225 15,3 5-34-15,0-4-15 16,1 8-14-16,-1-1-19 0,5 5-13 15,-4 7-18-15,4 5-5 16,-1-5-12 0,-1-5 8-16,3-6-6 0,2-9 8 15,-4-12-7-15,4-5 8 16,4-5-10-16,-2 1 7 16,4 1-8-16,-2 10 8 15,0 4-10-15,-6 9 10 16,3 3-10-16,-5 6 7 0,-1 3-7 15,2 4 7-15,1-5-7 16,-2 1 8-16,2-5-7 16,6-4 8-16,-1-3-8 15,-2-4 9-15,1-10-7 16,1-8 6-16,-2-10-7 16,4-2 8-16,-4 1-8 15,0 7 10-15,2 8-7 16,-4 5 9-16,-5 11-9 15,-1 7 8-15,-2 7-10 16,-1 3 6-16,1 10-9 16,4-1 10-16,1 0-10 15,4-6 9-15,2-1-8 16,2-10 11-16,2-11-7 16,-1-7 8-16,4-13-6 0,-1-3 6 15,1 2-9-15,-2 5 6 16,3 19-16-16,1 22-8 15,7 24-57-15,-4 13 472 16,1 7-822-16,-7-19 386 16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3:16.41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736417-D035-4885-9770-89ADAA62F24C}" emma:medium="tactile" emma:mode="ink">
          <msink:context xmlns:msink="http://schemas.microsoft.com/ink/2010/main" type="writingRegion" rotatedBoundingBox="20292,4293 21070,3593 21478,4045 20699,4746"/>
        </emma:interpretation>
      </emma:emma>
    </inkml:annotationXML>
    <inkml:traceGroup>
      <inkml:annotationXML>
        <emma:emma xmlns:emma="http://www.w3.org/2003/04/emma" version="1.0">
          <emma:interpretation id="{00CF88D1-8A19-47B3-9153-607AC040D253}" emma:medium="tactile" emma:mode="ink">
            <msink:context xmlns:msink="http://schemas.microsoft.com/ink/2010/main" type="paragraph" rotatedBoundingBox="20292,4293 21070,3593 21478,4045 20699,4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48038-14AF-47AE-B451-E0A13F140117}" emma:medium="tactile" emma:mode="ink">
              <msink:context xmlns:msink="http://schemas.microsoft.com/ink/2010/main" type="line" rotatedBoundingBox="20292,4293 21070,3593 21478,4045 20699,4746"/>
            </emma:interpretation>
          </emma:emma>
        </inkml:annotationXML>
        <inkml:traceGroup>
          <inkml:annotationXML>
            <emma:emma xmlns:emma="http://www.w3.org/2003/04/emma" version="1.0">
              <emma:interpretation id="{86162AE2-9BF0-47EF-B6B1-3C3B2AC9EF2B}" emma:medium="tactile" emma:mode="ink">
                <msink:context xmlns:msink="http://schemas.microsoft.com/ink/2010/main" type="inkWord" rotatedBoundingBox="20292,4293 21070,3593 21478,4045 20699,4746">
                  <msink:destinationLink direction="with" ref="{71CA514C-6500-42EE-BF40-AC475B809C6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455 237 930 0,'-10'-24'332'15,"-1"-3"35"-15,-1 6-235 16,3 8-73-16,-10 2-15 15,1-1-24-15,-5 6-4 16,4 3-1-16,-8 0-11 16,9 8-2-16,-9-1 0 15,1 7 1-15,-10 8 1 0,5 8-3 16,-10 15 1-16,5 12-1 16,0 8 1-1,9-2-2-15,7 8 1 0,11-11-2 16,9 1 1-16,9-10 0 15,12-3 1-15,6-7-1 16,15-2-1-16,8-14 1 16,15-10 1-16,-1-7 1 0,10-23 0 15,-8-14 2 1,7-10 1-16,-7-6-1 0,5-15 8 16,-8 8 6-1,1-7 13-15,-14 6 3 0,-9-7 7 16,-13 11-3-1,-8-4-3-15,-11 5-14 16,-9-3-2-16,-11 11-7 0,-8 4-5 16,-11 12-3-16,-11 7 0 15,-3 11-2-15,-4 9-1 16,3 6 1-16,2 3-55 16,10 3-50-16,10 9-344 15,14-4 43-15</inkml:trace>
        </inkml:traceGroup>
        <inkml:traceGroup>
          <inkml:annotationXML>
            <emma:emma xmlns:emma="http://www.w3.org/2003/04/emma" version="1.0">
              <emma:interpretation id="{2EDC65CA-AA28-4D09-8F04-0087F53DEEA7}" emma:medium="tactile" emma:mode="ink">
                <msink:context xmlns:msink="http://schemas.microsoft.com/ink/2010/main" type="inkWord" rotatedBoundingBox="20805,4314 21091,4057 21249,4232 20963,4489"/>
              </emma:interpretation>
              <emma:one-of disjunction-type="recognition" id="oneOf1">
                <emma:interpretation id="interp1" emma:lang="" emma:confidence="0">
                  <emma:literal>er</emma:literal>
                </emma:interpretation>
                <emma:interpretation id="interp2" emma:lang="" emma:confidence="0">
                  <emma:literal>der</emma:literal>
                </emma:interpretation>
                <emma:interpretation id="interp3" emma:lang="" emma:confidence="0">
                  <emma:literal>es</emma:literal>
                </emma:interpretation>
                <emma:interpretation id="interp4" emma:lang="" emma:confidence="0">
                  <emma:literal>des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25175.2584">506 514 1067 0,'-10'3'373'15,"7"-6"72"-15,0 0-257 16,3 1-69-16,3 4-23 15,-3-4-41-15,3 5-27 16,-2-1-26-16,4-1-3 0,-7-1-2 16,5 3 0-1,0-6 3-15,-1 5-1 0,-1-5 0 16,2 4 3-16,-1-1 3 16,-2 2 1-16,0-1 2 15,-2-1 2-15,1-1-1 16,-2-4 3-16,-3 4-1 15,-3 2-2-15,-3 4-1 0,-3 4-3 16,1 7-3-16,1 4-4 16,8-5 0-16,10-2-1 15,2-8 2-15,11-8 1 16,-1-14 3-16,4 1 1 16,-5-4 1-16,-5-2 2 15,-8 2-1-15,-5 7 0 16,-10 1-1-16,-4 9-4 15,4 7-3-15,-11 7 0 16,7 8 1-16,5 5-2 16,8-1 1-16,8-2-1 15,14-3 0-15,19-14 1 16,7-13 3-16,10-12 5 16,-2-6 0-16,-2-7 2 15,-20-7 0-15,-11 2 2 16,-17 7-5-16,-17 1 13 15,-7 2-3-15,-9 11-2 16,-1 9-2-16,-5 5 0 0,6 5-11 16,4 5-1-16,16 5-1 15,7-5 6-15,13 6-31 16,22-2-132-16,10-4-355 16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5:27.59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42AAB7-CDAF-4176-9EC8-DE2E151C0FC0}" emma:medium="tactile" emma:mode="ink">
          <msink:context xmlns:msink="http://schemas.microsoft.com/ink/2010/main" type="writingRegion" rotatedBoundingBox="22015,6142 24798,6142 24798,6497 22015,6497"/>
        </emma:interpretation>
      </emma:emma>
    </inkml:annotationXML>
    <inkml:traceGroup>
      <inkml:annotationXML>
        <emma:emma xmlns:emma="http://www.w3.org/2003/04/emma" version="1.0">
          <emma:interpretation id="{75DC3351-0665-44CD-8029-B811A0405973}" emma:medium="tactile" emma:mode="ink">
            <msink:context xmlns:msink="http://schemas.microsoft.com/ink/2010/main" type="paragraph" rotatedBoundingBox="22015,6142 24798,6142 24798,6497 22015,6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40863-0686-41AE-8B63-7AD053F2D00E}" emma:medium="tactile" emma:mode="ink">
              <msink:context xmlns:msink="http://schemas.microsoft.com/ink/2010/main" type="line" rotatedBoundingBox="22015,6142 24798,6142 24798,6497 22015,6497"/>
            </emma:interpretation>
          </emma:emma>
        </inkml:annotationXML>
        <inkml:traceGroup>
          <inkml:annotationXML>
            <emma:emma xmlns:emma="http://www.w3.org/2003/04/emma" version="1.0">
              <emma:interpretation id="{8569B0F6-7F2E-4FF6-A9DF-2F4EC9AD77F3}" emma:medium="tactile" emma:mode="ink">
                <msink:context xmlns:msink="http://schemas.microsoft.com/ink/2010/main" type="inkWord" rotatedBoundingBox="22015,6142 24798,6142 24798,6497 22015,6497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24 356 820 0,'-15'-9'300'0,"6"-3"41"0,8 3-227 15,7 0-28-15,7 4-42 16,5 1-13-16,2 1-18 16,7-2-3-16,-3 5-4 15,-2 2 0-15,-5 1-3 16,7 4-1-16,-3-4-1 0,10 2-1 16,4-4-2-1,13-4 0-15,0-4 0 0,13-1 6 16,-4-5 6-1,13-4 8-15,-10 5 4 16,4-4 2-16,-14 4-4 0,7 4-5 16,-9 4-8-16,12-5-5 15,1 3 0-15,20 0-2 16,-1-2 1-16,12-5 0 16,-8 1 0-16,9 0 0 15,-15 0 0-15,6-5-1 16,-11 5 2-16,7-4-2 15,-15 5 1-15,5 1 0 16,-17 4 0-16,4 3-1 16,-8 1 0-16,13-2 1 15,-7 1-1-15,17-3 1 0,-4 0 0 16,8-3 1-16,-11 2-2 16,7 4 1-16,-13 0-1 15,-1 0 1-15,-11 3-1 16,-4-1 0-16,-11-2 0 15,-4 1 0-15,-10-2 0 16,-1 1 1-16,-7 1 0 16,-2-1 1-16,-5 2-1 15,1 1 1-15,1-2-1 0,-7 2 2 16,2 0-2-16,2 0 3 16,-4 0-1-16,1 2-1 15,1 1-2-15,-6 1-32 16,-5 1-12-16,2 2-344 15,5-7 81-15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5:45.87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8DB7DE-C693-40BD-8023-1906AAD3028F}" emma:medium="tactile" emma:mode="ink">
          <msink:context xmlns:msink="http://schemas.microsoft.com/ink/2010/main" type="inkDrawing" rotatedBoundingBox="1552,9233 7608,9278 7607,9400 1551,9356" shapeName="Other"/>
        </emma:interpretation>
      </emma:emma>
    </inkml:annotationXML>
    <inkml:trace contextRef="#ctx0" brushRef="#br0">82 68 768 0,'-23'6'295'0,"-2"-11"33"15,10 1-209-15,3 5-4 16,7 1-54-16,2 1 0 16,9 3-26-16,8 6 14 15,2-5-19-15,13-2 18 16,4 0-9-16,10-5 15 16,1-2-25-16,8-4 2 15,-4 3-22-15,5-3 6 0,-7 0-15 31,1-3 9-31,-16 4-11 0,8 1 10 16,-9 1-11 0,9 3 8-16,0 0-10 0,14-2 9 0,-3-1-12 15,13 0 11-15,-5-3-9 16,7 3 12-16,-13 2-9 0,4 1 11 16,-14 0-10-16,-6 1 10 15,-9 2-13-15,6 2 13 16,-6-1-14-16,10-2 12 15,2-1-11-15,11-4 8 16,-2-3-10-16,9-1 10 16,-4-4-9-16,5 2 12 15,-8 0-9-15,2 2 11 16,-10-1-12-16,0 7 12 16,-12-2-12-16,6 3 12 15,-7 1-12-15,10 2 11 16,0-1-12-16,15-4 11 15,0 2-10-15,12-1 9 16,-3 1-9-16,11 3 9 16,-10 0-11-16,7 0 11 15,-10 0-9-15,8 1 9 0,-9 1-8 16,16 7 10-16,-6 0-9 16,17 3 10-16,-9-2-10 15,12 2 9-15,-9-1-10 16,18-3 7-16,-8-2-10 15,24-3 10-15,-10-5-9 16,18-2 12-16,-15-1-10 16,14-5 12-16,-20-1-11 15,20 1 11-15,-20 0-13 0,12 1 11 16,-14-1-11 0,17 4 10-16,-14 1-12 0,20 2 12 15,-15-1-12-15,10 1 11 16,-11 0-11-16,12 0 13 15,-16-3-13-15,13 6 12 16,-23 0-11-16,10 0 11 16,-17 4-11-16,1-1 11 15,-15 1-11-15,8-1 11 16,-22 0-11-16,-1-5 11 16,-16 2-10-16,-7-1 10 15,-14-5-10-15,-7 3 13 16,-8-2-31-16,-20-8-323 15,-9-10-91-15,-5-4-101 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5:46.71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16F9245-BC91-4C10-ACB5-F20EDC637079}" emma:medium="tactile" emma:mode="ink">
          <msink:context xmlns:msink="http://schemas.microsoft.com/ink/2010/main" type="inkDrawing" rotatedBoundingBox="7588,9245 11379,8985 11384,9063 7593,9323" shapeName="Other"/>
        </emma:interpretation>
      </emma:emma>
    </inkml:annotationXML>
    <inkml:trace contextRef="#ctx0" brushRef="#br0">-8 307 981 0,'-3'-3'277'0,"2"-1"69"15,7 1-287-15,16 0 1 16,8-2-29-16,29-8 11 15,14 1-13-15,31-6 8 16,9 1-24-16,31-2 7 16,-6 2-15-16,30-2 8 15,-13 5-11-15,19 2 11 16,-18 5-14-16,28 2 7 0,-23 5-9 16,30-7 9-16,-17 1-11 15,24 0 12-15,-22-6-7 16,25-3 23-16,-32 1-9 15,6 4 13-15,-30-1-13 16,2 5 9-16,-36 3-24 16,-2 0 9-16,-22 0-12 15,-8-1 12-15,-28-1-12 16,-6 2 12-16,-19-1-10 16,-10-1 13-16,-14-2-35 0,-22 2-384 15,-10-2 123-15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6:51.0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909AFC-61BB-4F8A-AAFC-37D81D6097F5}" emma:medium="tactile" emma:mode="ink">
          <msink:context xmlns:msink="http://schemas.microsoft.com/ink/2010/main" type="inkDrawing" rotatedBoundingBox="3126,7303 8890,7010 9040,9964 3276,10257" hotPoints="8902,7258 8947,10014 3281,10107 3236,7351" semanticType="enclosure" shapeName="Rectangle"/>
        </emma:interpretation>
      </emma:emma>
    </inkml:annotationXML>
    <inkml:trace contextRef="#ctx0" brushRef="#br0">131 253 938 0,'-3'21'402'16,"-4"-2"-6"-16,-4 3-195 16,2 11-159 31,5-16-37-47,2-10 10 0,1 2-2 0,-10 71 7 15,1 4 3-15,-4 9 1 16,7 6-2-16,2-26-2 15,-4-5-6-15,11 9-3 16,-1-10-4-16,4 10-3 0,-1-10 0 16,7 11 0-16,-4-7-1 15,1 14-1-15,-2-8 0 16,-2 9 0-16,-4-14-2 16,0 12 4-16,2-12 3 15,-1 10 6-15,-4-10 4 16,3 14 9-16,-1-14 1 0,-1 13 0 15,-2-17-3-15,5 6 1 16,-2-13-7-16,2 4 3 16,-1-19-1-16,0 5 0 15,0-10-3-15,3-1-1 16,-3-5-6-16,-1-4-2 16,5-8-4-16,1-2-3 15,-2-8-1-15,0-1 2 16,3-3-1-16,1-1 0 15,-1-4 3-15,8 2-2 16,2-3-1-16,10 0 0 16,-2-1 1-16,10 1-2 15,-4 0 1-15,10 4-1 16,-3 1-1-16,14 6 0 16,-3-1 0-16,17 4-5 15,-5-5-2-15,16 0-4 0,-8-5-3 16,14 8 0-16,-4-6 3 15,16 5 3-15,-9 1 5 16,20-3 2-16,-15-11 2 16,14 5-1-16,-10 0 2 15,21-7-1-15,-10 2 1 16,22-4-1-16,-5 0 1 16,10 0-2-16,-8-1 2 15,24-10-1-15,-18 5 0 0,17-4-1 16,-10-1-4-16,13 2-3 15,-21 8 0-15,11 2-1 16,-19 1 1-16,19 2 4 16,-17 2 4-16,11-3 0 15,-8-1 0-15,12 2 1 16,-15-4 0-16,17 0-2 16,-20-1 2-16,13-2 0 15,-14-2-1-15,7-1 0 16,-24 0 1-16,14 0-2 15,-23 2 1-15,1-4 1 16,-16 2-2-16,0-2 2 16,-13 5 0-16,0-1-1 15,-10 2 0-15,4-5 1 16,-13 1-1-16,2-3 1 0,-7 1 0 16,-1 1 0-16,-10-1 0 15,-1 5 0-15,-7 0 0 16,2 3 0-16,-9 2-1 15,-1 2-17-15,-4 1-15 16,-4-2-28-16,-3-2-9 16,3 1-8-16,-6-5 15 15,-3-6 17-15,0-3 29 16,-4-9 11-16,-2-8 10 0,-2-4 2 16,2 2 1-16,-1-10 5 15,-1 4 5-15,-5-2 5 16,5 4 3-16,-7-11 8 15,5 8-6-15,4-8-5 16,1-4-7-16,5-10-5 16,5 6-7-16,-1-17-2 15,2 5-1-15,3-12 0 16,-1 3 0-16,5-12-2 16,4 8 0-16,-2-15 1 15,0 10 1-15,-2-4 2 16,-1 11 5-16,-7-7 3 15,-1 17 4-15,-2-8 4 16,-1 9-3-16,-1-8-2 16,0 11-5-16,-1-8-2 0,-2 13-5 15,3-1-1-15,0 13-1 16,3 1 1-16,-2 10 0 16,4-2 1-16,-10 4-2 15,1 0 2-15,-1 9-1 16,-2-2 0-16,-2 6-2 15,3 4 1-15,-2 2 0 16,-2 1-1-16,-4 4 0 0,4 1 1 16,-2 2 0-16,-5-1 3 15,2 4 4-15,-6-5 8 16,-4 2 4-16,-5-1 4 16,-5 1-3-16,-10-2-3 15,-1 1-7-15,-13-2-4 16,2 1-6-16,-26-2-3 15,-1 2-1-15,-22-2-1 16,-2 4 0-16,-25-3-2 16,6 1 3-16,-32 5-3 15,6 2 5-15,-31 7 1 16,1 6 2-16,-22 12-2 16,17-2 6-16,-33 8 0 15,23-3-2-15,-24-1 1 16,24-10 3-16,-20-1-2 15,32-9-3-15,-32-3-1 16,31 0 1-16,-19 0 1 0,24-1 2 16,-16 2 6-16,41-2 0 15,-3-7 3-15,25 1-2 16,-3-2-23-16,30 0-54 16,-4 3-85-16,23 6-352 15,-15 6 39-15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7:04.6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472EF8-4BCB-4B14-B16C-ACB816C41E54}" emma:medium="tactile" emma:mode="ink">
          <msink:context xmlns:msink="http://schemas.microsoft.com/ink/2010/main" type="inkDrawing" rotatedBoundingBox="10245,4675 16416,2065 17275,4094 11104,6704" hotPoints="15630,3887 13096,5938 9837,5985 12370,3933" semanticType="9" shapeName="Ellipse">
            <msink:sourceLink direction="with" ref="{BFDA3B2F-792F-4907-B4B1-C6368ED3E792}"/>
            <msink:sourceLink direction="with" ref="{5F3ABFBD-E963-42A5-BBC4-FCF1700B048A}"/>
          </msink:context>
        </emma:interpretation>
      </emma:emma>
    </inkml:annotationXML>
    <inkml:trace contextRef="#ctx0" brushRef="#br0">5881 139 996 0,'55'-38'286'0,"-4"-5"91"15,-13 23-265-15,-10-2 18 16,-16 10-4-16,-27 1-3 16,-28 2-32-16,-35 18-14 15,-24 3-54-15,-44 9-16 16,-1 5-5-16,-26 19 2 31,8-6-5-31,-25 8 7 0,25-4-5 0,-32 10 3 31,3-10-3 16,-35 13 4 16,15-5-7-63,-50 1 5 31,10-7-9 0,-31 9 6 1,20-12-5-1,-25 2 7 16,50 4-5-16,-10 7 9 0,48 1-6 0,-2 16 3 1,37 0-6-1,-28 12 5 0,30 2-6 16,-18 17 5-16,17-1-5 1,-11 31 5-1,32-1-4 0,2 22 5 0,41-16-6 1,12 5-9-1,30-24-10 0,7 7 3 16,16-23-5-16,1 11 4 0,12-12 10 1,9 8 9-1,15-23-3 0,19 6-1 0,16-13-5 1,23-1-13 15,16-22-7-16,31-7 6 0,8-20 3 0,28-14 7 1,1-13 9-1,19-7 12 0,-13-5-5 16,18-5 2-16,-13-5-5 0,27-10 5 1,-4 1-3-1,28-14 2 0,-12 1-5 16,32-7 6-16,-17 0-5 1,27-25 3-1,-19 1-3 0,32-46 4 0,-17 3-4 1,36-23 5-1,-32 10-4 0,28-35 4 16,-38 27-4-16,7-17 4 0,-49 23-3 1,3-14 4-1,-40 39-6 0,7-1 6 0,-29 15-6 16,12-13 18-15,-18 23-3-1,12-7 8 0,-16 7-4 0,8 1 4 1,-21 20-17-1,-9-6 4 0,-35 19-1 16,-46-7 12-16,-56 8-5 0,-74-23 2 1,-55 7-3-1,-69-10-1 31,-13 15-12-62,-19-12 8 47,48 26-36-15,13 2-260-1,59 8-174 0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7:11.9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E8EE93-B35C-4DF2-8D38-665442624241}" emma:medium="tactile" emma:mode="ink">
          <msink:context xmlns:msink="http://schemas.microsoft.com/ink/2010/main" type="inkDrawing" rotatedBoundingBox="12011,12282 21903,12184 21931,15078 12039,15175" semanticType="enclosure" shapeName="Other"/>
        </emma:interpretation>
      </emma:emma>
    </inkml:annotationXML>
    <inkml:trace contextRef="#ctx0" brushRef="#br0">848 521 1143 0,'-15'-24'306'16,"9"14"178"15,0 1-391-31,0-8-58 0,1 8 4 16,1 2-21-16,-1 8 7 15,-1 10-21-15,-4 10 7 16,-1 6-12-16,-1 18 8 16,0 7-10-16,3 19 10 15,3-1-9-15,3 13 10 16,-3-5-12-16,2 17 12 16,4-13-12-16,-8 17 12 15,-4-4-11-15,5 16 11 0,-2-12-12 16,-5 17 10-16,10-11-11 15,-8 13 12-15,-5-14-12 16,-2 11 11-16,-4-13-10 16,-4 8 9-16,6-18-9 15,5 4 10-15,4-14-11 16,4-2 12-16,8-20-12 16,8-3 11-16,4-17-10 15,12-6 12-15,6-13-11 0,9-6 12 16,-6-9-11-16,3-5 12 15,-5 1-12-15,2-4 11 16,-7 1-12-16,10 1 10 16,0 4-11-16,12 2 9 15,3-3-10-15,21 6 10 16,5-1-11-16,20-2 11 16,2-2-12-16,23-2 10 15,-5-8-10-15,24-8 10 16,-9 2-9-16,23-1 11 15,-17 4-10-15,24 3 12 16,-19 6-12-16,19-3 10 16,-11 3-10-16,30 0 11 15,-18 1-12-15,29-4 11 16,-12 6-10-16,26-1 11 16,-23 2-11-16,30-2 10 0,-20-1-10 15,20-1 10-15,-20-3-12 16,30 2 11-16,-30-2-9 15,37 1 9-15,-23-1-9 16,26 2 11-16,-22-2-12 16,31 4 13-16,-30 4-12 15,26-7 8-15,-21 5-18 0,21-4 8 16,-31-4-12-16,28-8 10 16,-28 7-7-16,14-11 17 15,-35 2-5-15,15 1 9 16,-35 7-10-16,0-5 12 15,-33 9-11-15,2 1 11 16,-30 4-11-16,3-4 10 16,-17 5-10-16,8-3 10 15,-20 0-10-15,4 0 10 16,-19 3-12-16,1-4 11 16,-20 4-10-16,-2-5 10 15,-11-4-10-15,-2-9 10 16,-12 3-10-16,-2-13 12 15,-4-2-8-15,-1-11 10 16,-3 1-7-16,2-17 8 16,-2 3-10-16,-1-17 8 15,1 8-11-15,-1-13 7 0,1-1-12 16,-1-19 6-16,-1 4-9 16,-6-19-1-16,-1 9-7 15,-10-6 12-15,-1 15-6 16,-7-12 10-16,-3 15 1 15,-2-9 15-15,3 13-9 16,-3-8 11-16,6 23-12 0,-4-8 10 16,-1 14-17-16,-4-3 7 15,2 13-11-15,-4-7 7 16,5 14-12-16,-1-1 9 16,5 8-7-16,-4-1 9 15,3 11-6-15,-13-2 16 16,-4 6-8-16,-14 0 8 15,-1 6-8-15,-22 3 8 16,0 4-15-16,-15 5 11 16,1 3-7-16,-23 3 12 15,4-1-8-15,-23-1 10 16,3-1-13-16,-32-4 5 16,8 1-13-16,-32 3 8 15,8-6-8-15,-48 0 11 16,22 3-7-16,-51 0 9 15,12 1-8-15,-43 2 9 0,12 3-13 16,-61-3 11 0,31 3-9-16,-60 0 8 0,26 2-6 15,-51-5 10-15,27 4-8 16,-62-4 10-16,36-3-9 16,-64-6 11-16,52-9-11 15,-48-15 10-15,54-12-14 0,-64-20-33 16,46-1-42-16,-84 2-344 15,41 23 63-15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7:27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E6D73B-52DA-43C0-9EA5-A496C57C4565}" emma:medium="tactile" emma:mode="ink">
          <msink:context xmlns:msink="http://schemas.microsoft.com/ink/2010/main" type="inkDrawing" rotatedBoundingBox="18701,12227 21517,12219 21525,14752 18709,14761" hotPoints="20966,12225 21231,14449 19007,14714 18742,12490" semanticType="enclosure" shapeName="Square"/>
        </emma:interpretation>
      </emma:emma>
    </inkml:annotationXML>
    <inkml:trace contextRef="#ctx0" brushRef="#br0">234 588 1261 0,'34'-125'316'0,"16"1"-280"0,-14 5-19 16,-11 6 12-16,-23 28-9 16,-23 62 14-16,-8 16-27 15,-16 13 8-15,-7 13-12 16,-5 19 11-16,4 10-8 0,10 22 17 15,16 1-8-15,9 21 22 16,12-2-13-16,4 21 11 16,5-5-15-16,5 23 9 15,-1-9-22-15,-1 23 10 16,-3-8-17-16,-3 17 10 16,-3-14-10-16,2 14 19 15,2-26-10-15,10-2 16 16,5-26-7-16,8-7 9 15,2-22-18-15,4-10 11 16,-9-9-4 0,-6-2-15-16,-15-2 11 15,-11-1-14-15,-10 3 12 16,-3-9-12-16,2-7 10 16,8-13-13-16,10-4 6 0,11-10-13 15,22-10 13-15,11-5-11 16,25-19 14-16,13-8-5 15,21-8 12-15,0 0-13 16,18 7 11-16,-10 13-13 16,4 5 11-16,-14 14-12 15,13 8 10-15,-17-4-10 16,19 2 10-16,-2 2-11 0,19-11 12 16,-7-8-12-16,17-7 10 15,-14-3-11-15,1-11 12 16,-27 4-11-16,-1-2 12 15,-28 9-9-15,-8 6 9 16,-19 9-11-16,-4 6 11 16,-10 7-11-16,1 1 10 15,0-2-8-15,11-5 8 16,1-2-10-16,10-11 11 16,-2-12-10-16,-2-14 10 15,-11-5-9-15,-8-17 12 16,-10-2-12-16,-5-20 11 15,-13 0-12-15,-5-17 11 16,-13 3-11-16,-19-9 10 16,-7 18-10-16,-13-4 12 15,-2 20-10-15,-2 0 13 16,13 17-10-16,5-4 12 0,10 10-14 16,8-6 10-16,8 4-14 15,4-7 7-15,3 11-13 16,0-4 8-16,-2 11-10 15,-5 3 10-15,-4 12-10 16,-4 0 14-16,-1 10-9 0,-11 5 13 16,4 5-9-1,-13 4 12-15,-7 4-10 0,-13-1 12 16,2 2-10-16,-12-2 11 16,7-2-12-16,-2-7 11 15,14-4-13-15,-5-10 11 16,7-2-13-16,-20-5-1 15,2 7-23-15,-36 7-6 16,-3 14-11-16,-32 16 10 16,7 13 1-16,-23 12 32 15,24 1 18-15,-4 4 24 16,37-10-7-16,6-4 13 16,35-13-21-16,11-5-13 15,19-14-66-15,-4-22-375 16,11-15 95-16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7:28.1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191E50-0BCF-423E-AFFA-E35A7B389154}" emma:medium="tactile" emma:mode="ink">
          <msink:context xmlns:msink="http://schemas.microsoft.com/ink/2010/main" type="inkDrawing" rotatedBoundingBox="11757,12982 14588,11249 16022,13593 13191,15325" hotPoints="15283,12419 14881,14625 12675,14223 13077,12017" semanticType="enclosure" shapeName="Square"/>
        </emma:interpretation>
      </emma:emma>
    </inkml:annotationXML>
    <inkml:trace contextRef="#ctx0" brushRef="#br0">608 72 989 0,'-30'-24'253'0,"-13"1"92"15,11 10-275 1,14 11-14-16,14 14-14 0,11 17-13 16,14 13-12-16,11 30-20 15,-17-2-1 1,1 1 7-16,-4 111-10 16,-21 1 10-16,-28 36-6 15,-26-7 2-15,-23-35 0 16,9-27 10-16,-7 11-8 15,17-40 9-15,1 7-3 16,22-34 2-16,8-7-10 16,21-19 8-16,17-8-11 15,16-23 10-15,7-3-10 16,10-10 11-16,8-6-10 16,-1-3 11-16,6 1-10 15,-1-1 9-15,11 5-10 0,1-4 8 16,27 7-9-16,1-1 11 15,28-10-10-15,5-7 12 16,30-8-9-16,-11-9 10 16,17-11-12-16,-20-1 10 15,10-1-12-15,-32 5 12 16,3-4-12-16,-27 6 11 0,-4 5-11 16,-28-4 10-16,-1-8-6 15,-15 3 14-15,2-14-7 16,-4-4 13-16,7-7-5 15,-7 2 5-15,1-3-11 16,-8 14 4-16,-3-1-12 16,-7 11 6-16,-2-1-10 15,-5 5 10-15,2-13-10 16,-3 2 10-16,8-14-10 16,1-3 8-16,10-29-9 15,1-1 9-15,7-26-10 16,0-2 11-16,3-7-11 15,-11 17 11-15,2-7-10 16,-9 14 10-16,-3-7-11 16,-12 7 11-16,-4-4-9 15,-10 18 10-15,-8 9-9 16,-4 21 12-16,-1 11-6 0,2 10 11 16,5 1-12-16,2 7 11 15,-4-11-14-15,1-4 6 16,-5 1-11-16,-4 0 11 15,-12-6-12-15,-4 6 12 16,-25-6-12-16,-8 3 10 16,-29 2-9-16,-6 7 10 15,-31 1-11-15,0 14 10 16,-37 9-9-16,13 6 11 0,-30 6-7 16,10 8 15-16,-12-4 3 15,39-5 11-15,-11-10-9 16,25-7 9-16,-8-4-92 15,25 2-365-15,-54 13 93 16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29:35.7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1452A9-08DA-48B1-87A2-36CAB4A43A05}" emma:medium="tactile" emma:mode="ink">
          <msink:context xmlns:msink="http://schemas.microsoft.com/ink/2010/main" type="inkDrawing" rotatedBoundingBox="-32,14929 18693,14251 18850,18589 124,19267" hotPoints="18751,15696 18296,18861 171,18532 432,15365" semanticType="enclosure" shapeName="Trapezoid"/>
        </emma:interpretation>
      </emma:emma>
    </inkml:annotationXML>
    <inkml:trace contextRef="#ctx0" brushRef="#br0">410 392 1359 0,'-18'36'373'15,"-12"30"83"-15,4 7-375 0,2 19-62 16,8 2-17-16,1 18-7 15,6-16 7-15,-2 9-6 16,5-6 6 0,0 12-6-16,-1-11 9 0,-7 27-9 15,1-6 7 1,-5 32-5 0,0-40 1-1,1 1 6 1,-19 135-7-1,18-103 4-15,0-1 6 16,-17 156-10-16,19-145 4 16,-1 1 3-16,2 85-9 0,2-35 8 0,11-66-7 15,2-30 10-15,6-51-5 0,-1-16 10 16,4 0-9-16,-5-8 7 16,1 6-11-16,-1-9 6 15,4-3-10-15,2-14 10 16,-1-2-11-16,-1-11 11 15,4-5-9-15,-2-2 8 16,2-10-8-16,3-2 10 16,3-7-7-16,-3 2 8 0,2-3-9 15,-5 6 9-15,-1 5-11 16,-2 8 7-16,-2 1-10 16,-1 2 7-16,5 4-7 15,-2-1 7-15,7-4-6 16,2 3 8-16,6-3-6 15,0 0 7-15,5-4-10 16,-4 2 8-16,4-2-8 16,-2 2 8-16,4 2-8 15,2 8 10-15,8 2-9 16,-2 7 8-16,7 7-10 16,2 3 10-16,9 4-8 15,0-4 9-15,19 0-8 16,-1-4 7-16,16-8-6 0,-1-8 8 15,9-4-13-15,-4-3-1 16,19-13-15-16,-10-4 5 16,23-7-7-16,-7-3 14 15,21-6 0-15,-12 5 16 16,19 7-5-16,-18 10 6 16,19 3-7-16,-17 10 7 15,26 7-8-15,-14-2 8 0,22-8-8 16,-11 1 8-16,28-3-9 15,-24-8 8-15,21 1-7 16,-13 7 8-16,25-3-8 16,-19 3 9-16,34 0-9 15,-16-3 8-15,28-6-7 16,-21 0 6-16,29 0-8 16,-26 10 9-16,28 1-8 15,-21 11 9-15,18 1-9 16,-17-2 8-16,31-12-8 15,-22-2 7-15,32-8-7 16,-17-1 8-16,24 5-8 16,-30 0 8-16,25 8-8 15,-29 2 8-15,33 7-7 16,-33-4 6-16,37 5-6 16,-26-4 7-16,39-2-8 15,-29-2 8-15,38 7-7 0,-35-4 8 16,36 1-9-16,-36 1 8 15,31-3-8-15,-27-8 8 16,37 1-8-16,-33-5 7 16,36-6-7-16,-28-2 7 15,28-1-6-15,-32 0 7 16,32 0-8-16,-34 5 9 16,32 4-7-16,-41 0 6 0,31 0-8 15,-30 3 7-15,23 1-8 16,-36-1 7-16,23 5-6 15,-41 1 8-15,12 3-6 16,-35 0 5-16,17 6-5 16,-34 1 6-16,22-2-8 15,-33-1 8-15,10-4-7 16,-30-1 7-16,10-1-7 16,-33 1 7-16,-1-1-7 15,-26 4 7-15,-1-1-6 16,-25 2 6-16,-5 3-7 15,-11 3 8-15,-5 3-6 16,-14-1 7-16,2 2-5 16,-7 1 6-16,-1-2-6 15,-6-3 4-15,2-2-6 16,-8-4 6-16,-5-9-6 0,-1-6 8 16,5-12-6-16,-10-6 7 15,5-9-5-15,0 0 7 16,-6-3-4-16,-3 6 9 15,2-1-8-15,-2 5 5 16,4-1-10-16,5 3 1 16,3-12-31-16,5-5-6 15,5-14-23-15,7-2 3 0,10-17-9 16,1 5 27-16,7-7 3 16,-8 10 20-16,-3-8-14 15,-10 6 10-15,-5-11-4 16,-14 10 8-16,-5-12 5 15,-11 7 24-15,-6-7 1 16,0 20 8-16,-3-7-3 16,6 8 1-16,6-8-8 15,6 13-1-15,6-22-9 16,6 7 3-16,1-5-9 16,2 12 4-16,-6 0-5 15,-7 19 8-15,-8 4 11 16,-8 17 15-16,-11 3-1 15,-4 7 5-15,-7 1-5 16,1 4-10-16,-4-4-11 16,5 3 0-16,-8-3-4 0,6 3 4 15,-9-9-8-15,0 2 6 16,-21-8-1-16,-2 4 7 16,-28-7 2-16,-6 6 14 15,-23 0 4-15,4 8 3 16,-32 4-9-16,4 9-5 15,-18 3-16-15,-1 3-7 16,-40 4-5-16,23-4 8 0,-39 0-4 16,-4 0 7-16,-31-4-4 15,18-2 3-15,-51-3-7 16,20 1 6-16,-37-4-6 16,16 3 8-16,-39-1-9 15,24 2 9-15,-35-1-8 16,21 5 8-16,-29-5-8 15,24 0 8-15,-41-2-9 16,41-1 6-16,-42-3-15 16,37 0 7-16,-41-4-13 15,45-1 7-15,-52-5-9 16,42-5 16-16,-46-4-10 16,36-3 14-16,-44-10-6 15,39 5 11-15,-36-4-6 16,33 5 7-16,-44-1-4 15,44 11-3-15,-46-2-2 0,34 4 5 16,-41-2-7-16,45 7 7 16,-61-2 1-16,50 5 3 15,-55 0-6-15,53 0 9 16,-49-6-8-16,48 0 7 16,-49-24-17-16,39-3-11 15,-70-8-77-15,48 13-25 0,-87 38-365 16,35 62 54-16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41.9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D3B48F0-214D-4282-A943-206262D497CA}" emma:medium="tactile" emma:mode="ink">
          <msink:context xmlns:msink="http://schemas.microsoft.com/ink/2010/main" type="writingRegion" rotatedBoundingBox="19405,8410 14539,13010 14369,12830 19235,8229"/>
        </emma:interpretation>
      </emma:emma>
    </inkml:annotationXML>
    <inkml:traceGroup>
      <inkml:annotationXML>
        <emma:emma xmlns:emma="http://www.w3.org/2003/04/emma" version="1.0">
          <emma:interpretation id="{92549061-9A61-4F88-9F49-FC5B8973B5B8}" emma:medium="tactile" emma:mode="ink">
            <msink:context xmlns:msink="http://schemas.microsoft.com/ink/2010/main" type="paragraph" rotatedBoundingBox="19405,8410 14539,13010 14369,12830 19235,8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490EE6-5683-482B-8F41-994662DD5B31}" emma:medium="tactile" emma:mode="ink">
              <msink:context xmlns:msink="http://schemas.microsoft.com/ink/2010/main" type="line" rotatedBoundingBox="19405,8410 14539,13010 14369,12830 19235,8229"/>
            </emma:interpretation>
          </emma:emma>
        </inkml:annotationXML>
        <inkml:traceGroup>
          <inkml:annotationXML>
            <emma:emma xmlns:emma="http://www.w3.org/2003/04/emma" version="1.0">
              <emma:interpretation id="{65760566-5803-4EAC-B5D2-77E1D2F6E542}" emma:medium="tactile" emma:mode="ink">
                <msink:context xmlns:msink="http://schemas.microsoft.com/ink/2010/main" type="inkWord" rotatedBoundingBox="19361,8363 19134,8578 19040,8478 19267,8264">
                  <msink:destinationLink direction="with" ref="{98A1AA5B-63AB-4376-9D7D-391E17F577A5}"/>
                  <msink:destinationLink direction="with" ref="{4AADEEFF-295E-4B21-BC68-1D57E937272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5092-3507 626 0,'-6'-3'347'16,"2"4"-19"-16,1 1-93 15,-2-1-144-15,2 1-18 16,2 1-15-16,-2-3-19 16,3 0-12-16,1 1-10 15,-2-2 2-15,5-4-10 16,2-1 5-16,3-7-7 15,0-4 3-15,6-2-9 16,-6-2 9-16,-1-3-8 16,-5 12 4-16,-5 4-8 15,-5 11 5-15,-7 8-8 16,-4 10 5-16,-6 6-4 0,-1 6 8 16,4 1-8-16,7-5 9 15,14-5-10-15,11-12 4 16,11-11-6-16,5-8 9 15,6-10-5-15,-4-4 11 16,-2-9-3-16,-12 0 6 16,-3-3-8-16,-11 6 5 0,-5 3-7 15,-5 9 5-15,-6 8-10 16,-2 7 10 0,-5 7-10-16,2 1 9 0,-1 5-8 15,5 2 10-15,7 0-11 16,6-4 7-16,12-1-10 15,10-4 9-15,11-13-9 16,5-4 12-16,1-8-6 16,-6-4 11-16,-8 1-8 15,-11 14 4-15,-12 2-11 16,-10 14 7-16,-15 8-10 16,-5 8 8-16,-10 2-5 15,4-1 10-15,1 2-21 16,18-6-21-16,16-4-354 15,19-7 94-15</inkml:trace>
        </inkml:traceGroup>
        <inkml:traceGroup>
          <inkml:annotationXML>
            <emma:emma xmlns:emma="http://www.w3.org/2003/04/emma" version="1.0">
              <emma:interpretation id="{35587408-9CA7-4E88-9D90-5FB696D44937}" emma:medium="tactile" emma:mode="ink">
                <msink:context xmlns:msink="http://schemas.microsoft.com/ink/2010/main" type="inkWord" rotatedBoundingBox="14357,12812 14708,12509 14874,12702 14523,13005">
                  <msink:destinationLink direction="with" ref="{DDFE51D8-0D23-45FC-931F-83D8348288B4}"/>
                  <msink:destinationLink direction="with" ref="{091FF1F9-4C45-4A55-B604-6EC82AD3B48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81.4199">461 909 1130 0,'-18'0'231'0,"5"3"112"0,8 3-338 15,1-3-5-15,4-6 0 16,15-6 2-16,-2-7 0 16,7-13 0-1,1 1 4-15,-3-11 0 0,-11 4 4 0,-4 2 12 16,-6 18 2-16,-10 8 3 16,-8 13-1-16,-9 19-7 15,0 13-12-15,-3 1-3 16,6-2-2-16,13 1 0 15,14-16-1-15,18-13 1 16,15-9 0-16,17-15 398 16,13-4-774-16,7-13 393 15</inkml:trace>
          <inkml:trace contextRef="#ctx0" brushRef="#br0" timeOffset="-1954.3263">674 822 1058 0,'-9'-9'257'15,"3"2"104"-15,0 4-314 16,2 0 17-16,1-2-22 0,-2 2 4 16,1-1-22-16,1 1 3 15,0 1-20-15,0 2 6 16,0 2-14-16,-2 1 9 16,2-2-11-16,3 4 6 15,0-5-9-15,3-2 12 16,0-1-9-16,2-7 11 15,-5-2-7-15,-5-2 11 16,-2 5-11-16,-8 2 9 16,-3 7-11-16,-8 7 10 15,2 5-11-15,-7 3 10 16,5-1-11-16,1 2 10 16,7-7-9-16,7-3 7 15,11-6-11-15,9-3 11 16,14-6-8-16,7-10 10 0,1-5-8 15,5-8 13-15,-6 4-12 16,-13 5 8-16,-10 8-13 16,-11 12 10-16,-10 9-11 15,-7 11 11-15,-4 2-10 16,-5 8 14-16,6-4-12 16,1 1 10-16,7-9-10 15,8-8 6-15,13-5-7 16,11-14 11-16,7-14 3 0,14-5 1 15,2-10-6-15,-6-13 5 16,-9 11-11-16,-9 8-9 16,-19 17 1-16,-16 21 8 15,-4 26-8-15,-13 8 10 16,1 10-3-16,0 1 7 16,9-9-7-16,9-3 9 15,13-14-13-15,16-10 16 16,17-15-54-16,29-4-364 15,6-17 113-15</inkml:trace>
          <inkml:trace contextRef="#ctx0" brushRef="#br0" timeOffset="-20755.7213">374 894 1059 0,'-12'-7'245'0,"8"4"92"16,4 3-320-16,9 0 3 16,3 0-21-1,15-5 9-15,4-2-9 0,13-10 9 16,-4-8-7-1,8-10 6-15,-12 2-8 0,-3-6 8 16,-13 12-8-16,-13 9 5 16,-11 11-9-16,-20 10 9 15,-5 15-9-15,-10 9 8 16,5 1-6-16,-2 7 9 16,12-8-8-16,7-5 8 15,10-8-9-15,8-7 10 16,13-8-7-16,4-8 11 15,1-8-8-15,4-4 15 16,-7 0-9-16,-8 2 9 16,-4 7-13-16,-8 10 7 0,-14 10-14 15,-12 11 8-15,-9 8-9 16,-8 6-9-16,4-6 313 16,8-6-659-16,14-16 308 15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22.17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5897E3-2593-42B9-98E8-5581C51501D5}" emma:medium="tactile" emma:mode="ink">
          <msink:context xmlns:msink="http://schemas.microsoft.com/ink/2010/main" type="writingRegion" rotatedBoundingBox="11479,10500 11802,10500 11802,10930 11479,10930"/>
        </emma:interpretation>
      </emma:emma>
    </inkml:annotationXML>
    <inkml:traceGroup>
      <inkml:annotationXML>
        <emma:emma xmlns:emma="http://www.w3.org/2003/04/emma" version="1.0">
          <emma:interpretation id="{51031B06-E959-4FF3-9398-244AC98FD9C7}" emma:medium="tactile" emma:mode="ink">
            <msink:context xmlns:msink="http://schemas.microsoft.com/ink/2010/main" type="paragraph" rotatedBoundingBox="11479,10500 11802,10500 11802,10930 11479,10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74735-06C7-45B2-B70D-3895CD67041F}" emma:medium="tactile" emma:mode="ink">
              <msink:context xmlns:msink="http://schemas.microsoft.com/ink/2010/main" type="line" rotatedBoundingBox="11479,10500 11802,10500 11802,10930 11479,10930"/>
            </emma:interpretation>
          </emma:emma>
        </inkml:annotationXML>
        <inkml:traceGroup>
          <inkml:annotationXML>
            <emma:emma xmlns:emma="http://www.w3.org/2003/04/emma" version="1.0">
              <emma:interpretation id="{759EC0D0-9142-4898-B658-468F4FFB4839}" emma:medium="tactile" emma:mode="ink">
                <msink:context xmlns:msink="http://schemas.microsoft.com/ink/2010/main" type="inkWord" rotatedBoundingBox="11479,10500 11802,10500 11802,10930 11479,109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-2547-1048 636 0,'-18'-5'406'0,"10"1"-62"15,7 1-71-15,-1-2-211 16,10-2-27-16,1-1-6 16,6-5-11-16,6-4-5 0,7-7-12 15,-1 0 8-15,0-6-9 16,-7 0 6-16,-4-1-8 15,-10 8 8-15,-4 4-6 16,-5 8 9-16,-5 7-7 16,-2 11 8-16,-4 7-8 15,-2 1 7-15,-1 9-11 16,2 0 9-16,2-5-10 16,5 1 8-16,10-1-10 15,2-13 11-15,14-15-8 16,8-4 9-16,7-25-6 15,5-10 8-15,2-9-7 16,-11 6 5-16,-10 1-9 16,-13 20 7-16,-15 9-9 15,-13 18 9-15,-11 11-8 16,-7 11 7-16,-2 13-6 16,3 2 7-16,3 9-9 0,14-10 9 15,17 0-10-15,11-15 11 16,17-15-9-16,8-15 10 15,11-5-8-15,-9-16 9 16,-2-1-9-16,-12 5 8 16,-11 3-10-16,-14 13 1 15,-21 20-35-15,-14 26-11 16,-22 34-200-16,7 14-135 0,-19 9-29 16</inkml:trace>
        </inkml:traceGroup>
      </inkml:traceGroup>
    </inkml:traceGroup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15.1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DFE51D8-0D23-45FC-931F-83D8348288B4}" emma:medium="tactile" emma:mode="ink">
          <msink:context xmlns:msink="http://schemas.microsoft.com/ink/2010/main" type="inkDrawing" rotatedBoundingBox="14283,11843 15276,12262 14907,13139 13913,12721" semanticType="enclosure" shapeName="Other">
            <msink:sourceLink direction="with" ref="{35587408-9CA7-4E88-9D90-5FB696D44937}"/>
          </msink:context>
        </emma:interpretation>
      </emma:emma>
    </inkml:annotationXML>
    <inkml:trace contextRef="#ctx0" brushRef="#br0">536 310 523 0,'-3'-12'167'16,"-4"5"28"-16,4-2-53 15,-9 3-24 1,7 1 28-16,-4 1 9 15,-6 2 11-15,-1-1-72 0,-4 0-21 16,-7 2-26-16,-6 1-9 16,3 1-15-16,-4 1-5 15,1 1-8-15,-3 1-4 16,9 2-3-16,-5 2-1 16,7 2 2-16,-3 4 0 15,3 2-1-15,-1 8 1 16,5 2-1-16,-1 7-2 0,-1 0 0 15,7 7 6-15,11-16 11 32,2 0-1-32,3 23-13 15,17-8-2-15,8-3-1 16,13-7 1-16,1-19 0 16,9 7 0-16,-3-1 1 15,6 8-1-15,-9 3 1 0,5 15-1 16,-14 0-1-16,4 6 1 15,-8-4-1-15,5-1-1 16,-8-13-1-16,10-4-1 16,-3-11-2-16,12-9-1 15,0-12 0-15,12-20 0 16,-2-11 1-16,7-26 1 16,-8-9 2-16,2-5 1 15,-13 8 3-15,-4-1 8 16,-18 17 8-16,-7 8 23 15,-13 6 10-15,-10 1 8 16,-7 14-6-16,-5-1-10 16,-3 2-31-16,-6-2-35 15,4-1-27-15,-7-7-23 16,3 0-11-16,-6-7-4 0,2-4 24 16,-13-2 15-16,2 5 25 15,-11-1 12-15,4 14 7 16,-22 1 1-16,4 12-4 15,-22 15-17-15,1 30-5 16,-25 42-332-16,-1 30 94 16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47.4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A1AA5B-63AB-4376-9D7D-391E17F577A5}" emma:medium="tactile" emma:mode="ink">
          <msink:context xmlns:msink="http://schemas.microsoft.com/ink/2010/main" type="inkDrawing" rotatedBoundingBox="13014,5727 19305,8264 19241,8422 12951,5886" semanticType="callout" shapeName="Other">
            <msink:sourceLink direction="with" ref="{65760566-5803-4EAC-B5D2-77E1D2F6E542}"/>
            <msink:sourceLink direction="with" ref="{9749F480-8EC4-4F6A-891B-6E834843595C}"/>
          </msink:context>
        </emma:interpretation>
      </emma:emma>
    </inkml:annotationXML>
    <inkml:trace contextRef="#ctx0" brushRef="#br0">-10 0 957 0,'-4'23'268'0,"4"1"62"16,6-6-265-16,16 7-38 16,7 1-10-16,14 8-14 15,4-7 5-15,10 6-9 16,-6-13 8-16,4-1-10 16,-5-8 8-16,11 2-8 15,-7 1 9-15,15 8-9 0,-1 1 8 16,13 7-8-1,-3-5 9-15,8 7-9 0,-11-5 8 16,15 5-9-16,-12-5 8 16,7 6-1-16,-5-6 2 15,16 6-9-15,-15-5 10 16,6 2-10-16,-9-1 2 0,9 5-2 16,-10-5 9-16,14 10-10 15,-5-2 10-15,10 4-10 16,-12-2 10-16,9 4-9 15,-16-10 9-15,5 3-8 16,-11-7 8-16,10 1-8 16,-7-7 10-16,10 7-8 15,-8-2 9-15,19 16-7 16,-8-4 7-16,10 13-9 16,-8-10 7-16,15 11-9 15,-20-12 9-15,9 6-11 16,-15-10 11-16,9 11-10 15,-15-7 9-15,13 8-10 16,-5-5 10-16,10 0-9 16,-10-7 9-16,10 1-9 15,-12-8 9-15,7 1-9 16,-8-4 8-16,15 7-9 16,-14-5 10-16,13 4-9 0,-11-2 9 15,1 2-9-15,-12-5 9 16,9-1-10-16,-14-4 10 15,14 5-10-15,-4-5 8 16,7 0-8-16,-13-8 10 16,2 2-10-16,-10-4 10 15,9 1-9-15,-12 0 9 16,8 0-10-16,-2 0 10 0,9 0-9 16,-10-1 8-16,8-1-8 15,-8 2 9-15,-5 3-8 16,-12-1 7-16,6 2-8 15,-14-1 9 1,5 2-9-16,-6-5 9 0,0-2-8 16,-10-7 8-16,-2 2-9 15,-11-5 8-15,1 0-8 16,-8-2 9-16,-5 2-23 16,-5-1-249-16,-1-8-83 15,-7 9-73-15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48.4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F71A3AC-B32C-4912-BB7A-C02FBF2796AD}" emma:medium="tactile" emma:mode="ink">
          <msink:context xmlns:msink="http://schemas.microsoft.com/ink/2010/main" type="inkDrawing" rotatedBoundingBox="13822,5299 16183,6760 15969,7105 13608,5645" semanticType="callout" shapeName="Other">
            <msink:sourceLink direction="with" ref="{9749F480-8EC4-4F6A-891B-6E834843595C}"/>
          </msink:context>
        </emma:interpretation>
      </emma:emma>
    </inkml:annotationXML>
    <inkml:trace contextRef="#ctx0" brushRef="#br0">71-6 636 0,'-18'-9'290'15,"-3"13"29"-15,2 11-158 0,8 2-54 16,8 13-46-16,8 6-13 16,5 3-41-16,14 10 2 15,8 3-11-15,11 3 10 16,2 2-7-16,15 11 13 16,-1-7-10-16,16 17 9 15,0-6-10-15,23 12 8 16,-5-7-13-16,16 10 10 15,-7-15-11-15,9-1 16 16,-15-14-9-16,16 1 12 16,-15-17-11-16,8-2 13 15,-10-9-17-15,7-2 7 16,-18-11-11-16,3 2 10 16,-12-2-11-16,9 5 12 0,-15 4-11 15,0 7 11-15,-10 0-11 16,2 6 12-16,-16-7-13 15,0-4 11-15,-9-8-11 16,-7-11 11-16,-8-11-12 16,-6-11 13-16,-8-10-9 15,-11-16 166-15,-4-2-524 16,-7 1 228-16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50.4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202813A-D88C-419E-B06F-2A149DCA3471}" emma:medium="tactile" emma:mode="ink">
          <msink:context xmlns:msink="http://schemas.microsoft.com/ink/2010/main" type="writingRegion" rotatedBoundingBox="14810,6410 15145,6410 15145,6638 14810,6638"/>
        </emma:interpretation>
      </emma:emma>
    </inkml:annotationXML>
    <inkml:traceGroup>
      <inkml:annotationXML>
        <emma:emma xmlns:emma="http://www.w3.org/2003/04/emma" version="1.0">
          <emma:interpretation id="{0AC360E6-044D-4F46-B5EB-77E1980B5264}" emma:medium="tactile" emma:mode="ink">
            <msink:context xmlns:msink="http://schemas.microsoft.com/ink/2010/main" type="paragraph" rotatedBoundingBox="14810,6410 15145,6410 15145,6638 14810,6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D48DA0-841E-4658-82C2-BC13FDBBF5A8}" emma:medium="tactile" emma:mode="ink">
              <msink:context xmlns:msink="http://schemas.microsoft.com/ink/2010/main" type="line" rotatedBoundingBox="14810,6410 15145,6410 15145,6638 14810,6638"/>
            </emma:interpretation>
          </emma:emma>
        </inkml:annotationXML>
        <inkml:traceGroup>
          <inkml:annotationXML>
            <emma:emma xmlns:emma="http://www.w3.org/2003/04/emma" version="1.0">
              <emma:interpretation id="{9749F480-8EC4-4F6A-891B-6E834843595C}" emma:medium="tactile" emma:mode="ink">
                <msink:context xmlns:msink="http://schemas.microsoft.com/ink/2010/main" type="inkWord" rotatedBoundingBox="14810,6410 15145,6410 15145,6638 14810,6638">
                  <msink:destinationLink direction="with" ref="{98A1AA5B-63AB-4376-9D7D-391E17F577A5}"/>
                  <msink:destinationLink direction="with" ref="{DF71A3AC-B32C-4912-BB7A-C02FBF2796AD}"/>
                  <msink:destinationLink direction="with" ref="{A04D6882-8A5E-4672-9557-E3A58D3DEE7F}"/>
                  <msink:destinationLink direction="with" ref="{7D14D966-A603-410A-8AD0-75B77A2AD27F}"/>
                </msink:context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335 129 448 0,'-15'-7'376'16,"0"5"-49"-16,5 7-86 15,2 4-60-15,5 3-86 0,3 4-29 16,5-1-33-16,2 0-10 16,1-1-14-16,2-2-4 15,-5-6-1-15,1-3 0 16,-6-8 0-16,0-11 0 15,-8-10 1-15,-1-10 0 16,-4-3-2-16,-5 3 1 16,1 11-1-1,-1 4 12-15,2 12 10 0,-1 7 11 16,5 5 3-16,-1 6 3 16,4 11-13-16,4 5-9 15,5 4-12-15,3-1-2 16,5-5-4-16,-4-4 0 15,2-10-1-15,-3-7-3 16,0-7 1-16,-7-14 2 16,-4-8-1-16,-8-5 2 15,-2-1 1-15,0 6 0 0,4 12-1 16,4 6 5-16,13 14-1 16,9 11 0-16,7 8-2 15,11 12 1-15,5 3-4 16,1-1 0-16,-6-13 0 15,-12-13 0-15,-14-19 2 16,-16-17 23-16,-13-11 9 16,-16-7 7-16,-2 5 2 0,-11 2 0 15,12 19-21-15,2 5 4 16,15 10-4-16,11 7-2 16,14 9-1-16,15 9-4 15,5 3-12-15,10 1-2 16,-3-5 0-16,2-10-19 15,-7-19-41-15,-10-16-69 16,-10-11-361-16,-11-26 56 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9:49.7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5F8D82-2855-4AB7-AD5D-FA369C26CA46}" emma:medium="tactile" emma:mode="ink">
          <msink:context xmlns:msink="http://schemas.microsoft.com/ink/2010/main" type="inkDrawing" rotatedBoundingBox="2161,3108 11680,361 12955,4783 3436,7529" hotPoints="11960,2949 7497,6235 2095,4994 6558,1708" semanticType="enclosure" shapeName="Ellipse">
            <msink:sourceLink direction="with" ref="{1F2EBEDD-EFAF-429D-AF3A-D7BD885B7741}"/>
            <msink:sourceLink direction="with" ref="{FB14A596-FBBE-451D-961C-B9837C3BF2B1}"/>
            <msink:sourceLink direction="with" ref="{660CE7C4-0927-461E-87C1-069C7B75B365}"/>
            <msink:sourceLink direction="with" ref="{DA7FD105-BC3F-49BC-BB7E-307685B43552}"/>
            <msink:destinationLink direction="with" ref="{98BF2F22-80E0-431D-8433-ED238BFE3702}"/>
          </msink:context>
        </emma:interpretation>
      </emma:emma>
    </inkml:annotationXML>
    <inkml:trace contextRef="#ctx0" brushRef="#br0">8541 98 468 0,'-57'-20'384'16,"-14"7"217"15,35 7-521-31,1 0-64 16,-139-11-8-16,-4 4-5 0,-31 5 0 15,-9 4-2-15,44 19 1 16,23-3-1-16,-25 3 1 16,18 3 1-16,-19 3 0 15,33-6-2-15,-30 0 0 16,19 1 0-16,-20-1 1 16,23-4 0-16,-43 4 2 15,18 1 1-15,-30 5 5 16,11 0-1-16,-36 9 0 15,31 1 0-15,-29 5 9 0,26 0 0 16,-17 6 2-16,29-2 2 16,-30 13-3-16,33-7-9 15,-34 11-4-15,16-3-2 16,-25 9-4-16,17-4 0 16,-25 17-1-16,24 1 3 15,-22 22-2-15,34-7 4 0,-9 5-3 16,31-10 3-16,-7 20-3 15,41-16 2-15,-12 31-4 16,30-2 5-16,-13 20-4 16,32-11 0-16,-3 22-1 15,26-18 2-15,6 14-4 16,31-18 3-16,9 7-2 16,14-21 2-16,10 6-5 15,19-11 3-15,5 14-2 16,9-16 3-16,11 12-2 15,11-14 7-15,4 23-5 16,7-14 2-16,18 23-2 16,2-9 2-16,16 13-6 15,1-27 5-15,14 4-4 16,-3-25 2-16,24 1-4 16,-1-22 1-16,27-3-2 15,-4-21 7-15,23 1-2 0,-16-17 6 16,15 7 0-16,-22-5 3 15,13 2-6-15,-18-7 1 16,22 8-3-16,-14-17 1 16,31-3-3-16,-3-5 5 15,23-5-1-15,-14-13 2 16,34-2 0-16,-27-4 5 16,23-7-4-16,-20 2 0 0,33-10-2 15,-30 2 1-15,42-18-5 16,-17-3 4-16,36-19-4 15,-29 1 3-15,33-22-4 16,-31 13 4-16,16-7-3 16,-41 13 3-16,24-8-1 15,-40 16 3-15,13-20-4 16,-18 4 3-16,26-23-2 16,-24-10 3-16,31-13-4 15,-24 9 3-15,18-26-1 16,-28 5 2-16,16-8-4 15,-36-1 5-15,11-21-4 16,-34 21 0-16,8-8 0 16,-31 11 2-16,0-12-3 15,-28 15 3-15,1-7 13 16,-26 17 5-16,-11-25 0 0,-13 18 0 16,-4-6 0-16,-19 16-14 15,-10-22-5-15,-9 19-1 16,-10-23-2-16,-11 10 2 15,-12-31-3-15,-5 19 2 16,-22-7-3-16,-16 28-6 16,-44 1-26-16,-15 35 1 15,-70 1-339-15,-20 29 92 0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49.4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04D6882-8A5E-4672-9557-E3A58D3DEE7F}" emma:medium="tactile" emma:mode="ink">
          <msink:context xmlns:msink="http://schemas.microsoft.com/ink/2010/main" type="inkDrawing" rotatedBoundingBox="13494,6062 15915,6860 15795,7222 13374,6424" semanticType="callout" shapeName="Other">
            <msink:sourceLink direction="with" ref="{9749F480-8EC4-4F6A-891B-6E834843595C}"/>
          </msink:context>
        </emma:interpretation>
      </emma:emma>
    </inkml:annotationXML>
    <inkml:trace contextRef="#ctx0" brushRef="#br0">49 29 693 0,'-22'2'277'0,"5"-5"27"15,10-2-183-15,4-4-42 16,6 2-34-16,12-2-24 16,7 9-8-16,16 1-5 15,4 7 11-15,10 2-8 16,3 2 7-16,8-1-10 15,-3-7 4-15,13-2-10 16,-8-8 7-16,13 3-10 16,-11 0 9-16,14 6-10 15,-6 6 10-15,14 15-4 16,-9 1 11-16,8 4-7 16,-11 1 10-16,1-2-11 15,-15-10 4-15,3-3-12 16,-15-6 8-16,1-4-9 15,-8-5 9-15,6-2-7 16,-7 4 10-16,11 2-8 0,-1 2 8 16,5 8-8-16,-2 4 8 15,2 6-11-15,-10 3 12 16,11 12-6-16,-10 1 8 16,2 10 6-16,-3-3 13 15,1 7-11 1,-15-11 9-16,1-1-8 0,-5-12-4 0,-2 2-13 15,-5-10 8-15,-2 2-14 16,-2 0 9-16,-2 0-11 16,-5-4 10-16,-2-4-10 15,-1-4 9-15,-4-6-9 16,1 0 10-16,-6-1-35 16,3-2-18-16,-8 1-350 15,-5 1 83-15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57.79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ADEEFF-295E-4B21-BC68-1D57E937272A}" emma:medium="tactile" emma:mode="ink">
          <msink:context xmlns:msink="http://schemas.microsoft.com/ink/2010/main" type="inkDrawing" rotatedBoundingBox="18275,8969 18902,8504 19237,8956 18610,9420" semanticType="callout" shapeName="Other">
            <msink:sourceLink direction="with" ref="{65760566-5803-4EAC-B5D2-77E1D2F6E542}"/>
            <msink:sourceLink direction="with" ref="{091FF1F9-4C45-4A55-B604-6EC82AD3B483}"/>
          </msink:context>
        </emma:interpretation>
      </emma:emma>
    </inkml:annotationXML>
    <inkml:trace contextRef="#ctx0" brushRef="#br0">4324-3057 405 0,'-11'-1'290'15,"8"4"-2"-15,-4-8-62 16,2 1-51-16,1 1-30 16,1 0-54-16,1-2-31 15,1 5-22-15,2-1-17 16,1-2-3-16,1 1-9 15,0-1 8-15,1-6-5 0,4 6 13 16,1-3-5-16,-2 2 6 16,11-7-11-16,6 4 4 15,15-11-13-15,5 0 3 16,16-9-11-16,-5 4 10 16,9-4-10-16,-10 5 9 15,6 2-11-15,-15 5 11 16,0 1-11-16,-14 5 10 15,-2 3-11-15,-16 3 10 0,2 5-14 16,-10-1 10-16,-1 8-10 16,-8 6 11-16,-1 12-11 15,-5 5 14-15,-10 21-9 16,-1 4 11-16,-6 9-11 16,0-5 13-16,-4 5-11 15,4-10 9-15,-6-2-10 16,7-8 10-16,-8-1-11 15,2-6 9-15,-4 6-9 16,6-4 8-16,1-8-54 16,13-12-59-16,17-31-279 15,14-28 24-15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19.4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C7E8AB-323F-49D3-A6CB-01F1261824CA}" emma:medium="tactile" emma:mode="ink">
          <msink:context xmlns:msink="http://schemas.microsoft.com/ink/2010/main" type="inkDrawing" rotatedBoundingBox="19263,4551 19417,4455 19489,4571 19335,4666" shapeName="Other"/>
        </emma:interpretation>
      </emma:emma>
    </inkml:annotationXML>
    <inkml:trace contextRef="#ctx0" brushRef="#br0">131 130 1266 0,'12'-52'424'0,"-8"19"68"16,-5 15-345-16,-5 3-48 15,-3 9-46-15,-9 1-17 16,-5 5-19-16,-5 12-19 0,1 6-54 16,4 29-453-16,11 5 121 15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0:57.2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91FF1F9-4C45-4A55-B604-6EC82AD3B483}" emma:medium="tactile" emma:mode="ink">
          <msink:context xmlns:msink="http://schemas.microsoft.com/ink/2010/main" type="inkDrawing" rotatedBoundingBox="14613,12674 18571,8796 18684,8911 14726,12790" semanticType="strikethrough" shapeName="Other">
            <msink:sourceLink direction="with" ref="{35587408-9CA7-4E88-9D90-5FB696D44937}"/>
            <msink:destinationLink direction="with" ref="{4AADEEFF-295E-4B21-BC68-1D57E937272A}"/>
          </msink:context>
        </emma:interpretation>
      </emma:emma>
    </inkml:annotationXML>
    <inkml:trace contextRef="#ctx0" brushRef="#br0">683 762 183 0,'-19'5'254'0,"7"1"-18"16,1-6 23-16,5-2-59 0,0-1-31 16,5 3-60-16,-1-4-42 15,1 4-38-15,1 1-19 16,0 4-2-16,0-2-8 15,-2 3 8-15,1 0-7 16,2-2 9-16,-2-4-2 16,1 3 12-16,0-3 0 15,0-1 12-15,0 1-9 16,0 0 3-16,-2-3-13 16,4 3-1-16,-1-2-13 15,-2 1 9-15,-1 1-11 16,2 0 11-16,-3 0-7 15,2 0 11-15,1 1-5 16,-2-1 15-16,1-1 1 16,-2-2 12-16,0 1-9 15,0-1 5-15,4 0-15 16,-1 3-2-16,3 0-14 0,-3 2 6 16,-1-4-5-16,1 2 14 15,-3-1-3-15,-2-2 16 16,2-2-2-16,5 5 7 15,-7-3-13-15,5 0 2 16,2 5-16-16,-4-1 3 0,1-4-13 16,2 5 9-16,-2-1-10 15,1-1 10-15,1 0-10 16,1-1 11-16,-2 1-11 16,-2-2 10-16,2 1-10 15,0 1 10-15,-1 1-11 16,2-2 11-16,1 2-11 15,-1-1 12-15,-1-1-12 16,5 2 12-16,-2-4-10 16,-2-1 11-16,4-1-11 15,-4 1 11-15,1-7-11 16,-2 8 11-16,6 2-12 16,-2-4 11-16,4 1-12 15,1 4 11-15,1-5-10 16,-1 1 10-16,0-1-11 15,2 7 11-15,-2-7-10 16,-2 1 10-16,2-4-10 0,-3 5 10 16,0-6-10-16,-1 5 11 15,-1 1-11-15,1 3 10 16,-1 0-9-16,-1-2 9 16,6-2-10-16,-1-4 11 15,1 4-12-15,0-2 11 16,1-6-9-16,-3 6 10 0,2-3-10 15,-2 1 9-15,-1-4-9 16,2 3 9-16,-1-3-11 16,1 2 11-16,2-1-10 15,-1 2 10-15,2 3-10 16,1-2 10-16,1-2-10 16,2-8 9-16,3 0-9 15,0-3 10-15,5-5-9 16,-4 5 9-16,4-1-9 15,-4 1 9-15,2 0-9 16,-7 6 10-16,5 0-11 16,-7 4 11-16,5 1-10 15,-2-1 10-15,4-4-11 16,-8-1 10-16,10-8-11 16,-5 0 11-16,4-5-11 15,2 1 11-15,11-4-10 16,-9 2 11-16,9 5-11 0,-6 7 11 15,-1-3-11-15,-4 7 10 16,4-2-11-16,0-2 11 16,5-14-11-16,1 1 12 15,4-6-12-15,-2 6 11 16,1-2-10-16,-5 6 11 16,1 3-11-16,-5 1 11 0,2 4-11 15,-7-2 11-15,-1-5-10 16,-2 2 8-16,4-6-9 15,-5-4 10-15,4-7-12 16,3 1 13-16,0-4-11 16,-5 11 11-16,5-3-10 15,-3 11 9-15,2-1-9 16,-2 8 10-16,3-7-12 16,-2 4 10-16,6-4-9 15,0 1 10-15,7-10-11 16,-1 1 10-16,10-8-9 15,-4 2 9-15,10-6-9 16,-11 8 11-16,7-10-12 16,-10 4 12-16,6-1-11 15,-9 7 9-15,6-14-10 16,-7 6 11-16,8-5-10 0,-5-1 11 16,10-11-11-16,3 11 10 15,9-9-11-15,-3 8 12 16,11-4-12-16,-8 13 12 15,3-5-11-15,-6 12 10 16,1-5-10-16,-10 2 11 16,3-10-11-16,-6 5 11 15,0-5-11-15,-2 6 10 16,6 3-10-16,-4 7 10 0,6-3-11 16,2 3 13-16,2-6-11 15,-5 1 10-15,7-4-11 16,-2 3 10-16,1-4-11 15,-4 7 11-15,2-2-11 16,-9 5 13-16,-1-1-13 16,-9 4 12-16,1-3-12 15,-8 6 11-15,7-2-11 16,-5 3 11-16,9-5-10 16,-3 4 11-16,9-11-11 15,-5 4 11-15,5-4-11 16,-10 7 11-16,4-1-11 15,-11 10 9-15,-1 2-9 16,-9 8 10-16,3-1-10 0,-7 4 11 16,-1-3-11-16,-1 1 10 15,5-2-10-15,-2 5 10 16,3-5-10-16,-2 2 11 16,-1 1-12-16,-3 1 11 15,-3 3-13-15,-4 3 10 16,-2 1-14-16,-2 4 2 15,-4 1-48-15,2 0-12 16,-4 4-332-16,4 1-8 16,-2 4-118-16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18.90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B8BE4CA-10B2-475B-B22F-B66A9FB8D6C7}" emma:medium="tactile" emma:mode="ink">
          <msink:context xmlns:msink="http://schemas.microsoft.com/ink/2010/main" type="inkDrawing" rotatedBoundingBox="16942,5023 17311,4955 17319,5002 16951,5070" shapeName="Other"/>
        </emma:interpretation>
      </emma:emma>
    </inkml:annotationXML>
    <inkml:trace contextRef="#ctx0" brushRef="#br0">5 116 1567 0,'5'-18'398'16,"-10"0"117"-16,1 9-452 16,2 6-37-16,2 7-20 15,9-1-8-15,9 0 1 16,17 3 1-16,5-4-16 0,20-13-95 15,5-5-48 1,10-11-354-16,-11-5 4 0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18.12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D14D966-A603-410A-8AD0-75B77A2AD27F}" emma:medium="tactile" emma:mode="ink">
          <msink:context xmlns:msink="http://schemas.microsoft.com/ink/2010/main" type="inkDrawing" rotatedBoundingBox="13290,8290 13488,8379 13475,8407 13277,8318" semanticType="callout" shapeName="Other">
            <msink:sourceLink direction="with" ref="{9749F480-8EC4-4F6A-891B-6E834843595C}"/>
          </msink:context>
        </emma:interpretation>
      </emma:emma>
    </inkml:annotationXML>
    <inkml:trace contextRef="#ctx0" brushRef="#br0">9 7 1179 0,'0'0'390'0,"-8"-6"48"0,7 5-293 15,2 4-115-15,8 1-8 16,-1 7-24-16,8 2 8 16,2 2-13-16,6-3 11 15,-1 0-34-15,5-7-55 16,-7-7 311-16,8 7-664 15,-5-1 264-15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20.0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8F6A9D-3F29-4696-905A-94CD503C0516}" emma:medium="tactile" emma:mode="ink">
          <msink:context xmlns:msink="http://schemas.microsoft.com/ink/2010/main" type="inkDrawing" rotatedBoundingBox="9543,12298 9632,12276 9641,12315 9553,12337" shapeName="Other"/>
        </emma:interpretation>
      </emma:emma>
    </inkml:annotationXML>
    <inkml:trace contextRef="#ctx0" brushRef="#br0">90 26 1440 0,'-20'-10'441'0,"8"-2"70"0,-1 4-367 16,2 14-150-16,1 3-113 15,1 5-37-15,3-4-355 16,-3-4 3-16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20.4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E94F10B-E959-4454-BDC1-27ACBE0A0716}" emma:medium="tactile" emma:mode="ink">
          <msink:context xmlns:msink="http://schemas.microsoft.com/ink/2010/main" type="inkDrawing" rotatedBoundingBox="7201,13553 7269,13433 7306,13454 7238,13574" semanticType="callout" shapeName="Other">
            <msink:sourceLink direction="with" ref="{A7F9C512-9884-41B5-BC36-8D92A26FC989}"/>
          </msink:context>
        </emma:interpretation>
      </emma:emma>
    </inkml:annotationXML>
    <inkml:trace contextRef="#ctx0" brushRef="#br0">83 7 1107 0,'-13'-9'392'16,"-1"8"29"-16,1 8-267 15,-1 7-130-15,2 5-13 16,1 5-34-16,4 2 19 0,8-4-417 16,11-7 117-1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20.8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7F9C512-9884-41B5-BC36-8D92A26FC989}" emma:medium="tactile" emma:mode="ink">
          <msink:context xmlns:msink="http://schemas.microsoft.com/ink/2010/main" type="inkDrawing" rotatedBoundingBox="5190,13852 5277,13823 5291,13865 5204,13894" shapeName="Other">
            <msink:destinationLink direction="with" ref="{DE94F10B-E959-4454-BDC1-27ACBE0A0716}"/>
          </msink:context>
        </emma:interpretation>
      </emma:emma>
    </inkml:annotationXML>
    <inkml:trace contextRef="#ctx0" brushRef="#br0">85 1 1201 0,'-32'1'378'15,"2"-1"54"-15,15 2-312 16,6 4-94-16,9 4-18 15,0 1 361-15,15 7-802 16,3-26 391-16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1:33.1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8B45225-34D7-464F-B708-EE9F16EB22DE}" emma:medium="tactile" emma:mode="ink">
          <msink:context xmlns:msink="http://schemas.microsoft.com/ink/2010/main" type="inkDrawing" rotatedBoundingBox="-326,9253 22204,9524 22104,17817 -426,17545" hotPoints="873,9733 17998,10264 22876,13992 18102,17195 1061,17661 -598,12305" semanticType="enclosure" shapeName="Hexagon"/>
        </emma:interpretation>
      </emma:emma>
    </inkml:annotationXML>
    <inkml:trace contextRef="#ctx0" brushRef="#br0">997 158 1278 0,'48'57'301'0,"-9"-5"106"0,7-10-370 16,16-1-28-16,28-1-6 15,11-7-1-15,31-10 1 16,-2-14-1-16,32-8 0 16,-7-5 1-16,21-10-2 15,-13-1 1 1,31-1 0 15,-20 2-2-31,27 2 0 0,-18 14 0 16,31 7 0-16,-19 6 0 0,39 6 1 0,-21 4 1 15,41 1-2-15,-20-1 0 0,33 13 2 0,-27-4-2 16,47 10 0-16,-30-4 1 16,42 1-1-16,-23-14-1 0,41-6 0 15,-34-4 0-15,46-7 1 16,-36-1 0-16,41 2 0 15,-36 1 1-15,39-6 0 16,-41 4-2-16,40-4 1 16,-38 5 0-16,38 2 0 15,-43 2 0-15,43 5 1 16,-40 1-1-16,40-6-2 16,-37-2 2-16,43 2-2 15,-39-7 1-15,44 1 0 16,-42-8 1-16,43-4-2 15,-42-4 2-15,38-1-1 16,-45-7 1-16,37 5 0 16,-46-2 1-16,31 3 0 15,-45 0 0-15,29 4 0 0,-50 1 1 16,27 2-2-16,-41-1 1 16,17-3-2-16,-44 3 1 15,24 6 0-15,-49 2 0 16,16 4 0-16,-33-2-1 15,8 5 2-15,-35-4-1 16,16-5 0-16,-29-3 0 16,6 3 0-16,-24-5 1 15,5 4 0-15,-25-2-1 16,1 7 1-16,-18 1 1 0,4 8-1 16,-15 2 1-16,-2 14 0 15,-10 1 0-15,9 18-2 16,-10 3 0-16,10 19-2 15,-2-2-4-15,9 22-4 16,-9-9-3-16,7 15-2 16,-10-7 5-16,2 7 3 15,-7-17 5-15,5 2 4 16,-7-17 1-16,9 2 1 16,0-11-2-16,18 10 0 15,-2-8 0-15,14 4-1 16,-5-11-1-16,20-1 1 15,-12-8 0-15,9 10 0 16,-10-3 0-16,10 8 1 16,-22-5-2-16,5 13 2 0,-14-7-2 15,1 12 2-15,-11-3-2 16,11 11 0-16,-7-11 2 16,18 7 2-16,-7-19 1 15,16 1 0-15,-5-16 0 16,16 0-2-16,-11-15-1 15,16 7-1-15,-12-2 0 16,2 1 0-16,-19-3 1 16,4 7-1-16,-20-4 0 0,3 3-1 15,-14-4 1-15,4 5 1 16,-10-7-1-16,3 6-1 16,-13-4 2-16,4 4 0 15,-4 0 6-15,-3 6 16 16,-3-3 5-16,2 12 9 15,-10 3 3-15,-5 8-4 16,-4-1-16-16,-4 17-5 16,-4-6-8-16,-5 9-3 15,-3 2-2-15,-11 18-1 16,-5-7 0-16,-17 19 1 16,-5-2-1-16,-14 10 1 15,-2-5 1-15,-14 16-1 16,6-9 1-16,-13 9 1 0,15-9 2 15,-9 6 7 1,9-22 6-16,-12 4 9 0,11-16-1 16,-16 2-3-16,5-17-6 15,-11-4-9-15,13-14-8 16,-11-2-5-16,1-10-1 16,-19 1-3-16,5-2 1 15,-28 4-4-15,6-2-1 16,-26 9-10-16,8 1-6 0,-29 2-9 15,14 0 4-15,-42 5 4 16,19-8 12-16,-27 2 10 16,15-2 8-16,-37 1 3 15,27-8 0-15,-35 2 4 16,14-5-1-16,-30 1 0 16,22-5-3-16,-35-2-2 15,25-7-3-15,-31-4-2 16,23-4 5-16,-36 1 4 15,23-1 3-15,-39 2 2 16,31 1 2-16,-45 7-5 16,39-5-3-16,-48 5-4 15,46-6-3-15,-51 8-1 16,49-10-1-16,-52 2-3 16,48-7-3-16,-56 5-5 0,50-10-2 15,-55 6-5 1,48-10 3-16,-46 8 1 0,45-10 3 15,-45 9-7-15,52-7 1 16,-49 4-9-16,47-11 1 16,-39 1-3-16,46-11 11 15,-39 1 2-15,45-4 9 16,-35 2-1-16,38-2 6 16,-31 3 1-16,35-2 1 0,-21-2 4 15,35-4 5-15,-24-1 4 16,32 9 2-16,-30-1 2 15,37 1-3-15,-31 4 0 16,30 5-5-16,-26-7-4 16,33 5-4-16,-31-1-2 15,33 2 1-15,-24-2 2 16,36-3 4-16,-25 0 5 16,33 1 3-16,-19-7 1 15,38-6-3-15,-32 3-1 16,37-6-3-16,-28-4-2 15,27-2-2-15,-14-8 0 16,29-4 0-16,-19-12 1 16,33-1 1-16,-3-14 0 15,13 1 0-15,-6-14-1 16,26 5-1-16,-7-10-1 0,22 8-1 16,-2-16 1-1,23 3-2-15,0-26 0 0,21-1 0 16,-3-35-3-16,15-7-2 15,10-39 1-15,10 11 0 16,-1-46-10-16,13 18-6 16,-9-29-11-16,3 27-4 15,-5-26-3-15,1 35 7 0,-19-22 8 16,5 29 14-16,-11-12 4 16,0 28 5-16,-2-22 3 15,14 32 0-15,-1-21 0 16,16 15-1-16,4-25 1 15,7 27 0-15,11-41-1 16,17 23 0-16,8-20 1 16,13 12 0-16,21-33 0 15,4 30 2-15,19-39-2 16,7 23 0-16,13-27-1 16,-1 35-3-16,14-3-2 15,-8 35 1-15,18-15 0 16,-4 45 0-16,11-2 1 15,-8 23 1-15,10 12 1 16,-15 35-4-16,12 4-50 16,-10 25 71-16,17-13-417 0,-14 12 112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0:10.7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630B4F9-B1ED-481D-A645-A8FECAE10970}" emma:medium="tactile" emma:mode="ink">
          <msink:context xmlns:msink="http://schemas.microsoft.com/ink/2010/main" type="inkDrawing" rotatedBoundingBox="18916,2157 23635,5647 23155,6296 18436,2806" semanticType="callout" shapeName="Other">
            <msink:sourceLink direction="with" ref="{73482BDC-7515-4AF8-BC4B-BE0C4E6221B6}"/>
            <msink:sourceLink direction="with" ref="{B866B764-FD15-43BF-9584-3F2569764E80}"/>
          </msink:context>
        </emma:interpretation>
      </emma:emma>
    </inkml:annotationXML>
    <inkml:trace contextRef="#ctx0" brushRef="#br0">4819 3350 19 0,'0'3'34'15,"0"-1"51"-15,-3-4 89 16,3 1 30 0,-3 1 68-16,5 0-23 0,-1-2-39 15,2 4-94-15,0-4-33 16,0-1-65-16,0 0-3 16,-1-1-3-16,-1-1 17 15,1 1 5-15,-1 1 27 16,-1-2 7-16,2 5 14 15,-1 0-15-15,-2 0-7 16,2 0-27-16,-1-1-12 0,-1-4-20 16,-5-1 2-16,3-1-3 15,-5-5 3-15,1 3 4 16,-2 0 12-16,1 0-2 16,-1-3 3-16,0 3-4 15,2-5-3-15,-1-1-11 16,1-4 0-16,-2 2-2 15,-2-4 1-15,-1 6 4 16,0-1 17-16,-1 1 3 16,0 3 2-16,3 4 1 0,1-4-5 15,1 2-15-15,2-1-4 16,-1-1-4-16,-1-1 1 16,4 4-1-16,-2 0 6 15,-2-2 6-15,2 5 8 16,-1 0 4-16,-1-3-2 15,2-3-3-15,-1 3-9 16,1-7-6-16,1-1-3 16,-2 1 1-16,-1 1-3 15,1-3 3-15,-2 3-2 16,0-3 0-16,0 4-1 16,3 2 2-16,0 3-1 15,1 0 0-15,2 3 1 16,0-1 0-16,-6-5-1 0,2 0 1 15,-2-2 0-15,-2-1 0 16,-1 0-2-16,5 4 2 16,-4 1-2-16,4 1 3 15,1-5-3-15,0-1 3 16,-6-1-3-16,4-4 2 16,-2 1-2-16,-2 2 4 15,-2-5-5-15,5 4 4 0,-3-5-2 16,-3 1 1-16,2 2-2 15,5 5 4-15,-4-7-4 16,3 10 2-16,-1-6-2 16,-1 0 3-16,-5-2-4 15,2 5 4-15,-1-4-3 16,0 2 3-16,-4 4-3 16,2 1 3-16,-5-2-4 15,2 4 5-15,-5 1 2 16,7-5 2-16,-2 7 1 15,3-1 2-15,-1-4-2 16,5 2-2-16,-7-1 0 16,4-4-3-16,-5-4 0 15,1 2 0-15,-2-1-2 16,1 5 1-16,-2-25-2 16,4 8 2-16,-4-8-3 15,1 2 4-15,-2-10-3 16,3 20 7-16,-3-7 2 0,3 3 9 15,-2-4-1-15,2 5 4 16,-6-4-7-16,3 5-2 16,-6 2-9-16,5 5 1 15,-5-7-6-15,4 5 4 16,-2-4-4-16,1 2 4 16,0-1-3-16,4 10 3 0,-1-4-1 15,6 7 1-15,-2-1-1 16,2 1 1-16,-1 1-1 15,-1-5 1-15,-2-4-3 16,-1-2 3-16,-4 2-3 16,6-1 4-16,-1 5-2 15,1 5 4-15,-3-1-3 16,9 2 6-16,-12-2-3 16,1-4 5-16,-4-2-1 15,3-2 4-15,-7 1-4 16,8-2 1-16,-4 1-8 15,3 7 2-15,0-10-4 16,0 8 2-16,-3-4-3 16,4-1 4-16,-4-4-2 15,3 10 6-15,-1-5 3 16,5 7 5-16,-2 4-2 0,4 0 1 16,-5-3-6-16,5-2-3 15,-3-2-5-15,0-1 3 16,0 1 2-16,5 4 11 15,-10-5-7-15,-1 2 6 16,-3-4-6-16,-3 13-2 16,-3-12-9-16,11-1 3 15,1 4-4-15,6 3 4 0,-2-13-3 16,4 11 3-16,-2 2-1 16,0 0 2-16,-4-3-2 15,4 3 1-15,-4-4-3 16,-2 4 3-16,-3-3-3 15,3 1 4-15,-2 1-5 16,7 5 5-16,-5-4-5 16,7 5 4-16,4 2-4 15,1 1 4-15,-3-4-5 16,6 1 7-16,-11-4-5 16,1 2 5-16,-10-3-5 15,4 2 4-15,-7-1-6 16,8 1 5-16,-4-1-6 15,5 1 3-15,-5-7-3 16,7 5 5-16,-3 0-3 16,2-1 6-16,0-4-1 0,4 5 3 15,-6-3-2-15,4 3 2 16,-5-4-3-16,2 5 2 16,-4-2-4-16,6 1 1 15,-3-3-5-15,6 4 3 16,-3-2-4-16,5 5 5 15,-5-2-3-15,-2-16 7 16,-1 4-5-16,0-2 4 16,-4-1-3-16,2 6 2 0,-1 17-6 15,5-1 4-15,-4 0-3 16,7 2 0-16,-2-4 1 16,1 1 2-16,-1 1-1 15,3-3 1-15,-6 6 0 16,1 0 0-16,-5 0 0 15,-1-2 2-15,-2 5-3 16,2-4 4-16,-5-2-3 16,10 3 3-16,-14-5-4 15,4 4 5-15,-4-8-5 16,5 6 3-16,-10-3-3 16,14 3 3-16,-2-2-3 15,4 5 0-15,3 0-1 16,10-1 0-16,-3-1 0 0,7 2 1 15,2-1 2-15,-1-2 1 16,-3-2-1-16,5 1 2 16,-2-4-3-16,-2 2 2 15,1-1-2-15,-1 1 1 16,-2 1-2-16,1 2 3 16,-2-1-11-16,-1 1-5 15,-3-2-37-15,2-1-45 16,2-4 368-16,8 2-810 0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4:19.32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A7435A-D60A-4EC0-AE9A-4A0ABBA255DC}" emma:medium="tactile" emma:mode="ink">
          <msink:context xmlns:msink="http://schemas.microsoft.com/ink/2010/main" type="inkDrawing" rotatedBoundingBox="22590,17771 22747,15314 23250,15346 23093,17803" shapeName="Other"/>
        </emma:interpretation>
      </emma:emma>
    </inkml:annotationXML>
    <inkml:trace contextRef="#ctx0" brushRef="#br0">632 18 1367 0,'-30'-10'402'0,"-7"4"76"15,2 1-357-15,15 8-101 16,4 8-10-16,7 5-8 16,3 17-2-16,4 12-4 15,5 18 0-15,3 3-1 16,0 14 3-16,0-9 0 0,-1 13 2 15,-8-9-1-15,-3 24 0 16,-3-3 2-16,-3 37 3 16,-2 1-1-16,2 27 2 15,-1-17 1-15,-1 7-1 16,2-29-1-16,3-2 0 16,3-30 2-16,5-1 2 15,5-22-2-15,8-5-1 16,0-16-3-16,3-11-7 15,-3-19-7-15,0-7-13 16,-4-12-3-16,-1-22-2 16,-4-13 5-16,-6-29 5 15,-1-13 15-15,-5-31 8 16,-2-7 1-16,-1-31 7 16,3 12 4-16,0-14 11 15,2 16-1-15,-2-11 2 16,1 30-7-16,-1-7-2 0,-1 23-12 15,-4 8-2-15,-1 29-2 16,-6 5 0-16,5 32-4 31,-1 0-38-31,-13-13 7 16,3 12-10-16,6 8 4 16,6 20 3-16,17 29 14 0,-5 18 6 15,1 19 12-15,-4 38 5 16,-1 16 6-16,-10 34 6 15,1 4 4-15,-7 30 12 16,-1-24 3-16,-4 17 7 16,-1-29-5-16,2 18-5 15,9-30-13-15,12 14-19 16,14-25-102-16,4-6-383 16,1-57 81-16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8:52.3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24771E-0C11-42C8-A62E-C432DAE722EC}" emma:medium="tactile" emma:mode="ink">
          <msink:context xmlns:msink="http://schemas.microsoft.com/ink/2010/main" type="inkDrawing" rotatedBoundingBox="12018,7668 17818,7912 17720,10261 11919,10017" hotPoints="17644,9110 14592,10103 11599,8945 14651,7952" semanticType="enclosure" shapeName="Ellipse"/>
        </emma:interpretation>
      </emma:emma>
    </inkml:annotationXML>
    <inkml:trace contextRef="#ctx0" brushRef="#br0">3050 217 1044 0,'-84'-31'279'0,"-15"-7"79"15,15 4-299-15,-20-5-24 16,10 12-15-16,-20 3-3 16,6 7-3-16,-14 10 1 78,9 8-2-78,-16 11-4 0,11 5-3 0,-17 14-11 0,11 5-4 0,-11 11 0 0,17-5 2 0,-14 10 0 0,21-7 7 0,-17 7 4 15,17-7 1-15,-6 3 4 16,18-9 2-16,-12 10 1 0,19 2-1 16,-5 12-1-16,18 0-5 15,0 20-1-15,22-10-3 16,-5 11 0-16,22-10 0 16,2 4-1-16,19-13-1 15,13 5 0-15,16-14-1 16,13 4 0-16,14-6-1 15,14 9 0-15,3-8 2 16,17 17-1-16,-2-8 3 16,18 8-1-16,-4-5 0 0,19 10-2 15,-5-14 1-15,20 12-3 16,-4-12 2-16,27 0-3 16,-13-11 3-16,25 1-1 15,-8-12 2-15,26-8 0 16,-19-11 1-16,22-7 1 15,-7-7 0-15,24-10 1 16,-19 4-2-16,22 5 1 16,-7-7-1-16,11 5 2 15,-24 2-3-15,29-7 1 16,-23-15 0-16,24-4-2 16,-14-16-5-16,24-17-9 15,-30-10-3-15,21-12-7 0,-33 5 4 16,7-7 1-16,-30 10 10 15,1-11 4-15,-29 7 8 16,-1-20-3-16,-26 8 2 16,-9-11 2-16,-29 11 1 15,-7-1 4-15,-30 20 5 16,-9-1 13-16,-22 11 2 16,-28-10 6-16,-17 5-4 15,-28-12-6-15,-14 3-15 16,-21-14-15-16,0 9-17 0,-37-3-15 15,4 9-4-15,-46-9-9 16,-7 15 7-16,-44 0 13 16,5 6 18-16,-56-1 19 15,8 22 13-15,-57 2 1 16,14 17-2-16,-65 19-11 16,15 17-351-16,-83 43 107 15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9:08.4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575EDFA-CA08-4C4D-B038-0F997579408A}" emma:medium="tactile" emma:mode="ink">
          <msink:context xmlns:msink="http://schemas.microsoft.com/ink/2010/main" type="inkDrawing" rotatedBoundingBox="17452,11218 22026,10525 22467,13442 17894,14135" hotPoints="22329,12138 20258,13897 17799,12741 19870,10982" semanticType="enclosure" shapeName="Ellipse"/>
        </emma:interpretation>
      </emma:emma>
    </inkml:annotationXML>
    <inkml:trace contextRef="#ctx0" brushRef="#br0">2547 298 870 0,'-69'0'444'15,"10"-12"-43"-15,5-3-155 16,-4-6-214-16,14 1-26 16,-8-2-5-16,7-2-4 15,-2-6-2-15,1 4 1 16,-11-2 2-16,4 4-1 0,-14 0 0 16,-4 4 3-16,-7 4 1 15,4 7-1 1,-8-2 1-16,2 11 2 0,-17 9 1 15,7 3 1-15,-20 8 2 16,8 7 0 0,-5 3 0-16,14-5-4 0,-16 10 1 15,17-2-4-15,-7 1 2 16,15-4-1-16,4 5-1 16,31-8 0-16,4 0 0 15,15 0-3-15,1 8 1 16,4-1-1-16,-1 19 1 15,5 7 0-15,-7 25 2 16,-1 5-1-16,-4 29 1 16,3-10 0-16,-3 19-1 15,5-14 0-15,4 15-1 0,10-19-1 16,4 10-1-16,13-18-1 16,13 3 4-16,7-16 0 15,13 5 2-15,7-5 0 16,8 10 1-16,0-15-3 15,17 9 2-15,-4-12-2 16,13 3 2-16,-1-18-1 16,13 8-1-16,-6-19-1 0,13 1-1 15,-5-16-2-15,22-7 0 16,-5-18 0-16,29-16-4 16,-1-19-2-16,26-22 3 15,-10-13-2-15,15-19 1 16,-25-1 5-16,5-7 3 15,-27 7 2-15,5-14 5 16,-21 14 2-16,-4-8 7 16,-20 7 1-16,10-11 5 15,-17 18-6-15,14-14 2 16,3 4-8-16,17-19-2 16,-20 9-6-16,3-17 0 15,-25 8-1-15,-13 5 0 16,-25 15 1-16,-9-3 7 15,-18 14 5-15,-3-3 16 16,-10 0 9-16,-11-10 19 0,-6 4-3 16,-17-10 3-16,-8 11-12 15,-31-4-17-15,-10 14-24 16,-35-9-28-16,-14 20-18 16,-59-4-39-16,-16 17-23 15,-87 25-365-15,-19 25 101 16</inkml:trace>
    <inkml:trace contextRef="#ctx0" brushRef="#br0" timeOffset="154180.4453">1769-61 1028 0,'-96'-21'234'0,"-27"15"89"16,6 15-299-16,-19 14-16 15,13 16-6-15,-26 9 0 16,12-3-1-1,-26 19-3-15,16 5 3 0,-23 8-1 16,15 1 1-16,-25 38-2 16,26-10 2-16,-25 28-5 15,20-4 2-15,-11 29-1 16,35-23 3-16,-3 18 0 16,40-16 4-16,14 11-3 0,41-21 3 15,25 8-1-15,33-19 2 16,33 6 0-16,22-13 0 15,37 0 2-15,10-17-2 16,23-2-3-16,-5-19 0 0,24 2-2 16,-15-16 1-16,23-4 2 15,-8-12 3-15,31-7 10 16,-14-16 3-16,28-7 3 16,-9-3-2-16,32-6-1 15,-24-3-10-15,34-12-3 16,-24-3-4-16,12-15 0 15,-33-9 1-15,9-12-1 16,-40 3 1-16,4-15-1 16,-34 6 0-16,-1-9-2 15,-24 3-2-15,-6-28 1 16,-26 3-1-16,-7-23 3 16,-28-3 7-16,-22-16 22 15,-22 14 9-15,-35-24 17 16,-29 16-4-16,-50-10-4 15,-21 19-21-15,-73-1-23 16,-12 31-29-16,-93 32-50 0,-17 41-339 16,-120 66 86-16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39:21.4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52529AB-EBCE-4247-A943-6446CF071061}" emma:medium="tactile" emma:mode="ink">
          <msink:context xmlns:msink="http://schemas.microsoft.com/ink/2010/main" type="inkDrawing" rotatedBoundingBox="18674,8062 21911,7874 22010,9572 18772,9760" hotPoints="21923,8800 20306,9666 18630,8920 20247,8054" semanticType="enclosure" shapeName="Ellipse"/>
        </emma:interpretation>
      </emma:emma>
    </inkml:annotationXML>
    <inkml:trace contextRef="#ctx0" brushRef="#br0">2515 228 840 0,'-40'-9'372'0,"-8"-12"-16"16,0 3-178-16,-1-5-145 16,13 4-29-16,-5-1-4 15,7 3-1-15,-5-4-2 16,4 3 2-16,-17 0-3 16,4 6 1-16,-12-1-1 15,1 5 3-15,-13 2-3 16,6 5 5-16,-9-1 0 15,12 4 2 1,-9 1-1-16,4 3 5 0,-10-2-1 16,9 7 2-16,-16 1-1 15,6 3-2-15,0 3-2 16,13 0-2-16,-9 1-2 0,15 0 1 16,-8 0-1-16,11-2-5 15,-7 1 11-15,7-3 0 16,-6 3 2-16,8 3 0 15,-3 6 5-15,8 1-11 16,-1 5-1-16,11 2 0 0,1 4-1 16,3-6 0-16,-2 9 0 15,4-3 1-15,-4 1 0 16,4-4 1-16,1 3 0 16,6-3 0-16,1 6-2 15,10-4 2-15,-2 4-2 16,7-6-1-16,1 3-2 15,7-9 3-15,6 2-3 16,6-2 1-16,6 4 3 16,3 2 2-16,7 8-1 15,-1-4 1-15,11 5 0 16,-1-10-2-16,10 4 0 16,-8-11 0-16,12 5 1 15,-9-7 1-15,12 4-1 16,-6-6 2-16,13 6-1 15,-4-1-1-15,17-1-1 0,-6-2 1 16,13 1-1-16,-8-3 0 16,13-3 2-16,-7 0-2 15,8 1 1-15,-10-5-1 16,17 1 1-16,-12-5-3 16,11 4 2-16,-15-7 0 15,13 1 1-15,-13-2 0 16,8-3 2-16,-8-8 0 15,18-1 3-15,-10 0 1 0,10-10 1 16,-9-2 0-16,6-6 1 16,-12 0-4-16,10-8 1 15,-11 8-3-15,9-4 5 16,-16-5 1-16,4-9 5 16,-16 0-1-16,1-17 5 15,-13 6-6-15,5-2-1 16,-7-1-5-16,2-5 1 15,-4 5-4-15,0-8 3 16,-7 10-1-16,0-6 4 16,-8 3 0-16,-5-6 1 15,-10 4-2-15,-6-9 1 16,-7 10-2-16,-13-4 1 16,-5 8 1-16,-13-3 1 15,-6 5 1-15,-11 1 10 0,-5 10-1 16,-12-7 3-16,3 5-4 15,-24-4 1-15,-2 4-13 16,-29-4-8-16,-3 12-10 16,-38 5-20-16,-6 14-38 15,-73 1-374-15,6 7 99 16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0:06.29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5D365A-C250-41BD-BBD1-47482E4617AB}" emma:medium="tactile" emma:mode="ink">
          <msink:context xmlns:msink="http://schemas.microsoft.com/ink/2010/main" type="inkDrawing" rotatedBoundingBox="11698,11349 17119,11037 17245,13222 11824,13534" hotPoints="17452,12222 14523,13346 11535,12391 14464,11267" semanticType="enclosure" shapeName="Ellipse"/>
        </emma:interpretation>
      </emma:emma>
    </inkml:annotationXML>
    <inkml:trace contextRef="#ctx0" brushRef="#br0">3589 228 825 0,'-18'-15'235'16,"-5"4"69"-16,7 4-233 15,-2-1-7-15,4 2-22 0,-2 3-7 16,2 6-18 0,1-6-8-16,2-1-13 0,-1-1 2 15,2 1-3-15,-5-10 4 16,1 10 3-16,-7-1 16 16,-1-1 4-16,-4 2 8 15,0-1-5-15,-2-2-1 16,1 2-12-16,-5 2-7 15,4-1-8-15,-2-5-2 16,1 9 0-16,-4-8 1 16,3 1 0-16,-9-1 4 15,2 2 4-15,-11-1 0 16,4 2-1-16,-7-1 0 16,3 3-3-16,-6 5 1 15,6-2 0-15,-9-2 0 16,4 4-1-16,1-7 0 0,7 1-3 15,-9-4-2-15,4-1 0 16,-8 1 4-16,-1-1 4 16,-13 5 10-16,5 2 4 15,-7 4 10-15,11-2-2 16,-6 4 1-16,10-2-8 16,-5 2-4-16,5 1-10 15,-8 2-2-15,4-2-1 16,-9 3 0-16,12-4 0 0,-5-2 0 15,11-2 0-15,-6 3 0 16,12-6 0-16,-12-2 1 16,4 5 1-16,-10 3 9 15,5 5 6-15,-11 5 11 16,12 4 3-16,-3 1 2 16,11 1-8-16,1 11-7 15,9 2-12-15,0 10-22 16,12 3-11-16,-9 3-14 15,6-12 0-15,-4 1 0 16,2-8 17-16,-11-1 9 16,7-2 11-16,-11 1 5 15,5 1-2-15,-9 7 7 16,11-1 5-16,-6 7 17 16,15-7 1-16,2 7 2 0,10-5-5 15,2 11-8-15,10-4-15 16,4 13-7-16,4-8-1 15,8 9-4-15,6-11 1 16,3 5-1-16,3-7 3 16,3 7 1-16,0 0 2 15,5 0 1-15,-4-4 1 16,6 2 0-16,-3-4 0 0,8 5 0 16,0-5-1-16,14 12 1 15,1-6 0-15,9 4-2 16,-3-11 2-16,9 4-2 15,-6-15 0-15,9 1 2 16,-5-8 0-16,13-2 0 16,-6-8 1-16,8 1 0 15,-2-5 0-15,5 5-1 16,-5-5 1-16,11-2 1 16,-8 1-1-16,16-2 0 15,-4-6 2-15,17-2-2 16,-10-1 0-16,21-7-8 15,-13-2-5-15,20-2-10 16,-11 4-1-16,13-5-3 16,-15 1 9-16,11 2 3 15,-19 3 8-15,12-2 3 0,-16 2 3 16,6 0-2-16,-8 2 3 16,10-1 0-16,-17-5-1 15,18-2-1-15,-1-2 1 16,10-10-1-16,-11-6-1 15,20-4 3-15,-13 1-4 16,12-8 3-16,-20 5 0 16,12-3 1-16,-24 3-1 0,3-3 3 15,-23 3-2-15,10 0 1 16,-18 5-1-16,7-7 1 16,-17-1-2-16,4-9 1 15,-17-2 0-15,-3-7 1 16,-14 8 1-16,-2-2 4 15,-11 9 5-15,-5-5 1 16,-8 7 1-16,-5-4-1 16,-5 10-3-16,-5-13-3 15,-5 8-2-15,-15-7-2 16,-9-2 4-16,-20-11 2 16,-10 6 3-16,-22-8 9 15,2 5 5-15,-22-8-2 16,4 5-4-16,-26-4-2 15,5 9-9-15,-28-1-4 16,7 16 2-16,-38 3-4 0,17 12 0 16,-55 12-36-16,-6 16-27 15,-95 44-362-15,-7 21 77 16</inkml:trace>
    <inkml:trace contextRef="#ctx0" brushRef="#br0" timeOffset="95299.3265">183 683 880 0,'-103'40'280'0,"0"7"54"16,20-2-248-16,-2 6-25 15,20-2-31-15,2 10-14 16,18-2-10-16,14 10-4 16,16-2-1-16,6 8-2 15,10-5 3-15,11 10-2 16,6-9 3 0,15 11-3-16,8-13 3 0,23 10-2 15,5-16 0-15,26 5 1 16,1-15 2-16,33 3-1 15,-1-11 0-15,37-6 1 16,-5-8 1-16,46-7-1 0,-14-13-2 16,41 0 1-16,-20-3-5 15,27-9-3-15,-28 3 1 16,21 8-1-16,-35-5-1 16,22 6 3-16,-27 9 3 15,21-6-2-15,-23-11 2 16,27-7-5-16,-29-13 1 15,21-16-18-15,-27-14 1 16,6-19-3-16,-39-6 7 0,2-17-1 16,-38-4 20-16,-4-8 5 15,-25 2 5 1,-5-17 3-16,-31 9 3 0,-2-14 1 16,-22 12-3-16,-25-9 3 15,-22 18-4-15,-16-6 4 16,-26 12 1-16,-34-8-2 15,-5 22-4-15,-37-4-1 16,-7 22-3-16,-45 16 0 16,-5 21-3-16,-54 21 1 15,16 21 1-15,-57 18-2 16,37 7-1-16,-33 17 3 16,46-3-3-16,-7 15 1 15,57-1-1-15,-5 22-382 16,59 6 127-16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1:32.03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7933538-94BB-49BB-A92F-16BC63A1878F}" emma:medium="tactile" emma:mode="ink">
          <msink:context xmlns:msink="http://schemas.microsoft.com/ink/2010/main" type="inkDrawing" rotatedBoundingBox="15393,3595 18521,3408 18596,4668 15469,4855" hotPoints="18789,3973 17145,4691 15396,4297 17039,3579" semanticType="enclosure" shapeName="Ellipse"/>
        </emma:interpretation>
      </emma:emma>
    </inkml:annotationXML>
    <inkml:trace contextRef="#ctx0" brushRef="#br0">560 281 1198 0,'-66'41'244'0,"14"-23"118"0,11 0-357 0,-5-3-3 15,10-6-1 1,1 6 1-16,5-6 0 0,2 1-2 16,7-4 2-16,-3 12-1 15,3-1 0-15,-8 13-1 16,4 1 2-16,-7 14-3 15,8 2 2-15,-2 11-3 16,11-11 3-16,8 4-3 16,10-18 2-16,7 3-1 15,8-15 3-15,11 3-4 16,3-4 4-16,10 7-1 16,1-6 2-16,10-3-3 15,-2 1 3-15,4 5-3 16,-7-4 1-16,6-10 0 15,-6 13-1-15,5-2 0 0,-4-2 1 16,8 8 0-16,-4 14 0 16,13-8 0-16,-3-3 1 15,14 1-2-15,-10-13 1 16,22 0-2-16,-7-10 1 16,16-2 0-16,-8-9 2 15,23-5 0-15,-22-8 0 16,16-10-1-16,-16 7 1 15,7-13-2-15,-16 8 1 0,10 9-2 16,-14 3 2-16,8-4-1 16,-13 11 0-16,13-14 0 15,-10-10 2-15,10-1-4 16,-7-3 1-16,16-12 1 16,-17 5-1-16,6-7 0 15,-18 11 3-15,-1-18-1 16,-17 12-1-16,-2-6 0 15,-16 7 0-15,-1-14-1 16,-14 16 1-16,-14-6 4 16,-8 7 3-16,-16-11 6 15,-5 2 1-15,-11-7 0 16,-5 6-5-16,-22-12-5 16,0 11-5-16,-28-1-3 15,-4 6 2-15,-21 5 2 16,5 12 4-16,-28 9 7 15,7 9 4-15,-30 14-3 0,-1 8-3 16,-45 29-38-16,8 15-22 16,-55 44-342-16,-18 24 72 15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3:51.6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5792E8-9DD5-4A3D-86EC-8404705CC2F4}" emma:medium="tactile" emma:mode="ink">
          <msink:context xmlns:msink="http://schemas.microsoft.com/ink/2010/main" type="inkDrawing" rotatedBoundingBox="5730,16580 15230,16710 15201,18805 5701,18675" hotPoints="14633,16846 14579,18775 6101,18537 6155,16607" semanticType="enclosure" shapeName="Rectangle"/>
        </emma:interpretation>
      </emma:emma>
    </inkml:annotationXML>
    <inkml:trace contextRef="#ctx0" brushRef="#br0">711 6 1416 0,'-40'-2'330'0,"2"-2"118"16,13 4-413-16,10 0-22 16,10-2-13-16,5 4 2 15,8-2-1-15,7 1 0 16,-3 2-3-16,4 5-1 15,-2 4-4 1,-4 15-23-16,-13 7-2 0,-4 22 1 16,-13 8 1-16,-10 23 6 15,-6 2 23-15,-6 21 4 16,2-5 3-16,-7 15 4 16,10-15 1-16,-2 10 2 15,9-15 0-15,1 3-2 16,10-19-1-16,4 8 2 15,7-19-1-15,5-4 0 16,3-19-3-16,3 4-2 0,3-13-4 16,3 4-1-16,-3-8 2 15,0 5 0-15,0-10 0 16,-3-1-1-16,-3-10 1 16,0 3-1-16,2-7-1 15,1-1 1-15,1-4 1 16,10-1 0-16,2-4 1 15,16-2 4-15,7-5 3 16,18-6 1-16,1-6-2 16,14-8 3-16,-4 5-7 0,13-4-1 15,-8 7-3 1,15 6 0-16,-4 1-3 16,16 7 3-16,-10 5-4 0,17 4 2 15,-11-1-1-15,12 7-1 16,-13-1 2-16,22 2 1 15,-14 0-1-15,20 2-1 16,-10-7 3-16,30-4-3 16,-16-3 1-16,22-3 1 15,-16-1-1-15,28-1-1 16,-24 4 2-16,16 5 0 16,-14 2-3-16,23 6 2 15,-14 2 0-15,23-1 0 16,-12-4-1-16,30 0 2 0,-19-10-2 15,23 4 1-15,-19-8 0 16,25-4 1-16,-22-1-2 16,25-1 1-16,-19-5 1 15,28 2 0-15,-34 5-3 16,34 3 2-16,-27 2 0 16,20-1 0-16,-23 7-1 15,31-1 2-15,-35-1-1 16,30 2 0-16,-20-2-4 0,11-8-8 15,-23-4-1-15,22-3 1 16,-33-1-2-16,8-4 6 16,-25 2 8-16,9-1 0 15,-28-1 0-15,3 1 3 16,-23-2-4-16,6-3 1 16,-27 0 0-16,0-2 0 15,-18 4 0-15,-4-1 0 16,-20 7 2-16,-3-1-1 15,-14 4 0-15,-2 1 1 16,-10 1-1-16,4 1 0 16,-5 1-1-16,-8 3-1 15,1-5-7-15,-2-4-3 16,-6-6-12-16,0-19-20 0,7-13-10 16,-5-13-8-16,2-10-2 15,-2-16 10-15,-4 3 21 16,-2-10 12-16,-2 6 14 15,-11-7 10-15,1 14 5 16,-5-4 12-16,-2 10 1 16,-5-10 0-16,2 9-3 15,-2-12-9-15,1 12-11 16,-5-4-6-16,4 17 0 0,-7 5-1 16,-2 15 5-16,-12 0-1 15,3 10 4-15,-11-5 2 16,1 8 4-16,-17-1 9 15,2 6 6-15,-23 5 12 16,-1 7 11-16,-22 1 7 16,10 2-6-16,-25 3-1 15,6 2-13-15,-25 1-16 16,6 1-8-16,-36 8-1 16,10 2-3-16,-23 4-5 15,6-3 3-15,-37 0 2 16,27-6-1-16,-36-6-1 15,12-6 6-15,-29-5 4 16,20-4-5-16,-44-4 1 16,21 1-1-16,-38-3 1 0,14 4-4 15,-39 1 4 1,18 7 0-16,-43 1 8 0,22 11 0 16,-37 6 10-16,27 11-2 15,-35 5 4-15,45 8-10 16,-34 9-5-16,43 2-32 15,-37 10-95-15,40 4-125 16,-40 19-258-16,24-5-44 0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20.49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6932220-287A-4317-911B-6EE402C39CE5}" emma:medium="tactile" emma:mode="ink">
          <msink:context xmlns:msink="http://schemas.microsoft.com/ink/2010/main" type="inkDrawing" rotatedBoundingBox="2907,4763 5593,8235 5533,8281 2847,4810" semanticType="callout" shapeName="Other">
            <msink:sourceLink direction="with" ref="{2AE53BF4-FD97-4ADE-AEF3-83FB92F1A56F}"/>
            <msink:sourceLink direction="with" ref="{470E1373-FDE7-42DD-91CC-9334A0486FF0}"/>
          </msink:context>
        </emma:interpretation>
      </emma:emma>
    </inkml:annotationXML>
    <inkml:trace contextRef="#ctx0" brushRef="#br0">0 0 624 0,'12'33'566'0,"-3"3"-444"15,3-3-22-15,1-3-50 16,-1-3-2-16,-3-15-7 16,2-1 3-16,1-5-8 15,-2 3-3-15,5-2-12 16,5 7 1-16,1 2-6 0,9 8-3 16,3 2 2-16,7 10-1 15,1 1-4-15,5 26-3 16,-4 0 4-1,9 17-1-15,0 5 4 0,8 17-2 16,-2-16 4-16,12 3-2 16,-7-11 3-16,7 6 0 15,-8-14 3-15,2 8-4 16,-4 0 1-16,8 16-7 16,-10-16-1-16,9 9-7 15,-1-11 3-15,6 13-3 16,-11-20 3-16,12 19-5 15,-14-7 4-15,11 13-4 16,-13-16 4-16,4 13-5 16,-11-11 4-16,11 5-4 15,-11-17 3-15,5 10-4 16,-8-15 4-16,4-3-1 0,-8-13 5 16,3 5-3-16,-5-11 3 15,7 5-3-15,-7-2 3 16,7 11-7-16,-4-2 4 15,10 14-4-15,-8-2 5 16,6 5-7-16,-9-7 7 16,0 1-5-16,-9-18 3 15,-3-1-2-15,-7-16 5 16,-4-8-5-16,-5-15 3 0,-5-3-2 16,-6-14 4-16,-2-2-4 15,-2-2 7-15,-1 3 0 16,-1 3 0-16,3 7-35 15,3 4-19-15,3 5 50 16,3 2-419-16,-10-18 139 16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21.9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2035BC2-30A1-4D15-B5A5-B3DB0B6789F9}" emma:medium="tactile" emma:mode="ink">
          <msink:context xmlns:msink="http://schemas.microsoft.com/ink/2010/main" type="inkDrawing" rotatedBoundingBox="2875,4699 8426,7982 8315,8171 2763,4888" semanticType="callout" shapeName="Other">
            <msink:sourceLink direction="with" ref="{261F17F9-AD93-4D0C-BFED-7BF12ED1A587}"/>
            <msink:sourceLink direction="with" ref="{2AE53BF4-FD97-4ADE-AEF3-83FB92F1A56F}"/>
          </msink:context>
        </emma:interpretation>
      </emma:emma>
    </inkml:annotationXML>
    <inkml:trace contextRef="#ctx0" brushRef="#br0">18 69 508 0,'-13'-3'296'15,"7"-15"-7"-15,0 3-119 16,6 2-25-16,2 5-60 0,5-4-21 15,-1 17-24-15,10-4-12 16,-3 2-12-16,8 9-5 16,-1 0-2-16,8 3-4 15,-5 3 0-15,5 2-1 16,-1-8 0-16,8 0-3 16,-4-3 3-16,10 0-2 15,2-1 2-15,4 5-2 16,-8-1 4-16,6 6-2 15,-6 0 5-15,6 5-5 16,-5-2 4-16,8 1-5 16,-5-8 3-16,8 2-8 15,-8 1 6-15,11 1-5 16,-4 4 4-16,13 16-2 16,-11-1 9-16,2 7-3 0,-4-2 6 15,11 3-3 1,-10-6 1-16,12 6-6 0,-1-8 1 15,10 9-5-15,-7-4 4 16,13 4-5-16,-9-10 4 16,7 5-3-16,-5-5 6 15,5 6-5-15,-10-9 4 16,14 15-4-16,-6-3 3 0,7 6-6 16,-8-3 5-1,4 4-5-15,-7-8 5 0,8 7-3 16,-12-3 3-16,10 2-4 15,-6-4 5-15,8 8-5 16,-9-9 3-16,9 6-4 16,-12-4 5-16,11 5-6 15,-14-2 5-15,10 10-4 16,-6-11 3-16,9 5-5 16,-7-5 7-16,9-3-7 15,-10-5 6-15,5 5-4 16,-11-7 3-16,4 3-3 15,-9-4 4-15,12 7-5 16,-9-5 5-16,15 7-5 16,-12-2 4-16,11 7-5 15,-11-7 6 1,6 3-5-16,-14-4 5 0,11 3-5 16,-12-8 5-16,7 0-5 0,-7-14 6 15,7 1-5-15,-10-11 4 16,11 4-4-16,-5-1 5 15,3 6-6-15,-6-6 5 16,4 5-5-16,-8-7 4 16,4 1-4-16,-9-4 4 15,6 2-4-15,-6 2 6 16,2 4-5-16,-7-5 4 0,4 2-4 16,-10-3 3-16,-1 0-3 15,-9-4 4-15,2 1-4 16,-10-5 6-16,-2 2 3 15,-4-3 6-15,-1-3-3 16,-7 0 5-16,2 0-8 16,-2-3 2-16,-4 2-8 15,5 1 3-15,5 1-4 16,-7 2-1-16,14 2-38 16,-1-2-11-16,4 0-3 15,-8 1-186-15,20 5-151 16,-6 2 23-16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35.71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A60139-5971-4CE1-AB30-FA886F7965BA}" emma:medium="tactile" emma:mode="ink">
          <msink:context xmlns:msink="http://schemas.microsoft.com/ink/2010/main" type="inkDrawing" rotatedBoundingBox="3000,7003 5912,6784 5919,6868 3007,7087" semanticType="strikethrough" shapeName="Other">
            <msink:sourceLink direction="with" ref="{E7815C46-F244-4B52-B701-68FE6C1D296C}"/>
            <msink:destinationLink direction="with" ref="{43F774CA-41D9-4B07-9E61-67DDDF1EB462}"/>
            <msink:destinationLink direction="with" ref="{1A8B926B-8786-4AE3-A1A2-CFB71B3AAD82}"/>
          </msink:context>
        </emma:interpretation>
      </emma:emma>
    </inkml:annotationXML>
    <inkml:trace contextRef="#ctx0" brushRef="#br0">0 302 499 0,'43'-6'112'0,"16"1"86"0,1-1-130 15,7-1 31-15,1-5 16 16,11-3 0-16,-6-3-29 16,6 1 13-16,-4-2-24 15,-1 1-9-15,-14 6-1 16,-3 4-12-16,-14 4-24 16,1 2-16-16,-2 5-3 15,12-3-11-15,1 0 6 0,21-4-8 16,2-2 8-16,15 3-8 15,-11-3 8-15,14-2-7 16,-10 2 7-16,11-1-7 16,-9-2 6-16,18 4-7 15,-13-4 7-15,12 2-8 16,-12 1 9-16,15-2-8 16,-19 1 7-16,12 4 6 15,-16 1 11-15,-1-1 6 16,-22 5 16-16,-4-2 4 15,-20 0-1-15,-11 0-9 16,-15 4-6-16,-3-2-17 16,-6-1-2-16,-3 2-14 15,-2 2 9-15,5-4-9 0,-1 1 12 16,1-4-9-16,-2 1 10 16,11-8-12-16,-3-3 2 15,8-2-57-15,-5 1 0 16,12-4-354-16,0 8 70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53.2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094A318-315D-4FFC-BF06-22B36DCAF832}" emma:medium="tactile" emma:mode="ink">
          <msink:context xmlns:msink="http://schemas.microsoft.com/ink/2010/main" type="writingRegion" rotatedBoundingBox="23869,2133 27509,5707 26761,6468 23122,2894">
            <msink:destinationLink direction="with" ref="{478FB955-D7BC-4900-8BEE-6D1EF16CD1F4}"/>
          </msink:context>
        </emma:interpretation>
      </emma:emma>
    </inkml:annotationXML>
    <inkml:traceGroup>
      <inkml:annotationXML>
        <emma:emma xmlns:emma="http://www.w3.org/2003/04/emma" version="1.0">
          <emma:interpretation id="{6E3FCFFD-C383-43FB-ACE8-2008408D228C}" emma:medium="tactile" emma:mode="ink">
            <msink:context xmlns:msink="http://schemas.microsoft.com/ink/2010/main" type="paragraph" rotatedBoundingBox="23869,2133 27509,5707 26761,6468 23122,2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D94597-35DF-45A5-87BB-6FB42CD83286}" emma:medium="tactile" emma:mode="ink">
              <msink:context xmlns:msink="http://schemas.microsoft.com/ink/2010/main" type="line" rotatedBoundingBox="23869,2133 27509,5707 26761,6468 23122,2894"/>
            </emma:interpretation>
          </emma:emma>
        </inkml:annotationXML>
        <inkml:traceGroup>
          <inkml:annotationXML>
            <emma:emma xmlns:emma="http://www.w3.org/2003/04/emma" version="1.0">
              <emma:interpretation id="{FC603A16-71D6-43F8-A9A3-CCB084B5C3BF}" emma:medium="tactile" emma:mode="ink">
                <msink:context xmlns:msink="http://schemas.microsoft.com/ink/2010/main" type="inkWord" rotatedBoundingBox="23865,2136 27505,5711 26929,6297 23290,2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1046-7926 973 0,'-7'55'251'0,"2"-13"103"15,-1 3-275-15,6-42-16 16,5-3-8-16,2 3-17 16,-1-1-24-16,0-4-8 15,-1 2 0-15,-4 0 17 16,-2 0 5-16,-2-3 3 15,0 6 1-15,-3-9-2 16,0 0-16-16,-2-3-4 16,-1 2-3-16,-1-5-1 0,2 4-1 15,1 7 0-15,1-4-4 16,1 4 0-16,4-1 0 16,1-1 1-16,3-1 0 15,3-25 1-15,0-1 0 16,3-4 1-16,-3 5-1 15,-2 0 13-15,-2 26 12 16,-5 6 6-16,-6 3 1 0,-3-4 1 16,-5 31-15-16,0 0-11 15,4 0-7-15,2-1-1 16,7-1 0-16,2-32-2 16,4-1-2-16,5-31 3 15,4-1 1-15,2-2 1 16,-2-1 1-16,0-2-1 15,-8 33 14-15,-11-1 6 16,-4 7-2-16,-5 6 0 16,1 30 2-16,2 9-16 15,8 9-8-15,14-9-1 16,5-1-1-16,20-40 0 16,7-41 2-16,11-11 1 15,-3-2 10-15,-2-4-87 16,-11 9-29-16,-14 37-365 15</inkml:trace>
          <inkml:trace contextRef="#ctx0" brushRef="#br0" timeOffset="-517154.8696">-120-8215 787 0,'-8'9'278'16,"8"-4"45"-16,-4 1-196 15,7-8-47-15,-2 2-5 16,2 0-24-16,-1 2 12 16,2-4-5-16,2 8 7 0,3-4-10 15,6 1 0-15,-1 3-19 16,5 6-9-16,-1-3-10 16,5 3-3-16,-5-3-9 15,6 1 0-15,-2-8-2 16,2 4 5-16,-1 0 5 15,2 0 8-15,-5-5 1 0,-2 7 3 16,-2-2-6 0,2-3-3-16,-3 3-10 0,3 0-2 15,0-3-1-15,2 0-1 16,-5-3-1-16,4 0 2 16,1-2 5-16,1-4 4 15,-1 3 1-15,5 3 1 16,-5 0-3-16,1 0-4 15,-2 6-4-15,4-1 2 16,-4-5-1-16,5 7 2 16,0-2 0-16,2 1 1 15,-5-2-1-15,3 4 2 16,-2-4 2-16,-1 1 9 16,-4-2 0-16,5 0 2 15,-1 0-2-15,-3-2-2 16,3 4-9-16,3 1-2 0,-6 0-2 15,3-2 0 1,-1 2 0-16,1-3-1 0,-2-4 0 16,7 4 5-16,-4 0 1 15,4-2 5-15,-2 1 0 16,2 32 3-16,-4-3-7 16,2 3 0-16,-1 1-4 15,-1 4 0-15,-2-27-4 16,-1 3 1-16,-2-5 0 0,1-4-2 15,0 2 0-15,1 2 0 16,-2-4 1-16,1 6-2 16,-5 3 3-16,2 2-3 15,-6 4 4-15,8 7 8 16,-7-4 2-16,5-1 2 16,0-1 1-16,3-8-1 15,-4-5-9-15,8-2 0 16,-5 8-3-16,2-7-1 15,1-1-1-15,-1-2 0 16,-4 4-1-16,8-2-1 16,-4 2 1-16,2 0-1 15,0 0 1-15,3 0 0 16,-6 0 0-16,2 2 2 16,-3 4-1-16,-1 1 1 15,-1-7 0-15,2 3-1 0,-4 0-1 16,7-7 0-1,-1 2 0-15,2 5 0 0,2-1 0 16,-1-1-1-16,-2-1-1 16,-2 11 2-16,-2-3-2 15,-2 2 0-15,1-1 2 16,-8 8 0-16,7-11 0 16,1 6 1-16,-6 0 1 0,4-3-2 15,1 1 0-15,-1-5 0 16,-5-4 0-16,5-2 0 15,-1 2 1-15,5 4-2 16,-4 2 6-16,5-1 2 16,-4 0 1-16,-1-3 2 15,-2-3 1-15,4-3-6 16,0 2-4-16,1-4 1 16,1 7-3-16,1-4 0 15,-5 4 0-15,2-2 2 16,-3 10-2-16,3-7 4 15,-1 0 1-15,0 2 0 16,-4 1 0-16,4-6 0 16,-4 1-4-16,2 4 0 15,-1-4 0-15,1-1-1 16,-5 0 1-16,5 0 0 0,-3-3 0 16,3 5 0-16,-4-2-1 15,2 1 1-15,2 2-2 16,0-3 1-16,-1-4 0 15,2 2 0-15,-1 13-1 16,-3-7 1-16,-4-1 2 16,5 5-2-16,-2-4 1 15,1-11 1-15,0 6-2 0,-2 1 0 16,-1 0 1-16,0-2-1 16,-1-1 1-16,1-1 0 15,1 1 0-15,4-2-1 16,-2 2 0-16,-3 3 0 15,-5 2 1-15,2-4-1 16,2 5 0-16,-1-4 1 16,5-5-1-16,0 3 0 15,3 1 0-15,-4-1 1 16,-1-1 0-16,-2 7-1 16,1-6-1-16,3 1 1 15,1-2-1-15,2 1-1 16,0-3 2-16,5 3 1 15,-5-3 0-15,0 3-1 16,-2 0 0-16,-1-2 0 16,0 5-1-16,-1-4 2 0,-1 1 0 15,2 6 0-15,0 6-1 16,2 0 1-16,-4 9-1 16,4 9-1-16,-2-5 1 15,3 2 1-15,0-3-2 16,1 0 2-16,-1-9 0 15,0 27-1-15,-1-7 1 16,1-5 0-16,-4-2-1 0,2-2 0 16,-2-30 0-16,1 4 0 15,-2-3-2-15,5 0 2 16,0 0-2-16,3 4 1 16,0 7 0-16,6 1 2 15,-4-2-2-15,-1 5 2 16,-1-4 0-16,2-4-1 15,-8 2 0-15,0 3 1 16,1-4-1-16,-1 4-1 16,0-8 1-16,2-1 0 15,-1 3 0-15,4-1 0 16,-1-1 0-16,-2 1 0 16,-2 5-1-16,6-7 1 15,-6 0-1-15,4 2 1 16,-1 4 1-16,3-3-1 15,-4 4 1-15,4 13 0 16,-5-5-1-16,4 9 0 0,-4-2 0 16,2 4 0-16,-1-8 0 15,-1 4 1-15,1-8-1 16,1 2 1-16,-3-1-2 16,3-1 2-16,-2-7-1 15,2 4 1-15,-1-5-1 16,1 3 2-16,-3-1-2 0,1 5 0 15,1-2-1-15,-2 1 1 16,-3-3-1-16,1 4 2 16,-4-2-1-16,-1 4 0 15,-1 3 0-15,1 3 0 16,-1-5 0-16,4 2 0 16,-1-9 0-16,4 5 0 15,-2-2 0-15,3-2 0 16,-1 1 1-16,-1 5-1 15,-2-7 0-15,1 2 1 16,-2 1 0-16,-1 3-1 16,0-2 0-16,0 4 0 15,2-4-1-15,1 4 1 16,0-2 0-16,0-2 0 16,0-1 0-16,1-1 1 15,-1-5 3-15,-1 1 4 0,-1-2 1 16,-1-1-1-16,0-4 2 15,-1 2-4-15,-2-5-3 16,3 2-1-16,-3-7-1 16,1 5 0-16,1-4-1 15,-1 4-1-15,1-3 3 16,-2 4-72-16,-3-2-34 16,-9-8-480-16,-5-8 76 0</inkml:trace>
        </inkml:traceGroup>
        <inkml:traceGroup>
          <inkml:annotationXML>
            <emma:emma xmlns:emma="http://www.w3.org/2003/04/emma" version="1.0">
              <emma:interpretation id="{7B6109B0-5A73-44A0-8043-CB7129B1E5A0}" emma:medium="tactile" emma:mode="ink">
                <msink:context xmlns:msink="http://schemas.microsoft.com/ink/2010/main" type="inkWord" rotatedBoundingBox="25222,3461 25310,3548 25168,3692 25080,3605"/>
              </emma:interpretation>
              <emma:one-of disjunction-type="recognition" id="oneOf1"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624.8419">1863-7352 333 0,'4'-22'343'16,"-5"10"-36"-16,-5 0-13 15,-5 4-90-15,-1 1-13 16,3 1-77-16,-3 1 6 16,3 5-25-16,-1 5-9 15,-2 8-27-15,-2 8-13 16,1 0-29-16,5 12-9 16,7-6-5-16,5-5 1 15,5-12-5-15,3-1 5 0,-1-19 3 16,-5-7 12-16,-5 0 7 15,-8 1 13-15,-2-2-3 16,-8 7-1-16,2 7-11 16,-3 1-9-16,5 6-12 15,1 4-1-15,3 4-3 16,4-7 0-16,4 11-1 16,5-9-2-16,7-9 1 0,5 3 0 15,4-7 3-15,4-17 1 16,-8 1 5-16,-2 5 2 15,-13-3 0-15,-8 14-2 16,-10 5-1-16,-1 14-3 16,-4 3-3-16,4 17 1 15,9 5 9-15,18 4-89 16,10-3-43-16</inkml:trace>
        </inkml:traceGroup>
        <inkml:traceGroup>
          <inkml:annotationXML>
            <emma:emma xmlns:emma="http://www.w3.org/2003/04/emma" version="1.0">
              <emma:interpretation id="{F89DB011-4BCB-4402-8A49-E1C36F353711}" emma:medium="tactile" emma:mode="ink">
                <msink:context xmlns:msink="http://schemas.microsoft.com/ink/2010/main" type="inkWord" rotatedBoundingBox="25704,4070 25790,4154 25636,4311 25550,4227"/>
              </emma:interpretation>
              <emma:one-of disjunction-type="recognition" id="oneOf2"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?</emma:literal>
                </emma:interpretation>
                <emma:interpretation id="interp10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521.0746">2312-6769 953 0,'-9'-18'345'16,"-2"4"46"0,7 7-238-16,2 2-81 0,2 4-19 15,3 7-35-15,2 4-10 16,1-2-7-16,0 1 1 16,-2-2 0-16,1-1 5 15,-4-6 24-15,1 0 50 16,-2-4 11-16,-3-8 5 15,0-2-3-15,-3-1-15 16,-2 0-45-16,-1 2-3 0,2 8-7 16,-5 10-2-16,1 5-11 15,1 4-3-15,0 4-7 16,3-2-1-16,5-5 0 16,5-1-1-16,3-2-2 15,4-8 1-15,-1 1 3 16,1-2 5-16,-1-1-7 15,5 1-121-15,-2 7-52 16,-5 10-348-16,-2 2-29 16</inkml:trace>
          <inkml:trace contextRef="#ctx0" brushRef="#br0" timeOffset="1048.7102">2161-6659 438 0,'11'-22'120'16,"10"6"-120"-16,6 17-66 15</inkml:trace>
        </inkml:traceGroup>
        <inkml:traceGroup>
          <inkml:annotationXML>
            <emma:emma xmlns:emma="http://www.w3.org/2003/04/emma" version="1.0">
              <emma:interpretation id="{D40D7D07-0FA6-441A-A3DD-B7A183CBE56C}" emma:medium="tactile" emma:mode="ink">
                <msink:context xmlns:msink="http://schemas.microsoft.com/ink/2010/main" type="inkWord" rotatedBoundingBox="25256,4991 25426,4953 25430,4967 25260,500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546809.894">1831-5931 127 0,'32'6'138'0,"-10"-9"-30"0,7-5-1 16,-2 1-59-16,6-5-131 16,-5 3 24-16</inkml:trace>
        </inkml:traceGroup>
        <inkml:traceGroup>
          <inkml:annotationXML>
            <emma:emma xmlns:emma="http://www.w3.org/2003/04/emma" version="1.0">
              <emma:interpretation id="{9B19436F-D67A-4183-AD35-7D8B1960BC73}" emma:medium="tactile" emma:mode="ink">
                <msink:context xmlns:msink="http://schemas.microsoft.com/ink/2010/main" type="inkWord" rotatedBoundingBox="26162,4408 26292,4535 26123,4708 25992,4580"/>
              </emma:interpretation>
              <emma:one-of disjunction-type="recognition" id="oneOf4">
                <emma:interpretation id="interp12" emma:lang="" emma:confidence="0">
                  <emma:literal>5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4</emma:literal>
                </emma:interpretation>
                <emma:interpretation id="interp15" emma:lang="" emma:confidence="0">
                  <emma:literal>w</emma:literal>
                </emma:interpretation>
                <emma:interpretation id="interp16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618.8146">2781-6470 707 0,'-6'6'403'0,"-1"-2"-5"16,2 5-156-16,1-6-66 0,4-3-76 16,-2 2-25-16,2 5-42 15,0-4-15-15,0-4-13 16,0 5 14-16,0-10 14 16,-4-6 7-16,1 2-1 15,-5 2 1-15,1-2-16 16,-2 5-13-16,-2 5-8 0,1 3-3 15,-2 8-1-15,-3 13 0 16,3 3-1-16,1 16 1 16,7-5 1-16,4 5-1 15,6-14-2-15,6-4-2 16,7-25-3-16,10-12 4 16,2-19-92-16,4 14-373 15</inkml:trace>
        </inkml:traceGroup>
        <inkml:traceGroup>
          <inkml:annotationXML>
            <emma:emma xmlns:emma="http://www.w3.org/2003/04/emma" version="1.0">
              <emma:interpretation id="{6C1495AA-951C-4D89-870F-1CFA45445A4E}" emma:medium="tactile" emma:mode="ink">
                <msink:context xmlns:msink="http://schemas.microsoft.com/ink/2010/main" type="inkWord" rotatedBoundingBox="26103,4472 26615,4975 26056,5545 25544,5042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546803.9107">2118-5880 324 0,'7'4'96'0,"4"-4"57"16,2-7-67-16,4-5 13 15,-1-5-4-15,2 2 0 16,-1 3-36-16,-1 6-20 16,0 8-40-16,0 5-113 15,-4 2-95-15,5 5-15 16</inkml:trace>
          <inkml:trace contextRef="#ctx0" brushRef="#br0" timeOffset="-546430.424">2544-5835 281 0,'2'0'163'16,"1"-3"-14"-16,4-2-47 0,1 4-69 15,2-2-14-15,8-3-2 16,-4 6-11-16,-1 0 1 15,2 0-1-15,-6 3 4 16,0 0-1-16,-1 3-14 16,-2 0-118-16,-3-2-37 15,0-7-46-15</inkml:trace>
          <inkml:trace contextRef="#ctx0" brushRef="#br0" timeOffset="-543460.1858">3062-5937 768 0,'-1'-3'268'16,"-1"-6"29"-16,2 9-214 0,2-2-33 15,-1 1-36-15,1-1-9 16,-2 4-3-16,-2-2 4 16,2 1 2-16,3 2 16 15,-1 2 10-15,-1-1 18 16,-1-4 2-16,0 3 0 15,0-6-14-15,0-6-8 16,-1-3-19-16,-2 2-5 16,-2 1-5-16,-5 4 13 15,-4 10 4-15,4-2 3 16,-2 4 1-16,1-1 0 16,5 5-12-16,5-7-5 15,-1-1-5-15,4 2 0 16,1-4 0-16,-2-5 6 15,1-2 2-15,4 1 5 16,0-2-2-16,3-2 0 0,-2 1-6 16,-1 4-3-16,0-2-3 15,-6 1 0-15,0 4-1 16,-1 4 4-16,-4 1 0 16,-2 2 1-16,1 2 1 15,0-2 3-15,3 0-2 16,-3-5 0-16,9 1 0 15,-2-1 1-15,1-4-3 0,1-6 1 16,3 0 1-16,-6-3 0 16,1 3-2-16,-2 5 11 15,-4 1 4-15,-2 3 8 16,1 3 0-16,-2 1 1 16,4-4-12-16,1 12-6 15,3 0-8-15,0 5 0 16,1-7-2-16,-1 5-2 15,2-15 0-15,2-4 7 16,1-8 0-16,-5-3 3 16,3-2 2-16,-3 4 1 15,-8-22-7-15,1 29 0 16,1 4-4-16,-3 2-1 16,0 2-1-16,1 34 0 15,2-24 0-15,0 2 1 16,3 4 1-16,0-5 5 0,3-5 1 15,-1-5 4-15,4-5 1 16,0-10 4-16,1 0-6 16,1-1-1-16,1-1-2 15,-3-28-1-15,0 7-4 16,0 4 0-16,-5 1-1 16,-1 31-1-16,2 29 1 0,-4 3-1 15,-1-1 1-15,5 3 2 16,-1-28-1-16,1 1 3 15,1-1 0-15,1-4 2 16,4-7 1-16,2-7 0 16,1 4-2-16,2-34 1 15,-4 5-3-15,0 3-1 16,-4 4-1-16,-4 31-1 16,-1 26 0-16,-3 8-1 15,0 4 0-15,-1 2 1 16,5-30-1-16,4 3 1 15,-1-3-1-15,4-5 0 16,2-8 1-16,-1-8 3 16,-1-6 3-16,-1-2 0 15,-2 2 2-15,-4-32-1 16,2 10-4-16,-3 1-1 16,0 4-4-16,-1 31 0 0,-1 35 0 15,-2 5 1-15,1 5-2 16,0 3 3-16,3-32 0 15,1-2-1-15,2-4-2 16,0-6 2-16,2-7 1 16,-1-5 2-16,2 0-1 15,-1-3 3-15,-1 0-1 0,1 3-1 16,-4 0-2-16,1 4 0 16,-2 5-2-16,1 2 1 15,-2 2-1-15,2 7 0 16,-1-1 0-16,2 4 2 15,-1-2-1-15,2-3-1 16,0-5-1-16,6-5 1 16,3-5-1-16,3-6 2 15,0 1 1-15,3-1 0 16,-6-3 1-16,-1 8 0 16,-7-25-2-16,-2 32-1 15,-7-2 1-15,-1 12-1 16,-4-3 0-16,-1 35 0 15,4-27 2-15,1 3-1 16,4-4 0-16,4-4-2 16,1-4-2-16,1-7 3 15,2-5-1-15,5-5 3 16,-5-1 1-16,4-3 1 0,-1 2-1 16,-4 1 1-16,-2 7-2 15,1-1 0-15,-4 5-1 16,-1 4-1-16,-1 3-2 15,-1 6 1-15,-1 6-2 16,1 3 3-16,7-3 1 0,1-3-1 16,1-9 0-16,1-6 0 15,1-6 0-15,1-3 2 16,-3-8 0-16,1-4 2 16,1 2 1-16,-2 4-1 15,-5 7 0-15,-1 2-2 16,-3 8-2-16,-1 1 0 15,-1 3-1-15,2 1 1 16,3 7 3-16,6-8-76 16,-3-5-337-16</inkml:trace>
          <inkml:trace contextRef="#ctx0" brushRef="#br0" timeOffset="-546117.4772">2786-5871 742 0,'-3'10'298'0,"3"-4"10"15,0-3-198-15,1 0-46 0,2-4-45 47,3-8-3-47,0 0-8 0,0 1 2 0,-1-5-2 0,1 5-2 16,-2 7-4-16,-1 2-1 0,0 1-2 15,2 5 1-15,-2 1-1 16,-2-4 1-16,4 1 1 16,-4 2 0-16,1-5-3 0,-1-1 3 15,2-5-1-15,0-2 2 16,0-5 1-16,2 4 2 16,1 2-2-16,-3 4 0 15,-2-1-3-15,2 7 4 16,-1-2-1-16,1 3 3 15,-2 1-1-15,3-1 1 16,0-3-3-16,2-4 0 16,0-5-1-16,5-5 1 15,-4 2 0-15,2 0 0 16,-1 5-6-16,-2 1-15 16,-2 7-14-16,-1 2-13 15,-3 2-34-15,-3 2-246 16,-4-2 73-16</inkml:trace>
          <inkml:trace contextRef="#ctx0" brushRef="#br0" timeOffset="-545170.5744">2992-5745 930 0,'-3'-9'308'16,"-3"0"47"-16,3-2-243 16,6 1-69-16,6-8-13 15,4 7-26-15,5-8-2 16,-1 7-1-16,-2-5 1 16,-6 8-2-16,0-3 1 15,-6 11-2-15,-5-5 1 0,1 10 0 16,-2 1 2-16,-2-1-15 15,1 2-25-15,5-1-19 16,-1-8-129-16,2-5-49 16,-2-4 7-16,3-4 27 15,-2-1 101-15,1 2 192 0,-2 5 102 16,-2 1 16 0,-4 6 9-16,0 7-81 0,-3 4-62 15,2-2-54-15,2 4-7 16,4-4-9-16,2-3-1 15,2-4-1-15,5-5 1 16,-2-3-1-16,-2-6 1 16,-1-2 1-16,3 7-4 15,-6 2-14-15,0 5-30 16,2 8-43-16,-2 1-170 16,-2 4-91-16,4 4-55 15</inkml:trace>
        </inkml:traceGroup>
        <inkml:traceGroup>
          <inkml:annotationXML>
            <emma:emma xmlns:emma="http://www.w3.org/2003/04/emma" version="1.0">
              <emma:interpretation id="{DC768BD8-5EB1-4407-98A2-5693325F80E8}" emma:medium="tactile" emma:mode="ink">
                <msink:context xmlns:msink="http://schemas.microsoft.com/ink/2010/main" type="inkWord" rotatedBoundingBox="26542,5067 26707,5228 26632,5305 26467,5143"/>
              </emma:interpretation>
              <emma:one-of disjunction-type="recognition" id="oneOf6">
                <emma:interpretation id="interp18" emma:lang="" emma:confidence="0">
                  <emma:literal>m</emma:literal>
                </emma:interpretation>
                <emma:interpretation id="interp19" emma:lang="" emma:confidence="0">
                  <emma:literal>M</emma:literal>
                </emma:interpretation>
                <emma:interpretation id="interp20" emma:lang="" emma:confidence="0">
                  <emma:literal>d</emma:literal>
                </emma:interpretation>
                <emma:interpretation id="interp21" emma:lang="" emma:confidence="0">
                  <emma:literal>n</emma:literal>
                </emma:interpretation>
                <emma:interpretation id="interp22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069.0275">3062-5799 668 0,'5'4'408'0,"-7"-4"-25"15,1 5-94-15,-2-1-136 16,3 5-23-16,0-6-50 16,4 11-18-16,7-4-31 0,2 7-14 15,-1-4-13-15,2-2 0 16,-10-7-1-16,4-4 4 15,-7-9-1-15,1-3 2 16,-1 5 0-16,2 1 8 16,-6 6-3-16,6-2-2 15,-3 5-2-15,2 3 1 16,2 0-8-16,2-6-2 16,0 2-1-16,2-5 1 15,1-9 2-15,-2 0 2 16,4 3 2-16,-7-3 1 15,-2 6 0-15,-5 1 9 16,-2 8-3-16,-2 9 0 16,2 12 0-16,8 6 2 15,11 11-120-15,16 1-378 16</inkml:trace>
        </inkml:traceGroup>
        <inkml:traceGroup>
          <inkml:annotationXML>
            <emma:emma xmlns:emma="http://www.w3.org/2003/04/emma" version="1.0">
              <emma:interpretation id="{61C1E9C1-777D-43AA-B9B2-B191BD5FB7AE}" emma:medium="tactile" emma:mode="ink">
                <msink:context xmlns:msink="http://schemas.microsoft.com/ink/2010/main" type="inkWord" rotatedBoundingBox="26308,5873 26365,5647 26384,5651 26328,5878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545578.4831">2893-5046 971 0,'1'-12'267'15,"2"-3"90"-15,2 0-268 16,-1-3 3-16,-1 6-12 15,-1 6-8-15,2 3-21 0,1-6-15 16,-1 2-20-16,4-13-61 16,-2-4 207-16,-3-22-570 15,-5 4 208-15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37.2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4B5E8AD-341F-4C3A-B0C8-00FC6CE93732}" emma:medium="tactile" emma:mode="ink">
          <msink:context xmlns:msink="http://schemas.microsoft.com/ink/2010/main" type="inkDrawing" rotatedBoundingBox="6329,6833 6354,8568 6207,8570 6182,6835" semanticType="callout" shapeName="Other">
            <msink:sourceLink direction="with" ref="{A9F50177-DD1C-4DAC-8E89-41902C0E0079}"/>
            <msink:sourceLink direction="with" ref="{2AE53BF4-FD97-4ADE-AEF3-83FB92F1A56F}"/>
          </msink:context>
        </emma:interpretation>
      </emma:emma>
    </inkml:annotationXML>
    <inkml:trace contextRef="#ctx0" brushRef="#br0">34 12 803 0,'3'-8'391'16,"-3"4"14"-16,-3 4-153 15,-3 1-110-15,-1 5-36 16,-1 8-42-16,5 8-30 15,3 7-23-15,3 13-12 16,2 3 9-16,5 15-9 16,-1-2 10-16,2 11-11 15,-4-4 8-15,1 16-10 16,-4-9 9-16,-2 17-8 16,-4-14 9-16,1 9-9 0,-2-14 10 15,1-1-10-15,2-16 9 16,2-4-10-16,1-7 11 15,3 2-11-15,-5-5 9 16,1 12-9-16,-7 3 10 16,-4 3-10-16,-4-7 10 15,-2 5-9-15,1-13 10 16,2 6-9-16,6-4 8 0,5 4-9 16,5-11 8-16,5 1-8 15,5-17 10-15,5-9-12 16,4-15-27-16,10-18-380 15,-8-12-38-15,-5-42-149 16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47.81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00B77C3-F2AC-4992-9696-FCD69C181786}" emma:medium="tactile" emma:mode="ink">
          <msink:context xmlns:msink="http://schemas.microsoft.com/ink/2010/main" type="inkDrawing" rotatedBoundingBox="2866,4748 13048,7416 12968,7721 2787,5053" semanticType="callout" shapeName="Other">
            <msink:sourceLink direction="with" ref="{D937C64F-B8D9-47D6-AECC-6766D94E1C7B}"/>
            <msink:sourceLink direction="with" ref="{2AE53BF4-FD97-4ADE-AEF3-83FB92F1A56F}"/>
          </msink:context>
        </emma:interpretation>
      </emma:emma>
    </inkml:annotationXML>
    <inkml:trace contextRef="#ctx0" brushRef="#br0">0 0 994 0,'11'15'214'0,"10"5"97"16,4 1-285-16,11 6 2 15,5 4-1-15,14-2 1 16,4-3-3-16,7 5-10 15,0-10-8-15,9-4-2 16,-9 1-3-16,8 1 0 16,-5-1-1-16,10 2 12 15,-8-4 1-15,13 7 6 16,-12-5 6-16,13 7 10 16,-13-7-3-16,6 3 7 0,-13 2 2 15,15 7-2-15,-13-8-9 16,13 11-10-16,-10-4-7 15,16-4-9-15,-11-5-3 16,13 4-1-16,-8-5 0 16,13 5 0-16,-12-3 0 15,5 3 0-15,-23-6 0 0,13 2-1 16,-14-1 2-16,7 4-2 16,-10-2 2-16,13 6-1 15,-12-4 0-15,9-2-1 16,-2-3 1-16,7 3-1 15,-7-5-1-15,11 4 2 16,-10-2 0-16,2 1 0 16,-5-5-1-16,4 1 1 15,-10-3-1-15,4 1 1 16,-11 4-1-16,4 5 1 16,-13-4-1-16,4 2 0 15,-5-4 0-15,6 1 1 16,-6-4 0-16,15 4-1 15,-6-1 1-15,8 2-1 16,-7-1 0-16,10 1 1 0,-10-5-1 16,4 2 0-16,-10-3 1 15,-1 0-1-15,-9-1 0 16,3 4 1-16,-1-2-1 16,8 7 0-16,1-1 0 15,12 9 1-15,-4-1-1 16,13 4 1-16,-7-2-1 15,7-4 0-15,-8-4 0 16,9 2-1-16,-12-11 1 16,4 0 0-16,-4 0 0 0,5-3-1 15,-8-3 2 1,9 3-1-16,-1 0 1 0,8-2-1 16,-4 5 0-16,12 0 0 15,-6 0 0-15,11-1 0 16,-9 2 0-16,11-2 0 15,-11-2 1-15,5-5-1 16,-7 4 0-16,6-4-1 16,-12-1 1-16,11 2 0 15,-4 7 0-15,12 0 0 16,-4 7 1-16,10 4-1 16,-17 1 0-16,5-2 0 15,-11-1 1-15,1 0-1 16,-11-3 1-16,12-1 0 15,-12-1-1-15,8-1 0 16,-10-1 0-16,8-1-1 0,-7-1 1 16,11 3 0-1,-7-1 0-15,16 4 0 0,-7 0 0 16,15 2 1-16,-7-2-2 16,7-2 2-16,-13-1-1 15,9 2-1-15,-12-2 2 16,8 4 0-16,-13-2-1 0,16 4 1 15,-12-3 0-15,8 6-1 16,-11-9-1-16,2 4 1 16,-11-7 0-16,1 5 1 15,-11-8-1-15,8 4 1 16,-7 1-1-16,8 2 1 16,-2 2-1-16,9 2 1 15,-10-4-1-15,7 2 1 16,-8-1-2-16,0-2 2 15,-9 0 0-15,4 4-2 16,-7-2 2-16,6 2 0 16,-3-1-1-16,3-1 1 15,-6-2 3-15,7-2 7 16,-7-2 2-16,6 1 2 16,-6 0 0-16,7 0-2 15,-7 0-7-15,8 2-2 16,-10-2-2-16,-4 0-2 0,-9-2 0 15,5-1 1-15,-11 0 0 16,3-1-1-16,1-2 1 16,5 0 0-16,-4 1 0 15,2 1 0-15,-4 1 0 16,3-5-1-16,-7-1 0 16,-2 5 0-16,-2-4 1 15,3 4 3-15,-7 2-22 0,-3 4-10 16,-5-4-403-16,-8 10 108 15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52.05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E08F4E7-F946-4BBF-98B5-100EE16C66E5}" emma:medium="tactile" emma:mode="ink">
          <msink:context xmlns:msink="http://schemas.microsoft.com/ink/2010/main" type="writingRegion" rotatedBoundingBox="4611,2108 13395,1832 13428,2864 4644,3141"/>
        </emma:interpretation>
      </emma:emma>
    </inkml:annotationXML>
    <inkml:traceGroup>
      <inkml:annotationXML>
        <emma:emma xmlns:emma="http://www.w3.org/2003/04/emma" version="1.0">
          <emma:interpretation id="{76F4B3F7-1988-4A2D-BDA9-F3B824E27C70}" emma:medium="tactile" emma:mode="ink">
            <msink:context xmlns:msink="http://schemas.microsoft.com/ink/2010/main" type="paragraph" rotatedBoundingBox="4611,2108 13395,1832 13428,2864 4644,3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44508-CA37-4E3B-B8F0-9F69F4F29210}" emma:medium="tactile" emma:mode="ink">
              <msink:context xmlns:msink="http://schemas.microsoft.com/ink/2010/main" type="line" rotatedBoundingBox="4611,2108 13395,1832 13428,2864 4644,3141"/>
            </emma:interpretation>
          </emma:emma>
        </inkml:annotationXML>
        <inkml:traceGroup>
          <inkml:annotationXML>
            <emma:emma xmlns:emma="http://www.w3.org/2003/04/emma" version="1.0">
              <emma:interpretation id="{29B99763-BC66-4A27-80B5-A5885C0E9FCD}" emma:medium="tactile" emma:mode="ink">
                <msink:context xmlns:msink="http://schemas.microsoft.com/ink/2010/main" type="inkWord" rotatedBoundingBox="4611,2108 7495,2018 7519,2756 4635,28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926 283 1123 0,'-33'3'238'0,"-13"11"117"15,1 4-327-15,-2 7 25 16,6 2-5-16,8 17 18 16,12 4-16-16,6 9 3 15,6-3-29-15,9-2 6 16,2-14-19-16,10-10 11 16,4-10-15-16,11-12 24 15,2-4-1-15,6-8 26 0,-4-11-7 16,-1-7 16-16,-6-13-25 15,2-19 3-15,-8 1-27 16,-5-2 4-16,-1 9-16 16,-1 15 5-16,-7 22-16 15,4 11 8-15,1 11-11 16,6 8 10-16,6 10-8 16,12-4 12-16,0-7-9 15,0 2 11-15,-3-7-14 0,-9-2 7 16,-12 8-13-16,-5 5 13 15,-11-3-10-15,1 3 14 16,0-6-7-16,-2-6 12 16,2-10-13-16,15-2 13 15,-1-9-11-15,10-17 11 16,3-13-10-16,6-1 10 16,-8-1-11-16,1-2 10 15,-11 19-12-15,0 12 6 16,-11 12-9-16,1 12 10 15,-4 15-11-15,7 3 11 16,-5-2-6-16,12 2 10 16,4-10-11-16,14-23 10 15,0-6-8-15,17-20 9 16,0-7-9-16,-4-12 10 16,-10 11-10-16,-6 2 9 0,-18 17-10 15,-3 11 8-15,-10 14-12 16,-10 17 11-16,-4 9-10 15,2 14 9-15,-1 4-6 16,10-5 9-16,7-10-9 16,13-7 8-16,8-14-9 15,8-21 12-15,5-2 2 16,8-16-119-16,0-18-324 0,-7-19-49 16,-10 7-220-16</inkml:trace>
          <inkml:trace contextRef="#ctx0" brushRef="#br0" timeOffset="164.5589">1639 107 1226 0,'-15'-6'432'15,"2"6"46"-15,4 3-304 16,7 0-120-16,11 6-12 16,6-1-31-16,15 2-72 15,6-2-57-15,9-2 15 16,-4-8-383-16,13-4 74 15</inkml:trace>
          <inkml:trace contextRef="#ctx0" brushRef="#br0" timeOffset="549.0558">1813 385 1160 0,'-6'8'314'0,"14"1"80"16,10 0-340-16,18 3-20 16,9-2-33-16,15 2 5 15,3-4-40-15,12-7-337 16,-7-8-23-16,-11-8-137 15</inkml:trace>
          <inkml:trace contextRef="#ctx0" brushRef="#br0" timeOffset="378.9892">2046 133 802 0,'12'12'315'0,"-3"6"37"0,-7 1-212 16,-11 8-17-16,-6 0-41 16,-15 13 13-16,-5 0-30 15,-7-1-1-15,7 3-30 16,1 5-4-16,13-14-27 15,7-2 5-15,13-4-11 16,11-3 9-16,11-12-9 0,17-6 13 16,5-7-10-1,13-5 11-15,-6-8-15 0,2-7-53 16,-14 6-9-16,-8-12-359 16,-24-1 57-16</inkml:trace>
          <inkml:trace contextRef="#ctx0" brushRef="#br0" timeOffset="811.8796">2295 373 1044 0,'-25'20'321'16,"-2"5"90"-16,7-1-301 15,8-1-9-15,14-2-42 16,16-8-9-16,12-8-38 15,12-13 4-15,6-5-14 16,6-10 9-16,-8 4-11 0,-2 2 8 16,-13 7-13-16,-4 10 7 15,-12 9-11-15,-7 12 9 16,-4 9-8-16,-4 4 14 16,2 5-5-16,1-9 17 15,7-13-9-15,8-10 14 16,9-10-14-16,8-28 17 15,4-1-37-15,20-19 287 16,-2-6-721-16,10-9 309 16</inkml:trace>
          <inkml:trace contextRef="#ctx0" brushRef="#br0" timeOffset="-717.8621">61-1 878 0,'-24'5'382'0,"5"8"-6"15,8 8-159-15,5 11-165 16,8 8-9-16,2 11 20 16,4 2-15-16,-1 13-3 15,2 5-30-15,-3 8 7 16,0-13-18-16,-3-6 22 16,0-21-10-16,5-18 24 15,4-13-2-15,15-22 11 16,9-17-22-16,18-26 9 15,3-5-22-15,8-11-1 16,-14 13-14-16,-9 15 9 0,-20 28-16 16,-10 22 9-16,-15 19-11 15,-9 21 10-15,-3 6-10 16,-6 15 16-16,3-9-9 16,5-8 10-16,8-17-11 15,11-7-13-15,8-22-66 16,17-6-393-16,1-25 90 15</inkml:trace>
        </inkml:traceGroup>
        <inkml:traceGroup>
          <inkml:annotationXML>
            <emma:emma xmlns:emma="http://www.w3.org/2003/04/emma" version="1.0">
              <emma:interpretation id="{B5F873DB-A8AE-4A2C-80E5-D5FB2457A722}" emma:medium="tactile" emma:mode="ink">
                <msink:context xmlns:msink="http://schemas.microsoft.com/ink/2010/main" type="inkWord" rotatedBoundingBox="7722,2049 9270,2000 9287,2522 7738,25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6.3898">3288-64 687 0,'-37'44'479'0,"-2"5"-41"0,6-8-55 15,14 8-277-15,10-4-27 16,15 2-3-16,15-11-61 16,12 3-10-16,0-10-35 15,5-1-30-15,-10-7-37 16,-8-3-5-16,-13-1 0 16,-13-7 28-16,-12-4 33 15,-10-7 47-15,-3-1 21 16,0-13 44-16,1-1 6 0,1-4 38 15,10 4 17-15,5 1-4 16,4 7-42-16,11 5-4 16,4 2-40-16,13 4-30 15,7 3-12-15,17 1 6 16,5 2-13-16,12 2-32 16,-2-7-35-16,6-8-33 15,-6-5-15-15,-2-6 9 16,-11-3 34-16,-11-6 36 15,-15 7 35-15,-18-3 30 16,-12 8-4-16,-12 9 19 16,-8 9 2-16,-7 10 29 15,8 6-18-15,1 4 17 16,10-1-20-16,13 2-1 16,14-4-30-16,16-5 5 0,11-11-19 15,13-8 10-15,-2-8-31 16,0-8-34-16,-11-4-30 15,-10-3-18-15,-7 6-19 16,-11 5 12-16,-6 8 33 16,-8 13 29-16,-1 7 27 15,-4 9 50-15,5 3 19 16,4-2 37-16,7 1-1 0,4-10 14 16,10-10-36-16,22-10 1 15,7-10-37-15,14-16 0 16,10-3-25-16,12-12-3 15,-10-3-26-15,6-11-4 16,-13 7-35-16,-10-8-30 16,-23 10 3-16,-13 5 18 15,-20 18 12-15,-17 9 45 16,-11 21 37-16,-13 11 36 16,-4 5 5-16,-4 10 30 15,16-2-12-15,7 3 11 16,19-3-39-16,13 4 2 15,11-7-25-15,10 3-10 16,5-3-18-16,8-6 11 16,-1-3-14-16,2-2-3 15,-4-10 2-15,3-8 10 0,-9 2-10 16,3-12 10-16,-9-2-8 16,-4 1 11-16,-8 1-10 15,-6-2 18-15,-9 7-5 16,-6 4 13-16,-5 7-13 15,-5 13 11-15,-2 4-16 16,4 9 7-16,5 3-14 0,12 2 13 16,12-4-12-16,18-1 10 15,6-6-8-15,17-7-95 16,6-13 225-16,-1-8-640 16,-14-8 187-16</inkml:trace>
        </inkml:traceGroup>
        <inkml:traceGroup>
          <inkml:annotationXML>
            <emma:emma xmlns:emma="http://www.w3.org/2003/04/emma" version="1.0">
              <emma:interpretation id="{8F9F149F-0BB2-406F-9347-BF279AC73FCA}" emma:medium="tactile" emma:mode="ink">
                <msink:context xmlns:msink="http://schemas.microsoft.com/ink/2010/main" type="inkWord" rotatedBoundingBox="9834,2004 13397,1892 13428,2864 9865,2977"/>
              </emma:interpretation>
              <emma:one-of disjunction-type="recognition" id="oneOf2">
                <emma:interpretation id="interp2" emma:lang="" emma:confidence="0">
                  <emma:literal>gegrasten</emma:literal>
                </emma:interpretation>
                <emma:interpretation id="interp3" emma:lang="" emma:confidence="0">
                  <emma:literal>gegierten</emma:literal>
                </emma:interpretation>
                <emma:interpretation id="interp4" emma:lang="" emma:confidence="0">
                  <emma:literal>Gegrasten</emma:literal>
                </emma:interpretation>
                <emma:interpretation id="interp5" emma:lang="" emma:confidence="0">
                  <emma:literal>Griegresten</emma:literal>
                </emma:interpretation>
                <emma:interpretation id="interp6" emma:lang="" emma:confidence="0">
                  <emma:literal>Gregoren</emma:literal>
                </emma:interpretation>
              </emma:one-of>
            </emma:emma>
          </inkml:annotationXML>
          <inkml:trace contextRef="#ctx0" brushRef="#br0" timeOffset="3782.5428">6128 193 881 0,'15'-20'357'16,"0"-1"57"-16,-12 8-211 0,-9 1-43 15,-11 6-39-15,-8 3-26 16,-11 4-41-16,-8 5-27 16,-1 9-13-16,3 11-13 15,8 7 7-15,2 1-12 16,14 0 10-16,9-4-11 16,11-8 10-16,10-7-10 15,4-6 12-15,14-6-8 16,2-4 12-16,8-4-9 15,-4-1 8-15,0 6-12 16,-10 3 7-16,-7 9-13 16,-10 5 9-16,-7 13-10 15,-5 3 11-15,-8 9-9 0,-1 6 12 16,-4 0-10-16,1-9 11 16,-2 1-11-16,2-8 12 15,-4-5-13-15,-2 0 11 16,-5 4-9-16,1-4 10 15,-7 2-8-15,7-10 11 16,5-7-9-16,10-12 15 0,16-16-8 16,10-13 7-1,19-14-12-15,13-5 0 0,19-21-20 16,-2 6 9-16,4-3-9 16,-12 13 13-16,-3 5-4 15,-21 24 14-15,-9 6-14 16,-8 17 3-16,-10 4-9 15,-13 6 11-15,-4 6-9 16,-2 6 14-16,1-3-6 16,1-2 11-16,8 2-11 15,2-6 9-15,4-1-11 16,1-5 12-16,10-8-7 16,4-7 12-16,6-9-8 15,1-12 10-15,10-10-10 16,-8 1 6-16,-1-2-9 0,-8 7 7 15,-3 5-10-15,-11 9 10 16,1 11-13-16,-5 6 7 16,1 8-9-16,2 5 7 15,3 1-8-15,5 0 12 16,16-5-7-16,6-6 11 16,15-11-7-16,-2-1 11 15,2-6-10-15,-15 1 9 16,-7-4-10-16,-19 8 7 0,-10-4-10 15,-6 13 8-15,-12 4-10 16,-4 12 14-16,-4 7-7 16,7 5 12-16,1 8-8 15,12-2 9-15,7 3-12 16,11-9 8-16,12 2-10 16,8-14 13-16,8-8-55 15,-1-13-46-15,9-7-392 16,2-5 66-16</inkml:trace>
          <inkml:trace contextRef="#ctx0" brushRef="#br0" timeOffset="5195.7695">6964 169 1025 0,'-24'9'303'0,"3"0"102"16,9-2-263-16,3 4-46 15,3-5-11-15,7 1-20 16,5-4-34-16,-4 3-24 0,1-4 2 15,3 5-11-15,-3 4 9 16,-2 6-13-16,1 1 11 16,-2 10-12-16,-2 2 11 15,4 11-9-15,1-2 10 16,3 13-11-16,0-2 11 16,0-4-10-16,1-4 10 15,-4-3-10-15,-3-15 11 0,-4 0-11 16,-4-3 10-16,-10-4-7 15,3-5 24-15,0 0 10 16,3-6 15-16,-1-6-6 16,2-9 10-16,-2-8-22 15,-2-7-9-15,4-12-14 16,7-7-3-16,4-11-36 16,7 0-27-16,10-3-33 15,4 7-5-15,6 8-18 16,7 12 32-16,13 3 23 15,1 11 31-15,4 2 7 16,-5 5 24-16,-6 0-2 16,-16 3 28-16,-8 2 29 0,-10-1 26 15,-11 2 3 1,-4 6 7-16,-4 3-25 0,-3 2-30 16,-1 7-27-16,4 0-2 15,1 4-13-15,8-1 8 16,5-4-8-16,5-8 11 15,11-11-8-15,5-7 13 16,8-10-10-16,1-4 10 16,4-4-11-16,-8 0 8 0,-4 1-23 15,-10 10 5-15,-8 7-15 16,-11 7 6-16,-5 10-11 16,-2 8 23-16,-3 5-5 15,4 0 15-15,7 3-9 16,10-8 12-16,13-10-6 15,7-14 10-15,10-10-9 16,1-9 11-16,7-9-10 16,-7 3 6-16,-5-8-10 15,-5 7 9-15,-9-2-13 16,-9 9 8-16,-14 7-13 16,-2 14 8-16,-7 12-9 15,-1 9 14-15,0 17-9 16,3 2 14-16,5 11-6 15,5 2 10-15,8 4-10 16,3-5 10-16,8 5-10 16,-5-8 7-16,3-7-11 0,-3-5 7 15,-5-7-16-15,-2-9 9 16,-5-6-9-16,-8-6 12 16,-5-10-8-16,2-4 18 15,-1-4-3-15,3-3 14 16,3-4-9-16,6 8 10 15,3-7-12-15,11 3 5 16,7-3-16-16,10 3 9 0,8-12-12 16,2 4 10-16,-1-5-11 15,-2 5 10-15,1-5-17 16,-7 4 2-16,-4 1-14 16,-5-1 7-16,-7-3-13 15,-8 5 15-15,-5 4-2 16,-8 4 14-16,-5 11-7 15,-4 12 13-15,-2 11-9 16,-2 8 10-16,1 11-5 16,4 5 13-16,2 7-8 15,5 0 11-15,6 7-10 16,2-7 4-16,2 8-11 16,2-5 9-16,0 0-9 15,-1-13 8-15,1-11-1 16,0-12 20-1,3-20 2 1,1-8 12-16,1-17-8 0,1-8 2 0,-3-13-20 16,-5 3-2-16,-2-5-13 0,-4 14 8 15,-4 9-12-15,2 21 9 16,-2 9-12-16,0 12 11 16,7 11-11-16,7 2 12 15,10 8-12-15,6-1 15 0,13 2-12 16,1-7 12-1,4-4-10 1,-5-10 10 0,1-7-11-16,-14-6 6 0,-2-6-9 15,-11-4 9-15,-11-4-12 16,-5 5 10-16,-1 3-7 0,-7 8 11 0,1 11-9 16,6 11 15-16,-3 3-8 15,3 2 11-15,9 2-9 16,1-8 11-16,8-11-13 15,8-3 12-15,10-13-81 16,0-13-44-16,13-10-374 16,1 1 37-16</inkml:trace>
          <inkml:trace contextRef="#ctx0" brushRef="#br0" timeOffset="5341.9294">8324-187 992 0,'-23'-13'409'0,"-1"14"8"0,8 10-242 16,2 10-100-16,10 4-42 15,8 10-21-15,13-1 1 16,10 1-40-16,7-5-30 16,10 4-371-16,-3-4 81 15</inkml:trace>
          <inkml:trace contextRef="#ctx0" brushRef="#br0" timeOffset="5598.7676">8440 154 1233 0,'-26'15'364'0,"1"-2"118"0,11-1-333 0,4-3-27 15,11-6-21-15,13-6-27 16,10-3-34-16,13-4-24 16,5-2 0-16,9-3-41 15,-9 4-6-15,2 4-41 16,-11 8 5-16,-8 7-17 16,-19 7 38-16,-1 9 7 15,-13-2 50-15,-7 8 20 16,5-1 26-16,4 1 9 15,6-6 13-15,9-3-16 16,4-13-13-16,4-4-18 16,-1-7-8-16,5-9-24 0,-3 0-43 15,11 0-489-15,-1-6 135 16</inkml:trace>
          <inkml:trace contextRef="#ctx0" brushRef="#br0" timeOffset="2884.9011">5563-25 1156 0,'0'-4'302'0,"-6"7"86"15,-4 4-330-15,-7 10-20 16,1 5-9-16,-7 13-9 16,-4 4 3-1,-6 21-8-15,-6 1 3 0,-4 22-8 16,-1-12 8-16,10-4-7 15,13-22 6-15,12-7-6 16,15-40 5-16,27-29-10 16,10-17 9-16,19-20-10 15,4-16 8-15,0-2-13 16,-21 19 7-16,-9 5-9 16,-21 20 8-16,-12 14-15 15,-5 17 11-15,-11 22-10 0,-8 7 10 16,0 10-11-16,0 10 15 15,1 10-13-15,8-9 10 16,14 12-9-16,2-4 10 16,4 5-10-16,4-7 11 15,9 6-10-15,-5-7 11 16,2-5-11-16,-3-11 9 0,-6-8-13 16,-10-13 12-16,-4-10-10 15,-7-12 11-15,-9-10-7 16,5-5 14-16,-4-12-8 15,7 0 12-15,1-5-3 16,7 7 13-16,1 1-3 16,4 11 7-16,0 9-11 15,1 11 4-15,5 7-17 16,9 5 2-16,5 7-12 16,1 1 8-16,13-2-9 15,-2 0 12-15,4-6-12 16,-3-2 12-16,0-7-10 15,-9-1 10-15,-2 0-11 16,-10 1 10-16,-6-1-12 16,-1 6 10-16,-4 0-10 15,-2 0 8-15,-1 2-10 16,1-2-4-16,-2 1-55 0,1 1-25 16,2-2-290-16,5-2-72 15,5 5-90-15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07.40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3F774CA-41D9-4B07-9E61-67DDDF1EB462}" emma:medium="tactile" emma:mode="ink">
          <msink:context xmlns:msink="http://schemas.microsoft.com/ink/2010/main" type="inkDrawing" rotatedBoundingBox="4098,8235 4431,6853 4609,6896 4276,8278" semanticType="callout" shapeName="Other">
            <msink:sourceLink direction="with" ref="{6BA60139-5971-4CE1-AB30-FA886F7965BA}"/>
            <msink:sourceLink direction="with" ref="{A7F3857B-EE8E-418B-9655-1E2AC11337D5}"/>
          </msink:context>
        </emma:interpretation>
      </emma:emma>
    </inkml:annotationXML>
    <inkml:trace contextRef="#ctx0" brushRef="#br0">374 62 805 0,'8'-30'319'15,"-5"4"49"-15,-5 16-220 16,1 16-19-16,-8 16-56 16,-14 17-16-16,-5 9-36 15,-4 18-9-15,-2 0-6 16,1 12 2-16,10-4-2 15,8 11-1-15,9-13 1 0,5 1-1 16,5-12-2-16,4-7-1 16,-2-12 0-16,-2 0 1 15,-1-9 5-15,-1 5 6 16,-7 2 2-16,-4 8 2 16,-3 2 1-16,-3 8-7 15,-1-8-6-15,-1-2-2 16,8-16-2-16,2-13-2 15,2-11 8-15,4-14 3 16,1-15 0-16,6-23 0 16,1-12 0-16,11-34-7 15,8-3-4-15,11-30 1 16,1-1-1-16,7-19 0 16,-6 23 6-16,-11 1-10 0,-13 38-2 15,-7 23-1-15,-11 35-5 16,-14 22-5-16,-4 23 11 15,-13 22 1-15,-4 11 2 16,-8 26 5-16,5 3 0 16,2 12 0-16,9-10-2 15,3 7 1-15,9-15 0 16,3-3-1-16,8-19 1 16,2 2-2-16,7-20 0 15,-1-2 1-15,-1-12-1 0,3-5-1 16,-3-13 1-16,2 0 3 15,-2-10 2-15,0-10 1 16,-3-10 1-16,4-19 1 16,2-16-3-16,8-20-2 15,2-7-1-15,8-19 0 16,2 2-1-16,-2-7 0 16,-2 23-1-16,-5 15 1 15,-7 31-3-15,-5 35-4 16,-7 32 0-16,-7 26 1 15,-1 19 1-15,-5 26 2 16,-2-2 4-16,-2 16 1 16,4-9-1-16,-3 6 0 15,4-19 1-15,2 7-1 0,8-24 0 16,-1-9-3-16,7-22 0 16,2-13-2-16,4-17 0 15,5-14 2-15,-2-20 2 16,4-20 2-16,1-13 1 15,4-24-1-15,-4-4 0 16,4-4-2-16,-2 16 1 16,-3 0-2-16,-2 21-4 0,-2 12-3 15,-4 18-1-15,-7 13-7 16,-4 19 1-16,-8 23 5 16,-6 16 4-16,-2 25 1 15,5 1 6-15,0 19 2 16,8-14-2-16,2-1 0 15,4-25-1-15,4-7-1 16,3-19 1-16,-2-8 0 16,2-9 2-16,-3-8-12 15,-1-2-31-15,-8 2-363 16,0-7 99-16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03.2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E95FCD9-58E2-4B18-B7EC-0929C824EDB2}" emma:medium="tactile" emma:mode="ink">
          <msink:context xmlns:msink="http://schemas.microsoft.com/ink/2010/main" type="writingRegion" rotatedBoundingBox="9639,5631 12119,5276 12308,6599 9828,6954"/>
        </emma:interpretation>
      </emma:emma>
    </inkml:annotationXML>
    <inkml:traceGroup>
      <inkml:annotationXML>
        <emma:emma xmlns:emma="http://www.w3.org/2003/04/emma" version="1.0">
          <emma:interpretation id="{6F8FB081-BF62-4ABD-8A50-79BE980C48EB}" emma:medium="tactile" emma:mode="ink">
            <msink:context xmlns:msink="http://schemas.microsoft.com/ink/2010/main" type="paragraph" rotatedBoundingBox="9639,5631 12119,5276 12308,6599 9828,6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2A3B0-485A-4981-B300-B6EDBA40704B}" emma:medium="tactile" emma:mode="ink">
              <msink:context xmlns:msink="http://schemas.microsoft.com/ink/2010/main" type="line" rotatedBoundingBox="9639,5631 12119,5276 12247,6171 9767,6526"/>
            </emma:interpretation>
          </emma:emma>
        </inkml:annotationXML>
        <inkml:traceGroup>
          <inkml:annotationXML>
            <emma:emma xmlns:emma="http://www.w3.org/2003/04/emma" version="1.0">
              <emma:interpretation id="{4345479E-053A-47FD-BC3D-0AC12C8153E3}" emma:medium="tactile" emma:mode="ink">
                <msink:context xmlns:msink="http://schemas.microsoft.com/ink/2010/main" type="inkWord" rotatedBoundingBox="9640,5639 11072,5434 11199,6321 9767,65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7234-2926 1046 0,'11'-9'428'0,"-16"15"20"15,-10 12-277 1,-15 18-70-16,0 9-72 0,-13 27-1 16,2 2-26-16,2 11 9 15,9-10-15-15,0 0 12 16,12-22-11-16,4-14 11 16,7-16-12-16,4-17 13 15,9-18-10-15,16-24 11 16,11-14-11-16,13-34 12 15,12-2-13-15,14-14 8 16,-4 10-11 0,-4-5 11-16,-8 31-13 15,-14 5 13-15,-23 23-12 0,-14 23 7 16,-13 31-11-16,-17 21 10 16,-7 15-11-16,-4 22 12 15,6 5-6-15,2 12 9 16,10-12-10-16,7 2 11 0,8-22-12 15,5-8 13-15,4-26-12 16,4-10 15-16,-4-13-21 16,-4-10-37-16,-5-7-47 15,-12-7-24-15,-6 1-22 16,-12-6 19-16,1 4 38 16,-4 2 66-16,6 4 40 0,5 0 48 15,10 4 12 1,3 4 28-16,7 5-31 0,13 1-4 15,4-1-40-15,22 1-10 16,11-1-29-16,21-5 20 16,2-5-37-16,17-9-56 15,-16-5 63-15,0-5-407 16,-21-1 86-16</inkml:trace>
          <inkml:trace contextRef="#ctx0" brushRef="#br0" timeOffset="365.0236">7656-2779 919 0,'-7'2'365'0,"-12"10"21"15,-8 10-249-15,-12 11-30 16,0 11-60-16,-1 5 12 16,11-7-24-16,4-3 6 15,19-12-29-15,6-9 4 16,10-12-18-16,10-15 14 0,14-10-12 16,1-10 12-16,2 2-13 15,2 3 10-15,-9 14-15 16,-4 14 9-16,-9 11-13 15,-2 12 12-15,-11 8-13 16,-2 11 13-16,-7 1-8 16,-2 7 11-16,-4-6-10 15,-1 0 13-15,0-7-12 16,-3-10 27-16,0-10-7 0,-3-9 26 16,1-7-2-16,-1-11 27 15,3-12-24-15,0-17 9 16,5-5-27-16,-1-11 2 15,8 3-26-15,8 6 6 16,-4 16-7-16,10 5-51 16,5 12-62-16,4 0 2 15,7 1-387-15,13 1 73 16</inkml:trace>
          <inkml:trace contextRef="#ctx0" brushRef="#br0" timeOffset="1061.7528">8006-2768 1251 0,'-12'-3'403'0,"-17"9"61"16,-2 12-364-16,-14 12-29 0,3 1-63 15,1 5 5 1,13-4-16-16,10-2 9 0,12-15-11 16,10-8 8-16,11-7-11 15,11-7 13-15,5-4-12 16,8 1 11-16,-4 4-11 15,7 4 12-15,-11 4-13 16,-4 10 10-16,-10 4-11 47,1 5 12-47,-14 5-12 0,-2 11 10 0,-2-2-7 0,-5 7 10 0,-8 0-10 0,-5 2 11 16,0-8-9-16,-6-6 11 15,3-11-9-15,1-1 12 16,5-13-11-16,-3-7 14 15,8-5-14-15,1-16 11 16,3-8-12-16,12-11 10 16,6-2-13-16,10-2 10 15,4-1-11-15,11-1 10 16,-7 6-10-16,2-3 11 16,-7 6-10-16,-1 9 10 15,-10 9-9-15,1 7 7 16,-3 11-13-16,-8 9 10 15,-2 5-9-15,-2 4 10 0,-9-3-8 16,6 1 13-16,3-5-10 16,3-5 9-16,6-8-10 15,16-5 12 1,-2-8-10-16,8-5 12 0,-1-2-11 16,5 2 11-16,-11 7-13 15,-4-1 12-15,-10 7-12 16,-2 1 23-16,-8 3-5 15,-5 1 14-15,-4 11-12 0,-4 2 10 16,1 8-21-16,-2 2 4 16,3 5-14-16,7-8 11 15,2 0-11-15,5-2 11 16,2 2-12-16,3 2 13 16,1 2-12-16,1 5 11 15,2-4-1-15,2-4-82 16,-7-7-54-16,1-1-353 15,-4-7 11-15</inkml:trace>
        </inkml:traceGroup>
        <inkml:traceGroup>
          <inkml:annotationXML>
            <emma:emma xmlns:emma="http://www.w3.org/2003/04/emma" version="1.0">
              <emma:interpretation id="{D937C64F-B8D9-47D6-AECC-6766D94E1C7B}" emma:medium="tactile" emma:mode="ink">
                <msink:context xmlns:msink="http://schemas.microsoft.com/ink/2010/main" type="inkWord" rotatedBoundingBox="11195,5409 12119,5276 12246,6167 11322,6299">
                  <msink:destinationLink direction="with" ref="{100B77C3-F2AC-4992-9696-FCD69C181786}"/>
                </msink:context>
              </emma:interpretation>
              <emma:one-of disjunction-type="recognition" id="oneOf1">
                <emma:interpretation id="interp1" emma:lang="" emma:confidence="0">
                  <emma:literal>sie</emma:literal>
                </emma:interpretation>
                <emma:interpretation id="interp2" emma:lang="" emma:confidence="0">
                  <emma:literal>hin</emma:literal>
                </emma:interpretation>
                <emma:interpretation id="interp3" emma:lang="" emma:confidence="0">
                  <emma:literal>Gin</emma:literal>
                </emma:interpretation>
                <emma:interpretation id="interp4" emma:lang="" emma:confidence="0">
                  <emma:literal>si</emma:literal>
                </emma:interpretation>
                <emma:interpretation id="interp5" emma:lang="" emma:confidence="0">
                  <emma:literal>gier</emma:literal>
                </emma:interpretation>
              </emma:one-of>
            </emma:emma>
          </inkml:annotationXML>
          <inkml:trace contextRef="#ctx0" brushRef="#br0" timeOffset="2077.0843">8632-2771 680 0,'15'-24'331'0,"-3"-2"29"15,0 7-159-15,-6-11 7 16,-3 7-44-16,-11 4 8 31,2 8-55-31,-13 17-15 0,-2 14-65 0,-9 16-13 16,1 9-30-16,-4 13 11 15,9-5-10-15,8 4 11 16,11-11-13-16,11-5 13 16,6-16-12-16,11-7 3 0,-2-12-23 15,6-1-5-15,-5-4-15 16,-1 1 9-16,-9 1-5 15,-4 12 20-15,-11 3 4 16,-5 10 17-16,-8 4-11 16,-5 7 18-16,3-12-9 15,4-4 12-15,2-16-4 16,15-14 21-16,11-19-14 0,8-19 13 16,5-8-12-16,11-17 4 15,-4 1-23-15,2 0-1 16,-4 18-15-16,-8 7 10 15,-11 25-12-15,-4 11 7 16,-10 14 1-16,-5 12 20 16,0 2-5-16,0 5 23 15,-2-2-1-15,8-5 21 16,3-9-12-16,9-11 25 16,5-8-17-16,11-16 6 15,1-1-21-15,7-4 8 16,-7 4-30-16,-4 4 8 15,-8 8-15-15,-4 11 11 16,-10 4-15-16,-1 13 10 16,-5 7-10-16,-6 14 13 15,1-1-9-15,4 6 12 0,1-9-10 16,6-4 11-16,12-17-13 16,9-17 16-16,7-11-11 15,10-14 11-15,2-2-10 16,1-5 11-16,-10 7-15 15,-4 4 11-15,-9 10-12 16,-12 7 7-16,-6 10-10 0,-12 13 9 16,-3 4-11-1,-1 10 13-15,2 5-4 0,4 2 19 16,8-8-6-16,4-2 12 16,4-14-6-16,9-10 14 15,4-11-18-15,5-4 9 16,-3-4-13-16,11-3-17 15,-13 2-70-15,-1 2-446 16,-12-8 108-16</inkml:trace>
          <inkml:trace contextRef="#ctx0" brushRef="#br0" timeOffset="2267.7745">9162-3231 1348 0,'1'-24'470'0,"-4"2"67"16,8 7-393-16,-4 3-17 0,5 6-138 16,-7 15-505-16,-5 6 134 15</inkml:trace>
        </inkml:traceGroup>
      </inkml:traceGroup>
      <inkml:traceGroup>
        <inkml:annotationXML>
          <emma:emma xmlns:emma="http://www.w3.org/2003/04/emma" version="1.0">
            <emma:interpretation id="{C3DEA0CB-6DFC-40D4-868B-92B62492AC86}" emma:medium="tactile" emma:mode="ink">
              <msink:context xmlns:msink="http://schemas.microsoft.com/ink/2010/main" type="line" rotatedBoundingBox="10307,6811 9965,6935 9942,6873 10285,6749"/>
            </emma:interpretation>
          </emma:emma>
        </inkml:annotationXML>
        <inkml:traceGroup>
          <inkml:annotationXML>
            <emma:emma xmlns:emma="http://www.w3.org/2003/04/emma" version="1.0">
              <emma:interpretation id="{261F17F9-AD93-4D0C-BFED-7BF12ED1A587}" emma:medium="tactile" emma:mode="ink">
                <msink:context xmlns:msink="http://schemas.microsoft.com/ink/2010/main" type="inkWord" rotatedBoundingBox="10307,6811 9965,6935 9942,6873 10285,6749">
                  <msink:destinationLink direction="with" ref="{92035BC2-30A1-4D15-B5A5-B3DB0B6789F9}"/>
                </msink:context>
              </emma:interpretation>
              <emma:one-of disjunction-type="recognition" id="oneOf2">
                <emma:interpretation id="interp6" emma:lang="" emma:confidence="0">
                  <emma:literal>der</emma:literal>
                </emma:interpretation>
                <emma:interpretation id="interp7" emma:lang="" emma:confidence="0">
                  <emma:literal>des</emma:literal>
                </emma:interpretation>
                <emma:interpretation id="interp8" emma:lang="" emma:confidence="0">
                  <emma:literal>dort</emma:literal>
                </emma:interpretation>
                <emma:interpretation id="interp9" emma:lang="" emma:confidence="0">
                  <emma:literal>dar</emma:literal>
                </emma:interpretation>
                <emma:interpretation id="interp10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-79778.3233">7435-1836 573 0,'15'-5'355'0,"-1"2"-9"16,-8 2-135-16,-2 2-23 15,-5 1-76-15,-1-1-41 16,2 2-26-16,6 0-2 16,-4 0 4-16,4 0 16 0,3-3 24 15,-5 0 7-15,-1-3-8 16,-3 0-16-16,0 0-20 16,-7 2-23-16,4 4-12 15,-6 0-16-15,6 3 7 16,1 0-9-16,-2 1 9 15,-2-4-11-15,6 2 12 0,-3-4-10 16,1 1 8-16,4-2-7 16,-2-3 11-16,3-2-11 15,-3-1 10-15,-5 0-12 16,-2 2 6-16,-7 1-12 16,-1 4 9-16,-4 2-9 15,-5 5 14-15,4 1-10 16,7 3 13-16,-5-1-10 15,9-2 8-15,6-2-11 16,1-4 12-16,5 0-10 16,5-3 11-16,-5-1-9 15,1-2 12-15,2 0-11 16,-4-2 10-16,-8-1-12 16,-3 3-3-16,-9 3-1 15,-2 2 10-15,-5 5-9 16,-1 1 10-16,2 2 2 15,8-1 0-15,5-3-11 0,5-1 10 16,9-4-9-16,5-2 10 16,10-4-8-16,1 1 10 15,7-4-9-15,-1 1 8 16,-2-1-9-16,-11 5 8 16,-6 2-13-16,-6 2 10 15,-12 2-10-15,-3 3 10 0,-3-1-9 16,4-1 13-1,2-2-9-15,9-1 16 0,6-1-8 16,5-3 11-16,8-3-10 16,-1 0 10-16,3 2-17 15,-4-4 8-15,-7 4-13 16,-10 4 7-16,-10 6-13 16,-10 1 12-16,-5 7-11 15,-4 2 12-15,2 5-8 16,8-3 13-16,13 0-71 15,18-10 372-15,10-26-823 16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09.4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F50177-DD1C-4DAC-8E89-41902C0E0079}" emma:medium="tactile" emma:mode="ink">
          <msink:context xmlns:msink="http://schemas.microsoft.com/ink/2010/main" type="inkDrawing" rotatedBoundingBox="6133,8527 6143,7051 6276,7052 6265,8528" semanticType="verticalRange" shapeName="Other">
            <msink:sourceLink direction="with" ref="{8FE58048-8316-4CCB-B11E-FA73EA8962E3}"/>
            <msink:destinationLink direction="with" ref="{84B5E8AD-341F-4C3A-B0C8-00FC6CE93732}"/>
          </msink:context>
        </emma:interpretation>
      </emma:emma>
    </inkml:annotationXML>
    <inkml:trace contextRef="#ctx0" brushRef="#br0">141 17 509 0,'-3'-10'432'15,"-7"2"-91"-15,1 8-24 16,3 5-246-16,-5 8-27 16,4 13-26-16,-2 20-8 0,0 11-5 15,0 27-1-15,4 6-1 16,1 16 1-16,4-7-2 16,1 21 1-16,1-15-1 15,-1 7-1-15,5-14 0 16,0-2 0-16,2-18 1 15,-1-6 0-15,-1-13 0 16,-6-1-1-16,0-10 0 0,-3-7-1 16,5-10-1-16,-2-8 0 15,3-14 1-15,0-12 4 16,0-9 8-16,-2-20 9 16,1-10 2-16,-4-15 1 15,2-6-4-15,-1-18-5 16,-1 3-9-16,-1-12-2 15,-1 4-4-15,-1-7 1 16,-1 17-1-16,0 7 0 16,2 24 0-16,-1 3 0 15,1 13 1-15,4 2-1 16,0-1 0-16,3-16 0 16,0 4 0-16,1-12 0 15,-1 0 0-15,2-2 0 16,-4 9 0-16,-1 6 0 15,0 16 1-15,3 7-2 0,-6 10 0 16,0 9-1-16,2 7 1 16,-4 20-2-16,-1 14 3 15,2 22 0-15,1 7 3 16,-5 13-1-16,5-9 2 16,0 8-2-16,0-16 0 15,0 2 0-15,3-16-1 0,0 2-1 16,0-21 1-1,2-7-2-15,1-10 2 0,0-1-1 16,0-7 1-16,0 4 1 16,-3 1 0-16,0 12-2 15,-5 2 3-15,-1 10-43 16,-6-5 299-16,-4 1-643 16,-1-15 271-16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15.2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241448-91C4-4CA4-B961-D98F72BDA6E4}" emma:medium="tactile" emma:mode="ink">
          <msink:context xmlns:msink="http://schemas.microsoft.com/ink/2010/main" type="inkDrawing" rotatedBoundingBox="3108,14405 5543,17747 5461,17808 3025,14465" semanticType="callout" shapeName="Other"/>
        </emma:interpretation>
      </emma:emma>
    </inkml:annotationXML>
    <inkml:trace contextRef="#ctx0" brushRef="#br0">63 25 578 0,'-21'-9'244'0,"1"1"29"15,8 5-156-15,3-2 19 16,8 5-51-16,4 2-9 16,0 0-21-16,4 2 6 0,5 5-18 15,-1 0 11-15,-1 8-1 16,4 8-2-16,-1 2-16 16,-4 3-7-16,0-1-14 15,-1-5 8-15,-4-8 14 16,-4-7 25-16,-3-6 11 15,2-4 26-15,-2-2-2 16,-2 0-9-16,2 1-25 16,2 2-11-16,-4 2-27 0,4 1-10 15,1 0-10-15,6 3-3 16,0 0-1-16,7 4-2 16,5 2 2-16,-1 5 0 15,-1-2 0-15,2 6-1 16,-3 1 1-16,-4 5 0 15,-1-1 0-15,2 2 0 16,0-4 2-16,2 5-3 16,-2-7 1-16,7 2 1 15,1 0-1-15,4 6 0 16,0-6 1-16,5 9-1 16,-2-3-1-16,4 7 2 15,-1-7-2-15,5 10 2 16,-4-5 0-16,7 8 0 15,-5-4-2-15,1 5 2 16,-2-7-1-16,2 10 0 0,-4-7 0 16,3 2 0-16,-6-3 1 15,3 2 0-15,-4-7 0 16,2 2-1-16,-2-1 1 16,5 9-2-16,-4-1 1 15,8 10-1-15,-3 2 2 16,2 7 0-16,1-7 0 15,5 5 0-15,-4-9-1 16,5 3 1-16,-5-7-1 0,6 1-1 16,-9-11 2-16,6 10-1 15,-6-6 1-15,0 7 0 16,-8 1-1-16,8 10 1 16,-6-7-1-16,8 11 0 15,2-6-1-15,8 11 2 16,-1-10-2-16,6 2 1 15,-10-10 0-15,4 0 1 16,-10-13-1-16,5 7 1 16,-9-5-1-16,6 3 2 15,-6-8-1-15,2 10-1 16,-7-7 0-16,4 2 0 16,-5-4 0-16,1 1 1 0,-4-9 0 15,3 0 1-15,-4-3 0 16,-2-6-1-16,-5 0 0 15,2-3 0-15,-1-2 0 16,-1-2 0-16,-1 4-1 16,-2-6 1-16,-1 0-1 15,0 3 1-15,-5-6 0 16,2 3-1-16,2-2 1 16,1 6-1-16,-2-7 0 15,2 9-1-15,-3 3 1 0,5 3 1 16,-4 0 0-16,1 9 0 15,1-8 0-15,0-2-1 16,-3-4 0-16,0-5 3 16,-2-8-46-16,-1-5 349 15,-1-5-819-15,-4-4 345 16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17.53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841AED5-6B05-4865-9C9B-D903DBEC5B91}" emma:medium="tactile" emma:mode="ink">
          <msink:context xmlns:msink="http://schemas.microsoft.com/ink/2010/main" type="inkDrawing" rotatedBoundingBox="3176,16346 5524,17754 5480,17828 3132,16420" semanticType="callout" shapeName="Other">
            <msink:sourceLink direction="with" ref="{D5E5B6AF-B159-43F0-8572-2EDB212239B1}"/>
            <msink:sourceLink direction="with" ref="{17D59B49-FA2A-4805-B5F5-89CC73C65D66}"/>
          </msink:context>
        </emma:interpretation>
      </emma:emma>
    </inkml:annotationXML>
    <inkml:trace contextRef="#ctx0" brushRef="#br0">169 2035 312 0,'-12'-8'158'16,"-1"1"30"-16,-4-2 1 16,4-2-27-16,-1 2 31 15,2-1 2-15,6-1-14 16,2 5-49-16,2 0-13 15,2 3-27-15,0 3-11 16,0 2-14-16,2-2-23 16,1 4-6-16,6 4-21 15,1 1-5-15,7 1-12 0,5 1 9 16,7 4-12-16,-4 4 12 16,8 2-11-16,2 3 10 15,1 9-10-15,3-6 10 16,9 2-11-16,-3-4 10 15,8 4-11-15,-1-8 11 16,8 4-11-16,-4-4 10 16,5 2-5-16,-14-5 15 15,1 1-8-15,-8 2 13 0,1 5-8 16,-7-1 7-16,11 11-9 16,-2 0 10-16,-3-1-9 15,-1-5 9-15,6 3-13 16,-6-10 7-16,3 1-9 15,-4-5 15-15,4-1 0 16,-8-4 16-16,5 1-7 16,-7-2 6-16,1 5-17 15,-5 0-1-15,4 5-15 16,-2 2 5-16,1 4-10 16,1-4 10-16,1 2-12 15,-7-4 11-15,-2-5-3 16,-6-6 13-16,-2-2-6 15,-5-5 12-15,4-1-10 16,-2 2 2-16,7 2-14 0,2 4 7 16,5 9-11-16,-1 1 9 15,5 7-9-15,-4 2 10 16,5-4-11-16,-4-7 10 16,2 2-10-16,-7-10 10 15,2 0-12-15,-7-7 13 16,3 6-13-16,-9-7 14 15,5 2-11-15,-5-3 12 16,13 8-10-16,-4-2 10 0,11 3-10 16,1 0 8-16,4 3-11 15,-6-3 9-15,0 1-9 16,-7-1 9-16,-3 0-9 16,-6-3 10-16,2-1-6 15,-7-2 11-15,1-2-10 16,-7 1 11-16,1-4-10 15,-5 1 8-15,0 1-9 16,-3-2 10-16,0 2-11 16,-2 2 8-16,1 4-92 15,1-3-86-15,1 3-389 16,1-2 18-16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21.4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D2C99C-E219-4657-908D-958E8940AFC1}" emma:medium="tactile" emma:mode="ink">
          <msink:context xmlns:msink="http://schemas.microsoft.com/ink/2010/main" type="inkDrawing" rotatedBoundingBox="4028,15683 4111,18070 4062,18072 3979,15685" semanticType="strikethrough" shapeName="Other">
            <msink:sourceLink direction="with" ref="{D33C8EC2-2279-4B8F-BF2D-593B8DBB7344}"/>
          </msink:context>
        </emma:interpretation>
      </emma:emma>
    </inkml:annotationXML>
    <inkml:trace contextRef="#ctx0" brushRef="#br0">17 2 947 0,'-6'0'319'15,"0"-3"63"-15,3 9-263 16,2-5-25-16,1 7-36 16,3 1 19-16,0 9-23 15,0 3 26-15,0 5-13 0,3 10 13 16,-8 7-32-16,-1 10 2 15,3 2-32-15,3 13 4 16,-1-5-22-16,4 6 9 16,0-11-13-16,-3 5 13 15,-3-5-14-15,0 11 13 16,-3-8-14-16,1 16 22 16,4-8-8-16,2 7 17 15,1-11-10-15,4 5 15 16,0-10-23-16,-5 6 10 15,-4-10-18-15,3 12 10 16,-3-8-12-16,-1 7 10 16,1-4-12-16,3 9 14 15,-3-6-11-15,3-1 13 0,1-8-11 16,1-2 11-16,-2-11-14 16,2-3 12-16,-4-4-13 15,-1-1 12-15,2-4-9 16,-1 1 15-16,1-8-10 15,1 4 15-15,0-5-11 16,-2-2 13-16,1-7-13 16,-2-1 11-16,0-8-13 0,0-3 21 15,-2-2-7-15,1 1 16 16,1 1-12-16,-3 3 9 16,0 1-23-16,0 7 6 15,1 2-19-15,-2 1 10 16,2-2-12-16,1 1 11 15,-1-2-11-15,2-5 13 16,-1-5-10-16,1 2 19 16,0-6-8-16,-4-6 13 15,1 3-14-15,-1-10 15 16,-4-5-27-16,5-9-170 16,12 7-417-16,4-5 73 15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58.8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DFB33C6-1B15-4E48-BF7A-7A325184DDD2}" emma:medium="tactile" emma:mode="ink">
          <msink:context xmlns:msink="http://schemas.microsoft.com/ink/2010/main" type="inkDrawing" rotatedBoundingBox="3889,15675 3932,13113 3981,13114 3938,15676" semanticType="verticalRange" shapeName="Line">
            <msink:sourceLink direction="with" ref="{9FB0445D-3598-46B5-8364-445D60F55455}"/>
          </msink:context>
        </emma:interpretation>
      </emma:emma>
    </inkml:annotationXML>
    <inkml:trace contextRef="#ctx0" brushRef="#br0">32 2532 992 0,'-3'15'301'0,"-6"-4"77"16,6-7-270-16,-3-5-43 16,3-7-24-16,-2-2-8 15,5-2-24-15,-3 0-6 16,6 3 0-16,-1 9 0 15,1 0 1-15,-2 0 0 16,2 0 2-16,-1 0-1 16,1-5 1-16,0-4-4 0,4-6-1 15,-1-10 3-15,-1-7 2 16,-1-16 3-16,-1-1 3 16,0-13 0-16,-1-1-3 15,-1-7-3-15,-1 7-3 16,-1-9-2-16,2 5 0 15,-5-8-1-15,1 11 0 0,3-5 10 16,-2 9 7-16,-2 0 3 16,4 13 2-16,-2-5 1 15,-1 8-10-15,-1-4-7 16,1 2-3-16,0-15-2 16,-2 1 0-16,5-18 0 15,5 2-1-15,-5-16 1 16,4 13 0-16,2-2 2 15,-3 16 2-15,-1 1 3 16,2 11 1-16,-1-4 0 16,0 4-1-16,0-11-2 15,3 5 1-15,-3-5 14 16,0 5 5-16,0 4 3 16,0 11 2-16,-3 4-2 15,0 16-13-15,-1 3-3 16,2 7-3-16,-1 2 2 15,-3 2 1-15,5-1 0 0,-2 4-3 16,1 4 1-16,-2 0-5 16,1 0-3-16,0 3-1 15,-2-2 1-15,-1-4-1 16,2 3 9-16,-4-2-35 16,5-2 352-16,2-4-819 15,1-8 355-15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49:37.1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628CE02-4451-48F6-B85E-37F985FDD681}" emma:medium="tactile" emma:mode="ink">
          <msink:context xmlns:msink="http://schemas.microsoft.com/ink/2010/main" type="inkDrawing" rotatedBoundingBox="17375,3988 27429,3871 27462,6705 17407,6822" semanticType="callout" shapeName="Other">
            <msink:sourceLink direction="to" ref="{86862726-1CD1-412C-9B42-C9C846329401}"/>
            <msink:sourceLink direction="from" ref="{B16E8D3A-7554-4C9A-983C-DF9A47EBFD8B}"/>
          </msink:context>
        </emma:interpretation>
      </emma:emma>
    </inkml:annotationXML>
    <inkml:trace contextRef="#ctx0" brushRef="#br0">8681 239 1145 0,'-13'-13'300'0,"-4"1"92"15,1 4-334-15,4 2-15 16,-2 0-27-16,4 2-1 16,4-2-13-16,3-3 1 15,0-5-5-15,1-4 5 16,-2 6 3 0,-1 2 2-16,-17-10 8 15,-22 7 10-15,-7 7-19 16,-10 10 2-16,2 4-8 15,0 1 4-15,20-6-4 16,-3-6 4-16,8-3-4 16,-4-5 5-16,8 1-5 15,-6-2 4-15,2 4-6 16,-2-1 3-16,1 5-6 16,-13 1 1-16,2 4-2 0,-10-4 5 15,-1-1-4-15,-12 5 6 16,10-2-2-16,-10 2 5 15,6-5-6-15,-4 8 4 16,8-5-5-16,-11-4 5 16,7 4-6-16,-14-1 5 15,2-4-4-15,-11 2 8 16,10 2-1-16,-13-1 13 16,17 2-5-16,-16-5 4 15,5 4-6-15,-14-1-1 16,8-1-15-16,-18 1 7 15,19 0-5-15,-13-6 6 16,7 12-4-16,-17-9 8 16,7 1-7-16,-21 4 5 15,19 5-7-15,-20-8 3 16,16 10-7-16,-14 0 3 0,12 1-5 16,-12-5 7-16,14 2-4 15,-16-2 7-15,12 4 0 16,-13-11 4-16,6 8-4 15,-14-6 4-15,12 3-9 16,-19-3 2-16,14 15-5 16,-18-6 8-16,17 5-8 15,-19 4 13-15,20 3-2 0,-9 0 4 16,19 0-7-16,-14-3 8 16,24-3-11-16,-18-5 5 15,8-4-5-15,-9 3 6 16,16 0-6-16,-23 8 5 15,22-2-5-15,-14 6 7 16,16-2-6-16,-10 7 5 16,21-10-5-16,-9 11 4 15,16-10-5-15,-13 7 3 16,16 0-4-16,-5 5 3 16,14-13-9-16,-14 10 1 15,10-4-4-15,-11-2 4 16,8-1-2-16,-12 7 7 15,22-5-1-15,-4 6 6 16,12-6-5-16,-6 10 5 0,12-2-5 16,-1 17 5-16,11-1-7 15,8 18 5-15,16-9-6 16,11 17 3-16,11-19-2 16,8 7 3-16,10-12 0 15,5 5 2-15,6-16-2 16,9 2 2-16,1-8-6 15,13-2 4-15,1-1-2 16,8 0 4-16,-4 8-4 16,14 5 5-16,-4-1-5 0,15 6 4 15,2 0-4-15,25-1 5 16,-3-8-5-16,18 3 7 16,-3-15-6-16,18 3 3 15,-10-6-3-15,13-2 5 16,-13-2-7-16,10 4 6 15,-18 0-4-15,15 3 4 16,-12 2-5-16,21 1 7 16,-9-6-6-16,27-2 5 15,-11-7-6-15,20 3 6 16,-21-3-7-16,21 3 6 16,-26 0-4-16,15 8 6 15,-22-2-8-15,25 0 7 16,-16-2-5-16,23 1 5 0,-14-8-9 15,23-3 4-15,-19-6-7 16,19 0 5-16,-18-5-6 16,25 2 7-16,-24-6-1 15,20 2 6-15,-25-5-5 16,26 6 6-16,-25-6-7 16,16 3 7-16,-22-2-6 15,25 4 5-15,-27-4-4 16,20-2-5-16,-19-1-17 0,26-5-8 15,-22-2-9-15,10-8 0 16,-19 4 4-16,11-5 14 16,-26 6 12-16,4-1 7 15,-21 1 0-15,5-3 6 16,-25 6-1-16,7-4 10 16,-16-1 0-16,19 4 5 15,-11 1-4-15,18-11 3 16,-9-1-12-16,15-7-31 15,-16 2-22-15,7 1-26 16,-19 11-60-16,1 1-172 16,-20 4-3-16,-8 4 24 15,-20-2 84-15,-2-1 186 16,-10 1 212-16,-3 5 72 16,-4-7 9-16,1 2-31 15,-2 1-119-15,-5 4-20 0,-1-31-38 16,-4-14-11-1,-3-8-24-15,-7-13-11 0,-2-13-18 16,-5 33 0-16,-2 17-6 16,-10 2-1-16,-8 13-4 15,-7 5-3-15,-5-5-9 16,-25-2-11-16,-5 6-12 16,-23-5 103-16,-13-4-433 0,-35 1 172 15</inkml:trace>
    <inkml:trace contextRef="#ctx0" brushRef="#br0" timeOffset="57061.9132">9256 2063 635 0,'-66'-13'455'0,"-3"-2"-98"15,9 1-43-15,-4-1-294 16,5 2-17-16,-4-2 1 0,7-3-3 16,-13-5 1-16,17 13 1 31,1 1 3-31,-75-5 16 0,1 4 3 15,-19 4 11-15,6 6 2 16,21 1-7-16,16-2-13 16,-16-4-3-16,17-1-8 0,-16-6 1 15,21-7 5 1,-17-1-4-16,13 1 1 0,-23-7-4 16,11 4-2-16,-15 2-5 15,15-2 2-15,-17-2 0 16,20 4 0-16,-15 2-1 15,7 2 2-15,-11-4-2 16,14 8 0-16,-20-9 3 16,14 7 2-16,-15 4 5 15,5-2 4-15,-16 1-2 16,14 10-1-16,-20 2-4 16,17-2-4-16,-21 7-5 15,16 0 2-15,-16 0-2 16,24-3 0-16,-19-2-4 15,23-1 1-15,-17-7-1 16,21-4-1-16,-19-4 1 16,13 0 4-16,-19-1 2 15,14 5-1-15,-19 8 4 0,10 6 1 16,-16 8 0-16,20 1 2 16,-11 9 1-16,19-2 0 15,-7 7-2-15,21-5-3 16,-6 6-1-16,21-9 0 15,-11 3-2-15,24-6 2 16,-14 0-2-16,16 0 1 16,-11 2 1-16,14 2 0 0,-14 5-2 15,19 5 2-15,-1 1-2 16,16 3 1-16,-4 7-2 16,19-1 2-16,1 9-3 15,9 0 3-15,3 3-4 16,13-9 1-16,5 3-2 15,9-10 1-15,8 6-1 16,10-7 0-16,9 4-2 16,9-4 2-16,16 4-3 15,5-8 5-15,15 0 1 16,3-14 3-16,17 4 0 16,-1-13 3-16,25 2-5 15,-5-4 2-15,21 1-5 16,-4-12 0-16,22 3 0 15,-17-6 0-15,22 0-1 16,-17 1 4-16,17 2 0 0,-22 8 2 16,15 1 0-16,-22 4 1 15,15 11 0-15,-23 3-2 16,14 6 0-16,-16 5 1 16,16 2-2-16,-15-7 2 15,18 3-1-15,-9-6-1 16,23-3 1-16,-6-10 1 15,25-7-2-15,-6-8-1 16,24-5 0-16,-18-2 1 0,18 2 0 16,-25 6-1-16,8 8 1 15,-20 2 4-15,9 7-3 16,-19-1-2-16,20 5 1 16,-16-1-1-16,25-2-2 15,-13-8 0-15,32-5 3 16,-20-7-1-16,28-7 1 15,-19-1 1-15,19-1 1 16,-30 1-2-16,21-2 2 16,-21 3-3-16,14-2 2 15,-20 4 0-15,23-4 0 16,-19 1-3-16,22-2 3 16,-17-2 1-16,17-7-1 15,-17 3 0-15,15-9 0 0,-28-1 1 16,10-4-1-16,-27 4 1 15,4-11 0-15,-26 10 3 16,0-5-4-16,-23 4 1 16,0-2 0-16,-26 8-1 15,-5-2 1-15,-19 8 1 16,-11 2 2-16,-16 2 1 16,-11-4 4-16,-13 3-5 15,-14-7 3-15,-10 2-4 0,-11-4-1 16,-2 3-1-16,-21-3-1 15,1 2-1-15,-22-2 3 16,-5 1 2-16,-20-4-3 16,5 2 6-16,-35 2-6 15,1 2-4-15,-50 5-64 16,-16 25 166-16,-88 34-517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1:49.3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3482BDC-7515-4AF8-BC4B-BE0C4E6221B6}" emma:medium="tactile" emma:mode="ink">
          <msink:context xmlns:msink="http://schemas.microsoft.com/ink/2010/main" type="inkDrawing" rotatedBoundingBox="23229,9923 23327,6214 23421,6217 23324,9926" semanticType="verticalRange" shapeName="Line">
            <msink:sourceLink direction="with" ref="{2423C7B0-C945-4810-9128-1865ECEBAF32}"/>
            <msink:sourceLink direction="with" ref="{78CFF4EE-3032-4D2E-A12B-A02715D56E5E}"/>
            <msink:sourceLink direction="with" ref="{E97ED0AE-CE41-41E1-9D99-2ED3EDCE554F}"/>
            <msink:destinationLink direction="with" ref="{5630B4F9-B1ED-481D-A645-A8FECAE10970}"/>
          </msink:context>
        </emma:interpretation>
      </emma:emma>
    </inkml:annotationXML>
    <inkml:trace contextRef="#ctx0" brushRef="#br0">173-2 614 0,'-2'5'286'15,"-1"-4"7"-15,-3 5-144 16,0 5-67-16,-4 5-26 16,5 5-36-16,-2 9-7 15,4-1-6-15,1 5-1 16,-1-5-2-16,-3 5 1 16,6-1 0-16,-7 11 6 0,2-4 2 15,4 11 7-15,-5-4-1 16,0 5 2-16,6-5-9 15,1 4-1-15,4-4-8 16,1 2 0-16,0-2-2 16,-2-2 1-16,-1-2-1 15,0 7 11-15,2-2 0 16,-5 1 2-16,3 2-1 0,3 6 0 16,-6-7-9-1,1 7-2-15,2-3 0 0,0 6 0 16,-7-7-2-16,-1 8 2 15,-5-7-1-15,2 9 1 16,-4-6 1-16,3 15 0 16,2-6-1-16,2 9 1 15,2-8-3-15,0-1 2 16,0-18-2-16,0-3 1 16,0-12-2-16,-3 1 2 15,-1-1-1-15,4 5 2 16,1-2-1-16,2 7 0 15,0-2 1-15,3 1-1 16,-1-5-1-16,1 4 0 16,0-11 0-16,1 0 1 15,-1-6-2-15,3 2 2 0,-3-2-1 16,0 9 1-16,0 1-1 16,-3 5 1-16,0-4 0 15,-6 11 1-15,-1-5-1 16,-5 7 1-16,3-5 0 15,-5 7-1-15,5-7-1 16,0 4 0-16,3-5 0 16,0 7 6-16,3-2 1 15,0 1 2-15,6-6 0 16,2 2 1-16,2-7-6 0,4 4-1 16,-1-4-2-16,-1 7 0 15,-1-5 0-15,-1 1 0 16,-5-1 0-16,-2-6 0 15,1-9 0-15,-1-6 1 16,3-3-2-16,-1-4 1 16,-1-4 1-16,1 2 0 15,2 0 1-15,-5-4 3 16,-1-1 1-16,4 1 6 16,-5-1 1-16,-3 1 2 15,1 1-2-15,2 0 0 16,-3-2-8-16,2 1 1 15,1-4-3-15,1 1 0 0,4-4-4 16,1-2 4 0,0-5-25-16,-11-14-368 0,-5-5 118 15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01.3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E5B6AF-B159-43F0-8572-2EDB212239B1}" emma:medium="tactile" emma:mode="ink">
          <msink:context xmlns:msink="http://schemas.microsoft.com/ink/2010/main" type="inkDrawing" rotatedBoundingBox="3337,11194 5661,17823 5430,17904 3107,11275" semanticType="verticalRange" shapeName="Other">
            <msink:sourceLink direction="with" ref="{9429A749-E462-4008-82C8-F84C6FEE82AC}"/>
            <msink:destinationLink direction="with" ref="{B841AED5-6B05-4865-9C9B-D903DBEC5B91}"/>
          </msink:context>
        </emma:interpretation>
      </emma:emma>
    </inkml:annotationXML>
    <inkml:trace contextRef="#ctx0" brushRef="#br0">-3 2 994 0,'-10'5'293'0,"-1"2"67"16,5 4-289-16,6 4-20 15,8-2-38-15,2 2 3 16,7 2-18-16,5 2 12 16,-1 1-12-16,2 2 15 15,1 8-10-15,0 9 14 0,-5 2-12 16,1 5 11-1,-4 4-14-15,-1 2 10 0,2-5-8 16,1 2 19-16,-3-7-10 16,3 2 13-16,1-10-10 15,4 4 7-15,-3-3-19 16,4 5 9-16,0-1-12 16,1 14 13-16,1-4-11 15,5 16 18-15,-4-1-11 16,5 10 13-16,-4-10-14 0,7 5 13 15,-8-8-12-15,3-9 12 16,-5-5-12-16,4 2 11 16,-10-8-15-16,1 2 18 15,-2 1-8-15,-5 1 17 16,-2-6-7-16,4 9 13 16,-3-3-21-16,1 9 6 15,1-3-17-15,5 1 5 16,-4-6-14-16,5 5 9 15,-2-6-11-15,1 4 11 16,-1 1-12-16,2-2 11 16,-5-9-9-16,3 0 18 15,-3-9-11-15,-1 3 14 16,-2-3-10-16,1 9 12 0,-4 0-15 16,6 7 11-16,-3-5-12 15,6 9 8-15,2-4-13 16,4 14 8-16,-2-4-12 15,4 8 11-15,-5-5-11 16,1 2 10-16,-5-10-10 16,4 5 11-16,-3-5-11 15,4 0 12-15,-2-8-11 0,-1 10 10 16,-2-5-10-16,-1 5 10 16,-4-1-10-1,3 16 10-15,-1-11-10 0,1 9 10 16,1-6-10-16,2 7 11 15,-3-10-9-15,5 5 10 16,-5-11-9-16,-2 2 10 16,2-4-12-16,0 8 10 15,-1-4-10-15,3 10 12 16,-2-8-9-16,4 11 13 16,-1-6-12-16,2 0 11 15,-1-7-12-15,1 4 8 16,-2-15-13-16,-2 6 12 15,-5-3-11-15,4 11 10 16,-3-5-10-16,4 16 11 16,1 1-12-16,5 5 11 0,-1-7-10 15,3 3 9-15,-1-11-10 16,-2-4 11-16,-3-6-11 16,3 9 10-16,-6-5-10 15,1 4 11-15,1-2-10 16,-1 10 9-16,1-5-9 15,4 2 9-15,-3-11-9 16,1 10 9-16,-2-12-10 0,4 8 11 16,-2 1-11-16,7 10 10 15,-4-8-10-15,3 7 10 16,-6-15-12-16,-1-2 12 16,-9-13-12-16,-1-7 11 15,-5-16-9-15,-2 4 14 16,-1-13-12-16,2 2 12 15,1 5-10-15,4 4 9 16,5 6-13-16,2 11 12 16,2 2-12-16,-1 5 12 15,-6-6-12-15,0-7 8 16,-6-11-11-16,-4-5 19 16,-4-10-12-16,1 2 13 15,1-1-8-15,4 2 10 16,2 5-21-16,6 2 11 15,2 4-12-15,1-1 11 16,-2-2-18-16,-2-2-21 0,-5-8-36 16,-9-8-81-16,-9-4-371 15,-9-2 77-15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23.5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3C8EC2-2279-4B8F-BF2D-593B8DBB7344}" emma:medium="tactile" emma:mode="ink">
          <msink:context xmlns:msink="http://schemas.microsoft.com/ink/2010/main" type="writingRegion" rotatedBoundingBox="3399,18406 2614,15896 3819,15519 4604,18029">
            <msink:destinationLink direction="with" ref="{4AD2C99C-E219-4657-908D-958E8940AFC1}"/>
          </msink:context>
        </emma:interpretation>
      </emma:emma>
    </inkml:annotationXML>
    <inkml:traceGroup>
      <inkml:annotationXML>
        <emma:emma xmlns:emma="http://www.w3.org/2003/04/emma" version="1.0">
          <emma:interpretation id="{889613CF-5D57-4671-BD44-516EC10A8CF5}" emma:medium="tactile" emma:mode="ink">
            <msink:context xmlns:msink="http://schemas.microsoft.com/ink/2010/main" type="paragraph" rotatedBoundingBox="3399,18406 2614,15896 3819,15519 4604,18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021B25-A1C9-488E-AD1F-A4B013DCF38D}" emma:medium="tactile" emma:mode="ink">
              <msink:context xmlns:msink="http://schemas.microsoft.com/ink/2010/main" type="line" rotatedBoundingBox="3399,18406 2614,15896 3819,15519 4604,18029"/>
            </emma:interpretation>
          </emma:emma>
        </inkml:annotationXML>
        <inkml:traceGroup>
          <inkml:annotationXML>
            <emma:emma xmlns:emma="http://www.w3.org/2003/04/emma" version="1.0">
              <emma:interpretation id="{B32A8FF7-606B-456C-8B56-86E2E1AB806F}" emma:medium="tactile" emma:mode="ink">
                <msink:context xmlns:msink="http://schemas.microsoft.com/ink/2010/main" type="inkWord" rotatedBoundingBox="3399,18406 2958,16998 4017,16666 4458,180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163 458 558 0,'0'2'194'0,"-3"1"-15"15,-3-3-338-15,3-2 33 16</inkml:trace>
          <inkml:trace contextRef="#ctx0" brushRef="#br0" timeOffset="11555.6199">169 142 727 0,'-24'0'298'0,"5"0"27"16,5-5-197-16,5 2-18 0,6 3-43 15,-1 0-21-15,1 6-11 16,-2 11-9-16,1 7 3 16,-5 12-13-16,0 3 4 15,0 10-11-15,0-5 4 16,1 1-10-16,2-15 6 16,3-2-3-16,0-16 13 15,3-4-4-15,0-10 14 0,1-2-4 16,-1-7 3-16,5-8-12 15,0-4 4-15,5-13-15 16,1-1 5-16,2-5-12 16,-2 10 9-16,-5 5-10 15,-2 15 19-15,-4 8-7 16,-6 11 11-16,-1 11-10 16,-4 6 10-16,-2 9-19 15,-1 5 7-15,3 2-12 16,2-5 10-16,2-2-11 15,4-11 11-15,3-4-10 16,0-10 12-16,4-5-9 16,4-11 14-16,-1-7-6 15,1-7 11-15,1-8-9 16,-4 3 9-16,-2 1-14 16,-3 7 6-16,-2 10-12 0,-1 10 10 15,-3 7-11-15,-1 7 11 16,-3 7-10-16,1-1 9 15,2 0-11-15,4-4 11 16,-3-7-12-16,4-5 11 16,1-2-9-16,-1-5 10 15,1-4-11-15,2-3 13 16,1-7 0-16,-1 1-2 0,2-3-10 16,-1 6 10-16,-1 4-12 15,-1 4-1-15,-3 2 0 16,-1 5 11-16,1 0-12 15,-2 3 13-15,1 3-12 16,2 0 12-16,1-1-12 16,1-2 12-16,-2-3-12 15,4-3 12-15,-4 0-11 16,2-2 11-16,0 1-11 16,0 1 11-16,-1 3-13 15,1-2 13-15,-2 2-12 16,1 0 11-16,-1-4-11 15,4 1 12-15,-4 0-12 16,4-2 13-16,-4 2-11 16,2-1 11-16,-3-2-11 15,2 0 11-15,-5-2-12 0,4 1 11 16,1 2-11-16,2 1 10 16,-1-2-11-16,2 4 11 15,-1-2-11-15,-1-4 12 16,0 5-12-16,0 2 11 15,-1-2-11-15,1 0 12 16,-2 4-12-16,2-5 12 16,0 1-12-16,2 0 12 0,-2 0-12 15,1 0 11-15,-1 0-11 16,-1-2 12 0,4 2-13-16,-3-1 13 0,0-1-12 15,1-1 12-15,2 0-12 16,-3-3 12-16,2 2-11 15,-1-1 10-15,1-2-10 16,-2 1 12-16,1-3-13 16,2 4 12-16,-1-4-11 15,-1 6 10-15,-2 2-11 16,1 1 12-16,0-3-12 16,0 4 12-16,0-4-12 15,4 2 12-15,-2-2-13 16,-1 3 13-16,1-2-11 15,-2 4 10-15,-2-5-10 0,2 4 11 16,2-2-11-16,2 1 11 16,-2-2-12-16,2-1 12 15,1-3-12-15,-4 3 12 16,-2-3-12-16,2 2 11 16,-1 1-9-16,0 1 9 15,2 2-10-15,1 0 11 16,-5-1-12-16,2 2 10 15,-1-2-9-15,-1-1 10 0,2-2-10 16,-1 2 12-16,1-2-13 16,3 1 14-16,-3-3-14 15,0 4 12-15,1-1-13 16,-1 2 13-16,0 1-14 16,2 0 13-16,-2 0-11 15,0 1 10-15,1 1-10 16,-2-2 12-16,2 1-11 15,-1 1 11-15,0-4-10 16,-3 1 10-16,3 1-11 16,-1-2 11-16,-2-1-11 15,3 3 10-15,0 2-10 16,0-4 11-16,1 1-13 16,-1 1 13-16,-1-2-12 15,2 2 12-15,-1 2-12 16,-3-2 12-16,5 0-12 0,-5 0 12 15,3 0-12-15,0 0 11 16,0 1-10-16,0-1 10 16,4 0-11-16,-4-1 12 15,2-1-12-15,-2-1 12 16,0 0-11-16,-2 2 11 16,2 1-12-16,0-2 12 0,2 2-13 15,-1 0 12-15,2 0-12 16,-1-1 13-16,-2 1-12 15,-2 0 13-15,2-2-11 16,-3 2 10-16,2 0-11 16,1 0 11-16,1 0-12 15,-2 0 11-15,2 0-11 16,-1 0 11-16,-3 0-11 16,2 0 11-16,2-1-11 15,-2-1 11-15,1 4-11 16,1-4 12-16,-1 2-11 15,0 0 10-15,0 2-10 16,2-2 10-16,-4 1-11 16,2-1 12-16,-1 2-12 15,1-2 12-15,-2 3-12 16,4-3 12-16,-2 0-11 16,-2 0 11-16,-1 1-13 0,2 2 12 15,-1 0-11-15,2 5 11 16,0-4-10-16,0-2 11 15,2-2-11-15,-4 0 11 16,-1-5-11-16,2 4 11 16,1 1-11-16,0-2 11 15,-2 1-11-15,4 1 11 16,-2-2-12-16,-3-1 12 0,0 2-12 16,4 1 11-16,-1 0-11 15,0-2 12-15,2 5-12 16,1-1 12-16,-3-4-12 15,0 2 12-15,-2-1-12 16,1 1 12-16,-1-3-11 16,1 1 10-16,1 2-10 15,0-1 10-15,1 1-11 16,-2 1 11-16,-1-1-11 16,4-1 11-16,-2 2-11 15,0 1 12-15,1-2-12 16,1 0 12-16,-2 0-11 15,0 0 11-15,-2-2-12 16,2 4 12-16,-1-1-13 16,1-2 13-16,-3-1-12 15,4 2 12-15,-1-3-11 0,2 0 11 16,-2 0-11-16,1 0 11 16,-1 2-12-16,-1-1 12 15,-1 1-12-15,2 1 11 16,0 1-11-16,0-1 11 15,3-1-12-15,-3 1 13 16,2 1-11-16,-5-2 11 16,1 2-11-16,-1 2 11 15,3-1-12-15,-3 1 11 0,5 0-12 16,-4 0 12-16,1-2-11 16,-1 1 12-16,2-2-11 15,0 1 11-15,0-2-12 16,0 4 12-16,0 0-12 15,0 0 12-15,-1 0-12 16,1-2 12-16,0-1-12 16,0 0 12-16,0 2-11 15,-2-4 11-15,2 2-10 16,-1 0 10-16,-1-1-10 16,1-2 10-16,1 1-13 15,0-1 12-15,-2 3-11 16,2 0 11-16,2 2-10 15,-2-1 11-15,0 1-12 16,0-2 12-16,-2 0-12 0,4 0 11 16,-2-2-11-16,0 2 13 15,1 0-14-15,-1 0 14 16,-1 2-13-16,1-4 13 16,0-1-14-16,0 2 13 15,0-2-12-15,0-2 12 16,0 4-12-16,0 1 13 15,-2 0-13-15,2 0 12 0,-1-2-12 16,1 2 11 0,0 2-11-16,0-4 11 0,0 1-10 15,1 1 12-15,-2 0-12 16,-1 0 10-16,2 1-11 16,2 1 12-16,-4-4-14 15,1 2 14-15,1 0-12 16,0 0 11-16,0-1-11 15,0 2 12-15,0-1-12 16,-2 0 13-16,-1-1-12 16,0 1 12-16,2 0-13 15,1 0 13-15,-2-2-12 16,4 2 10-16,-4 0-10 16,1 0 12-16,-1 0-13 15,2 2 11-15,2-2-12 0,-2 0 13 16,0 0-13-16,4 1 11 15,-2-2-10-15,-5-1 13 16,4 2-13-16,-2 2 12 16,1-4-12-16,-2 4 12 15,1-2-12-15,2 0 11 16,-1 0-10-16,-1 0 11 16,2 1-12-16,-2-1 12 15,-2 0-12-15,4 2 11 16,-1 1-11-16,-1-3 11 0,2 0-11 15,1 1 12-15,-2-1-12 16,0-1 12-16,-2 1-11 16,2 1 11-16,-1 1-12 15,1-1 12-15,-3 2-12 16,4-1 11-16,-1 2-11 16,0-2 12-16,0-1-11 15,-1-1 11-15,-1 0-11 16,1-3 11-16,-1 3-11 15,1 0 10-15,2-1-10 16,-2 1 10-16,2 1-11 16,1-2 12-16,-7-1-12 15,2 4 12-15,3-2-12 16,-3 0 11-16,-1 0-10 16,4 0 12-16,0 1-13 15,-3-4 13-15,1 3-13 0,1-1 12 16,-1-1-12-16,-1 1 12 15,2 1-12-15,1 0 12 16,-2-2-12-16,5 4 12 16,-1-1-12-16,-2-1 11 15,1 0-11-15,-1 2 11 16,-3-4-11-16,0 2 11 0,3 0-11 16,0 0 12-16,3 0-12 15,0 2 11-15,-1-4-10 16,-2 4 11-16,3-1-12 15,-6-2 13-15,0-2-12 16,1 1 11-16,1-2-11 16,-5-1 11-16,4 4-11 15,5-2 10-15,-1 1-10 16,-2 1 10-16,0-1-11 16,1 4 10-16,-2-2-10 15,1 1 10-15,0-1-10 16,1 0 11-16,-1-1-11 15,2 2 12-15,-2 1-12 16,0-4 12-16,0 4-12 16,0-2 12-16,-3 0-11 15,3-2 12-15,-2 2-11 0,2-1 10 16,0-1-11-16,-1 1 12 16,1-1-13-16,0-1 11 15,-2 2-12-15,2 1 12 16,3 3-12-16,-1-2 11 15,-2 2-10-15,3-1 11 16,-2-2-10-16,1-2 11 16,-4 5-12-16,4-3 12 0,-4 0-12 15,2 2 12-15,-3-1-11 16,3-2 12-16,-1 1-12 16,1 1 11-16,-2 1-11 15,2-4 10-15,-1 4-11 16,-1-4 11-16,2 1-10 15,-1 1 11-15,-1 0-11 16,5 0 11-16,-1-2-12 16,-2 2 12-16,0 0-12 15,0 2 11-15,-2-2-10 16,4-2 11-16,-1 2-12 16,-4-1 11-16,3 1-9 15,-1 1 9-15,1-1-11 16,-3 2 12-16,6-4-11 15,-3 2-1-15,1-1-1 16,-4 1 13-16,5-3-11 0,-2 3 10 16,0 0 1-16,1 0 0 15,1 0-12-15,-2 3 11 16,0-3-11-16,-2 1 12 16,1-1-12-16,-2-1 13 15,0 1-13-15,1 0 12 16,5-2-12-16,-3 2 12 15,2 0-12-15,-4 0 11 16,2 0-11-16,-1 0 11 0,-1 0-10 16,2 2 11-16,3-2-13 15,-3 1 13-15,-1-1-12 16,1 2 11-16,0-2-11 16,-2 0 11-16,2 1-10 15,2 1 11-15,-1-2-12 16,-2 1 13-16,2 1-12 15,1-2 10-15,-2 0-12 16,0-2 14-16,0 2-13 16,-5 0 12-16,2-1-11 15,2 4 11-15,-1-2-12 16,4-1 12-16,-1 0-12 16,2 0 11-16,0-1-11 15,-1 1 12-15,-2 0-13 16,0 0 12-16,-2-2-10 15,1 1 11-15,-1 1-12 0,4-2 13 16,-1 1-12-16,-1 2 10 16,-1-4-10-16,4 2 10 15,-6 1-11-15,3-2 12 16,4 1-12-16,-1-2 12 16,0 1-12-16,0-1 11 15,-1 0-10-15,-2-1 11 16,0 4-12-16,-2-3 12 0,4 1-12 15,-1 2 11-15,-1 0-11 16,3-1 11-16,-1-1-11 16,-1 5 12-16,1-3-12 15,-1 2 11-15,-1-2-10 16,3 1 11-16,-6-4-12 16,-1 3 13-16,4-3-12 15,0 0 11-15,-2 2-12 16,2 1 12-16,2-2-12 15,-1 2 11-15,-1 2-10 16,2-2 10-16,-4-2-10 16,1 2 0-16,1-1 0 15,-3-1 11-15,-2-1-11 16,5 3 11-16,0-1-2 0,-1-2 2 16,2 3-13-16,-1 1 12 15,-1-2-10-15,1 1 10 16,0 1-10-16,0-1 11 15,1-1-11-15,-1-1 11 16,0 4-11-16,2-2 10 16,-4 0-11-16,2 0 12 15,0 0-12-15,0-3 12 16,-1 3-12-16,-1-2 12 0,1 1-12 16,1 2 11-16,-2-1-11 15,1 0 11-15,-1 0-10 16,4 0 11-16,1-1-12 15,-5-2 12-15,4 3-12 16,-2-2 12-16,1 2-12 16,-2 0 12-16,1 3-11 15,0-3 10-15,-2-1-11 16,-1 1 13-16,0-2-2 16,5 1 1-16,-2 1-11 15,3 1 10-15,0-1-11 16,0 2-1-16,-5-1 1 15,1-1 11-15,-1 2-11 16,1-1 12-16,-2 1-12 16,3-1 11-16,-2 2-12 15,4-1 13-15,-4 1-12 16,1-2 11-16,1 2-10 0,1 0 10 16,-2-3-10-16,2 2 10 15,1-2-9-15,-4-3-1 16,-1 3-2-16,2 3 13 15,-2-2-11-15,0-1 10 16,1 2 0-16,1-2 2 16,1-2-13-16,1 2 12 0,1 0-12 15,-4 0 13-15,2 2-13 16,0-1 11-16,-3-2-10 16,3 2 11-16,-1 1-12 15,1-2 12-15,0 1-12 16,0 2 11-16,1-1-13 15,-4 2 9-15,3 1-19 16,-1-2 5-16,-1-3-18 16,1 1 7-16,4-1-24 15,-3 0 15-15,-2 3-16 16,5-1 15-16,-3 1-27 16,-1-2 14-16,-2 4-20 15,3-4 13-15,-2 7-20 16,2-4-33-16,-3-4-246 15,3 0 64-15</inkml:trace>
          <inkml:trace contextRef="#ctx0" brushRef="#br0" timeOffset="22874.7655">28-668 1012 0,'-5'-33'337'0,"-1"6"107"16,0 15-281-16,-3 5-1 15,3 11-54-15,0 14-16 16,5 5-68-16,2 11-7 16,5 10-12-16,0 13 1 15,3 0-11-15,3 18 11 16,-4 0-12-16,3 9 0 0,-5-10 0 15,0 4 13 1,-5-17-12-16,-2 7 12 0,-5-13-12 16,-2 4 12-16,2-12-12 15,0-2 13-15,3-18-13 16,1-9 13-16,5-15-6 16,3-18 18-16,2-18-11 15,0-20 12-15,1-10-12 16,-2-26 7-16,-4 4-19 0,-3 1 11 15,-3 15-11-15,-4 13 10 16,-1 29-16-16,-2 20 8 16,-1 19-21-16,2 18-58 15,1 9-52-15,4 13-353 16,2-5 40-16</inkml:trace>
          <inkml:trace contextRef="#ctx0" brushRef="#br0" timeOffset="23750.9441">-729-653 1084 0,'-9'12'279'16,"-1"3"112"-16,2 2-322 16,5-1 8-16,3-4-25 15,0 2 2-15,6-2-31 0,3 3 15 16,5-7-11-16,7 2 17 15,3-4-15-15,6-3 10 16,3 0-21-16,8 2 4 16,-1-8-20-16,14 1 9 15,-3 4-15-15,12-10 12 16,-3-1-13-16,8-1 14 16,-14-2-13-16,4-5 15 15,-14 9-12-15,-2 1 12 16,-17 7-13-16,-4-3 10 15,-9 3-12-15,-7 0 14 16,-7 1-11-16,-2 2 14 16,-5 0-9-16,-5 4 22 15,-4-7-9-15,-9-2 18 16,-3 0-11-16,-13 1 10 0,-7-1-22 16,-16 5 5-16,0 5-18 15,-12 6 9-15,5 2-11 16,-4 10 11-16,14-2-12 15,0-2 12-15,18-2-13 16,1-5 23-16,16-6-6 16,-1-5 19-16,10-2-7 15,4-10 12-15,12-4-21 0,4-12 5 16,11 2-17-16,8-1 6 16,2 5-12-16,8 14 8 15,3 10-12-15,9 3 10 16,0 6-11-16,11 7 6 15,-5-10-22-15,11-1-9 16,-11-5-19-16,6-11 3 16,-15-5-10-16,-5-10 27 15,-14-1 9-15,-11 0 22 16,-15 8-2-16,-20 2 18 16,-10 11-12-16,-21 5 22 15,-6 5-9-15,-10 8 15 16,9 2-13-16,-3 1 9 15,13 0-21-15,-5 1 7 16,13-7-17-16,-2-3 12 16,12-7-12-16,6-8-1 0,21-8-33 15,18-17-100-15,9-1-371 16,13-25 65-16</inkml:trace>
          <inkml:trace contextRef="#ctx0" brushRef="#br0" timeOffset="31651.6644">-1006-385 1282 0,'-14'-15'333'0,"-5"1"106"16,10 4-376-16,3-1-11 16,4 5-26-16,8-3-8 15,9-1-13-15,9 1-2 0,8 1-4 16,13 5-1-1,-2 9-2 1,-20-3 3 0,-1 0 1-16,76 6 0 0,-5 3 0 15,6-6 0-15,-7-6 2 16,-40-19-1-16,-4 1 2 0,3-5-2 16,3-7 3-1,-4 2-2-15,-10 0-1 16,-5 6 1-16,-13 4 1 15,-14 15 4-15,-8 3 6 16,-5 7 4-16,-10 10 5 16,-3-1 0-16,-6 1-1 15,3 4-5-15,-6-1-2 16,5-14-4-16,-2-2 0 16,1-4-10-16,2 2-475 15,5-10 156-15</inkml:trace>
          <inkml:trace contextRef="#ctx0" brushRef="#br0" timeOffset="1050.6592">186 127 1076 0,'-9'-26'395'15,"1"4"80"-15,-1 8-287 16,0 6-15-16,2 1-68 0,-2 13-5 16,0 9-60-16,0 14-10 15,0 13-32-15,1 13 11 16,2 7-14-16,3 13 12 15,3-5-11-15,0 7 12 16,3-16-13-16,-1-11 14 16,-2-25-13-16,3-8 8 15,-2-20-7-15,1-11 13 16,2-10-13-16,4-13 13 16,-1-16-8-16,4-20 8 15,-2-5-13-15,-2-14 12 16,-4 11-12-16,-3 12 12 15,-3 22-13-15,0 14 10 16,-1 20-13-16,1 16-1 16,-3 7-7-16,0 28 12 15,-2 9-10-15,1 19 12 16,-2 7 2-16,1 5 5 0,-1-18-10 16,5 0 12-16,-2-21-12 15,3-13 7-15,6-14-10 16,6-17 13-16,3-20-12 15,7-20 12-15,1-9-7 16,-4-17 12-16,-4 4-13 16,-6 1 12-16,-9 21-12 0,-3 6 12 15,-3 18-14-15,-1 12 7 16,-1 18-13-16,-1 16 11 16,0 14-13-16,-1 20 14 15,1 4-8-15,1 12 13 16,2-9-10-16,2-2 12 15,1-11-14-15,4-11 13 16,2-18-14-16,5-14 9 16,2-8-12-16,7-23 13 15,1-12-11-15,-2-21 13 16,1-5-8-16,-2-17 11 16,-11 7-13-16,-4 0 13 15,-3 15-12-15,-4 9 11 16,-4 21-13-16,4 16 8 15,1 16-14-15,-2 17 10 16,2 11-11-16,-1 12 13 0,-1 2-8 16,2 13 14-16,0-6-12 15,0 1 14-15,3-10-14 16,4-10 10-16,4-19-13 16,10-19 13-16,6-21-12 15,12-33 12-15,3-15-9 16,6-30 13-16,-6 6-12 15,-3 3 12-15,-16 27-13 0,-8 13 11 16,-8 40-15-16,-10 8 9 16,-4 16-14-16,-4 23 12 15,1 13-11-15,-2 12 16 16,4-2-9-16,2 13 13 16,2-11-12-16,2-7 12 15,4-16-13-15,1-6 8 16,6-18-12-16,3-13 10 15,3-11-25-15,3-9-34 16,-2 1-34-16,-1 5-47 16,-4 8-37-16,1 14-321 15,-3 14 90-15</inkml:trace>
        </inkml:traceGroup>
        <inkml:traceGroup>
          <inkml:annotationXML>
            <emma:emma xmlns:emma="http://www.w3.org/2003/04/emma" version="1.0">
              <emma:interpretation id="{BA2E79A9-F758-4A84-A9A9-C56D849C024B}" emma:medium="tactile" emma:mode="ink">
                <msink:context xmlns:msink="http://schemas.microsoft.com/ink/2010/main" type="inkWord" rotatedBoundingBox="3107,15977 3040,15763 3819,15519 3886,15733"/>
              </emma:interpretation>
            </emma:emma>
          </inkml:annotationXML>
          <inkml:trace contextRef="#ctx0" brushRef="#br0" timeOffset="25360.6472">-864-1784 1095 0,'-24'-2'345'0,"5"1"95"16,8 1-306-16,8 0-20 15,5 3-39-15,14 4-21 16,2-5-36-16,11 2-12 16,1 2 0-16,9-1 0 15,-5 1-2-15,11 0-2 0,-4-3-2 16,8-5-1-16,-2-5 0 15,6-5 3-15,-5-3 1 16,4-3 2-16,-4 6 1 16,2 1-1-16,-13 7-2 15,-1 4-1-15,-9 4-1 16,-6-1 0-16,-9 2 0 16,2-5 0-16,-7 3 2 0,-5 1 0 15,1-7 1-15,-3 3 0 16,-2 6 3-16,-1-7 15 15,8-5 5-15,-10 6 6 16,1-3 3-16,-8-5-2 16,-6 7-14-16,-15 5-7 15,-2 5-4-15,-13 0-3 16,-3 3 0-16,-6 2-3 16,5-7 1-16,-7-5-1 15,13-5 1-15,-3-2 0 16,10-2 0-16,0 1 1 15,12 0-1-15,3 4-1 16,8-1-1-16,2 2 0 16,10 2-2-16,2 5-4 15,5 3-1-15,12 2-2 16,2 2 2-16,10-2-1 16,3-7 4-16,12-7 0 0,1-3 2 15,9-3-1-15,-1 0 2 16,4 2 0-16,-8 2 2 15,1 1-1-15,-8 1-1 16,1 1-1-16,-8-4 2 16,-3 3-2-16,-6 0 1 0,-6-4 2 15,-9 2-1-15,-15 2 2 16,-8 0 0-16,-22 3 0 16,-9 5-2-16,-24 4 0 15,-3 0 0-15,-15 7-2 16,12-2 2-16,-3-4 1 15,18-5 0-15,-2 2-3 16,17-8 2-16,2 1-1 16,13 0-2-16,3-3 0 15,12 1 1-15,10-1-3 16,7-3-1-16,8 3-1 16,5 2 3-16,14-4-3 15,4 7 5-15,4-8-1 16,-1 0 2-16,12 1-2 15,-6-4 2-15,6-1-2 16,-1 11 0-16,4-4-1 0,-15-3 2 16,2 5-1-16,-16-1 1 15,-4-1 0-15,-12 2 2 16,-9 1-2-16,-7 3 3 16,-14-5-1-16,-8 2 0 15,-14 5-1-15,-7-2 1 16,-6 3-1-16,-1 6 1 15,-12-5-2-15,11 2 2 0,1 0-2 16,7-9 1 0,16-3-18-16,23 0-85 0,20-1-418 15,20 2 95-15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34.0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E55A94E-1EBA-4398-917F-2FD5F155FA26}" emma:medium="tactile" emma:mode="ink">
          <msink:context xmlns:msink="http://schemas.microsoft.com/ink/2010/main" type="inkDrawing" rotatedBoundingBox="4228,8367 4332,6744 4441,6751 4336,8374" semanticType="callout" shapeName="Other">
            <msink:sourceLink direction="from" ref="{E8E26ACA-5AD4-43E4-940D-77C511623D7C}"/>
            <msink:sourceLink direction="to" ref="{A7F3857B-EE8E-418B-9655-1E2AC11337D5}"/>
          </msink:context>
        </emma:interpretation>
      </emma:emma>
    </inkml:annotationXML>
    <inkml:trace contextRef="#ctx0" brushRef="#br0">1641-1805 553 0,'3'-12'342'0,"-2"-1"-8"15,2 4-126-15,-4-3-11 16,-5 6-66-16,-2 4-23 0,5 2-25 16,-6 3-13-1,0 3-16-15,2 5-18 0,-1-1-5 16,-4 11-15-16,6 4-6 15,-1 15-12-15,-1 2 8 16,1 11-10-16,4-4 9 16,0 14-9-16,3-10 9 0,1 7-9 15,2-5 8-15,-1 8-8 16,-4-7 10-16,-1 5-9 16,-1-6 8-16,-2 6-8 15,1-13 9-15,-4 9-10 16,0-7 10-16,-1 11-10 15,-2-7 9-15,1 11-10 16,4-5 10-16,5 4-9 16,4-11 9-16,5 0-8 15,1-13 8-15,4-7-5 16,-3-9 16-16,0-6 10 16,-5-9 17-16,2-4-3 15,-4-2 9-15,-1-3-17 16,-2-3-10-16,1 6-16 15,-2 6 3-15,-4-5-11 0,2 7 8 16,-2 7-8-16,1-6 8 16,2-3-9-16,3 4 10 15,2-4-11-15,-2-7 11 16,-2-1-11-16,2-1 11 16,2 0-10-16,-4-1 11 15,4 1-8-15,-2 0 9 16,-2 0-9-16,1-5 10 0,-1 2-11 15,-1-1 9-15,-1-5-10 16,2 0 9-16,-1-14-11 16,2-2 10-16,-1-14-9 15,2-6 7-15,-4-5-7 16,2 11 7-16,-4-3-8 16,0 13 8-16,3 10-8 15,-1 8 5-15,-1 7-10 16,5 10 7-16,0 10-8 15,3 5 7-15,5 15-6 16,2 4 10-16,2 11-6 16,2-6 8-16,-2-2-6 15,-5-11 8-15,-2-5-8 16,-2-14 8-16,-2-1-9 16,-1-6 11-16,2-4-8 15,-2-2 11-15,-3-6-10 0,-2-8 10 16,4 1-11-16,-1-8 7 15,4-11-10-15,1 2 9 16,1 3-10-16,-2 6 9 16,-2 15-14-16,-6 15 7 15,-5 17-8-15,-4 8 9 16,-3 10-47-16,3-4-51 16,12 5-393-16,8-18 73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06.1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4F36472-77BA-466E-918B-05101B7AFD8A}" emma:medium="tactile" emma:mode="ink">
          <msink:context xmlns:msink="http://schemas.microsoft.com/ink/2010/main" type="writingRegion" rotatedBoundingBox="11040,4271 13044,3994 13196,5089 11191,5367"/>
        </emma:interpretation>
      </emma:emma>
    </inkml:annotationXML>
    <inkml:traceGroup>
      <inkml:annotationXML>
        <emma:emma xmlns:emma="http://www.w3.org/2003/04/emma" version="1.0">
          <emma:interpretation id="{AC4F8E07-B2E2-4738-BD5F-5A5FB30B92AC}" emma:medium="tactile" emma:mode="ink">
            <msink:context xmlns:msink="http://schemas.microsoft.com/ink/2010/main" type="paragraph" rotatedBoundingBox="11040,4271 13044,3994 13196,5089 11191,5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DE5139-2FD0-4007-A319-9247F1A86568}" emma:medium="tactile" emma:mode="ink">
              <msink:context xmlns:msink="http://schemas.microsoft.com/ink/2010/main" type="line" rotatedBoundingBox="11040,4271 13044,3994 13196,5089 11191,5367"/>
            </emma:interpretation>
          </emma:emma>
        </inkml:annotationXML>
        <inkml:traceGroup>
          <inkml:annotationXML>
            <emma:emma xmlns:emma="http://www.w3.org/2003/04/emma" version="1.0">
              <emma:interpretation id="{AFFB5BC0-3C01-4E3A-85A4-B56ECFB20480}" emma:medium="tactile" emma:mode="ink">
                <msink:context xmlns:msink="http://schemas.microsoft.com/ink/2010/main" type="inkWord" rotatedBoundingBox="11040,4271 13044,3994 13196,5089 11191,5367"/>
              </emma:interpretation>
              <emma:one-of disjunction-type="recognition" id="oneOf0">
                <emma:interpretation id="interp0" emma:lang="" emma:confidence="0">
                  <emma:literal>Wachfes</emma:literal>
                </emma:interpretation>
                <emma:interpretation id="interp1" emma:lang="" emma:confidence="0">
                  <emma:literal>Nachfy</emma:literal>
                </emma:interpretation>
                <emma:interpretation id="interp2" emma:lang="" emma:confidence="0">
                  <emma:literal>Wachfy</emma:literal>
                </emma:interpretation>
                <emma:interpretation id="interp3" emma:lang="" emma:confidence="0">
                  <emma:literal>Nachfug</emma:literal>
                </emma:interpretation>
                <emma:interpretation id="interp4" emma:lang="" emma:confidence="0">
                  <emma:literal>Wachfee</emma:literal>
                </emma:interpretation>
              </emma:one-of>
            </emma:emma>
          </inkml:annotationXML>
          <inkml:trace contextRef="#ctx0" brushRef="#br0">126 33 1166 0,'12'-24'374'15,"-11"17"80"-15,-4 7-306 16,-7 16-76-16,-8 32-3 0,-3 12-56 15,-6 29-3-15,3 7-15 16,4 9 14-16,7-36-13 16,7-7 11-16,7-20-11 15,4-18 11-15,2-14-12 16,8-10 17-16,2-10-11 16,7-25 13-16,3-7-12 15,1-28 13-15,-2-4-16 16,-5-25 1-16,-8 16-18 0,-5 5 10 15,-4 29-12-15,-7 26 2 16,-1 34-3-16,-11 22 15 16,4 13-9-16,-1 25 10 15,6-11-2-15,9 12 14 16,11-14-13-16,10-9 11 16,1-25-11-16,10-6 13 15,-4-15-11-15,2-20 19 16,-4 2-5-16,2-6 25 15,-5-20-1-15,-1-8 30 16,-4 8-13-16,-1-22 11 16,-13-3-23-16,-5 17 0 15,-7 10-33-15,-4 7 6 16,-4 28-19-16,-4 19-14 0,1 7-75 16,-1 16-423-16,16 2 98 15</inkml:trace>
          <inkml:trace contextRef="#ctx0" brushRef="#br0" timeOffset="338.616">551 389 1044 0,'-14'-18'430'0,"-3"4"27"0,-2 4-224 16,1 1-143-16,-2 15-10 15,8 9-58-15,6 3-2 16,6 0-27-16,9 2 11 15,9-8-14-15,9-11 15 16,5-5-10-16,12-1 14 16,-5-18-10-16,1-5 13 15,-7 1-13-15,-7 1 12 16,-11-2-14 0,-11 22 11-16,-7 6-13 0,-10 22 10 15,-5 2-12-15,-2 8 11 16,4 2-11-16,4 6 13 15,10-21-12-15,13-4 12 16,8-10-11-16,13-17 1 16,4-6-57-16,7-19 405 15,-1-2-826-15,-6-6 360 0</inkml:trace>
          <inkml:trace contextRef="#ctx0" brushRef="#br0" timeOffset="725.5808">933 159 1024 0,'-22'41'310'15,"-7"13"110"-15,8-3-282 16,6-6-7-16,12-18-36 0,9-12 11 16,11-15-43-16,10-14 0 15,0-17-18-15,13-17 7 16,-4-8-30-16,5-16-3 16,-13 5-19-16,-5-16 10 15,-14 10-18-15,-6-1 0 16,-9 20-14-16,-8 12 8 15,-7 27-14-15,-12 18 6 16,-1 23 10-16,-8 14 12 16,4 5-9-16,4 6 13 15,11-3 3 17,13-7-2-32,13-16-10 0,13-4 11 0,10-10-11 15,10-8 14-15,-2-2-27 0,8-2-21 16,-6-1-19-16,0 2 9 15,-10 11-12-15,-7 8 23 0,-13 7 22 16,-9 5 18-16,-4 5-10 16,-2-1 16-16,0-11-23 15,6-14 415-15,10-5-826 16,13-7 395-16</inkml:trace>
          <inkml:trace contextRef="#ctx0" brushRef="#br0" timeOffset="1585.36">1534-446 1268 0,'-3'-1'411'0,"-14"17"51"15,-4 14-359-15,-4 23-20 16,-2 5-64-16,1 21 9 16,11-4-7-16,8 12 5 15,5-6-27-15,4 16 11 16,-1-8-14-16,-5 4 12 31,-4-17-12-31,-7-5 18 0,-1-21-3 16,-1-14 17-1,5-15-11-15,-1-11 36 32,7-11-14-17,4-20 5-15,4-12-16 0,5-23 9 16,7-12-34-16,1-31-13 0,1 14-16 0,8 5 9 0,-6 23-12 15,3 8 0-15,2 32 14 0,-4 11 14 0,-2 2-9 16,-4 13 8-16,1 13 0 16,-4 2 2-16,-4-7-7 15,0 1 10-15,-1-15-6 16,1 1 30-16,3-5-6 16,7-11 10-16,2-11-8 15,14 5 9-15,-4-9-32 0,4 3 8 16,-5 6-11-16,-3 17 1 15,-8-4-15-15,-5 1 11 16,-10-1-14-16,-2 7 7 16,-2-1-4-16,-5 8 15 15,4-1-11-15,5 2 12 16,4-1-6-16,13-7 12 16,6-11-12-16,4 3 13 15,4-5-13-15,1-8 11 16,-7 1-11-16,-5 1 11 15,-8 2-12-15,-5 2 12 16,-11 11-15-16,-9 13 8 16,-3 7-12-16,-2 15 13 15,1 3-10-15,1 3 15 16,9 1-8-16,4 8 12 0,4-7-13 16,7 5 12-16,3-4-10 15,4 11 11-15,-1-8-12 16,8 10 13-16,-2-6-13 15,0 8 11-15,-9-21-11 16,-2-3 11-16,-8-15-11 16,-8-5 18-16,-5-8 6 15,-7-7 29-15,-1-5-6 16,-4-17 13-16,5-6-18 0,-1-29-4 16,8-10-30-16,4-26 6 15,2 4-14-15,5-5 8 16,2 34-8-16,5 7-17 15,5 29-31-15,5 16-126 16,-1 16-385-16</inkml:trace>
        </inkml:traceGroup>
      </inkml:traceGroup>
    </inkml:traceGroup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24.92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815C46-F244-4B52-B701-68FE6C1D296C}" emma:medium="tactile" emma:mode="ink">
          <msink:context xmlns:msink="http://schemas.microsoft.com/ink/2010/main" type="writingRegion" rotatedBoundingBox="6642,6467 3166,7505 2942,6756 6418,5718">
            <msink:destinationLink direction="with" ref="{6BA60139-5971-4CE1-AB30-FA886F7965BA}"/>
          </msink:context>
        </emma:interpretation>
      </emma:emma>
    </inkml:annotationXML>
    <inkml:traceGroup>
      <inkml:annotationXML>
        <emma:emma xmlns:emma="http://www.w3.org/2003/04/emma" version="1.0">
          <emma:interpretation id="{200CC922-F436-424C-BF8A-036374A78A09}" emma:medium="tactile" emma:mode="ink">
            <msink:context xmlns:msink="http://schemas.microsoft.com/ink/2010/main" type="paragraph" rotatedBoundingBox="6642,6467 3166,7505 2942,6756 6418,5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66ECBD-2593-4FD1-9DD9-B5CE12EA4A41}" emma:medium="tactile" emma:mode="ink">
              <msink:context xmlns:msink="http://schemas.microsoft.com/ink/2010/main" type="line" rotatedBoundingBox="6642,6467 3166,7505 2942,6756 6418,5718"/>
            </emma:interpretation>
          </emma:emma>
        </inkml:annotationXML>
        <inkml:traceGroup>
          <inkml:annotationXML>
            <emma:emma xmlns:emma="http://www.w3.org/2003/04/emma" version="1.0">
              <emma:interpretation id="{2AE53BF4-FD97-4ADE-AEF3-83FB92F1A56F}" emma:medium="tactile" emma:mode="ink">
                <msink:context xmlns:msink="http://schemas.microsoft.com/ink/2010/main" type="inkWord" rotatedBoundingBox="6610,6360 3134,7397 2942,6756 6418,5718">
                  <msink:destinationLink direction="with" ref="{D6932220-287A-4317-911B-6EE402C39CE5}"/>
                  <msink:destinationLink direction="with" ref="{100B77C3-F2AC-4992-9696-FCD69C181786}"/>
                  <msink:destinationLink direction="with" ref="{92035BC2-30A1-4D15-B5A5-B3DB0B6789F9}"/>
                  <msink:destinationLink direction="with" ref="{84B5E8AD-341F-4C3A-B0C8-00FC6CE93732}"/>
                  <msink:destinationLink direction="with" ref="{1A8B926B-8786-4AE3-A1A2-CFB71B3AAD8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3053-2683 1147 0,'-4'-4'290'16,"11"-4"92"-16,7-4-329 0,26-6-22 16,11-3-12-16,17-3-11 15,1 2 0-15,9 2-6 16,-16 13 5-16,-7-1-7 15,-16 11 4-15,-13 8-7 16,-19 4 6-16,-11 12 2 16,-14 9 16-16,-9 6 14 15,0-3 14-15,-2 1 6 16,8-11 0-16,11-10-13 16,10-11-14-16,16-16-10 15,13-8-6-15,11-4-6 16,4-1 4-16,4 8-19 15,-8 14-9-15,-4 14-23 16,-9 14-1-16,-7 14-9 16,-13 7 19-16,-13 10 5 15,-9-4 23-15,-10 4-1 16,2-15 22-16,-4-3 20 16,3-14 19-16,-1-7 11 0,1-9 13 15,-18-3-17-15,-2-6-19 16,-4-3-20-16,-7 0-9 15,-14-6-15-15,6 0 5 16,-8 8-19-16,9 1-16 0,2 21-86 16,17 12-26-16,8 16-353 15,11-1 40-15</inkml:trace>
          <inkml:trace contextRef="#ctx0" brushRef="#br0" timeOffset="-504.3264">3315-2570 1129 0,'0'40'265'16,"-2"10"95"-16,1 22-322 16,1-7-33-16,-2 5-10 15,4-16-26-15,-1-7-327 16,1-17-1-16,-1-6-135 0</inkml:trace>
          <inkml:trace contextRef="#ctx0" brushRef="#br0" timeOffset="7702.1644">192-1714 1199 0,'27'-8'132'0,"17"-1"-14"0,-8 5-58 16,33-11-18-16,-5 6-11 15,1-2-16-15,-16 5 0 16,5-1-6-16,-10 2 7 15,7-1-3-15,-4 2 8 16,5 0-5-16,-4 0 8 0,11 1-2 16,-4 1 3-1,7 1-10-15,-11 1 2 0,3 4-10 16,-11-1 0-16,4 2-9 16,-11 0 8-16,3-4-8 15,-10-2 7-15,-10-1-7 16,-8-1 8-16,-4-3-5 15,-4 0 6-15,0-2-5 16,2-1 5-16,1 0-5 16,1 0 2-16,1 0-6 15,-1 0 5-15,1 2-5 16,-8-1 3-16,-2 4-4 16,-8 1 5-16,-10 3-3 15,-7 0 6-15,-7-2-3 16,-10 2 8-16,-1-4-7 15,6 1 9-15,-2 0-3 0,8 1 9 16,2-2-8-16,5 5 6 16,-2-1-10-16,8 0 0 15,5 3-10-15,12 0 10 16,18 0-7-16,14 2 8 16,23 4-5-16,14-2 8 15,20 1-10-15,-3-4 7 16,8 1-8-16,-17-2 6 0,-5-3-8 15,-24 1 8-15,-12 1-7 16,-17-1 5 0,-17 1-5-16,-14-1 7 0,-17 2-8 15,-2 0 7-15,-13-1-5 16,7 1 6-16,-4-2-7 16,11-1 7-16,2 2-7 15,8-4 6-15,4 2-6 16,7-1 6-16,6 1-6 15,7 0 9-15,11 0-8 16,6 0 8-16,14 3-8 16,4-2 6-16,7-1-7 15,-4 2 6-15,-1 1-6 16,-11 0 5-16,-8 0-6 16,-11 0 6-16,-2-2-7 0,-6 1 8 15,-2-2-7 1,-1 1 8-16,2-2-7 0,-2 2 8 15,0-1-7-15,3 0 3 16,0-1-44-16,0-1-358 16,-3-4 104-16</inkml:trace>
        </inkml:traceGroup>
        <inkml:traceGroup>
          <inkml:annotationXML>
            <emma:emma xmlns:emma="http://www.w3.org/2003/04/emma" version="1.0">
              <emma:interpretation id="{5A5D5AFB-5AF1-43FA-912E-6BC5250F503B}" emma:medium="tactile" emma:mode="ink">
                <msink:context xmlns:msink="http://schemas.microsoft.com/ink/2010/main" type="inkWord" rotatedBoundingBox="4976,6944 4657,7040 4495,6497 4814,64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46.448">1846-2154 910 0,'-10'18'297'0,"-2"16"46"0,4 7-245 16,7 13-44-16,2-5-25 15,11 5-12-15,5-10-4 16,11-7-9-16,-4-6 2 0,8-13-5 15,-5-8 4-15,3-4-1 16,-12-4 3 0,-3 2-5-16,-9 10 2 0,-7 8-3 15,-10 7-2-15,-2 4-17 16,-4-6-1-16,-5-5-20 16,1-8-14-16,-2-11-94 15,2-6 12-15,1-11 1 16,4-7 35-16,-2-13 66 15,4 1 121-15,2-8 39 16,3 10 20-16,3-6 7 16,8 9-36-16,5 2-6 15,7 10-28-15,7 2-19 16,3 8-19-16,7 8-18 16,1 2-17-16,6 2-9 0,-2 2 10 15,4-4-83-15,-1-2-347 16,0-4 94-16</inkml:trace>
        </inkml:traceGroup>
        <inkml:traceGroup>
          <inkml:annotationXML>
            <emma:emma xmlns:emma="http://www.w3.org/2003/04/emma" version="1.0">
              <emma:interpretation id="{E8E26ACA-5AD4-43E4-940D-77C511623D7C}" emma:medium="tactile" emma:mode="ink">
                <msink:context xmlns:msink="http://schemas.microsoft.com/ink/2010/main" type="inkWord" rotatedBoundingBox="4883,6992 4404,7136 4246,6609 4726,6466">
                  <msink:destinationLink direction="from" ref="{0E55A94E-1EBA-4398-917F-2FD5F155FA26}"/>
                </msink:context>
              </emma:interpretation>
            </emma:emma>
          </inkml:annotationXML>
          <inkml:trace contextRef="#ctx0" brushRef="#br0" timeOffset="-1218.0597">1899-2043 996 0,'10'-27'311'16,"-1"0"88"-16,-1 7-268 0,0 4-12 15,-7 8-30-15,-2 7-20 16,-4 10-30-16,-6 19-21 15,-2 7-8-15,-13 20-8 16,1 11 4-16,-7 21-6 16,1-7 7-16,-8 7-7 15,4-18 6-15,-2-1-6 16,5-26 6 0,10-11-7-16,8-19-11 0,16-21-54 15,8-25-32-15,14-37-345 16,6-13 53-16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27.21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547789-B42A-495E-93C3-E9FEF57B5731}" emma:medium="tactile" emma:mode="ink">
          <msink:context xmlns:msink="http://schemas.microsoft.com/ink/2010/main" type="inkDrawing" rotatedBoundingBox="7116,15739 11833,14597 11909,14914 7192,16056" semanticType="underline" shapeName="Other">
            <msink:sourceLink direction="with" ref="{0A0367D3-F0F4-4CB6-8AAE-50CD15875911}"/>
          </msink:context>
        </emma:interpretation>
      </emma:emma>
    </inkml:annotationXML>
    <inkml:trace contextRef="#ctx0" brushRef="#br0">-2 1207 1599 0,'5'-18'422'15,"47"-3"123"-15,31-6-423 16,43-5-73-1,26 0-10-15,47 1-3 0,-2 4-12 16,48 4-17-16,-5 7-7 16,36-1-13-16,-22 2-36 15,39-12-51-15,-32-10 0 16,32-26-9-16,-34-6 44 16,26-18 111-16,-37-3 75 0,24-17 32 15,-57 14 16-15,2-8-28 16,-56 17-73-16,-19 5-26 15,-58 29-32-15,-11 13-9 16,-39 17-1-16,-10 16-11 16,-10 16 0-16,-10 9-36 15,-4 7-11-15,-1 11-112 16,-4 2 289-16,-4-7-739 16,-1-13 263-16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31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E9D48E-5BB2-424C-B2A9-19A29DA1C11B}" emma:medium="tactile" emma:mode="ink">
          <msink:context xmlns:msink="http://schemas.microsoft.com/ink/2010/main" type="inkDrawing" rotatedBoundingBox="3277,11153 5946,17819 5724,17908 3055,11242" shapeName="Other"/>
        </emma:interpretation>
      </emma:emma>
    </inkml:annotationXML>
    <inkml:trace contextRef="#ctx0" brushRef="#br0">41 53 533 0,'-13'-8'298'0,"4"-4"12"16,1 3-72-16,4-1-97 0,-1 0-4 15,2 6-28-15,5 5-28 16,-1 8-18-16,7 8-13 16,1 4-6-16,6 3-8 15,3 5 4-15,6 7-15 16,1 1 1-16,5 8-14 16,0 0 0-16,-3-3-13 15,-6-10 8-15,-1-1-10 16,-5-2 5-16,1 11 9 15,2 2 12-15,11 20-7 16,-1 1 9-16,2 6-5 16,-1-3-9-16,1 9-13 15,-6-13 10-15,3 2-11 16,-4-7 9-16,2 2-11 0,-1-14 12 16,2 0-12-16,-4-8 12 15,8 2-11-15,-6-6 11 16,9 8-11-16,-1-2 10 15,5 14-10-15,-7 1 11 16,3 15-11-16,-6-3 11 16,0 13-5-16,-6-8 11 15,3 2-7-15,-3-13 11 16,0-4-7-16,-4-18 10 0,1 2 0 16,-2-4 9-16,3 9-7 15,0 2 8-15,5 14-16 16,3-1 1-16,2 9-13 15,-2-7 6-15,3 7-9 16,-5-9 9-16,2-3-12 16,-3-10 11-16,2 1-8 15,-2-6 10-15,6 10-9 16,0 1 10-16,1 8-9 16,-4 1 7-16,2 4-10 15,-7-6 7-15,1 4-9 16,-1-10 9-16,-1 10-8 15,2-9 9-15,1 5-10 16,-8-4 9-16,5 5-9 0,2-10 9 16,1 8-10-1,-3-7 11-15,3 10-10 0,-6-8 10 16,3 9-10-16,-3-4 9 16,3 8-9-16,-1-5 8 15,4 10-9-15,-2-6 10 16,4 6-9-16,-5-8 8 15,3 8-8-15,-3-13 10 16,3 3-10-16,0-11 9 0,3 9-9 16,-3-5 0-16,3 10-1 15,-3-2 11-15,-5 4-10 16,2-8 8-16,-1 2 0 16,-4-7 1-16,-1 5-9 15,2-11 10-15,-2 6-10 16,-2-4 9-16,4 5-9 15,-2-2 9-15,8 13-10 16,-5-3 11-16,6 10-11 16,-3-5 11-16,0 4-11 15,-6-11 10-15,1 3-11 16,-2-12 12-16,-2 10-11 16,0-10 10-16,1 8-10 15,1-7 11-15,-2 4-12 16,0-15 12-16,1 13-10 15,-2-13 11-15,4 8-12 0,-3-13 11 16,10 15-12-16,-1-16 11 16,6 13-9-16,-6-10 8 15,3 2-8-15,-10-20 10 16,-2-2-7-16,-5-13 10 16,-5-4-8-16,2-2 9 15,-2 0-7-15,-5-2 6 16,1 5-6-16,5 5 7 0,-4 4-146 15,7-2 124-15,-12 1-511 16,1-10 69-16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33.8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A0E070-3F6F-4F51-AFAF-051D14C079D9}" emma:medium="tactile" emma:mode="ink">
          <msink:context xmlns:msink="http://schemas.microsoft.com/ink/2010/main" type="inkDrawing" rotatedBoundingBox="2680,15847 7073,12270 7372,12637 2980,16215" semanticType="callout" shapeName="Other">
            <msink:sourceLink direction="with" ref="{17D59B49-FA2A-4805-B5F5-89CC73C65D66}"/>
            <msink:sourceLink direction="with" ref="{8E1AC7FB-DE8C-492E-A843-2EDF4ABAFFA4}"/>
          </msink:context>
        </emma:interpretation>
      </emma:emma>
    </inkml:annotationXML>
    <inkml:trace contextRef="#ctx0" brushRef="#br0">21 3405 912 0,'-12'17'238'15,"0"1"97"-15,14 1-269 16,1-2 13-16,9-5-18 15,12 0 6-15,7-5-31 16,12-2 13-16,2-4-21 0,9-4 11 16,-2-3-16-16,17-3 11 15,-1 0-17-15,4-6 8 16,-6-1-17-16,15-11 9 16,-15 0-14-16,12-17 16 15,5-5-12-15,19-24 13 16,-9 1-11-16,21-24 10 15,-6 2-16-15,20-8 14 16,-8 7-9-16,25-14 12 16,-10 6-10-16,24-20 11 15,-14 9-16-15,15-18 6 16,-20 9-14-16,20-18 17 0,-18 18-6 16,11-17 19-16,-21 17-1 15,15-13 25-15,-17 14-15 16,15-15 12-16,-21 22-19 15,16-31 2-15,-17 17-25 16,9-17 6-16,-18 25-15 16,6-11 12-16,-28 36-7 15,-13 10 24-15,-23 31-5 16,-13 5 17-16,-22 18-12 16,-1 10 7-16,-10 10-23 0,-11 4 5 15,-5 10-25-15,-11 2-89 16,-7 2-78-16,2 3-354 15,-17-3-4-15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50.2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15997A6-5EAA-49C0-8F7A-71D3F3F95B35}" emma:medium="tactile" emma:mode="ink">
          <msink:context xmlns:msink="http://schemas.microsoft.com/ink/2010/main" type="inkDrawing" rotatedBoundingBox="3159,11146 5679,17641 5567,17685 3048,11190" shapeName="Other"/>
        </emma:interpretation>
      </emma:emma>
    </inkml:annotationXML>
    <inkml:trace contextRef="#ctx0" brushRef="#br0">24 5 680 0,'-5'-3'368'15,"-4"1"-9"-15,3 4-130 16,0-2-106-16,5 10-46 15,1 5-26-15,6 8-28 16,4 7-10-16,5 11-13 16,5 2 10-16,5 20-5 0,-2 2 12 15,2 13-6-15,-2 1 8 16,5 10-11-16,-4-16 5 16,8 16-12-16,-5-12 6 15,4 7-11-15,-4-11 10 16,3 10-8-16,-5-14 10 15,6 9-2-15,-1-11 15 16,0 5-4-16,0-7 10 16,6 9-10-16,-6-8 3 15,6 10-14-15,-3-1 3 0,5 12-11 16,-8-4 9-16,10 8-10 16,-7-8 9-16,5 3-9 15,-8-13 10-15,6 4-9 16,-8-11 9-16,8 13-8 15,-1-4 8-15,4 5-9 16,-1-10 9-16,2 7-10 16,-7-12 12-16,5-1-9 15,-10-2 10-15,1 7-9 16,-4-6 9-16,2 10-12 16,-1-8 11-16,1 4-9 15,1-3 10-15,2 9-9 16,-4-12 12-16,-4 12-12 15,-2-4 8-15,-2 4-9 16,-3-11 9-16,1 8-9 0,1-13 9 16,4 6-9 15,-2-10 9-31,2 2-10 16,0-12 7-16,3 6-9 0,-2-9 8 0,-1 3-10 0,-2-3 12 15,1 5-12-15,-8-2 12 16,3 7-11-16,-3-5 11 0,1 2-12 15,-1-1 11-15,3 5-11 16,0-3 11-16,2 8-11 16,-2-1 10-16,4 8-11 15,-1-7 11-15,5 10-10 16,-4-10 11-16,8 10-11 16,-3-13 10-16,5 13-11 15,-5-14 12-15,3 6-11 16,-6-6 11-16,-5 5-11 15,-1-13 11-15,3 13-11 16,-1-8 10-16,2 7-10 16,7-2 9-16,-5-4-9 15,1-8 8-15,1 0-8 16,-5-13 10-16,0 2-9 16,-1 6 11-16,-1 3-11 15,-1 0 10-15,5 6-9 16,-2-4 9-16,0-1-10 0,-3-5 11 15,1-1-10-15,-5-4 11 16,2 0-11-16,-1 2 14 16,0-4-7-16,0-2 11 15,0-5-10-15,-1-5 11 16,-2 1-12-16,-2-5 7 16,-2-1-12-16,-5-1 8 0,1-1-42 15,-4-6-14-15,0-12-60 16,-3 3 72-16,2-4-438 15,-2-4 146-15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19.7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429A749-E462-4008-82C8-F84C6FEE82AC}" emma:medium="tactile" emma:mode="ink">
          <msink:context xmlns:msink="http://schemas.microsoft.com/ink/2010/main" type="writingRegion" rotatedBoundingBox="4307,15598 4873,15598 4873,16125 4307,16125">
            <msink:destinationLink direction="with" ref="{D5E5B6AF-B159-43F0-8572-2EDB212239B1}"/>
          </msink:context>
        </emma:interpretation>
      </emma:emma>
    </inkml:annotationXML>
    <inkml:traceGroup>
      <inkml:annotationXML>
        <emma:emma xmlns:emma="http://www.w3.org/2003/04/emma" version="1.0">
          <emma:interpretation id="{3726AE01-253B-43BF-96EA-EED6906A1C6A}" emma:medium="tactile" emma:mode="ink">
            <msink:context xmlns:msink="http://schemas.microsoft.com/ink/2010/main" type="paragraph" rotatedBoundingBox="4307,15598 4873,15598 4873,16125 4307,16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60A388-7056-4D79-B712-D049C5808447}" emma:medium="tactile" emma:mode="ink">
              <msink:context xmlns:msink="http://schemas.microsoft.com/ink/2010/main" type="line" rotatedBoundingBox="4307,15598 4873,15598 4873,16125 4307,16125"/>
            </emma:interpretation>
          </emma:emma>
        </inkml:annotationXML>
        <inkml:traceGroup>
          <inkml:annotationXML>
            <emma:emma xmlns:emma="http://www.w3.org/2003/04/emma" version="1.0">
              <emma:interpretation id="{A0D5FEE5-6769-4966-A9C6-576BCA85260F}" emma:medium="tactile" emma:mode="ink">
                <msink:context xmlns:msink="http://schemas.microsoft.com/ink/2010/main" type="inkWord" rotatedBoundingBox="4307,15598 4873,15598 4873,16125 4307,1612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ß</emma:literal>
                </emma:interpretation>
              </emma:one-of>
            </emma:emma>
          </inkml:annotationXML>
          <inkml:trace contextRef="#ctx0" brushRef="#br0">1412 1222 682 0,'11'12'521'0,"-16"3"-120"16,-1 5-73-16,3 13-267 15,-1 5-59-15,5 4 8 16,8-2-9-16,2 4 11 16,5-8-15-16,-1-5 10 15,-4-7-28-15,-2-7-29 16,-6-8-23-16,-8-9-329 15,-5-5 68-15</inkml:trace>
          <inkml:trace contextRef="#ctx0" brushRef="#br0" timeOffset="422.8701">1228 1258 958 0,'12'-24'334'15,"12"0"68"-15,3 2-253 16,10 8-44-16,2 11-45 15,5 5 1-15,-5 7-46 16,7 4 2-16,-8-2-19 16,-1 1 9-16,-8 4-16 0,-8 1 14 15,-17 1 1-15,-13 5 38 16,-9 1 3-16,-6 3 28 16,-4 0-12-16,4 1-3 15,10-8-38-15,5-2 1 16,11-8-27-16,13-4 12 15,3-6-12-15,13 0 14 16,1-6-12-16,5 3 13 16,-2 3-13-16,0 6 10 15,-8 6-15-15,3 9 9 16,-14 2-12-16,-2 2 11 16,-11 2-11-16,-9 3 15 15,-6-3-9-15,-9-1 14 16,-3-4-2-16,-11-4 32 15,-4-6-5-15,-9-6 18 0,3-6-12 16,4-7 2-16,5-4-33 16,6-4-72-16,11 6-96 15,5 8-378-15,-4 5 24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2:38.60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52DA38D-8443-4CEE-88CC-B0241DF4AA86}" emma:medium="tactile" emma:mode="ink">
          <msink:context xmlns:msink="http://schemas.microsoft.com/ink/2010/main" type="inkDrawing" rotatedBoundingBox="19529,6083 23555,9846 23380,10034 19354,6270" semanticType="underline" shapeName="Other">
            <msink:sourceLink direction="with" ref="{0B09D731-054B-44BA-9035-FCF183874FEC}"/>
          </msink:context>
        </emma:interpretation>
      </emma:emma>
    </inkml:annotationXML>
    <inkml:trace contextRef="#ctx0" brushRef="#br0">2 1 418 0,'0'-4'296'15,"0"2"-31"-15,-2 5-103 16,1 5-24-16,1-1-67 15,1 5-17-15,1-1-16 16,-1 1 4-16,2-3-7 0,-1 0 5 16,-1-3-3-16,1-3 12 15,-2-3-5-15,0 1 7 16,1-8-9-16,4-2-2 16,-2 0-13-16,1 0 4 15,1 0-7-15,-2 4 1 16,-2 1-6-16,2 2-1 15,0 2-9-15,2 5 0 16,2 1-5-16,4 4 1 16,-2 1-1-16,0 2 0 15,-2-7-1-15,1 6 0 16,-1-6 0-16,-1 0-1 16,3-4-1-16,0-1 2 15,2-4-3-15,-2 5 1 0,1-2-1 16,2 6 1-1,-3 1-1-15,0 1 1 0,0-5-1 16,3 1 1-16,-3 1-2 16,2 1 1-16,-1-2-1 15,2 5 2-15,0 0-1 16,2 2 0-16,-5-2 0 16,4-3 0-16,-1-2 0 15,-4 4 0-15,-1-4 0 0,1 2 0 16,-2 2 0-16,-2-1 1 15,1-1 0-15,-1 3 1 16,2-1-1-16,-3-1 1 16,6-1-2-16,3-1 2 15,0-4-1-15,0 1 0 16,0 2-1-16,2 2 2 16,-2 0-2-16,3 3 1 15,1 0-1-15,2 5 2 16,-1-1-2-16,2 5 1 15,-1-4-2-15,2 7 1 16,-3 1-2-16,4 5 2 16,0 0-1-16,3 2 2 15,0-5-1-15,0-3 1 16,-2-6-1-16,2-1 0 16,-4-4 0-16,5 2 0 0,1 0-2 15,-2 2 2-15,-6 2-1 16,3 5 1-16,-3 5-1 15,3 5 1-15,3 2 0 16,6 0 0-16,0-4 0 16,3-4 1-16,-5-4-1 15,2-6 0-15,-3-3 1 16,0-1 0-16,-3-2 0 0,-1 0 1 16,-5 1 0-16,2 5-1 15,-1 5 0-15,2 5 1 16,0 1-1-16,6 8 1 15,0 1-1-15,5-2 1 16,-5-5-3-16,4-1 1 16,-5-9-1-16,2 7 1 15,-5-7 1-15,5 6 0 16,-10 0-1-16,6 1 2 16,-4-4-2-16,2 2 0 15,-2-5 0-15,2 0 3 16,-2-3 0-16,1-2 0 15,-2 1-1-15,2 1 1 16,0-3-3-16,3 6 1 16,-1 1 0-16,4 4 2 15,-3-8-1-15,3 4 0 0,-1-4 1 16,-1-1-1-16,-5-5-2 16,7 6 5-16,-3 3 5 15,1 4 7-15,-1 5 0 16,5 5 2-16,-5-2-4 15,-2 3-7-15,-1-5-5 16,3-1-2-16,-4-3 0 0,4 4 1 16,1-6-1-16,1 1-1 15,-2-2 1-15,4 4 0 16,-7-4 0-16,3 2 1 16,0-4-2-16,2 5 2 15,-4-9-2-15,9 5 0 16,-7 1 1-16,6 4 1 15,-3 1-1-15,4 4 0 16,-5-3-1-16,4 0 1 16,-8-6-2-16,7 0-1 15,-8-3 1-15,3 6 1 16,-8 0 0-16,8 9 1 16,-4 1 0-16,5 5 0 15,1-2-1-15,4 2 1 16,-6-3 0-16,0-5-1 15,-3-8 1-15,0 4 0 0,-3-11-2 16,1-5 4-16,-2-2 5 16,2 1 8-16,-2-4 0 15,5 8 4-15,4 2-3 16,6 10-3-16,-2 4-9 16,4 1 0-16,-7-1-2 15,2 6-2-15,-7-3-2 16,4 3 2-16,-4-3 0 15,1 5 0-15,-4-14 1 0,4 3-1 16,-5-6 0-16,-2 3 0 16,2-3-1-16,6 17 0 15,-4-8 1-15,2 7 0 16,2-7-1-16,2 3 1 16,-8-10 0-16,7 5 0 15,-5-1-1-15,4 6 1 16,-3-7 1-16,3 2-1 15,-5-2 0-15,9 1 0 16,-7-3-1-16,3-3 0 16,-6-2 0-16,1 2 1 15,-4-3-3-15,3 0 3 16,-6 5-2-16,5-4 11 16,-4-2 3-16,-1-5 4 15,-3-2 0-15,6 2 2 0,-6-3-10 16,6 2-2-16,-4 0-5 15,2-5 7-15,-7-2 2 16,2 2 12-16,-5-1 4 16,-2-1 4-16,-1 1-5 15,2-4-2-15,-4-4-11 16,-1 3-4-16,-3-3 2 16,-4-4-84-16,-8-5-90 15,-23-20-356-15,-5-9 5 0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7:00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1F27B9C-C33A-4B41-A3D9-AA6D1746DB73}" emma:medium="tactile" emma:mode="ink">
          <msink:context xmlns:msink="http://schemas.microsoft.com/ink/2010/main" type="inkDrawing" rotatedBoundingBox="5202,14452 7833,16145 7273,17015 4642,15322" semanticType="callout" shapeName="Other">
            <msink:sourceLink direction="to" ref="{A86E80AE-8AE8-40E6-810E-01482488BECB}"/>
            <msink:sourceLink direction="from" ref="{5C628266-6CB4-44E0-963B-52B4BEA2EB6E}"/>
          </msink:context>
        </emma:interpretation>
      </emma:emma>
    </inkml:annotationXML>
    <inkml:trace contextRef="#ctx0" brushRef="#br0">48 2 897 0,'-24'-2'326'15,"9"5"40"-15,6-1-225 0,13 7-76 16,5-2-18-16,18 8-25 15,8 3-5-15,21 6-9 16,5 5 6-16,25 11-9 16,-4 4 5-16,16 16-9 15,-8 0 6-15,19 12-7 16,-17-9 10-16,10 7-6 16,-6-8 8-16,3 15-7 15,-19-16 8-15,4 10-5 16,-12-10 9-16,4 10-7 15,-5-16 6-15,13 5 6 16,-6-10 4-16,6 4-4 16,-10-12 7-16,5 4-5 15,-13-5-5-15,3 9-10 16,-7-8 3-16,6 4-9 0,-14-10 8 16,3-7-10-16,-11-11 10 15,-4-14-6-15,-13-13 11 16,-10-9-9-16,-11-9 11 15,-17-16-54-15,-20-1-47 16,-23-17-371-16,-13-6 62 16</inkml:trace>
    <inkml:trace contextRef="#ctx0" brushRef="#br0" timeOffset="567.6415">19 434 848 0,'-24'16'262'16,"3"7"67"-16,8-2-240 0,14 9-12 0,10-3-20 15,8 7-13-15,7-6-6 16,8-3 5-16,1-14 17 16,-1-14 19-16,-5-11 17 15,-5-30 16-15,-7-17-4 16,-11-32-18-16,-9-9-22 15,-11-35-30-15,-8 5-21 16,-11-14-15-16,-7 22 7 0,-6 1-11 16,4 30 9-16,6 21-9 15,12 30 7-15,10 19-16 16,19 25 7-16,20 17-9 16,11 11 6-16,23 15-6 15,8 2 16-15,27 8-7 16,0-4 6-16,26 0-131 15,-7-13-353-15,7-20 71 16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18.9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97EB161-1D0A-401A-A2DC-5A34CF4402E1}" emma:medium="tactile" emma:mode="ink">
          <msink:context xmlns:msink="http://schemas.microsoft.com/ink/2010/main" type="writingRegion" rotatedBoundingBox="3291,16518 3316,16023 3641,16039 3616,16534"/>
        </emma:interpretation>
      </emma:emma>
    </inkml:annotationXML>
    <inkml:traceGroup>
      <inkml:annotationXML>
        <emma:emma xmlns:emma="http://www.w3.org/2003/04/emma" version="1.0">
          <emma:interpretation id="{4D3E93AB-DEFE-4516-82D2-9EB7EC8020F1}" emma:medium="tactile" emma:mode="ink">
            <msink:context xmlns:msink="http://schemas.microsoft.com/ink/2010/main" type="paragraph" rotatedBoundingBox="3291,16518 3316,16023 3641,16039 3616,1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8C3654-EE7B-4F8A-B9BF-E5A897C6DF83}" emma:medium="tactile" emma:mode="ink">
              <msink:context xmlns:msink="http://schemas.microsoft.com/ink/2010/main" type="line" rotatedBoundingBox="3291,16518 3316,16023 3641,16039 3616,16534"/>
            </emma:interpretation>
          </emma:emma>
        </inkml:annotationXML>
        <inkml:traceGroup>
          <inkml:annotationXML>
            <emma:emma xmlns:emma="http://www.w3.org/2003/04/emma" version="1.0">
              <emma:interpretation id="{17D59B49-FA2A-4805-B5F5-89CC73C65D66}" emma:medium="tactile" emma:mode="ink">
                <msink:context xmlns:msink="http://schemas.microsoft.com/ink/2010/main" type="inkWord" rotatedBoundingBox="3291,16518 3316,16023 3641,16039 3616,16534">
                  <msink:destinationLink direction="with" ref="{B841AED5-6B05-4865-9C9B-D903DBEC5B91}"/>
                  <msink:destinationLink direction="with" ref="{7CA0E070-3F6F-4F51-AFAF-051D14C079D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354 1658 1038 0,'-8'-5'317'15,"2"-1"87"-15,6-3-297 16,0-1-1-16,3 1-40 15,-1 1 2-15,1 1-32 0,1 5 7 16,-4 5-24-16,-1 12 14 16,-2 11-20-16,-6 20 10 15,0 10-17-15,-9 11 13 16,1 2-19-16,-1 4 12 16,3-21-3-16,2-7-39 15,7-15-36-15,3-21-29 16,3-18-21-16,1-16-356 15,5-11 122-15</inkml:trace>
          <inkml:trace contextRef="#ctx0" brushRef="#br0" timeOffset="219.413">306 1716 651 0,'-3'-9'360'0,"-2"3"-23"16,-2 8-156-16,1 8-62 15,6 4-76-15,4 4 3 16,5 6-21-16,2 7 15 0,4-1-13 15,-2 5 12-15,-4-4-17 16,5 6 6-16,-2-3-22 16,0-2 8-16,-1-7-15 15,-1-4 14-15,-2-9-15 16,-4-6-37-16,-5-4-17 16,-11-5-331-16,-5-3 58 15</inkml:trace>
          <inkml:trace contextRef="#ctx0" brushRef="#br0" timeOffset="354.5874">252 1988 622 0,'-17'-19'400'0,"5"7"-33"16,9-2-157-16,5 5-46 16,8 6-105-16,8 0-8 15,5-1-38-15,10-2 4 16,4 1-15-16,13-3 12 16,-2 4-20-16,12-5-374 15,-12-2 124-15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12.7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DE28FD1-62EA-4643-9709-0D22FD069212}" emma:medium="tactile" emma:mode="ink">
          <msink:context xmlns:msink="http://schemas.microsoft.com/ink/2010/main" type="writingRegion" rotatedBoundingBox="3240,10754 8637,9484 9068,11315 3670,12585"/>
        </emma:interpretation>
      </emma:emma>
    </inkml:annotationXML>
    <inkml:traceGroup>
      <inkml:annotationXML>
        <emma:emma xmlns:emma="http://www.w3.org/2003/04/emma" version="1.0">
          <emma:interpretation id="{3B397375-E791-4B4E-AFE0-2B4BDF3DE313}" emma:medium="tactile" emma:mode="ink">
            <msink:context xmlns:msink="http://schemas.microsoft.com/ink/2010/main" type="paragraph" rotatedBoundingBox="4221,10499 7084,10067 7191,10777 4328,11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38BF06-E0D4-47C7-A113-F77E285B2D19}" emma:medium="tactile" emma:mode="ink">
              <msink:context xmlns:msink="http://schemas.microsoft.com/ink/2010/main" type="line" rotatedBoundingBox="4221,10499 7084,10067 7191,10777 4328,11209"/>
            </emma:interpretation>
          </emma:emma>
        </inkml:annotationXML>
        <inkml:traceGroup>
          <inkml:annotationXML>
            <emma:emma xmlns:emma="http://www.w3.org/2003/04/emma" version="1.0">
              <emma:interpretation id="{4E9BC7D3-863D-46BF-BDC0-D149B0BDA380}" emma:medium="tactile" emma:mode="ink">
                <msink:context xmlns:msink="http://schemas.microsoft.com/ink/2010/main" type="inkWord" rotatedBoundingBox="4221,10499 7084,10067 7191,10777 4328,112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1722 2019 519 0,'0'-32'414'0,"-6"1"-33"15,-2 8-111-15,2 4 38 16,6 10-107-16,-7 9-1 15,1 10-65-15,-5 20-22 16,-7 18-78-16,-10 17-13 0,-2 0-25 16,-2 14 10-16,8-11-9 15,3-5 10-15,11-18-11 16,4-5 9-16,9-25-36 16,9-25-46-16,4-20-51 15,8-24-38-15,0-12-19 16,3-23 34-16,0 7 47 15,-1-10 53-15,-7 26 46 16,-1 6 40-16,-4 30 1 16,-11 22 17-16,-5 29-13 0,-4 15 7 15,-1 12-31-15,-1 19 11 16,7 0-6-16,5 2 19 16,7-7-14-1,4-7 12-15,0-17-19 0,-3-10 1 16,-2-13-19-16,-4-6 8 15,-9-7-14-15,-7-5-21 16,-4-5-13-16,-14-5 9 16,-5-5-11-16,-3-3 15 15,3-3 19-15,1-2 31 16,11 2 1-16,8 6 37 16,10 0-4-16,12 2 12 15,9 4-30-15,18-3 0 0,1 4-35 16,14-2 4-16,0 4-7 15,6 1-88-15,-13 4-88 16,7-16-292-16,-12 4-28 16</inkml:trace>
          <inkml:trace contextRef="#ctx0" brushRef="#br0" timeOffset="499.2202">2159 1992 985 0,'-3'-26'359'0,"-6"-2"71"16,0 7-279-16,-2 3-17 16,-4 18-63-16,-1 9-15 15,-1 12-49-15,-2 10 4 16,2 4-17-16,-1 3 12 16,5-5-11-16,-1-6 12 15,7-9-12-15,1-6 12 16,6-8-13-16,3 4 14 15,4-7-11-15,8-4 11 16,5-9-9-16,8-9 11 16,4-9-12-16,5 2 11 15,-5 1-13-15,-4 5 11 16,-11 15-15-16,-7 16 11 0,-5 14-12 16,-7 20 17-1,1 8-5-15,2 14 18 0,-2-4-4 16,-2 5 25-16,0-15 0 15,-6-4 31-15,0-14-11 16,0-12 13-16,0-12-23 16,-3-8 0-16,1-5-34 15,-4-10 4-15,2-5-18 0,-7-7 8 16,4-2-16-16,-2-7 5 16,1 5-13-16,-1 5 3 15,9 8-16-15,2 2-22 16,11 6-44-16,11 0-60 15,9-3-35-15,17-10-335 16,4-7 26-16,13-17-110 16</inkml:trace>
          <inkml:trace contextRef="#ctx0" brushRef="#br0" timeOffset="2458.6183">2540 1837 1051 0,'-6'-4'410'0,"-12"4"47"16,-8 6-300-16,-5 10-23 15,-2 8-72-15,-6 18-20 16,10 0-28-16,2 5 9 16,9-8-15-16,8-3 9 0,11-18-12 15,10-7 6 1,4-11-11-16,6-15 10 0,6-9-9 16,1-3 10-16,1 1-11 15,4 3 7-15,-5 13-13 16,-1 11 8-16,-6 7-11 15,-9 13 10-15,-4 3-11 16,-6 12 13-16,-7 2-10 16,-4 16 10-16,-3-8-10 15,-5 13 13-15,-1-11-10 0,-6 0 18 16,3-15-6-16,-3 0 14 16,5-20-12-16,1 4 11 15,6-13-14-15,0-8 6 16,4-10-11-16,5-8 7 15,5-14-17-15,11-8 3 16,4-2-16-16,13-11-1 16,1-2-9-16,11-1 13 15,-6 5-5-15,2 4 15 16,-8 16 0-16,-6 12 12 16,-12 13-14-16,-3 11 11 15,-6 8-12-15,-1 9 13 16,-2 0-10-16,3 1 14 15,3-6-12-15,-2-2 12 16,5-10-11-16,2-5 11 0,2-5-11 16,8-5 14-16,2-1-12 15,8-3 10-15,-1 1-11 16,3-2 13-16,-6 7-12 16,-1-2 12-16,-10 7-11 15,2 1 10-15,-7 1-12 16,1-2 12-16,-6 2-12 15,-2-2 11-15,1 2-10 0,-4-1 22 16,-2 2-4 0,-1 1 16-16,2-2-10 0,-6 8 8 15,3 3-21-15,-3 9 2 16,-1 3-16-16,-2 5 10 16,4 1-9-16,1 0 10 15,4-8-11-15,9-4 13 16,6-7-12-16,9-17-54 15,10-14-59-15,2-10-32 16,5 3-51-16,-4-4-297 16,-7 7 108-16,-7 10-187 15,-8 10 234-15,-14 5 642 16,-10 13 131-16,-6 16-66 16,-3 6-88-16,-4 13-56 15,5 2-98-15,4 11 17 16,2-8-32-16,5 0 7 0,5-12-32 15,-1-4-8-15,5-2-50 16,-1-5-5-16,-2-5-19 16,-2 1 9-16,-1-5-12 15,-4-8 1-15,-2-5-12 16,-2-6 9-16,-4-8-9 16,2-8 8-16,-1-8-6 15,8-6 6-15,8-2-11 16,13-11 8-16,6 5-6 0,15-7 13 15,3 6-5-15,9-2 13 16,-7 16-9-16,4 4 11 16,-14 9-12-16,-7 7 12 15,-10 5-13-15,-4 5 13 16,-7 1-12-16,3 4 13 16,-3-2-12-16,0 2 12 15,0-1-13-15,3 2 12 16,0-1-14-16,6 1 12 15,3-2-12-15,8-8 14 16,-5 1-11-16,3-4 12 16,-5-1-11-16,-2 3 13 15,-8 3-12-15,-2 0 12 16,-1 3-13-16,-4 3 12 0,1 0-13 16,3 3 11-16,1 2-14 15,5-2 15-15,6-5 0 16,6-5 3-16,0-11-11 15,8-12 14-15,-1-5-18 16,10-10-63-16,-5 2-37 16,9-4-38-16,-6 7-30 15,-2 1-5-15,-11 9 48 16,-3 4 48-16,-14 11 47 0,-2 6 61 16,-5 2 26-16,-4 7 45 15,2 1 28-15,-1-1-6 16,-1 5-43-16,-1 7-4 15,1-2-43-15,-1 8-28 16,3 5-5-16,0 4 10 16,5 0-13-16,-2 9 14 15,3-3-13-15,1 0 10 16,1-11-11-16,4-10 15 16,2-16-11-16,7-19 13 15,1-10-10-15,4-7 11 16,-5-2-14-16,-3 0 10 15,-6 9-13-15,-3 6 11 16,-6 10-13-16,-3 10 10 16,1 8-12-16,1 11 12 0,1 2-12 15,6 2 12-15,9-2-10 16,10-7 12-16,5-4-11 16,15-4 12-16,2-5-10 15,4-3 11-15,-12-2-10 16,3-4 11-16,-18-1-12 15,-5 1 11-15,-8 0-12 16,-4 4 9-16,-5 2-10 16,-4 12 32-16,1 2 1 0,-4 2 27 15,1 5-3-15,1 5 11 16,1-1-28-16,5-2-2 16,2-4-27-16,8-2 5 15,-5-4-11-15,1-2 9 16,-5-8-8-16,1-1-19 15,-13-10-34-15,-5-7-72 16,-13-6-46-16,-17-2-116 16,-8-2-16-16,-9-4 33 15,0-1 71-15,3-9 120 16,10 3 153-16,5 0 92 16,17 8 14-16,10 4 57 15,16 15-77-15,19 3-19 16,16 7-56-16,31 5-12 15,14 5-44-15,33 4-427 16,3 3-42-16</inkml:trace>
        </inkml:traceGroup>
      </inkml:traceGroup>
    </inkml:traceGroup>
    <inkml:traceGroup>
      <inkml:annotationXML>
        <emma:emma xmlns:emma="http://www.w3.org/2003/04/emma" version="1.0">
          <emma:interpretation id="{4BFE55DD-2FBA-4018-B9F6-E0756D524D4E}" emma:medium="tactile" emma:mode="ink">
            <msink:context xmlns:msink="http://schemas.microsoft.com/ink/2010/main" type="paragraph" rotatedBoundingBox="3436,11590 8834,10320 9068,11315 3670,12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C5D4A-5043-46FA-B1C2-8C6EF0D70D65}" emma:medium="tactile" emma:mode="ink">
              <msink:context xmlns:msink="http://schemas.microsoft.com/ink/2010/main" type="line" rotatedBoundingBox="3436,11590 8834,10320 9068,11315 3670,12585"/>
            </emma:interpretation>
          </emma:emma>
        </inkml:annotationXML>
        <inkml:traceGroup>
          <inkml:annotationXML>
            <emma:emma xmlns:emma="http://www.w3.org/2003/04/emma" version="1.0">
              <emma:interpretation id="{6106E758-6234-4C7C-95BF-3B0B7124980C}" emma:medium="tactile" emma:mode="ink">
                <msink:context xmlns:msink="http://schemas.microsoft.com/ink/2010/main" type="inkWord" rotatedBoundingBox="3495,11841 4830,11527 5005,12271 3670,125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946.1128">1497 3172 1035 0,'-15'-15'383'0,"-2"-8"91"16,7 1-284-16,-1 1-25 15,7 7-59-15,1 1-16 16,-2 10-65-16,-5 18-3 0,-4 10-21 15,-14 26 12-15,-13 15-18 16,-19 25 10-16,-3 0-7 16,-18 13 14-16,6-16-12 15,0 2 13 1,19-22-10-16,8-10 8 0,26-23-12 16,16-11 7-16,18-15-12 15,30-12 10-15,13-9-12 16,23-3 13-16,6-5-8 0,15 2 10 15,-8 9-11-15,9 8 30 16,-13 5-64-16,5-7-469 16,-10-7 158-16</inkml:trace>
          <inkml:trace contextRef="#ctx0" brushRef="#br0" timeOffset="-4326.1917">1252 3705 871 0,'-35'10'443'0,"19"-5"-11"15,22-10-150-15,18-14-168 16,28-19 4-16,22-8-61 0,30-20 1 15,4 3-26-15,12-8-4 16,-17 11-24-16,-1 2 8 16,-26 11-12-16,-12 6 17 15,-25 13-53-15,-18 11 94 16,-21 10-553-16,-18 8 169 16</inkml:trace>
        </inkml:traceGroup>
        <inkml:traceGroup>
          <inkml:annotationXML>
            <emma:emma xmlns:emma="http://www.w3.org/2003/04/emma" version="1.0">
              <emma:interpretation id="{4C82262E-B851-4216-B21C-C72565CA6F65}" emma:medium="tactile" emma:mode="ink">
                <msink:context xmlns:msink="http://schemas.microsoft.com/ink/2010/main" type="inkWord" rotatedBoundingBox="5379,11133 8834,10320 9059,11278 5604,120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219.0566">2770 2612 983 0,'3'0'398'0,"-2"6"44"15,-4 7-263-15,3 13-42 16,-1 6-56-16,-2 32-15 15,-3 7-38-15,4 16 6 16,2 1-29-16,0 10 7 16,5-31-12-16,-2-10 9 15,0-19-9-15,-3-14 13 16,-2-22-10-16,-4-21 10 16,-1-15-11-16,-4-29 10 15,2-20-15-15,3-28 1 16,5 8-13-16,4 1 11 15,3 25-12-15,0 20 14 16,-2 36-4-16,1 15 3 16,-1 21-10-16,2 14 11 0,3 5-13 15,6 19 12-15,3 5-3 16,8 7 11-16,-1-7-11 16,7-5 10-16,-4-19-10 15,2-16 28-15,-6-18-1 16,5-18 31-16,-4-13-1 15,1-20 22-15,-2-6-16 16,-3-11 15-16,-5 2-23 16,-2-4 8-16,-7 11-20 15,-7-4-2-15,-3 12-23 0,-1 7 3 16,-5 19-19-16,0 13 7 16,0 16-33-16,0 19-105 15,1 8-79-15,13 16-358 16,5-10-16-16</inkml:trace>
          <inkml:trace contextRef="#ctx0" brushRef="#br0" timeOffset="-2914.3231">3411 2741 1258 0,'6'-22'446'0,"-5"5"76"16,-5 5-364-16,-10 5-19 15,-4-2-74-15,-6 12-25 0,2 4-39 16,-5 14 4-16,3 9-13 16,0 27 9-16,6-1-7 15,9 7 10-15,10-9-10 16,16-12 9-16,7-29-11 16,18-19 13-16,4-24-9 15,10-19 13 1,-4-10-9-16,2-2 12 0,-18 8-12 15,-10 7 11-15,-17 20-13 0,-11 10 10 16,-10 8-12-16,-7 14 5 16,-1 9-11-16,-1 9 10 15,8 2-8-15,4 7 1 16,10-5-19-16,16-2-35 16,5-14-42-16,14-12-34 15,-1-18-26-15,10-17-340 16,0-5 112-16</inkml:trace>
          <inkml:trace contextRef="#ctx0" brushRef="#br0" timeOffset="-2227.1625">3882 2615 676 0,'-1'-2'385'0,"-1"-2"-16"16,2-7-94-16,0 4-110 15,0-4 8-15,0 1-41 16,0 5 16-16,-4 2-43 16,-1 5-7-16,-2 7-52 15,-8 6-1-15,-3 3-38 16,-8 3 3-16,2 0-13 16,0 2 11-16,4-1-12 15,2-1 9-15,5-1-10 0,5 11 9 16,2-5-8-16,9 7 7 15,5-6-9 1,14-5 10-16,5-19-9 0,15-16 11 16,4-17-8-16,3-9 11 15,-5-3-8-15,2-5 8 16,-10 10-10-16,2-10 9 16,-7 6-10-16,1-10 8 15,-10-1-8 1,2-5 7-1,-9 7-9 1,-4-1 10 0,-8 14-9-16,-5 2 8 0,-5 11-9 0,-13 11 9 15,-2 5-12-15,-4 7 8 0,2 10-9 0,-4 13 9 16,7-1-9-16,0 15 11 16,3 2-10-16,-2 2 11 0,8 4-10 15,0 4 10-15,8-11-11 16,8-2 11-16,8-5-11 15,12-12 12-15,6-15-11 16,12-11 13-16,-3-5-9 16,2-8 11-16,-8 3-10 15,-8 6 9-15,-11 7-14 16,-5 13 7-16,-6 8-9 0,-6 14 10 16,-3 5-10-16,-2 4 12 15,2-9-7-15,6-6 9 16,5-13-9-16,8-8 7 15,4-14-71-15,4-13-461 16,-5-8 131-16</inkml:trace>
          <inkml:trace contextRef="#ctx0" brushRef="#br0" timeOffset="-822.1719">4699 2243 1013 0,'-6'-63'339'16,"-2"4"99"-16,1 14-273 16,1 15 29-16,-2 20-53 15,-2 23-12-15,-4 11-63 0,-1 24-17 16,-1 9-49-16,2 26 6 16,5-2-8-16,3 15 9 15,3-14-9-15,3 1 8 16,3-20-9-16,2 6 10 15,1-22-10 1,-2-2 10-16,2-11-9 0,0-4 10 16,-4-21-8-16,1-15 17 15,3-22-10-15,6-16 10 16,3-8-9-16,15-19-11 16,3 5-24-16,7 7 9 15,-5 11-11-15,-1 11 8 16,-10 16 7-16,-1 22 13 15,-11 13-11-15,-2 8 8 16,-8 2-9-16,-4 9 12 0,-5-10-7 16,-2-4 18-16,4-5-2 15,1-8 33-15,5-11-6 16,4-11 12-16,5-7-16 16,5-11 5-16,5 1-34 15,-2 4 6-15,3 7-12 16,4 8 8-16,-2 11-10 15,4 3 7-15,-3 2-10 0,4 2 11 16,-2-4-9-16,6-6 6 16,-1-1-32-16,13-17-56 15,-5-6-50-15,7-9-36 16,-4 3-16-16,-6 0 30 16,-12 15 55-16,-9 12 53 15,-15 7 39-15,-12 16 47 16,-9 7 8-16,-7 9 37 15,-4 0 0-15,2 9 38 16,5-9-24-16,5-6 9 16,11-11-36-16,8-4 1 15,7-6-39-15,12-10 4 16,4-5-24-16,13-9 12 16,2-3-14-16,-1-6 8 15,-9 4-14-15,-1 8 10 0,-11 9-13 16,-8 8 7-16,-7 8-11 15,-1 11-1-15,-5 2 2 16,0 11 13-16,1-11-6 16,7-4 13-16,7-7 2 15,6-7 1-15,4-19-11 16,13-2 10-16,1-5-10 16,4-8-7-16,-4 5-20 15,0 2-57-15,-10 10-25 0,-10 6 4 16,-10 9 3-16,-9 9 17 15,-4 9 58-15,-5 4 41 16,0 4 0-16,0-2 40 16,7-5 2-16,4-7 15 15,4-6-25-15,6-1 6 16,7-8-35-16,5-2-3 16,5 7-18-16,7 2 9 15,5 8-14-15,-2 3 9 16,-2 6-11-16,2 5 12 15,-6-1-13-15,-7 7 9 16,-8 2-11-16,-9 2 12 16,-11-3-13-16,-8 7 32 15,-2-10 5-15,-6 0 33 16,3-8-7-16,0-4 13 16,7-9-26-16,1-10-2 0,8-10-32 15,4-7 6-15,2-6-12 16,5-7-2-16,5-1-19 15,4-6 8-15,3 4-10 16,15-5 11-16,1 0-2 16,14-2 18-16,2 4-8 15,4-11 10-15,-11 4-9 16,-7 2 10-16,-12 0-9 0,-13 5 14 16,-14 11-10-16,-17 13 10 15,-5 5-10-15,-10 23 8 16,4 6-14-16,4 8 7 15,15-5-9-15,12 7 8 16,13-11-6-16,17-5-20 16,9-9-74-16,17 0-435 15,-2-8 96-15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5:59.4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FB0445D-3598-46B5-8364-445D60F55455}" emma:medium="tactile" emma:mode="ink">
          <msink:context xmlns:msink="http://schemas.microsoft.com/ink/2010/main" type="writingRegion" rotatedBoundingBox="4184,12957 5044,14837 4597,15041 3738,13161">
            <msink:destinationLink direction="with" ref="{9DFB33C6-1B15-4E48-BF7A-7A325184DDD2}"/>
          </msink:context>
        </emma:interpretation>
      </emma:emma>
    </inkml:annotationXML>
    <inkml:traceGroup>
      <inkml:annotationXML>
        <emma:emma xmlns:emma="http://www.w3.org/2003/04/emma" version="1.0">
          <emma:interpretation id="{9BEF4900-3BA1-4A56-AC7E-0BD8B34093AC}" emma:medium="tactile" emma:mode="ink">
            <msink:context xmlns:msink="http://schemas.microsoft.com/ink/2010/main" type="paragraph" rotatedBoundingBox="4184,12957 5044,14837 4597,15041 3738,13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CD3D61-7620-4B7A-98F0-D84124CD0373}" emma:medium="tactile" emma:mode="ink">
              <msink:context xmlns:msink="http://schemas.microsoft.com/ink/2010/main" type="line" rotatedBoundingBox="4184,12957 5044,14837 4597,15041 3738,13161"/>
            </emma:interpretation>
          </emma:emma>
        </inkml:annotationXML>
        <inkml:traceGroup>
          <inkml:annotationXML>
            <emma:emma xmlns:emma="http://www.w3.org/2003/04/emma" version="1.0">
              <emma:interpretation id="{BAF8AB37-15BD-4640-A463-8CFAA2523419}" emma:medium="tactile" emma:mode="ink">
                <msink:context xmlns:msink="http://schemas.microsoft.com/ink/2010/main" type="inkWord" rotatedBoundingBox="3998,13042 4112,13290 3943,13368 3830,13119"/>
              </emma:interpretation>
            </emma:emma>
          </inkml:annotationXML>
          <inkml:trace contextRef="#ctx0" brushRef="#br0">1165 4502 461 0,'-17'24'159'16,"7"-9"61"-16,7-9-94 15,4-6-19-15,2-9 33 16,0 1-20-16,6 1-1 16,-4 2-17-16,-2 1 20 15,1 1-19-15,1 1 1 16,-4 4-23-16,4-2-1 16,-5 0-19-16,1 0 4 15,-4-2-10-15,0-7-4 0,-6 2-11 16,0-2-11-16,-1 0-19 15,-4 4-9-15,2 11-3 16,3 6-4-16,5 15 0 16,4 8 1-16,3 3 3 15,4-1 0-15,2-2 2 16,2-14-2-16,-2-9 0 16,1-20 3-16,-1-8 2 0,-3-17 9 15,-3 3 8-15,-6-3 16 16,-4 8 3-16,-2 4 3 15,0 15-7-15,-2 8-8 16,2 5-16-16,6 16-4 16,-1 6-6-16,5 10-1 15,5 3 0-15,5 1 0 16,-2-13 0-16,4-10-1 16,-4-22 1-16,5-20 1 15,-2-8 2-15,0-12 0 16,-9 4 2-16,0 4 10 15,-9 14 1-15,-3 5 8 16,-2 12 1-16,-1 3 0 16,5 6-11-16,-1 3-4 15,7 6-7-15,1 5-4 16,4-2 0-16,1-3 1 0,5-6-3 16,-5-12 1-16,7-9 1 15,-3-9 1-15,0-6-17 16,0 3-87-16,1 8-79 15,4 6-357-15,-2 13 4 16</inkml:trace>
        </inkml:traceGroup>
        <inkml:traceGroup>
          <inkml:annotationXML>
            <emma:emma xmlns:emma="http://www.w3.org/2003/04/emma" version="1.0">
              <emma:interpretation id="{A86E80AE-8AE8-40E6-810E-01482488BECB}" emma:medium="tactile" emma:mode="ink">
                <msink:context xmlns:msink="http://schemas.microsoft.com/ink/2010/main" type="inkWord" rotatedBoundingBox="4861,14438 5044,14837 4597,15041 4415,14642">
                  <msink:destinationLink direction="to" ref="{01F27B9C-C33A-4B41-A3D9-AA6D1746DB7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654.4063">1896 6086 1057 0,'-20'0'321'15,"-1"3"88"-15,0 8-244 16,0 1-69-16,2 12 4 16,1 2-41-16,7 5-13 15,5-4-46-15,5-6 5 16,7-12-10-16,6-13 16 16,6-15 3-16,9-18 30 15,3-9-4-15,3-12 25 16,-9 8-13-16,-11 0 2 15,-13 19-27-15,-16 6 4 16,-8 24-24-16,-9 14 5 0,1 10-14 16,-1 17 8-16,3 4-10 15,6 4 9-15,5-5-9 16,14-3 8-16,8-12-10 16,12-10 8-16,9-18-8 15,18-21 12-15,2-11-6 16,11-18 11-16,3-2-8 15,-4-2 9-15,-17 11-10 16,-10 7 11-16,-19 15-5 0,-16 7 13 16,-11 11-12-16,-16 15 12 15,-2 6-13-15,-11 17 2 16,7 5-12-16,3 8 8 16,13-2-12-16,5-4 9 15,19-13-9-15,10-11 7 16,9-15-9-16,18-18 13 15,6-8-7-15,8-15 9 16,1-4-7-16,-3-8 12 16,-15 15-13-16,-9 3 10 15,-17 11-5-15,-16 12 9 16,-16 15-9-16,-16 11 10 16,-4 8-12-16,-9 19 5 15,7 3-9-15,5 9 6 16,11-9-7-16,10-1 6 0,15-13-2 15,9-10-1-15,9-19-8 16,16-13 10-16,5-10-7 16,6-18 5-16,-1-2-2 15,-3-7 11-15,-10 7-11 16,-8 3 11-16,-13 10-11 16,-10 9 10-16,-9 14-10 15,-7 15 8-15,-5 11-11 16,-3 13 9-16,2 7-9 0,9 4 9 15,5-12-9-15,11-5 7 16,9-13-10-16,14-19 11 16,1-12-11-16,9-11 12 15,-3-9-6-15,0-8 10 16,-9 6-10-16,-10-2 12 16,-13 9-12-16,-13 3 11 15,-12 15-12-15,-13 10 9 16,0 13-10-16,-2 18 8 15,9 8-9-15,2 12 9 16,13 5-8-16,9-4 5 16,10-13-8-16,11-3 10 15,14-21-39-15,22-19-284 16,3-13-243-16,3-12-46 16</inkml:trace>
          <inkml:trace contextRef="#ctx0" brushRef="#br0" timeOffset="60277.2705">2046 6003 705 0,'-16'-42'410'16,"-8"13"-9"-16,-3 9-91 15,1 8-164-15,-1 11-20 16,-2 11-53-16,-1 14-28 16,5 5-35-16,2 12-6 0,10-5-2 15,4 8-4-15,7-12 1 16,4-4 0-16,1-13 0 16,3-6 1-16,-3-9 5 15,0-5 2-15,-3-4 3 16,0 0-2-16,-5 1 1 15,-1 2-5-15,2 3-3 16,-5 5-2-16,-2 5 0 0,-4 6 0 16,3-1 1-16,-1 3 0 15,2-1 0-15,2-5-1 16,8-2-1-16,4-5-1 16,4-8 0-16,10-10 1 15,2-2 4-15,-1-10 0 16,-3 2 2-16,-6 0-1 15,-1 9 0-15,-1 8-5 16,-8 11-1-16,7 14-2 16,-2 9 1-16,-2 11-1 15,-1 2 4-15,8 1 0 16,-7-11 0-16,7-10 2 16,-3-12 2-16,-3-18 4 15,3-6 2-15,1-16 2 16,-2-2 0-16,-2-5-2 15,-2 12-4-15,-5 5-2 0,-4 18-3 16,-1 16-2-16,5 16-1 16,4 17 0-16,10 8 1 15,17 11-36-15,10-12-40 16,12-28-40-16,1-26-341 16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6:20.7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9DEAD2A-3F27-4FCF-9243-3945EF1F3C54}" emma:medium="tactile" emma:mode="ink">
          <msink:context xmlns:msink="http://schemas.microsoft.com/ink/2010/main" type="writingRegion" rotatedBoundingBox="6022,12952 12167,9846 14818,15091 8672,18196"/>
        </emma:interpretation>
      </emma:emma>
    </inkml:annotationXML>
    <inkml:traceGroup>
      <inkml:annotationXML>
        <emma:emma xmlns:emma="http://www.w3.org/2003/04/emma" version="1.0">
          <emma:interpretation id="{240F53CE-EBFD-49F2-A870-E5D971391F84}" emma:medium="tactile" emma:mode="ink">
            <msink:context xmlns:msink="http://schemas.microsoft.com/ink/2010/main" type="paragraph" rotatedBoundingBox="6617,12405 10448,12189 10530,13638 6698,13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88792-4185-40F4-869F-F703A028819C}" emma:medium="tactile" emma:mode="ink">
              <msink:context xmlns:msink="http://schemas.microsoft.com/ink/2010/main" type="line" rotatedBoundingBox="6617,12405 10448,12189 10530,13638 6698,13853"/>
            </emma:interpretation>
          </emma:emma>
        </inkml:annotationXML>
        <inkml:traceGroup>
          <inkml:annotationXML>
            <emma:emma xmlns:emma="http://www.w3.org/2003/04/emma" version="1.0">
              <emma:interpretation id="{8E1AC7FB-DE8C-492E-A843-2EDF4ABAFFA4}" emma:medium="tactile" emma:mode="ink">
                <msink:context xmlns:msink="http://schemas.microsoft.com/ink/2010/main" type="inkWord" rotatedBoundingBox="6617,12405 10448,12189 10530,13638 6698,13853">
                  <msink:destinationLink direction="with" ref="{7CA0E070-3F6F-4F51-AFAF-051D14C079D9}"/>
                </msink:context>
              </emma:interpretation>
              <emma:one-of disjunction-type="recognition" id="oneOf0">
                <emma:interpretation id="interp0" emma:lang="" emma:confidence="0">
                  <emma:literal>Apikaler</emma:literal>
                </emma:interpretation>
                <emma:interpretation id="interp1" emma:lang="" emma:confidence="0">
                  <emma:literal>Apikale</emma:literal>
                </emma:interpretation>
                <emma:interpretation id="interp2" emma:lang="" emma:confidence="0">
                  <emma:literal>Amikaler</emma:literal>
                </emma:interpretation>
                <emma:interpretation id="interp3" emma:lang="" emma:confidence="0">
                  <emma:literal>Amikale</emma:literal>
                </emma:interpretation>
                <emma:interpretation id="interp4" emma:lang="" emma:confidence="0">
                  <emma:literal>Stickale</emma:literal>
                </emma:interpretation>
              </emma:one-of>
            </emma:emma>
          </inkml:annotationXML>
          <inkml:trace contextRef="#ctx0" brushRef="#br0">3846 4039 1217 0,'-1'-5'412'0,"-1"5"95"15,1 2-347 1,1 8-11-16,0 7-65 0,0 14-16 16,4 8-51-16,7 14-11 15,5 2-7-15,11 11 8 16,3 1-11-16,8 14 10 15,-4-7 0-15,4 20 0 16,-10-4-11-16,-4 6 12 16,-7-8-12-16,-7 11 12 15,-4-19-11-15,-1-15 11 16,-1-18-10-16,5-13 11 16,2-25-10-16,-1-15 13 15,-1-10-10-15,5-22 11 16,-4-13-10-16,1-28 12 15,-2-12-9-15,4-25 12 16,-4 1-10-16,5-20 10 0,1 17-11 16,1 4 9-16,-5 30-10 15,-1 12 5-15,-2 32-8 16,-1 13 6-16,4 13-11 16,5 4 5-16,1 1-7 15,8-6 7-15,-1 1-6 16,5-5 9-16,-5-5-8 15,0-8 9-15,-7 5-8 0,-4-5 8 16,-8 3-11-16,-10 7 11 16,-8 16-31-16,-10 6-95 15,-4 13-76-15,0 20-357 16,12 6-9-16</inkml:trace>
          <inkml:trace contextRef="#ctx0" brushRef="#br0" timeOffset="1077.5898">4478 4885 518 0,'9'-10'352'16,"-4"1"0"-16,-2 4-116 15,0-1 5-15,-2 5-74 16,1-1 11-16,1 2-46 16,0-6 14-16,-2-3-45 15,-1-10-2-15,-1-5-46 0,-4-8-5 16,-4-4-36-16,-6 1 1 15,-3 9-15-15,-6 10 7 16,0 11-13-16,-2 28 9 16,5 13-10-16,3 14 8 15,11 6-6-15,10 2 10 16,7-14-9-16,22-14 9 16,13-18-10-16,20-14 12 15,5-10-10-15,19-7 11 16,-17-1-10-16,-3 4 11 15,-24 7-12-15,-11 9 8 16,-19 9-11-16,-6 10 8 16,-7 4-10-16,-4-4 14 15,-2-1-8-15,-2-15 15 16,4-13-6-16,1-17 9 0,-1-9-11 16,-4-17 9-16,2 2-14 15,-11-6 8-15,-2 10-8 16,5 6 7-16,3 20-10 15,6 5 7-15,5 8-10 16,11 8 8-16,4-1-7 16,17-16-13-16,7-5-54 15,23-28-90-15,-1-13-30 16,10-24-6-16,-12 1 12 16,-5-9 58-16,-23 16 100 0,-11 8 61 15,-14 26 26-15,-14 26 26 16,-11 22-13-16,-11 37 17 15,-4 22-33-15,-4 22-5 16,8 3-23-16,8 20 22 16,14-14-22-16,11-3 10 15,11-13-16-15,7-5 10 16,4-20-21-16,1-7 8 16,-7-9-16-16,-6-15 12 15,-7-15 0-15,-11-23 3 16,-8-14-11-16,-4-14 12 15,0-6-12-15,-7-9 1 16,2 15 0-16,-2 12 26 16,2 14-8-16,-4 14 12 0,9 20-14 15,6 12 6-15,7 0-26 16,15 5 6-16,8-5-13 16,16-2 13-16,10-10-11 15,19-13 11-15,-3-11-10 16,9-14 12-16,-18-13-10 15,-8-9 10-15,-19 5-11 16,-9 1 11-16,-13 9-11 16,-4 18 5-16,-7 19-10 15,-4 23 14-15,-1 11-7 0,-1 7 14 16,2 1-7-16,8-4 12 16,4-14-13-16,11-4 8 15,7-10-14-15,10-20 5 16,0-11-34-16,7-15-103 15,-2-10-54-15,-1-18-341 16,-2-3-8-16</inkml:trace>
          <inkml:trace contextRef="#ctx0" brushRef="#br0" timeOffset="1390.7953">5888 3918 1118 0,'-11'7'461'15,"-2"14"27"-15,-8 18-253 16,4 12-123-16,5 21-15 15,9-5-61-15,9 23 2 16,11-5-25-16,8 10 3 16,2-19-16-16,2 5 8 0,-5-19-10 15,-5-3 11-15,-10-18-11 16,-4-7 11-16,-5-16-5 16,-2-24 29-16,4-18-10 15,4-18 12-15,4-14-11 16,8-30 5-16,6-4-32 15,3-10 12-15,-3 10-14 16,-3 12 10-16,-7 32-10 16,-4 20 7-16,-5 23-16 0,-5 12 11 15,-2 8-8-15,1 5-98 16,-1 1-72-16,10-1-365 16,-1-11-8-16</inkml:trace>
          <inkml:trace contextRef="#ctx0" brushRef="#br0" timeOffset="2524.487">5864 3735 1583 0,'-6'-14'403'0,"6"2"120"16,6-3-444-16,3 6 123 15,-5 5-723-15</inkml:trace>
          <inkml:trace contextRef="#ctx0" brushRef="#br0" timeOffset="1568.8482">6132 4358 1266 0,'-13'61'387'0,"-1"11"104"15,14-3-355-15,0-1-20 16,11-19-52-16,13-8-3 16,12-12-43-16,10-9-1 15,7-19-109-15,8-20-61 16,-12-12-359-16,-10-35 2 0</inkml:trace>
          <inkml:trace contextRef="#ctx0" brushRef="#br0" timeOffset="2301.0859">6430 4520 506 0,'25'-23'356'0,"-2"-1"-24"0,-1-1-68 0,-7 4-70 0,-4 7 16 16,-13 11-67-16,-11 5 2 16,-7 8-47-16,-10 17-8 15,-4 5-68-15,-4 11 11 16,8 7-10-16,3 5 28 16,12-8-10-16,7-5 13 15,14-13-27-15,17-14 1 16,10-19-26-16,14-20 11 15,2-6-9-15,8-13 11 16,-12-7-12-16,-1-4 10 16,-20 12-15-16,-5 5 9 15,-14 17-20-15,-7 28 12 16,-8 22-10-16,2 12 10 16,2 4-8-16,6 4 16 0,9-13-10 15,14-7 9-15,8-9-8 16,10-18 12-16,4-13-6 15,13-19 10-15,1-14-10 16,8-29 11-16,0-8-14 16,-1-20 14-16,-14-3-11 15,-10-10 12-15,-21 23-10 16,-19 12 9-16,-19 32-17 0,-11 28 11 16,-10 21-12-16,-11 30 11 15,4 9-10-15,-1 25 11 16,10-2-12-16,18 16 10 15,15-14-12-15,20 8 10 16,8-21-11-16,16-6 12 16,-2-18-11-16,15-9 13 15,0-14-11-15,8-11 10 16,-8-8-9-16,0-9 11 16,-17-5-9-16,-7-11 1 15,-9-1 0-15,-7 1 9 16,-10 5-11-16,-5 7 9 15,-2 15 0-15,-12 13 0 16,0 13-7-16,-6 18 11 16,3 10-9-16,6 11 9 0,12-4-10 15,9 2 8-15,13-14-11 16,17-8 9-16,3-17-10 16,17-13 12-16,-7-13-14 15,6-22-24-15,-19-17-143 16,-15-15-402-16,-24 0 55 15</inkml:trace>
        </inkml:traceGroup>
      </inkml:traceGroup>
    </inkml:traceGroup>
    <inkml:traceGroup>
      <inkml:annotationXML>
        <emma:emma xmlns:emma="http://www.w3.org/2003/04/emma" version="1.0">
          <emma:interpretation id="{2EA80A47-E6F6-4A58-A17B-1FFCE6AA008C}" emma:medium="tactile" emma:mode="ink">
            <msink:context xmlns:msink="http://schemas.microsoft.com/ink/2010/main" type="paragraph" rotatedBoundingBox="6984,14356 12883,13052 13148,14250 7249,15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3160F6-A131-4C3B-94BE-ED5FF2492E70}" emma:medium="tactile" emma:mode="ink">
              <msink:context xmlns:msink="http://schemas.microsoft.com/ink/2010/main" type="line" rotatedBoundingBox="6984,14356 12883,13052 13148,14250 7249,15555"/>
            </emma:interpretation>
          </emma:emma>
        </inkml:annotationXML>
        <inkml:traceGroup>
          <inkml:annotationXML>
            <emma:emma xmlns:emma="http://www.w3.org/2003/04/emma" version="1.0">
              <emma:interpretation id="{0A0367D3-F0F4-4CB6-8AAE-50CD15875911}" emma:medium="tactile" emma:mode="ink">
                <msink:context xmlns:msink="http://schemas.microsoft.com/ink/2010/main" type="inkWord" rotatedBoundingBox="6984,14356 11446,13370 11711,14568 7249,15555">
                  <msink:destinationLink direction="with" ref="{C1547789-B42A-495E-93C3-E9FEF57B5731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48.7399">4673 5816 1360 0,'8'-9'312'0,"-13"22"118"16,-5 23-389 0,-8 27-33-16,-6 7-2 0,-8 31 2 15,-1 1 0-15,-7 8-3 16,2-17-1-16,-1-4-1 16,10-29 2-16,5-23 0 15,14-28 3-15,17-28-1 16,10-31-1-16,11-44-29 15,12-23-10-15,11-36-3 16,-3-1-2-16,3 6 17 16,-12 40 32-16,-8 27 10 15,-14 49-3-15,-13 43 6 16,-11 34-10-16,1 25-2 16,-2 13 3-16,2 18 14 0,6-11 4 15,11 5 6 1,4-19-2-16,7-1-1 0,4-23-11 15,4-4-8-15,-5-16-10 16,-4-10 0-16,-6-7 1 16,-15-9-29-16,-9-12-33 15,-15-10-59-15,-7-8-15 16,-16-14-7-16,-1-1 29 16,-7-3 37-16,4 1 71 15,3 5 61-15,10 6 36 0,16 3 41 16,13 7 3-16,16 5-8 15,13 5-48-15,20 4-32 16,10 6-42-16,22 4-9 16,3 2 10-16,19-1-79 15,-5-4-60-15,5-4-382 16,-20-4 28-16</inkml:trace>
          <inkml:trace contextRef="#ctx0" brushRef="#br0" timeOffset="4339.5293">5281 5908 1143 0,'-19'5'357'0,"-8"17"111"16,0 11-313-16,-2 11-4 15,8-2-34-15,5 0-22 16,10-9-48-16,7-9-18 16,10-12-22-16,5-14-4 0,5-8-1 15,8-10 3-15,-2-5-1 16,1-2 1-16,-1 6-2 15,0 9-4-15,-4 12-3 16,4 19-1-16,-5 13-1 16,2 14 1-16,-3 5 5 15,2 11-1-15,-7-6 3 16,2 4-2-16,-7-10 3 0,-2-7 16 16,-9-7 12-16,-5-7 11 15,-4-8 9-15,-10-6-1 16,-2-2-15-16,-11-10-11 15,-2-6-10-15,-8-12-9 16,1-7-1-16,-8-17-37 16,8-6-22-16,5-12-46 15,17 3-30-15,17-2-69 16,22 9 17-16,17 5 0 16,10 9 33-16,20-3 6 15,1 6-11-15,10-5-57 16,-11 2 19-16,2-9 42 15,-21 0 132-15,-7-1 157 16,-19 6 108-16,-11 1 52 16,-17 10-10-16,-14 16-90 0,-7 11-75 15,-10 14-31 1,-1 15-46-16,4 21-17 0,7-6-8 16,6 7 4-16,13-8-2 15,8-7-1-15,2-20-5 16,13-7-6-16,1-13-6 15,17-13 1-15,5-4 0 0,14-4-1 16,-2 5-1 0,10 8-4-16,-7 11-1 0,-5 9-4 15,-9 9 0-15,-6 11-1 16,-17 7 3-16,-7 15-1 16,-6 4 5-16,-4 11 4 15,-4-5 11-15,-1 2 13 16,-1-19 2-16,1-4 1 15,0-13-4-15,-2-7-10 16,-1-8-11-16,0 0-1 16,-4-12-2-16,-4-14 0 15,-1-4 0-15,-7-6-8 16,-5-10-7-16,-8-17-41 16,4 1-26-16,8-14-12 15,14 0 7-15,16-4 7 16,19 17 40-16,13 2 26 15,5 11 10-15,10 5-1 16,-3 12 0-16,3 6 0 16,-8 8 2-16,1 2 2 0,-11 7 1 15,0 1 2-15,-11 0 1 16,7-3 8-16,-7-2 3 16,2-13 4-16,0 0 3 15,5-10 0-15,-11 0-6 16,0-16-3-16,-8 5-7 0,-5-4-1 15,-11 7-2-15,-5 7-3 16,-4 23-1 0,-9 15 3-16,0 15 3 0,-1 12 5 15,4 3 8-15,4 5 16 16,10-10-1-16,10-4-5 16,4-9-3-16,14-8-8 15,6-8-15-15,12-11-1 16,0-9 7-16,9-11-46 15,-5-4-41-15,6-5-102 16,-5-4 86-16,-4-6-448 16,-10 6 118-16</inkml:trace>
          <inkml:trace contextRef="#ctx0" brushRef="#br0" timeOffset="4697.7631">6656 5669 1076 0,'-4'-6'355'0,"-4"1"73"0,-1 4-299 16,-6 8-30-16,2 13-43 15,1 10-18-15,3 4-21 16,7 4-1-16,10-8-2 16,7-9-1-16,4-9 1 15,10-6-1-15,-1-9-6 16,2-2 0-16,-6-4 0 16,3 2-1-16,-6 2-4 0,5 14-3 15,-4 9-3 1,5 21-1-16,-1 7 0 0,-2 14 1 15,-6 3 4-15,-5 5-2 16,-7-10 0-16,-4 5 20 16,-10-12 22-16,-5-6 25 15,-4-11 14-15,-5-13 8 16,2-9-21-16,-4-13-20 16,2-8-27-16,-4-23-16 15,4-2-21-15,-13-23-86 16,5-4-58-16,5-10-40 15,10 11-1-15,15 3-318 16,18 23 154-16</inkml:trace>
          <inkml:trace contextRef="#ctx0" brushRef="#br0" timeOffset="5610.2784">7003 5802 950 0,'14'-15'444'0,"-14"2"3"15,-8-2-221-15,-6 3-127 16,-4 12-39-16,-1 3-54 15,2 13-5-15,4 10-2 16,5 5 11-16,8-2 9 16,8 1 5-16,2-10-2 15,16-11 3-15,4-4-7 0,9-16-5 16,5-9-6-16,5-24 0 16,-7-2-15-16,-1-22-39 15,-11 1-19-15,-12-7-15 16,-15 14-5-16,-11 8-5 15,-10 24 30-15,-7 19 36 16,1 22 35-16,3 19 43 16,3 5 38-16,10 6 36 15,8-5-14-15,15-1-19 16,8-14-37-16,11-10-18 16,4-16-27-16,13-13 1 15,-11-17-1-15,4-15 1 16,-7-5-1-16,4-5-3 15,-17 1-5-15,-5 5-17 16,-14 11-27-16,-17 17-21 16,-11 20 0-16,-7 23-2 0,3 16 18 15,2 23 28-15,10 2 27 16,4 12 24-16,11-9 6 16,8 4 0-16,5-13-2 15,8-3-7-15,0-16-23 16,6-13-5-16,5-19 1 15,4-19 3-15,-3-19 1 16,1-11 1-16,-8-8 2 0,-10-3-1 16,-11 10-1-16,-10 8 5 15,-5 17 7-15,-2 10 8 16,0 14 0-16,3 9-2 16,4 4-7-16,10 5-8 15,7-1-10-15,13-2-2 16,4-8 1-16,13-5-1 15,-4-7 2-15,1-6-1 16,-8-4-8-16,-1-8-10 16,-10 0 1-16,-4 4-1 15,-8 6-2-15,-4 9 4 16,-5 15 14-16,-4 14 12 16,2 8 6-16,2 13 9 15,7-3 8-15,9-3-7 16,7-9-8-16,4-11-4 15,-1-14-6-15,2-20 2 0,-4-12-22 16,-5-21-125 0,-5-11-55-16,-2-14-36 0,-8 1-15 15,-8-13-77-15,-4 5 8 16,-10 2-52-16,-2 12 260 16,-5 15 173-16,8 18 147 15,-4 19 157-15,13 18 108 16,3 14-224-16,7 1-163 0,8 10-51 15,12 1-42-15,9 1-2 16,5-4-40-16,13 5-95 16,1-7-2-16,10-1-344 15,-4-9 18-15</inkml:trace>
          <inkml:trace contextRef="#ctx0" brushRef="#br0" timeOffset="5887.6758">8392 5426 1032 0,'-14'5'474'16,"-13"5"24"-16,-4 7-258 0,-5 5-21 15,4 3-71-15,8 2-27 16,13-7-37-16,14-4-23 16,14-10-39-16,11-6-14 15,12-9-5-15,12-9-9 16,-1-6-11-16,15-4-29 16,-10 1-5-16,-2 6 0 15,-17 11 7-15,-7 13 11 16,-21 12 28-16,-6 19 17 0,-7 8 4 15,-1 12 13-15,1-2 8 16,4-1 2-16,3-10-13 16,9-13-5-16,-2-16-11 15,11-12 1-15,5-12-3 16,11-19-186-16,5-5-391 16,8-5 66-16</inkml:trace>
        </inkml:traceGroup>
        <inkml:traceGroup>
          <inkml:annotationXML>
            <emma:emma xmlns:emma="http://www.w3.org/2003/04/emma" version="1.0">
              <emma:interpretation id="{128C4A57-BDF2-4F12-82F5-77F0F6F226E0}" emma:medium="tactile" emma:mode="ink">
                <msink:context xmlns:msink="http://schemas.microsoft.com/ink/2010/main" type="inkWord" rotatedBoundingBox="12912,13506 12980,13490 13009,13618 12940,13633"/>
              </emma:interpretation>
              <emma:one-of disjunction-type="recognition" id="oneOf2">
                <emma:interpretation id="interp6" emma:lang="" emma:confidence="0">
                  <emma:literal>\</emma:literal>
                </emma:interpretation>
                <emma:interpretation id="interp7" emma:lang="" emma:confidence="0">
                  <emma:literal>/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48075.973">10130 4895 1392 0,'-8'8'376'16,"17"8"91"-16,17 10-425 15,4 7-295-15,0-2-215 16</inkml:trace>
        </inkml:traceGroup>
      </inkml:traceGroup>
    </inkml:traceGroup>
    <inkml:traceGroup>
      <inkml:annotationXML>
        <emma:emma xmlns:emma="http://www.w3.org/2003/04/emma" version="1.0">
          <emma:interpretation id="{1F7AFA42-2F95-43FE-A1F2-3A40C4F0A6CC}" emma:medium="tactile" emma:mode="ink">
            <msink:context xmlns:msink="http://schemas.microsoft.com/ink/2010/main" type="paragraph" rotatedBoundingBox="7782,16434 13927,13328 14818,15091 8672,18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87B031-53CC-438B-9F80-5EAC6734BCDD}" emma:medium="tactile" emma:mode="ink">
              <msink:context xmlns:msink="http://schemas.microsoft.com/ink/2010/main" type="line" rotatedBoundingBox="7782,16434 13778,13403 14321,14477 8324,17508"/>
            </emma:interpretation>
          </emma:emma>
        </inkml:annotationXML>
        <inkml:traceGroup>
          <inkml:annotationXML>
            <emma:emma xmlns:emma="http://www.w3.org/2003/04/emma" version="1.0">
              <emma:interpretation id="{5C628266-6CB4-44E0-963B-52B4BEA2EB6E}" emma:medium="tactile" emma:mode="ink">
                <msink:context xmlns:msink="http://schemas.microsoft.com/ink/2010/main" type="inkWord" rotatedBoundingBox="7782,16434 10044,15291 10453,16102 8191,17245">
                  <msink:destinationLink direction="from" ref="{01F27B9C-C33A-4B41-A3D9-AA6D1746DB73}"/>
                </msink:context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4277.3795">5089 7952 1012 0,'-23'-11'353'16,"5"2"94"-16,9-1-283 0,14-8 1 15,8-11-57-15,19-10-3 16,9-7-58-16,20-7-2 15,2 8-22-15,18 7 5 16,-10 14-22-16,-2 12 6 16,-12 12-14-16,-2 6 7 15,-20 6-8-15,-2 2 9 16,-8 1-10-16,-8-2 8 16,-10-4-9-16,-4 6 10 15,-7-3-7-15,-7 10 13 16,-5 3-4-16,-10 16 16 15,-1-2-7-15,-7 13 11 0,1-11-12 16,-9 1 6-16,1-12-14 16,-2-8 7-16,5-13-12 15,8-10-1-15,20-16-71 16,20-11-441-16,8-5-26 16,17-15-202-16</inkml:trace>
          <inkml:trace contextRef="#ctx0" brushRef="#br0" timeOffset="44293.4983">6068 8019 1179 0,'-9'-34'455'0,"-12"-2"55"16,-3 10-334-16,-6 8-16 15,0 15-87-15,-3 14-26 0,6 16-39 16,1 19 0-16,11 8-18 16,2 18 11-16,10-7-7 15,9-7 10-15,6-16-8 16,9-13 9-16,9-23-10 16,18-20 13-16,1-22-10 15,14-25 11-15,-4-7-7 16,-1-7 9-16,-22 11-12 15,-6 17 11-15,-18 25-12 0,-4 16 2 16,-8 19-12-16,0 19 8 16,-3 7-9-16,1 13 3 15,1-5 5-15,2-5 12 16,1-12-5-16,4-14 9 16,1-14 0-1,4-20 4-15,-1-8-9 0,4-16 9 16,-2-1-11-16,-14-13 10 15,-7 10-13-15,-6 1 10 16,-3 13-13-16,0 11 2 16,5 20-13-16,5 16 8 15,7 9-9-15,5 6 9 16,4-3-3-16,11 0 12 0,2-15-10 16,15-12 12-16,4-12-10 15,9-14 12-15,-4-10-8 16,2-7 11-16,-14 5-12 15,-9-1-8-15,-15 5-66 16,-12 4-76-16,-8 14-385 16,-10 0 44-16</inkml:trace>
          <inkml:trace contextRef="#ctx0" brushRef="#br0" timeOffset="45027.4841">6619 7809 1045 0,'-5'3'356'16,"2"3"69"-16,5 2-255 15,5 2-72-15,8-1-2 16,8-6-55 0,7-4-2-16,1-5-23 0,2-11 26 15,-7-10-6-15,-4-3 19 16,-13-1-9-16,-7-9 9 15,-5 6-26-15,-5 2 1 0,-7 8-19 16,-10 11 3-16,-1 16-16 16,-5 12 7-16,-2 13-9 15,4 11 7-15,13 2-9 16,8 1 8-16,11-4-8 16,15-7 7-16,11-10-9 15,8-10 11-15,2-17-6 16,17-20 10-16,-8-10-6 0,1-18 11 15,-5-2-11-15,-8-11 7 16,-18 1-10 0,-1-15-12-1,-11 6-17-15,-6-5 11 0,-2 23-10 0,-7 15 6 16,-6 26 8-16,-3 28 18 16,-2 19-8-16,2 13 12 15,6 7-5-15,11 9 12 16,10-11-13-16,12 2 9 15,6-10-12-15,9-5 10 16,0-8-10-16,5 1 11 16,-7-8-10-16,-2-9 10 15,-11-2-10-15,-8 1 12 16,-8-11-10-16,-8-11 17 16,-5 1-11-16,-5-17 10 15,-7-8-11-15,-5-4 9 0,-2 5-17 16,-6 4 11-16,6 13-11 15,4 8 13-15,11 12-13 16,11 9 8-16,14 3-13 16,13 3 10-16,8-1-12 15,16-7 11-15,2-5-7 16,14-16 13-16,-4-4-10 16,1-12-3-16,-18 0-18 15,-3-1-11-15,-23 8-11 0,-7-1 10 16,-13 6 3-16,-2 5 19 15,-8 2 8-15,-2 11 9 16,-1 5-10-16,2 14 11 16,2 5-8-16,1 8 19 15,7-5-9-15,2 1 11 16,2-11-10-16,11-5 9 16,8-15-14-16,6-11 13 15,2-7-10-15,2-12 14 16,-5-6-9-16,-7 2 20 15,-7 4-4-15,-9 0 22 16,-9 9-13-16,-10 4 11 16,-7 4-22-16,-5 8-1 15,-1 7-22-15,2 7 7 0,9 4-12 16,5 7 8-16,7-5-9 16,10 0 13-16,7-5-18 15,13-2-127-15,12-5-411 16,6 0 85-16</inkml:trace>
          <inkml:trace contextRef="#ctx0" brushRef="#br0" timeOffset="44302.474">6770 7633 876 0,'-1'-1'215'0,"-8"-5"74"0,6 7-266 16,1 1-8-16,1-2-24 16,-1 1 8-16,5 5-13 15,-3-3 13-15,2 0-8 16,-2 3 15-16,0 0-11 15,3-3 30-15,-5 0-124 16,-5 0-175-16,2 2 36 16</inkml:trace>
        </inkml:traceGroup>
        <inkml:traceGroup>
          <inkml:annotationXML>
            <emma:emma xmlns:emma="http://www.w3.org/2003/04/emma" version="1.0">
              <emma:interpretation id="{45526E33-99C2-4646-BF13-68C90D025D72}" emma:medium="tactile" emma:mode="ink">
                <msink:context xmlns:msink="http://schemas.microsoft.com/ink/2010/main" type="inkWord" rotatedBoundingBox="10351,15240 13820,13487 14321,14477 10852,16231"/>
              </emma:interpretation>
              <emma:one-of disjunction-type="recognition" id="oneOf4">
                <emma:interpretation id="interp12" emma:lang="" emma:confidence="0">
                  <emma:literal>effizient</emma:literal>
                </emma:interpretation>
                <emma:interpretation id="interp13" emma:lang="" emma:confidence="0">
                  <emma:literal>ebbe zurrt</emma:literal>
                </emma:interpretation>
                <emma:interpretation id="interp14" emma:lang="" emma:confidence="0">
                  <emma:literal>ebbe zumut</emma:literal>
                </emma:interpretation>
                <emma:interpretation id="interp15" emma:lang="" emma:confidence="0">
                  <emma:literal>erbe zurrt</emma:literal>
                </emma:interpretation>
                <emma:interpretation id="interp16" emma:lang="" emma:confidence="0">
                  <emma:literal>erbe zumut</emma:literal>
                </emma:interpretation>
              </emma:one-of>
            </emma:emma>
          </inkml:annotationXML>
          <inkml:trace contextRef="#ctx0" brushRef="#br0" timeOffset="45625.3385">7922 7183 907 0,'-24'-10'342'15,"0"7"64"-15,9 10-241 16,9 10-48-16,10 5-43 16,13 16-25-16,5 1-37 15,13 1-6-15,1-10 0 16,9-7 1-16,-2-17 3 15,8-23 15-15,-7-10 10 16,1-22 17-16,-14-5 5 16,-14-11 4-16,-14 10-14 15,-18-3-12-15,-11 13-15 0,-14 2-7 16,5 14-9-16,-4 14-5 16,12 21-1-16,2 24-2 15,11 17 1-15,4 17-3 16,10 4 3-16,4 7-1 15,11-13 2-15,17-7-1 16,10-20 2-16,16-13 1 16,-1-22 2-16,14-18-5 15,-9-9-47-15,-7-16-54 16,-19-2-381-16,-12-11 60 16</inkml:trace>
          <inkml:trace contextRef="#ctx0" brushRef="#br0" timeOffset="46442.4258">8359 6333 1026 0,'-9'36'254'15,"-3"12"89"-15,10 5-258 16,13 19-18-16,5 0 2 16,13 8 3-16,8-7-2 15,11 11-28-15,-1-9-16 16,8 2-6-16,-7-11-7 15,-3 0-4-15,-13-16-2 0,-7-5 0 16,-13-15 1-16,-6-15 2 16,-12-12 29-16,-9-18 9 15,-3-11 1-15,-9-16-3 16,-9-10-2-16,-6-24-31 16,-3 3-9-16,-3-11-3 15,9 10-2-15,11 13-1 16,16 25 0-16,15 16-5 15,12 17 0-15,16 6 1 16,8 3 0-16,12-6 0 16,3-9 6-16,9-16 0 15,-10-14 2-15,-5-14 1 16,-12 2 1-16,-12-15 0 16,-18 9 1-16,-14-5-1 0,-5 13-1 15,-8 2-1-15,0 23-4 16,-3 23-2-16,7 26-1 15,4 31-1-15,5 16-1 16,7 23 2-16,11-10 2 16,8 7-1-16,6-19 1 15,18-5 2-15,0-22 0 16,4-5 1-16,-6-22 3 16,-1-14 4-16,-15-14 4 0,-3-18 4 15,-9-11 3-15,-9-16-1 16,-7-7-3-16,-5-13-4 15,-8 8-5-15,-8-3 0 16,2 17-3-16,1 23-1 16,4 23-1-16,4 15-2 15,14 12 0-15,9 18-3 16,8-9 1-16,14 0 1 16,7-9 1-16,13-4 1 15,-2-14 2-15,5-11 2 16,-9-7 2-16,-6 2 0 15,-7-7 0-15,-13-2 2 16,-7 4 0-16,-12-6-2 16,0 3 0-16,-9 5-3 15,3 15-2-15,-6 12-4 16,6 14 1-16,-3 7-1 16,9-2 2-16,3-6-1 0,11-3 2 15,1-12-4-15,6-8-32 16,-5-8-82-16,-2-1-26 15,-10-13-342-15,2-1 27 16</inkml:trace>
          <inkml:trace contextRef="#ctx0" brushRef="#br0" timeOffset="46770.3021">9195 6135 1121 0,'1'-9'322'0,"11"-6"98"16,11-3-316-16,19-1 2 15,4 4-28-15,19 3-14 16,-5 10-27-16,6 11-12 16,-15 8-17-16,-6 8-5 15,-21 4 1-15,-12 10-1 16,-15 1 3-16,-9 10 0 16,-10-2 0-16,-7 4 10 15,7-13 9-15,0-1 9 16,10-14-2-16,11-3-1 15,11-13-8-15,13-1-11 16,6-11-7-16,11-8 1 16,2-6 5-16,11-10 0 15,-7-3 0-15,-4 1-2 0,-16 3 2 16,-10-2-49-16,-22 7-85 16,-19 4-387-16,-13 1 54 15</inkml:trace>
          <inkml:trace contextRef="#ctx0" brushRef="#br0" timeOffset="46941.8437">9432 6254 522 0,'6'7'455'0,"10"-7"-88"0,17-4 27 15,6-2-292-15,13-5-3 16,-1-8-32-16,13-1-9 16,-8 1-73-16,4-5-395 15,-24 1 120-15</inkml:trace>
          <inkml:trace contextRef="#ctx0" brushRef="#br0" timeOffset="47203.4389">9878 5910 1171 0,'-8'29'335'0,"5"7"85"16,5 1-340-16,8 5-14 16,7-4-35-16,11-8-10 15,1-9-10-15,8-5-3 16,-4-8-7-16,2-7-51 0,-14-2-38 15,-8-11-342-15,-5-6 51 16</inkml:trace>
          <inkml:trace contextRef="#ctx0" brushRef="#br0" timeOffset="47672.0526">10016 5931 901 0,'-15'5'376'0,"15"8"12"0,6 2-187 0,7-4-143 16,16-1-11 15,7-8-16-31,1-11-9 16,1-11-6-16,0-1-1 0,-11-3-2 0,-5-1 1 0,-10 1 3 15,0-3 7-15,-7 1 3 0,-2 0 4 16,-2 8 7 0,2 8 3 15,2 13-10-31,5 7-3 0,1 5-6 0,11-1-10 15,7 1-7-15,14-15 4 0,4-8 0 16,10-16 0 0,-3-7 0-1,3-13-1-15,-15 5-3 0,-6-3-2 0,-12 14 0 0,-14 4 0 16,-13 12-3-16,-10 13-1 16,-5 13 3-16,-2 7 0 0,7 6-1 15,5-5 2-15,11-7 1 16,11-12-1-16,11-13 0 15,10-19 2-15,2-7 4 16,9-21-1-16,-3-6-1 16,1-7-2-16,-10 1-2 15,-2-15-3-15,-10 4-13 16,-10-7-43-16,-10 12-4 16,-8 16-7-16,-8 28 2 0,-10 29 24 15,3 29 46-15,-1 26 16 16,5 5 14-16,16 8 5 15,11-7-13-15,14 1-1 16,9-18-9-16,12 2-8 16,0-10-4-16,5-4 1 15,-7-13 0-15,2 2 0 16,-18-11 1-16,-1-7 2 16,-11-2-8-16,-12-10-36 15,-17-10-46-15,-5-3-43 16,-17 0-357-16,-24 5 67 15</inkml:trace>
          <inkml:trace contextRef="#ctx0" brushRef="#br0" timeOffset="47848.5802">10762 5196 994 0,'-26'-11'345'0,"16"8"36"16,20 6-275-16,22 8-8 0,16-5-43 16,24 6-10-16,5-8-2 15,5-8 7-15,-16-4-64 16,-15-7-407-16,-43-14 131 15</inkml:trace>
        </inkml:traceGroup>
      </inkml:traceGroup>
      <inkml:traceGroup>
        <inkml:annotationXML>
          <emma:emma xmlns:emma="http://www.w3.org/2003/04/emma" version="1.0">
            <emma:interpretation id="{71FB16D8-E74F-43D5-9B42-2CAB4919A634}" emma:medium="tactile" emma:mode="ink">
              <msink:context xmlns:msink="http://schemas.microsoft.com/ink/2010/main" type="line" rotatedBoundingBox="9648,17135 14164,13865 14617,14491 10101,17760"/>
            </emma:interpretation>
          </emma:emma>
        </inkml:annotationXML>
        <inkml:traceGroup>
          <inkml:annotationXML>
            <emma:emma xmlns:emma="http://www.w3.org/2003/04/emma" version="1.0">
              <emma:interpretation id="{40F0401E-9B12-4C0E-8AE2-A27011B91285}" emma:medium="tactile" emma:mode="ink">
                <msink:context xmlns:msink="http://schemas.microsoft.com/ink/2010/main" type="inkWord" rotatedBoundingBox="9648,17135 11363,15893 11693,16349 9978,17591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8683.8683">7242 8749 1052 0,'-12'-30'370'15,"-12"0"93"-15,0 6-298 16,-6 7-5-16,4 10-54 15,-1 11-17-15,9 11-61 0,3 14 0 16,9 5-26-16,5 11 4 16,10-6-13-16,6-7 9 15,4-17-8-15,16-18 13 16,-1-21-7-16,13-24 14 16,-4-11-9-16,2-13 11 15,-15 3-12-15,-4 9 10 16,-14 21-12-16,-3 17 5 15,-9 23-10-15,-2 31 7 16,1 13-10-16,-1 18 8 16,4 3-6-16,7-2 10 15,0-19-7-15,9-18 8 16,0-25-9-16,3-31 14 16,3-17-10-16,4-28 2 15,-5-5-27-15,-5-11-55 0,-9 12-53 16,-12-19 149-16,-12 19-527 15,1 3 202-15</inkml:trace>
          <inkml:trace contextRef="#ctx0" brushRef="#br0" timeOffset="49171.0798">7476 8078 887 0,'-9'40'330'15,"6"19"44"-15,4-7-227 16,10 4-54-16,4-17-37 16,10-11 19-16,2-14-23 15,9-5 15-15,2-16-18 0,4-18 8 16,-3 0-28-16,3-5 1 15,-9 0-26-15,-1 7 5 16,-8 23-16-16,-6 11 10 16,-8 4-10-16,1 7 14 15,-7 4-10-15,1 1 14 16,-4-8-11-16,-1 0 18 16,-4-1-9-1,-8-5 13-15,-5-2-10 16,-7 5 12-1,-4-1-18-15,-7-4 8 16,2 2-15-16,5-7 14 0,7-6-20 0,9-7-93 16,12-4 347-16,10-8-720 15,7-7 253-15</inkml:trace>
          <inkml:trace contextRef="#ctx0" brushRef="#br0" timeOffset="49501.1968">7965 8151 1009 0,'8'18'291'16,"13"3"99"-16,0-7-294 15,9-8 32-15,0-12-37 0,13-14 14 16,-4-14-35-16,3-10 0 16,-7-2-18-16,-11-5 5 15,-14 9-31-15,-13 4 10 16,-10 14-15-16,-14 14-8 15,-8 19-12-15,-2 16 11 16,-2 13-15-16,3 14 10 16,15 2-9-16,10 3 10 15,10-12-15-15,16-6 9 16,12-16-9-16,15-16 9 16,4-17-7-16,20-20 13 15,-1-11-8-15,6-8 11 16,-11 2-12-16,-5 7 10 15,-20 16-12-15,-8 7 11 16,-18 11-8-16,-5 5 33 16,-8 1-2-16,4 1 21 15,-8-2-5-15,2-7 14 0,-4-4-30 16,-2-9 8 0,-5-4-17-16,-1-8 9 0,-3-6-16 15,-1 3 7-15,5 6-17 16,5 4 4-16,14 4-17 15,17 12-6-15,19-2-37 16,25-3-123-16,9-1 229 16,22-19-627-16,-7-11 170 0</inkml:trace>
        </inkml:traceGroup>
        <inkml:traceGroup>
          <inkml:annotationXML>
            <emma:emma xmlns:emma="http://www.w3.org/2003/04/emma" version="1.0">
              <emma:interpretation id="{955D0284-0FAE-4666-BAC2-A3755DDC305A}" emma:medium="tactile" emma:mode="ink">
                <msink:context xmlns:msink="http://schemas.microsoft.com/ink/2010/main" type="inkWord" rotatedBoundingBox="11767,15727 14224,13948 14617,14491 12160,16270"/>
              </emma:interpretation>
              <emma:one-of disjunction-type="recognition" id="oneOf6">
                <emma:interpretation id="interp18" emma:lang="" emma:confidence="0">
                  <emma:literal>weicht</emma:literal>
                </emma:interpretation>
                <emma:interpretation id="interp19" emma:lang="" emma:confidence="0">
                  <emma:literal>wich G</emma:literal>
                </emma:interpretation>
                <emma:interpretation id="interp20" emma:lang="" emma:confidence="0">
                  <emma:literal>wicht</emma:literal>
                </emma:interpretation>
                <emma:interpretation id="interp21" emma:lang="" emma:confidence="0">
                  <emma:literal>wuchst</emma:literal>
                </emma:interpretation>
                <emma:interpretation id="interp22" emma:lang="" emma:confidence="0">
                  <emma:literal>wrickt</emma:literal>
                </emma:interpretation>
              </emma:one-of>
            </emma:emma>
          </inkml:annotationXML>
          <inkml:trace contextRef="#ctx0" brushRef="#br0" timeOffset="51328.4399">9277 7399 755 0,'-7'-10'242'16,"-5"-5"79"-16,6-3-199 0,-5-5 33 16,1-1 3-1,-4 0 37-15,10 9-20 0,-2 11-17 16,7 13-53-16,7 19-30 15,-2 16-57-15,9 14-17 16,4 4-1-16,7-1 1 16,-1-13 2-16,16-18-2 15,-5-22 2-15,6-23 0 16,-5-18 1-16,1-18 3 16,-16-5 0-16,-7-5 3 15,-13 5 4-15,-13 4 3 16,-5 14-1-16,-8 11-2 15,3 15-5-15,0 21-7 16,9 20-4-16,10 11-3 16,10 7 0-16,13 4 0 0,7-9 0 15,11-15 0-15,4-15 4 16,8-18 3-16,0-18 4 16,1-21 2-16,-4-5 3 15,-7-13 0-15,-11 6 2 16,-14 0 1-16,-13 15 1 15,-12 3-1-15,-7 13 1 16,-13 11-5-16,5 15-6 0,-4 12-1 16,10 12-1-16,1 13-5 15,11-4 3-15,8-3-3 16,11-8 0-16,11-5-1 16,6-17 3-16,12-17 1 15,3-4 3-15,8-16 2 16,-5-4 0-16,-3-12-1 15,-9 8 0-15,-9-7-2 16,-12 8 0-16,-8 4 0 16,-1 17 0-16,-4 10-4 15,-1 14-1-15,5 13 0 16,2 2-1-16,1 4-1 16,4-2 3-16,4-5 1 15,0-11 0-15,-1-5 4 16,-4-8 3-16,-1-7-2 15,-4-1 3-15,-4-8 0 0,-4 4-2 16,-2-4 2-16,-5 5 2 16,-1-4 3-16,3 11 4 15,0 0 0-15,3 8-2 16,5 7-8-16,5 4-3 16,7 2-4-16,4-1-2 15,10-2-2-15,2-8 8 16,3-10-14-16,-1-4-27 0,-4-16-159 15,-8 1-18-15,-16-14-345 16,-10 0-39-16</inkml:trace>
          <inkml:trace contextRef="#ctx0" brushRef="#br0" timeOffset="51503.9695">10167 6266 956 0,'-16'1'418'15,"10"4"-1"-15,10-1-213 16,11 1-142-16,10-2-26 15,6 0-31-15,11-5-20 16,-1-2-47-16,1-2-359 16,-12-3 86-16</inkml:trace>
          <inkml:trace contextRef="#ctx0" brushRef="#br0" timeOffset="51812.6618">10643 6239 990 0,'-6'-8'369'0,"-4"1"77"16,-2 7-261-16,-5 7-47 0,4 13-41 16,1 16-22-16,1 13-44 15,2 5-9 1,9-3-2-16,3-4-1 0,11-14-11 16,13-18 2-16,4-12 4 0,13-18 19 15,-1-12 6-15,2-29 4 16,-7-5 1-16,-3-23-2 15,-11 3-21-15,-8-12 3 16,-11 18-1-16,-17 4 2 16,-9 26-2-16,-14 11-4 15,0 22-9-15,2 22-3 16,11 17-7-16,10 17-1 16,13 7 0-16,19 6-1 15,13-15-1-15,24-5 9 16,6-13-9-16,20-15-156 15,-2-10-394-15,10-10 69 16</inkml:trace>
          <inkml:trace contextRef="#ctx0" brushRef="#br0" timeOffset="53352.1182">11457 5373 1348 0,'-23'7'332'15,"-4"19"125"-15,0 13-384 16,3 16-25-16,5 7 0 16,1 11-21-16,13-7-7 15,11-1-9-15,2-17 4 0,5-7-12 16,2-19 7-1,-4-7-7-15,-7-9 9 0,1 0-4 16,-7-7 20-16,1-5 18 16,-5-3 8-16,-3-6-10 15,-3-11 3-15,-6-13-21 16,0-3-17-16,-6-15-12 16,1 3 7-16,2 3-9 15,3 18 6-15,2 13-14 16,10 26 9-16,4 20-10 15,7 11 9-15,19 14-7 16,7-3 11 0,17 2-7-16,8-14 9 0,13-10-6 15,-10-14 8-15,1-6-6 16,-14-11 8-16,-8-13-5 16,-16 6 8-16,-11-11-6 15,-16-2 9-15,-16-2-10 0,-16 10 4 16,-17-4-26-16,-6 5-9 15,-14 2-56-15,6 2 1 16,1 6-22-16,11 9 23 16,1 14 6-16,14 7 55 15,2 6 1-15,14 0 26 16,5-3-11-16,13-17 12 16,13-10-10-16,9-4 12 0,9-14-9 15,3-5 15-15,3 2 1 16,-8 5 16-16,-4 2 2 15,-6 7 11-15,-3 4-10 16,0 6-3-16,9 7-14 16,3-1-5-16,15 3-13 15,3 0 8-15,12-4-8 16,0-10 19-16,10-7-485 16,-15-10 166-16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7:15.7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9D0CFE6-A9B1-4778-9BF4-230BA389CAF1}" emma:medium="tactile" emma:mode="ink">
          <msink:context xmlns:msink="http://schemas.microsoft.com/ink/2010/main" type="writingRegion" rotatedBoundingBox="25159,1594 31653,-101 33268,6081 26774,7778"/>
        </emma:interpretation>
      </emma:emma>
    </inkml:annotationXML>
    <inkml:traceGroup>
      <inkml:annotationXML>
        <emma:emma xmlns:emma="http://www.w3.org/2003/04/emma" version="1.0">
          <emma:interpretation id="{1E39B5D5-834C-450C-87D5-024C8D02129B}" emma:medium="tactile" emma:mode="ink">
            <msink:context xmlns:msink="http://schemas.microsoft.com/ink/2010/main" type="paragraph" rotatedBoundingBox="25159,1594 30837,111 31267,1757 25589,3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17721-1ED4-4A1C-BF8A-8EA0AB7FA627}" emma:medium="tactile" emma:mode="ink">
              <msink:context xmlns:msink="http://schemas.microsoft.com/ink/2010/main" type="inkBullet" rotatedBoundingBox="25159,1594 26599,1218 27030,2864 25589,3241"/>
            </emma:interpretation>
          </emma:emma>
        </inkml:annotationXML>
        <inkml:trace contextRef="#ctx0" brushRef="#br0">1281 191 596 0,'-40'-66'393'0,"-29"9"-51"0,-14 17-45 0,-25 11-210 0,-2 29 3 0,-20 30-11 0,2 29 4 0,-22 50-3 62,21 26-15-62,-3 34-13 0,30-4 5 0,27 25-27 16,51-20-11-16,27-2-15 0,34-31 3 0,34-13-9 0,20-41 9 0,34 11-5 0,7-24 8 31,32-21-8-31,-11-47 11 16,-1-16-4-16,-29-55 14 0,-3-18 13 0,-38-17 11 15,-10-16 4-15,-21-13 7 16,-19-28-13-16,-31-7-14 16,-29-8-10-16,-26 37-7 15,-32-1-14-15,-11 36 1 0,-17 26-12 16,13 45-9-16,0 35-42 16,28 38-13-16,29 23-91 15,34 9 466-15,34 8-808 16,22-20 372-16</inkml:trace>
        <inkml:trace contextRef="#ctx0" brushRef="#br0" timeOffset="-280.9126">315 1044 935 0,'27'-23'386'0,"10"-2"18"0,25-7-201 0,16-1-154 0,25-4-11 0,-5-1-35 0,16-10-292 15,-12-7-115 1,8-14-81-16</inkml:trace>
        <inkml:trace contextRef="#ctx0" brushRef="#br0" timeOffset="-569.3313">450 805 556 0,'-42'-6'363'0,"9"20"-35"16,18 10-120-16,10 4-53 16,19 2-61-16,20 5-23 15,14-13-4-15,17-8 2 16,4-11 1-16,19-12-4 16,-5-5-5-16,5-1-17 15,-12 5-8-15,-7 5-81 16,-26 7 429-16,-19-4-827 15,-21-1 356-15</inkml:trace>
        <inkml:trace contextRef="#ctx0" brushRef="#br0" timeOffset="-785.7565">1017 525 701 0,'-13'-24'514'16,"-13"12"-76"-16,-5 22-74 0,-4 31-252 16,3 17-27-16,-7 25-15 15,6-4-9-15,0 13-5 16,11-14 4-16,5 3-21 16,7-16-12-16,5-1-19 15,2-20 2-15,2-10-10 16,-2-14 10-1,-2-23-6-15,2-17 9 0,2-20-26 16,-1-16-2-16,-4-24-34 16,-4 7-5-16,-11-7-18 15,-5 22 24-15,-4 17 0 16,3 20 32-16,2 30-1 16,8 24 17-1,4 21-11-15,7 2 12 0,9 20-5 16,10-12 12-16,19 2 0 15,10-20 14-15,16-5-7 0,4-25 8 16,8-7-9-16,-11-18 3 16,-8-7-11-16,-21-10 9 15,-18-8-16-15,-18-4-6 16,-19-4-79-16,-12 0-25 16,-18-2-365-16,-5 10 46 15</inkml:trace>
      </inkml:traceGroup>
      <inkml:traceGroup>
        <inkml:annotationXML>
          <emma:emma xmlns:emma="http://www.w3.org/2003/04/emma" version="1.0">
            <emma:interpretation id="{27F81E04-D0C3-44A5-9F5C-7F4685CD39DE}" emma:medium="tactile" emma:mode="ink">
              <msink:context xmlns:msink="http://schemas.microsoft.com/ink/2010/main" type="line" rotatedBoundingBox="27417,1259 30900,350 31170,1384 27687,2294"/>
            </emma:interpretation>
          </emma:emma>
        </inkml:annotationXML>
        <inkml:traceGroup>
          <inkml:annotationXML>
            <emma:emma xmlns:emma="http://www.w3.org/2003/04/emma" version="1.0">
              <emma:interpretation id="{BB728E58-3281-4F8C-8ECF-489938D52190}" emma:medium="tactile" emma:mode="ink">
                <msink:context xmlns:msink="http://schemas.microsoft.com/ink/2010/main" type="inkWord" rotatedBoundingBox="27417,1259 30900,350 31170,1384 27687,22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80.4947">2150 304 1114 0,'14'-60'428'0,"-5"24"72"16,0 22-314-16,-3 25-45 16,-1 31-46-16,-5 15-70 15,0 27-27-15,1 8 8 16,5 8-6-16,5-22 9 15,8 0-11-15,7-28 9 16,8-20-2-16,4-24 19 0,8-20 0 16,-7-23 9-16,6-29-6 15,-9-9 0 1,-3-29-17-16,-12 7 0 0,-3 0-9 16,-10 30 6-16,-7 17-16 15,-5 37 4-15,-7 38-11 16,4 20 10-16,5 17-10 15,5 5 14-15,14 12-4 16,13-19 10-16,13-6-10 16,8-15 12-16,26-17-3 15,3-23 9-15,5-26-5 16,-5-12 9-16,-4-17-9 16,-23-1 5-16,-19-5-7 15,-16 11 4-15,-18 5-9 16,-18 14 3-16,-10 20-13 15,-2 18 8-15,-2 21-7 0,7 12 8 16,13 9-4-16,7-1 10 16,11 3-10-16,9-13 7 15,14-5 4-15,-2-17-11 16,15-21-164-16,-3-15-362 16,4-18 49-16</inkml:trace>
          <inkml:trace contextRef="#ctx0" brushRef="#br0" timeOffset="839.9401">3224-355 1349 0,'-17'-5'379'15,"2"26"83"-15,2 17-361 16,11 1-88-16,7 14-1 16,5-11-61-16,14-2-413 15,5-17 126-15</inkml:trace>
          <inkml:trace contextRef="#ctx0" brushRef="#br0" timeOffset="1769.5681">3895 125 1153 0,'1'-10'323'16,"-7"4"103"-16,-7 13-332 15,-8-4-25-15,-11 14-18 16,1 2-29-16,-8 20-21 15,4 5 6-15,-2 19-9 16,11 6 14-16,8 8 0 16,11-16 12-16,14-7-1 15,23-19 22-15,32-28 2 16,14-22 1 0,37-25-11-16,5-16 3 0,10-28-20 0,-21-3-10 15,-4-23-8-15,-29 2 9 16,-14-13-10-16,-23 19 9 15,-20 2-10-15,-22 36 6 16,-20 25-14-16,-11 31 11 16,-8 31-10-16,1 16 11 15,7 21-10-15,13 3 12 16,19 3-11-16,17-12 8 0,34 0-6 16,11-21 10-16,40-18-6 15,1-21 9-15,17-22-7 16,-19-20 7-16,7-23-8 15,-29-10 8-15,0-20-7 16,-15 4 8-16,-2-14-8 16,-23 7 10-16,-19 1-8 15,-20 28 9-15,-26 16-10 16,-14 37 9-16,-8 35-12 16,5 29 6-16,10 30-12 15,19 9 7-15,21 18-11 16,24-9 9-16,33 6-7 15,15-22 11-15,25 1-7 16,-2-21 11-16,3-3-9 0,-28-18 10 16,-13-4-10-16,-28-13 8 15,-10-5-8-15,-17-7 10 16,-13-7-9-16,-8-7 10 16,-14-10-15-16,-8-2-3 15,-26-16-27-15,-10-1-5 16,-20-7-18-16,-3-2 16 15,-5-4 3-15,27 12 26 16,15 4 22-16,33 9 26 0,23 4-6 16,17 7 12-16,20-1 3 15,15 1-11-15,23 2-17 16,5 4 5-16,19 7-12 16,-8 3 13-16,9 0-147 15,-13-2-396-15</inkml:trace>
        </inkml:traceGroup>
      </inkml:traceGroup>
    </inkml:traceGroup>
    <inkml:traceGroup>
      <inkml:annotationXML>
        <emma:emma xmlns:emma="http://www.w3.org/2003/04/emma" version="1.0">
          <emma:interpretation id="{FB6747E5-BCA5-4250-8075-32EEABAD095D}" emma:medium="tactile" emma:mode="ink">
            <msink:context xmlns:msink="http://schemas.microsoft.com/ink/2010/main" type="paragraph" rotatedBoundingBox="26101,3722 31948,1718 32882,4445 27036,6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B4D932-1A60-4902-B12B-4C72AF2212FC}" emma:medium="tactile" emma:mode="ink">
              <msink:context xmlns:msink="http://schemas.microsoft.com/ink/2010/main" type="line" rotatedBoundingBox="26102,3514 31783,2037 32058,3094 26377,4572"/>
            </emma:interpretation>
          </emma:emma>
        </inkml:annotationXML>
        <inkml:traceGroup>
          <inkml:annotationXML>
            <emma:emma xmlns:emma="http://www.w3.org/2003/04/emma" version="1.0">
              <emma:interpretation id="{F33DC2B5-EA8E-4D72-9D29-4456B701A7EF}" emma:medium="tactile" emma:mode="ink">
                <msink:context xmlns:msink="http://schemas.microsoft.com/ink/2010/main" type="inkWord" rotatedBoundingBox="26102,3514 28828,2805 29077,3761 26350,4470"/>
              </emma:interpretation>
              <emma:one-of disjunction-type="recognition" id="oneOf1">
                <emma:interpretation id="interp1" emma:lang="" emma:confidence="0">
                  <emma:literal>durch</emma:literal>
                </emma:interpretation>
                <emma:interpretation id="interp2" emma:lang="" emma:confidence="0">
                  <emma:literal>derch</emma:literal>
                </emma:interpretation>
                <emma:interpretation id="interp3" emma:lang="" emma:confidence="0">
                  <emma:literal>deich</emma:literal>
                </emma:interpretation>
                <emma:interpretation id="interp4" emma:lang="" emma:confidence="0">
                  <emma:literal>der</emma:literal>
                </emma:interpretation>
                <emma:interpretation id="interp5" emma:lang="" emma:confidence="0">
                  <emma:literal>der's</emma:literal>
                </emma:interpretation>
              </emma:one-of>
            </emma:emma>
          </inkml:annotationXML>
          <inkml:trace contextRef="#ctx0" brushRef="#br0" timeOffset="3239.6789">1350 2818 518 0,'-28'6'243'0,"2"-4"24"0,10-5-89 15,5-5-37-15,4-2 15 16,2-5-53-16,5-9 42 15,-9 6-24-15,0 0 48 16,-6-5-24-16,-3 7 3 16,-1 7-56-16,-7 3-16 15,1 3-58-15,-11 18-3 16,3 6-19-16,-8 25 8 16,5 7-13-16,5 17 11 15,10-2-11-15,13 0 8 16,11-17-9-16,18-12 11 15,15-17-10-15,24-22 12 16,8-22-2-16,29-29 18 16,-2-15-6-16,8-34 19 0,-17 6-3 15,-6-14 8 1,-34 13-17-16,-13 4 9 0,-22 19-20 16,-17 13 4-16,-14 26-17 15,-7 24 7-15,-1 23-13 16,-4 32 11-16,6 16-12 15,2 17 13-15,9-5-9 16,6 14 9-16,11-17-10 16,17-1 10-16,13-17-10 0,19-8 10 15,6-23-8-15,6-12 12 16,-9-21-8-16,0-10 13 16,-19-12-7-16,-7-15 9 15,-10-8-8-15,-10-4 7 16,-13 6-11-16,-8-3 8 15,-8 12-10-15,0 18 4 16,4 20-9 0,-7 8 4-16,12 19-8 0,-4 17 7 15,5 4-6-15,4-1 10 16,7 4-8-16,6 1 8 16,10-11-8-16,14-14 8 15,9-16-3-15,20-20 9 16,4-17-7-16,13-11 9 15,-10-1-9-15,2-3 6 16,-20 17-10-16,-4 5 9 0,-19 20-11 16,-1 11 6-1,-12 13-8-15,2 6 9 0,-5 6-8 16,3 1 9-16,-2-1-6 16,1-3 9-16,-4-6-10 15,8-6 17-15,0-16 1 16,0-10 19-16,0-10 0 15,6-10 22-15,-13-8-9 0,-7-11-2 16,-7-2-16-16,-6-11-6 16,-6 9-17-16,3-2 1 15,6 22-8-15,5 7-2 16,5 22-4-16,11-10-67 16,2 29-51-16,11-1-80 15,8 7-37-15,15-7-340 16,3 13 86-16</inkml:trace>
          <inkml:trace contextRef="#ctx0" brushRef="#br0" timeOffset="3702.9598">3119 2239 947 0,'-9'-21'401'0,"-17"7"20"0,-5 11-245 0,-10 11-44 0,-1 10-53 0,-6 19 5 0,14 8-23 0,4 8 9 15,19 0-32-15,17-4-2 0,20-20-24 16,19-14 15-16,7-17-4 16,20-28 20-16,-1-13-8 15,7-19 11-15,-14-4-20 16,4-8-2-16,-20 5-18 16,-6-69 7-16,-21 18-12 15,-17-1 9-15,-19 9-14 0,-24 13 5 31,-10 78-13-31,-13 12 8 0,2 18-10 0,-6 53 12 16,17 19-6-16,7 36 10 16,19-7-10-16,16 2 8 15,19-46-8-15,21-21 8 16,15-30-7-16,19-4 13 16,5-10-9-16,17-2 11 15,-13-1-12-15,-3-2-14 16,-21 1-17-16,-11 10 6 15,-23 4-16-15,-11 13 16 16,-13 0 20-16,-4 4-50 16,4-7-55-1,1 9-377-15,5-10 42 0</inkml:trace>
        </inkml:traceGroup>
        <inkml:traceGroup>
          <inkml:annotationXML>
            <emma:emma xmlns:emma="http://www.w3.org/2003/04/emma" version="1.0">
              <emma:interpretation id="{8C26B71A-D774-4E75-A89C-144A61A9CE38}" emma:medium="tactile" emma:mode="ink">
                <msink:context xmlns:msink="http://schemas.microsoft.com/ink/2010/main" type="inkWord" rotatedBoundingBox="29612,2865 31848,2284 32058,3094 29823,3676"/>
              </emma:interpretation>
              <emma:one-of disjunction-type="recognition" id="oneOf2">
                <emma:interpretation id="interp6" emma:lang="" emma:confidence="0">
                  <emma:literal>den</emma:literal>
                </emma:interpretation>
                <emma:interpretation id="interp7" emma:lang="" emma:confidence="0">
                  <emma:literal>der</emma:literal>
                </emma:interpretation>
                <emma:interpretation id="interp8" emma:lang="" emma:confidence="0">
                  <emma:literal>dem</emma:literal>
                </emma:interpretation>
                <emma:interpretation id="interp9" emma:lang="" emma:confidence="0">
                  <emma:literal>denn</emma:literal>
                </emma:interpretation>
                <emma:interpretation id="interp10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4181.6776">4528 2059 1107 0,'-24'-30'345'0,"-7"-2"88"16,2 17-318-1,1 35-9-15,8-1-48 16,2 16 2-16,11 7-33 0,7-3 14 15,6-24 3-15,12 0-4 16,12-2-11-16,15-11 22 16,9-4-15-16,19-8-6 15,5-16 3-15,8-49 8 16,-12-42-29-16,4-18 3 16,-23 6-14-1,-11-3 8-15,-22 42-10 0,-11 39 8 16,-22 15-13 31,-11 13 7-32,-2 22-9 1,-8 17 6-16,11 11-7 0,-1 20 14 0,13-4-3 16,6-2 11-16,13 43-6 15,5 21 10-15,15 2-11 0,17 2 6 0,4 1-8 16,9-55 9-16,-3-26-9 0,-2-16 13 0,-19-10-27 0,-4-13-84 0,-17-19 293 15,-5-19-739-15,-8-60 252 16</inkml:trace>
          <inkml:trace contextRef="#ctx0" brushRef="#br0" timeOffset="4718.2419">5437 1583 770 0,'33'4'355'16,"-2"2"23"-16,5-6-117 15,-4-9-71-15,2-3 26 16,-8-4-44-16,-2-10 7 16,-11 4-61-16,-4-4-19 15,-13 5-55-15,-11 3-9 16,-8 12-31-16,-2 2-1 16,-11 10-10-16,-11 15 7 15,2 10-6-15,-1 5 9 16,4 42-9-16,15 23 7 15,19-2-10-15,19 5 10 0,19-7-9 16,22-44 12-16,10-34-6 16,22-35 11-16,-3-31-9 15,12-52 11-15,-17-1-11 16,2-8 10-16,-22 19-10 16,-11 12 9-16,-21 56-12 15,-16 8 4-15,-19 11-12 16,-14 14 9-16,-2 11-10 15,-1-2 11-15,10-3-5 16,12 1 9-16,15-11-7 0,21-5 17 16,13-5-7-16,14-7 12 15,9 3-7-15,19-7 9 16,-7-5-17-16,6-5 8 16,-12 4-11-16,-13-4 7 15,-23 8-10-15,-15 6 3 16,-18 9-8-16,-12 11 7 15,-6 5-1-15,4 5 3 16,5 5-4-16,9-1 10 16,11-8 6-16,5-4-184 15,-4-8-405-15</inkml:trace>
        </inkml:traceGroup>
      </inkml:traceGroup>
      <inkml:traceGroup>
        <inkml:annotationXML>
          <emma:emma xmlns:emma="http://www.w3.org/2003/04/emma" version="1.0">
            <emma:interpretation id="{6207BDDC-2B71-4A60-AB49-B343614A2506}" emma:medium="tactile" emma:mode="ink">
              <msink:context xmlns:msink="http://schemas.microsoft.com/ink/2010/main" type="line" rotatedBoundingBox="26772,5114 32445,3169 32882,4445 27209,6389"/>
            </emma:interpretation>
          </emma:emma>
        </inkml:annotationXML>
        <inkml:traceGroup>
          <inkml:annotationXML>
            <emma:emma xmlns:emma="http://www.w3.org/2003/04/emma" version="1.0">
              <emma:interpretation id="{FF5F8D0C-7112-4F84-8CB8-B57D4F3C34C4}" emma:medium="tactile" emma:mode="ink">
                <msink:context xmlns:msink="http://schemas.microsoft.com/ink/2010/main" type="inkWord" rotatedBoundingBox="26772,5114 32445,3169 32882,4445 27209,6389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766.2863">1576 4246 861 0,'-3'-16'334'0,"-2"0"47"15,5 4-199-15,-3-1-75 16,2 10-12-16,1 7-21 16,3 8-26-16,1 17-10 15,7 12 0-15,4 16-4 0,1 3 12 16,2 13 3-16,0-7 4 15,2 5-9-15,-10-17-4 16,1-3-10-16,-2-20-1 16,3-16 2-16,-2-19 13 15,14-28 4-15,-1-14 6 16,-4-26-8-16,-4-6-6 0,-3-23-20 16,-13 11-6-16,-16-12-10 15,-1 12 3-15,-9-3-7 16,-4 19 5-16,-2 17-12 15,12 29 3-15,0 31-8 16,10 25 7-16,5 28-8 16,6 8 10-16,9 10-6 15,6-11 8-15,18-8-7 16,5-17 7-16,11-21-4 16,5-23 12-16,14-24-7 15,-11-17 9-15,4-25-5 16,-11-9 7-16,-11-2-10 15,-15 16 8-15,-11 7-9 16,-10 19 7-16,-6 23-11 16,-6 12 2-16,-6 17-9 15,0 16 7-15,-3 37-8 0,6 11 10 16,2 21-4-16,4-1 10 16,9 7-10-16,10-28 8 15,11-7-9-15,8-26 10 16,16-7 1-16,5-23-10 15,10-17-164-15,-5-14-373 16,7-19 53-16</inkml:trace>
          <inkml:trace contextRef="#ctx0" brushRef="#br0" timeOffset="6207.6244">2601 4087 511 0,'-33'-8'562'0,"-6"11"-145"0,12 14-297 0,1 17 314 16,5 10-354-16,9 10-20 16,6-3-12-16,8-1-4 15,2-17-1-15,17-5 1 16,6-17 8-16,20-19 6 16,5-13 0-16,25-19-9 15,-2-7-9-15,12-7-22 16,-16 10-8-16,-7 2-10 15,-17 17 6-15,-16 8-10 16,-13 16 5-16,-10 17-9 16,-8 8 9-16,-9 9-7 0,1-1 10 15,-5-3-4-15,4-16 8 16,4-4-3-16,4-12 15 16,-2-10-1-16,3-10 8 15,0-18-8-15,1-7 2 0,-1-18-16 16,-3-3 3-1,-4 2-48-15,-2 14-6 16,-3 14-25-16,4 17-24 0,10 11-53 16,5 5 34-1,11 0-48-15,5-3 491 16,11 3-787 0,2-9 417-16</inkml:trace>
          <inkml:trace contextRef="#ctx0" brushRef="#br0" timeOffset="6959.4781">3227 3179 956 0,'-9'-6'351'16,"-2"27"26"-16,4 33-239 15,4 40-79-15,4 4-19 16,7 7-5-16,7-1-7 16,1-25 2-16,4-23-12 15,-8 1-6-15,1-9-10 16,-5-6 5-16,2-11-3 0,2-11 11 15,8-23-4-15,-2-14 11 16,7-10-8-16,-1-4 3 16,-3-4-9-16,-6 4-9 15,-1 2-54-15,-9 8-9 16,-5 6-29-16,-4 5-2 16,0 14 4-16,-1 5 50 0,7 15 10 15,1 2 30 1,6 8 12-16,5-1 18 0,5 5-5 15,1-14 14-15,5-12 13 16,2-8 8-16,12-23-7 16,-4-11 3-16,5-15-11 15,-7-5-15-15,8-14-21 16,-10-28 0-16,2-42-7 16,-6 5 3-16,-7 0-61 15,-14 9 0-15,-12 38-13 16,-12 53 20-16,-11 13 2 15,4 22 63-15,-5 19 2 16,7 17 18-16,2 33-11 16,14 42 5-16,7-1-3 15,13-4 3-15,14 0-7 16,11-30 3-16,11-43-9 16,-1-4 1-16,5-11-3 0,-13-12 1 15,-7-3-11-15,-13-5 8 16,-11-10-5-16,-12 2 7 15,-9-2-10-15,-6-8 10 32,-12-5-27-32,-8 4 0 0,-16-9-11 0,2-5 7 15,-13-1-8-15,13 5 26 0,5 4 8 16,19-29 23 0,10 44 2-16,21-35 8 0,18 5-10 15,16 38-7-15,19 32-18 16,8-35-2-16,20 40-4 15,-6-1-9-15,6-40-442 16,-17 5 146-16</inkml:trace>
          <inkml:trace contextRef="#ctx0" brushRef="#br0" timeOffset="7556.222">4245 3174 1095 0,'9'21'259'16,"1"21"108"-16,10 54-305 15,1 0-13-15,9 8 7 16,-5-6 2-16,5-10-3 15,-6-44 7-15,-3 22 8 16,-10-6 3-16,-8 12-2 16,-6-8-3-1,-5 4-20-15,4-25-15 16,-1-8-16-16,4-22 3 16,-1-19 19-16,2-19 8 0,-1-26-3 15,1-14 5-15,-3-13-12 16,6-9-24-16,4-57-12 0,1-3 1 15,4-2-7 17,6 16 7-32,0 19-10 0,1 66 8 0,5 31-10 15,0 19 6-15,2 2-11 0,-2 8 9 16,-2 20-8-16,-5 10 13 16,-7 15-9-16,-10 7 13 15,-12 28-11-15,-9-16 11 16,-18-7-7-16,-7-10 12 0,-2 0-7 15,1-40 11-15,11-4-8 16,12-9-44-16,15-13-139 16,14-20-39-16,23-32-314 15,4-7-41-15</inkml:trace>
          <inkml:trace contextRef="#ctx0" brushRef="#br0" timeOffset="7889.4372">4717 3083 979 0,'3'3'277'0,"-1"6"109"16,1 7-251-16,0 26-14 16,3 15 8-16,3 15-18 15,2 29-32-15,2-1-24 16,1-22-20-16,1-20-17 16,1-18 8-16,1-35 28 15,-5-10 12-15,1-47-4 0,-5-10 7 16,-5-27-17-16,-2-10-33 15,-2-10-14-15,-11 40 0 16,-8 4-25-16,-1 28 3 16,-6 10-14-1,-1 16 6-15,8 13-6 0,11 8 24 16,11 13-8-16,11 1 14 16,19 4-7-16,7-11 10 0,12 8-68 15,4-17-25-15,13-5-74 16,-8-17-13-16,3 5-331 15,-9-13 99-15</inkml:trace>
          <inkml:trace contextRef="#ctx0" brushRef="#br0" timeOffset="8124.0881">5234 3006 919 0,'-33'8'374'16,"-3"8"28"-16,-2 14-190 15,2 5-103-15,5 19-11 16,14 1-20-16,14 11-18 15,14-7-22-15,14 34-19 16,7-60-2-16,8-17 21 16,1-16 21-16,2-24 9 15,-5-48 11-15,1 15-2 0,-11 0-19 16,-3-4-22 0,-10 14-9-16,-11 2-10 0,-13 17-13 15,-14-5-95-15,-11 6-67 16,-14 0-404-1,6 3 25-15</inkml:trace>
          <inkml:trace contextRef="#ctx0" brushRef="#br0" timeOffset="8541.8316">5593 2806 1015 0,'15'-54'382'0,"6"15"102"15,-2 6-267-15,7 15-24 16,-4 15-50-16,-2 17-51 16,-10 8-63-16,1 22-27 15,-8 4-2-15,-9 13-5 16,-9-5 7-16,-15 1-4 15,-2-15 8-15,-7 2-3 16,6-14 7-16,5-3-5 0,19-9 3 16,7-2-5-1,14-8 2-15,18-8 5 0,12 0 9 16,15-6 4-16,5 0 8 16,13-2-7-16,-6 1-2 15,3-2-10-15,-15 4 5 16,-9-5-131-16,-22 2 272 15,-31-11-708-15,-25 4 202 16</inkml:trace>
          <inkml:trace contextRef="#ctx0" brushRef="#br0" timeOffset="8779.2406">5566 2978 1156 0,'7'-2'319'0,"10"-4"126"16,22 5-313-16,21-4-24 15,6 2-13-15,16-8-23 16,-2 8-24-16,-3-1-143 16,-23-4-375-16</inkml:trace>
          <inkml:trace contextRef="#ctx0" brushRef="#br0" timeOffset="9084.0458">6133 2899 1171 0,'5'2'327'15,"11"-8"104"-15,14-5-320 16,14-7-32-16,-2-24-17 16,7 12-15-16,-4-1-21 15,-12-7-19-15,-13 8 7 16,-11 2 1-16,-17 5 10 15,-17 2-10-15,-10 9 9 0,-7 6-12 16,-1 5-4-16,-8 13-11 16,6 15 9-1,-3 21-12-15,7-2 8 0,7 20-8 16,16-12 7-16,12 0-9 16,16-13 10-16,16 0-8 15,7-17 19-15,12-2-127 16,6-13-203-16,15-13-156 15,-6-11-138-15</inkml:trace>
          <inkml:trace contextRef="#ctx0" brushRef="#br0" timeOffset="9380.2555">6613 2475 1079 0,'-37'-20'357'0,"-8"19"52"16,1 19-306-16,4 16-25 0,11 8-44 15,8 6-26-15,14-13 1 16,7 1-10-16,6-11 9 16,1-7-11-16,-1-7 9 15,9-5-3-15,5-9 8 16,13-5-7-16,3-4 12 16,7-3-11-16,-5 5 4 0,-3 7-11 15,-14 1 7 1,-6 13-9-16,-12 1 10 0,-5 6-8 15,-2-5 14-15,-11 10 16 16,-8-4 25-16,-13 5 13 16,-5-3 18-16,-8 0-9 15,4-6-13-15,6-3-25 16,12-7-13-16,7-8-38 16,16-3-63-16,11-5-442 15,11-1 105-15</inkml:trace>
          <inkml:trace contextRef="#ctx0" brushRef="#br0" timeOffset="9709.3805">7218 2346 1196 0,'-10'-29'365'0,"-19"9"85"15,-14 22-334-15,-4-2-46 16,-11 9-23-16,7-6-31 15,0 21-13-15,16-3 6 16,8 12-9-16,18-6 7 16,3 15-10-16,11-12 7 15,16-4-4-15,12-8 8 16,16-6-6-16,10-2 10 0,11-2-10 16,-5-1 7-16,-2 8-12 15,-15-1 9-15,-12 1-14 16,-22-3 9-16,-25 6 1 15,-16-2 20-15,-23 8 2 16,-8 3 14-16,-17 9-7 16,12-1-2-16,-9 1 9 15,21-2-79-15</inkml:trace>
        </inkml:traceGroup>
      </inkml:traceGroup>
    </inkml:traceGroup>
    <inkml:traceGroup>
      <inkml:annotationXML>
        <emma:emma xmlns:emma="http://www.w3.org/2003/04/emma" version="1.0">
          <emma:interpretation id="{CAE3AA48-2A97-4649-88DE-B483815AABA9}" emma:medium="tactile" emma:mode="ink">
            <msink:context xmlns:msink="http://schemas.microsoft.com/ink/2010/main" type="paragraph" rotatedBoundingBox="27685,6514 32226,4508 32913,6064 28372,80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A030BD-43AF-408F-BEAB-439E57BF48A9}" emma:medium="tactile" emma:mode="ink">
              <msink:context xmlns:msink="http://schemas.microsoft.com/ink/2010/main" type="line" rotatedBoundingBox="27685,6514 32226,4508 32913,6064 28372,8071"/>
            </emma:interpretation>
          </emma:emma>
        </inkml:annotationXML>
        <inkml:traceGroup>
          <inkml:annotationXML>
            <emma:emma xmlns:emma="http://www.w3.org/2003/04/emma" version="1.0">
              <emma:interpretation id="{00E5ABCF-3357-4B19-B2A6-C5CC2C4751C6}" emma:medium="tactile" emma:mode="ink">
                <msink:context xmlns:msink="http://schemas.microsoft.com/ink/2010/main" type="inkWord" rotatedBoundingBox="27760,6684 31181,5173 31615,6157 28194,766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748.5703">2728 6029 1099 0,'-7'-1'374'0,"7"-2"56"16,6-6-282-16,10 0-76 16,14-14-6-16,8-8-50 15,9-17 14-15,-2 0-15 16,3-14 24-16,-15 2-2 15,-17-9 32-15,-16 12-10 0,-16 2 13 16,-16 14-26-16,-10 15-3 16,-1 22-39-16,-9 17 3 15,7 18-15-15,-3 18 11 16,11 8-10 0,-1 17 12-16,13-5-8 0,5 1 8 15,20-14-11-15,21-5 10 16,23-24-10-16,31-14 11 15,14-14-8-15,11-14 12 16,-7-6-8-16,-4 0 9 16,-29 6-11-16,-15 1 8 15,-17 13-12-15,-11 2 9 16,-11 1-8-16,-2 1 9 16,-4 1-9-16,0-2 13 15,-1-2 3-15,-4-8 29 0,-4-7-5 16,-7-10 21-16,-4-4-10 15,-11-11-3-15,4-10-26 16,-2-10 0-16,8 6-18 16,2-7 5-16,13 14-9 15,1 12-2-15,4 19-1 16,7 11 5-16,9 14-8 0,15 5 1 16,6 0-21-16,22-1-47 15,2-10-73-15,5-7-81 16,-14-10-342-16,-12-6 40 15</inkml:trace>
          <inkml:trace contextRef="#ctx0" brushRef="#br0" timeOffset="11655.666">3432 5292 1147 0,'-1'-28'358'0,"-1"14"79"16,7 10-314-16,2 14-56 15,4 19-2-15,1 10-54 0,3 18 14 16,0 3-7 0,2 15 21-16,-2-10-10 15,3-2 10-15,-5-17-15 0,2-1 14 16,-3-21-16-16,-3-6 10 15,0-7-9 1,0-16 18-16,2-5-13 0,-7-16 7 16,-4-11-12-16,-4-17 4 15,-8-2-21-15,-12-16 6 16,-3 3-13-16,-3 6 8 16,3 15-12-16,3 13 7 15,9 20-12-15,12 18 8 16,12 14-12-16,15 7 11 15,7 4-8-15,14 7 11 16,-1-10-8-16,11-4 11 0,-4-9-8 16,2-10 10-16,-10-14-8 15,2-9 11-15,-15-6-9 16,-7-12 13-16,-14-2-10 16,-8-1 10-16,-10 5-11 15,-10 1 9-15,-5 13-13 16,-2 11 6-16,1 12-10 15,-2 21 8-15,10 9-9 16,7 17 7-16,8-2-7 16,11 7 7-16,12-8-8 0,12-2 11 15,6-15-5-15,17-9 18 16,1-21-2-16,9-17 21 16,-9-11-6-16,2-16 14 15,-16-4-18-15,-7-6 6 16,-15 6-19-16,-4 2 3 15,-11 10-12-15,-12 13 4 16,-8 17-13-16,-5 9 7 16,-2 14-8-16,4 20 6 15,5 7-4-15,15 11 8 16,9 2-8-16,5 2 6 16,2-14-7-16,10-11 9 15,-7-14-5-15,7-8 12 16,-2-17-9-16,0-14-84 15,-3-11-61-15,-5-15-72 16,-10-9 138-16,-9-17-487 0,-7 7 226 16</inkml:trace>
          <inkml:trace contextRef="#ctx0" brushRef="#br0" timeOffset="11952.9357">4269 4798 989 0,'-30'-27'405'16,"3"14"9"-16,13 19-277 15,17 18-47-15,11 9-79 16,13 11-19-16,10 1-53 0,19 6-347 15,2-6 87-15</inkml:trace>
          <inkml:trace contextRef="#ctx0" brushRef="#br0" timeOffset="12353.5307">4848 4935 1195 0,'-33'8'337'0,"-7"14"105"0,-1 17-319 15,9 3-25-15,14 12-1 16,15-9-48-16,17 2-5 16,15-17-29-16,14-5 13 15,1-19 0-15,8-15 40 16,-5-18-2-16,7-19 12 16,-8-11-17-16,5-27-8 0,-7-2-40 15,-4-24 1 1,-17 8-13-16,-16-9 3 0,-19 15-24 15,-24 0-6-15,-12 27-15 16,-13 12 8-16,-4 27-5 16,-16 32 22-16,14 20 6 15,-1 26 12-15,15 6-8 16,19 12 5-16,28-6-9 0,22 2 9 16,17-14-12-16,25 0 12 15,0-14-6-15,13-4 13 16,-5-7-9-16,4 1 12 15,-14-3-10-15,2 3 8 16,-14-2-10-16,-5 4 8 16,-9-3-11-16,-3 7 12 15,-5-5-12-15,-2 8 13 16,-2-6-11-16,0-1 13 16,-3-17-4-16,5-3-76 15,5-17-72-15,5-14 246 16,-1-11-631-16,5-14 220 15</inkml:trace>
          <inkml:trace contextRef="#ctx0" brushRef="#br0" timeOffset="12681.183">5515 4139 917 0,'-23'-54'470'0,"-2"27"-4"0,5 32-226 16,1 28-88-16,7 19-81 15,7 31-15-15,13-2-32 16,16 14 11-16,12-7-11 15,7 11 10-15,4-22-20 16,10 7 8-16,-8-17-16 16,4-3 8-16,-5-21-10 15,-2-5 8-15,-20-16-10 16,-8-7 15-16,-17-16-7 0,-19-10-25 16,-16-5-65-16,-20-13-54 15,-12-4-31-15,-23-7 2 16,1-7 24-16,-10-9 65 15,17 4 65-15,12 2 75 16,28 13 15-16,23 7 20 16,35 18-6-16,35 0 14 15,22 3-55-15,30-3-10 16,10 9-19-16,22-5 25 16,-13 8-64-16,14 3-465 15,-15-6 157-15</inkml:trace>
        </inkml:traceGroup>
        <inkml:traceGroup>
          <inkml:annotationXML>
            <emma:emma xmlns:emma="http://www.w3.org/2003/04/emma" version="1.0">
              <emma:interpretation id="{27822599-4C3E-4BCF-B7FC-7D29337EC45F}" emma:medium="tactile" emma:mode="ink">
                <msink:context xmlns:msink="http://schemas.microsoft.com/ink/2010/main" type="inkWord" rotatedBoundingBox="30841,5120 32226,4508 32913,6064 31528,6676"/>
              </emma:interpretation>
              <emma:one-of disjunction-type="recognition" id="oneOf5">
                <emma:interpretation id="interp13" emma:lang="" emma:confidence="0">
                  <emma:literal>%</emma:literal>
                </emma:interpretation>
                <emma:interpretation id="interp14" emma:lang="" emma:confidence="0">
                  <emma:literal>&amp;</emma:literal>
                </emma:interpretation>
                <emma:interpretation id="interp15" emma:lang="" emma:confidence="0">
                  <emma:literal>d</emma:literal>
                </emma:interpretation>
                <emma:interpretation id="interp16" emma:lang="" emma:confidence="0">
                  <emma:literal>g</emma:literal>
                </emma:interpretation>
                <emma:interpretation id="interp1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4356.8128">6361 5006 787 0,'-25'-26'500'16,"-7"-8"-6"-16,-4 2-137 15,-6 8-160-15,5 17-72 16,-7 19-22-16,5 18-78 15,2 18-6-15,10 3-23 0,10 6 10 16,23-9-9 0,21-8 11-16,18-16 3 0,23-15 32 15,10-18 0-15,12-19 18 16,-6-7-5-16,-2-20 11 16,-20-2-21-16,-17-12 7 15,-27 7-18-15,-19-10 6 16,-22 15-23-16,-19 1-2 15,-6 13-19-15,-14 10-12 16,5 16-24-16,-3 17-36 16,17 15-68-16,10 12-115 15,15 2-49-15,27-4-279 16,19-10 2-16</inkml:trace>
          <inkml:trace contextRef="#ctx0" brushRef="#br0" timeOffset="13903.5085">5758 3902 941 0,'-3'-43'368'0,"6"13"56"16,6 15-182-16,-2 1-103 15,2 5-1-15,-1 0-60 16,-1 12-22-16,-1-7-54 16,0 10 2-16,-1 3-13 15,-2 19 8-15,-2 10-5 0,2 26 11 16,2 4-7-16,8 16 22 15,5-6-2 1,9 5 18-16,5-19-8 0,4-4 10 16,-3-12-19-16,8-1 2 15,-5-16-19-15,0-2 10 16,-5-10-10-16,2-8 11 16,-10-16-3-16,2-8 10 15,-5-11-9-15,2-12 7 16,-2-11-2-16,-5-16 21 15,-9-3-4-15,-11-21 12 16,-7 3-9-16,-6-6-1 16,-1 9-26-16,2 6 1 15,1 16-14-15,-2 11 8 16,-2 12-9-16,1 9 5 0,-2 5-11 16,-3 10-1-16,-2 9-11 15,-1 10 5-15,-4 5-19 16,-7 8-45-16,0-4-52 15,-2 2-67-15,1-4-24 16,0-2 17-16,6-8 47 16,4-5 66-16,10-2 69 15,2-2 35-15,7 1-2 0,8-1 25 16,5 4-9-16,8-4 23 16,7 1-8-16,16-5 21 15,4 6-20-15,16-2 9 16,1 7-24-16,16 5 3 15,-11 4-21-15,8 4-50 16,-13 0-356-16,11 3 103 16</inkml:trace>
          <inkml:trace contextRef="#ctx0" brushRef="#br0" timeOffset="15318.883">6945 4825 1125 0,'-9'-9'443'0,"-1"-7"81"16,-2-5-304-16,-3-6-18 15,-6 1-73-15,-11 5-26 16,1 11-65-16,-7 17-13 16,1 22-25-16,-2 17 4 0,13 7-10 15,10 12 7-15,14-11-7 16,23-6 9-16,17-18-7 15,16-12 17-15,7-20 0 16,22-19 13-16,-8-15-9 16,6-18 10-16,-14 0-15 15,-16-11 5-15,-31 10-11 16,-25-2 6-16,-28 12-11 16,-25 4-1-1,-10 22-29-15,-7 19-48 0,11 18-58 0,4 21-82 16,19 6 451-16,13 7-797 15,19-10 387-15</inkml:trace>
          <inkml:trace contextRef="#ctx0" brushRef="#br0" timeOffset="14698.9972">6513 3649 960 0,'-36'0'323'0,"3"21"53"0,12 9-235 16,13 13-56-16,17 8-13 15,14 12 21-15,8 0-21 16,13 11 0-16,1-5-34 15,9 6-3-15,-7-8-26 0,2-3 11 16,-11-16-9-16,-8-9 32 16,-12-18 7-16,-3-14 42 15,-5-14-3-15,1-19 16 16,2-11-23-16,7-28-1 16,2-15-35-16,1-16-2 15,-7 5-21-15,-4-14 0 16,-9 25-17-16,-9-40 3 15,-10 6-10-15,-8-9 4 16,3 16-19-16,-8 14-9 16,4 63-28-16,-8 35-82 15,7 31-59-15,-11 63-62 16,-2-9-317-16,-8-3 49 16</inkml:trace>
          <inkml:trace contextRef="#ctx0" brushRef="#br0" timeOffset="14994.2068">6429 3637 1115 0,'25'-3'317'15,"16"3"111"-15,8 1-329 16,20 7-10-16,1-2-34 16,3 6-27-16,-10-6-82 15,5 4-372-15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36.5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A8B926B-8786-4AE3-A1A2-CFB71B3AAD82}" emma:medium="tactile" emma:mode="ink">
          <msink:context xmlns:msink="http://schemas.microsoft.com/ink/2010/main" type="inkDrawing" rotatedBoundingBox="5874,6803 6248,6745 6271,6892 5896,6950" semanticType="callout" shapeName="Other">
            <msink:sourceLink direction="with" ref="{2AE53BF4-FD97-4ADE-AEF3-83FB92F1A56F}"/>
            <msink:sourceLink direction="with" ref="{6BA60139-5971-4CE1-AB30-FA886F7965BA}"/>
          </msink:context>
        </emma:interpretation>
      </emma:emma>
    </inkml:annotationXML>
    <inkml:trace contextRef="#ctx0" brushRef="#br0">3193-1770 689 0,'-11'-6'389'0,"-1"-1"-16"15,5-1-150-15,1 1-61 16,6 2-64-16,4-1-26 15,10 3-24-15,15 3-20 16,7 1-13-16,10 2-15 16,4 0 6-16,-1 2-8 0,-11-2 9 15,-8 3-11-15,-15-3 3 16,-17 0-8-16,-17-3 6 16,-14 2-7-16,-6-2 9 15,-17 0-3-15,4 1 9 16,-4 2-6-16,8 2 6 15,6-4-7-15,19 2 8 16,13-1-9-16,13-2 7 16,18 0-8-16,4-2 9 0,10 1-9 15,4-2 9-15,6-2-9 16,-4 2 9-16,-1 2-8 16,-10-1 7-16,-4-2-7 15,-13 1 8-15,-4-5-7 16,-10 2 7-16,-5-3-7 15,-2 1 7-15,-4 2-7 16,-1 2 5-16,-1 2-6 16,4 4 6-16,-4 2-8 15,5 1 7-15,2-1-6 16,2-1 8-16,2 2-8 16,5-4 7-16,4-2-6 15,1-1 7-15,7-4-6 16,-1-1 8-16,4-2-7 0,-4 1 7 15,-5 1-9 1,-5 4 5-16,-9 4-8 0,-9 4 7 16,-9 7-8-16,0 3 9 15,-2 4-5-15,7 1 7 16,7 4-8-16,6-3 8 16,6 2-7-16,3-8 8 15,7-6-6-15,1-6 10 16,1-8-7-16,0-5 7 0,-8-5-7 15,-4 1 6-15,-7 2-10 16,-5 0 7-16,-6 9-68 16,7 3-361-16,5-3 99 15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4:38.1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FE58048-8316-4CCB-B11E-FA73EA8962E3}" emma:medium="tactile" emma:mode="ink">
          <msink:context xmlns:msink="http://schemas.microsoft.com/ink/2010/main" type="writingRegion" rotatedBoundingBox="2786,8211 6408,8162 6420,9093 2798,9142">
            <msink:destinationLink direction="with" ref="{A9F50177-DD1C-4DAC-8E89-41902C0E0079}"/>
          </msink:context>
        </emma:interpretation>
      </emma:emma>
    </inkml:annotationXML>
    <inkml:traceGroup>
      <inkml:annotationXML>
        <emma:emma xmlns:emma="http://www.w3.org/2003/04/emma" version="1.0">
          <emma:interpretation id="{4956568E-C9BC-472D-BD91-1B8CD9C38334}" emma:medium="tactile" emma:mode="ink">
            <msink:context xmlns:msink="http://schemas.microsoft.com/ink/2010/main" type="paragraph" rotatedBoundingBox="2786,8211 6408,8162 6420,9093 2798,9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2695D-C274-4AEF-B089-4D54FE30F277}" emma:medium="tactile" emma:mode="ink">
              <msink:context xmlns:msink="http://schemas.microsoft.com/ink/2010/main" type="line" rotatedBoundingBox="2786,8211 6408,8162 6420,9093 2798,9142"/>
            </emma:interpretation>
          </emma:emma>
        </inkml:annotationXML>
        <inkml:traceGroup>
          <inkml:annotationXML>
            <emma:emma xmlns:emma="http://www.w3.org/2003/04/emma" version="1.0">
              <emma:interpretation id="{A7F3857B-EE8E-418B-9655-1E2AC11337D5}" emma:medium="tactile" emma:mode="ink">
                <msink:context xmlns:msink="http://schemas.microsoft.com/ink/2010/main" type="inkWord" rotatedBoundingBox="2630,8582 3700,7783 4278,8558 3208,9357">
                  <msink:destinationLink direction="to" ref="{0E55A94E-1EBA-4398-917F-2FD5F155FA26}"/>
                  <msink:destinationLink direction="with" ref="{43F774CA-41D9-4B07-9E61-67DDDF1EB46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64 624 0,'-11'21'329'0,"5"-1"4"0,9 7-128 15,13-3-62-15,21-1-25 16,10-7-39-16,35-10-2 16,5-13-11-16,11-8-16 15,-14-5-8-15,4-10-14 16,-32 3-21-16,-7 3-5 16,-15 6 5-16,-12 3-11 15,-16 9 6-15,-4 7 4 16,-8 2-2-16,3 5-8 15,1-2 10-15,8 4-6 16,6-4 4-16,9-3-7 16,3-3 10-16,15-6-6 15,3-3 7-15,6-1-8 16,-4 2 8-16,-4 2-10 16,-16 5 5-16,-6 2-11 15,-15 2 10-15,0 3-8 16,-4 2 11-16,5-1-6 0,4 1 14 15,10-7-6-15,1-4 8 16,2-4-4-16,5-8-14 16,10-9-433-16,-6 3 139 15</inkml:trace>
          <inkml:trace contextRef="#ctx0" brushRef="#br0" timeOffset="956.0661">665-66 799 0,'27'-21'326'16,"-3"0"40"-16,-10 10-204 16,-5 4-26-16,-12 10-46 0,-9 9-25 15,-5 3-26-15,-7 7-20 16,0 7-5-16,-9 10 2 16,6 0 16-16,-9 15 16 15,4 2 19-15,-8 5-6 16,2-2-2-16,-7 2-19 15,8-13-16-15,-4 0-19 16,13-10 3-16,4-5-8 16,9-15 8-16,6-3-10 15,9-9 9-15,3-8-2 16,6-7 9-16,10-10-7 16,5-11 5-16,11-9-75 15,-1-5-39-15,8-14-50 16,-7 2-122-16,4-11-214 15,-9 7 54-15</inkml:trace>
          <inkml:trace contextRef="#ctx0" brushRef="#br0" timeOffset="1343.6353">694-65 863 0,'22'-21'385'15,"-7"0"45"-15,-7 9-198 16,-5 8-59-16,-8 8-51 16,-5 16-38-16,-1 5-44 15,-5 16-30-15,-2 5-2 16,4 14-10-16,7-2 10 15,2 6-10-15,7-8 9 0,1 1-9 16,0-18 10-16,-2 3-9 16,2-11 8-16,-1-2-8 15,1-7 9-15,-3-4-9 16,1-10 9-16,-7-10-69 16,-3-5-31-16,-8-8-56 15,-2-5-5-15,-7-10-240 16,2 5-23-16,0-11 128 15,3-5 153-15,6 2 136 16,5 9 270-16,5 2 136 16,8 14-74-16,9 10-71 15,9 2-107-15,21 5-25 16,12 2-43-16,16 4-25 16,2 1-22-16,13 4-26 15,-10-1 1-15,8-8-509 0,-8-22 171 16</inkml:trace>
          <inkml:trace contextRef="#ctx0" brushRef="#br0" timeOffset="30093.7">603-404 466 0,'-31'-1'339'0,"11"1"-22"16,1 0-82-16,13 1-45 15,-5 1-57-15,8 2-67 0,0 5-21 16,9 6-31 0,-1-3-10-16,4 2-4 0,4 5-1 15,1-7 1-15,5-1 0 16,5-2 0-16,12-3 1 16,2-3 1-16,15 6-1 15,1 1 0-15,15 10 0 16,-6 1-1-16,6-3 0 15,-9-11 1-15,-3-2-1 16,-12-8 0-16,-3-11 0 16,-9-2 0-16,-3 2 0 15,-6-1 0-15,-1 2 0 16,-10 8 1-16,-8 1-3 16,-10 8 1-16,-13 7 1 15,-11 4 1-15,-8 6 7 16,-2 3 11-16,-15-6 26 15,-2-8 13-15,-11-7 14 0,2-9-5 16,-16-4-9-16,11-7-24 16,-5 2-14-16,10 0-14 15,-1 9-4-15,12-3 1 16,-6 14-3-16,13 4 0 16,-1 9 0-16,8-5 0 15,5 7 0-15,17-8-4 0,11-5-3 16,13-5 1-1,18-5-1-15,10-5 1 0,16-4 4 16,2-4 3-16,11-4 0 16,-3 5-1-1,5 2-1-15,-8 2-11 0,5 8-21 16,-8 0-7-16,1 8-9 16,-13-7-2-16,0-2 10 15,-10-2 21-15,-10 0 6 16,-13-9 10-16,-16 1 6 15,-16 7 5-15,-22-5 18 16,-12 1 10-16,-25 5 12 16,1 2 4-16,-11 4 1 15,8-3-17-15,3 1-6 16,22 4-12-16,8-7-6 16,20-1-5-16,11 8-4 15,19-2-4-15,11 4-3 0,11 11-5 16,14 0-66-16,7 6-19 15,10 9-348-15,-2-9 45 16</inkml:trace>
        </inkml:traceGroup>
        <inkml:traceGroup>
          <inkml:annotationXML>
            <emma:emma xmlns:emma="http://www.w3.org/2003/04/emma" version="1.0">
              <emma:interpretation id="{470E1373-FDE7-42DD-91CC-9334A0486FF0}" emma:medium="tactile" emma:mode="ink">
                <msink:context xmlns:msink="http://schemas.microsoft.com/ink/2010/main" type="inkWord" rotatedBoundingBox="5076,8351 6410,8333 6418,8915 5084,8933">
                  <msink:destinationLink direction="with" ref="{D6932220-287A-4317-911B-6EE402C39CE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05.0139">3619-252 381 0,'-54'-8'213'0,"-6"2"10"16,8 3-86-16,5 3 20 15,14-3-28-15,8 6-26 16,14-1-18-16,5-1 9 16,5-4-14-16,1 6 7 15,0-1 15-15,1-1 11 16,2-1-10-16,3-1 2 15,2 1-9-15,-4-3-17 16,1 1-12-16,-8 8-25 0,-8 6-21 16,-10 0-46-16,-6 2-73 15,0 5-389-15,6-8 78 16</inkml:trace>
          <inkml:trace contextRef="#ctx0" brushRef="#br0" timeOffset="2151.1471">2478 30 1176 0,'0'-12'366'0,"-1"4"92"16,-2 11-330-16,-5 9-49 15,-5 21-29-15,4 3-20 16,4 14-30-16,-1 0 12 15,6-4-73-15,6-7-19 16,-3-9-38-16,-1-18-1 16,-8-10-26-16,-6-8 66 0,-9-18-138 15,-5-8-1 1,2-14 12-16,-1-5 56 0,5-10 104 16,8 10 196-16,5 0 77 15,4 17 34 1,12 5-29-16,4 14-89 0,5-1-14 15,8 7-28-15,10 1-33 16,1 4-2-16,16 7-16 16,-1 6-18-16,9 3-20 15,-13 6-5-15,-5 0-10 16,-13-2 8-16,-9-1-10 16,-10-6 9-16,-5 0-7 15,-3-3 9-15,0 0-7 16,0 0 9-16,6 2-7 15,6-4 8-15,12 5-10 16,6-3 7-16,4-1-9 16,-1-1 9-16,-3 7-12 0,-12-1 7 15,-10 5-24-15,-10 8 11 16,-13 7-11-16,-7 0 12 16,-10 3-4-16,1-4 25 15,-10-4-10-15,2-11 10 16,-13 1 4-16,-1-9 11 15,-10 1-6-15,8-4 11 0,-3 2-10 16,18-5-2-16,5 0-30 16,16-2-33-16,7 1 376 15,19-2-814-15,10-5 360 16</inkml:trace>
        </inkml:traceGroup>
      </inkml:traceGroup>
    </inkml:traceGroup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7:54.0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22CC56-7090-42CA-8DAE-4D35C859FD0D}" emma:medium="tactile" emma:mode="ink">
          <msink:context xmlns:msink="http://schemas.microsoft.com/ink/2010/main" type="inkDrawing" rotatedBoundingBox="7183,10310 11040,10243 11045,10554 7188,10620" shapeName="Other"/>
        </emma:interpretation>
      </emma:emma>
    </inkml:annotationXML>
    <inkml:trace contextRef="#ctx0" brushRef="#br0">27 59 913 0,'-12'-9'264'0,"3"2"77"16,4 2-254-16,5-1-15 16,3 2-22-16,5-1-7 15,4 1-21-15,3 1-9 16,3 6-8-16,5 0-1 16,-4 3-1-16,5 3 0 15,3 0 0-15,8 0-1 16,1 0 2-16,13-2 0 15,1-5 3-15,8 1 9 16,-5-5 1-16,1-2-2 16,-8-1 0-16,7 2-4 0,-8-1-9 15,6 1-2-15,-4 1 1 16,8 5-1-16,-4-1 0 16,9-1 0-16,-6 4 2 15,8-4-1-15,-14-1 2 16,3 2-1-16,-8-2 0 15,7-2-2-15,-5 1 0 16,13 1-2-16,-5-2 2 0,7 1-2 16,-1 1 4-16,8 0-3 15,-7 1 3-15,9 1-1 16,-4-2 1-16,8 1-3 16,-8-2 2-16,13-4-1 15,-3 1 0-15,8-4 0 16,-10 2 2-16,2-1-1 15,-18 2 1-15,-1 2-2 16,-16 2 0-16,7 2 0 16,-7 4 0-16,16-1-2 15,-5-2 2-15,12-1-1 16,-4-1 2-16,11-4-1 16,-4-2 1-16,6 4 0 15,-4 1 0-15,5 2-2 0,-10 4 1 16,6 4-1-16,-8-2 1 15,-3 1 0-15,-11-4 0 16,2 2 0-16,-8-4 1 16,2-1-1-16,-4-1 1 15,3-3 0-15,-3-1 1 16,3-4-2-16,-4 1 2 16,2-2-3-16,-7 1 1 15,-3 1-1-15,-12 1 2 0,-3 3-1 16,-7-2 2-16,-4 1-3 15,-4 2 3-15,2 2-4 16,-4-3-2-16,-5 2-2 16,-4 2 1-16,-10-1-1 15,-7 3 4-15,-10 2 1 16,-1 2 2-16,-12 2 0 16,5 0 1-16,-16 3-2 15,2-4 2-15,-18 2-4 16,-3-2 1-16,-23 2-1 15,10-4 3-15,-28 3-1 16,7-3-1-16,-31 0 0 16,16 2 0-16,-39 1 0 15,15 0 0-15,-19 1 3 16,32 2 1-16,-23-3 1 0,34-3-1 16,-11 2-1-16,21-5 0 15,-8 4-1-15,20-1 0 16,-12 2 0-16,22 1 0 15,-4 1-1-15,14-2 0 16,8-1 0-16,24-2 2 16,4-2-2-16,23-6 3 15,10-2-2-15,7-2 3 16,1-2-1-16,16-2 4 0,-4-1-1 16,1 2 0-16,8-4-2 15,1 5-1-15,5 5-3 16,5 5 0-16,3-2 0 15,0 5-1-15,6 1 0 16,-4-4 1-16,9 4 0 16,2 1-1-16,16 0-1 15,7 1 1-15,18 5 1 16,-6-3 1-16,22 6 0 16,-5-3 0-16,22 5-1 15,-6-7-1-15,32-2 2 16,-14-8-1-16,27-3 0 15,-17-3 3-15,13-3-2 16,-20 6 1-16,18 0-3 16,-25 0 2-16,13-2-2 0,-16 5 1 15,2-3-1 1,-25-6 2-16,9 2-1 0,-19-1 0 16,5-2 0-16,-6 2 0 15,3 4 0-15,-16 1 1 16,2 1 0-16,-20 1 1 15,-3 1-3-15,-17-3 1 16,4-2-1-16,-13 1 1 16,2-1-2-16,-6 2 3 0,0-3-1 15,-9 3 0-15,-1 2-1 16,-7-1 1-16,-4-1-6 16,-1 2 0-16,-7-4 0 15,-7 4-1-15,-4-7 0 16,-5 2 5-16,-6 0 0 15,-3 3 1-15,-9-4-1 16,-5 5 0-16,-13-2-1 16,-4 1 1-16,-14-2 0 15,3 1 0-15,-11-1 2 16,9 2 2-16,-17 0-3 16,4 2-1-16,-29 1-1 15,1 4 0-15,-28 1-6 16,6-2-3-16,-25 3-3 15,26-2 4-15,-15-5 0 16,27 2 6-16,-13 4 5 16,23-2 3-16,-10 3-1 0,18 3 1 15,-18 9-2-15,19 0 0 16,-5 4-1-16,17 2 1 16,-4-1-1-16,30-2 0 15,7-3 1-15,20-5 1 16,10 1-2-16,19-4-1 15,2-5-1-15,11-5-3 0,5-3 1 16,5-2 3-16,15-1 1 16,12-1 1-16,20 1 3 15,10 1-3-15,27 1 0 16,2 1 0-16,19 1-1 16,3 2 1-16,24 0-9 15,-9 2-9-15,23-2-4 16,-10 1 1-16,20-2-1 15,-12-4 8-15,16-7 10 16,-22-1 5-16,12-2-1 16,-26 4-6-16,12 2-23 15,-27 5-7-15,5 5-5 16,-24-1-1-16,8-3 9 16,-29 2 21-16,1-2 8 15,-14-3 3-15,-6-3-2 16,-19 1 0-16,-5-2-3 0,-11 1 1 15,-5-2-1-15,-8 2 1 16,-8-1 3-16,-6 1-309 16,-12-2 104-16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10:48:30.6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6C596B-4A60-4F3B-9177-77C8F42291E9}" emma:medium="tactile" emma:mode="ink">
          <msink:context xmlns:msink="http://schemas.microsoft.com/ink/2010/main" type="inkDrawing" rotatedBoundingBox="861,16647 23596,16739 23587,18864 852,18771" hotPoints="21787,18510 21494,20308 2251,17177 2544,15380" semanticType="enclosure" shapeName="Rectangle"/>
        </emma:interpretation>
      </emma:emma>
    </inkml:annotationXML>
    <inkml:trace contextRef="#ctx0" brushRef="#br0">493 575 997 0,'-12'4'454'0,"-12"5"-26"15,-4-3-215-15,-2-4-194 16,4-4-46-16,-1 1-10 16,5-4-3-16,-4 5-4 15,4 2 23-15,-2 5 0 16,-2 4 5-16,1 11 0 16,2 10 2-16,-2 16 2 0,2 3 8 15,-1 13 1-15,11-17 16 31,1 0-4-31,-8 52-3 16,5-12-1 0,0 10-1-16,3-5-1 15,9-32 1-15,0-26 8 0,1 1-3 0,2 41 0 16,6-12 0-16,14-3 0 16,2-5-3-16,16-16 0 15,-2-10-1-15,14-3-1 16,-5-6-1-16,9 0-1 15,-3-7 1-15,9 1-2 16,-11-2 1-16,5 1 0 16,-9-1 1-16,8 2-2 15,-10 0 0-15,11-1 0 16,-2-4 1-16,11 4-1 16,-3-7 2-16,12 1 1 15,-6-5-1-15,7-2 1 16,-5-2-2-16,10 7-1 15,-8-3-1-15,15 3 1 16,-6 1-1-16,16-1 1 16,-16-4-1-16,14-1 0 0,-12-2 0 15,14 4 0-15,-14-2 0 16,24 5 0-16,-10-3 1 16,13 0-2-16,-11-4 3 15,19 2-3-15,-14-4 2 16,20 3-1-16,-7 2 1 0,16-1-2 15,-14 1 2 1,21 4-1 0,-13-5 1-16,17 8-1 0,-11-3 1 0,20 3-2 15,-17-1 1 1,19 2-1-16,-13-4 1 16,20 0 0-16,-12-4 1 0,15-5-2 15,-13 0 1-15,21-2-1 16,-17 2 2-16,17-4-2 15,-12 7 1-15,19-2 0 16,-20-4 0-16,24-4-1 16,-22 8 1-16,26-4-1 15,-22-1 1-15,24 1-1 16,-22 0 1-16,30-9-1 16,-31-3 1-16,25 6 0 15,-20-3 1-15,21 0 1 16,-26 6 0-16,30-2-1 15,-26 2-1-15,16-3 1 0,-20 6-1 16,23 0 0 0,-23 3 1-16,17 3 1 0,-19 3-1 15,29 5 9-15,-26-4 2 16,18 4-1-16,-17-4 0 16,24-1 0-16,-34-3-6 15,28-1-5-15,-22-7 1 16,18 1 0-16,-25-1 0 15,24 4-1-15,-20 2 1 16,16 7 0-16,-18 4 0 0,19 4 0 16,-20 2 0-16,16-1-1 15,-20-1 0-15,26-2 0 16,-20-8 0-16,17-3 1 16,-17 3-1-16,21-9 1 15,-19-2-1-15,14-1 2 16,-17 0-2-16,22-9 0 15,-25 5 1-15,17-4 1 16,-22 1-2-16,24-2 2 16,-29 1 0-16,20 4-1 15,-23 2 0-15,22 5 1 16,-26 3 0-16,15 5 7 0,-16-2 1 16,16 3 2-16,-20-2 0 15,15 2-2-15,-15-1-5 16,13 4-1-16,-20 0-2 15,17 4 0-15,-19 2 0 16,14 3-1-16,-18-3-1 16,18 2 1-16,-22-7 0 15,13 4-1-15,-15-2 1 16,11 3-1-16,-22-2 0 16,16 7 0-16,-14-1 0 15,5 2 0-15,-14 2 1 0,12-4 0 16,-15-2 1-16,13 1-2 15,-9-5 1-15,5-4-1 16,-8 3 2-16,8-1-3 16,-13-4 2-16,11 2-1 15,-5 2 0-15,6-2-1 16,-13-5 2-16,13-1-2 16,-14 3 2-16,9-4-1 15,-11-2 1-15,15 6-1 16,-19 0 1-16,10-6-1 15,-11 1 1-15,8 1-2 16,-16-4 1-16,17 1-1 16,-12 2 1-16,10-5-1 0,-12 8 2 15,7-5-1-15,-16 1 0 16,5-5 0-16,-11 10 1 16,7-14-1-16,-2 6 0 15,13 0 0-15,-9 1 0 16,9-7-1-16,-15 3 0 15,9-1-1-15,-15-4 2 16,9-2-2-16,-7 2 2 16,8-4-5-16,-10 2 2 15,5-7-1-15,-8 2 4 0,0 0 0 16,-12 3 6-16,2 2-1 16,-7 5 0-16,-2 2-3 15,-4 3 0-15,5 2-2 16,-4-1 1-16,1 2 1 15,-2 2-1-15,4-1 0 16,-1 1 1-16,5-2-1 16,-4-2 1-16,7-2-1 15,-6-2-1-15,3-3-5 16,-4-3-1-16,4-3 1 16,-9 1 2-16,-2-5 2 15,1 2 6-15,-4-2-1 16,-7 2 2-16,3-2-2 15,2 4-2-15,-7-5-1 0,1 7 0 16,-1-4-2-16,-2 6 1 16,-1-1 3-16,-2 2 4 15,-2-1 4-15,0-1 6 16,-2-13 1-16,-4 1 1 16,0-8-3-16,-1-10-2 15,-7-4-2-15,-2-1-4 16,-7-7-3-16,-2 2-2 15,-11-4 0-15,0 5-3 0,-11 6 0 16,1 8-1-16,-16 2-2 16,1 9-1-16,-14-2-3 15,0 1-3-15,-13-2 0 16,12 2-1-16,-11-3 1 16,9 3 2-16,-8-4 3 15,5 5 2-15,-13-4 0 16,4 8 3-16,-19-4 0 15,4 8 0-15,-7 3 2 16,10 6 1-16,-17 2 3 16,8 4 3-16,-18 6 0 15,10-2 0-15,-22 2 0 16,9 2-7-16,-21-1-1 16,12-1-2-16,-24 3-2 15,12 2 2-15,-24-1 2 16,19 2 1-16,-22-3 1 15,18 0 1-15,-33-3-3 16,28-1-1-16,-30-10-1 0,17 2 0 16,-24-6-1-16,25-3 1 15,-40-4 1-15,21 5 0 16,-24-2 0-16,9 5 1 16,-24-1-1-16,23 6 1 15,-35 0-1-15,30 2 1 16,-36-2-1-16,21 6 0 0,-24-8 1 15,28 1 1-15,-36-9-2 16,35 1 2-16,-35-6 1 16,31 3-2-16,-42-1-1 15,28-2 2-15,-35 3-1 16,31 3 0-16,-40-2 1 16,36 2 0-16,-35 3-1 15,27 0 0-15,-26 0-2 16,21 3 1-16,-30-1 0 15,28 4 0-15,-37 3 0 16,33 6 2-16,-38 1 1 16,41 2 0-16,-41 3 0 15,47 2 2-15,-49-1 0 16,45 1 1-16,-46 5 4 16,39-2 0-16,-38 4-1 15,38 1-2-15,-34 2-1 0,34 0-6 16,-28 5-1-16,26 1-2 15,-21-2 1-15,25 2-1 16,-26-3 2-16,30-1 3 16,-31-7 1-16,33-5 3 15,-28 0 2-15,36-1 0 16,-34-4 0-16,36 5-1 16,-37-4-10-16,37-2-2 0,-35-1-1 15,35 2-1-15,-25-9-5 16,25 8 6-16,-25 1-13 15,31 1-5-15,-40 11-24 16,34 3-23-16,-49 14-16 16,24 2-376-16,-46 17 102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58.11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B09D731-054B-44BA-9035-FCF183874FEC}" emma:medium="tactile" emma:mode="ink">
          <msink:context xmlns:msink="http://schemas.microsoft.com/ink/2010/main" type="writingRegion" rotatedBoundingBox="22437,5370 24998,8910 23016,10344 20455,6804">
            <msink:destinationLink direction="with" ref="{C52DA38D-8443-4CEE-88CC-B0241DF4AA86}"/>
            <msink:destinationLink direction="with" ref="{EA626924-40F1-4F5F-94F3-849E098087E1}"/>
            <msink:destinationLink direction="with" ref="{FABE70FD-2D92-40A7-8F70-2142E4FD0526}"/>
          </msink:context>
        </emma:interpretation>
      </emma:emma>
    </inkml:annotationXML>
    <inkml:traceGroup>
      <inkml:annotationXML>
        <emma:emma xmlns:emma="http://www.w3.org/2003/04/emma" version="1.0">
          <emma:interpretation id="{3D554A9E-0226-42C5-9191-4F3BF80EFDCE}" emma:medium="tactile" emma:mode="ink">
            <msink:context xmlns:msink="http://schemas.microsoft.com/ink/2010/main" type="paragraph" rotatedBoundingBox="22437,5370 24998,8910 23016,10344 20455,6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D5D4DE-251B-4C4C-ACFE-059AE8CF3555}" emma:medium="tactile" emma:mode="ink">
              <msink:context xmlns:msink="http://schemas.microsoft.com/ink/2010/main" type="line" rotatedBoundingBox="22437,5370 24998,8910 23016,10344 20455,6804"/>
            </emma:interpretation>
          </emma:emma>
        </inkml:annotationXML>
        <inkml:traceGroup>
          <inkml:annotationXML>
            <emma:emma xmlns:emma="http://www.w3.org/2003/04/emma" version="1.0">
              <emma:interpretation id="{049660E7-448A-4113-BF34-5F508E0D3B8E}" emma:medium="tactile" emma:mode="ink">
                <msink:context xmlns:msink="http://schemas.microsoft.com/ink/2010/main" type="inkWord" rotatedBoundingBox="21024,6409 21531,7230 20973,7574 20466,6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-2509-1891 823 0,'-4'9'243'0,"5"1"59"15,2-4-223-15,6-1-25 16,3-10-13-16,2-7 12 16,-1-6-3-16,1-13 11 15,-7-7-7-15,-4-7-2 16,-6-3-18-16,0-16-9 16,-1 7-17-16,1-14-4 15,3 0-2-15,6-1 0 16,-2 18-2-16,5 2 0 0,-1 19 2 15,7 9-24-15,3 10-356 16,-15 5 113 0</inkml:trace>
          <inkml:trace contextRef="#ctx0" brushRef="#br0" timeOffset="658.3118">-2300-1903 1055 0,'-5'-2'264'16,"8"-4"87"-16,8-4-306 0,11-1-18 15,10 2-14-15,14 3-4 16,4 6-4-16,14 5-1 15,-3 7-12-15,12 6-29 16,-8 0 0-16,11 3-319 16,-4 1 77-16</inkml:trace>
        </inkml:traceGroup>
        <inkml:traceGroup>
          <inkml:annotationXML>
            <emma:emma xmlns:emma="http://www.w3.org/2003/04/emma" version="1.0">
              <emma:interpretation id="{18D6AFA8-5B8B-4CCC-A11A-F691410C52E0}" emma:medium="tactile" emma:mode="ink">
                <msink:context xmlns:msink="http://schemas.microsoft.com/ink/2010/main" type="inkWord" rotatedBoundingBox="23163,6374 24998,8910 23214,10200 21380,7664"/>
              </emma:interpretation>
            </emma:emma>
          </inkml:annotationXML>
          <inkml:trace contextRef="#ctx0" brushRef="#br0" timeOffset="-69472.7107">39-39 318 0,'-5'3'177'0,"1"-5"-1"16,1-1-73-16,-2-7-18 15,5 2-8-15,-1-1 32 16,-1 3-4-16,-1 3 11 16,0 6-11-16,2-1-19 15,-2 4-47-15,0 3-9 16,0-5-17-16,3 5-2 16,0-3-4-16,0 0-1 15,0-4-2-15,3-1-2 16,0-5 0-16,-3 2 2 15,1-1 0-15,1 0 7 16,-7 2 6-16,2 2 11 16,2 1-2-16,-1-1 1 15,-2 7-6-15,1-1-4 16,0 1-11-16,0-1 1 0,0-1 1 16,-2-1 15-1,1-5 2-15,-2-2 5 0,-2 1 0 16,1-1-1-16,-1-1-12 15,1 6 1-15,2 0-7 16,-4-1 1-16,3 1-1 16,-1-2-1-16,1-1-1 15,0-1 3-15,-2 1-2 16,-1-2 1-16,3 1-4 0,-3-1 0 16,-2 2-2-16,4 2 3 15,2-1 1-15,-5-1 10 16,2 2 2-16,-1-1 7 15,-1 2-1-15,-5 3 2 16,4 0-9-16,-4 2-4 16,3-2-8-16,0 0-2 15,3-4-3-15,0 1 2 16,2-2 2-16,-2-2 2 16,1-4 0-16,1 4 2 15,1-1-5-15,0 1 1 16,1 4-3-16,-2 3-1 15,1 1-1-15,-2 4 1 16,5-4-2-16,-3 2 2 16,5-4-1-16,-5-1 2 0,0-5 0 15,0 2 4-15,-3-4 0 16,-2 2 1-16,4-4 0 16,-5 4 2-16,1-2-2 15,4-2-1-15,-1 2-1 16,-2 2-1-16,7-2-2 15,-3-2 0-15,0 2-1 16,1 0 6-16,-1-1-1 16,-1 2 0-16,1 1-1 0,-2 2 0 15,1-1-4-15,2 0-1 16,-2-1 0-16,-1-1 2 16,1 1-2-16,1-2 1 15,-6 0-1-15,6 1 0 16,1 2-1-16,2-1 1 15,-1-1-2-15,4 2 2 16,1 0-3-16,-4-1 1 16,2 2 0-16,-1-1 1 15,2-1-3-15,-1 1 2 16,1-2-1-16,0 2-1 16,0 2-1-16,1-2 1 15,1 0 0-15,1 1 0 16,-3-2 0-16,7 1 1 0,-1 1 1 15,3-1 0-15,-3 2-1 16,9-1 1-16,-4-4 0 16,4 2-1-16,-2 1 0 15,7-5 0-15,-8 4 1 16,10 1 0-16,-4-4 1 16,3 1-1-16,-3 0 1 15,6-1 1-15,-7-1-2 16,2 4 2-16,-4-2-1 15,3 1 0-15,-3 1-2 0,5 1 2 16,-5-2-1-16,4 1 1 16,-2-1 0-16,4 1 0 15,-2-1-1-15,1 2 0 16,-3 3-1-16,-1 3 0 16,-5 0-1-16,-1 2 1 15,-2-2 1-15,-2-1 1 16,-3-4 1-16,-2 1 0 15,-1-2-1-15,-1-2 1 16,-1 1-1-16,-4-3 2 16,-1 1-1-16,-2 2 1 15,-3-1-2-15,-2 4 0 16,2-1 0-16,-2 2 0 16,1 1-1-16,-2-1 2 15,0-3-2-15,-5 0 1 16,1-3-1-16,-8-4 1 15,3 1-1-15,-5 2 1 0,4 2-1 16,-1 2 0-16,4 3-1 16,-2 3 1-16,6-3-1 15,-2 2 1-15,4-3-1 16,2 2 1-16,2-4 1 16,0 2-1-16,6-2 0 0,-3 0 1 15,5-2-1-15,-1 2 0 16,4-1 0-16,-2 2 0 15,0-2 0-15,0 1 1 16,1 0-1-16,-5 3 0 16,5-3-2-16,5 3-1 15,-6-2-1-15,8 2 1 16,1-4-1-16,-5 2 2 16,2-2 0-16,5-1 0 15,-2 1 0-15,6-1 0 16,1-1 1-16,5-3 2 15,2 3 0-15,4-5 0 16,3 2-1-16,6 0 1 16,-3-1 0-16,1-2 1 15,-5 1-1-15,-2 4 0 16,-9-2-1-16,-2 3 1 16,-2 4-2-16,2 2 1 0,-2 2-1 15,2-1 2-15,-1 1-2 16,0-2 2-16,-4-3-1 15,0-2 2-15,-5-1-3 16,0 3 3-16,0 0-2 16,-2 2 2-16,-2-1-1 0,-5 2 1 15,-4-1 0 1,-3 1 0-16,-2 3-1 0,-6 1 0 16,0 1 0-16,-8-4-1 15,1-1-2-15,-4-6-5 16,4-3-11-16,1 2-53 15,6 1-48-15,13 9-370 16,4 3 60-16</inkml:trace>
          <inkml:trace contextRef="#ctx0" brushRef="#br0" timeOffset="-62499.8529">-14-3 761 0,'-18'9'326'0,"0"5"22"15,6-4-190-15,8 4-57 16,2-5-50-16,7 0-15 15,2-5-24-15,2 4-8 16,0-5 0-16,-1 0-2 0,-4-5 11 16,-2-5 17-16,-1-13 3 15,-4-16 1-15,-1-9 2 16,-4-6-8-16,-1 6-20 16,-1 11-2-16,-1 16 0 15,-1 16 0-15,6 20-1 16,3 17-1-16,3 7-1 15,5 10 1-15,4-1-4 0,3-9 3 16,-2-16-1-16,4-10 0 16,-2-14 2-16,0-16 18 15,-3-10 4-15,-6-15 3 16,-2-7 0-16,-7-8-1 16,-3 7-16-16,-1 8-5 15,1 17-4-15,0 10 3 16,3 12-4-16,0 13 1 15,4 8-1-15,2 8 1 16,0 1-3-16,3 1 3 16,0-11 0-16,-1-4 2 15,-2-13 0-15,4-6-1 16,1-7 0-16,4-13 3 16,1-4-3-16,-2-6 4 0,-1 6 0 15,-5 0 0 1,-4 14-7-16,-2 10 3 0,2 13-6 15,-1 14 0-15,5 15 0 16,2 6 2-16,2-1-1 16,5-4 3-16,1-14-1 15,1-13-2-15,-1-13-2 16,5-19 7-16,-4-14-1 16,-4-15 6-16,-4-2 0 15,-8-8 4-15,-8 10-7 0,-5 9 1 16,-2 15-5-16,1 7 2 15,2 20-4-15,2 20 1 16,5 4-4-16,4 16 5 16,4 7-3-16,1-5 4 15,2-11 0-15,3-2 3 16,-1-13-3-16,2-13 1 16,-2-9-5-16,5-12 3 15,-1-10-1-15,0-10 4 16,-4 2-1-16,-1-1 5 15,-2 11-6-15,-5 11 1 16,-3 11-4-16,-2 5 0 16,2 11-3-16,0 15 2 15,0 3-1-15,5 9 2 0,1-6 0 16,1-4 2-16,2-16-3 16,3-8-3-16,0-13 0 15,-3-10 6-15,-1-7-2 16,-4-11 4-16,-4 3 3 15,-1-2 2-15,-2 10-8 16,0 11 2-16,1 14-5 16,1 9 2-16,2 9-3 15,2 14 3-15,2 1-2 0,1 0 4 16,1-9-1-16,5-5 1 16,0-16-4-16,2-13 2 15,1-11 0-15,0-14 4 16,-2-5-1-16,-2-8 4 15,-5 4-2-15,-5 5 3 16,1 15-7-16,-4 8 0 16,2 11-3-16,0 13 0 15,3 11-4-15,-3 14 1 16,2 5 2-16,1 7 4 16,1-6 2-16,7-11 1 15,2-11-1-15,8-11 15 16,3-15-55-16,-10-3-443 15,-11-6 146-15</inkml:trace>
          <inkml:trace contextRef="#ctx0" brushRef="#br0" timeOffset="-66322.9301">-5 135 429 0,'-7'9'215'31,"4"-4"23"-31,4-10-71 0,5-7-45 0,-3-7 12 16,3-4-31-16,-3 1-16 15,2 4-27-15,-4 6-3 16,1 4-22-16,-2 5-1 0,-2 3-7 16,2 0-1-16,-1-1-6 15,1 1-6-15,0 1-9 16,4-2-2-16,-2-4-3 16,1-3 2-16,-2-2-1 15,1 1 2-15,1 1 0 16,-2 5 4-16,-1 3-4 15,2 9 2-15,-2 0-2 0,-5 6 1 16,5-1-2-16,3 1 0 16,-1-7 0-16,1-2 1 15,3-8 9-15,-2-2 38 16,-5-4 11-16,-2-7 10 16,-3-2-1-16,-5-5-5 15,-1-1-39-15,0 5-5 16,2 9-11-16,1 6 2 15,-2 11-6-15,5 4 4 16,3 1-6-16,2 1 0 16,4-2-3-16,6-3 4 15,3-3-20-15,-3 0 238 16,-3 0-671-16,-18-4 286 16</inkml:trace>
          <inkml:trace contextRef="#ctx0" brushRef="#br0" timeOffset="-31181.6265">37-52 741 0,'6'-3'233'15,"3"1"81"-15,0-2-200 0,9 4-24 16,-1 0-15-16,-1 6-23 16,1 6-37-16,4 9-5 15,-6 1-6-15,4 4 4 16,-1-4-9-16,5 2-328 16,-1-12 109-16</inkml:trace>
          <inkml:trace contextRef="#ctx0" brushRef="#br0" timeOffset="-72251.0684">64 949 420 0,'-10'7'196'0,"4"-2"18"16,1-1-99-16,1 4 14 15,1-4-9-15,0 4 16 16,-2-2-13-16,-1-3 1 16,0 5-38-16,-1-4-21 15,4 4-30-15,0 5-10 16,4-2-14-16,1-10-4 16,1 5-7-16,1-6 1 15,1-7-2-15,-5-11 4 0,3-5 3 16,1-19 10-16,-4-12 1 15,2-9 4-15,1 8-3 16,-5-8-3-16,1 14-10 16,-2-2-1-16,0 8-3 15,1-5 1-15,2 17-1 16,2 2 1-16,4 13-2 0,-2 7 1 16,-1 7-1-16,-1-1 3 15,-1 2-3-15,-1-1 4 16,0 1-3-16,0-5 2 15,0 7-4-15,-1 2 3 16,1 0-3-16,3 5 1 16,-3 2-2-16,-2 8 4 15,2-1-2-15,-1 10 3 16,-1-2-2-16,1 11 2 16,2-7-1-16,-1 10-2 15,0-6 1-15,2 3 0 16,-1-6 0-16,2-3 0 15,-1-7 1-15,-1-5 0 16,1-7-2-16,-1-5-1 16,-1-2 0-16,2-7-2 15,-2-5 0-15,1-14-1 0,-2-8-1 16,2-23 1-16,-1-10-1 16,5-17 3-16,-2-2 1 15,1-24 4-15,-4 13 0 16,2 4 3-16,-2 20-2 15,0 18 1-15,0 30-3 16,3 18-2-16,-2 15-2 0,1 18 3 16,-1 6 0-16,1 15 2 15,1 2 1-15,-5 9 2 16,4-11-4-16,-1 7 2 16,1-10-4-16,-1 4 3 15,2-10-3-15,5 7 1 16,-7-11-2-16,4 4 4 15,1-9-4-15,-3 3 3 16,-8-7-3-16,7 4 2 16,-7-3-1-16,-2 1 1 15,2-7-2-15,4-1 2 16,-2-8-2-16,1-7 0 16,4-5 0-16,-2-9-1 15,-2-7-2-15,-2-23 2 16,1-13-1-16,-3-25 3 15,-3-4 0-15,3-18 5 16,-3 16-1-16,0 14 1 16,1 24-2-16,2 11-1 0,2 31-4 15,1 17 0-15,4 19 0 16,2 17 3-16,3 5 1 16,3 13 4-16,2-9-2 15,-2-5 0-15,-3-11-3 16,-2 3 1-16,-1-15-2 15,-3 4 2-15,-3-7-2 16,2-8 1-16,-1-7 0 0,-2-7-1 16,1-9-1-16,-5-16-3 15,4-8 1-15,-7-15 3 16,4-8 0-16,-2-10-1 16,3 6 1-16,1-14 1 15,5 5-2-15,0-12 1 16,0 9 2-16,3-1 2 15,0 22-2-15,-1 11-3 16,1 22 0-16,3 12-2 16,-2 15-2-16,2 13 3 15,2 11 3-15,-4 9 2 16,-1 4 1-16,-3 2 1 16,-4-14-2-16,2 7 1 15,-2-9-4-15,-1 7 2 16,5-9-2-16,0 4 1 0,-1-10-1 15,7-4 0-15,-2-12-1 16,-4-4 3-16,3-2-3 16,0-1 3-16,-1-1-1 15,-1 2 2-15,4 2-3 16,-2-1 3-16,-3-1-2 16,-3-5 0-16,1 1 0 15,2-2-1-15,-3-5-4 16,5-3 4-16,-2-8-4 0,1-11 3 15,-4-10 3-15,3-4 5 16,-1-2-1-16,-1 14 6 16,1 11-4-16,4 14 0 15,-3 13-5-15,3 17 3 16,4 4-4-16,-2 10 2 16,1-1-1-16,3 1 2 15,-5-14-4-15,-2-8 2 16,-2-10-2-16,-2-4 2 15,-2-6-3-15,4-7 2 16,0 1-1-16,-3-2 2 16,1-5-3-16,2-5 4 15,-3 4-3-15,-1-4 2 16,4-1-2-16,4 1 1 0,-4 4-4 16,2-4 4-16,2 4-4 15,-2 2 3-15,-2 2-1 16,0-1 3-16,3 8-3 15,-3-6 3-15,1 2-3 16,1 1 1-16,1 1-3 16,-3-1 3-16,1 3-3 15,-1 5 3-15,-1-2-3 16,1 1 4-16,-2-1-3 0,5 0 3 16,2 0-3-16,-7 0 3 15,2 0-2-15,0-1 3 16,-4 2-3-16,1-2 3 15,4 1-3-15,5-3 1 16,-4 6-6-16,-1 4 4 16,1 4-4-16,-4 7 5 15,1-2-2-15,2 4 5 16,-4-10-2-16,0 1 4 16,2-9-5-16,-1-1 3 15,-1-2-3-15,6 2 2 16,0-2-4-16,-1-1 4 15,-2 4-3-15,3-1 4 16,-5-2-3-16,1 1 5 16,1 1-4-16,-2-1 2 15,-2-1-4-15,5 1 3 0,1 0-4 16,-1-2 1-16,-1 1-1 16,8-3 0-16,-7 0-1 15,2-4 4-15,-1 1-3 16,-4-4 3-16,-1 4 0 15,3 1 2-15,-1 3-4 16,2 6 2-16,7 1-3 16,-2 2 4-16,1 3-3 0,1-4 3 15,4-2-1-15,-5 1 2 16,-1-2-3-16,-4-2 1 16,-5 3-2-16,0-2 3 15,0 2-3-15,3 4 3 16,6-7-3-16,-2 1 3 15,-2 1-3-15,1-2 2 16,-5-5-2-16,-2 5 3 16,4 2-4-16,0-2 4 15,-2 1-3-15,1-1 2 16,1 3-3-16,-2-4 4 16,4 1-4-16,-2 0 3 15,1 0-2-15,1 0 3 16,-1 0-2-16,-1 0 2 15,2 0-3-15,-1 6 2 16,1-3-3-16,-1-2 3 16,1 2-3-16,-1-1 4 0,-2-4-2 15,1 2 3-15,-3 5-4 16,0-4 4-16,-2 1-6 16,1-1 5-16,4 4-4 15,1-5 4-15,4 0-4 16,-4 3 4-16,2-3-4 15,-4 0 4-15,4 1-4 0,-2 4 4 16,-2-5-4-16,1 3 4 16,1-2-4-16,-4 1 5 15,-1-4-5-15,1 4 6 16,3-2-6-16,0 0 4 16,-2 1-3-16,2 1 2 15,2-1-4-15,-7-2 6 16,2 2-5-16,3-2 3 15,0 1-3-15,-1 1 4 16,1 1-4-16,1-4 3 16,-2 4-4-16,1-1 5 15,0-1-4-15,1 0 4 16,1 0-4-16,-2 0 5 16,-2-1-5-16,2 1 4 15,0 4-4-15,2-4 3 16,2 2-3-16,-4-1 4 0,2-1-4 15,-1-1 3-15,-4 2-2 16,-1-1 4-16,7-1-5 16,-5 1 4-16,2 0-4 15,2 3 4-15,-1-2-4 16,2 5 3-16,0-4-3 16,-1 1 3-16,1 0-3 15,-2-5 4-15,-2-1-3 16,4 2 3-16,-2 1-4 0,-2-2 4 15,2 1-3-15,-1 1 3 16,2 1-4-16,-1-4 4 16,-1 2-3-16,2 1 2 15,-2-2-3-15,-3-1 4 16,0 2-3-16,1-1 3 16,1-1-3-16,2 3 3 15,-1-1-5-15,3 1 4 16,-1-2-3-16,-2 2 4 15,0-1-4-15,-2 2 5 16,1 2-5-16,1-4 4 16,-2 1-4-16,7 0 4 15,-8 0-4-15,6-3 4 16,-2 4-4-16,-2-2 3 16,-1 1-2-16,4-2 4 15,-5 1-4-15,0 1 3 0,4 0-4 16,-2 0 5-16,-4 0-6 15,4 0 5-15,-1-2-4 16,-1 1 5-16,3 1-6 16,6 0 6-16,-6 1-5 15,5 1 4-15,-2-4-4 16,0-1 3-16,-3 3-5 16,3-3 6-16,-5 2-5 0,2 1 5 15,-1 1-3-15,-2-2 3 16,0 2-4-16,4 1 3 15,-2-2-4-15,5-2 5 16,-2 4-5-16,-2-4 4 16,-2-2-2-16,5 4 4 15,-1 1-4-15,-4-2 5 16,5 1-6-16,-3 0 4 16,-3 0-4-16,3 0 3 15,3 0-4-15,2 4 4 16,-1-1-14-16,2 3-39 15,-1-1-24-15,4 7-104 16,-5-5-246-16,8 8 36 16</inkml:trace>
          <inkml:trace contextRef="#ctx0" brushRef="#br0" timeOffset="-57197.7985">76 254 372 0,'-15'-21'354'0,"-1"4"-57"16,-2 7-71-16,-2-1-53 16,2 4-94-16,8-1-23 15,1 1-33-15,6-5-7 16,3 6-10-16,0 3 0 16,-2 1-1-16,4 14-1 15,-1 18-1-15,2 18 2 16,3 14 0-16,3 24 0 15,0-4-2-15,0 5 3 0,-3-16-3 16,0-14 0-16,-4-23 0 16,1-11 0-16,0-17 0 15,0-21 2-15,0-15 3 16,-3-32-1-16,-2-8 3 16,-2-28-3-16,-4 5-1 15,-7-6-3-15,0 28-1 0,-1 10 2 16,4 29 1-16,3 14-2 15,7 17 0-15,2 16 1 16,6 13-3-16,3 19-1 16,-1 10 2-16,2 15-1 15,1 2 0-15,1 8 0 16,-6-14 1-16,-2-2 0 16,-1-15 0-16,-1-14-1 15,-2-19 0-15,1-12-1 16,1-12 2-16,1-18 1 15,-3-9 0-15,0-16 1 16,-3-2 2-16,3-6-3 16,-3 7 0-16,-2-7-2 15,1 3 1-15,-1-3 0 16,-1 6 2-16,2 0-2 16,4 22 0-16,0 16-4 0,1 19 1 15,2 25-1-15,-1 20 2 16,1 16-1-16,1 0 6 15,1 11-4-15,4-9 1 16,1 0-2-16,-1-10 3 16,0 4-3-16,2-18 3 15,-2-5-3-15,-5-13 2 16,-1-6-2-16,-1-10 2 0,-2-7-3 16,-3-14 3-16,3-28 1 15,-2-17 3-15,4-32-2 16,-2-8 3-16,-3-17-2 15,-2 19-2-15,-1 15-2 16,-1 32 1-16,-2 19-5 16,3 29 3-16,0 23-3 15,4 15 2-15,1 8-1 16,4 3 6-16,3 16-4 16,4-7 2-16,1 0-2 15,-4-7 2-15,-1-8-3 16,0-20 4-16,-4-10-3 15,-1-15 4-15,1-7 0 16,-1-7 2-16,-5-2 0 16,4 1 0-16,-5 6-2 0,2 7-8 15,2 19-19-15,7 13-14 16,1 7-335-16,-1-5 92 16</inkml:trace>
          <inkml:trace contextRef="#ctx0" brushRef="#br0" timeOffset="27061.5569">61 356 518 0,'-6'51'243'0,"-1"6"38"0,-1-1-131 15,4-7-16-15,4-32-44 16,4 2-25-16,2-10-41 16,2-3-10-16,-4 0 0 15,-2-4 7-15,-2-2 4 0,0-3-1 16,-2 3 2-16,1-3-9 16,-1 6-4-16,4 0-4 15,-2 4 1-15,1-2-4 16,1-1-2-16,1-7-9 15,1-7-1-15,7-16-3 16,1-7 6-16,1-13-1 16,-4 1 9-16,-1-5 1 15,-5 13 2-15,-9 8-5 16,-2 26 6-16,-4 14-3 16,0 20 1-16,2 20-4 15,-1 6 5-15,2 8-7 16,2-4 3-16,1 1 3 15,-2-20 4-15,8-6-1 16,-1-20 2-16,7-10-3 16,3-15-3-16,0-16-4 0,1-14 1 15,1-14 0-15,-5-1 1 16,-5-1 0-16,-2 17 2 16,-7 20-1-16,-1 18 4 15,-3 21-4-15,2 17 0 16,1 17-1-16,1 1 1 15,5 5-2-15,3-14 5 16,2-10-1-16,-2-19 4 0,3-9-2 16,1-12 1-1,1-13-4-15,-1-10 2 0,4-14-2 16,-4-5 3-16,-1 3-5 16,-4 12 3-16,-2 13-5 15,0 22 4-15,-2 13-5 16,1 16 4-16,2 8-3 15,1 0 4-15,2-3-6 16,2-10 3-16,-3-14-8 16,5-12-2-16,-1-15 0 15,-1-12 4-15,3-15-4 16,5-6 8-16,-5-6 3 16,-2 6-1-16,-1 9-8 15,2 19-9-15,-5 20-8 16,1 17 3-16,4 11-3 0,-4-1 5 15,-1 8 6-15,2-13 3 16,-2-8-5-16,1-8-2 16,-1-12-3-16,-3-17 7 15,-3-14-3-15,3-8 6 16,-4-11-4-16,2 10 1 16,4 7-8-16,-1 7 1 15,4 25-4-15,-7 11 8 16,4 13 6-16,-4 4 8 15,7 13 2-15,-5-7 6 0,1-3-1 16,2-9 2-16,3-6-4 16,-1-10 1-16,1-14-5 15,7-6-2-15,-1-15-40 16,-1 0-128-16,-2-2-164 16,-9 8-26-16</inkml:trace>
          <inkml:trace contextRef="#ctx0" brushRef="#br0" timeOffset="27687.5653">37 721 379 0,'-3'9'179'0,"5"-15"7"15,2-11-100-15,1-10-12 16,-2-1-34-16,0-13-7 16,0 8-12-16,-2 12 17 0,1 12 34 15,-4 18 24-15,1 15 10 16,-7 11 14-16,1 1-14 15,-1-3-30-15,7-6-23 16,-2-6-13-16,7-14-15 16,5-5-8-16,-1-7-9 15,-1-14-4-15,2-5 2 16,-1-12-2-16,-8 1 2 16,3 2-2-16,-2 14 1 0,-2 19-2 15,-4 25 3-15,4 26-3 16,-5 12 2-16,-2 18-3 15,7-6 2 1,-1-4 0-16,4-21 3 0,2-14-4 16,5-21 4-16,-3-23-4 15,3-22-1-15,0-25-3 16,-3-13 4-16,-3-25-2 16,-4 6 6-16,-5 4-1 15,-2 31 0-15,1 19-5 16,-2 31 2-16,1 25-3 15,1 11 2-15,-2 11-2 16,1 0 5-16,2-3-2 16,0-12 0-16,3-10-4 15,5-14 0-15,4-12-3 16,3-12 2-16,3-20-2 16,-3-4 4-16,-2-10-4 0,-1 7 5 15,-4 4-4-15,-4 26-1 16,-2 9-4-16,2 15 7 15,-2 8-3-15,-1 8 4 16,4-4 0-16,2-1 5 16,-1-1-7-16,3-11-1 15,2-13-8-15,-2-7-7 0,0-12-21 16,-2-9-130-16,-4-7-196 16,5-4 8-16</inkml:trace>
          <inkml:trace contextRef="#ctx0" brushRef="#br0" timeOffset="-129849.7114">70 989 353 0,'-1'-4'171'0,"-1"2"7"15,-1 8-98-15,5 0-3 16,-5 4-36-16,4-6-22 16,2-2-12-1,3-14-1-15,-6-8-3 0,5-10 3 16,-2-3 3-16,-3-11 1 15,-5 7-5-15,5-4-1 16,-3 5-3-16,3-5-20 16,-3 7-176-16,-6-13 52 15</inkml:trace>
          <inkml:trace contextRef="#ctx0" brushRef="#br0" timeOffset="687.7596">-1251-1872 987 0,'17'12'251'0,"-4"-3"81"16,8 0-275-16,8-4-21 16,-1-5-11-16,13-3-1 15,2 1-8-15,10 1-5 16,-2 1-5-16,15 3-25 16,-9 3-329-16,1 4 102 0</inkml:trace>
          <inkml:trace contextRef="#ctx0" brushRef="#br0" timeOffset="-3423.9099">-1503-1505 1102 0,'-20'19'249'0,"5"22"96"16,9 11-322-16,5 13-13 15,4-1-7-15,7 4 2 16,4-16-2-16,1-1 2 16,-3-15-3-16,0 7 0 15,-5-9-2-15,-5-5 1 16,-2-4-1-16,0 2 1 0,0-10 4 16,-2 5-355-16,2-13 120 15</inkml:trace>
          <inkml:trace contextRef="#ctx0" brushRef="#br0" timeOffset="-1117.8862">-1419-1043 868 0,'-8'7'243'0,"5"-2"80"15,8-7-240-15,8-7-9 16,6-4-14-16,8-7-4 16,3-1-21-16,9-3-8 15,-6 6-15-15,12 3-2 16,0 9-6-16,7 8-3 15,-2 5-23-15,10 11-106 16,-14 2-232-16,5-2 19 16</inkml:trace>
          <inkml:trace contextRef="#ctx0" brushRef="#br0" timeOffset="1035.746">-277-1842 892 0,'8'2'268'15,"-2"-1"62"-15,3 1-244 0,6 1-40 16,1 0-19-16,10-2-7 16,1 1-14-16,6-4-4 15,0-5-337-15,-10 1 111 16</inkml:trace>
          <inkml:trace contextRef="#ctx0" brushRef="#br0" timeOffset="-65261.122">-725-956 538 0,'0'-24'401'0,"-5"3"-60"15,2 10-121 1,2 0-72-16,-1 7-99 0,4-4-22 16,2 1-19-16,2-11-12 15,0-3-12-15,0-17-129 16,-3-4-201-16,2-13 11 15</inkml:trace>
          <inkml:trace contextRef="#ctx0" brushRef="#br0" timeOffset="-825.3349">-605-1051 371 0,'30'12'276'0,"7"2"-16"16,-7-3-85-16,0-4-15 0,0-7-67 15,11 0-30-15,-2-6-29 16,6-5-11-16,-2 1-10 16,2 2-1-16,-12 4-6 15,-3 7-14-15,-9 7-6 16,-1 12-1-16,-6 2-3 0,-1 3 2 16,-2-6 13-16,4-3-1 15,1-14-3-15,7-10-5 16,-1-13-1-16,11-5 3 15,-3-6 2-15,2 2 6 16,-7 7 4-16,2 8 6 16,-9 11 1-16,5 11 4 15,-4 5 1-15,-1 5 1 16,-3-8-292-16,-1-14 95 16</inkml:trace>
          <inkml:trace contextRef="#ctx0" brushRef="#br0" timeOffset="-65547.0481">-739 37 828 0,'-4'2'319'0,"-1"-2"46"0,1 0-208 15,1-6-50-15,3-5-38 16,0-7-20-16,1-4-29 16,7-14-13-16,-2-3-2 15,0-15-3-15,0-3 0 0,-3-27-13 16,-5 1-6-16,-2-15-25 16,-1 5-6-16,-4 5-339 15,3 26 99-15</inkml:trace>
          <inkml:trace contextRef="#ctx0" brushRef="#br0" timeOffset="-30814.0405">543 15 655 0,'11'0'300'16,"-2"-1"25"-16,4-1-159 0,2-2-45 16,3-2-46-16,12 0-21 15,5-2-32-15,13-4-10 16,1 0-7-16,10-6-9 15,-8 0-9-15,3 0-15 0,-14 9-7 16,-2 5-6-16,-13 1 9 16,-1 3 6-16,-9 1 16 15,6-5 3-15,-1-4 6 16,7 1-1-16,-3-4 0 16,8 4 1-16,-4-2 4 0,4 7 5 15,-4 5 3 1,5 5 4-16,-6 4-2 0,3 6 1 15,-4-8-8-15,4 5 0 16,0-10-3-16,6-7 1 16,-3-5-1-16,6-1-5 15,-6-10-8-15,1 0-16 16,-7 3-117-16,6-3-182 16,-4 3 11-16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05.5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A626924-40F1-4F5F-94F3-849E098087E1}" emma:medium="tactile" emma:mode="ink">
          <msink:context xmlns:msink="http://schemas.microsoft.com/ink/2010/main" type="inkDrawing" rotatedBoundingBox="19587,6182 23615,9841 23395,10084 19366,6425" semanticType="verticalRange" shapeName="Line">
            <msink:sourceLink direction="with" ref="{0B09D731-054B-44BA-9035-FCF183874FEC}"/>
            <msink:sourceLink direction="with" ref="{C49D9392-4D91-432E-857C-65B18E990E3E}"/>
            <msink:sourceLink direction="with" ref="{78CFF4EE-3032-4D2E-A12B-A02715D56E5E}"/>
            <msink:sourceLink direction="with" ref="{E97ED0AE-CE41-41E1-9D99-2ED3EDCE554F}"/>
          </msink:context>
        </emma:interpretation>
      </emma:emma>
    </inkml:annotationXML>
    <inkml:trace contextRef="#ctx0" brushRef="#br0">1-1 321 0,'3'1'199'16,"-2"2"-4"-16,-1 3-67 16,5 8 0-16,-2 4-38 15,3 6-9-15,0 3-20 0,4 6-12 16,-1-3-27-16,3 1-7 15,3-4-5-15,5-3 0 16,-1-6-2-16,5-3 0 16,0-4 2-16,0 1-4 15,-6-3 1-15,0 1-5 16,-3 2 3-16,2 3-5 16,1-1 4-16,4 4-2 15,-1-2 3-15,9 2-3 16,-3 2 3-16,6 5-1 15,-3-3 0-15,6 2-2 16,-3 0 2-16,7 0-1 16,-9-6-1-16,5 6 0 15,-6-8 0-15,0 1-1 16,-6-4 0-16,2 2-1 0,-8-12 1 16,4 6-1-1,-4 0 7-15,2-3-1 0,-2-1 6 16,1 7-3-16,-2-6 2 15,4-2-7-15,1 2 1 16,4 6-3-16,-2-1 4 16,4 7-2-16,-4 0 4 0,0 3-2 15,-3 1 0 1,5 2-3-16,-5-6 0 0,6 0-2 16,-3-1 0-16,5-5-2 15,-1-3 2 1,7 0 0-16,-5-2 1 0,7 4 2 15,-2 2 3-15,2 5-2 16,-5 3 1-16,2 9-1 16,-4-4 1-16,3 7-4 15,-3-3 2-15,6 8-4 16,-3-4 2-16,2 7-3 16,-2-5 4-16,6 9-3 15,-11-9 4-15,11 4-2 16,-4-1 2-16,3 2-3 15,-4-11 3-15,11 6-3 16,-9-8 1-16,5 2-1 16,-7-1 1-16,1 7-2 0,-7-2 4 15,4 13 0-15,-5-5 4 16,3 8-2-16,-2-8 4 16,1 1-4-16,-4-10-2 15,1-4-1-15,-4-5 0 16,2 0-4-16,-3-5 3 15,3-1 0-15,0 2 0 16,5 1-1-16,0-3 1 0,4 3-1 16,-5 0 1-16,7 1-1 15,-4-1 1-15,4 6-1 16,1 2 2-16,4 7-2 16,-7 0 2-16,2 9-2 15,1-6 2-15,-6 2-4 16,-3-11 3-16,6 0 5 15,-5-12 4-15,4 3-1 16,-1-3 4-16,11 7-1 16,-4 5-8-16,3 11-3 15,-4 2 2-15,1 8-3 16,-8-4 1-16,0 4 0 16,-5-11 2-16,1 5-2 15,-5-12 1-15,3 1-1 16,-2-9 2-16,8 4-3 15,-4-8 3-15,8 9-4 0,-2 1 3 16,1 2-3-16,-12 0 3 16,6 8-3-16,-11-8 2 15,2-2-1-15,-3-4 0 16,6-1-1-16,-1-13 0 16,2-1 0-16,-5-4 0 15,3-2 1-15,-10-2-1 16,4 7 2-16,-7 4 0 15,5 7 1-15,-1 5 0 16,5 6-2-16,-2-1 1 0,7 7-1 16,4-3 0-16,2 2-1 15,-1-5 2-15,2-3-3 16,-11-20-1-16,1-8-2 16,-6-16 3-16,-11-5 43 15,4-7-392-15,-26-11 150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46.1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96D8A07-AC5C-4667-97E9-6772BD5665E7}" emma:medium="tactile" emma:mode="ink">
          <msink:context xmlns:msink="http://schemas.microsoft.com/ink/2010/main" type="inkDrawing" rotatedBoundingBox="23404,4958 24995,4901 24999,5009 23408,5066" semanticType="callout" shapeName="Other"/>
        </emma:interpretation>
      </emma:emma>
    </inkml:annotationXML>
    <inkml:trace contextRef="#ctx0" brushRef="#br0">-3 59 621 0,'0'5'412'0,"-4"-5"-69"15,8 0-89-15,8-3-189 16,3 4-44-16,12 4-5 16,6 1-10-16,9 0-5 15,-1-3-15-15,-1-2-33 16,-8-2-14-16,-2-4-4 15,-9 1 2-15,0 1 14 16,-6 0 32-16,4 6 11 0,0 1 4 16,5 4 1-1,-3-4-1-15,9 4 0 0,-3-4 0 16,7-7 2-16,-5-1 2 16,7-4 5-16,-3-1-1 15,1 2 4-15,-7 8-2 16,5 2 3-16,-5 8-3 15,0-4 1-15,-8 5-1 0,2-3 0 16,-6-3-5-16,5-4 0 16,-2 1-5-16,10-15-56 15,-1-3-45-15,11-6-45 16,-4-3-2-16,6 1 4 16,-9 10 55-16,2 5 38 15,-10 10 43-15,1 8 2 16,-9 1 5-16,1 2 31 15,-2 1 23-15,4-5 33 16,-2-3 18-16,4 1 10 16,-1-10-24-16,4-3 1 15,-7-1-27-15,1-5-15 16,-4 0-15-16,4 4-5 16,-4 7-17-16,1 1-4 15,-1 1-1-15,1 1 3 0,-4 2-3 16,2-1 1-1,2-3 0-15,2 0 2 0,5-4-5 16,5-4-5-16,-2-4-10 16,6 3-149-16,-3 2-140 15,3 5-11-15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54.4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BE70FD-2D92-40A7-8F70-2142E4FD0526}" emma:medium="tactile" emma:mode="ink">
          <msink:context xmlns:msink="http://schemas.microsoft.com/ink/2010/main" type="inkDrawing" rotatedBoundingBox="21691,7799 21752,6173 21827,6176 21767,7802" semanticType="verticalRange" shapeName="Other">
            <msink:sourceLink direction="with" ref="{0B09D731-054B-44BA-9035-FCF183874FEC}"/>
          </msink:context>
        </emma:interpretation>
      </emma:emma>
    </inkml:annotationXML>
    <inkml:trace contextRef="#ctx0" brushRef="#br0">71 191 678 0,'-5'-35'268'0,"2"-7"37"16,3 5-180-16,2-2-20 15,1 12-47-15,0 16-13 16,0 23-27-16,-2 26-7 16,-4 11-8-16,-1 22 3 15,-4 2 3-15,-4 16-2 16,3-10-2-16,2 10 1 0,1-11-1 15,3 0-1-15,1-18 0 16,-2 5-1-16,1-10-1 16,-3 11 0-16,3-3-1 15,0 23 0-15,1-2 0 16,4 19 0-16,2-12-2 16,4 6 4-16,2-20-6 0,5-2-331 15,2-26 110-15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4:12.8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B8D67CB-7CDC-4070-A10C-FF9077989F74}" emma:medium="tactile" emma:mode="ink">
          <msink:context xmlns:msink="http://schemas.microsoft.com/ink/2010/main" type="inkDrawing" rotatedBoundingBox="24168,5820 27104,10074 26376,10576 23441,6322" semanticType="strikethrough" shapeName="Other">
            <msink:sourceLink direction="with" ref="{2423C7B0-C945-4810-9128-1865ECEBAF32}"/>
            <msink:destinationLink direction="with" ref="{6A3322B0-9EFF-4A09-99BD-17F088F4E36A}"/>
          </msink:context>
        </emma:interpretation>
      </emma:emma>
    </inkml:annotationXML>
    <inkml:trace contextRef="#ctx0" brushRef="#br0">-6 95 666 0,'-2'4'319'0,"2"-4"-3"16,5-3-151-16,5-1-81 0,4-10-18 15,1 2-36-15,9-4 6 16,-2-2-5-16,-2 1-1 16,-4 7-13-16,5 2-1 15,-6 11-9-15,5 9 0 16,-1 2-1-16,5 2 1 15,-6-2-3-15,3-4 0 16,-4-8-3-16,-1-1-1 16,-2-4-1-16,0 3 2 15,-4-1-1-15,5 7 2 16,-3 1-1-16,3 5 3 16,0-4-2-16,3 5 2 15,-1-4-4-15,4-1 4 16,-2-2-3-16,5-2 3 0,-1-1-4 15,5-4 4-15,-2 4-5 16,4 1 4-16,-11 1-4 16,4-1 9-16,-7 8 1 15,-1-3 16-15,-6 2-1 16,8 5 6-16,-4-2-8 16,5 2 1-16,-1-1-15 0,5-1 3 15,-2-2-4-15,5 3 3 16,-4-5-5-16,6 1 3 15,-6 2-5-15,5 5 2 16,-5 0 0-16,4 9 3 16,-5 2-2-16,4 10 3 15,-4-2-4-15,2 5 0 16,-1-5-3-16,6 0 0 16,-4-11-2-16,5-4 2 15,-5-4-4-15,-2-1 5 16,-3-1-4-16,1 2 4 15,-5 0-5-15,5-1 5 16,-1 4-7-16,3-5 8 16,2 5-6-16,4 5 5 15,-3-4-5-15,3 4 4 16,-2-2-4-16,1-3 5 16,-4-5-4-16,2 2 4 0,-6-3-2 15,5 9 0-15,-4 2-1 16,7 5 2-16,-5-1-1 15,5 5 1-15,-7-7-1 16,5 1 0-16,-4-9-2 16,2 4 2-16,4-6-2 15,2 1 4-15,-1-2-2 0,2 1 5 16,-4-5-4-16,1 1 4 16,-5 4-6-16,4 1 4 15,-7-2-6-15,3 7 7 16,-1-5-7-16,-1 2 6 15,-2 3-5-15,2 3 5 16,1-3-5-16,1 6 3 16,-3-4-3-16,4-1 2 15,-2-1-2-15,-2 3 1 16,0-4 0-16,1 5 1 16,-2 1 0-16,-1 8 0 15,1 1-2-15,1 9 3 16,0-5-3-16,5 4 2 15,-1-7-2-15,5 3 4 16,-1-6-5-16,4 6 3 16,-6-3-3-16,0 6 5 15,-5-3-7-15,2 3 7 0,-9-6-4 16,5 2 4-16,-1-5-6 16,-1 4 7-16,-1 1-8 15,4 6 8-15,-5-7-6 16,1 10 4-16,-1-5-4 15,2 6 5-15,-6-6-5 16,6 7 4-16,-4-7-4 16,2 5 5-16,1-8-5 0,1 7 4 15,-3-5-3-15,-2 7 2 16,-1 3-2-16,3-1 2 16,-3-5-4-16,3-3 5 15,-1-5-4-15,2 2 4 16,1 0-3-16,2 8 0 15,-1 1-14-15,4 7-11 16,-4-2 0-16,-3 11-1 16,-3-8 4-16,-2 6 11 15,-2-16 13-15,-1-5-1 16,1-16 2-16,-1-1 1 16,2-15-2-16,2 11 4 15,1-2 0-15,1 3 15 16,-2 4-3-16,2 5 2 15,1-6-2-15,-1 9 1 16,-1-4-16-16,2-5 2 0,-4-5-4 16,-2-1 1-16,-1-15-2 15,-5-1-30-15,-5-5-31 16,-6-21-362-16,-6-5 82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31.6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A3322B0-9EFF-4A09-99BD-17F088F4E36A}" emma:medium="tactile" emma:mode="ink">
          <msink:context xmlns:msink="http://schemas.microsoft.com/ink/2010/main" type="inkDrawing" rotatedBoundingBox="26063,8875 26065,7695 26108,7696 26106,8876" semanticType="callout" shapeName="Other">
            <msink:sourceLink direction="with" ref="{8B8D67CB-7CDC-4070-A10C-FF9077989F74}"/>
            <msink:sourceLink direction="with" ref="{4E44630F-E549-4B43-89AF-2FC49EC3BD9C}"/>
          </msink:context>
        </emma:interpretation>
      </emma:emma>
    </inkml:annotationXML>
    <inkml:trace contextRef="#ctx0" brushRef="#br0">-68 2555 587 0,'-2'-5'273'0,"-2"-5"10"16,2-5-157-16,4-8-36 15,-2-2-48 1,4-11-17-16,2 0-17 0,0-10-1 15,-1 1-1-15,-1-6-1 16,-1 8-1-16,0-14-2 16,-3 6-1-16,0-9-12 15,0 6-11-15,-1-5-7 16,1 14 2-16,-3-1-1 16,0 10 12-16,-2 1 21 0,2 10 13 15,-3 0 11-15,2 10 5 16,1-3 0-16,-2 5-8 15,2-10-5-15,2 1-9 16,1-8 7-16,1 0 2 16,2-6 6-16,2 3-3 15,-1 0-2-15,2 7-10 16,2-1-7-16,-2 3-332 0,4 2 110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5:05.9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86EED90-6FAE-464F-953F-5049F06C5033}" emma:medium="tactile" emma:mode="ink">
          <msink:context xmlns:msink="http://schemas.microsoft.com/ink/2010/main" type="writingRegion" rotatedBoundingBox="28046,1708 32022,838 32516,3094 28540,3965"/>
        </emma:interpretation>
      </emma:emma>
    </inkml:annotationXML>
    <inkml:traceGroup>
      <inkml:annotationXML>
        <emma:emma xmlns:emma="http://www.w3.org/2003/04/emma" version="1.0">
          <emma:interpretation id="{C8ED334C-9F1A-4923-8F8D-619A5ECA30A9}" emma:medium="tactile" emma:mode="ink">
            <msink:context xmlns:msink="http://schemas.microsoft.com/ink/2010/main" type="paragraph" rotatedBoundingBox="28298,1653 32022,838 32195,1631 28472,2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D0085-40C5-4439-81CA-D2823432425C}" emma:medium="tactile" emma:mode="ink">
              <msink:context xmlns:msink="http://schemas.microsoft.com/ink/2010/main" type="line" rotatedBoundingBox="28298,1653 32022,838 32195,1631 28472,2446"/>
            </emma:interpretation>
          </emma:emma>
        </inkml:annotationXML>
        <inkml:traceGroup>
          <inkml:annotationXML>
            <emma:emma xmlns:emma="http://www.w3.org/2003/04/emma" version="1.0">
              <emma:interpretation id="{651E8BDE-B2D0-40ED-B187-3EE1AAF7B8A6}" emma:medium="tactile" emma:mode="ink">
                <msink:context xmlns:msink="http://schemas.microsoft.com/ink/2010/main" type="inkWord" rotatedBoundingBox="28298,1653 32022,838 32195,1631 28472,2446"/>
              </emma:interpretation>
              <emma:one-of disjunction-type="recognition" id="oneOf0">
                <emma:interpretation id="interp0" emma:lang="" emma:confidence="0">
                  <emma:literal>Kenkaue</emma:literal>
                </emma:interpretation>
                <emma:interpretation id="interp1" emma:lang="" emma:confidence="0">
                  <emma:literal>Ken Kave</emma:literal>
                </emma:interpretation>
                <emma:interpretation id="interp2" emma:lang="" emma:confidence="0">
                  <emma:literal>Ken Kaue</emma:literal>
                </emma:interpretation>
                <emma:interpretation id="interp3" emma:lang="" emma:confidence="0">
                  <emma:literal>Ken kaue</emma:literal>
                </emma:interpretation>
                <emma:interpretation id="interp4" emma:lang="" emma:confidence="0">
                  <emma:literal>Ken Kare</emma:literal>
                </emma:interpretation>
              </emma:one-of>
            </emma:emma>
          </inkml:annotationXML>
          <inkml:trace contextRef="#ctx0" brushRef="#br0">7 71 1275 0,'-6'-41'403'0,"4"14"82"0,2 23-370 16,5 17-32-16,2 14-49 15,4 22-18-15,2 11-18 16,8 19 4-16,-1 1-1 16,-2 7 0-16,-6-12-1 15,1 1 0-15,-7-19 0 16,3-10 3-16,0-20 0 15,12-12-2-15,3-21 2 0,18-29 4 16,6-10 1-16,14-24 3 16,-4-9 3-16,-1-15-2 15,-13 21-5-15,-13 5 2 16,-14 20-2-16,-11 16-10 16,-10 23-84-16,-12 17-412 15,-6 8 98-15</inkml:trace>
          <inkml:trace contextRef="#ctx0" brushRef="#br0" timeOffset="321.0295">464 520 633 0,'2'1'490'16,"-2"2"-102"-16,7 5-26 16,4 1-316-16,8 9-15 15,7 6-13-15,15 6-5 0,2-3-40 16,11-11-98-16,-7-5-270 15,7-16 21-15</inkml:trace>
          <inkml:trace contextRef="#ctx0" brushRef="#br0" timeOffset="718.017">898 485 728 0,'-4'-48'445'0,"-8"6"-10"16,-9 9-113-16,1 12-158 0,-5 20-36 16,4 17-67-16,1 19-31 15,13-1-24-15,-1 7-3 16,14-8 0-16,17-5-2 15,5-14-3-15,13-11 2 16,2-14 1-16,7-10 2 16,-11-7 0-16,0-4 4 15,-14 2-2-15,-4-4 10 16,-7 8 3-16,-5 10-4 16,-6 13-2-16,-2 9-1 15,-1 15-8-15,3 3-2 16,2 1 2-16,5-8 1 15,5-7 0-15,9-11 1 16,2-8-1-16,6-6 2 16,-5-2 1-16,7-1 0 15,-7 5-2-15,5-2 4 16,-8 6-30-16,0 6-91 16,-8 7-41-16,1 4-340 0,-1-1 2 15</inkml:trace>
          <inkml:trace contextRef="#ctx0" brushRef="#br0" timeOffset="1185.0353">1619-273 1098 0,'-15'21'321'16,"0"15"101"-16,3 5-295 0,3 14-38 16,6-1-22-16,10 14-7 15,8-14-38-15,9 3-9 16,3-12-8-16,2-7-2 16,-8-16-1-16,4-11 7 15,-7-17 1-15,6-18 26 16,-3-14 8-16,5-23 13 15,-5-10 0-15,3-10 2 16,-9 13-26-16,0 10-4 16,-6 19-15-16,-4 25-14 15,-4 20-10-15,-4 12-41 0,0 9-79 16,5 15-387-16,-1 0 71 16</inkml:trace>
          <inkml:trace contextRef="#ctx0" brushRef="#br0" timeOffset="1196.0075">1906 113 1100 0,'-3'14'368'0,"7"-1"64"0,4 5-286 15,1-1-69-15,7-1-21 16,5-8-27-16,12-7-88 16,5-8 234-16,14-11-617 15,1-11 208-15</inkml:trace>
          <inkml:trace contextRef="#ctx0" brushRef="#br0" timeOffset="1604.3775">2366-154 709 0,'-7'16'381'0,"-8"8"7"16,1 0-138-16,-4 3-101 16,2-6-53-16,-1 3-18 15,5-4-46-15,-1 7-17 16,5-3-14-16,1 8 1 15,5-2-1-15,5 4 2 16,6-5 0-16,9-7 2 0,5-16 1 16,10-13 5-16,3-19 1 15,6-14 2-15,-6-10-2 16,-1-7 1-16,-16 7-2 16,-10 7 29-16,-12 13 2 15,-4 12 1-15,-8 22 0 16,-5 11-4-16,3 15-31 15,1 8-2-15,7-1-3 0,10 1-2 16,14-11-4-16,23-6 3 16,15-16-65-16,29-8-419 15,1-8 121-15</inkml:trace>
          <inkml:trace contextRef="#ctx0" brushRef="#br0" timeOffset="2214.3485">2896-174 1044 0,'-7'5'359'16,"-1"10"42"-16,-2 19-270 16,4 8-75-16,7 8-24 15,8-5-17-15,12 0 0 16,6-18-5-16,9-12 3 15,-1-15-3-15,1-16 36 16,-8-12 13-16,-2-11 22 16,-11 2 8-16,-7-7 13 15,-10 10-35-15,-7-4-13 16,-3 16-25-16,-5 2-13 16,5 11-17-16,2 9-2 0,7 9-2 15,4-1 1-15,8 7 1 16,14-3 2-16,7-2 1 15,15-4-1-15,-4-22 5 47,-22 8 2-47,2 1 3 0,60-35-5 16,-12-5 0-16,-6-5 0 0,-13 1 1 16,-43 34-3-16,-2 7 0 15,1 8-1-15,0 1-2 16,1-2-1-16,7-5 2 15,-2-1-1-15,-3-1 2 16,-3-1 3-16,-5 2 0 16,-8 5-1-16,-8 4-2 15,-6 3-3-15,-5 7 0 16,2 7-1-16,-4 14 1 16,5 5 1-16,4 9 3 15,8-1 1-15,10-1 1 16,14-11-1-16,23-5 1 15,11-15-1-15,22-14 9 16,12-5-32-16,27-17-514 16,-7-26 172-16</inkml:trace>
        </inkml:traceGroup>
      </inkml:traceGroup>
    </inkml:traceGroup>
    <inkml:traceGroup>
      <inkml:annotationXML>
        <emma:emma xmlns:emma="http://www.w3.org/2003/04/emma" version="1.0">
          <emma:interpretation id="{9685EA11-C064-4FFE-BA9E-97F0927EECB6}" emma:medium="tactile" emma:mode="ink">
            <msink:context xmlns:msink="http://schemas.microsoft.com/ink/2010/main" type="paragraph" rotatedBoundingBox="28308,3275 29827,2317 30442,3292 28924,4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4E9F0-5506-4D99-A4DC-DEB7A58F6E5E}" emma:medium="tactile" emma:mode="ink">
              <msink:context xmlns:msink="http://schemas.microsoft.com/ink/2010/main" type="line" rotatedBoundingBox="28308,3275 29827,2317 30442,3292 28924,4250">
                <msink:destinationLink direction="with" ref="{CCB0BF73-521B-4E51-A498-799FFDADB6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4BD1808-31CF-4673-848F-4952DA458E71}" emma:medium="tactile" emma:mode="ink">
                <msink:context xmlns:msink="http://schemas.microsoft.com/ink/2010/main" type="inkWord" rotatedBoundingBox="28308,3275 29827,2317 30442,3292 28924,4250"/>
              </emma:interpretation>
            </emma:emma>
          </inkml:annotationXML>
          <inkml:trace contextRef="#ctx0" brushRef="#br0" timeOffset="3340.8537">287 1908 698 0,'-49'-30'366'16,"10"8"6"-16,1 7-113 16,14 6-65-16,12-5-25 15,14 4-53-15,16-1-12 16,19-5-51-16,22-17-4 15,4-24-18-15,27-47 9 16,-3 2-14-16,14-1 2 16,-14 14-17-16,18 23-112 15,-18 45-403 1,-9-32 99-16</inkml:trace>
          <inkml:trace contextRef="#ctx0" brushRef="#br0" timeOffset="3003.2373">502 1608 511 0,'-3'-22'525'16,"0"-1"-106"-16,6 22 26 0,1 28-308 15,5 13-6-15,2 8-55 16,7 8-17-16,0-4-30 16,11-5 7-16,1-8-23 15,4 16-6-15,2 3-3 16,-3-1 7-16,-13-9-7 16,-8 0-69-16,-20-14-173 15,-7-5 80 1,-16-20-67-16,-4 0-189 0,-10-18 85 15</inkml:trace>
          <inkml:trace contextRef="#ctx0" brushRef="#br0" timeOffset="4144.9826">1182 1042 980 0,'-6'-3'369'16,"-2"-1"61"-16,1-7-263 16,1 11-20-16,1-4-53 15,-1-4-11-15,5 4-39 16,1 4-8-16,1-5-21 0,2-10 16 16,-1 0-4-16,-2-4 21 15,-2-1-2-15,-1 4 13 16,0 10-21-16,2 0-5 15,-1 6-25-15,2 3 1 16,2 0-14-16,-1 1 5 16,4 4-4-16,-4-1 8 15,1-2-6-15,-1-4 7 16,1-1-6-16,-2 9 2 16,4 5-7-16,1 11 5 15,5 13-10-15,4 11 9 16,4 10-3-16,3 70 8 15,5 9-5-15,-1 0 10 16,-10-63-1 0,0 2-6-16,15 59 6 0,-4-74-8 15,-10-11 8-15,4-19-11 16,-7-36 10-16,-2-8-8 16,11-18 15-16,10-18-6 15,2-43 19-15,4-43-6 16,13-14 17-16,-11 13-10 15,-2 5 7-15,-10 48-19 0,-4 41 4 16,-12 25-18-16,-3 1 6 16,-1 4-10-16,-2 5-7 15,-3 6-25-15,-2-6-97 16,-2 0-73-16,-10-1-368 16,-5-7 11-16</inkml:trace>
          <inkml:trace contextRef="#ctx0" brushRef="#br0" timeOffset="3758.3274">1080 1153 553 0,'-3'2'140'0,"3"-4"32"15,6-1-327-15,6 6 33 0</inkml:trace>
          <inkml:trace contextRef="#ctx0" brushRef="#br0" timeOffset="4160.9447">1557 1219 935 0,'-1'20'367'16,"5"31"37"-16,14 0-200 15,5-1-91-15,10 5-7 16,4 10-45-16,20-26-5 16,5 7-33-16,7 8 12 15,-4-7-98-15,-1-11-390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5:10.4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CB0BF73-521B-4E51-A498-799FFDADB600}" emma:medium="tactile" emma:mode="ink">
          <msink:context xmlns:msink="http://schemas.microsoft.com/ink/2010/main" type="inkDrawing" rotatedBoundingBox="28699,4440 31025,3367 31043,3406 28717,4479" semanticType="underline" shapeName="Other">
            <msink:sourceLink direction="with" ref="{4DB4E9F0-5506-4D99-A4DC-DEB7A58F6E5E}"/>
          </msink:context>
        </emma:interpretation>
      </emma:emma>
    </inkml:annotationXML>
    <inkml:trace contextRef="#ctx0" brushRef="#br0">21 1043 797 0,'-27'12'383'16,"16"-4"3"-16,22-10-177 16,19-5-116-16,40-8 6 15,79-48 58 1,34-29-68-16,50-15 11 15,15-17-38-15,14-17-11 16,-50 33-37-16,7 12 3 16,-45 14-13-16,3 13 10 15,-44 24-14-15,-25 8-65 16,-41 2-64-16,-13-5-365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1:03.3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9C69DFE-F95E-4C5A-B2E8-FA29EDDAFEDE}" emma:medium="tactile" emma:mode="ink">
          <msink:context xmlns:msink="http://schemas.microsoft.com/ink/2010/main" type="inkDrawing" rotatedBoundingBox="26880,8894 30585,9073 30572,9342 26867,9163" semanticType="callout" shapeName="Other">
            <msink:sourceLink direction="with" ref="{86862726-1CD1-412C-9B42-C9C846329401}"/>
          </msink:context>
        </emma:interpretation>
      </emma:emma>
    </inkml:annotationXML>
    <inkml:trace contextRef="#ctx0" brushRef="#br0">496 244 423 0,'13'-18'167'0,"1"-3"42"15,1 3-97-15,0 0 19 16,-5 6-13-16,1-2 11 16,-2 7-25-16,0-2-3 15,-3 1-34-15,3 2-8 16,-3 2-21-16,-2-1-7 0,-1 4-18 15,0 5-4-15,0-2-5 16,3-2 0-16,3 1-3 16,3 1 1-16,2-5-1 15,4 3 2-15,0 0-2 16,8-5 3-16,-4 1 1 16,10-4 8-16,-5-2 0 15,3 1 2-15,-8 1 11 31,-11 5-18-31,1 0-5 16,40-4-1-16,-7 2 0 0,5 4 1 16,-5 1-2-16,-18 12 0 15,-5-3 0-15,-1 0 0 16,-3 1-2-16,0 4 2 16,-3-4 0-16,8 2 1 15,1 0-1-15,12-3 1 16,3-3-1-16,14-1 1 15,-1-1-3-15,5 1 1 16,-10-1-1-16,-1 4 1 16,-10-2-1-16,6 1 2 15,-3-1-1-15,14 2 1 16,1-1 0-16,12 1 1 16,-3-4-1-16,11-1 0 0,-5-1-2 15,3-5 2-15,-9-2-2 16,6 2 2-16,-11-1 0 15,4 2 0-15,-4 2 0 16,7 6 1-16,-8 2-2 16,8-2 0-16,-8 0 0 15,1-2 0-15,-10-5 0 16,6-7 1-16,-12 1 0 0,2-2 1 16,-13 1 0-16,-4 1 0 15,-13 2-2-15,-5 2 1 16,-6 2 0-16,-2-1-2 15,-1 4-1-15,-1-4-3 16,-4 4 1-16,-4-5 3 16,-4 0 2-16,-8-2 3 15,-3 1 4-15,-8-7-1 16,4 2-3-16,-7-4-1 16,-1-1-2-16,-10-2 2 15,-2 2-3-15,-17 4 2 16,-3 2-2-16,-19 2 2 15,5 8-3-15,-19-1 2 16,7 1-1-16,-17-1 2 16,7 4-1-16,-19-8 1 15,13 0-1-15,-19-8 1 16,14-1-2-16,-11-4 1 0,14 1-1 16,-17 1 2-16,23 5-2 15,-16 5 1-15,13 2-2 16,-14 8 0-16,10 0 0 15,-9 3 0-15,16 0 1 16,-2 0 1-16,25-6-1 16,8 0 1-16,25 2 1 15,11-8-15-15,21-3-14 0,17 1-8 16,14-5-3-16,14 1 1 16,13 6 13-16,15 6 14 15,1 3 8-15,14 7 2 16,1 5-1-16,19 3 1 15,-2-1 0-15,26 7 2 16,-1-6-3-16,33-3 0 16,-7-6-4-16,38 0-1 15,-11-11-2-15,33-1 4 16,-17 0-1-16,29 0 3 16,-26 0 2-16,27 3 3 15,-32 3-2-15,18 3 1 16,-33 0 0-16,14 5 0 15,-38-5-2-15,6 0 1 16,-39-5-2-16,-9 2 2 16,-37-3-6-16,-11 2-331 0,-33-1 110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30.3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2E3B083-3B90-4358-B79F-D389ACCBF95C}" emma:medium="tactile" emma:mode="ink">
          <msink:context xmlns:msink="http://schemas.microsoft.com/ink/2010/main" type="inkDrawing" rotatedBoundingBox="10229,2063 10975,1920 10994,2017 10248,2159" semanticType="callout" shapeName="Other">
            <msink:sourceLink direction="with" ref="{7A8E4E1B-9850-495E-95B5-3A31CCB2835B}"/>
            <msink:sourceLink direction="with" ref="{46865880-A211-4547-8C30-EA9A3C052293}"/>
          </msink:context>
        </emma:interpretation>
      </emma:emma>
    </inkml:annotationXML>
    <inkml:trace contextRef="#ctx0" brushRef="#br0">0 162 863 0,'9'-9'326'16,"-3"-3"58"-16,3 14-218 16,-6-4-37-16,-3-1-28 15,6 3-9-15,-1 3-28 16,5-4 1-16,7-4-17 0,11 1-4 15,-1-4-13-15,9-10-6 16,-1-1-12-16,1-4 1 16,-6 5-2-16,2 2 3 15,-10 7-3-15,-4 7-1 16,-4 8-3-16,1-7-1 16,-5 2-3-16,7 1-1 15,2-7 0-15,7-1-1 16,-2 3 0-16,0-4 0 15,-8 4-2-15,2 1 1 16,-9 4-1-16,2 1-1 16,-7 4 0-16,4-4 2 15,-4 3 0-15,4-4 1 16,1-4-1-16,-2-1 2 16,2 3-1-16,-6-3-1 0,5 2 0 15,-8 2-27-15,4 7-25 16,-1-7-51-16,2 2-20 15,1-1-26-15,3-4 16 16,4-8 13-16,5 7 47 16,3-5 12-16,-3 4 23 15,0 4-5-15,-4 7 8 16,-7 1 9-16,-2 2 3 0,2 1-285 16,2-13 115-16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5:42.6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7990A52-D339-4912-AC8E-0F13A32C2128}" emma:medium="tactile" emma:mode="ink">
          <msink:context xmlns:msink="http://schemas.microsoft.com/ink/2010/main" type="inkDrawing" rotatedBoundingBox="10802,5334 13334,4455 13723,5577 11192,6457" semanticType="9" shapeName="Other">
            <msink:sourceLink direction="with" ref="{5F3ABFBD-E963-42A5-BBC4-FCF1700B048A}"/>
          </msink:context>
        </emma:interpretation>
      </emma:emma>
    </inkml:annotationXML>
    <inkml:trace contextRef="#ctx0" brushRef="#br0">2178 43 1076 0,'-16'-4'292'16,"-5"4"86"-16,4-2-308 15,1 1-26-15,2-4-20 16,-4 1-10-16,3-5-10 16,-6-2-2-16,0 4-1 15,-3 10 2-15,-2 1 4 0,-2-4 10 16,-1 17 7-16,-2-4 5 16,1-2 2-16,-3 1-5 15,6 7-9-15,-9-14-6 16,0-4 1-16,-6 1 7 15,0 1 11-15,-9-3 7 16,4 9 4-16,-2 4 1 16,4 2-8-16,-7 9-8 15,3 2-6-15,-2 1-7 16,6 0-3-16,-8 5-4 16,10-8 1-16,-8 1-5 15,1-1 4-15,-10-3-5 16,6-6 5-16,-10 0-5 15,8-6 4-15,-6 9-5 16,11 0 10 15,26-9 7-15,-1 0 1-16,-76 27-11 0,6 3-7 0,2 9 3 16,5 0-4-16,52-22 3 15,-1 10-5-15,5-6 4 16,2-5-2-16,5-4 1 15,0 6-3-15,7-7 5 16,-2 10-5-16,7 0 4 0,1 11-4 16,7 1 5-1,0 4-4-15,6-2 6 0,6-1-6 16,3-13 5-16,9 3-6 16,3-6 4-16,7 0-6 15,1 2 5-15,6 2-3 16,1-8 4-16,6 5-4 15,-3-2 4-15,12-1-2 16,-3 2 3-16,1-1-5 16,-2-5 6-16,7-3-5 15,-5-6 3-15,11-6-5 16,-1-5 7-16,11-7-6 16,-3-1 4-16,8-5-3 15,-5-3 5-15,7-2-5 16,-8 2 3-16,12 0 0 0,-11 3 2 15,13-1-5-15,-3-1 5 16,16 1-5-16,-12-2 4 16,6-8-7-16,-11-1 6 15,8-9-5-15,-18 2 5 16,8-4-3-16,-9 2 5 16,8-3-5-16,-11 5 5 15,4-16-4-15,-15 2 4 16,0-3-5-16,-12-1 6 15,0-4-5-15,-11 9 4 0,5-2-5 16,-7 4 6-16,-8-3-6 16,-5 6 5-16,-4-3-1 15,-6 12 5-15,-3 0-5 16,0 7 6-16,-7-2-6 16,-5 7 2-16,-6-11-6 15,-6 7 5-15,-6-7-6 16,-2 7 8-16,-4-1-4 15,5 8 8-15,-2 0 0 16,3 8 4-16,-3 2-3 16,1 2 5-16,-10 3-10 15,0 3 0-15,-6 2-3 16,0-1 0-16,-10-1-6 16,5-1 3-16,-10-4-6 15,7-2 2-15,-7 1-2 16,12 1 6-16,-3 5-3 0,11 0 7 15,-10 5-6-15,10 2 6 16,-8 2-36-16,4-3-47 16,-7 11 165-16,9-7-585 15,-4-5 199-15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6:15.3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0846669-FD57-4A13-B22A-2B5044278EC9}" emma:medium="tactile" emma:mode="ink">
          <msink:context xmlns:msink="http://schemas.microsoft.com/ink/2010/main" type="inkDrawing" rotatedBoundingBox="1304,8446 3726,6391 4641,7469 2219,9524" hotPoints="4280,7137 3436,8685 1768,9261 2613,7712" semanticType="enclosure" shapeName="Ellipse"/>
        </emma:interpretation>
      </emma:emma>
    </inkml:annotationXML>
    <inkml:trace contextRef="#ctx0" brushRef="#br0">695 109 457 0,'-6'-15'316'0,"-5"0"-28"16,-1 3-99-16,-3 3-42 15,3 4-64-15,0-2-10 16,2-1-21-16,-2 2 0 15,3 0-10-15,-3-6-1 16,0 8-5-16,-3-2-3 16,1 3-7-16,-10 3-4 15,-3 6-5-15,-13 6-8 16,-2 3 0-16,-14 10-3 16,6 4 2-16,-2 4 7 15,8-2 8-15,2 4 1 16,8-5 3-16,-1 6-6 0,7-3-8 15,4 12-7-15,4-1-1 16,5 4-7-16,8-3 8 16,5 10-7-16,4-5 7 15,1 7-8-15,7 1 7 16,4 5-9-16,-1-9 7 16,14 5-8-16,2-13 9 15,4 4-7-15,-2-11 8 16,10 2-7-16,-7-11 7 0,14-8-4 15,-3-16 8-15,14-10-7 16,-2-16 7-16,14-19-4 16,-7-4 2-16,10-13-6 15,-8 2 6-15,6-12-7 16,-15 6 5-16,1-8-6 16,-13 10 6-16,2 2-6 15,-18 13 6-15,1 1-6 16,-12 9 6-16,3-6-5 15,-9 1 4-15,1-7 2 16,-4 3 16-16,-1-8 9 16,-7 2 8-16,2-3 1 15,-6 11-1-15,-4 2-10 16,-7 11-7-16,-11 8-8 16,-11 10 0-16,-20 7-7 0,-3 8 3 15,-19 8-10-15,3 1 8 16,-4 4-19-16,11-4-56 15,8 3-415-15,21-4 107 16</inkml:trace>
    <inkml:trace contextRef="#ctx0" brushRef="#br0" timeOffset="371765.5316">839-124 1140 0,'-81'5'291'16,"-2"-2"-275"-16,5 6-7 15,0 1 11-15,39 4 4 16,-10 7 11-16,2-2 8 0,-7 5 0 16,1-1-7-16,-13 4-5 15,3-5-7-15,-13 7 3 16,4-4 5-16,-17 13 17 15,11 1 10-15,-3 22 8 16,10 12-3-16,-4 17-12 16,14 10-18-16,-1 26-14 15,11-3-12-15,11 9-10 16,16-11 4-16,19 2-5 16,16-26 2-16,20-4-3 15,10-21 3-15,20 0-6 16,-2-27 4-16,22-12-11 15,-1-27-2-15,20-21-2 16,-4-21 5-16,21-25-3 16,-12-13 14-16,17-5 4 15,-14 2 5-15,20-16-2 16,-17 9 2-16,19-14-4 0,-13 4 2 16,15-17-5-16,-16 21 3 15,16-26-4-15,-21 14 4 16,17-27-6-16,-20 6 3 15,6-26-4-15,-19 22 4 16,-8-16-3-16,-33 32 4 16,-27 1 44-16,-38 23 30 15,-50 14 23-15,-37 17 10 0,-59 11-3 16,-30 27-42-16,-59 21-34 16,1 27-22-16,-25 38-20 15,32 16-22-15,2 37-144 16,51 22-335-16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6:23.4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2DEEFE-DC4E-4E4A-B69A-BADD879A9D9D}" emma:medium="tactile" emma:mode="ink">
          <msink:context xmlns:msink="http://schemas.microsoft.com/ink/2010/main" type="inkDrawing" rotatedBoundingBox="10975,5149 13760,4391 14108,5671 11323,6429" hotPoints="13785,5100 12336,6025 10632,5796 12081,4872" semanticType="9" shapeName="Ellipse">
            <msink:sourceLink direction="with" ref="{5F3ABFBD-E963-42A5-BBC4-FCF1700B048A}"/>
          </msink:context>
        </emma:interpretation>
      </emma:emma>
    </inkml:annotationXML>
    <inkml:trace contextRef="#ctx0" brushRef="#br0">1657 264 475 0,'-10'-11'320'16,"-5"7"-10"-16,-8 4-121 0,-5-11-4 16,-1 5-82-16,-2-4-20 15,2-2-34-15,1-2-4 16,2 11-16-16,-1-4 0 16,5 2-8-16,-2-2-4 15,0 2-9-15,-6 4 0 16,-2 5-5-16,-10 4 1 15,-2 11-3-15,-7-1 5 16,3 0-6-16,-12 8 3 16,3-2-3-16,-10-1 5 15,4 4-4-15,-5-2 4 16,11-2-4-16,-1-7 5 16,8 1-6-16,-6-4 3 15,8-1-3-15,-1-1 3 16,4 1-4-16,-6 0 4 15,10-2-5-15,-8 5 4 16,2 0-7-16,2 14 6 0,8 4-7 16,-4 16 6-16,11 2-3 15,2 11 5-15,7-14-4 16,6-3 5-16,6-12-4 16,6 0 1-16,7-6-3 15,4 6 4-15,5 2-3 16,4 8 4-16,-1-5-3 0,7 8 3 15,-4-7-4-15,4 5 5 16,-2-10-6-16,7 7 5 16,-4-10-5-16,14 2 5 15,-2-10-5-15,13 1 6 16,-2-11-5-16,16-7 6 16,-5-9-5-16,16-6 6 15,-6-4-4-15,14 2 4 16,-8 5-4-16,10 6 3 15,-9 5-5-15,15-1 4 16,-12 2-4-16,9-3 2 16,-7-1-2-16,11 2 4 15,-11 1-5-15,7 1 5 16,-8 0-4-16,8-5 3 16,-16-7-3-16,5-9 2 15,-6-10-4-15,8-14 3 16,-6-2-4-16,6-14 5 0,-12-4-2 15,3-14 6-15,-15 2-5 16,0-20 6-16,-12 8-3 16,6-10 4-16,-8 15-7 15,6 1 6-15,-9 17-6 16,7-1 3-16,-7 16-4 16,4-12 4-16,-11 0-5 15,-8-7 6-15,-14 7-4 0,-13-4 3 16,-17 10 3-16,-17 4 16 15,-11 19-2-15,-19 11 4 16,-6 22-4-16,-17 13-1 16,4 9-18-16,-7 4 5 15,17-7-12-15,0-10-50 16,17-10 458-16,4 1-815 16,13-13 369-16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7:04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FDA3B2F-792F-4907-B4B1-C6368ED3E792}" emma:medium="tactile" emma:mode="ink">
          <msink:context xmlns:msink="http://schemas.microsoft.com/ink/2010/main" type="writingRegion" rotatedBoundingBox="13462,3918 16559,3088 16729,3725 13632,4554">
            <msink:destinationLink direction="with" ref="{10472EF8-4BCB-4B14-B16C-ACB816C41E54}"/>
            <msink:destinationLink direction="with" ref="{46865880-A211-4547-8C30-EA9A3C052293}"/>
            <msink:destinationLink direction="with" ref="{DD7F8906-F86C-40B6-8EA6-161DC6103543}"/>
            <msink:destinationLink direction="with" ref="{00B85CEC-B2A2-4909-A74B-B0A2182EBD39}"/>
          </msink:context>
        </emma:interpretation>
      </emma:emma>
    </inkml:annotationXML>
    <inkml:traceGroup>
      <inkml:annotationXML>
        <emma:emma xmlns:emma="http://www.w3.org/2003/04/emma" version="1.0">
          <emma:interpretation id="{284D9515-43C5-4186-A1FD-81945CB82B47}" emma:medium="tactile" emma:mode="ink">
            <msink:context xmlns:msink="http://schemas.microsoft.com/ink/2010/main" type="paragraph" rotatedBoundingBox="13462,3918 16559,3088 16729,3725 13632,4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0E0D31-CCAE-4144-81FA-4980FF0F659F}" emma:medium="tactile" emma:mode="ink">
              <msink:context xmlns:msink="http://schemas.microsoft.com/ink/2010/main" type="line" rotatedBoundingBox="13462,3918 16559,3088 16729,3725 13632,4554"/>
            </emma:interpretation>
          </emma:emma>
        </inkml:annotationXML>
        <inkml:traceGroup>
          <inkml:annotationXML>
            <emma:emma xmlns:emma="http://www.w3.org/2003/04/emma" version="1.0">
              <emma:interpretation id="{8BDAEB75-CC4C-4532-B026-3B092F52C8E7}" emma:medium="tactile" emma:mode="ink">
                <msink:context xmlns:msink="http://schemas.microsoft.com/ink/2010/main" type="inkWord" rotatedBoundingBox="13462,3918 16559,3088 16729,3725 13632,4554"/>
              </emma:interpretation>
              <emma:one-of disjunction-type="recognition" id="oneOf0">
                <emma:interpretation id="interp0" emma:lang="" emma:confidence="0">
                  <emma:literal>FÜLLKLO</emma:literal>
                </emma:interpretation>
                <emma:interpretation id="interp1" emma:lang="" emma:confidence="0">
                  <emma:literal>FÜLLKOG</emma:literal>
                </emma:interpretation>
                <emma:interpretation id="interp2" emma:lang="" emma:confidence="0">
                  <emma:literal>FÜLLKOT</emma:literal>
                </emma:interpretation>
                <emma:interpretation id="interp3" emma:lang="" emma:confidence="0">
                  <emma:literal>FLI(L)&lt;0</emma:literal>
                </emma:interpretation>
                <emma:interpretation id="interp4" emma:lang="" emma:confidence="0">
                  <emma:literal>FLI(L3&lt;0</emma:literal>
                </emma:interpretation>
              </emma:one-of>
            </emma:emma>
          </inkml:annotationXML>
          <inkml:trace contextRef="#ctx0" brushRef="#br0">3289 2205 1046 0,'-6'-28'337'0,"3"4"109"15,6 1-290-15,11-2 23 16,7-2-34-16,18-3-9 16,6-8-50-16,21 11-10 15,0 2-37-15,8 2-5 16,-11 8-24-16,1 9 0 15,-19-6-11-15,-1 5-16 16,-11 2-60-16,-5-5-105 16,-11 8-359-16,-7-5 27 15</inkml:trace>
          <inkml:trace contextRef="#ctx0" brushRef="#br0" timeOffset="16.9579">3349 2247 1048 0,'-12'11'344'0,"9"-2"72"0,9-8-236 15,9 2-38-15,11-13 11 16,10-2-27-16,15-6-6 16,6 3-51-16,9-12-15 15,-9 13-35-15,0 4-4 16,-10 1-14-16,-7 1-11 15,-7 1-32-15,-1-1-91 16,-11-1-52-16,-5 5-353 16,-5 1 21-16</inkml:trace>
          <inkml:trace contextRef="#ctx0" brushRef="#br0" timeOffset="-11648.757">3647 2057 1110 0,'4'3'318'0,"-4"0"103"15,2-3-284-15,2 7-19 16,1 5-24-16,2 8 0 16,-1 11-36-16,0 17-30 0,-3 5-13 15,3 6 1-15,2-8-15 16,4-3 7-16,-5-15-10 15,4-8 9-15,-5-8-8 16,0-11 10-16,-6-5-7 16,0-5 9-16,1-2-49 15,-1-14 373-15,-9-1-826 16,-13-6 355-16</inkml:trace>
          <inkml:trace contextRef="#ctx0" brushRef="#br0" timeOffset="33.9088">3971 1785 1219 0,'-3'0'391'0,"-6"6"82"15,4 11-317-15,2-1-61 0,5 11-16 16,2 3-47-16,11 2-7 16,0-14-21-16,5 6 4 15,0-8-7-15,1-4 15 16,-3-7-20-16,-3 2-70 16,-2-10-43-16,-2-10-54 15,-1-5-78-15,-4-15-245 16,0-5 81-16</inkml:trace>
          <inkml:trace contextRef="#ctx0" brushRef="#br0" timeOffset="37.8988">4168 1722 644 0,'6'-7'439'0,"-3"-4"-15"15,-5 4-108-15,2 7-106 16,-1 0-74-16,-1 10-28 16,2 1-62-16,3 11-18 15,2 2-28-15,7 6 4 16,3-4 4-16,-2 4-72 15,-4-3-54-15,-6 6-351 0,-9-3 22 16</inkml:trace>
          <inkml:trace contextRef="#ctx0" brushRef="#br0" timeOffset="49.8689">4612 1573 1074 0,'10'-12'390'15,"-7"12"58"-15,-9 12-252 16,-7 6-70-16,-14 17-21 15,-5 10-49-15,1 11-11 16,-2 1-38-16,3 10 4 16,15-8-10-16,3 1 5 15,6-9-7-15,7 6 6 16,4-9-8-16,2-11 7 0,7 1-6 16,4-7 7-16,3-16-2 15,7-1-27-15,-1-10-49 16,8-23 399-16,-2-7-823 15,-3-5 359-15</inkml:trace>
          <inkml:trace contextRef="#ctx0" brushRef="#br0" timeOffset="58.8424">4827 1599 1146 0,'1'-2'336'0,"4"8"95"15,-2-1-327-15,1 13 2 16,-1 4-33-16,3 13-8 16,-3 1-27-16,0 17-2 15,-1-7-22-15,-2-1 1 16,0-4-14-16,-2-4 6 16,4-16-7-16,1-4 6 15,0-2-8-15,3-3 9 16,3-3-6-16,6-5 9 15,3-4-6-15,9-10 1 16,1-7-1-16,8-13 6 16,-6 11-7-16,5-8-24 0,-11 0-15 15,1 7-37 1,-10 14-29-16,-3-7 19 0,-12 13-378 16,5 3 133-16</inkml:trace>
          <inkml:trace contextRef="#ctx0" brushRef="#br0" timeOffset="65.8242">5208 1459 626 0,'-6'-4'524'15,"3"5"-101"-15,3 4 20 16,6 2-320-16,3 5 1 16,3 0-42-16,7 5-7 15,1-1-46-15,9 7-4 16,-1-2-18-16,10 12 3 16,-5-2-8-16,4 7 5 15,-13-2-7-15,-7 6 4 16,-13-1-4-16,-14 5 7 15,-13-2-6-15,-13-2 7 16,-4-8-3-16,-11 2-6 0,7-10-61 16,-3-7-417-16,19 2-29 15,8-1-186-15</inkml:trace>
          <inkml:trace contextRef="#ctx0" brushRef="#br0" timeOffset="72.8042">5700 1453 958 0,'17'-18'443'0,"2"6"54"15,-7 6-229-15,-10 5-91 16,-5 5-62-16,-9 14-28 16,-9 3-69-16,-5 14-1 15,1-2-13-15,-5 6 9 16,6-11-10-16,1 4 6 0,5-13-9 15,6 3 6-15,6-10-9 16,5-3 8-16,5-5-6 16,11-4 7-16,-1-4-7 15,7-1 9-15,3 4-7 16,6-1 11-16,-5 1 3 16,7 4-113-16,-2-2-63 0,1-4-365 15,-2 5-22-15</inkml:trace>
          <inkml:trace contextRef="#ctx0" brushRef="#br0" timeOffset="78.7885">6245 1318 1142 0,'11'-37'440'16,"-8"2"66"-16,-5 11-333 16,-10 18-17-16,-10 26-81 15,-11 14-29-15,-6 11-44 16,-3 9 5-16,4-3-8 16,5 0 5-16,12-6-7 0,12 6 3 15,11-9-6-15,14-3 6 16,11-14-2-16,20-21 7 15,-4-11 5-15,10-13 2 16,-5-4-7-16,6-12 25 16,-15 1-3-16,-3-7 14 15,-15 2 4-15,-15-5 3 16,-23 6-27-16,-17 12 0 16,-8 10-30-16,-18 14-47 15,-2 15-66-15,-2 17-349 16,11 1-91-16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5:34.8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3ABFBD-E963-42A5-BBC4-FCF1700B048A}" emma:medium="tactile" emma:mode="ink">
          <msink:context xmlns:msink="http://schemas.microsoft.com/ink/2010/main" type="writingRegion" rotatedBoundingBox="10726,3208 14351,2463 14912,5198 11287,5942">
            <msink:destinationLink direction="with" ref="{D72DEEFE-DC4E-4E4A-B69A-BADD879A9D9D}"/>
            <msink:destinationLink direction="with" ref="{10472EF8-4BCB-4B14-B16C-ACB816C41E54}"/>
            <msink:destinationLink direction="with" ref="{C7990A52-D339-4912-AC8E-0F13A32C2128}"/>
            <msink:destinationLink direction="with" ref="{F3EA408A-F4AC-44F0-AF44-C0E4B6E4E5CE}"/>
            <msink:destinationLink direction="with" ref="{46865880-A211-4547-8C30-EA9A3C052293}"/>
            <msink:destinationLink direction="with" ref="{DD7F8906-F86C-40B6-8EA6-161DC6103543}"/>
          </msink:context>
        </emma:interpretation>
      </emma:emma>
    </inkml:annotationXML>
    <inkml:traceGroup>
      <inkml:annotationXML>
        <emma:emma xmlns:emma="http://www.w3.org/2003/04/emma" version="1.0">
          <emma:interpretation id="{9153A85A-2AE5-40E4-BCB6-B05AB284B2E6}" emma:medium="tactile" emma:mode="ink">
            <msink:context xmlns:msink="http://schemas.microsoft.com/ink/2010/main" type="paragraph" rotatedBoundingBox="11333,3024 14511,2804 14584,3852 11405,40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7FD105-BC3F-49BC-BB7E-307685B43552}" emma:medium="tactile" emma:mode="ink">
              <msink:context xmlns:msink="http://schemas.microsoft.com/ink/2010/main" type="line" rotatedBoundingBox="11333,3024 14511,2804 14584,3852 11405,4072">
                <msink:destinationLink direction="with" ref="{F65F8D82-2855-4AB7-AD5D-FA369C26CA4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169F10-67FA-479E-9F17-CBEFC8426A70}" emma:medium="tactile" emma:mode="ink">
                <msink:context xmlns:msink="http://schemas.microsoft.com/ink/2010/main" type="inkWord" rotatedBoundingBox="11333,3024 14511,2804 14584,3852 11405,4072"/>
              </emma:interpretation>
            </emma:emma>
          </inkml:annotationXML>
          <inkml:trace contextRef="#ctx0" brushRef="#br0">1515 1026 917 0,'9'-13'313'0,"-10"27"44"16,-5 10-226-16,-3 17-64 16,0 10-19-16,3 18 0 15,4-9-16-15,8 15-4 16,3-12-18-16,3 6-3 16,0-14-3-16,2 2 1 15,-7-12-2-15,1-1 1 16,-7-12-11-16,-4-2-57 15,-4-12-118-15,-5-3-214 16,-2-9-26-16</inkml:trace>
          <inkml:trace contextRef="#ctx0" brushRef="#br0" timeOffset="-213.5307">1428 1132 1025 0,'-2'-7'375'0,"-1"10"77"0,-4 6-277 16,-11 16-48-16,-5 10-44 15,-10 19-25-15,0 3-47 16,-1 7-1-16,2-8-7 15,4 5 2-15,7-16-6 16,-2-6 7-16,7-13-27 16,1-14-69-16,4-17-8 0,8-11-366 15,9-11 45-15</inkml:trace>
          <inkml:trace contextRef="#ctx0" brushRef="#br0" timeOffset="180.352">1215 1742 1033 0,'-9'0'343'16,"6"3"81"-16,3-5-292 15,13 5-14-15,13-6-29 16,17-3-12-16,5 2-36 0,15-2 4 16,-6 1-25-16,5 2-6 15,-15 2-23-15,-5-5-101 16,-14 1-357-16,-11-10 71 16</inkml:trace>
          <inkml:trace contextRef="#ctx0" brushRef="#br0" timeOffset="560.9374">1806 1462 1176 0,'5'-4'356'0,"-7"8"85"16,-1 2-317-16,2 2-38 16,4 1-34-16,6 0-1 15,4-3-27-15,5 3-7 16,3-5-14-16,2 2 3 15,-2-4-6-15,1-4 1 16,4-2-22-16,-1-7-53 0,-1-1-30 16,-1-3-19-16,-4 3-1 15,-1 2 16-15,-3 5 55 16,-4 2 29-16,-6 6 38 16,-8 5 36-16,-7 1 12 15,-8 15 20-15,-3 4 9 16,-6 17 10-16,2 5-32 0,-1 7-4 15,8-6-23-15,6 6-6 16,8-18-25-16,7-10-64 16,6-14-49-16,12-27-363 15</inkml:trace>
          <inkml:trace contextRef="#ctx0" brushRef="#br0" timeOffset="1113.6263">2318 1689 1103 0,'3'-12'387'15,"3"2"75"-15,6 2-245 16,2-1-81-16,1 4-13 16,-2 4-52-16,1 5-19 15,-1 6-47-15,-1 3-1 16,0-1-7-16,-6 9 3 16,-13-1-6-16,-17 7 9 15,-11 10-5-15,-14 7 8 16,-1-2-1-16,4 0 4 15,13-12-8-15,9-5 4 16,15-7-7-16,4-1 5 16,10-11-5-16,11 1 6 15,10-7-4-15,16-6 7 0,7-4-4 16,10 7-7 0,-10-2-109-16,-5 4-404 0,-14 1 87 15</inkml:trace>
          <inkml:trace contextRef="#ctx0" brushRef="#br0" timeOffset="1664.9584">2782 1359 838 0,'-1'-8'372'0,"-2"5"52"16,4-3-167-16,2 0-52 16,-7 3-31-16,11 6 0 0,1-9-59 15,4 8-27-15,4-2-56 16,10 3-4-16,2 0-23 16,13 0 3-16,1-12-9 15,6 4 7-15,-9-5-7 16,0-1 7-16,-12 4-8 15,-9 14 6-15,-9-1-8 16,-6 11-1-16,-8 1-6 0,-4 7 9 16,-1-2-4-16,-10-1 7 15,-1 1 2-15,-10 1 4 16,-5-5-8-16,-6 5 5 16,0-1-4-16,-2-1 4 15,10-1-3-15,5-1 3 16,10-8-4-16,5 0 6 15,11-3-25-15,6-11-69 16,5-1-77-16,7 0-381 16,-2 0 29-16</inkml:trace>
          <inkml:trace contextRef="#ctx0" brushRef="#br0" timeOffset="2121.8357">3627 1006 1102 0,'21'-24'416'16,"-13"16"70"-16,1 4-256 15,-12 4-77-15,-5 6-22 16,-5 15-69-16,-7 6-21 16,-4 6-38-16,-3 15 3 15,0 11-6-15,-4 5 4 16,2-4-6-16,-7 3 5 16,3-10-3-16,2-16 3 15,8-14-2-15,5-5-2 0,10-11-22 16,11-11-66-16,8-10-54 15,9-13-168-15,7-13-214 16,9-29-17-16</inkml:trace>
          <inkml:trace contextRef="#ctx0" brushRef="#br0" timeOffset="2552.6899">3410 1489 1019 0,'-11'3'345'0,"5"-4"64"16,5 7-241-16,7-3-58 15,10-3-10-15,11 1-37 16,11-2-5-16,2-2-35 15,11 1-2-15,-4 4-6 16,-8-8-63-16,-8 4-54 16,-5-1-364-16,-5 2 44 15</inkml:trace>
          <inkml:trace contextRef="#ctx0" brushRef="#br0" timeOffset="2346.2412">3668 955 1202 0,'1'-3'406'15,"-4"6"69"-15,-1 6-348 0,-2 12-24 16,1 3-58-16,5 8-24 15,0 4-19-15,8 15 4 16,2-8-7-16,-2 20 5 16,-2-9-6-16,0 2 5 15,-3-16-6-15,-5 4 4 16,-5-19-4-16,-1 5 10 16,1-6-39-16,-2 0-68 15,6-7-29-15,0-10-348 16,-8-5 30-16</inkml:trace>
          <inkml:trace contextRef="#ctx0" brushRef="#br0" timeOffset="2879.9701">3824 1311 1155 0,'-8'6'331'0,"-1"-2"96"16,2 11-325-16,5-3-22 15,4 5-24-15,4-4-3 16,6-2-24-16,3-1 1 16,1-2-17-16,8-5 3 15,2-9-9-15,5-6-26 16,4-12-21-16,-2-11-18 15,-4-5-5-15,-2 7 1 0,-12 7 25 16,-12 14 19-16,-5 18 32 16,-7 18 35-16,-6 6 7 15,-12 9 26-15,1-3 6 16,2 3 3-16,2-9-35 16,4-1-5-16,10-7-27 15,8 1-1-15,2-10-62 16,4 1-150-16,6-5-319 15,4-5 11-15</inkml:trace>
          <inkml:trace contextRef="#ctx0" brushRef="#br0" timeOffset="3508.702">4046 1655 1023 0,'-1'6'419'0,"-1"-8"63"16,2-9-255-16,2 14-60 15,5-4-56-15,11-13-27 16,8 7-52-16,10-7-14 15,6-4-14-15,0-9 1 16,-8 6-3-16,-7-1 2 16,-4 5-5-16,-11 4 3 15,-11 7-6-15,-10 15 4 16,-6 7-4-16,-12 10 6 16,3 1-4-16,0 9 7 0,8-8-4 15,10 6 4 1,7-9-6-16,7-1 3 0,5-6-86 15,-1-10-432-15</inkml:trace>
        </inkml:traceGroup>
      </inkml:traceGroup>
    </inkml:traceGroup>
    <inkml:traceGroup>
      <inkml:annotationXML>
        <emma:emma xmlns:emma="http://www.w3.org/2003/04/emma" version="1.0">
          <emma:interpretation id="{7A98110A-F042-460A-8286-A340504ABC9C}" emma:medium="tactile" emma:mode="ink">
            <msink:context xmlns:msink="http://schemas.microsoft.com/ink/2010/main" type="paragraph" rotatedBoundingBox="11060,4614 12702,4256 12845,4912 11203,5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607E84-611B-44BB-83A0-5D4996CEAEE2}" emma:medium="tactile" emma:mode="ink">
              <msink:context xmlns:msink="http://schemas.microsoft.com/ink/2010/main" type="line" rotatedBoundingBox="11060,4614 12702,4256 12845,4912 11203,5270"/>
            </emma:interpretation>
          </emma:emma>
        </inkml:annotationXML>
        <inkml:traceGroup>
          <inkml:annotationXML>
            <emma:emma xmlns:emma="http://www.w3.org/2003/04/emma" version="1.0">
              <emma:interpretation id="{1D8B0FE6-A863-466F-873D-F6DCEB3DBF4C}" emma:medium="tactile" emma:mode="ink">
                <msink:context xmlns:msink="http://schemas.microsoft.com/ink/2010/main" type="inkWord" rotatedBoundingBox="11060,4614 12702,4256 12845,4912 11203,52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427.0156">907 3028 977 0,'-4'6'362'0,"14"-10"67"16,11-5-250-16,20-11-18 15,11-5-50-15,14-4-25 16,-1-1-37-16,5 0-28 16,-11 7-20-16,-7 7-79 15,-14 2-38-15,-5 10-362 16,-14 1 32-16</inkml:trace>
          <inkml:trace contextRef="#ctx0" brushRef="#br0" timeOffset="55238.0013">933 2746 1071 0,'0'-5'346'16,"3"-4"81"-16,15-4-251 16,9-2-31-16,19-9-16 15,4-3-22-15,14-2-30 0,1 5-41 16,8 0-22 0,-11 11-6-16,-1 8-15 0,-11 5-33 15,-18 15-114-15,-17 9 468 16,-18 17-824-16,-9-1 327 15</inkml:trace>
          <inkml:trace contextRef="#ctx0" brushRef="#br0" timeOffset="55072.2736">1266 2759 861 0,'-5'-3'393'0,"2"-7"45"16,0 4-167-16,2 1-95 15,-2 16-33-15,-3 8-55 16,-5 22-46-16,4 1-34 16,-2 16-14-16,4-2 10 0,2 3-8 15,5-17 10-15,4 3-7 16,1-15 7-16,1-9-7 15,2-9 7-15,1-3-5 16,-7-12-6-16,-4-12-58 16,-3-5-27-16,-10-16-62 15,-4-9-335-15,-22-6 71 16</inkml:trace>
          <inkml:trace contextRef="#ctx0" brushRef="#br0" timeOffset="55699.2859">1694 2468 903 0,'12'-18'539'0,"-12"9"-40"15,-8 9-170-15,-4 8-202 16,-9 14-43-16,-4 10-69 16,-4 8-17-16,4 5 6 15,2 12-6-15,11-7 6 16,5 1-7-16,5 0 6 15,7-2-6-15,-1-7 7 16,10-1-6-16,-1-8 5 0,8-4-14 16,0-11-29-1,5-6-64-15,-1-6-14 0,4-6-35 16,-4-11 2-16,7-2 17 16,-7-2 58-16,2-12-306 15,-4 1 125-15</inkml:trace>
          <inkml:trace contextRef="#ctx0" brushRef="#br0" timeOffset="55998.5881">2000 2498 842 0,'4'-24'341'16,"-1"9"57"-16,-3 0-149 16,0 6-60-16,-4 8-17 15,-5 8-42-15,0 13-40 16,-5 8-59-16,-2 7-18 15,-1 5 2-15,4 11-7 0,1-7 10 16,0 4-9-16,7-3 6 16,4-3-12-16,1-11 8 15,0-4-11-15,7-12 9 16,-1-6-8-16,2-3 9 16,11-12-9-16,8 8 10 15,3-8-9-15,2 0 6 16,10-2-17-16,-9 7-16 0,-4-13-88 15,-5 8-36-15,-2-6-368 16,-7-7 37-16</inkml:trace>
          <inkml:trace contextRef="#ctx0" brushRef="#br0" timeOffset="56449.0596">2311 2312 742 0,'12'6'448'16,"-2"5"-45"-16,2 1-113 15,3 9-191-15,3 4-35 16,6 5-19-16,0-3-15 16,5 11-14-16,-2-4-3 0,-3 10 8 15,-2 2 18-15,-8 11 11 16,-10-6 20-16,-8 6 8 15,-10-7-4-15,-11 2-19 16,-4-13-10-16,-5-2-16 16,-2-15-5-16,-2-10-124 15,10-15 229-15,4-12-656 16,7-4 179-16</inkml:trace>
        </inkml:traceGroup>
      </inkml:traceGroup>
    </inkml:traceGroup>
    <inkml:traceGroup>
      <inkml:annotationXML>
        <emma:emma xmlns:emma="http://www.w3.org/2003/04/emma" version="1.0">
          <emma:interpretation id="{13F63C6C-4C62-4FFE-874B-1A919570D57E}" emma:medium="tactile" emma:mode="ink">
            <msink:context xmlns:msink="http://schemas.microsoft.com/ink/2010/main" type="paragraph" rotatedBoundingBox="11135,5200 14461,4517 14614,5259 11287,5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2C3A80-3C97-4B94-AD5E-C43F27E71780}" emma:medium="tactile" emma:mode="ink">
              <msink:context xmlns:msink="http://schemas.microsoft.com/ink/2010/main" type="line" rotatedBoundingBox="11135,5200 14461,4517 14614,5259 11287,5942"/>
            </emma:interpretation>
          </emma:emma>
        </inkml:annotationXML>
        <inkml:traceGroup>
          <inkml:annotationXML>
            <emma:emma xmlns:emma="http://www.w3.org/2003/04/emma" version="1.0">
              <emma:interpretation id="{FB8026A9-69C1-4031-B9FB-5F8A84BEE84F}" emma:medium="tactile" emma:mode="ink">
                <msink:context xmlns:msink="http://schemas.microsoft.com/ink/2010/main" type="inkWord" rotatedBoundingBox="11135,5200 14461,4517 14614,5259 11287,5942"/>
              </emma:interpretation>
              <emma:one-of disjunction-type="recognition" id="oneOf1">
                <emma:interpretation id="interp1" emma:lang="" emma:confidence="0">
                  <emma:literal>uno</emma:literal>
                </emma:interpretation>
                <emma:interpretation id="interp2" emma:lang="" emma:confidence="0">
                  <emma:literal>Uno</emma:literal>
                </emma:interpretation>
                <emma:interpretation id="interp3" emma:lang="" emma:confidence="0">
                  <emma:literal>U) 30</emma:literal>
                </emma:interpretation>
                <emma:interpretation id="interp4" emma:lang="" emma:confidence="0">
                  <emma:literal>u, 30</emma:literal>
                </emma:interpretation>
                <emma:interpretation id="interp5" emma:lang="" emma:confidence="0">
                  <emma:literal>Umso</emma:literal>
                </emma:interpretation>
              </emma:one-of>
            </emma:emma>
          </inkml:annotationXML>
          <inkml:trace contextRef="#ctx0" brushRef="#br0" timeOffset="58864.8285">1071 3615 934 0,'3'8'310'0,"12"-7"80"15,10-4-237-15,13-10-4 16,5-8-23-16,20-6-22 16,0-1-34-16,6-2-26 15,-7 8-29-15,0 5-28 16,-17 8-65-16,-12 6-382 15,-17 3 87-15</inkml:trace>
          <inkml:trace contextRef="#ctx0" brushRef="#br0" timeOffset="58671.2805">961 3459 831 0,'-16'-6'382'0,"8"1"29"16,8-2-211-16,12-4-37 15,12-5-44-15,26-11-9 16,4-2-27-16,22-10-7 15,-2 5-16-15,10 5-24 0,-15 8-18 16,1 9-14-16,-20 12 14 16,-8 6-101-16,-19 2-44 15,-20 8-297-15,-11 8-74 16,-13 5-135-16</inkml:trace>
          <inkml:trace contextRef="#ctx0" brushRef="#br0" timeOffset="58494.7542">1362 3457 511 0,'-9'-21'399'0,"-3"2"-40"0,0 4-74 16,1 4-62-16,4 1-50 15,-4 2-3-15,7 7-26 16,4 1-26-16,-2 10-44 15,5 17-36-15,5 12-23 16,-1 18-21-16,4 8 7 16,7 6-6-16,3-8 14 0,0-9-9 15,-3-21 9-15,0-8-6 16,-9-16 7-16,-6-9-7 16,-6-4-5-16,-12-10-49 15,-6-5-18-15,-11-11-64 16,-5-3-22-16,-10-8 35 15,2 5-337-15,-10-9 132 16</inkml:trace>
          <inkml:trace contextRef="#ctx0" brushRef="#br0" timeOffset="59133.5441">1652 3100 688 0,'3'-15'399'0,"-8"9"-35"16,1-3-97-16,1 11-194 15,0 5-19-15,0 4-25 16,1-1-5-16,4 14 3 16,2-3 5-16,2 0 9 0,2 6-4 15,1 0-3-15,1-1-13 16,-1-1-7-16,6 1-3 15,-3-4-18-15,3 1 404 16,-7-8-818-16,-2 4 387 16</inkml:trace>
          <inkml:trace contextRef="#ctx0" brushRef="#br0" timeOffset="59974.7252">2061 3055 1119 0,'20'-37'411'16,"-3"4"58"-16,-5 18-317 0,-8 13-34 15,-11 20-60-15,-8 14-34 16,-7 10-18-16,-11 12-8 16,0 7 10-16,-1 13-5 15,8-5 6-15,1 7-10 16,11-7 9-16,11-3-11 16,2-16 10-16,8-5-11 15,8-15 10-15,11-13-6 16,4-16 10-16,16-13-6 15,-2-10 7-15,10-16-70 16,-7-1-28-16,2-9-47 16,-17 3-24-16,-2-9-13 0,-9 3 55 15,1-11 27-15,-4 10 43 16,6-7 41-16,-1 16 34 16,-5 4 51-16,-5 19 21 15,-5 4 14-15,-7 13-13 16,-7 7-26-16,-3 14-37 15,-7 9-17-15,-2 5-11 16,-6 20-6-16,4 2 6 0,1 9 4 16,4-4 11-16,3-2-2 15,7-21 12-15,7-12-1 16,5-15 1-16,13-11-10 16,4-7 4-16,7-7-10 15,1 1 0-15,2 1-13 16,-4 4 3-16,0 5-11 15,-6 8 7-15,2 5-44 16,-4-2-26-16,2-2-80 16,-4-2-219-16,4-4-125 15,-3-5-72-15</inkml:trace>
          <inkml:trace contextRef="#ctx0" brushRef="#br0" timeOffset="60212.6232">2754 2878 635 0,'3'-8'509'15,"4"10"-123"-15,-1 7-42 0,11 13-266 16,4-8-37-16,6 22 7 15,3-4 9-15,9 7 2 16,-8-5-7-16,-4 4-3 16,-6-7-3-16,-7 8-12 15,-11 6-2-15,-12 12-15 16,-11 5-1-16,-17 8-9 16,-7-1 3-16,-14-7-23 15,1-15-50-15,5-16-422 16,16-16 104-16</inkml:trace>
          <inkml:trace contextRef="#ctx0" brushRef="#br0" timeOffset="60677.3784">3250 2897 1281 0,'-18'5'436'0,"2"5"68"16,8-4-355-16,10 5-38 15,7-2-59-15,16 0-21 16,13-9-16-16,20 2-13 16,9-1 8-16,9-4-7 15,-7-4 7-15,-6 2-17 16,-19 4 4-16,-7-2-10 16,-22 7 0-16,-16 11-8 15,-8 6 15-15,-21 8-7 16,-9 2 11-16,-11 10-2 15,5-5 14-15,-3 1 5 16,14-2 12-16,-1 5-3 16,11-8 7-16,6-5-10 15,5-6-5-15,6-17-20 16,15-20-76-16,9 1-456 0,4-15 117 16</inkml:trace>
          <inkml:trace contextRef="#ctx0" brushRef="#br0" timeOffset="61086.5672">4117 2743 1443 0,'-24'3'361'0,"-23"16"120"16,-1 19-415-16,-3 2-15 15,10 1-17-15,5 10-18 16,21-7 0-16,15-7-15 15,11-7 5-15,11 0-8 16,7-16 10-16,11-5-6 16,-4-9 11-16,13-8-7 15,-3-5 8-15,5-11-7 16,-7-8 5-16,-4-8 6 16,-8-7 14-16,-11-3 10 15,-17 10 10-15,-17-2-8 16,-10 7-8-16,-22 8-19 15,-4 8-11-15,-8 17-46 16,6 16-20-16,-5 13-139 16,21 13-355-16,7 5 47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6:34.06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0B85CEC-B2A2-4909-A74B-B0A2182EBD39}" emma:medium="tactile" emma:mode="ink">
          <msink:context xmlns:msink="http://schemas.microsoft.com/ink/2010/main" type="inkDrawing" rotatedBoundingBox="13046,4022 15568,2700 16177,3860 13655,5182" semanticType="enclosure" shapeName="Other">
            <msink:sourceLink direction="with" ref="{BFDA3B2F-792F-4907-B4B1-C6368ED3E792}"/>
          </msink:context>
        </emma:interpretation>
      </emma:emma>
    </inkml:annotationXML>
    <inkml:trace contextRef="#ctx0" brushRef="#br0">2134 93 733 0,'-9'-9'209'16,"-3"-6"72"-16,2 3-194 16,-7 5 7-1,-2-7-9-15,-8 5-2 0,-2 6-25 16,-10 2-13-16,3 1-23 15,-6 7-2-15,5 4-6 16,-11-1 2-16,3-2-2 16,-12 4 0-16,1-3-6 15,-14 3 8-15,8 0 3 0,-10 7 12 16,10 2 3-16,-13 9 6 16,5 2-11-16,-11 11-4 15,7-7-15-15,-11 3-1 16,13-6-8-16,2-4 2 15,9-10-3-15,2 2 3 16,17-4-4-16,-10 1 4 16,2-2-4-16,-2 10 1 15,-2 2-3-15,-11 10 2 16,13 7-2-16,-2 9 1 16,9-1-1-16,-2 8 1 15,6-2-2-15,-1 10 2 16,6-5 0-16,0 4 4 15,11-5-3-15,5 7 4 16,7-14-5-16,2 3 3 0,8-10-4 16,5 7 4-16,1-11-5 15,4 10 5-15,4-10-5 16,10 12 5-16,3-12-5 16,15 5 5-16,4-11-4 15,20 3 4-15,-1-12-3 16,19-3 2-16,2-15-1 0,14-7 2 15,-5-11-1-15,19-20 0 16,-11-3 0-16,16-8 3 16,-9-7-4-16,13-20 5 15,-17 7-2-15,14-11 3 16,-21 7-3-16,17-5 3 16,-17 22-4-16,0-2 3 15,-15 10-5-15,6 0 3 16,-16 4-2-16,7-9 1 15,-6 5 0-15,6-9 0 16,-13-3-1-16,1-1 2 16,-15 2-2-16,0-8 3 15,-14-2-3-15,-2-12 3 16,-10-2-3-16,-1-5 4 16,-10 8-4-16,-13 2 19 15,-4 19 3-15,-13 5 22 16,-7 8 3-16,-4-2 15 15,2 9-17-15,-4-3 1 0,5 0-23 16,-4-5-2-16,-5 2-17 16,-15-4 6-16,-3-4-8 15,-26 2 4-15,-4 14-4 16,-15 17 4-16,1 4-7 16,-23 19 2-16,13 16-2 15,-17 16-1-15,5-10-6 0,-9 25-62 16,13-1-46-16,-14 13-357 15,20-13 41-15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9:41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D77BCF7-B689-4B7E-885C-E197BF3103F9}" emma:medium="tactile" emma:mode="ink">
          <msink:context xmlns:msink="http://schemas.microsoft.com/ink/2010/main" type="writingRegion" rotatedBoundingBox="15549,5759 16415,5759 16415,6535 15549,6535"/>
        </emma:interpretation>
      </emma:emma>
    </inkml:annotationXML>
    <inkml:traceGroup>
      <inkml:annotationXML>
        <emma:emma xmlns:emma="http://www.w3.org/2003/04/emma" version="1.0">
          <emma:interpretation id="{FA97BF76-1DF6-43DB-A562-CC71A92AAE81}" emma:medium="tactile" emma:mode="ink">
            <msink:context xmlns:msink="http://schemas.microsoft.com/ink/2010/main" type="paragraph" rotatedBoundingBox="15549,5759 16415,5759 16415,6535 15549,6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1F0FF-61A4-4EAD-8579-B05A65307686}" emma:medium="tactile" emma:mode="ink">
              <msink:context xmlns:msink="http://schemas.microsoft.com/ink/2010/main" type="line" rotatedBoundingBox="15549,5759 16415,5759 16415,6535 15549,6535"/>
            </emma:interpretation>
          </emma:emma>
        </inkml:annotationXML>
        <inkml:traceGroup>
          <inkml:annotationXML>
            <emma:emma xmlns:emma="http://www.w3.org/2003/04/emma" version="1.0">
              <emma:interpretation id="{D35BF944-E02D-4170-9697-B7F61600D67B}" emma:medium="tactile" emma:mode="ink">
                <msink:context xmlns:msink="http://schemas.microsoft.com/ink/2010/main" type="inkWord" rotatedBoundingBox="15549,5759 16415,5759 16415,6535 15549,6535"/>
              </emma:interpretation>
            </emma:emma>
          </inkml:annotationXML>
          <inkml:trace contextRef="#ctx0" brushRef="#br0">568 31 222 0,'-8'-6'71'0,"2"5"10"15,2-1-54-15,-2-2-23 0,1 2 0 16,1-2-2-16,-4-1 1 15,-1-1 3-15,-4 6 15 16,-17 5 59 15,15-2 11-31,1 0-59 0,-56 24-16 16,-5 6-8-16,-6 6-2 16,0 0-5-16,42-6 1 15,7-8-3-15,7 1 1 16,8-2 0-16,4 3 0 15,4-3-1-15,4 6 4 16,5-2-1-16,3 7 1 16,5-3 0-16,5 8 3 15,2 1-4-15,5 7 4 16,2-8-1-16,5 5 5 16,2-9-2-16,4-6 7 0,4-7 1 15,4-2 3-15,1-8 0 16,13-7 5-16,1-7-4 15,5-10 1-15,2-7-2 16,3-6-1-16,-14 0-7 16,2-3 1-16,-14-1-6 15,2-7 12-15,-10 2 34 0,-5-6 19 16,-11 5 4-16,-4-4 12 16,-13 10-12-16,-10-7-33 15,-8 6-19-15,-13-2-2 16,-5 2-11-16,-7-1-2 15,-1 8-3-15,-9 2-41 16,4 8-247-16,2 8 67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6:54.9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A52BF65-B496-49E7-BE68-64649C051996}" emma:medium="tactile" emma:mode="ink">
          <msink:context xmlns:msink="http://schemas.microsoft.com/ink/2010/main" type="inkDrawing" rotatedBoundingBox="3978,9214 10086,13371 9632,14038 3523,9882" semanticType="callout" shapeName="Other">
            <msink:sourceLink direction="with" ref="{CBCB3690-F65B-446A-B8D0-3AF7DDC8549B}"/>
            <msink:sourceLink direction="with" ref="{B5D72410-74D7-4CA5-82B6-B4367060EEDA}"/>
          </msink:context>
        </emma:interpretation>
      </emma:emma>
    </inkml:annotationXML>
    <inkml:trace contextRef="#ctx0" brushRef="#br0">17 0 1027 0,'-3'9'307'0,"0"3"61"0,-1-2-288 16,-2 5-17-16,7 2-25 15,1 0 15-15,-5-2 4 16,7 3 15-16,-1-2-12 16,-4-1-5-16,4-4-22 15,4 1-10-15,4-3-18 16,1 4-3-16,7 2-1 15,4 5 1-15,-1 4-1 16,5 10 11-16,1-4 4 0,2 11 5 16,-3-4 2-16,7 11 4 15,1-6-10-15,5 12-1 16,-2-4-2-16,8 16 1 16,-4-6-4-16,5 8 0 15,-7-14-4-15,7 4-3 16,-11-16-3-16,4 0 1 15,-4-7 0-15,5 13 0 16,-2-6 0-16,14 13 3 16,-4-2-2-16,11 11 0 15,-1-5-1-15,8 4-1 16,-10-6-1-16,2 3 1 16,-13-10-1-16,8 1 1 15,-10-6 1-15,10 0-1 0,-3-6 1 16,9 4 0-1,-7-5 1-15,8 7 0 0,-4-5-1 16,8 7-2-16,-7-6 1 16,4 1-1-16,-11-5 0 15,7 13 1-15,-8-2 1 16,10 16 0-16,-3-4-1 16,12 6 2-16,-4-9-3 15,11 2 1-15,-10-16-2 0,11 10 0 16,-8-11-1-16,9 5 3 15,-12-8 0-15,12 10 1 16,-10-5 0-16,5 7 0 16,-8-6-1-16,-2 4-1 15,-17-13 0-15,7 3 0 16,-10-6 0-16,10 6 0 16,-1-3 1-16,16 9 1 15,-3-4-1-15,8 1-1 16,-10-7 1-16,5-1-2 15,-10-8 0-15,1-2 2 16,-10 0-1-16,7 1 0 16,-7 1 1-16,10 7 2 15,-8-3-1-15,6 4 1 16,-6 1-2-16,8 2 1 16,-5-8-3-16,4 2 1 15,-7-7-3-15,6-1 1 0,-12-4 0 16,5-1 2-16,-4 0 0 15,11 3 0-15,-11-1 2 16,14-4 1-16,-5 4-4 16,5 1 1-16,-3-1 0 15,6 4 1-15,-9 1-2 16,2-4 0-16,-7-3 1 0,2-1 0 16,-7-8-2-16,2 1 2 15,-6-2 0-15,-3-2 1 16,-5-5-2-16,4 2 2 15,-6-4-1-15,7 5 1 16,1 1 0-16,2 1-1 16,-5-2 0-16,5 4 1 15,-10-4-3-15,5 4 2 16,-4-2 0-16,2 0 0 16,-6-3-2-16,3-5 1 15,-7 1-1-15,5-1 1 16,2 2-3-16,10 3 1 15,-1 2-1-15,10 1 1 16,-7-2-2-16,-1-1 4 16,-8-3-1-16,-5 2-4 15,-11-5-14-15,-5 4-68 16,-11 1-47-16,-19-7-360 0,-10 4 41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8:06.02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59D1845-0509-4879-AFB3-E0F22A666F0B}" emma:medium="tactile" emma:mode="ink">
          <msink:context xmlns:msink="http://schemas.microsoft.com/ink/2010/main" type="inkDrawing" rotatedBoundingBox="3941,9272 10222,13235 9763,13962 3482,9999" semanticType="callout" shapeName="Other">
            <msink:sourceLink direction="with" ref="{CBCB3690-F65B-446A-B8D0-3AF7DDC8549B}"/>
            <msink:sourceLink direction="with" ref="{B5D72410-74D7-4CA5-82B6-B4367060EEDA}"/>
          </msink:context>
        </emma:interpretation>
      </emma:emma>
    </inkml:annotationXML>
    <inkml:trace contextRef="#ctx0" brushRef="#br0">1 0 539 0,'-3'2'255'0,"8"2"20"15,-4 2-141-15,7 6-3 16,-7 2-45-16,5 1-4 16,-3-3-26-16,2 6-1 15,-1-6-21-15,7-1-3 0,1 2-18 16,0 4 0-16,1-4-12 16,1 7 5-16,-1 2-6 15,4 2 8-15,-2 3 0 16,2 8 12-16,-1-8-1 15,1 9 10-15,1-5-7 16,1 2 2-16,-1-3-10 16,5 6 0-16,-4-10-9 15,2 7 1-15,-4-6-3 0,5 3 2 16,-2-2 1-16,2 4 6 16,1-4-2-16,8 6 3 15,-2-6-6-15,5 2 3 16,-1-4-9-16,0 1 6 15,-6-6-7-15,-1 3 7 16,-7-2-7-16,1 4 6 16,-4 1-8-16,4 1 8 15,-2-4-6-15,4 5 6 16,2-4-5-16,5 2 6 16,-3-4-5-16,5 2 3 15,-4-2-2-15,6 1 2 16,-4 0-4-16,2 6 4 15,1-3-3-15,1 4 1 16,-2-7-3-16,1 5 3 0,-2-5-6 16,0 0 7-16,-3-9-6 15,-3 5 6-15,-3-1-2 16,0-1 8-16,1 8-8 16,4 4 7-16,-2 1-7 15,7-1 3-15,-5-1-8 16,-1-1 8-16,-2-1-1 15,3 2 12-15,-8-1-1 16,4 2 7-16,-4-3-4 0,6 3-2 16,-3-7-9-16,6 2-1 15,-1-2-6-15,4-2 3 16,-8-5-2-16,4 4 3 16,-4-4-4-16,1 1 7 15,-2-3-3-15,3-1 6 16,3-5-7-16,-2 4 7 15,1 0-11-15,-2 4 7 16,-2 7-9-16,-4 11 8 16,-1-10-7-16,-2 9 7 15,3-3-7-15,-2-3 8 16,2-7-7-16,0 4 5 16,0-5-4-16,2-1 3 15,-2-1-5-15,5-1 3 16,-4-4-3-16,5 0 3 15,-3-1-3-15,6-1 3 0,-3-2-2 16,2 2 4-16,-4 1-3 16,4-2 2-16,-5 3-2 15,1 1 2-15,-2 1-4 16,4-1 5-16,-3 2-4 16,0-1 5-16,-2 4-6 15,4 0 7-15,-5-2-7 16,0 2 5-16,-2 0-6 0,10-3 5 15,-7-3-6-15,8 4 6 16,0-4-5-16,2-2 6 16,-7 2-6-16,7 2 8 15,-6-5-7-15,1 6 5 16,-5-3-5-16,2 4 7 16,-4-2-8-16,-1-1 6 15,-2-7-5-15,5 12 6 16,-1-9-7-16,5 5 5 15,-2-2-5-15,7 7 5 16,-2-10-6-16,4 6 6 16,-5-1-4-16,4 7 4 15,-5-3-4-15,3 3 5 16,-5 1-4-16,7 4 5 16,-5-4-7-16,3 5 7 15,0-3-6-15,4 0 4 0,-4-3-4 16,5 2 4-16,-5-5-4 15,2 0 4-15,-7-3-4 16,5-2 3-16,-3 1-3 16,2-1 3-16,-4-5-4 15,4 2 5-15,-5-1-4 16,1-1 4-16,1 0-3 16,1 4 4-16,-6-5-5 0,4 4 5 15,1-2-7-15,1-5 6 16,-2-1-6-16,4 0 6 15,-2 0-6-15,3-3 6 16,-8 3-5-16,5 2 7 16,-1 1-6-16,-1 3 7 15,-4 4-6-15,3 4 5 16,-3-1-6-16,4 7 5 16,-6-7-6-16,8 2 5 15,-6-4-4-15,5-5 3 16,-2-8-4-16,1 1 5 15,-4-2-4-15,2-2 4 16,-4 5-2-16,2 2 2 16,-3 1-4-16,5 6 6 15,-2 0-4-15,7 4 6 16,-5-1-1-16,7 3 11 0,-6-4-4 16,3-2 7-16,-3-5-7 15,0-2 4-15,-5-5-13 16,1-2 5-16,-4-1-10 15,2 0 7-15,0 3-7 16,0 3 7-16,2 3-6 16,4 6 5-16,-2 2-5 15,4 4 5-15,-2-3-4 0,3 1 2 16,-4-2-2-16,-1-2 1 16,-1-6-3-16,-1-2 2 15,-5-2 0-15,4-4 1 16,-2-1-1-16,1 0 1 15,3 5-1-15,6 4 1 16,0 3-2-16,4 7 3 16,1 1-2-16,7 4 2 15,-6-2-4-15,0 2 4 16,-9-4-4-16,1 2 5 16,-5-5-5-16,-5-2 5 15,-3-5-6-15,3-4 7 16,-3-3-7-16,3 5 7 15,1 1-7-15,5 6 7 16,-1 0-7-16,2 5 7 0,-1-5-7 16,2 1 7-16,2-5-7 15,-1 2 6-15,-1-7-6 16,4 0 8-16,-3-1-5 16,-1-2 5-16,-4-2-6 15,5 1 6-15,-3-2-9 16,0 0 7-16,3 3-5 15,2-2 6-15,-5 1-5 16,3 2 6-16,-2 5-7 0,4-3 6 16,-2 3-6-16,6 2 5 15,-9-4-6-15,6 1 6 16,-6 1-6-16,0-5 6 16,-9-1-7-16,7 0 9 15,-8-6-7-15,5 6 5 16,-1 0-6-16,5 5 8 15,1-2-10-15,3 6 9 16,-5-5-7-16,4 5 6 16,-8-4-6-16,3 1 6 15,-3-2-6-15,1 1 5 16,2-5-5-16,2-2 6 16,-2-1-6-16,2-1 4 15,-1 2-2-15,2 1 4 16,-3 1-5-16,0 6 5 15,0-3-4-15,6-2 3 0,-4-2-5 16,5-2 5-16,-1-3-4 16,0-2 4-16,-3 2-4 15,2 3 4-15,-4 0-4 16,1 5 6-16,-2-2-6 16,0 4 5-16,0 1-4 15,-3 1 5-15,0 0-7 0,1 3 7 16,-4-8-7-16,-4 2 5 15,2 0-6-15,-2-3 1 16,-7 0-25-16,4 3-34 16,-2-1-40-16,-5 1-333 15,-13-3-38-15,-3 6-113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1:16.16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862726-1CD1-412C-9B42-C9C846329401}" emma:medium="tactile" emma:mode="ink">
          <msink:context xmlns:msink="http://schemas.microsoft.com/ink/2010/main" type="inkDrawing" rotatedBoundingBox="21397,8095 29503,8068 29504,8491 21398,8518" shapeName="Other">
            <msink:destinationLink direction="with" ref="{D9C69DFE-F95E-4C5A-B2E8-FA29EDDAFEDE}"/>
            <msink:destinationLink direction="to" ref="{B628CE02-4451-48F6-B85E-37F985FDD681}"/>
          </msink:context>
        </emma:interpretation>
      </emma:emma>
    </inkml:annotationXML>
    <inkml:trace contextRef="#ctx0" brushRef="#br0">71 330 930 0,'-12'-150'572'15,"-3"-12"-514"-15,-3 153-11 16,4 3-16-16,4 3-2 15,7 137-8-15,3 14-6 16,0-145-6-16,1-7-3 16,1 2-1-16,-1 4-1 15,2-4 1-15,-3 2-1 16,5 3 2-16,2 5-3 16,2-2 1-16,2 6 1 0,-1-3-3 15,4 4-4-15,-4-5 4 16,4 2-5-16,-1-5 1 15,7-2 2-15,-2-3 3 16,7-5 1-16,2-1 7 16,14-4-5-16,-5 1 4 15,12-3-3-15,0 1 0 0,6-5-4 16,-3 4 3 0,8 3-3-16,-8 0 2 0,6 6-4 15,-9 3 3-15,4 4-5 16,-14-5 3-16,13 4-3 15,-8 3 2-15,10 0-3 16,-4-9 3-16,14 6-2 16,-10 0 2-16,9-5-2 15,-5 1 2-15,7 4-2 16,-1-2 3-16,8-4-3 16,-8-3 2-16,13 5-1 15,-11-4 2-15,8 4-3 16,-5 1 3-16,12 3-4 15,-11-3 3-15,6 3-3 16,-11-2 4-16,13 1-4 16,-13 1 4-16,16 3-3 0,-5-2 3 15,17-1-4-15,-16 6 3 16,8 0-2-16,-13-1 2 16,7 5-2-16,-14 4 2 15,17-2-2-15,-9-3 2 16,17 1-2-16,-9-5 2 15,8-5-2-15,-8-6 1 16,8-3 0-16,-16 0-1 16,11-2 1-16,-13 4 2 0,6 2-4 15,-16 5 3-15,6 5-1 16,-12 1 0-16,9 0-1 16,-6 0 2-16,16-2 0 15,-5-5-1-15,19-5-1 16,-4-2 2-16,8-2-2 15,-8-1 1-15,10-1 0 16,-14 0 1-16,11-3-1 16,-4 3 1-16,15-1-3 15,-13 1 3-15,10 0-2 16,-16 3 1-16,8 0-1 16,-13 3 3-16,10 1-3 15,-11 1 2-15,18 4-3 16,-13-3 5-16,12-6-5 15,-11 0 3-15,11-5-2 0,-10 1 3 16,11-2-4-16,-9 4 4 16,0 2-4-16,-11 0 5 15,4-1-5-15,-9-1 3 16,3 1-2-16,-3-2 3 16,9 3-5-16,-14 3 4 15,9 3-2-15,-13 4 3 16,7 1-4-16,-10 4 4 15,8-3-3-15,-11-5 2 0,16-1-3 16,-7-3 4-16,14-4-4 16,-9-1 3-16,5 1-2 15,-11 4 3-15,-4 1-3 16,-11 2 3-16,2 3-3 16,-10 0 4-16,5 2-5 15,-8-1 5-15,1 7-6 16,-7-1 5-16,8-1-3 15,-8 0 2-15,0 0-2 16,-5-7 4-16,2-1-3 16,-8 1 4-16,-12 7-370 15,-11-8 123-15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8:15.0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67DEF8-AC21-4E9D-9A33-6B7311908488}" emma:medium="tactile" emma:mode="ink">
          <msink:context xmlns:msink="http://schemas.microsoft.com/ink/2010/main" type="inkDrawing" rotatedBoundingBox="4056,9417 10429,13287 10007,13984 3633,10114" semanticType="callout" shapeName="Other">
            <msink:sourceLink direction="with" ref="{CBCB3690-F65B-446A-B8D0-3AF7DDC8549B}"/>
            <msink:sourceLink direction="with" ref="{B5D72410-74D7-4CA5-82B6-B4367060EEDA}"/>
          </msink:context>
        </emma:interpretation>
      </emma:emma>
    </inkml:annotationXML>
    <inkml:trace contextRef="#ctx0" brushRef="#br0">-4-1 340 0,'-1'-3'107'15,"1"6"19"-15,0-2-89 16,3 2-24-16,0-4-5 16,4 8-1-16,1 1 0 0,3 8 18 15,-2 4 10-15,6 8 32 16,-5-2 10-16,4-4 19 15,-2-1-10-15,4 3-2 16,-2-1-29-16,4 1-10 16,-2 0-20-16,5 3-7 15,-1 0 1-15,1 0 12 16,-2 1 2-16,5 7 10 16,-1-4 0-16,4 2-8 15,0-1-15-15,4-4-3 16,-4-4-11-16,5 2 1 15,-10-2-5-15,5 9 5 16,-7-1 2-16,2 2 9 16,-4 4-3-16,2 5 8 15,-2-8-4-15,3 7 4 0,-3-2-7 16,3-4 7-16,-2-6-6 16,3 0 6-16,-3-6-7 15,1 0 5-15,-1-4-5 16,1 2 2-16,-4-5-5 15,2 5 1-15,0-1-6 16,0 3 4-16,-1-1-4 16,7 7 5-16,-3-6-7 15,3 3 5-15,0-1-8 0,3-1 4 16,-6-5-7-16,6 8 8 16,-5-4-4-16,-2 6 11 15,-2-3-6-15,1-1 7 16,-5-5-9-16,-2-2 4 15,4-4-10-15,2 0 5 16,0-1-8-16,3-1 7 16,2-1-7-16,-2 2 7 15,0 2-7-15,1 7 7 16,0 1-6-16,5 1 5 16,-3 1-5-16,4-4 3 15,-1-4-4-15,3 0 5 16,-3-4-5-16,3-1 5 15,-6-2-4-15,3-1 5 16,-3 1-4-16,2-2 4 0,-1-1-6 16,4 1 7-16,-5-5-7 15,6 2 5-15,-8-1-5 16,1 1 6-16,-4 1-7 16,2 5 10-16,-3-1-4 15,2 8 7-15,1 1-6 16,3 7 6-16,-3-2-9 15,6 7 5-15,-3-5-8 0,5 1 4 16,-4-5-2-16,2-1 4 16,0-7-4-16,2 0 4 15,-2-1-3-15,3 1 2 16,-3-2-3-16,3 4 2 16,-2 1-4-16,4-2 5 15,-1-1-5-15,2 5 5 16,-4-4-5-16,1 1 6 15,-5-1-6-15,1 2 5 16,-1-1-5-16,4-1 6 16,-1 1-7-16,5 2 6 15,-2-1-6-15,3-3 6 16,-2 5-6-16,4-3 6 16,-5-2-5-16,7 1 6 15,-5 1-5-15,7 7 8 16,-4 1-7-16,9 8 8 0,-9 0-7 15,-1 2 6-15,-5-11-7 16,3 0 6-16,-8-9-8 16,10-2 7-16,-1-1-7 15,2 2 5-15,-1 1-5 16,4 4 7-16,-7 2-2 16,5 9 6-16,-4-1-2 15,2 5 5-15,-5-1-4 0,4 3 2 16,-4-7-6-16,0-2 4 15,-4-3-7 1,5 0 4-16,-10-10-5 0,3-2 6 16,-1 0-6-16,-1-8 7 15,-2 2-8-15,8 2 7 16,-2-1-9-16,5 1 8 16,-2 7-7-16,1 0 8 15,-3-2-7-15,5 11 8 16,-5-4-5-16,4-4 7 15,-1-2-7-15,2 1 6 16,-4-8-8-16,7 1 7 16,-5 1-6-16,6 3 5 15,-5-2-4-15,8 5 7 16,-4 3-8-16,-1 3 8 16,-4 2-8-16,8 1 6 15,-7 0-8-15,8 4 6 0,-4-4-7 16,4 3 5-16,-4-4-4 15,-1-1 8-15,-7-5-5 16,6-1 6-16,-6-5-4 16,5-2 4-16,-5-2-8 15,6 2 4-15,-3 0-5 16,4 0 4-16,-4 0-5 16,5 2 7-16,-8-1-6 0,7 4 5 15,-7 1-7-15,3 0 7 16,-3-1-8-16,6-5 8 15,-6-2-7-15,5 2 8 16,-5-4-6-16,8-2 9 16,-2 0-9-16,4 0 8 15,-4-5-8-15,6 4 5 16,-4 2-8-16,4 1 9 16,-6-1-9-16,7 1 9 15,-5-2-8-15,1 0 8 16,-2 0-9-16,2 1 8 15,-4 1-9-15,5 1 9 16,1 1-8-16,1-2 8 16,-1 2-8-16,4-1 8 15,-3-1-7-15,3-1 6 0,-6-2-6 16,6 1 7-16,-6 0-7 16,0 4 8-16,-5-1-8 15,1 5 8-15,-10-5-8 16,4 1 7-16,-8-1-7 15,-2-1 13-15,-2-2-7 16,5 1 9-16,-5-2-8 16,1-2 9-16,1 0-14 15,-2 0 8-15,-4-3-8 0,1 0 6 16,-2 1-6-16,1 2 6 16,-4-1-8-16,-1 1 8 15,-1-2-7-15,-1 1 5 16,-1-1-4-16,1-1 4 15,-2 3-1-15,2-1-57 16,-1-4-52-16,-1-5-365 16,2 7 42-16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2:02.6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4004438-CB40-4120-A3F2-DB1CD958EA98}" emma:medium="tactile" emma:mode="ink">
          <msink:context xmlns:msink="http://schemas.microsoft.com/ink/2010/main" type="writingRegion" rotatedBoundingBox="19671,2875 23523,2595 23546,2917 19694,3197"/>
        </emma:interpretation>
      </emma:emma>
    </inkml:annotationXML>
    <inkml:traceGroup>
      <inkml:annotationXML>
        <emma:emma xmlns:emma="http://www.w3.org/2003/04/emma" version="1.0">
          <emma:interpretation id="{ED02FE0B-1674-4E79-A640-5689635484CB}" emma:medium="tactile" emma:mode="ink">
            <msink:context xmlns:msink="http://schemas.microsoft.com/ink/2010/main" type="paragraph" rotatedBoundingBox="19671,2875 23523,2595 23546,2917 19694,3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D436B-BC8A-430F-A1FA-140934F4B392}" emma:medium="tactile" emma:mode="ink">
              <msink:context xmlns:msink="http://schemas.microsoft.com/ink/2010/main" type="line" rotatedBoundingBox="19671,2875 23523,2595 23546,2917 19694,3197"/>
            </emma:interpretation>
          </emma:emma>
        </inkml:annotationXML>
        <inkml:traceGroup>
          <inkml:annotationXML>
            <emma:emma xmlns:emma="http://www.w3.org/2003/04/emma" version="1.0">
              <emma:interpretation id="{D68304A1-6072-4611-982F-13EFE8B7B8C9}" emma:medium="tactile" emma:mode="ink">
                <msink:context xmlns:msink="http://schemas.microsoft.com/ink/2010/main" type="inkWord" rotatedBoundingBox="19678,2978 19905,2962 19912,3055 19685,30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9441 1091 330 0,'2'-4'287'15,"-5"-2"-39"-15,9-17-24 16,1-1-113-16,4 3-26 15,-1 3-48-15,11 16-11 16,-1 24-16-16,5 0 2 16,2-2-2-16,8-20-21 15,-4-18-264-15,-1-3 81 16</inkml:trace>
        </inkml:traceGroup>
        <inkml:traceGroup>
          <inkml:annotationXML>
            <emma:emma xmlns:emma="http://www.w3.org/2003/04/emma" version="1.0">
              <emma:interpretation id="{11810D42-79C7-49B0-B397-209869136335}" emma:medium="tactile" emma:mode="ink">
                <msink:context xmlns:msink="http://schemas.microsoft.com/ink/2010/main" type="inkWord" rotatedBoundingBox="20706,2920 21340,2874 21345,2939 20711,29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4.757">10462 939 466 0,'20'11'152'15,"5"-2"16"-15,2-2-109 16,15-4-52-16,-3 20 0 0,12-25 2 16,-7-2 2-16,10-1-1 15,-12-1-3-15,6-28 0 16,-11 25-2-16,4 1 1 16,-7-2 0-16,9 4-150 15,-4 0-39-15,9-2-36 16</inkml:trace>
        </inkml:traceGroup>
        <inkml:traceGroup>
          <inkml:annotationXML>
            <emma:emma xmlns:emma="http://www.w3.org/2003/04/emma" version="1.0">
              <emma:interpretation id="{3C64A029-A2E7-4B30-80BB-2D72B9C0A20B}" emma:medium="tactile" emma:mode="ink">
                <msink:context xmlns:msink="http://schemas.microsoft.com/ink/2010/main" type="inkWord" rotatedBoundingBox="21710,2798 22055,2773 22060,2855 21716,28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4.7299">11471 897 152 0,'37'0'133'0,"8"-9"-29"16,-1-4-14-16,9-7-60 16,-4-4-69-16,8 2-59 15,-3 5-4-15</inkml:trace>
        </inkml:traceGroup>
        <inkml:traceGroup>
          <inkml:annotationXML>
            <emma:emma xmlns:emma="http://www.w3.org/2003/04/emma" version="1.0">
              <emma:interpretation id="{3D1429BD-D844-412E-AEC7-E9B40072482F}" emma:medium="tactile" emma:mode="ink">
                <msink:context xmlns:msink="http://schemas.microsoft.com/ink/2010/main" type="inkWord" rotatedBoundingBox="22823,2646 23523,2595 23546,2917 22847,29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4.9001">12586 764 273 0,'15'15'308'16,"0"-2"-54"-16,5 1-22 0,7 2-100 0,7-1-39 16,2-9-66-16,6-1-9 15,-1-7-7-15,2-5-1 16,-3-7-1-16,-3 2 0 16,-8 8-3-16,-7-2 1 15,-8 3-3-15,-4 7 3 16,-4 1 0-16,0 2 2 15,-1 4-7-15,-1 1-281 16,-5 0 88-16</inkml:trace>
          <inkml:trace contextRef="#ctx0" brushRef="#br0" timeOffset="2191.6961">12938 701 782 0,'-15'13'315'0,"-5"-2"30"0,4 1-199 16,3-2-46-16,7-5-45 16,11-4-15-16,10-1-21 15,9-9-7-15,5 2-9 16,7-10 4-16,-2-1 2 15,4-7-2-15,-1 4 0 16,-2 1-2-16,-5 8-2 0,0 14-1 16,-11 7 1-16,-1 10 2 15,0-2 0-15,-1 5 2 16,-7-7-3-16,2 2 1 16,-6-11-2-16,-3 0 0 15,-1-6-2-15,-1 0 3 16,-5-5 13-16,-4 5 11 15,-2 0 0-15,-8 3 2 16,-3-3-1-16,-9 6-13 16,-5 0-11-16,-8 2 1 15,-1-1 0-15,-5 5 12 16,8 2 2-16,-2-1 4 16,11-4 1-16,-1 8 5 15,6-2-10-15,4 1 1 16,11-4-5-16,2 3-2 15,7-10-8-15,6-2-5 0,4-8-6 16,10 1 1-16,7-8 0 16,9 0 4-16,0-6 0 15,6 3 5-15,-6 1-2 16,0 2 1-16,-6 2-4 16,-1 5 3-16,-8-1-2 15,-3 5 0-15,-6 2-1 0,-2-4 1 16,-5 2-2-1,1 2 2-15,-3-4 0 0,-3 0 3 16,-3 9 1-16,-5-1 2 16,-5-4-1-16,-13 11 0 15,-2-1-2-15,-10 4 12 16,2-3 4-16,2 9 5 16,7-9 2-16,2 1-2 15,12-7-11-15,5-3-7 16,8-1-10-16,8-8 0 15,8-3-1-15,13-6-1 16,6-2 2-16,13-7 4 16,4 8-1-16,7-1 1 15,-8 2-1-15,1 8-6 16,-14 8-5-16,-5-5-5 16,-18 10-1-16,-5 3-21 15,-5 1-48-15,-11 4-386 0,-21-2 96 16</inkml:trace>
          <inkml:trace contextRef="#ctx0" brushRef="#br0" timeOffset="19456.1841">12939 963 926 0,'3'-3'195'0,"-1"-3"94"15,-2-30-271-15,-3 36-296 16,3 14 101-16</inkml:trace>
          <inkml:trace contextRef="#ctx0" brushRef="#br0" timeOffset="131092.2489">13068 731 81 0,'-6'0'0'0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8:22.3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78FB955-D7BC-4900-8BEE-6D1EF16CD1F4}" emma:medium="tactile" emma:mode="ink">
          <msink:context xmlns:msink="http://schemas.microsoft.com/ink/2010/main" type="inkDrawing" rotatedBoundingBox="23877,2258 27504,5597 26922,6230 23295,2891" semanticType="scratchOut" shapeName="Other">
            <msink:sourceLink direction="with" ref="{E094A318-315D-4FFC-BF06-22B36DCAF832}"/>
          </msink:context>
        </emma:interpretation>
      </emma:emma>
    </inkml:annotationXML>
    <inkml:trace contextRef="#ctx0" brushRef="#br0">8 50 539 0,'-3'-3'223'0,"1"0"12"15,1-3-151-15,-1 6-22 16,2-3-40-16,0 5-9 16,3-2-7-16,-1 0 16 15,-1 0 12-15,2-3 22 16,-1 3 5-16,1-2 4 16,6 4-16-16,-2 1-11 15,4-5-21-15,2 5-3 16,-4-3-1-16,-1 0 10 15,-2-6 4-15,-8 6 13 16,7-3 0-16,-2 0-1 0,-2 2-10 16,4-1-5-16,1 1-14 15,-6-2-5-15,4 0-3 16,2-3 11-16,-3 4 4 16,2-4 13-16,2 2 2 15,-2 1 3-15,-2 3-12 16,3-2-4-16,-2 4-12 15,-1-1-2-15,-1 4-3 16,4-4 0-16,0-2-1 0,1-1 0 16,1 2-1-16,5-6 1 31,-4 6-1-31,2 5 1 0,-2-2 1 0,1 3-1 16,-1-2 1-16,3 1 1 15,-1-2-2-15,1 4 2 16,-2-7-1-16,2 2 1 15,-1-2 1-15,1-3 1 16,1-5 0-16,5 7 0 16,-1 4-1-16,-2-5 0 15,-1 5-2 1,-1-4 3-16,-2 1 0 0,-2-2 1 16,1 2 1-16,5 0 0 15,-4 6-3-15,5-6-1 16,-1-4-1-16,5 7 0 15,-5-6 0-15,4-6-1 0,-7 7 1 16,5 5 0-16,-5-6 0 16,4 0-1-16,-4 11 1 15,6-7-1-15,-3 1-1 16,3-1 0-16,-6 5 1 16,2-3-1-16,-1 2 0 15,-1-1 1-15,0 2 4 16,3 2 1-16,0-2 1 0,2 3 1 15,-1-2-1-15,1 1-2 16,-1-2-3-16,1-3 0 16,-5-2-1-16,-2 2-1 15,1-1 1-15,-2 2 0 16,-2 2-1-16,2-3 1 16,2-3 0-16,2 3 2 15,1 0 3-15,1-1 10 16,-2 2 3-16,5 1 1 15,-4-1-1-15,-1 1-2 16,1 2-10-16,3-2-1 16,-5 1-3-16,4-3 1 15,2 3-3-15,2-5 2 16,-2 1-1-16,3 1-1 16,-3 0-1-16,0-3 1 15,-3-3 0-15,1 3 11 16,-5 37 6-16,-1 3 4 0,4 3 1 15,-2 14 1-15,-3-1-10 16,-2-26-5-16,5 0-5 16,-4-3-1-16,1-3-2 15,3 0 1-15,1-6-1 16,-1 6 1-16,3-8 0 16,-3-1 0-16,-1-3-1 15,1 0 0-15,0-10-1 0,-2 8 0 16,4-2 0-16,2 2 1 15,-1-2 0-15,5-1-1 16,-1 1 1-16,1 1 1 16,-1-3-1-16,4 3-1 15,-5 0 2-15,3 0 0 16,0 3-2-16,3 1 2 16,0-1-2-16,5 9 0 15,-1-4 0-15,2-1 1 16,-6 2-1-16,6 5 1 15,-6-6 0-15,0 4 0 16,-9-8-1-16,6 4-2 16,-10-5 3-16,4 1-1 15,-5-1 0-15,8 6 0 0,-4-1 2 16,7 1-2 0,-2 0-1-16,8 3 2 0,-1 1 1 15,4 1 1-15,-8-7 1 16,4 5 0-16,-8-9-1 15,-3-3-1-15,-3 0 0 16,3 0 4-16,-6-9 2 16,1 8 0-16,1 4 0 15,-1-6 1-15,-2 6-7 16,4-2 1-16,-2-2-3 16,1-2 0-16,-1 6 1 0,1-6 0 15,0 4-1-15,-2 4 1 16,1-4 0-16,2 4-1 15,0-4 0-15,3 5 0 16,0-3 1-16,5 2-1 16,-2-2 0-16,1 4 0 15,-1-7-1-15,0 3 1 16,0-6 0-16,0 12 1 16,-6-1 0-16,3 5 0 15,-4-1 0-15,-2 10 0 16,-2-12-1-16,5 2 1 15,-1-3 0-15,5 5 0 16,-4-8-2-16,5-3 1 0,-1 0 1 16,1-8-2-16,-1 4 1 15,4 1 0-15,-5 0 1 16,1 0-1-16,-1 6 0 16,0-3 1-16,0 9 0 15,5 4-1-15,-4 5 1 16,2 12-1-16,-3-1 1 15,2-7 0-15,-5 2 0 16,0-4 0-16,-2 14 0 0,10-4 1 16,-5-1-1-1,5 4 1-15,-2-6-2 0,6-19 1 16,-8-1 0-16,8 5 0 16,-4-9-1-16,-1 6 1 15,-5 0-1-15,4-4 0 16,-6-8 1-16,0 3-1 15,-2-3 0-15,4-2-1 16,-5 8 4-16,0 5 3 16,-2-1 1-16,4 4 1 15,-5 4-1-15,4 0-2 16,-2 0-4-16,2 6-1 16,1-3 0-16,2 4 2 15,1-7-1-15,2 9 0 16,-2-9 0-16,2 6 2 15,-1-1-1-15,0 7-1 0,-1-7 2 16,2 4-1-16,-4-6-1 16,3 3-1-16,-3-8 1 15,2 1-1-15,-1-7 1 16,-2 2 0-16,-1-3 0 16,2 8 0-16,-3-4 1 15,0 5-1-15,0-1 0 0,0 2 0 16,-1-7 1-16,2 5 0 15,-4-5 0-15,5 4 0 16,-4-4 0-16,1 2-2 16,-4-4 1-16,1 7-1 15,-2-7 1-15,-1 4 0 16,-2-6-1-16,0 2-12 16,-2-8-14-16,-1-2-55 15,-3-2-41-15,-5-1-49 16,-2-10-334-16,-5-7 71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38.00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23C7B0-C945-4810-9128-1865ECEBAF32}" emma:medium="tactile" emma:mode="ink">
          <msink:context xmlns:msink="http://schemas.microsoft.com/ink/2010/main" type="writingRegion" rotatedBoundingBox="26168,10816 21397,6284 22918,4683 27688,9215">
            <msink:destinationLink direction="with" ref="{73482BDC-7515-4AF8-BC4B-BE0C4E6221B6}"/>
            <msink:destinationLink direction="with" ref="{8B8D67CB-7CDC-4070-A10C-FF9077989F74}"/>
          </msink:context>
        </emma:interpretation>
      </emma:emma>
    </inkml:annotationXML>
    <inkml:traceGroup>
      <inkml:annotationXML>
        <emma:emma xmlns:emma="http://www.w3.org/2003/04/emma" version="1.0">
          <emma:interpretation id="{BA4273AE-0CE2-4641-9CF3-46BEC184AF89}" emma:medium="tactile" emma:mode="ink">
            <msink:context xmlns:msink="http://schemas.microsoft.com/ink/2010/main" type="paragraph" rotatedBoundingBox="26168,10816 21397,6284 22918,4683 27688,9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43C02-879D-4389-8562-EFD24131D265}" emma:medium="tactile" emma:mode="ink">
              <msink:context xmlns:msink="http://schemas.microsoft.com/ink/2010/main" type="line" rotatedBoundingBox="26168,10816 21397,6284 22918,4683 27688,9215"/>
            </emma:interpretation>
          </emma:emma>
        </inkml:annotationXML>
        <inkml:traceGroup>
          <inkml:annotationXML>
            <emma:emma xmlns:emma="http://www.w3.org/2003/04/emma" version="1.0">
              <emma:interpretation id="{B21FBBBD-BBF9-4EA4-B413-7096CCA942B2}" emma:medium="tactile" emma:mode="ink">
                <msink:context xmlns:msink="http://schemas.microsoft.com/ink/2010/main" type="inkWord" rotatedBoundingBox="26168,10816 21397,6284 22918,4683 27688,92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-730-4873 461 0,'0'-11'341'0,"-3"1"-49"15,-1 7-88-15,-1 0-72 16,4 3-72-16,-1 0-7 16,-1-2-16-16,3 5 0 15,0 3-1-15,-6 6 5 16,2 8-5-16,-2 14-7 15,-2 5-7-15,4 5-11 16,10-6-5-16,-2-7-6 16,7-14 6-16,1-11-1 15,-5-14 5-15,-4-14-2 0,2-7 5 16,-11-11-5-16,-3 3-1 16,3 3-4-16,-5 11 1 15,-1 11-8-15,3 17 4 16,-1 14-4-16,1 8 4 15,-2 14-3-15,2 0 6 16,3 5-4-16,3-10 4 16,0-1-1-16,3-17 6 15,2-8 1-15,1-14 7 0,1-20-1 16,2-15 1-16,-1-12-4 16,-1-9-1-16,-5-5-7 15,-5 15 1-15,0 13-4 16,-2 19 4-16,1 18-5 15,4 18 6-15,1 19-6 16,1 10 4-16,1 11-4 16,4 1 3-16,2-3-4 15,0-17 6-15,2-9-4 16,-1-15 5-16,2-15-2 16,3-11 8-16,3-28-5 15,0-10 6-15,-1-22-4 16,-7 2 1-16,-7-2-7 15,-6 29 1-15,-1 12-12 16,-1 29 6-16,-2 23-8 16,2 17 6-16,-2 18-4 0,1 8 11 15,3 7-5-15,4-13 9 16,4-7-1-16,1-17 6 16,1-14-5-16,4-15 10 15,7-24-7-15,1-20 4 16,5-29-5-16,-3-14 5 15,-9-19-9-15,-7 19 2 0,-5 14-10 16,-3 31-1-16,-5 25-9 16,7 25 5-16,-5 19-6 15,1 7 9-15,-2 17-2 16,-1-1 9-16,2 12-3 16,2-14 10-16,2-2-3 15,2-17 7-15,5-17-3 16,4-21 4-16,6-23-6 15,-2-14 5-15,4-19-6 16,-7-6 4-16,-2 1-8 16,-5 19 3-16,0 18-13 15,-3 27 6-15,1 30-8 16,-1 22 5-16,0 22-4 16,3 3 11-16,0 1-6 15,2-11 6-15,-1-11-4 16,4-19 6-16,-4-16-71 0,1-21-361 15,-20-54 99-15</inkml:trace>
          <inkml:trace contextRef="#ctx0" brushRef="#br0" timeOffset="3743.0547">-803-4816 947 0,'-5'7'226'16,"4"-1"102"-16,1-3-268 0,0-3-14 15,1 0-3-15,1-9 5 16,4-9-21-16,-2-19-1 16,2-11-6-16,-1-18 1 15,-2 10-12-15,-2-4-2 16,-1 11-5-16,-4-4-10 15,-4 16-26-15,-4-16-327 16,-1 11 90-16</inkml:trace>
          <inkml:trace contextRef="#ctx0" brushRef="#br0" timeOffset="3981.0264">-832-5441 128 0,'8'-1'108'15,"-1"-5"-10"-15,2-6 80 16,-4-2-43-16,-1-8 37 15,-1-8 16-15,-6 0 10 0,-3 4-77 16,2 7-21-16,-1 11-40 16,1 13-16-16,4 10-25 15,-2 7-321-15,-2-2 101 16</inkml:trace>
          <inkml:trace contextRef="#ctx0" brushRef="#br0" timeOffset="4734.1302">-878-5826 426 0,'-2'-3'312'16,"-1"-3"-40"-16,2 1-15 15,1 4-180-15,1-2-4 16,-1 6-23-16,0-3-10 0,3 1-22 16,0 5 3-16,2 3-10 15,4-1 3-15,1 1-9 16,2-5 103-16,-3 2-424 15,-6-10 175-15</inkml:trace>
          <inkml:trace contextRef="#ctx0" brushRef="#br0" timeOffset="5470.8649">-827-5837 1004 0,'0'2'262'16,"0"-4"76"-16,6 2-275 15,3 2-45-15,9 8-1 16,1-5-12-16,7 4 1 0,7-6-5 15,-2-6-20-15,-2-5-74 16,4 7-249-16,-15-11 35 16</inkml:trace>
          <inkml:trace contextRef="#ctx0" brushRef="#br0" timeOffset="4418.4546">-835-5823 991 0,'-4'1'242'15,"1"-2"90"-15,3 1-290 16,3 0-13-16,1-2-12 16,-1-1-2-16,0 3-10 0,2 3 3 15,-2-6-7-15,0 2 4 16,0-1-6-16,6 7 7 15,-2-7 204-15,-4-2-546 16,-4-5 253-16</inkml:trace>
          <inkml:trace contextRef="#ctx0" brushRef="#br0" timeOffset="5477.9563">-460-5898 344 0,'8'-2'306'0,"-2"5"-72"0,6 3 3 15,0-1-190-15,3 1-10 16,4-2-13-16,1-4-1 16,1-6-8-16,1-1-11 15,-2 1-64-15,-5-2-194 16,-1 4 32 15</inkml:trace>
          <inkml:trace contextRef="#ctx0" brushRef="#br0" timeOffset="5785.7827">-155-5904 934 0,'-6'6'248'16,"2"-2"66"-16,2-1-258 0,4-1-51 15,-4-4-314 1,-2-7 97-16</inkml:trace>
          <inkml:trace contextRef="#ctx0" brushRef="#br0" timeOffset="-243789.1451">-54-4683 294 0,'2'-11'107'15,"-2"1"17"-15,1-1-17 16,1 2-2-16,-8 11 27 16,-2 1 3-16,1 4 13 15,-2 2-42-15,0 2-4 16,6-5-27-16,1 0-2 15,2-5-19-15,5 1-14 16,1-5-22-16,-2 0-6 16,2 1-4-16,0-1 10 15,-4 2 0-15,1-1 0 0,1-1-1 16,1 3 1-16,-2 0-14 16,-2 0-1-16,-1-1 13 15,-1 2 27-15,-2-1 4 16,1-1 13-16,4 1 2 15,-4 1-14-15,2-1-26 16,3 2-6-16,-3-2-14 0,0-3 3 16,5 0-4-16,1-3 9 15,-3 0 3-15,1-2 9 16,-1 5-4-16,-1-1 2 16,-1 4-10-16,4 3-4 15,-1 1-10-15,4 5 4 16,2 2-4-16,-2 2 6 15,-2-1-4-15,6-1 5 16,0-7-4-16,0-2 4 16,3-2-6-16,1-2 7 15,-4-2-5-15,-1 1 4 16,-4 1-5-16,-1 1 5 16,-1 1-5-16,4 6 2 15,0 0-2-15,0 1 4 16,3 2-6-16,0 3 6 15,0-3-3-15,3-6 3 0,-3 2-4 16,1 1 5-16,-1-5-5 16,-1-1 5-16,-1 3-5 15,-1-1 4-15,-3-2-4 16,0 1 3-16,0 2-3 16,-1-3 3-16,1 5-3 15,0-4 3-15,0 2-3 16,0 2 3-16,-2-2-2 0,4 3 4 15,-2-3-4-15,4 1 5 16,-1-1-6-16,5 3 5 16,-4-9-6-16,5 6 6 15,-4-3-6-15,1-4 6 16,-3 7-6-16,3-2 5 16,-2 2-4-16,4 0 4 15,-4 5-5-15,4-7 7 16,-4 8-6-16,4-4 4 15,-2-2-5-15,1-2 6 16,-1 1-6-16,3 1 7 16,-9-6-6-16,2 3 5 15,-2 0-5-15,-2 4 4 16,-2-4-6-16,7 12 8 16,0 0-7-16,0 0 7 15,1-3-6-15,1 5 5 0,-4-5-7 16,4-5 8-16,-4 2-7 15,-1 0 6-15,2-4-5 16,-2-1 5-16,-3 2-6 16,3 0 6-16,1 3-6 15,2 0 6-15,-4 2-7 16,2-1 7-16,-1-1-6 16,2 0 7-16,1 0-7 0,4 0 6 15,1-1-5-15,2 1 4 16,1 1-4-16,-1 1 4 15,-1-2-4-15,2 4 2 16,-2-2-1-16,0 1 3 16,-2-3-4-16,2 1 4 15,-1-1-2-15,1-1 0 16,0 1-2-16,0 0 3 16,-2 3-2-16,4 1 1 15,-5 4 0-15,2 2 1 16,-1 1-3-16,5 4 2 15,-3-2-1-15,8 1 3 16,-2-2-4-16,3 0 3 16,0-4-3-16,3 1 4 15,-5-2-5-15,-2 2 5 0,2 0-4 16,1 3 5-16,-2-3-6 16,0 5 7-16,1-4-7 15,2 1 6-15,-1-4-6 16,2 4 6-16,-2-5-7 15,2 3 7-15,-2-2-7 16,1 8 7-16,-2-1-6 16,5 2 4-16,-1 2-3 15,-1 6 4-15,-1-7-3 16,2 4 2-16,-5-2-3 0,1 1 3 16,-1-4-3-16,3 5 4 15,-1-3-3-15,1 5 2 16,1-2-3-16,1 1 4 15,-2 1-7-15,-2 3 7 16,-4-5-5-16,5 6 5 16,-7-5-6-16,10 2 8 15,-5-9-7-15,7 5 4 16,-1-5-2-16,2 4 3 16,-4-1-5-16,5 5 4 15,-3-5-2-15,-3 4 3 16,2-1-3-16,-4 5 2 15,-2-2-2-15,2 9 1 16,1-5-2-16,-1 7 3 0,1-5-2 16,5 6 3-16,-2-6-3 15,1 2 3-15,0-7-5 16,0 8 6-16,-5-7-5 16,1 4 5-16,-7 0-5 15,5 6 5-15,-1-5-5 16,-1 8 4-16,1 0-5 15,4 5 5-15,-8-5-6 16,2 7 5-16,-1-2-4 0,-1 9 5 16,-1-8-3-16,2 6 4 15,-4-9-4-15,4 4 5 16,-2-10-4-16,1 5 1 16,-2-7-2-16,1 4 3 15,0-7-4-15,0 7 3 16,-3-5-1-16,3 7 2 15,-2-2-2-15,1 6 1 16,-1-8-2-16,1-5 4 16,-2-8-5-16,0 1 4 15,-2-8-5-15,-1 7 6 16,-1 2-5-16,1 2 4 16,-2-1-5-16,4-1 6 15,-2-1-6-15,0 2 5 16,0-2-3-16,1 3 3 15,-2-3-4-15,-2 3 5 0,0 0-4 16,-6 6 1-16,1 0 7 16,-1 8 13-16,-1-7-3 15,-1-2 6-15,2-8-3 16,-3-3-6-16,5-12-13 16,1 3 4-16,-2-3-6 15,5 0 4-15,-3-2-5 0,0 5 5 16,2 0-6-16,-4 2 6 15,7-1-5-15,-2 4 4 16,-2-10-4-16,2 2 6 16,-1 9-6-16,-7-19 6 15,7-7-4-15,-1 4 6 16,-2-1-5-16,-1-17 7 16,-4 29 2-16,-4-14-75 15,-2 1-394-15</inkml:trace>
          <inkml:trace contextRef="#ctx0" brushRef="#br0" timeOffset="-10123.3429">2360-2004 574 0,'12'-1'331'0,"-3"-1"-12"0,1 4-104 16,-2-1-88-16,2 4-32 15,5-4-49-15,3 2-11 16,-1-7-22-16,4-2-3 15,-2-5-7-15,-2 1 3 16,-2-1-4-16,-2 8 0 16,-1-1-6-16,2 2-3 15,-1 7-6-15,-5 4-3 16,-2-2 1-16,-6 2 5 16,-2 3 3-16,-2-6 6 15,2-1 2-15,2-4 2 16,3-2-2-16,3-7 2 15,0 5-1-15,0-3-1 16,0 8-345-16,3 7 115 16</inkml:trace>
          <inkml:trace contextRef="#ctx0" brushRef="#br0" timeOffset="-110457.17">-108-4623 342 0,'0'19'190'31,"0"-10"-176"-31,0 2-13 0,3 32 0 16,1-1 0-16,-4-1 0 15,0-5-1-15,-9-9-110 16,-3 10 37-16</inkml:trace>
          <inkml:trace contextRef="#ctx0" brushRef="#br0" timeOffset="-44845.1672">-896-3563 218 0,'3'-51'103'16,"1"-21"58"-16,5 0-25 15,-1-10 68-15,-1 17 0 16,-2 7-11-16,-5 20-52 15,-2 10-34-15,-1 16-69 16,0 0-16-16,-1 3-10 16,2-9-6-16,1-8-3 0,1-15-14 15,1-8 2-15,1-13-3 16,-1 4 3 0,1 2 0-16,-1 14 9 0,2 11-1 15,-1 13 2-15,-2 7-4 16,0 10 2-16,1 1 2 15,-1-2 0-15,2-1 1 16,-1-1 3-16,1-14-2 16,1 0-1-16,1-8-2 15,-2 1 1-15,-2 7 0 16,1 15 2-16,-2 13 0 16,-1 19 4-16,4 16 0 15,-1 1 0-15,2 5 2 16,-1-12 381-16,1-9-697 15,-6-19 359-15</inkml:trace>
          <inkml:trace contextRef="#ctx0" brushRef="#br0" timeOffset="-132614.7661">-101-4610 349 0,'9'9'230'0,"-18"-16"-2"16,-6-7-72-16,1 5-17 15,1 3-53-15,7 11-13 16,0-5-33-16,6 1-17 15,-2-1 4-15,5 0 12 16,-6 0 0-16,2 0 6 16,-4 0 1-16,4 5-17 0,-2-1-12 15,3-1-2-15,3 3-9 16,-2-3 2-16,-2-4-1 16,4-10 0-16,-5-5-1 15,-1-11 2-15,-1-2-2 16,-1-1 0-16,-2 6-2 15,-2 6 7-15,3 9 2 16,-2 7 1-16,2 7 1 16,2 4 1-16,2 2-5 0,4-1-3 15,1-1-4-15,9-6 0 16,3-10-1-16,6-13 3 16,1-10-1-16,-1-6 4 15,-7 0-3-15,-2 1 2 16,-9 14-6-16,-11 9 10 15,-1 11 1-15,-3 11 4 16,-4 7-3-16,-2 11 2 16,4 1-9-16,7-1-2 15,4-5-4-15,7-5 2 16,4-12-3-16,5-6 3 16,1-6-1-16,-1-6 4 15,-4-2-2-15,-1 1 4 16,-4 5-4-16,-4 2-1 0,0 5-5 15,0 5 1-15,0 2-4 16,3 3 3-16,3 0-3 16,8-1 6-16,-1-5-3 15,8-9 5-15,-1-9-4 16,-1-8 7-16,-8-1-4 16,2-6 5-16,-7 9-6 15,-3 6 4-15,-3 12-12 16,-6 11 5-16,2 13-7 15,-2 12 7-15,-2 9-5 0,10 4 11 16,22-3 189-16</inkml:trace>
          <inkml:trace contextRef="#ctx0" brushRef="#br0" timeOffset="-35482.9818">-187-4568 475 0,'-4'15'310'0,"-2"0"-6"16,1-7-120-16,-1 2-14 15,0-5-72-15,3-5-14 16,-1 0-28-16,-2-2-2 16,-2-7-11-16,-4-9-1 15,-3 2-20-15,-3-8 0 16,-3 3 2-16,-3-2 19 0,0 8 5 16,-3 5 15-16,3 5-6 15,-5 1-4-15,5 4-21 16,0 1-7-16,2-1-16 15,-1-3 1-15,5 0-1 16,-6-4 9-16,3-4 4 16,0-1 11-16,5 3 0 15,-8 0 2-15,9 3-9 16,-2 5-4-16,2 4-11 16,0-2-5-16,5 4-5 0,2-2 0 15,5 0-2-15,2-3-2 16,7 0-3-16,6-5 1 15,1 1-2-15,5-5 2 16,-1 0 3-16,2-5 3 16,-1 7 1-16,3 1 0 15,3 4-1-15,8 4 0 16,-4 1-1-16,7 0 1 16,-5-3 0-16,4-5 2 15,-4-6-2-15,8-5 0 16,-8-1 0-16,3 1 0 15,-10 4-1-15,-7 4-1 16,-8 7-2-16,-7 5 2 16,-5 4-2-16,-7 7 3 0,-1 0 1 15,-4 0 3-15,-1 0 0 16,-7-3 1-16,1-3-1 16,-10 0-2-16,-1-1 0 15,-11-1 0-15,3 1-2 16,-2-4 2-16,8-2-1 15,2 1 0-15,8 0 0 16,4 1-1-16,10 4-1 16,10 4-3-16,5-3 1 0,9 1-2 15,9 1-1-15,8-5 0 16,1-8 3-16,9-4 0 16,-3-3 2-16,3-3 2 15,-8 3 2-15,2 6-1 16,-6 5-2-16,-1 4-1 15,-5 1 0-15,-5 1 1 16,-5-2-1-16,-5-5 3 16,-6-5 1-16,-6-5 0 15,-6-6 0-15,-8-2 2 16,-4-1-2-16,-9 0 0 16,-7 3-1-16,-8 5-1 15,-2 6-1-15,-11 3 1 16,4 6 0-16,4-2 1 15,13 0 1-15,20-3-11 16,32-6-53-16,42-19-431 0,21-14 116 16</inkml:trace>
          <inkml:trace contextRef="#ctx0" brushRef="#br0" timeOffset="-44025.8128">-801-4664 259 0,'5'-5'202'0,"-4"-4"14"15,2 0-25-15,-1-7 13 0,1-2-32 16,-5-6-4-16,1-1-45 15,-2 0-21-15,0 7-43 16,-2 7-12-16,1 13-13 16,-1 11-7-16,2 7-13 15,2 9-5-15,-1-1-4 16,2-1-3-16,0-9 1 16,0-1-2-16,0-11 1 15,0-12 8-15,0-5 2 16,-1-13 1-16,-1-4 2 0,-1-10-1 15,0 6-8-15,0 4-3 16,0 10 0-16,-4 6-2 16,2 13 0-16,-2 7-2 15,1 5 2-15,0 8-2 16,3 0 3-16,0-1-1 16,3-5 2-16,3-4 0 15,0-8 0-15,4-5 0 16,1-5 3-16,1-10 1 15,-2-4 1-15,1-6 1 16,-7 4-1-16,-1 5-3 16,-3 9-2-16,-1 12-1 15,-4 14-2-15,-1 13 2 32,3 7 2-32,3 6 3 0,3-4 1 0,6-6 1 0,2-15-1 15,1-12 1-15,0-12 4 16,0-14 14-16,-3-4 1 15,-3-7 2-15,-3 1-3 16,-5 4-3-16,-1 9-16 16,-1 13-5-16,-2 14-2 15,0 25 0-15,1 13-2 0,2 9 2 16,5-4 2-16,5-2 6 16,5-21-31-16,6-6-417 15,-7-33 134-15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1:51.8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49D9392-4D91-432E-857C-65B18E990E3E}" emma:medium="tactile" emma:mode="ink">
          <msink:context xmlns:msink="http://schemas.microsoft.com/ink/2010/main" type="writingRegion" rotatedBoundingBox="18689,7226 19311,3115 19827,3193 19206,7305">
            <msink:destinationLink direction="with" ref="{EA626924-40F1-4F5F-94F3-849E098087E1}"/>
          </msink:context>
        </emma:interpretation>
      </emma:emma>
    </inkml:annotationXML>
    <inkml:traceGroup>
      <inkml:annotationXML>
        <emma:emma xmlns:emma="http://www.w3.org/2003/04/emma" version="1.0">
          <emma:interpretation id="{9EC3DE9A-A0DF-4CAA-8A8F-77B15EDB5ED3}" emma:medium="tactile" emma:mode="ink">
            <msink:context xmlns:msink="http://schemas.microsoft.com/ink/2010/main" type="paragraph" rotatedBoundingBox="18689,7226 19311,3115 19827,3193 19206,7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F8EA6B-E046-4B2B-9E5F-9C47BB97FD95}" emma:medium="tactile" emma:mode="ink">
              <msink:context xmlns:msink="http://schemas.microsoft.com/ink/2010/main" type="line" rotatedBoundingBox="18689,7226 19311,3115 19827,3193 19206,7304"/>
            </emma:interpretation>
          </emma:emma>
        </inkml:annotationXML>
        <inkml:traceGroup>
          <inkml:annotationXML>
            <emma:emma xmlns:emma="http://www.w3.org/2003/04/emma" version="1.0">
              <emma:interpretation id="{FEA72AB1-8D37-40B0-98EB-7E6B9FF03EBB}" emma:medium="tactile" emma:mode="ink">
                <msink:context xmlns:msink="http://schemas.microsoft.com/ink/2010/main" type="inkWord" rotatedBoundingBox="18689,7226 18919,5704 19436,5783 19206,7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-4142-4885 604 0,'-5'0'234'0,"1"6"8"16,2 5-169-16,-1 7-27 15,0 1-41-15,3 5-1 16,2 0-2-16,-2 10 13 16,0-6 4-16,-2 8 5 15,1-4-2-15,-1 8 2 16,1-13-10-16,-1 3-3 16,2-12-4-16,-1-3 0 15,1-7 4-15,0-4 4 16,-2-5 7-16,4-4 10 15,-2-4 1-15,1-15-4 16,1-6-5-16,-1-18-8 16,2-7-11-16,2-13 0 15,1 5-2-15,0-2 2 0,-2 16 0 16,-2 10-1-16,-1 16 3 16,-2 10-6-1,1 17 1-15,-2 11-1 16,1 14 2-16,-2 4 0 15,1 13 2-15,-1-1-1 16,2 5 0-16,-2-9-1 16,1 1 1-16,-2-14-2 15,2 1 2-15,1-16-1 16,-1-4-2-16,4-7-3 0,1-11 3 16,1-14 1-16,2-13 1 15,0-9 3-15,3-14 2 16,-3 2-4-16,-1 0-1 15,-2 11-2-15,-2 11 1 16,-1 14-2-16,-1 11 6 16,1 11 2-16,-2 19 1 15,2 10-1-15,0 13 4 16,-1 8-7-16,4 6-2 16,-2-5 1-16,-1-6 0 15,0-16-1-15,-1-6 4 16,-2-13 6-16,1-5 0 15,1-8 1-15,1 4 0 16,1-4-4-16,1-4-12 16,1-7-351-16</inkml:trace>
          <inkml:trace contextRef="#ctx0" brushRef="#br0" timeOffset="1439.5695">-4427-4145 335 0,'-11'-3'364'16,"8"0"-71"-16,0 3 1 15,2 3-163-15,-5 9-39 16,4 10-55-16,-5 15-14 16,2 7-18-16,2 8 1 15,2-1-1-15,1 0 1 0,-3-13-2 16,-3-2 0 0,-3-6-2-16,1-2 1 0,1-5-2 15,4-2 2-15,3-6-3 16,4-3 0-16,4-6-2 15,4-2-2-15,0-1 0 16,7-6 2-16,1-1 0 16,7-2 4-16,-5-3 2 0,5 0 1 15,-4 4-1-15,1 4 2 16,-5 2-2-16,1 8 0 16,-5 2 0-16,-3 5 3 15,-3-1-3-15,-2 3-330 16,-2-6 112-16</inkml:trace>
          <inkml:trace contextRef="#ctx0" brushRef="#br0" timeOffset="2319.4172">-4567-4377 726 0,'-18'7'249'0,"-9"13"36"16,8-1-182 0,8 4-29-16,7-10-31 0,10 1-3 15,6-5-15-15,7-2-13 16,4-2-11-16,11-5 5 16,1-5 0-16,4-2 5 15,-6 2 1-15,6 5-1 16,-11 3-2-16,4 8 2 15,-8 5-4-15,1 5 2 16,-5-3-2-16,-2 0 0 16,-5-4-3-16,4-10 0 15,-5-8-4-15,1-7-1 16,-1-1 0-16,-3 0 3 16,-3 5 0-16,-3 2 4 15,-4 7 1-15,-7 4 1 16,1 1-1-16,-5 4 1 0,1-1 1 15,-5-1 12-15,2-6 7 16,-8-6 11-16,4-4 1 16,-9-5 4-16,6-2-12 15,-6 1 1-15,7 4-7 16,-8 1 4-16,7 5-6 16,-8 0 1-16,7 3-8 15,-4 2-5-15,10-2-6 0,-2 3-1 16,9 1-2-16,1-2 0 15,4-1-3-15,2-2-4 16,5-4-1-16,5-2 2 16,1-1 1-16,0 2-1 15,1 2 3-15,2 4 0 16,-1 6-2-16,8 6-1 16,1 0 2-16,7 7 1 15,0-2 1-15,0-2 1 16,-3-3 0-16,4-5 1 15,-8-10-2-15,-5-1 3 16,-6-4-1-16,-9 4 6 16,-12 5-53-16,-29 13-373 15</inkml:trace>
          <inkml:trace contextRef="#ctx0" brushRef="#br0" timeOffset="8973.443">-4049-4895 278 0,'-4'1'230'15,"-1"-1"9"-15,1-7-20 16,-2-1-24-16,0-5-15 16,3 1-72-16,1-2-27 0,5 4-47 15,5-4-11-15,4 1-17 16,1-11-1-16,1-5-8 15,-4-19-316-15,-8-10 105 16</inkml:trace>
        </inkml:traceGroup>
        <inkml:traceGroup>
          <inkml:annotationXML>
            <emma:emma xmlns:emma="http://www.w3.org/2003/04/emma" version="1.0">
              <emma:interpretation id="{B866B764-FD15-43BF-9584-3F2569764E80}" emma:medium="tactile" emma:mode="ink">
                <msink:context xmlns:msink="http://schemas.microsoft.com/ink/2010/main" type="inkWord" rotatedBoundingBox="19265,5046 19551,3151 19705,3175 19419,5070">
                  <msink:destinationLink direction="with" ref="{5630B4F9-B1ED-481D-A645-A8FECAE10970}"/>
                </msink:context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- - -</emma:literal>
                </emma:interpretation>
                <emma:interpretation id="interp3" emma:lang="" emma:confidence="0">
                  <emma:literal>- -3</emma:literal>
                </emma:interpretation>
                <emma:interpretation id="interp4" emma:lang="" emma:confidence="0">
                  <emma:literal>- ß</emma:literal>
                </emma:interpretation>
                <emma:interpretation id="interp5" emma:lang="" emma:confidence="0">
                  <emma:literal>- so.</emma:literal>
                </emma:interpretation>
              </emma:one-of>
            </emma:emma>
          </inkml:annotationXML>
          <inkml:trace contextRef="#ctx0" brushRef="#br0" timeOffset="9187.1627">-4007-5853 441 0,'0'-25'93'15,"3"-2"43"-15,-1 0-132 0,-1-6-2 16,-1-8-37-16,2-9-89 16,-4 8-4-16,4-7 5 15,-1-1 0-15,1 10 36 16,-2 4 76-16,4-6 7 16</inkml:trace>
          <inkml:trace contextRef="#ctx0" brushRef="#br0" timeOffset="9432.7678">-3944-6724 713 0,'-3'-12'194'15,"-1"0"46"-15,2-7-195 0,4-7-36 16,1-22-6-16,0 8-4 16,-2-22-1-16,1 8 1 15,-2 2 0-15,-3 17 0 16,0-2-4-16,1 25-10 15,1 9-57-15,1 7-168 16,-2-8 27-16</inkml:trace>
          <inkml:trace contextRef="#ctx0" brushRef="#br0" timeOffset="9669.4193">-3936-7342 623 0,'-2'-6'156'0,"4"-9"56"16,4 1-171-16,3-11-14 15,0-4-5-15,3-14-1 16,4 5-7-16,1-20-7 16,-1 4-7-16,-2 0 45 15,-5 12 15-15,-8 7 21 16,-1 26 5-16,-4 20 5 16,-4 10-45-16,2 12-14 15,8-3-20-15,-5 1 40 16,-6 2-365-16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06.2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81EFF72-5998-4458-A644-211B13FF9EA2}" emma:medium="tactile" emma:mode="ink">
          <msink:context xmlns:msink="http://schemas.microsoft.com/ink/2010/main" type="writingRegion" rotatedBoundingBox="16109,9078 20604,7948 20884,9062 16389,10191"/>
        </emma:interpretation>
      </emma:emma>
    </inkml:annotationXML>
    <inkml:traceGroup>
      <inkml:annotationXML>
        <emma:emma xmlns:emma="http://www.w3.org/2003/04/emma" version="1.0">
          <emma:interpretation id="{855B9300-3097-4C24-AE15-9827691A8BCC}" emma:medium="tactile" emma:mode="ink">
            <msink:context xmlns:msink="http://schemas.microsoft.com/ink/2010/main" type="paragraph" rotatedBoundingBox="16109,9078 20604,7948 20884,9062 16389,10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21D9B-1D2C-436D-A2E1-B7FEFADFCEFD}" emma:medium="tactile" emma:mode="ink">
              <msink:context xmlns:msink="http://schemas.microsoft.com/ink/2010/main" type="line" rotatedBoundingBox="16109,9078 20604,7948 20884,9062 16389,10191"/>
            </emma:interpretation>
          </emma:emma>
        </inkml:annotationXML>
        <inkml:traceGroup>
          <inkml:annotationXML>
            <emma:emma xmlns:emma="http://www.w3.org/2003/04/emma" version="1.0">
              <emma:interpretation id="{746FE7A3-EB46-4146-841C-EC55E4209152}" emma:medium="tactile" emma:mode="ink">
                <msink:context xmlns:msink="http://schemas.microsoft.com/ink/2010/main" type="inkWord" rotatedBoundingBox="16109,9078 20604,7948 20884,9062 16389,101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3359-5144 706 0,'-31'15'267'0,"2"-1"34"16,14-4-191-16,6-2 3 15,8-5-55-15,2-6 3 16,5-5-16-16,6-13 7 16,3 0-4-16,6-7 5 15,3-2-7-15,8-8-7 16,4 5-23-16,11-13-9 15,4-4-4-15,12-14 2 16,-8 2-3-16,-1-13-7 16,-10 6-22-16,-10-3-16 15,-7 12-345-15,5 4 89 0</inkml:trace>
          <inkml:trace contextRef="#ctx0" brushRef="#br0" timeOffset="313.2675">3798-6307 1091 0,'-23'8'291'0,"14"-13"94"0,12-5-299 16,12-10-39-16,12-5-2 16,9-3-22-16,9 0-10 15,0 5-9-15,-1 7 1 16,-13 7-4-16,-5 7-3 15,-10 10 0-15,5 25-2 16,-2 9 1-16,5 23 1 16,0 5 0-16,6 20-1 15,-8-9 2-15,-1 17 0 16,-6-10 0-16,0 4-20 16,-3-24-373-16,-18-34 117 15</inkml:trace>
          <inkml:trace contextRef="#ctx0" brushRef="#br0" timeOffset="3951.1814">315-5385 833 0,'6'-8'301'0,"0"1"76"15,2 1-213-15,1 0 6 16,-2 3-30-16,1-3-5 16,-4 1-49-16,1 1-18 15,-4 1-37-15,1 1-9 16,-1 2-17-16,-2 0 16 15,1 3 0-15,-5-1 12 0,1 1-2 16,-8 0 2-16,-5 3-18 16,-7 4-2-16,-3 1-12 15,-6 2 3-15,3 5-3 16,-6 0 2-16,4 0-4 16,-4 5 5-16,5-2-6 15,-5 3 4-15,4 4-5 16,-5 5 6-16,5 3-6 0,-5 11 5 15,-1 0-5-15,-1-1 5 16,8 1-5-16,1-2 6 16,7-12-6-16,11 4 5 15,8-4-7-15,7-1 5 16,6 1-5-16,9 4 5 16,0-4-4-16,9-1 5 15,0-4-4-15,7-4 5 16,-4-10-5-16,9-13 9 15,-6-5-5-15,2-11 9 16,-5-8-5-16,4-5 7 16,-10 2-9-16,-6 2 12 15,-7 3-4-15,-11 0 11 16,-9 8-5-16,-3 1 6 16,-3 3-13-16,-6 3 2 15,4 4-12-15,-1 2 4 0,3 2-7 16,3 1 9-16,3 0-8 15,0 0 7-15,6-3-7 16,-3 1 6-16,6-2-9 16,2 1 6-16,4-3-8 15,4-2 8-15,7 1-6 16,5 2 7-16,-1-1-6 0,9-1 7 16,-4 1-6-1,5 0 5-15,-7-3-5 0,3 1 6 16,-9 1-5-16,-3 2 4 15,-9 1-6-15,-3 10 5 16,-4 0-7-16,-7 10 5 16,-2 5-4-16,-7 11 6 15,1-7-4-15,-2 2 5 16,0 2-3-16,3-7 4 16,6-7-4-16,4-3-37 15,7-6-44-15,10-15-92 16,7-7-352-16,8-8 46 15</inkml:trace>
          <inkml:trace contextRef="#ctx0" brushRef="#br0" timeOffset="4513.7125">416-4894 1162 0,'4'-15'383'15,"-7"9"74"-15,5 9-325 16,7-5-50-16,9-2-44 15,9 2-11-15,7-4-30 16,8-4 5-16,-6-2-4 16,-1-6 7-16,-8-6-4 15,-9 1 5-15,-11-1-4 0,-7 2 8 16,-10 14-11-16,-14 16 3 16,-8 13-5-16,-10 13 1 15,2 11-6-15,-4 8 8 16,13-5-2-16,7 1 3 15,16-5-2-15,11-8 2 16,9-14-3-16,18-10 5 16,5-18-2-16,11-19 6 15,5-10-3-15,11-11 6 16,-13-2-6-16,2 3 2 16,-12 13-7-16,-9 13 3 15,-13 14-8-15,-7 16 3 16,-7 4-3-16,3 10 5 15,-3-2-1-15,5-2 7 16,-4-5-4-16,4 1 4 16,-2-13-4-16,0-5 21 0,2-4 2 15,-1-11 8-15,1-5-5 16,-1-3 6-16,-2 0-22 16,-5-8-2-16,-5 16-8 15,1-1 4-15,-7 2-7 16,0 9 1-16,2 11-5 15,3-2 6-15,5 6-5 16,7 7-17-16,11-4-28 0,11-7-77 16,7-4-31-16,8-7-335 15,2-13 44-15</inkml:trace>
        </inkml:traceGroup>
        <inkml:traceGroup>
          <inkml:annotationXML>
            <emma:emma xmlns:emma="http://www.w3.org/2003/04/emma" version="1.0">
              <emma:interpretation id="{C7E72CBF-BBDA-4C33-88EC-FE927F42FB1D}" emma:medium="tactile" emma:mode="ink">
                <msink:context xmlns:msink="http://schemas.microsoft.com/ink/2010/main" type="inkWord" rotatedBoundingBox="17599,9262 18433,9052 18561,9563 17728,9773"/>
              </emma:interpretation>
            </emma:emma>
          </inkml:annotationXML>
          <inkml:trace contextRef="#ctx0" brushRef="#br0" timeOffset="4785.2023">1294-5091 994 0,'-8'0'380'0,"-4"11"55"15,0-1-259-15,-6 8-50 16,-4 0-54-16,2 5-13 16,1-2-40-16,1 0-6 15,9-2-14-15,1-4 4 16,8-6-4-16,3-1 4 16,0-5-4-16,11-6 6 15,-2-2-4-15,3-4 6 16,-2 2-6-16,4-2 4 15,-11 3-6-15,1 4 4 0,1 4-6 16,-8-5 5-16,1 4-5 16,2 2 5-16,-1 2-39 15,7-2-65-15,9 0 0 16,7-12-356-16,10-9 51 16</inkml:trace>
          <inkml:trace contextRef="#ctx0" brushRef="#br0" timeOffset="5476.5931">1502-5070 1121 0,'-16'21'331'16,"-8"2"83"-16,-2 7-280 16,2-3-73-16,6-2-3 15,6-2-24-15,8-10-10 16,8-5-22-16,7-2 3 16,4-5-3-16,6-10 4 15,3 3-2-15,6-10 3 16,-2-8-5-16,12-15 2 15,-3-2-3-15,10-16-1 16,-5 4 0-16,3-7 2 16,-11 12-1-16,-4 5 1 15,-9 11 1-15,-15 8 1 16,-6 17-3-16,-9 10 3 16,-6 9-4-16,-12 10 2 15,5 7-3-15,-8 8 2 0,4 2-3 16,5 6 1-16,8 0 0 15,2 10 1-15,7-12-2 16,1 5 2-16,4-16-1 16,5-4 1-16,3-11-2 15,14-2 2-15,5-15 0 16,14 0 6-16,-3-18-3 0,8-20 4 16,-10-8-4-16,-1-7 3 15,-18 1-5-15,-1 3 3 16,-16 18-4-16,-4 13 3 15,-10 15-6-15,-7 16 5 16,-1 19-4-16,-4 18 16 16,2 5 2-16,5 1 8 15,11-7-5-15,7-4 4 16,10-15-16-16,5-10 1 16,8-8-7-16,7-11 9 15,-2-10-6-15,5-15 8 16,-1-3-2-16,-7-12-55 15,-17 5 308-15,-4-13-741 16,-16 17 292-16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9:55.4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CB67C8-0372-461B-9039-9591A10F9F94}" emma:medium="tactile" emma:mode="ink">
          <msink:context xmlns:msink="http://schemas.microsoft.com/ink/2010/main" type="writingRegion" rotatedBoundingBox="22531,963 23050,963 23050,1748 22531,1748"/>
        </emma:interpretation>
      </emma:emma>
    </inkml:annotationXML>
    <inkml:traceGroup>
      <inkml:annotationXML>
        <emma:emma xmlns:emma="http://www.w3.org/2003/04/emma" version="1.0">
          <emma:interpretation id="{D03E615A-6357-4AFC-8B5A-959181C2AC6B}" emma:medium="tactile" emma:mode="ink">
            <msink:context xmlns:msink="http://schemas.microsoft.com/ink/2010/main" type="paragraph" rotatedBoundingBox="22531,963 23050,963 23050,1748 22531,1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AAF345-A9B7-4EF2-9F8C-C6861A2D3C0C}" emma:medium="tactile" emma:mode="ink">
              <msink:context xmlns:msink="http://schemas.microsoft.com/ink/2010/main" type="line" rotatedBoundingBox="22531,963 23050,963 23050,1748 22531,1748"/>
            </emma:interpretation>
          </emma:emma>
        </inkml:annotationXML>
        <inkml:traceGroup>
          <inkml:annotationXML>
            <emma:emma xmlns:emma="http://www.w3.org/2003/04/emma" version="1.0">
              <emma:interpretation id="{CB6BCD01-3E50-4FAC-858A-12033E1E070E}" emma:medium="tactile" emma:mode="ink">
                <msink:context xmlns:msink="http://schemas.microsoft.com/ink/2010/main" type="inkWord" rotatedBoundingBox="22531,963 23050,963 23050,1748 22531,1748"/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391 20 764 0,'-21'-4'313'0,"-3"-4"12"15,3 4-196-15,-3 2-51 16,8-1-45-16,-1 2-3 15,-1 2-12-15,0 4 2 16,2 4-5-16,-4 13-2 16,-5 7-3-16,-2 20 0 0,-3 10-6 15,0 21 0-15,1-5-3 16,5 10 1-16,8-13 0 16,5 3 4-16,8-21 0 15,8-1 4-15,7-14 1 16,10-6-1-16,4-10-2 15,10-7-2-15,3-10-2 16,4-6 0-16,-2-7-1 16,4-10 1-16,-14-7 0 0,5-9 1 15,-4-5-1-15,4-11 1 16,-8 1-1-16,7-18 0 16,-10 1-1-16,-5-14 2 15,-13 7-1-15,-8-6 6 16,-13 24 3-16,-11 5 6 15,-5 24 5-15,-11 10 8 16,1 12-3-16,-1 6-1 16,5 4-5-16,2 8-7 15,5 0-10-15,7 2-2 16,5-3-6-16,17-5 163 16,20-9-578-16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27.55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885646F-97CA-4DE2-AE47-79D8181A585D}" emma:medium="tactile" emma:mode="ink">
          <msink:context xmlns:msink="http://schemas.microsoft.com/ink/2010/main" type="inkDrawing" rotatedBoundingBox="25336,8915 25417,8914 25418,8922 25337,8922" shapeName="Other"/>
        </emma:interpretation>
      </emma:emma>
    </inkml:annotationXML>
    <inkml:trace contextRef="#ctx0" brushRef="#br0">1911-2000 211 0,'28'-6'55'0,"-1"5"-55"16,-1 8-34-16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9:19.03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A6DE79E-974D-4D48-B032-20DBC4A003D1}" emma:medium="tactile" emma:mode="ink">
          <msink:context xmlns:msink="http://schemas.microsoft.com/ink/2010/main" type="inkDrawing" rotatedBoundingBox="24030,10848 24185,11829 23498,11938 23343,10956" hotPoints="23829,11926 23370,11503 23591,10919 24050,11342" semanticType="enclosure" shapeName="Ellipse"/>
        </emma:interpretation>
      </emma:emma>
    </inkml:annotationXML>
    <inkml:trace contextRef="#ctx0" brushRef="#br0">402 1865 373 0,'-18'-17'207'16,"0"10"15"-16,-5 4-47 15,2 3-43-15,-1 4-7 16,4 5-35-16,-3-3-19 16,4 5-35-16,2 4-8 15,3 1-9-15,-3 16-5 16,5 7-2-16,-1 13-4 15,5 2 0-15,-1 11-5 16,4-14 3-16,4 11-5 0,4-10 3 16,-4 11-3-16,5-4 1 15,2 7-3-15,-5-11 3 16,6 4-3-16,0-19 2 16,6 1-3-16,1-13 4 15,11 1-3-15,0-11 2 16,9 3 0-16,-3-10 4 15,11-1-4-15,-4-7 4 0,10-1-3 16,-2-5-2-16,9-5 0 16,-7-9 0-16,-1-16-4 15,-8-9 4-15,-4-16 3 16,-13-7 1 0,-3-13 1-16,-4 8 3 0,-10-2-3 15,-7 12-1-15,0 6-2 16,-7 12-1-16,-4-2 7 15,-2 8 8-15,-8-2 1 16,-3 8 3-16,-12 6 1 16,-5 9-10-16,-10 5-3 15,2 7-6-15,-11 0-34 16,11 4-304-16,1 4 88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9:57.2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8F2637B-30E2-4735-A385-5E15DE87B258}" emma:medium="tactile" emma:mode="ink">
          <msink:context xmlns:msink="http://schemas.microsoft.com/ink/2010/main" type="inkDrawing" rotatedBoundingBox="30019,6742 30705,5990 31235,6475 30548,7226" semanticType="scratchOut" shapeName="Other">
            <msink:sourceLink direction="with" ref="{C6A65BF2-3233-4FBD-BCA9-31FA6A9330A0}"/>
          </msink:context>
        </emma:interpretation>
      </emma:emma>
    </inkml:annotationXML>
    <inkml:trace contextRef="#ctx0" brushRef="#br0">843 367 1023 0,'-67'-75'323'0,"46"39"-162"16,4-2-74-16,4-1-14 16,-2-4-28-16,6 10-9 15,4 4-9-15,-7 2-3 16,3 6-1-16,-10 6-6 15,5 8 2-15,-16 4-6 16,-1 4-3-16,-10 7-7 0,2 5 2 16,-9 7-1-16,4 1 6 15,-7 9-5 1,5-3 5-16,-7 10 1 0,5-4 0 16,-4 9-6-16,10-6 4 15,1 11-6-15,7-4 1 16,7 14-4-16,15 3 3 15,9 14-5-15,10-3 5 16,19 1-6-16,4-12 5 0,7-5-6 16,-1-17 7-1,6-8-8-15,-6-12 8 0,9-11-6 16,0-11 8-16,14-11-7 16,-1-8 9-16,19-23-5 15,-6-13 6-15,8-26-5 16,-7-7 6-16,-6-21-5 15,-21 20 4-15,-13 5-5 16,-23 20 6-16,-18 8-7 16,-11 23 7-16,-13 2-5 15,-6 14 4-15,-19 17-7 16,-5 8 5-16,-21 16-7 16,-4 13 1-16,-12 7-2 15,16-2 7-15,0-5-6 0,25-18 4 16,23-21-411-16,29-33 135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1:39.6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16E8D3A-7554-4C9A-983C-DF9A47EBFD8B}" emma:medium="tactile" emma:mode="ink">
          <msink:context xmlns:msink="http://schemas.microsoft.com/ink/2010/main" type="inkDrawing" rotatedBoundingBox="21316,7702 24703,7376 24722,7577 21335,7904" shapeName="Other">
            <msink:destinationLink direction="from" ref="{B628CE02-4451-48F6-B85E-37F985FDD681}"/>
          </msink:context>
        </emma:interpretation>
      </emma:emma>
    </inkml:annotationXML>
    <inkml:trace contextRef="#ctx0" brushRef="#br0">-6 323 916 0,'-2'5'321'0,"4"-2"23"16,2 1-213-16,5-2-119 16,6 1-7-16,2-3-3 15,4 4 1-15,3 1 1 16,1 7 11-16,1-2 2 16,1 7 3-16,-2-5 0 15,1 0-1-15,2-3-11 16,10-5-2-16,-1-7-3 0,13-4 0 15,2-8-1-15,11-5 1 16,-4-2-1-16,15-7-1 16,-20 10 0 15,0 1-1-31,57-15 0 0,-2 7 1 16,2-1-1-16,-1 9 1 15,-38 11-1-15,9-5 0 16,-10-5 0-16,14 5 0 15,-13-9 0-15,3 3 0 16,-6 5 1-16,12 4 0 16,-14 4 0-16,11 4-1 15,-6 4-1-15,3 1 1 16,-8 1 0-16,8-1 0 16,-12 2 0-16,11-1 2 0,-11 2-2 15,9 1 1-15,-9-2-2 16,8 0 1-16,-11-2 0 15,12-4 1-15,-11-3-1 16,8-3 3-16,-7-6-2 16,7 0 1-16,-12 2-1 15,6 2 2-15,-13-1 0 16,1 8 3-16,-12-1-2 16,-3 1 3-16,-11-1 2 0,1 4 9 15,-11-4 1-15,-6 4 8 16,-2-2-2-16,-2 3-3 15,-5-5-9-15,-3-2-22 16,0-7-44-16,-38-16-353 16,-14 1 86-16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0:59.87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C1DC4BA-C38D-47FE-94E9-C666B68734AC}" emma:medium="tactile" emma:mode="ink">
          <msink:context xmlns:msink="http://schemas.microsoft.com/ink/2010/main" type="inkDrawing" rotatedBoundingBox="18830,16932 23232,16596 23242,16723 18839,17060" semanticType="underline" shapeName="Other">
            <msink:sourceLink direction="with" ref="{77FE507D-DF9F-4DB6-ABD7-42F5C3A07371}"/>
          </msink:context>
        </emma:interpretation>
      </emma:emma>
    </inkml:annotationXML>
    <inkml:trace contextRef="#ctx0" brushRef="#br0">0 432 824 0,'45'-15'520'15,"1"0"-461"-15,88-21 7 16,17-3-15-16,31 3-6 0,4 6-24 16,-9 13 7 77,-16 7-14-93,22 2 20 16,-19 1 1 0,28-11 36-16,-30 1 1 15,23-2 14-15,-23-1-22 0,24 2 4 0,-42 8-35 0,26 1-2 16,-28 6-17-16,25 4 7 0,-29 4-17 0,24 2 6 0,-25-1-12 0,11 2 9 0,-26-4-7 0,4-2 9 16,-33-7-10-16,-4-5 12 0,-31-5-9 0,-10-2 9 0,-19 2-10 0,-1 0 9 15,-13 6-10-15,5 2 8 16,-4-1-12-16,2 1 9 15,2 1-7-15,1 1 6 16,-6-4-7-16,0 5 6 16,-3 1-6-16,1 3 5 15,1-2-5-15,4 4 7 16,3-4-5-16,0 4 5 16,-1-4-5-16,-8 1 1 0,-5-1-8 15,-10 4 1-15,-4 1-5 16,-14 1 7-16,-6 4 4 15,-12-1-63-15,-4 1-34 16,-2-7-339-16,8-7 29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8:59.53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D985D38-5620-4D5C-AB30-37A2842CC971}" emma:medium="tactile" emma:mode="ink">
          <msink:context xmlns:msink="http://schemas.microsoft.com/ink/2010/main" type="writingRegion" rotatedBoundingBox="16341,12841 23756,13000 23684,16361 16269,16202"/>
        </emma:interpretation>
      </emma:emma>
    </inkml:annotationXML>
    <inkml:traceGroup>
      <inkml:annotationXML>
        <emma:emma xmlns:emma="http://www.w3.org/2003/04/emma" version="1.0">
          <emma:interpretation id="{C673AE72-BD57-4F23-AF37-2F5C6D50B275}" emma:medium="tactile" emma:mode="ink">
            <msink:context xmlns:msink="http://schemas.microsoft.com/ink/2010/main" type="paragraph" rotatedBoundingBox="17219,12937 21108,12931 21109,13724 17220,137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F40FD9-11F1-420F-AAE0-2A077D6EAC3E}" emma:medium="tactile" emma:mode="ink">
              <msink:context xmlns:msink="http://schemas.microsoft.com/ink/2010/main" type="line" rotatedBoundingBox="17219,12937 21108,12931 21109,13724 17220,13730"/>
            </emma:interpretation>
          </emma:emma>
        </inkml:annotationXML>
        <inkml:traceGroup>
          <inkml:annotationXML>
            <emma:emma xmlns:emma="http://www.w3.org/2003/04/emma" version="1.0">
              <emma:interpretation id="{BE3ADC96-0520-439B-9021-7C8AB27F1DCB}" emma:medium="tactile" emma:mode="ink">
                <msink:context xmlns:msink="http://schemas.microsoft.com/ink/2010/main" type="inkWord" rotatedBoundingBox="17219,12937 21108,12931 21109,13724 17220,13730"/>
              </emma:interpretation>
              <emma:one-of disjunction-type="recognition" id="oneOf0">
                <emma:interpretation id="interp0" emma:lang="" emma:confidence="0">
                  <emma:literal>Ditf</emma:literal>
                </emma:interpretation>
                <emma:interpretation id="interp1" emma:lang="" emma:confidence="0">
                  <emma:literal>De Hr</emma:literal>
                </emma:interpretation>
                <emma:interpretation id="interp2" emma:lang="" emma:confidence="0">
                  <emma:literal>De ft</emma:literal>
                </emma:interpretation>
                <emma:interpretation id="interp3" emma:lang="" emma:confidence="0">
                  <emma:literal>Darf</emma:literal>
                </emma:interpretation>
                <emma:interpretation id="interp4" emma:lang="" emma:confidence="0">
                  <emma:literal>Dutt</emma:literal>
                </emma:interpretation>
              </emma:one-of>
            </emma:emma>
          </inkml:annotationXML>
          <inkml:trace contextRef="#ctx0" brushRef="#br0">1100-1158 1034 0,'6'-19'287'0,"-3"8"100"0,0 8-295 0,-7 5-12 16,-5 8-26-16,-5 14-14 16,-1 5-28-1,-1 11-7-15,4 11-4 0,1 8 2 16,8-10-2-16,3 2 1 15,3-13-1-15,3-4 1 16,-1-13-1-16,4-3 1 16,-3-7 0-16,3-5 4 0,-2-11-36 15,2-5-371-15,-10-11 115 16</inkml:trace>
          <inkml:trace contextRef="#ctx0" brushRef="#br0" timeOffset="314.9594">716-1218 938 0,'-9'-12'295'0,"9"-1"77"16,12-2-253-16,10 4 9 15,8-2-17-15,20-3 2 16,5 1-27-16,18 0-13 15,0 2-35-15,10-4-14 16,-10 7-18-16,8 2-58 16,-22-1-44-16,7-3-364 15,-18-4 49-15</inkml:trace>
          <inkml:trace contextRef="#ctx0" brushRef="#br0" timeOffset="1104.6632">1735-1029 790 0,'11'-25'435'0,"-10"2"-38"15,-5 5-143-15,-8 2-176 16,-2 2-41-16,-8 7-13 15,-2 11-12-15,-9 13-11 16,1 13 4-16,-5 16-6 16,8 7 3-16,8 8-4 15,15-1 3-15,13-1-3 16,15-13 4-16,20-8 1 16,7-23 8-16,16-18 3 46,-2-17 8-46,0-19-1 0,-14-12 5 0,-7-7-3 0,-19-1-1 0,-13 1-9 0,-16 11-8 16,-3 13-24-16,-9 14 2 16,-1 11-8-16,2 12 7 15,10 8 3-15,1 4 15 16,9-3-6-16,19-3 4 16,28-9-3-16,5-12 6 0,25-18-16 15,4-5-5-15,2-17-12 16,-19-5 3-16,-2-14-6 15,-23 11 14-15,-15-3 0 16,-26 19 6-16,-16 22-6 16,-15 25 6-16,-16 22 5 15,2 20 12-15,4 17 8 16,13 2 10-16,16 7 0 16,20-9 2-16,15 2-6 15,12-10 0-15,12-4-5 16,-4-10 2-16,1-4-6 15,-17-10 5-15,-7-7-5 16,-15-10-4-16,-15-4-45 16,-15-8-26-16,-15-11-337 15,-7-1 62-15</inkml:trace>
          <inkml:trace contextRef="#ctx0" brushRef="#br0" timeOffset="1466.6939">2050-1099 1039 0,'-19'-9'364'0,"11"3"63"0,13 3-289 15,17-6-17-15,13 1-37 16,20 5-23-16,7 0-21 16,18 6-7-16,-5 6-6 15,4 3-146-15,-16-7-128 0,2 11-219 16,-20-1-105-16</inkml:trace>
          <inkml:trace contextRef="#ctx0" brushRef="#br0" timeOffset="1994.2838">2923-1343 1104 0,'6'-27'357'0,"6"6"79"16,6 9-308-16,18 3-34 16,3 6-37-16,16 2-24 15,5 2-24-15,18 4-7 16,-9 2 2-16,0 10-5 15,-15 2 2-15,-10 17-8 0,-23 5 3 16,-10 4-2-16,-11 2 4 16,-12 7-1-16,-6-11 8 15,-10 2-5-15,-3-3 4 16,-11-4 1-16,1-10 17 16,-7-1 21-16,3-9 11 15,2-1-2-15,5-11 0 16,4-9-15-16,10-5-20 0,6-5-51 15,7-4-34 1,20 1-85-16,12 2-21 0,11 2-58 16,7 3-67-16,12 2-128 15,-5 1 43-15</inkml:trace>
          <inkml:trace contextRef="#ctx0" brushRef="#br0" timeOffset="1906.5202">3245-1352 987 0,'2'-10'388'16,"-2"2"56"-16,-2 11-276 15,-5 21-41-15,-7 11-56 16,-7 16-34-16,-1 8-32 0,2 10-2 16,2-9 8-16,9-2-5 15,9-5 4-15,3-4-26 16,-4-13-26-16,-1-7-70 16,-5-14-339-16,-16-15 60 15</inkml:trace>
          <inkml:trace contextRef="#ctx0" brushRef="#br0" timeOffset="2387.2356">3553-1068 787 0,'18'-13'411'0,"-6"2"-5"15,-7 11-189-15,-10 11-87 16,-4 10-63-16,-6 10-32 16,2 4-24-16,4 4-4 15,9-5 2-15,7-2-3 16,8-8-12-16,6-3-60 16,3-15 86-16,5-9-439 15,-8-12 116-15</inkml:trace>
          <inkml:trace contextRef="#ctx0" brushRef="#br0" timeOffset="2853.6912">3970-1473 1205 0,'-10'-9'307'16,"-10"7"104"-16,1 13-330 16,-1 13-40-16,5 10-9 15,6 22-3-15,9-1-11 0,8 15-12 16,7-4 0-16,1 4-2 15,-4-14 2-15,-4 4-5 16,-5-14 4-16,-11-4-5 16,1-15 5-16,1-9-2 15,-2-13 7-15,4-13 0 16,5-14 1-16,2-17-4 16,0-9 3-16,2-11-9 15,-5 4 1-15,0 2-2 16,-2 19 3-16,1 7-8 15,2 13 1-15,13 10-3 16,4 4 4-16,12-5-5 16,9 2 8-16,16-9 0 15,0-7 4-15,6-13-2 0,-11-6 3 16,-5-8-3 0,-17 4 5-16,-10-3-11 0,-18 15 2 15,-7 15-11-15,-14 18 1 16,-15 22-4-16,1 20 11 15,-1 17 0-15,5-2 12 16,11 11-1-16,14-8 4 16,12 3-5-16,8-11 3 15,13 10-6-15,3-11 5 0,9 4-4 16,-12-13 6-16,4-1-5 16,-13-16 4-16,-4-5-3 15,-13-16 3-15,4-4-4 16,-8-7 6-16,-6-7-6 15,-6-4 4-15,-12-9-5 16,-5-1 5-16,-11-13-5 16,4 2 6-16,0-4-2 15,13 5 6-15,5 1-3 16,17 11 3-16,16 5-2 16,13 8 1-16,25 5-6 15,11 10 1-15,22 4 2 16,5 4-22-16,14 8-460 15,-18-6 150-15</inkml:trace>
        </inkml:traceGroup>
      </inkml:traceGroup>
    </inkml:traceGroup>
    <inkml:traceGroup>
      <inkml:annotationXML>
        <emma:emma xmlns:emma="http://www.w3.org/2003/04/emma" version="1.0">
          <emma:interpretation id="{9C68F455-5381-4F68-BB1B-7AC06F60E9B8}" emma:medium="tactile" emma:mode="ink">
            <msink:context xmlns:msink="http://schemas.microsoft.com/ink/2010/main" type="paragraph" rotatedBoundingBox="16344,13960 21198,14261 21129,15370 16275,15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4CDA03-25B5-4047-BE5A-2EF7DEDE08FA}" emma:medium="tactile" emma:mode="ink">
              <msink:context xmlns:msink="http://schemas.microsoft.com/ink/2010/main" type="line" rotatedBoundingBox="16344,13960 21198,14261 21129,15370 16275,15069"/>
            </emma:interpretation>
          </emma:emma>
        </inkml:annotationXML>
        <inkml:traceGroup>
          <inkml:annotationXML>
            <emma:emma xmlns:emma="http://www.w3.org/2003/04/emma" version="1.0">
              <emma:interpretation id="{B1C51224-C06D-419B-9768-EC8948F0E4E9}" emma:medium="tactile" emma:mode="ink">
                <msink:context xmlns:msink="http://schemas.microsoft.com/ink/2010/main" type="inkWord" rotatedBoundingBox="16362,14176 18914,14334 18859,15229 16306,1507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3221.4238">269 67 1085 0,'9'-25'381'0,"-3"2"115"16,-2 13-299-16,-4-1-17 15,-3 11-56-15,-9 14-33 16,-3 7-72-16,-3 3-11 16,1 10-10-16,1 7 8 15,5-5-8-15,1 7 7 16,1-1-7-16,-8 8 4 16,-4-4-9-16,-6 10 10 0,-4-7-6 15,1 5 13 1,9-13-3-16,3 1 9 0,7-20-8 15,10 1 8-15,2-12-13 16,5-5 24-16,11-8-4 16,20 1 16-16,8-11-7 15,15-8 14-15,-1 2-24 16,1 4 5-16,-16 7-18 0,-8 5 4 16,-12 8-15-16,-8-1 7 15,-4-2-11-15,-6 1 11 16,-3-2-9-16,2-1 9 15,-2 5-8-15,0-3 11 16,3-7-4-16,1-2 15 16,1 4-10-16,-1-2 8 15,-2-4-10-15,-2 7 5 16,-3 2-30-16,-3-8-43 16,-5-1-127-16,-4-10-400 15,-4-9 39-15</inkml:trace>
          <inkml:trace contextRef="#ctx0" brushRef="#br0" timeOffset="-21560.9814">-159-122 1058 0,'7'-2'330'16,"-2"-1"76"-16,14 2-258 16,2-4-50-16,9 1-1 15,5-1-30-15,13-2 3 0,0 1-31 16,12-2 3-16,-2 2-15 15,14-3 10-15,-7 0-14 16,0 2 8-16,-13 1-11 0,-4 1 6 16,-21 2-15-1,-3 5 1-15,-10-2-13 0,-7 1 4 16,-8 2-6-16,-1 0-107 16,-19-3-348-16,-10-7-49 15,-4-5-209-15</inkml:trace>
          <inkml:trace contextRef="#ctx0" brushRef="#br0" timeOffset="-20640.6544">910 217 855 0,'-14'8'413'15,"5"-1"-13"-15,15 2-108 16,15-6-200-16,24-6 10 0,14-6-7 16,16-6-7-16,3-3-45 15,7-3-6-15,-17 3-21 16,-8 5-3-16,-18 4-12 15,-12 4 4-15,-17 7-14 16,-14 11-64-16,-13 4-63 16,-5 10-353-16,-4 0 30 15</inkml:trace>
          <inkml:trace contextRef="#ctx0" brushRef="#br0" timeOffset="-20248.5382">1022 364 1282 0,'8'-3'374'0,"7"-6"140"16,13 0-349-16,17 2-24 15,2-1-37-15,10 4-12 16,-3 2-65-16,9 5-50 16,-14 0-99-16,7-1-417 15,-14-2 74-15</inkml:trace>
          <inkml:trace contextRef="#ctx0" brushRef="#br0" timeOffset="-15972.6044">2134-40 1236 0,'3'-13'363'0,"-3"1"94"16,-3 13-353-16,-1 7-25 15,-1 2-32-15,1 10-24 16,-1 3-15-16,-1 2-9 15,0 2 2-15,-9 9-8 16,-1 0 7-16,-10 9-1 16,2 0 9-16,-7 9 2 15,7-9 14-15,3 2 2 16,10-10 8-16,-1-5-4 16,11-10 5-16,5-4-2 15,7-9 12-15,16-7 5 16,10-10 5-16,17-11-6 15,8-7-4-15,7-4-20 16,-10 6-10-16,-7 5-9 0,-14 11 1 16,-13 7-7-16,-13 10 2 15,-12 4-5-15,-3 4 6 16,-7 2-43-16,1-5-59 16,-6-4-192-16,3-8-268 15,-6-14-41-15</inkml:trace>
        </inkml:traceGroup>
        <inkml:traceGroup>
          <inkml:annotationXML>
            <emma:emma xmlns:emma="http://www.w3.org/2003/04/emma" version="1.0">
              <emma:interpretation id="{05D04198-4958-442A-8D19-CAC055C33175}" emma:medium="tactile" emma:mode="ink">
                <msink:context xmlns:msink="http://schemas.microsoft.com/ink/2010/main" type="inkWord" rotatedBoundingBox="16344,13960 21198,14261 21133,15315 16279,1501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5082.5143">2798 250 744 0,'14'-21'413'0,"-10"3"1"0,1 3-121 0,-5 5-162 0,-8 1-26 16,-6 6-50-16,-5 6-32 16,-5 3-17-16,-8 3-3 15,2 6 4-15,-7 7-5 16,4 1 3-16,-6 11-5 16,6 1 5-16,1 10-5 15,5-2 9-15,6 8-7 16,8-6 6-16,5 3-7 15,10-10 8-15,13-3-9 16,-2-14 9-16,14-2 9 16,-3-13 17-16,2-7 6 15,1-5 13-15,7-6 3 16,-11-3-4-16,-2-10-15 16,-9 3-7-16,-14-5-10 15,-11 4-10-15,-11 2-10 0,0 11 5 16,-3 7-8-16,6 12 6 15,3 3-6-15,10 1 7 16,5 5-10-16,3-3 6 16,6-6-8-16,9-4 8 15,11-7-5-15,5-5 8 16,10-8-5-16,-2-3 7 0,-6 0-4 16,-9 1 3-1,-8 5-8-15,-13 12 1 0,-10 15-8 16,-5 9 4-16,-8 14-3 15,-2-1 11-15,1 9-4 16,9-15 8-16,4-4-7 16,7-10 4-16,10-1-39 15,7-7-56-15,5-3-429 16,0-10 91-16</inkml:trace>
          <inkml:trace contextRef="#ctx0" brushRef="#br0" timeOffset="-14105.2032">3181 219 791 0,'-15'-17'399'16,"3"7"26"-16,7 5-169 15,4 5-114-15,10 0-29 0,18 3-2 16,12-3-50-16,19-4-4 16,10 1-5-16,10-5-16 15,-12 1-25-15,0-2-28 16,-18 4-77-16,-18 5-398 16,-22-3 83-16</inkml:trace>
          <inkml:trace contextRef="#ctx0" brushRef="#br0" timeOffset="-14112.1864">3359 97 959 0,'11'-27'352'0,"-4"11"81"16,-1 5-264-16,-3 7-43 16,-6 11-47-16,2 13-28 15,-2-2-48-15,-2 15-2 16,2 1-1-16,-1 4 2 16,2-4 1-16,-1 7 0 15,3-11-2-15,-1 0 2 16,2-8-1-16,-2 1 2 15,1-8-1-15,0-2-39 0,-2-4-42 16,-1-7 361-16,-3-7-723 16,-3-4 320-16</inkml:trace>
          <inkml:trace contextRef="#ctx0" brushRef="#br0" timeOffset="-13659.877">4075-164 1120 0,'5'-18'408'0,"-2"3"85"15,0 7-310-15,-3 5-28 16,-1 5-63-16,-2 14-34 16,-4 8-49-16,-6 14-12 15,-1 8 0-15,-7 8 3 16,-3-1 2-16,-6 7 0 15,2-7 1-15,-2-1 0 16,3-4-2-16,1-1 1 16,13-13-1-16,5-1 0 15,13-10-1-15,8-4 1 16,13-7 1-16,10-6 1 0,3-4 1 16,7-7 3-1,-4-4 7-15,2-7-93 0,-11-1-75 16,-10 2-355-16,-13 2-2 15</inkml:trace>
          <inkml:trace contextRef="#ctx0" brushRef="#br0" timeOffset="-13128.4685">4373 223 972 0,'9'-9'377'15,"-12"9"9"-15,-6 15-204 16,-5 6-157-16,-2 14-9 15,-5 2-4-15,-2 16 0 16,4-4-7-16,-1 5-1 16,4-9-3-16,1 3 0 15,3-16 0-15,1-6-1 16,7-14 9-16,2-8 20 16,4-8 9-16,10-13 3 15,1-7 0-15,5-17-4 16,3-2-18-16,5-19 2 15,-2 5 5-15,-5-6 12 16,-7 15-2-16,0 5-1 16,-9 17-11-16,-7 10-10 15,1 13-12-15,-3 6-1 0,-2 6 0 16,4 6-2-16,2 3 2 16,10 3-1-16,-1-3-1 15,5-2 0-15,6-2 4 16,3-11 19-16,-4-6 9 15,17-11 10-15,1-8 1 16,8-14-2-16,-2 1-16 0,2-5-11 16,-17 8-9-16,-7 4-2 15,-16 19-7-15,-12 12-2 16,-12 18 1-16,-4 15 0 16,1 9 1-16,-2 9 6 15,11-6 0 1,11 1 0-1,7-8-2-15,7 1 2 0,8-6 14 0,5 1-126 16,2-7-409-16,1-7 109 16</inkml:trace>
          <inkml:trace contextRef="#ctx0" brushRef="#br0" timeOffset="11233.5398">-167 178 499 0,'-19'2'425'16,"4"1"-62"-16,7-6-45 15,11-11-177-15,11 4-61 16,19-10-14-16,1-4-44 16,7 8-5-16,-5 5-13 15,0-1 5-15,-12 3-7 16,0 6 7-16,1-3-11 16,8 2 9-16,0-7-9 0,9 7 7 15,2-1-6-15,8-10 3 16,-5 0 3-16,6-1 21 15,-10-1-5-15,-2 0 7 16,-13 7-4-16,-8 1-2 16,-8 7-21-16,-8 1 3 15,-8-1-8-15,-8 4 5 16,-5 1-5-16,-13 0 5 16,-4 1-2-16,-13 4 5 15,1-7-4-15,-13 1 7 16,8-2-6-16,-8-5 5 15,10-2-5-15,-4 4 5 16,16 0-9-16,-1 0 6 16,10 4-4-16,5-2 16 15,11-1 2-15,5 1 21 0,8-4-5 16,13-5 8-16,4 2-19 16,16-8 0-16,8-2-21 15,18-5 5-15,2 7-7 16,8-2 7-16,-8 7-8 15,-2 4 8-15,-13 5-8 16,-4 1 6-16,-16 2-6 0,-6-1 4 16,-13 3-10-16,-10 0 8 15,-11 0-6-15,-11 5 8 16,-8-4-4-16,-13 4 9 16,-3-7-7-16,-11 2 6 15,7-6-6-15,-5 2 6 16,9-2-8-16,6 1 6 15,15 1-7-15,7 4 5 16,8-2-10-16,15 4 7 16,8 2-8-16,23 4 8 15,13-8-4-15,29 3 11 16,4-5-7-16,15-5 9 16,-17-5-7-16,-5 3 7 15,-29-3-8-15,-16 1 6 16,-26 5-10-16,-29 5 7 15,-21 2-9-15,-29 10-7 16,-8 8-20-16,-16 4-30 0,14 4-28 16,0-3-19-16,22-9-341 15,-5-17 104-15</inkml:trace>
        </inkml:traceGroup>
      </inkml:traceGroup>
    </inkml:traceGroup>
    <inkml:traceGroup>
      <inkml:annotationXML>
        <emma:emma xmlns:emma="http://www.w3.org/2003/04/emma" version="1.0">
          <emma:interpretation id="{AE7A375F-5594-460D-B2DC-465910635132}" emma:medium="tactile" emma:mode="ink">
            <msink:context xmlns:msink="http://schemas.microsoft.com/ink/2010/main" type="paragraph" rotatedBoundingBox="19467,15163 23705,15229 23688,16361 19450,162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7FE507D-DF9F-4DB6-ABD7-42F5C3A07371}" emma:medium="tactile" emma:mode="ink">
              <msink:context xmlns:msink="http://schemas.microsoft.com/ink/2010/main" type="line" rotatedBoundingBox="19467,15163 23705,15229 23688,16361 19450,16295">
                <msink:destinationLink direction="with" ref="{EC1DC4BA-C38D-47FE-94E9-C666B68734A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46432BF-3217-45D7-B3F9-A12BFE01C94E}" emma:medium="tactile" emma:mode="ink">
                <msink:context xmlns:msink="http://schemas.microsoft.com/ink/2010/main" type="inkWord" rotatedBoundingBox="19467,15163 23705,15229 23688,16361 19450,1629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537.3702">2945 1366 852 0,'2'-6'379'16,"1"1"23"-16,7 4-177 15,7-1-107-15,13-1-25 0,6 5-47 16,7 1-17-16,2-3-24 16,8 1-2-16,-5 2 0 15,0-3 2-15,-8-3 0 16,-5 3-41-16,-14-6-34 16,-9 2 132-16,-15-1-497 15,-8 13 175-15</inkml:trace>
          <inkml:trace contextRef="#ctx0" brushRef="#br0" timeOffset="44602.7933">4020 1448 712 0,'1'-9'333'0,"4"-3"21"16,1-1-177-16,-2-4-11 16,1 4-43-16,-7-2 3 15,-4 1-23-15,-7 2 2 16,-4-1-29-16,-8 2-15 16,-1 7-26-16,-10 4-8 0,0 7-16 15,-3 10-5-15,5 2-5 16,1 2 1-16,9 3-1 15,4 8-3-15,5-1 0 16,8 4-2-16,2-5 0 16,8 1-1-16,5-7 2 15,13-7-1-15,3-8 7 16,15-15 5-16,3-12 4 0,9-20 7 16,-5-8 5-16,4-14 8 15,-14 0 2-15,-3-17 8 16,-12 6-6-16,-12-2-1 15,-7 13-13-15,-7 7-7 16,-3 22-11-16,-5 17-6 16,1 14-2-16,-5 17 0 15,1 10-2-15,-1 19 1 16,5 4 2-16,2 7 1 16,7-11 1-16,3 7-1 15,4-14 1-15,2 2 2 16,5-4 0-16,1 5 2 15,-3-12 0-15,1-1-4 16,-1-8-25-16,-1-8-127 16,-2-8 383-16,3-7-764 15,-3-8 260-15</inkml:trace>
          <inkml:trace contextRef="#ctx0" brushRef="#br0" timeOffset="44956.9918">4358 959 1014 0,'12'-27'343'16,"-3"10"70"-16,-8 14-286 0,-5 8-28 15,-1 7-41 1,-1 13-16-16,0 5-28 0,0 14-1 16,2 4-4-16,-2 12-2 15,-2-3-1-15,-2 5 16 16,-2-8 1-16,-2 4 5 15,-4-16 1-15,3-3 0 16,3-9-15-16,5-6 0 16,8-10-4-16,5-4 2 15,5-5-3-15,8-2 2 16,2-3-3-16,9-3 2 16,3 0-2-16,6-6-36 15,-1 0-71-15,8 3-375 16,-8 1 65-16</inkml:trace>
          <inkml:trace contextRef="#ctx0" brushRef="#br0" timeOffset="45717.0012">4937 1387 1061 0,'11'-26'384'0,"-5"1"81"16,-3 10-291-16,-5-3-21 16,-4 10-55-16,-4 1-27 15,-7 2-47-15,-4 4-14 16,-6 5-8-16,-9 8-3 15,2 9-1-15,-7 14 1 0,4 2 0 16,-1 14-1-16,9-1 1 16,5 7 0-16,12-12-1 15,9 0 2 1,12-11 0-16,8-5 0 0,4-14 2 16,10-5 3-16,3-11 1 15,6-11 6 1,-4-5 2-16,0-5 3 0,-13-4-1 15,-7 1 4-15,-8 2-2 0,-14-1 4 16,-8 6-3-16,-5 5-2 16,-4 4-6-16,-4 7-4 15,9 8-5-15,6 3-4 16,9 2 0-16,11 1 0 16,8-3-1-16,16-5 1 15,10-4 1-15,7-10 2 16,1-7 1-16,2-5 1 15,-16-1-1-15,-10 4 1 16,-14 7-3-16,-9 15-6 16,-17 10-1-16,-7 19 0 15,-1 5 0-15,-5 10 2 16,3-10 5-16,7 5 1 0,8-13 0 16,9-5 0-16,8-12 7 15,11-6-65-15,4-12-93 16,7-14-367-16,4-5 26 15</inkml:trace>
          <inkml:trace contextRef="#ctx0" brushRef="#br0" timeOffset="46174.8858">5231 1382 1031 0,'-10'-15'474'16,"8"5"12"-16,10 2-272 15,11 4-73-15,13 5-81 16,19-2-32-16,6 4-23 16,15 3-66-16,-3 1-60 0,2 1-366 15,-16 2 36-15</inkml:trace>
          <inkml:trace contextRef="#ctx0" brushRef="#br0" timeOffset="46168.9025">5424 1236 1030 0,'12'-37'350'0,"-9"13"85"16,-5 16-271-16,-2 16-58 15,-5 10-33-15,-11 15-17 16,-1 9-40 0,-1 11-4-16,2-4-2 0,8 10 3 15,7-11 0-15,7 3-3 16,4-8-4-16,4-2 1 15,0-10 0-15,2-2-58 16,-3-14-49-16,0-14-360 16,-5-13 45-16</inkml:trace>
          <inkml:trace contextRef="#ctx0" brushRef="#br0" timeOffset="47823.6746">5973 1292 741 0,'3'-7'385'0,"1"-2"15"16,0-2-151-16,-3 5-53 0,2-5-48 15,-1 5 3-15,-5-1-46 16,-8 7-23-16,-6 3-40 16,-10 6-14-16,-7-1-22 15,-10 5-2-15,1 2-1 16,-5 5-1-16,12 7-2 16,-2 12 0-16,14 4-2 0,5 5-1 15,7-6 1 1,9 0-1-16,7-12 1 0,13-9 1 15,7-13 3-15,16-16 2 16,4-16 3-16,14-19 3 16,-4-11 0-16,5-17-2 15,-6-8-2-15,-4-24 0 16,-16 9-2-16,-12-10 3 16,-15 16-1-16,-9 14-3 15,-12 29-2-15,0 17 0 16,2 20-2-16,-7 19-2 15,-1 10 1-15,3 18 3 16,4 4-2-16,4 11-1 16,8-3 3-16,7 11-1 0,5-7 1 15,3 7 0-15,0-5 0 16,-2 8 2-16,-7-10-1 16,-2 8 0-16,-7-7 1 15,-2-4 1-15,-1-11-1 16,1-4-14-16,1-14-94 15,1-5-419-15,3-17 93 16</inkml:trace>
          <inkml:trace contextRef="#ctx0" brushRef="#br0" timeOffset="46690.5599">5826 902 898 0,'12'-18'384'0,"1"4"28"16,-4 8-230-16,2 9-70 15,-4 11-49-15,-2 5-28 16,1 7-24-16,-5 10-2 15,-4 0-3-15,-4 9 13 16,-2-3 10-16,-8 9 27 0,-1-9 9 16,-4 7 11-1,-1-3-12-15,-5 8-11 0,5-9-26 16,4 6-10 0,4-9-11-16,4 0-1 0,8-17-1 15,6-1-1-15,-1-12-1 16,5-3 6-16,8-9 6 15,6-1 9-15,0-4 0 0,9-2 1 16,0-1-7-16,0 1-4 16,2 1-9-16,-1 0-26 15,-5 1-56-15,1 2-79 16,-4 6-377-16,-8 0 44 16</inkml:trace>
          <inkml:trace contextRef="#ctx0" brushRef="#br0" timeOffset="47869.0712">6416 902 1159 0,'10'-15'411'0,"-2"7"49"15,-5 13-330-15,-11 14-31 16,1 8-50-16,-5 14 5 15,-3 5-5-15,-5 13 4 16,4-4 1-16,-1 5-11 0,4-9-27 16,-1 1-2-16,1-10-5 15,1 1 0-15,0-10-3 16,1 3 1-16,4-9-2 16,5-3 0-16,7-9-2 15,4 0 0-15,1-7 0 16,17-2 1-16,2-6 0 15,16-3 3-15,0-6-1 0,12-3 1 16,-12 0-2-16,6 3-27 16,-15 1-71-16,0 7-441 15,-13 4 94-15</inkml:trace>
          <inkml:trace contextRef="#ctx0" brushRef="#br0" timeOffset="48450.5146">6845 1465 1165 0,'0'1'444'0,"-7"7"27"16,-2 13-321-16,-15 13-20 0,0 7-77 15,-2 10-4-15,2 0-10 16,3 1-9-16,11-7-16 16,1-3-5-16,7-13-3 15,2-8 2-15,0-11 6 16,9-14 17-16,5-13 1 16,11-20 1-16,2-14-4 15,3-21-7-15,-7-6-16 0,-4-5-2 31,-10 19-2-31,-6 10-5 0,-1 25-2 0,-5 19-6 16,-3 16 0-16,-2 13 1 16,4 8 1-16,4 8 3 15,7-4 4-15,8 1 1 16,3-13 2-16,14-5 3 16,1-13 3-16,12-11 4 15,0-13 0-15,7-8 0 16,-10-4-2-16,-6-5-1 15,-16 8-4-15,-10 4-8 16,-11 13-3-16,-14 10-5 16,-5 14-1-16,-7 17-2 15,-3 10 8-15,-1 10 5 16,8 5 5-16,2 9 1 16,11-7 3-16,16 7 0 15,6-8 2-15,13 2-64 0,8 0-3 16,8 2-486-16,-14-21 98 15</inkml:trace>
        </inkml:traceGroup>
      </inkml:traceGroup>
    </inkml:traceGroup>
    <inkml:traceGroup>
      <inkml:annotationXML>
        <emma:emma xmlns:emma="http://www.w3.org/2003/04/emma" version="1.0">
          <emma:interpretation id="{89B114A0-B039-4791-B373-CADC1B6EC944}" emma:medium="tactile" emma:mode="ink">
            <msink:context xmlns:msink="http://schemas.microsoft.com/ink/2010/main" type="paragraph" rotatedBoundingBox="16320,15357 20090,15437 20074,16193 16304,16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D17BDE-6D82-4A67-9A0A-5369B8A7909F}" emma:medium="tactile" emma:mode="ink">
              <msink:context xmlns:msink="http://schemas.microsoft.com/ink/2010/main" type="line" rotatedBoundingBox="16320,15357 20090,15437 20074,16193 16304,16112"/>
            </emma:interpretation>
          </emma:emma>
        </inkml:annotationXML>
        <inkml:traceGroup>
          <inkml:annotationXML>
            <emma:emma xmlns:emma="http://www.w3.org/2003/04/emma" version="1.0">
              <emma:interpretation id="{AD46981F-8C8E-4C39-B825-535ABBE54955}" emma:medium="tactile" emma:mode="ink">
                <msink:context xmlns:msink="http://schemas.microsoft.com/ink/2010/main" type="inkWord" rotatedBoundingBox="16320,15357 17471,15381 17454,16137 16304,1611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200.1811">459 1020 1012 0,'-15'-12'364'0,"3"2"88"16,6 4-273-16,3 1-9 0,5 7-56 15,4-2-24-15,9 4-56 16,12-1-13-16,6 2-23 16,13-2 10-16,5-5-6 15,14-1 8-15,-7-1-8 0,10-4 8 16,-8-2-74-16,2-4-426 15,-20 1 120 1</inkml:trace>
          <inkml:trace contextRef="#ctx0" brushRef="#br0" timeOffset="31711.8997">662 1118 808 0,'6'1'443'0,"-5"4"-53"15,-5 4-151-15,-1 13-172 16,-1 7-51-16,-4 7 7 16,2 3-10-16,4 6 6 0,-4-10-8 15,4 4 20-15,1-6-7 16,-6-2 22-16,0-4-7 16,0 2 5-16,0-7-23 15,3 1 5-15,3-10-23 16,7 1-5-16,7-8 3 15,10-2 16-15,6-2-7 0,16-5 11 16,4-3 3-16,5 0-8 16,-4-2-13-16,-1 4 5 15,-17 1-3 1,-7 3-65-16,-14 0-59 0,-5-2-353 16,-7-2 28-16</inkml:trace>
          <inkml:trace contextRef="#ctx0" brushRef="#br0" timeOffset="31315.3803">85 1529 629 0,'2'-10'335'0,"4"-4"11"16,-2-1-123-16,2-6-53 15,-1 0-31-15,-4 0 25 16,-5 2-38-16,-2 2-2 16,-2 5-46-16,-7 6-13 15,-3 5-45-15,-3 7-2 16,-1 6-20-16,-11 6 8 16,1 3-9-16,-4 7 8 15,0 2-8-15,3 5 5 16,6-4-6-16,9 5 3 15,11-4-6-15,10-4 1 16,12-7-5-16,18-9 7 16,4-13-2-16,14-22 9 0,5-11 0 15,14-22 8-15,-8-5-5 16,2-14 25 0,-14 6-3-16,-12-3 12 0,-22 16-5 15,-10 6 6-15,-12 17-27 16,-6 14 1-16,-3 14-13 15,-5 17 5-15,2 9-10 16,3 11 8-16,3-1-8 16,5 13 7-16,7-9-9 15,4 5 7-15,2-1-7 0,8 8 9 16,-1-11-9-16,4 6 10 16,-2-9-7-16,-1 3 7 15,-4-6-6-15,-2-3-24 16,-4-8-87-16,-4-10-415 15,2-13 80-15</inkml:trace>
        </inkml:traceGroup>
        <inkml:traceGroup>
          <inkml:annotationXML>
            <emma:emma xmlns:emma="http://www.w3.org/2003/04/emma" version="1.0">
              <emma:interpretation id="{6B5B151D-447A-4040-850E-A87E0525349E}" emma:medium="tactile" emma:mode="ink">
                <msink:context xmlns:msink="http://schemas.microsoft.com/ink/2010/main" type="inkWord" rotatedBoundingBox="17850,15629 20085,15677 20076,16125 17840,16078"/>
              </emma:interpretation>
            </emma:emma>
          </inkml:annotationXML>
          <inkml:trace contextRef="#ctx0" brushRef="#br0" timeOffset="33379.2199">1352 1484 926 0,'-16'8'350'16,"11"-1"41"-16,10-1-214 16,5-3-80-16,17 0-16 15,6-3-25-15,12-1-15 16,5-1-16-16,6 2-10 15,-8 0-18-15,4 2-89 16,-10-2 60-16,-7 0-403 16,-16 0 68-16</inkml:trace>
          <inkml:trace contextRef="#ctx0" brushRef="#br0" timeOffset="33395.207">2277 1321 1133 0,'-3'-15'386'0,"-15"7"57"16,-7 8-299-16,-7 3-77 15,-6 11-30-15,4 4-23 16,-2 16-16-16,10 1 5 0,4 16-8 15,7-6 7-15,15 6-3 16,9-11 10-16,13-2-2 16,16-14 11-16,25-11 3 15,3-19 9 1,20-15-2-16,-10-12 14 0,2-21 23 16,-24-4 13-16,-10-8 0 15,-23 10 3 1,-14 1-22-16,-19 13-27 0,-19 13-25 15,-17 12-5-15,-17 11-11 16,1 15 10-16,-2 17-6 16,15 7 10-16,13 12-76 15,22-6-47-15,11 5-438 16,14-13 58-16</inkml:trace>
          <inkml:trace contextRef="#ctx0" brushRef="#br0" timeOffset="34606.865">2933 1489 967 0,'-1'-2'345'16,"7"-1"54"-16,18 0-236 15,13 2-56-15,20 2-19 16,11 1-44-16,22 1-9 15,-8 1-21-15,11 2 5 16,-13-1-41-16,-15 1-410 16,-32-2 135-16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0:35.4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77C03F1-6DFF-48A2-AB04-67C76A4F7F8D}" emma:medium="tactile" emma:mode="ink">
          <msink:context xmlns:msink="http://schemas.microsoft.com/ink/2010/main" type="writingRegion" rotatedBoundingBox="458,14771 13791,14779 13789,16857 457,16849"/>
        </emma:interpretation>
      </emma:emma>
    </inkml:annotationXML>
    <inkml:traceGroup>
      <inkml:annotationXML>
        <emma:emma xmlns:emma="http://www.w3.org/2003/04/emma" version="1.0">
          <emma:interpretation id="{14DC4CFB-C492-465D-B6CA-E765E289AA18}" emma:medium="tactile" emma:mode="ink">
            <msink:context xmlns:msink="http://schemas.microsoft.com/ink/2010/main" type="paragraph" rotatedBoundingBox="458,14771 13791,14779 13789,16857 457,16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E27CC2-7050-40AC-9E22-BFF139FFB5DB}" emma:medium="tactile" emma:mode="ink">
              <msink:context xmlns:msink="http://schemas.microsoft.com/ink/2010/main" type="line" rotatedBoundingBox="458,14771 13791,14779 13789,16857 457,16849"/>
            </emma:interpretation>
          </emma:emma>
        </inkml:annotationXML>
        <inkml:traceGroup>
          <inkml:annotationXML>
            <emma:emma xmlns:emma="http://www.w3.org/2003/04/emma" version="1.0">
              <emma:interpretation id="{78E3C37F-6186-4775-BE8D-768680DA42FD}" emma:medium="tactile" emma:mode="ink">
                <msink:context xmlns:msink="http://schemas.microsoft.com/ink/2010/main" type="inkWord" rotatedBoundingBox="458,14802 4933,14805 4932,16608 457,16605">
                  <msink:destinationLink direction="with" ref="{F603CF8D-17E3-48CE-854C-4FEC2C3A6FE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-13035 1208 968 0,'9'-26'362'16,"-3"-4"86"0,-3 3-251-16,-7-3-23 0,-7 6-41 0,-10 0-36 15,-8 3-52-15,-5 5-21 16,2 7-13-16,-2 1-9 16,5 7 6-16,2 8-8 15,3 5 7-15,-4 9-6 16,5 9 8-16,4 6-5 15,7 3 11-15,13 6-7 16,16-7 8-16,10-7-9 16,9-9 6-16,18-9-10 15,0-13 9-15,10-10 0 16,0-8 12-16,8-25 3 16,-14-8 11-16,-4-16 4 15,-21-1-2-15,-15-8-8 0,-25 14-7 16,-23 4-14-16,-18 17-4 15,-20 11-10-15,-4 23 5 16,-9 22-6-16,12 13 9 16,-3 14-7-16,22 6 6 15,11 9-7-15,18-12 1 16,20-3-106-16,20-12 364 16,31-24-822-16,10-19 294 0</inkml:trace>
          <inkml:trace contextRef="#ctx0" brushRef="#br0" timeOffset="1376.3298">-12346 867 804 0,'18'-31'349'15,"-3"1"46"-15,-6 4-184 16,-4 1-55-16,-10 4-39 16,-7 7-21-16,-4 7-43 15,-13 5-20-15,-1 10-13 16,-7 5-10-16,-3 5 1 15,-2 12-7-15,6 3 3 0,-1 9-3 16,7 3 12-16,6 12-1 16,10-4 9-16,4 4-7 15,13 0 4-15,12-3-11 16,1-18 2-16,14-6-10 16,3-12 9-16,9-16 3 15,-3-8 15-15,9-14 3 16,-8-9 10-16,-1-11 1 15,-15-4-2-15,-9-4-10 16,-12 9-6-16,-14 6-12 16,-10 15-2-16,-4 12-10 15,-2 11 3-15,4 8-7 16,9 7 7-16,10 4-7 16,10-6 6-16,18 0-7 15,5-8 8-15,13-7-6 16,1-6 7-16,7-4-4 0,-11-2 5 15,-5-2-6-15,-16 4 6 16,-9 5-10-16,-13 8 5 16,-11 12-8-16,-6 6 7 15,-5 9-6-15,5 2 10 16,5 1-6-16,8-9 8 16,11 0-16-16,6-6-47 15,11 0-414-15,-4-9-65 0,-1-24-168 16</inkml:trace>
          <inkml:trace contextRef="#ctx0" brushRef="#br0" timeOffset="-905.25">-14249 1319 2464 0,'9'-6'91'0,"3"0"-19"0,21 0-6 15,3 3-41-15,15-1-14 16,6 7-4-16,4 7-9 15,-7-5 9-15,8-2-9 16,-16-5 8-16,-1-5-6 16,-13-7-2-16,-10-4-54 15,-17 3-44-15,-16 7-97 16,-13 10-353-16,-4 4 44 16</inkml:trace>
          <inkml:trace contextRef="#ctx0" brushRef="#br0" timeOffset="-649.8841">-14215 1538 1125 0,'3'-6'405'0,"8"-6"88"0,7 0-299 16,12-1-26-16,3 2-47 15,7 2-34-15,1 5-45 16,4 5-25-16,-8 4-5 15,2 4-10-15,-7 1 11 16,1 1-59-16,-3-2-71 0,10-2-419 16,-4-4 61-16</inkml:trace>
          <inkml:trace contextRef="#ctx0" brushRef="#br0" timeOffset="104242.0612">-12001 534 487 0,'11'-18'317'0,"-34"0"-18"16,-8-3-110-16,-10 4-13 15,5 5-68-15,-7-4-21 16,7-2-24-16,-2 0-22 16,5 4-16-16,-7 7-16 15,-1 5-2-15,-11 11-7 16,-1 6 7-16,-10 8-9 16,-3 1 8-16,-17 13-7 15,7 2 6-15,-19 14-9 16,7 4 9-16,1 15-11 15,17-7 10-15,1 11-8 0,21-4 9 16,-4 9-10-16,16-7 8 16,-5 13-7-16,14-9 9 15,0 14-8-15,14-7 7 16,-1 13-7-16,10-8 7 16,1 12-9-16,7-20 7 15,8-1-8-15,9-17 6 16,12-7-9-16,8-18 11 15,16-6-7-15,3-11 10 0,13-2-7 16,-3-11 10-16,14 0-10 16,-6-5 7-16,10-2-7 15,-11-7 8-15,13-20-8 16,-12-11 9-16,7-32-8 16,-8-20 7-16,10-34-8 15,-18 2 9-15,-4-17-5 16,-19 13 12-16,-11-8-6 15,-22 23 7-15,-11-6-7 16,-10 16 4-16,-11 1-12 16,-5 25 7-16,-17-1-10 15,-4 25 7-15,-19 6-9 16,-1 22 4-16,-7 17-24 16,13 17-6-16,7 16 11 0,13 12-356 15,-3 2 111-15</inkml:trace>
          <inkml:trace contextRef="#ctx0" brushRef="#br0" timeOffset="83278.4417">-15468 821 287 0,'-59'-6'218'0,"16"1"-17"16,-4 7-51-16,23 5-6 31,1 2-127-31,-32 17-9 0,8 5 2 0,-8 14 34 16,5 2 4-16,7 13 0 16,8 3-4-16,-2 18-4 15,13-3-31-15,1 8-4 16,10-14 1-16,4 4 17 15,9-14 0-15,13 8-1 16,10-8 1-16,17 4 5 16,8-15-14-16,15-5 16 15,18-29 67 17,-40-8 10-32,-1 0-69 0,150 8-4 15,0-19-9-15,20-18 9 16,-5-10 3-16,-91-19 8 15,-26 2-4-15,-11-10-3 16,-25 8-12-16,-10-14 1 16,-21 3-6-16,-22-17-1 15,-23 1-3-15,-36-22 0 0,-23 8-8 16,-34-5-4-16,3 16-1 16,-17-2 2-16,26 21 0 15,2 4-24-15,26 13-23 16,-7 8-51-16,24 23 0 15,2 21-330-15,19 14 82 16</inkml:trace>
          <inkml:trace contextRef="#ctx0" brushRef="#br0" timeOffset="-29989.6653">-15543 1459 957 0,'7'-18'346'0,"-4"3"61"15,-3-2-225-15,-3 5-62 16,-4 0-11-16,-2-1-47 0,-9 2-10 15,-2 4-28-15,-7-1 5 16,-2 1-11-16,-1 7 5 16,2 1-14-16,-8 2 6 15,1 5-15-15,-5 11 5 16,1 4-8-16,-2 5 5 16,10 7-8-16,10 5 7 15,10-5-6-15,14-2 4 16,11-8-5-16,16-7 12 15,1-7-2-15,14-19 17 16,0-10 0-16,6-21 11 16,-6-7-8-16,6-22 21 15,-11 4-12-15,-6-13 8 16,-13 12-11-16,-10 8 0 16,-11 20-22-16,-9 10-4 0,-3 24-11 15,-3 15 6-15,0 12-5 16,0 12 5-16,7 4-5 15,5 7 9-15,6-5-10 16,3 2 7-16,5-4-7 16,1 2 10-16,0-1-7 15,0 2 8-15,-3-5-5 16,-3 1 8-16,-5-8-7 16,-4-8 13-16,2-5-29 15,-4-6-113-15,1-12-52 0,8-9-343 16,4-9-26-16</inkml:trace>
          <inkml:trace contextRef="#ctx0" brushRef="#br0" timeOffset="-29222.35">-14958 1136 670 0,'6'-17'363'0,"-4"4"3"0,-1 2-133 16,-1-4-59-16,0 3-42 15,-1-3 9-15,-1 3-38 16,-2 2-8-16,-4 4-42 15,-10 7-8-15,-5 7-31 16,-7 10-2-16,0 4-13 16,-12 14 7-16,5 0-9 15,-5 9 7-15,1-3-6 0,-1 7 6 16,11-3-7-16,1 11 7 16,12-4-5-16,6 2 5 15,9-4-6-15,9-6 6 16,7-9-6-16,14-4 9 15,8-11-4-15,11-8 13 16,-2-11-6-16,4-11 14 16,-8-11-5-16,-5-10 17 15,-14-1-7-15,-3-4 17 16,-12 4-12-16,-12 1 3 16,-8 10-23-16,-11 1 3 15,-4 8-19-15,-1 4 6 16,3 7-7-16,0 4 8 15,11 7-10-15,2 4 8 16,4 1-8-16,10 2 5 0,1-3-7 16,10-1 7-1,8-7-6-15,8-5 10 0,0-10-6 16,15-8 0-16,-4-5 2 16,1-9 7-16,-5 3-6 15,-3 1 5-15,-16 10 1 16,-5 5-4-16,-10 7-7 15,-9 13 2-15,0 6-8 16,-6 12 7-16,0 3-4 0,-2 9 7 16,5-6-5-16,5 1 10 15,4-7-7-15,1 2 8 16,2-5-9-16,2 1 10 16,1-5-8-16,4 2-9 15,4-10-87-15,10-4-440 16,3-19 104-16</inkml:trace>
          <inkml:trace contextRef="#ctx0" brushRef="#br0" timeOffset="2683.1347">-13018 1864 570 0,'-8'-17'445'0,"-7"-1"-70"16,-10 0-38-16,-6 5-209 16,-5 8-32-16,0 7-40 15,-4 13-19-15,5 3-16 16,-2 10 2-16,4 1 11 0,0 7 7 15,7-6 12-15,10 3-6 16,10-9-8-16,7 0-13 16,14-7-9-16,15-10-9 15,3-4 6-15,8-12-5 16,-1-7 16-16,8-14 11 16,-6-3 13-16,3-17 4 15,-7-1 12-15,-8-3-10 16,-9 6-8-16,-13-2-17 15,-13 14-9-15,-11 2-15 16,-10 7-2 0,-16 4-9-16,-3 10 6 0,-11 7-7 15,1 7 8-15,-7 8-15 16,8 5 1-16,6 4-35 16,14 3-27-16,20 0-124 15,17-2-343-15,14-11 51 16</inkml:trace>
          <inkml:trace contextRef="#ctx0" brushRef="#br0" timeOffset="2180.6093">-13437 1484 491 0,'-8'-4'406'0,"4"-2"-61"31,1 3-102-31,4 0-33 0,-2 1-95 0,4 2-10 16,0 3-24-16,9 0 5 16,6 0-9-16,16 3 3 15,5-1-6-15,20-1-4 16,2-2-11-16,25-1-21 16,-3-7-14-16,23 0-12 15,-7 0 0-15,5-3-12 16,-19 0 7-16,1 0-8 15,-28 2 6-15,-4-1-5 16,-16 2 5-16,-2 0-5 0,-10 0 8 16,1-3-43-1,-2-1-29-15,-1 1-70 0,-6 4-26 16,-3 5-354-16,-10 11 80 16</inkml:trace>
          <inkml:trace contextRef="#ctx0" brushRef="#br0" timeOffset="3149.5366">-12684 1631 909 0,'15'-42'414'15,"-6"14"33"-15,-1 10-198 16,-7 13-117-16,-1 13-33 15,-4 8-51-15,-4 14-22 16,-1 5-7-16,-7 14 0 16,-2-1 13-16,-9 6-8 15,1-6-1-15,-2-3-11 16,4-11 2-16,7-7-8 0,8-9 6 16,8-11-5-16,8-5 7 15,16-7-5-15,2-1 7 16,11-4-9-16,0 5 3 15,8 4 0-15,-10-1-15 16,1 7-147-16,2 10-357 16,-4 1 52-16</inkml:trace>
          <inkml:trace contextRef="#ctx0" brushRef="#br0" timeOffset="3693.428">-12158 1879 1045 0,'7'-23'408'0,"-4"4"70"16,-9 4-280-16,-7 3-32 15,-7 12-59-15,-8 7-40 16,-7 4-40-16,-4 5-19 16,3 2 3-16,-6 3-3 15,9 4 10-15,0 5-4 0,7 0 5 16,4 3-9-16,11-3 4 16,7-2-13-16,10-10 5 15,12 0-5-15,4-9 7 16,9-6-6-16,0-6 8 15,5-3-7-15,-4-7 4 16,4-5-3-16,-8-2 6 0,2-1-6 16,-7 2 10-16,-7-1-4 15,-10 7 6-15,-7 2-8 16,-8 4 3-16,-8 5-8 16,-4 8 4-16,0 5-8 15,3 4 6 1,3 0-6-16,8-3 5 0,10-5-8 15,7-1 7-15,13-10-5 16,5-4 8-16,13-2-7 16,-2-4 9-16,-5 1-1 15,-8 7-2-15,-8 1-9 16,-12 4 5-16,-6 11-10 16,-9 7 0-16,-6 4 1 15,0 4 8-15,0 8-4 16,0-7 9-16,9 4-7 15,9-9 13-15,10-5-85 0,10-4-242 16,11-15-232-16,8-13-82 16</inkml:trace>
          <inkml:trace contextRef="#ctx0" brushRef="#br0" timeOffset="5072.9658">-11627 1432 786 0,'-4'-11'424'0,"-2"5"16"16,1 2-111-16,2 1-142 16,-1 4-25-16,-4 2-61 0,4 5-39 15,-1 1-44-15,1 3-14 16,4-6 5-16,3 0-6 16,1-5 6-16,7-5-5 15,-2-5 6-15,1-6-5 16,-2-2 6-16,-7-4-6 15,-4 2 4-15,-4 5-9 16,-4 8 2-16,-5 2-8 16,-1 11 5-16,-1 11-4 15,5-1 9-15,1 5-2 16,12 2 6-16,6-3-5 16,6-6 5-16,9-6-5 15,4-7 7-15,1-8-4 16,-4-5 6-16,-2-1 13 15,-11 0-87-15,-12 12-464 0,-9 3 140 16</inkml:trace>
        </inkml:traceGroup>
        <inkml:traceGroup>
          <inkml:annotationXML>
            <emma:emma xmlns:emma="http://www.w3.org/2003/04/emma" version="1.0">
              <emma:interpretation id="{43FA4B22-E764-46DE-A756-9552A53A3672}" emma:medium="tactile" emma:mode="ink">
                <msink:context xmlns:msink="http://schemas.microsoft.com/ink/2010/main" type="inkWord" rotatedBoundingBox="5338,15283 6671,15284 6670,16349 5337,16348">
                  <msink:destinationLink direction="with" ref="{F603CF8D-17E3-48CE-854C-4FEC2C3A6FE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761.7472">-10777 1265 1078 0,'-9'-29'358'16,"-15"16"65"-16,-11-1-261 15,-2 7-99-15,-8 4-3 16,10 7-30-16,-4 7-10 16,6 7-18-16,3 6 11 15,8 8-7-15,-5 5 13 16,10 1-5-16,7 4 9 15,7-5-10-15,7-4 4 16,8-9-12-16,11-12 21 16,4-12 10-16,10-18 23 15,5-12-3-15,9-18 11 16,-3 2-20-16,2-14-3 16,-7-7-24-16,-7-8 6 0,-13 14-14 15,-10-2-2-15,-8 18-10 16,-10 22 3-16,-5 26-10 15,-5 18 10-15,-3 12 1 16,-6 18 1-16,3 3-6 16,6 8 8-16,9-10-11 15,6 3 10-15,9-16-11 16,1 3 12-16,1-14-10 16,-2-2 11-16,-5-10-9 0,4-2-101 15,-5-13-81-15,-3 5-361 16,-8-3-15-16</inkml:trace>
          <inkml:trace contextRef="#ctx0" brushRef="#br0" timeOffset="10835.5008">-10424 885 973 0,'1'-15'354'0,"-2"2"86"16,-1 8-261-16,-2 10-18 0,-5 8-51 15,-3 13-11-15,1 8-53 16,-2 13-10-16,2 2-14 16,2 14 4-16,2-7-20 15,-2 1 3-15,-2-14-11 16,0-3 8-16,4-18-7 16,-4-1 11-16,5-9-5 15,2-1 15-15,2-5-7 0,4-2 9 16,5-5-9-16,8-5 7 15,4-2-15-15,9 4 7 16,1-2-10-16,5 3 6 16,-2 1-10-16,-1 4 20 15,-5-5-59-15,2 6-476 16,-13 4 154-16</inkml:trace>
          <inkml:trace contextRef="#ctx0" brushRef="#br0" timeOffset="11472.4005">-9979 1245 1093 0,'9'-16'418'16,"-4"-2"76"-16,-5 7-313 16,-11 1-23-16,-5 8-70 15,-7 10-30-15,1 7-51 16,-8 1 3-16,3 7-9 16,1 9 9-16,-1-4-10 0,-3 4 15 15,8 5-8-15,5 11 9 16,7-4-8-16,8 4 7 15,10-8-14-15,13-4 9 16,1-15-9-16,5-7 10 16,2-10-9-16,-1-8 13 15,-10-10-11 1,2-7 15-16,-7 2-7 0,-8-5 14 16,-10 1-13-16,-5 2 8 15,-8 6-15-15,-3 6 3 16,0 6-14-16,1 6 9 15,8 8-9-15,0 1 6 16,9-2-8-16,11 1 8 16,5-1-7-16,7-7 9 15,5-4-5-15,13-8 9 0,-2-5-8 16,4-5 8-16,-8-1-9 16,-5 7 7-16,-15 5-9 15,-15 14 4-15,-9 12-7 16,-8 9 8-16,4 8-7 15,-1 10 9-15,10-8-4 16,10 4 6-16,9-8-6 16,9-9-31-16,9-11-195 15,11-25-315-15,-7-13 4 0</inkml:trace>
          <inkml:trace contextRef="#ctx0" brushRef="#br0" timeOffset="93933.1295">-11056 1691 709 0,'-47'5'339'16,"5"-13"22"-16,21 1-202 16,12-4 10-16,16-4-85 15,28-13-21-15,22-11-40 16,41-24-3-16,59-32-14 15,19-13-7-15,9-5 7 16,-5 7-2-16,-8 5 219 16,-52 38-612-16,-20-4 279 15</inkml:trace>
          <inkml:trace contextRef="#ctx0" brushRef="#br0" timeOffset="65644.9112">-10578 1917 907 0,'-16'-11'295'0,"17"-4"74"16,8 0-259-16,9-8 4 16,3 4-36-16,10-2 2 0,-1 6-34 15,6 1-1-15,-3 11-24 16,9 2-2-16,-2 7-20 16,5-2 5-16,-1 2-5 15,10-7 9-15,-5 1-8 16,11-14-60-16,6-1-359 15,6-18 95-15</inkml:trace>
        </inkml:traceGroup>
        <inkml:traceGroup>
          <inkml:annotationXML>
            <emma:emma xmlns:emma="http://www.w3.org/2003/04/emma" version="1.0">
              <emma:interpretation id="{B5D72410-74D7-4CA5-82B6-B4367060EEDA}" emma:medium="tactile" emma:mode="ink">
                <msink:context xmlns:msink="http://schemas.microsoft.com/ink/2010/main" type="inkWord" rotatedBoundingBox="7965,14776 11634,14778 11633,16856 7964,16854">
                  <msink:destinationLink direction="with" ref="{F667DEF8-AC21-4E9D-9A33-6B7311908488}"/>
                  <msink:destinationLink direction="with" ref="{E59D1845-0509-4879-AFB3-E0F22A666F0B}"/>
                  <msink:destinationLink direction="with" ref="{CA52BF65-B496-49E7-BE68-64649C051996}"/>
                  <msink:destinationLink direction="with" ref="{F7016F5B-BFD0-43CB-942A-98B99048249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485.7454">-8197 1223 427 0,'0'-9'427'16,"3"-6"-74"-16,-3 9-60 15,-1-6-47-15,-1 6-93 0,-2-5 13 16,-4 5-41-16,-2 2-9 16,-10 4-53-16,-8 1-13 15,-4 7-41-15,-5 7 2 16,-5 3-12-16,-2 6 6 16,7 1-7-16,-1 7 12 15,10 0-7-15,10 1 9 16,13-2-6-16,14-1 6 15,17-12-8-15,16-16 8 16,10-10-7-16,17-17 7 16,-3-10-6-16,6-19 7 15,-7-6-10-15,2-17 8 16,-14-1-3-16,-6-3 16 16,-14 17-8-16,-15 14 7 0,-18 23-9 15,-15 17 2 1,-8 16-15-16,-4 16 7 0,1 10-6 15,1 14 12-15,11 4-10 16,10 10 9-16,7-6-8 16,7 0 7-16,4-11-12 15,2 1 11-15,-2-15-10 16,-1-8 8-16,-3 0-36 16,-3-6-161-16,-1-3-361 15,-6 0 37-15</inkml:trace>
          <inkml:trace contextRef="#ctx0" brushRef="#br0" timeOffset="14536.0429">-7562 900 1082 0,'-6'2'341'0,"-6"11"96"16,-1 11-299-16,-7 14-21 15,4 4-25-15,2 12-1 16,7-2-42-16,1 2-1 16,10-7-13-16,2-6-8 15,3-11-18-15,-1-11 4 0,-1-5-11 16,-4-10 36-16,0-8-1 15,6-13 17-15,0-1-9 16,2-21 11-16,1-6-38 16,-2-9 0-16,-7-2-18 15,-1-10 8-15,1 11-11 16,-3 4 10-16,-2 13-11 0,2 8 8 16,-1 17-11-16,-2 10 5 15,3 12-10-15,1 10 10 16,4 11-9-16,10 5 10 15,7-2-6-15,11 0 11 16,3-12-9-16,9-12 10 16,-7-8-7-16,1-11 10 15,-9-7-7-15,-4-5 8 16,-13 1-7-16,-1 1 6 16,-9 7-9-16,-10 11 0 15,-8 11-7-15,-8 20 5 16,-5 11-4-16,-4 19 5 15,5 1-1-15,6 3 7 16,10-12-7-16,11-1 6 16,9-19-8-16,11-2 1 15,4-13-58-15,9-13-302 16,2-4-181-16,1-31-94 0</inkml:trace>
          <inkml:trace contextRef="#ctx0" brushRef="#br0" timeOffset="14550.0052">-7006 1247 1119 0,'10'9'328'0,"19"-3"117"0,5-9-322 16,17 2 8 0,-1-4-40-16,10 0-16 0,-9 4-38 15,3 4-116-15,-13-2-393 16,-7-7 102-16</inkml:trace>
          <inkml:trace contextRef="#ctx0" brushRef="#br0" timeOffset="14545.0201">-6957 1014 1051 0,'6'-4'401'15,"-1"-1"81"-15,5-1-265 16,8-1-61-16,3 2-53 0,14 2-10 16,-1 3-68-16,8 5-8 15,-1 1-19-15,0 3 9 16,-5 0-22-16,0-5-79 15,-11-5-55-15,-8-1-359 16,-10-4 15-16</inkml:trace>
          <inkml:trace contextRef="#ctx0" brushRef="#br0" timeOffset="84121.352">-7415 626 693 0,'-21'-31'559'16,"2"3"-448"-16,-37-23-56 16,-5 9-28-16,-17 13-21 15,-2 17 0-15,1 29-11 16,2 10 0-16,-13 19-6 15,27 10-2 17,0 1 10-32,-56 66 5 0,17 12-8 15,8 2 9-15,23 2-8 16,61-56 11-16,11 3-5 16,14-17 8-16,24 0-4 15,15-15 12-15,24-3 22 0,9-20 16 16,29-10 5-16,6-16 10 15,16-17 6-15,-6-17-8 16,19-20 4-16,-20-10 2 16,-3-17-1-16,-29-5-6 15,-18-19-19-15,-44 9-13 16,-32-11-18-16,-35 10-11 16,-41 5-91-16,-17 20-18 0,-25-7-344 15,8 23 30-15</inkml:trace>
          <inkml:trace contextRef="#ctx0" brushRef="#br0" timeOffset="17054.4813">-6227 1336 914 0,'-11'0'349'0,"16"0"34"15,5 3-186-15,8-3-85 16,15-3 18-16,12 1-26 16,19-2 15-16,8-5-38 15,24 3 0-15,-9 1-39 0,19 5-4 16,-10 3-27-16,5 3 4 16,-18 2-17-16,5-4 9 15,-23-5-6-15,-7-5 7 16,-19 3-8-16,-12-5 3 15,-18-2-46-15,-10 2-443 16,-23-8-35-16,-17-15-176 16</inkml:trace>
          <inkml:trace contextRef="#ctx0" brushRef="#br0" timeOffset="15334.4104">-5726 971 738 0,'12'-17'424'16,"-9"4"-18"-16,-3-2-105 16,-6 3-168-16,-7 1-11 15,-5 2-57-15,-9 0-13 16,-2 3-31-16,-11 5 1 16,2 4-10-16,-11 9 6 0,1 3-4 15,-5 13 12-15,5 5-4 16,0 11 7-16,15-7-9 15,12 10 6-15,18-11-15 16,16 1 3-16,16-16-11 16,20-10 9-16,6-13-8 15,12-16 10-15,-4-18-6 16,2-13 0-16,-17-2 10 0,-11-14 18 16,-17 7-10-16,-13 1 7 15,-16 12-6-15,-24 1-12 16,-6 13-21-16,-22 2 4 15,-2 13-9-15,-11 4-4 16,14 10-5-16,1 11-2 16,20 8-27-16,9 4-60 15,21 4-42-15,27 11-365 16,11-6 48-16</inkml:trace>
          <inkml:trace contextRef="#ctx0" brushRef="#br0" timeOffset="16619.1223">-5443 720 1118 0,'1'-6'361'0,"1"2"100"16,-2-4-324-16,3 13-20 16,-5-2-49-16,-2 9-19 15,-1 7-46-15,-1 11 4 16,-2-4-4-16,1 8 6 15,-1-2-9-15,1-2 10 16,1-5-3-16,1 7 9 16,1-8-4-16,4 1 10 15,0-1-12-15,4-3 4 16,-1-7-4-16,3-2 2 16,-4-6-8-16,1-3 15 15,-3-2-3-15,-2-1 9 16,1-1 2-16,4-2 13 15,-2-2-14-15,5-4 9 16,0 2-11-16,2-7 8 16,-1 2-12-16,0-1 6 0,-4 1-11 15,1 1 3-15,-1 2-14 16,0 5 3-16,-3 1-9 16,0 3 5-16,-1 0-9 15,1 3 5-15,-3 0-6 16,3 0 7-16,-2 0-5 15,-1 3 8-15,2-2-4 0,1 2 5 16,0 0-5-16,1 0 7 16,2 0-9-16,-3 0 7 15,0-3-5-15,0 0 5 16,0-1-6-16,0-1 8 16,0-1-8-16,0 0 6 15,0 2-5-15,2-2 4 16,-2-2-7-16,0 4 6 15,0-2-5-15,0 1 5 16,-2-1-5-16,4 3 7 16,-4-3-7-16,2 2 7 15,-1-2-8-15,2 1 8 16,-2-2-7-16,1 1 8 16,0 0-8-16,1 0 8 15,-1-2-2-15,0-4 2 0,2-3-7 16,-4-9-12-16,2-3-22 15,-3-9-44-15,0 0-23 16,-2-3-18-16,-1 8 13 16,-3-4 21-16,0 10 38 15,0 4 27-15,2 4 19 16,-1 1 5 15,5 2-1-31,3 2 17 0,2-1 2 16,-1-1 25-16,2 5 5 15,0-4 20-15,0-5-4 0,-3 6 20 0,2 0-19 0,-2-2 1 16,-2 7-25-16,4 4-5 16,-2-2-30-16,3 7 0 15,0 5-13-15,7 5 6 16,2 5-8-16,5 7 9 16,1-5-6-16,5-1 8 15,-2-6-7-15,3-6 8 16,-2-12-5-16,5-6 11 15,0-7-6-15,5-8 8 16,-5-6-8-16,-5-6 8 16,-4 1-10-16,-6 1 6 15,-7 10-10-15,-7 4 7 16,2 16-13-16,-1-1 5 16,-1 7-7-16,1 2 9 0,5 2-8 15,-1 2 10-15,0 4-6 16,2 3 9-16,-2-3-9 15,-2 7 8-15,-1-4-10 16,-4 8 8-16,-4-2-9 16,-1 6 7-16,0-2-6 15,-3 5 11-15,6-6-7 16,5 2 8-16,4-8-2 0,6-5-46 16,3-7-111-16,-2-7-404 15,-7-7 47-15</inkml:trace>
          <inkml:trace contextRef="#ctx0" brushRef="#br0" timeOffset="105373.8928">-4933 547 371 0,'-20'-40'208'0,"-10"14"15"0,-7-7-67 16,-2 5-13-16,-5 5-17 15,-4 4-42-15,-12 1-19 16,0 6-30-16,-21 10-12 15,-1 11-12-15,-13 11-6 16,2 5-2-16,-17 22 1 16,16 7-2-16,-13 15 1 15,13 5-2-15,3 16-3 16,54-29-8 0,-1 1 3-16,-19 76 0 15,32 24-1 1,11 2 8-16,19 2 1 15,16-32 1-15,7-2 1 16,-1-29 0-16,12 10 1 0,2-12 0 16,9 1 2-16,-1-23-2 15,11-1 2-15,-3-24-2 16,14-19-5-16,-7-29-3 16,14-30 2-16,-3-27 0 15,18-41 4-15,-4-10 7 16,24-37 13-16,-10 0 0 15,7-18 0-15,-22 20-3 16,-13-17-1-16,-33 25-10 0,-15-10-2 16,-22 27 0-16,-26 1-4 15,-8 28-7-15,-14 14-22 16,-7 26-62-16,-22 8-232 16,8 20 40-16</inkml:trace>
          <inkml:trace contextRef="#ctx0" brushRef="#br0" timeOffset="17594.7372">-6128 1789 1046 0,'7'-15'392'0,"5"-5"88"16,-4 1-293-16,-8-2-6 16,-9 3-63-16,-14 1-30 15,-5 11-61-15,-14 3-5 16,6 8-19-16,-6 11 4 16,9 10-9-16,-6 8 8 15,9 5-11-15,1 5 11 16,10-7-10-16,8 4 10 15,19-11-10-15,11-4 11 16,10-7-9 0,13-8 11-16,4-17-7 0,14-14 13 15,-1-8-4-15,10-25 21 16,-4-7 0-16,-1-11 16 16,-19 5-10-16,-10-6 3 15,-25 18-21-15,-14 8-6 16,-16 11-18-16,-16 5 4 0,-9 12-8 15,-12 6 7-15,4 11-4 16,-4 4 8-16,15 6-14 16,8 4-27-16,10 2-41 15,10 5-90-15,13-1-50 16,13 10-332-16,9-7 36 16</inkml:trace>
          <inkml:trace contextRef="#ctx0" brushRef="#br0" timeOffset="18140.4091">-5597 1451 1112 0,'-3'-18'439'0,"-1"9"46"16,-4 8-325-16,-1 10-13 0,-1 6-85 16,4 6-21-16,0 3-31 15,-3 4 10-15,3 1-10 16,1 5 22-16,-5-4-4 15,-4 15 20-15,-2 2-12 16,-5 8 8-16,-2 1-25 16,1 4 0-16,8-16-21 15,7-1 9-15,4-14-9 16,7-10 9-16,10-10-9 0,10-7 14 31,3-11-9-31,18-9 11 0,1 1-9 0,7-5 6 16,-10 4-11-16,4 3 8 15,-19 10-8-15,-6 2-43 16,-10 6-64-16,-6 3-87 16,-2 8-363-16,-4 7 30 15</inkml:trace>
          <inkml:trace contextRef="#ctx0" brushRef="#br0" timeOffset="18626.7161">-5296 1850 1106 0,'-2'2'389'0,"-4"8"67"0,-3 4-303 16,-4 12-26-16,-1 1-58 16,-1 9-2-16,2-5-37 15,-1 10-4-15,5-10-19 16,0 2 3-16,0-9-9 15,6-4 4-15,3-10-4 0,9-11 12 16,8-7-3-16,7-14 8 16,3-7-6-16,4-11 5 15,-4-2-12-15,-1-9 3 16,-8 6-8-16,-6-1 6 16,-8 18-8-16,-4 5 9 15,-7 13-6-15,-5 11 8 16,1 11-7-16,2 2 11 15,2 2-8-15,5 7 8 16,8-5-7-16,6-6 8 16,3-6-9-16,8 0 11 15,2-9-8-15,5-13 11 16,-3 0-9-16,5-8 7 16,-11-6-13-16,-3-3 7 15,-5 14-14-15,-5 1 6 16,-11 18-12-16,-3 15 7 15,-5 12-10-15,-4 12 11 0,-1 4-5 16,7 9 11-16,4-9-6 16,8 7 7-16,8-10-9 15,4 2 17-15,0-7-26 16,13-11-367-16,5-12-158 16,5-12-88-16</inkml:trace>
        </inkml:traceGroup>
        <inkml:traceGroup>
          <inkml:annotationXML>
            <emma:emma xmlns:emma="http://www.w3.org/2003/04/emma" version="1.0">
              <emma:interpretation id="{558853B1-8F89-4895-A805-C7EE33D60A33}" emma:medium="tactile" emma:mode="ink">
                <msink:context xmlns:msink="http://schemas.microsoft.com/ink/2010/main" type="inkWord" rotatedBoundingBox="12027,15280 13790,15281 13789,16586 12026,16585">
                  <msink:destinationLink direction="with" ref="{F7016F5B-BFD0-43CB-942A-98B99048249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464.3716">-4184 1297 959 0,'15'-26'423'0,"-6"-6"63"16,-12 4-252-16,-12 2-22 16,-11 11-73-16,-11 6-38 15,-2 12-66-15,-8 20-7 16,10 5-31-16,-5 13 9 0,13 0-9 16,4 8 12-16,8-8-8 15,8 2 10-15,11-10-12 16,10-3 12-16,6-18-10 15,12-18 12-15,7-16-9 16,19-20 12-16,-4-3-12 16,17-26 8-16,-4-6-12 15,1-14 10-15,-18 7-7 16,-9-2 10-16,-21 28-7 16,-10 19 8-16,-14 28-7 0,-12 19 3 15,-3 14-9-15,-5 23 7 16,2 6-11-16,2 17 8 15,10-1-7-15,4 4 7 16,8-12-6-16,3 5 8 16,3-11-9-16,-1-4 16 15,1-8-13-15,1-7-173 16,1-8-386-16,-2-11 64 16</inkml:trace>
          <inkml:trace contextRef="#ctx0" brushRef="#br0" timeOffset="52178.3751">-4312 2025 484 0,'-40'7'669'0,"-1"1"-317"0,31-11-289 0,14 1-21 16,8 2-24-16,21 3 6 16,11-1 1-16,19-4 2 15,3 1-7-15,18-4-3 16,-3 4-9-16,11-1-2 0,-10 1-3 16,14-5 1-16,-10 0 0 15,8-6 10 1,-3-2 1-16,6 8 2 0,-16 5-2 15,0 4 0-15,-15 4-12 16,2 8-1-16,-17-3-1 16,-2 0 1-16,-11-3-1 15,-8 2 1-15,-15-7-1 16,-4 1-1-16,-10-1 0 16,-8 1 3-16,-5-1-1 0,-10-5 1 15,-8 1 1-15,-12-9 2 16,-3-2-2-16,-16-5-1 15,-4 1-1-15,-20-5 0 16,-1 5-2-16,-11 6 2 16,7 5-1-16,-8 5-1 15,18 7 0-15,-13 2 0 16,15 2-1-16,0 2 0 16,9 1 1-16,9-2-1 15,21-1 1-15,9-4 1 16,14-2-1-16,10-5 4 15,7-4-1-15,13-1 1 16,5-2-1-16,19-3 0 16,8-3-3-16,23 4 1 15,3-1-1-15,26 0 0 0,-1 0 1 16,26 2 1-16,-7-2-1 16,18 7 0-16,-19-4 1 15,7 2 0-15,-26 1-1 16,-5 1 1-16,-21-4-1 15,-12 8 0-15,-20-1-2 16,-11 4-2-16,-18 1-2 0,-12 3 0 16,-8-3 1-16,-8 1 2 15,-7-2 3-15,-10-2 1 16,-3-3 0-16,-12-3 1 16,-3-5-2-16,-12 2-2 15,-3-6 1-15,-21 5 1 16,0 5-1-16,-18 14 0 15,6 6 6-15,-4 18-48 16,25 6-152-16,-4-1-187 16,26-8-35-16</inkml:trace>
          <inkml:trace contextRef="#ctx0" brushRef="#br0" timeOffset="19943.6139">-3656 875 1108 0,'2'-17'426'0,"4"8"67"16,-6 11-313-16,-2 8-37 15,-2 8-58-15,-2 14-18 16,-6 7-41-16,-3 18 15 15,0 3-5-15,-6 12 9 16,4-5-23-16,1 3 8 16,1-16-15-16,1-3 8 15,7-14-15-15,2-10 17 16,4-10-11-16,4-7 15 16,6-11-10-16,10-5 15 15,5-6-17-15,14-6 9 16,1 1-16-16,4 1 5 15,-8 7-16-15,-1 4 4 0,-9 5-21 16,-1 2-158-16,-5 8-414 16,1-1 72-16</inkml:trace>
          <inkml:trace contextRef="#ctx0" brushRef="#br0" timeOffset="20605.5617">-3231 1354 516 0,'8'-6'536'16,"-2"0"-93"-16,-3 3 38 15,-5 6-299-15,-1 13-16 16,-1 7-70-16,-5 14-14 16,1 5-45-16,2 9 13 15,-6-4-18-15,0 4 2 16,3-11-25-16,2-4 3 0,1-13-11 15,4-8 22-15,2-14 2 16,9-20 13-16,0-5-8 16,3-20 9-16,-4-10-24 15,5-16-6-15,-5 5-21 16,-4-4-4-16,-1 17-11 16,-1 11 6-16,-10 19-9 15,4 16 13-15,-1 7 1 0,5 17 11 16,8 6-7-16,7 14 14 15,4-2-5-15,8 6 7 16,5-11-6-16,7-8 10 16,1-14-6-16,4-11 15 15,-2-10-7-15,3-10 11 16,-10-10-10-16,-2-2 8 16,-11-1-15-16,-8 5 4 15,-13 8-11-15,-11 11 5 16,-7 10-10-16,-7 11 8 15,-1 10-6-15,-3 10 9 16,7 4-6-16,2 10 12 16,10 1-8-16,6 4 10 15,6 1-8-15,7 8 13 16,2-2 11-16,6 14 211 0,0-2-803 16,-1 7 354-16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04.7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7016F5B-BFD0-43CB-942A-98B990482495}" emma:medium="tactile" emma:mode="ink">
          <msink:context xmlns:msink="http://schemas.microsoft.com/ink/2010/main" type="inkDrawing" rotatedBoundingBox="10295,14590 14116,14612 14104,16773 10282,16752" hotPoints="13874,15910 11944,16943 10171,15657 12102,14625" semanticType="enclosure" shapeName="Ellipse">
            <msink:sourceLink direction="with" ref="{B5D72410-74D7-4CA5-82B6-B4367060EEDA}"/>
            <msink:sourceLink direction="with" ref="{558853B1-8F89-4895-A805-C7EE33D60A33}"/>
          </msink:context>
        </emma:interpretation>
      </emma:emma>
    </inkml:annotationXML>
    <inkml:trace contextRef="#ctx0" brushRef="#br0">3308 559 327 0,'-19'-37'255'0,"-11"1"-52"16,7 3 14-1,1-1-200-15,-37-38-1 16,-5-3-12-16,-28 0 4 0,-5 5-11 15,-16 31 4-15,-1 13-4 16,-27 5 10-16,9 11-5 16,-21 1 6-16,18 3-4 0,-19-3 8 15,-24 4-7 1,-1 4-10-16,4 4-2 16,-9 7-13-16,0 17 0 15,46 6-5-15,0 12 11 16,25 0 1-16,6 11 20 15,29-4 1-15,8 22 5 16,13 1-10-16,-2 17 6 16,14-4-13-16,-1 22 8 15,5-8-4-15,-3 7 8 16,8-8-11-16,-1 13 6 16,10-22-8-16,9 4 15 15,13-14-2-15,13 4 34 16,13-11-3-16,19 1 14 15,4-16-13-15,21 1 7 0,4-10-28 16,22 0 8-16,1-2-15 16,28 2 9-16,1-7-12 15,30 1 10-15,-7-12-13 16,24-5 9-16,-8-8-10 16,19-4 6-16,-27-10-10 15,19-3 7-15,-21-1-9 16,11-1 7-16,-25-1-8 15,19-3 14-15,-20-3 15 16,13-10 34-16,-21-4 3 0,3-13 25 16,-20-1-10-16,7-14-6 15,-21 1-31-15,14-16 5 16,-11-1-24-16,-2-14 5 16,-17 2-16-16,-7-9 5 15,-22 8-15-15,-16-1 7 16,-20 18-11-16,-14 3 10 15,-17 15-9-15,-13 3 9 16,-4 9-9-16,-9-4 10 16,-3 2-11-16,-13-7 5 15,-5-2-7-15,-26-10 7 16,2 5-7-16,-11-11-31 16,17 4 22-16,-16-7-388 15,31 6 98-15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06.2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603CF8D-17E3-48CE-854C-4FEC2C3A6FE4}" emma:medium="tactile" emma:mode="ink">
          <msink:context xmlns:msink="http://schemas.microsoft.com/ink/2010/main" type="inkDrawing" rotatedBoundingBox="2904,14884 6335,14144 6829,16432 3397,17172" semanticType="enclosure" shapeName="Other">
            <msink:sourceLink direction="with" ref="{43FA4B22-E764-46DE-A756-9552A53A3672}"/>
            <msink:sourceLink direction="with" ref="{78E3C37F-6186-4775-BE8D-768680DA42FD}"/>
          </msink:context>
        </emma:interpretation>
      </emma:emma>
    </inkml:annotationXML>
    <inkml:trace contextRef="#ctx0" brushRef="#br0">3084 139 565 0,'-15'-16'280'0,"-23"1"-18"15,-13 6-148-15,-23 4-44 16,-10-1-61-16,-19-1 9 16,4-1-11-16,-17-4 13 15,7-1-6-15,-13 1 4 16,30 4-6-1,2 2-13-15,-111-10 6 16,-31 10 1-16,-1 3-2 16,-4 13 10-16,78 11-9 15,-2 18 11-15,42 2-9 16,-14 20 2-16,14 1-16 16,-6 19 9-16,28-5-8 15,5 15 9-15,28-12-8 16,10 17 8-16,18-7-9 15,12 20 7-15,19-4-9 16,17 20 11-16,11-14-6 0,13 11 12 16,1-20-8-16,11 13 14 15,-7-23-11-15,16 6 14 16,1-20-9-16,21-2 12 16,-1-22-12-16,25 5 10 15,-5-19-14-15,23-2 9 16,-2-14-12-16,37 0 7 15,-10-12-8-15,35 3 9 16,-8 0-8-16,21-2 7 16,-28-8-8-16,23-10 2 15,-30-11-6-15,13-25 4 16,-22-16-6-16,13-30 12 16,-17-6 12-16,15-43 36 15,-23-3 4-15,-6-20 22 16,-35 12-10-16,-25-19-8 0,-34 35-36 15,-31-4-4-15,-25 27-23 16,-18 3 7-16,-7 16-11 16,-22 1 11-16,1 17-9 15,-16 5-54-15,5 16 40 16,-12 13-380-16,6 19 76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1:07.56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FC14EAC-4FD9-4AF3-BA9D-F4504BA1E015}" emma:medium="tactile" emma:mode="ink">
          <msink:context xmlns:msink="http://schemas.microsoft.com/ink/2010/main" type="writingRegion" rotatedBoundingBox="18168,17085 23397,16939 23421,17800 18192,17945"/>
        </emma:interpretation>
      </emma:emma>
    </inkml:annotationXML>
    <inkml:traceGroup>
      <inkml:annotationXML>
        <emma:emma xmlns:emma="http://www.w3.org/2003/04/emma" version="1.0">
          <emma:interpretation id="{F7878C2A-23C1-47D4-AF58-14E323FF2E62}" emma:medium="tactile" emma:mode="ink">
            <msink:context xmlns:msink="http://schemas.microsoft.com/ink/2010/main" type="paragraph" rotatedBoundingBox="18168,17085 23397,16939 23421,17800 18192,17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942FA-D51B-4BFA-BD47-3A57BC2F7BAE}" emma:medium="tactile" emma:mode="ink">
              <msink:context xmlns:msink="http://schemas.microsoft.com/ink/2010/main" type="line" rotatedBoundingBox="18168,17085 23397,16939 23421,17800 18192,17945"/>
            </emma:interpretation>
          </emma:emma>
        </inkml:annotationXML>
        <inkml:traceGroup>
          <inkml:annotationXML>
            <emma:emma xmlns:emma="http://www.w3.org/2003/04/emma" version="1.0">
              <emma:interpretation id="{C27D1624-BF88-4E9B-AE9D-468B2FBA5BDB}" emma:medium="tactile" emma:mode="ink">
                <msink:context xmlns:msink="http://schemas.microsoft.com/ink/2010/main" type="inkWord" rotatedBoundingBox="18170,17151 20069,17098 20090,17858 18191,179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1738 3102 836 0,'-21'9'284'0,"3"-3"57"16,0-3-208-16,6 0-27 16,12-3-10-16,2 0-11 0,-1-2 13 15,4 1-6 1,2 5-12-16,5-1-9 0,11 5-23 16,1-1-24-16,9-1-20 15,3-1 4-15,1-2-7 16,-4-6 11-16,11-3-8 15,-10-3 8-15,-1-5 3 16,-6 4 9-16,-4 1-11 16,-14 3 8-16,-3 3-10 15,-3 6-2-15,-5 1-11 16,4 1 8-16,-2-2 0 16,3 4-33-16,1-10 110 15,7-15-568-15,1-15 188 16</inkml:trace>
          <inkml:trace contextRef="#ctx0" brushRef="#br0" timeOffset="1026.9523">2498 3037 1011 0,'-2'-16'363'0,"-1"-5"67"16,-7 7-272-16,-4 2-40 0,-4 5-39 16,-12 2-36-16,-1 4-27 15,-4 5-14-15,4 7 3 16,-7 7-10-16,11 7 8 15,0 8-12-15,8 0 8 16,2 2-9-16,11-8 9 16,11-1-9-16,10-10 12 15,13-4-3-15,11-10 14 0,14-10 5 16,-1-8 14 0,5-19-5-16,-7-10 11 0,-2-11-3 15,-14-4-3-15,1-7-8 16,-13 11 5-16,-5 11-10 15,-11 20-1-15,-11 11-11 16,-13 19 6-16,-4 14-11 16,-4 7 4-16,1 13-11 15,7 3 9-15,6 6-11 16,3-5 9-16,7 5-9 16,8-7 12-16,0-1-8 15,6-6 13-15,12-4-41 16,2-12-87-16,7-2-384 15,1-13 62-15</inkml:trace>
          <inkml:trace contextRef="#ctx0" brushRef="#br0" timeOffset="2057.5345">2926 2749 489 0,'6'-19'458'0,"0"4"-67"16,1-3 23-16,1 7-213 15,1 8-30-15,-5 5-56 16,-4 11-40-16,-3 10-48 15,-6 14-29-15,-3 7 2 0,-6 16-6 16,0-3 11-16,-6 10-8 16,3-13 10-16,-4 0-8 15,4-15 8-15,2-7-6 16,7-14 9-16,3-7-7 16,9-8 11-16,9-9-7 15,8 3 10-15,13-9-13 16,5 3 8-16,11-4-12 15,-1 9 12-15,3-2-76 16,-7 4-52-16,-2 4-370 16,-12-5 36-16</inkml:trace>
          <inkml:trace contextRef="#ctx0" brushRef="#br0" timeOffset="2589.3903">3450 2998 971 0,'10'-22'410'0,"-8"1"41"0,-7 7-237 15,-5 10-88-15,-13 4-34 16,-7 7-58-16,-11 11-23 15,1 5-5-15,-5 10-7 16,10 1 6-16,4 7-8 16,8-10 8-16,4 6-9 15,7-6 12-15,4 1-9 16,7-4 9-16,5-1-9 16,5-6 10-16,8-6-8 15,2-7 11-15,5-10-8 16,2-2 8-16,5-10-9 15,-4-5 7-15,3-8-9 16,-4 3 7-16,-2 0-7 16,-5 4 8-16,-4 4-9 15,-7 8 8-15,-4 2-10 16,-4 4 6-16,-4 7-13 16,-5 9 9-16,3 2-8 0,-2 2 10 15,4 2-8-15,4-4 12 16,4-7-8-16,5-1 9 15,9-8-6-15,5-9 9 16,7-3-7-16,-1-3 7 16,1-5-9-16,-9 7 7 15,-8 5-15-15,-10 13 6 16,-13 7-11-16,-8 12 8 0,-8 9-8 16,1 1 14-16,2 2-8 15,13-3 12-15,7-3 0 16,10-9-44-16,11-9-443 15,2-9 140-15</inkml:trace>
        </inkml:traceGroup>
        <inkml:traceGroup>
          <inkml:annotationXML>
            <emma:emma xmlns:emma="http://www.w3.org/2003/04/emma" version="1.0">
              <emma:interpretation id="{6EA9D232-4319-432F-9E9F-FB49E9B4940A}" emma:medium="tactile" emma:mode="ink">
                <msink:context xmlns:msink="http://schemas.microsoft.com/ink/2010/main" type="inkWord" rotatedBoundingBox="20718,17014 23397,16939 23421,17800 20742,178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22.4813">4223 2982 1056 0,'-3'10'426'0,"0"-16"47"0,19-1-247 15,10-2-102-15,16-3-29 16,7 0-52-16,17 4-25 16,-6 2-11-16,6 5-9 15,-12 4 10-15,-4 7-56 16,-20 4-28-16,-11 4-76 0,-11 0 50 15,-16-5-397-15,-7-7 125 16</inkml:trace>
          <inkml:trace contextRef="#ctx0" brushRef="#br0" timeOffset="3135.4472">4310 3112 1091 0,'4'2'352'16,"11"-8"108"-16,11-3-293 0,13 3-25 15,4-2-36-15,17 5-30 16,3 6-48-16,14 5-15 16,-10-1-53-16,3-5-447 15,-25-10 138-15</inkml:trace>
          <inkml:trace contextRef="#ctx0" brushRef="#br0" timeOffset="4119.1023">5395 2968 719 0,'21'-15'382'0,"0"-7"26"16,-10 1-145-16,-1-2-35 15,-7 2-52-15,-9 2-26 16,-6 4-54-16,-12 4-39 16,-6 10-34-16,-10 7-18 15,-1 9-1-15,-7 9-7 0,6 1 10 16,0 7-10-16,9 1 6 16,-2 4-9-16,14-2 8 15,6 5-10-15,11-10 10 16,13-9-9-16,12-7 12 15,16-7-7-15,5-17 13 16,14-13-9-16,1-8 11 0,12-22-9 16,-6-10 9-16,6-13-4 15,-10-2 13-15,-7-6-4 16,-13 18 10-16,-12 7-12 16,-15 25 1-16,-9 13-18 15,-12 22 4-15,-9 14-15 16,-3 12 12-16,-1 12-11 15,-1 8 14-15,5 8-11 16,5-2 11-16,7 2-10 16,4-5 11-16,4-1-9 15,2-10 12-15,7 0-10 16,1-6 11-16,0-7-8 16,0-7-43-16,-3-19-486 15,-5-15 146-15</inkml:trace>
          <inkml:trace contextRef="#ctx0" brushRef="#br0" timeOffset="4770.0539">6008 2620 1002 0,'21'-33'413'16,"-3"5"65"-16,-8 11-267 16,-1 11-53-16,-10 6-58 15,-8 21-52-15,-3 11-44 16,-9 14-15-16,-3 8 13 0,-7 18-7 16,3-6 9-16,-5 9-9 15,3-9 8-15,-2 0-7 16,5-15 10-16,3-10-7 15,8-19 10-15,8-8-8 16,8-9 11-16,14-10 7 16,5-4 13-16,17 0-6 15,2 0 11-15,8-3-12 16,1 3-7-16,6 3-14 16,-7 1 4-16,2 4-24 15,-9 2-34-15,-1-1 348 16,-10-7-814-16,-4-16 347 15</inkml:trace>
          <inkml:trace contextRef="#ctx0" brushRef="#br0" timeOffset="5254.0445">6435 2948 1143 0,'-13'10'359'0,"-2"-1"61"15,-6 15-289-15,-2 5-76 16,1 10-21-16,2 1-3 15,1 7-10-15,10-6-8 16,0-1-9-16,4-7 7 16,-4-7-9-16,9-8 9 15,3-12 13-15,5-9 21 0,7-15-5 16,10-11 9-16,7-13-9 16,4-10-14-16,-2-21-20 15,-4 6 2-15,-6 2-7 16,-10 16 5-16,-8 11-11 15,-6 28 2-15,-8 19-10 16,-4 12 6-16,-3 15-6 16,2 4 9-1,7 10-4-15,7-8 12 0,13-6-10 16,10-12 9-16,16-9-3 16,7-17 11-16,13-11-5 15,2-11 10-15,7-17-8 16,-20-7 5-16,-7-1-10 15,-13 5 6-15,-14 14-12 16,-17 14 5-16,-5 23-14 16,-16 17 8-16,-14 20-7 0,1 4 10 15,-6 10-5-15,9-2 12 16,13 9-8-16,13-13 24 16,5 8 191-16,7-10-704 15,-2-10 318-15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39.2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2B8B076-B338-4DA0-A53B-163E1AD822A4}" emma:medium="tactile" emma:mode="ink">
          <msink:context xmlns:msink="http://schemas.microsoft.com/ink/2010/main" type="inkDrawing" rotatedBoundingBox="4810,17761 7274,17575 7279,17635 4815,17821" semanticType="underline" shapeName="Other">
            <msink:sourceLink direction="with" ref="{7D971AFF-5048-41CC-907E-36CAA11A811D}"/>
          </msink:context>
        </emma:interpretation>
      </emma:emma>
    </inkml:annotationXML>
    <inkml:trace contextRef="#ctx0" brushRef="#br0">58 190 361 0,'-26'2'341'0,"4"-2"-30"16,11 1-81-16,10 1-37 16,10-1-67-16,16-1-24 15,8 0-37-15,20-1 13 16,8-2-11-16,20-3-13 0,8 0-23 15,32-6-7-15,7 0-13 16,34-3-2-16,-43 1-2 16,-1 1-5-1,145-17 1-15,15 3 4 16,-14 3-5 0,-27 0 1-16,-90 16-1 0,-30 8-1 15,-55 5 0-15,-11-2-1 16,-19 4 0-16,-17 1 1 15,-18-1 2-15,-8-4-8 16,-7 0-38-16,-6 2-363 16,-3-11 99-16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46.9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C8E919D-3C2F-402E-9927-1591D97B0EEC}" emma:medium="tactile" emma:mode="ink">
          <msink:context xmlns:msink="http://schemas.microsoft.com/ink/2010/main" type="inkDrawing" rotatedBoundingBox="203,16705 8017,16200 8188,18857 375,19361" hotPoints="7740,16610 7785,18936 387,19078 343,16752" semanticType="enclosure" shapeName="Rectangle">
            <msink:sourceLink direction="with" ref="{D9D3D06F-3E57-4CCD-8D34-F49600164D5F}"/>
            <msink:sourceLink direction="with" ref="{72521729-8E9E-4712-8807-FCCB134DB79E}"/>
            <msink:sourceLink direction="with" ref="{D43CBE5C-9FAC-4CCF-89BB-7A1EF5217904}"/>
          </msink:context>
        </emma:interpretation>
      </emma:emma>
    </inkml:annotationXML>
    <inkml:trace contextRef="#ctx0" brushRef="#br0">0 805 963 0,'3'-60'243'0,"-3"8"99"16,-2 20-284-16,2 8-4 16,11 18-20-16,19 7-9 15,13 5-26-15,38 5 2 16,12-2-9-16,36 3 8 15,3-4-4-15,35-1 8 16,-18-10-7-16,32 0 9 16,-16-7-7-16,26-10 8 15,-18-6-7-15,34-5 7 0,-21-1-7 16,29-4 5-16,-7 5-7 16,31 1 15-16,-24 10-4 15,40-5 10-15,-16 5-5 16,29 1 6-16,-24 2-14 15,35-8 3-15,-32 1-8 16,22-11 6-16,-39 1-6 16,21-8 6-16,-40-2-8 15,28 1 7-15,-38 5-9 0,18 2 8 16,-33 4-8-16,8 11 7 16,-44 6-7-16,5 11 13 15,-40 7-6-15,4 3 9 16,-27 6-6-16,7 3 9 15,-20 0-16-15,4-1 8 16,-17-1-10-16,10-2 6 16,-19-5 1-16,6-8 13 15,-8 2-7-15,-6-1 13 16,-17 1-2-16,-7 3 0 16,-14 10-16-16,-8 7 8 15,-17 11-15-15,-13 19 5 16,-4 7-7-16,-14 24 11 15,-2 6-10-15,0 19 11 16,13-4-10-16,-1 19 8 16,13-16-10-16,2 33 11 0,7-11-12 15,-8 23 12 1,0-4-10-16,3 21 9 0,7-29-9 16,5 9 10-16,11-30-10 15,8-6 9-15,1-28-9 16,1-8 10-16,1-24-10 15,2-6 11-15,-4-18-9 16,-1-6 10-16,-8-14-8 0,2-2 11 16,-5-11-8-16,-2 4 9 15,-3-5-11-15,7 4 8 16,-11-2-12-16,2 7 5 16,-4 1-10-16,2 3 9 15,-5 3-11-15,0 3 10 16,0 3-8-16,0 1 9 15,-3-1-8-15,-5-1 10 16,5-5-9-16,-4-5 9 16,1-5-8-16,0 1 32 15,1 0-2-15,-2 0 9 16,-2 3-9-16,-8 4 9 16,-1 2-31-16,-12 2 1 15,-3 5-9-15,-16-1 8 16,-3-1-9-16,-12 0 10 15,-1-5-9-15,-25 1 8 16,3 1-8-16,-22 2 9 0,7 5-10 16,-23 2 9-16,14-4-10 15,-27 1 8-15,18-4-7 16,-29-8 10-16,14-4-8 16,-29-1 9-16,26-3-7 15,-27-7 6-15,13 2-9 16,-22-1 7-16,26-4-7 0,-39-2 4 15,13 9-6-15,-22 1 9 16,15 8-8-16,-35 15 8 16,36 0-6-16,-23 8 8 15,25 7-10-15,-11 6 9 16,34-5-9-16,-27 7 8 16,35-10-8-16,-7-8 9 15,8-13-8-15,-27-8 8 16,26-11-6-1,-12-2 6 1,13 2-8-16,4 3 6 0,40 5-5 0,10 1 6 16,26 4-7-16,17-4 8 15,26-3-6-15,6-1 6 16,8-2-6-16,0-3 8 16,3 1-9-16,-13-4 7 15,-8 2-8-15,-17-1 8 0,-1 2-12 16,-15-6-81-16,3 3-43 15,5-9-165-15,17 2-175 16,19-4-33-16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08.2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50DE1B-B85E-454B-B57C-5F0EC7BB4054}" emma:medium="tactile" emma:mode="ink">
          <msink:context xmlns:msink="http://schemas.microsoft.com/ink/2010/main" type="writingRegion" rotatedBoundingBox="11460,16977 18225,15433 18511,16686 11746,18229"/>
        </emma:interpretation>
      </emma:emma>
    </inkml:annotationXML>
    <inkml:traceGroup>
      <inkml:annotationXML>
        <emma:emma xmlns:emma="http://www.w3.org/2003/04/emma" version="1.0">
          <emma:interpretation id="{8609DEA3-5719-407C-919D-9781B0F0ABE2}" emma:medium="tactile" emma:mode="ink">
            <msink:context xmlns:msink="http://schemas.microsoft.com/ink/2010/main" type="paragraph" rotatedBoundingBox="11460,16977 18225,15433 18511,16686 11746,18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4B95E1-477A-45BB-86CD-6F322C04FD0E}" emma:medium="tactile" emma:mode="ink">
              <msink:context xmlns:msink="http://schemas.microsoft.com/ink/2010/main" type="line" rotatedBoundingBox="11460,16977 18225,15433 18511,16686 11746,18229"/>
            </emma:interpretation>
          </emma:emma>
        </inkml:annotationXML>
        <inkml:traceGroup>
          <inkml:annotationXML>
            <emma:emma xmlns:emma="http://www.w3.org/2003/04/emma" version="1.0">
              <emma:interpretation id="{8659641F-9950-4413-86C2-504B48DE758C}" emma:medium="tactile" emma:mode="ink">
                <msink:context xmlns:msink="http://schemas.microsoft.com/ink/2010/main" type="inkWord" rotatedBoundingBox="11460,16977 13598,16489 13884,17741 11746,182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-4337 3386 793 0,'-8'-12'316'0,"16"-7"10"16,17-1-237-16,25-8 3 15,16-10-75-15,39-10-8 16,47-29 1 0,11-7-6-16,29-12-1 15,8-4-70-15,3-19-264 16,-46 2 63-16</inkml:trace>
          <inkml:trace contextRef="#ctx0" brushRef="#br0" timeOffset="7725.3117">-4622 2670 1058 0,'-14'-27'249'0,"-8"2"99"16,-1 1-313-16,-1 1-4 16,3 7-15-16,-1-2 2 15,2-2-9-15,-1 11 9 16,0 1-5-16,-5 4 7 0,2 39 1 47,12-19-20-47,0 2-5 0,-33 62-2 15,14 11 7-15,16 10-8 16,28 5 10-16,38-59-7 16,26-2 11-16,4-14-1 15,14-14 36-15,-13-19 13 16,14-20 38-16,-12-17 0 16,5-26 20-16,-17-2-31 0,-3-8-10 15,-24 7-34-15,-16 1 1 16,-29 16-22-16,-27 4 1 15,-24 20-14-15,-29 5 0 16,-15 12-13-16,-26 12-17 16,10 7-29-16,10 0-90 15,28 9 331-15,34 6-680 16,34 0 263-16</inkml:trace>
          <inkml:trace contextRef="#ctx0" brushRef="#br0" timeOffset="31816.1403">-11264 3596 735 0,'11'-31'388'16,"-10"1"6"-16,-5 3-116 0,-5 6-124 15,-2 3-24-15,-7 12-54 16,-4 4-28-16,-1 13-38 16,-14 8-8-16,-4 8-4 15,-13 8 1-15,3 5-1 16,-6 10 0-16,11-1 0 15,-4 10-1-15,17-2 1 0,3 5 1 16,15-10-1 0,12-5 1-16,14-5 0 0,14-3 0 15,10-12 1-15,13-8 3 16,3-1 0-16,10-16 3 16,-5-13 2-16,-5-8 9 15,-12-8 13-15,-8-6 19 16,-13 3 9-16,-10-2 11 15,-8 5-10-15,-12 0-14 16,-9 5-22-16,-9 5-11 16,-3 8-14-16,-5 8-2 15,4 5 0-15,-2 11 2 16,9 2 0-16,6-1 0 16,9 2 0-16,7-3 0 15,13-6-2-15,14-6 3 16,11-3 0-16,12-10 3 0,3-4 1 15,2-7 1-15,-10 3-1 16,-2-3 0-16,-14 8-1 16,-6-2 0-16,-8 12-3 15,-2-2 0-15,-8 7-4 16,-2 4 0-16,2 7-2 16,0 1 2-16,0 2 1 15,-1 5 2-15,-2 0 1 16,-3 2-1-16,-5-1-1 0,-4 8 0 15,3-1 1-15,2 2 2 16,-1-4 10-16,8-3-81 16,6-10-78-16,18-19-357 15,9-10 11-15</inkml:trace>
          <inkml:trace contextRef="#ctx0" brushRef="#br0" timeOffset="32726.3658">-11177 3635 928 0,'-13'-22'355'15,"8"2"43"-15,19-8-233 16,13 2-68-16,23-5-22 15,7 2-49-15,19 4-11 16,4 8-8-16,5 8-5 16,-11 9-2-16,-4 5 0 15,-22 4-3-15,-13 6 0 16,-16 4 1-16,-11 8 0 0,-8 3 1 16,-8 5 3-16,-7-5 2 15,-6 1 3 1,0-5 6-16,-10-2 14 0,2-6 0 15,-4-5 1-15,2-4-2 16,-4-1-1-16,10-11-58 16,2-9-407-16,8-6 123 15</inkml:trace>
          <inkml:trace contextRef="#ctx0" brushRef="#br0" timeOffset="32275.9643">-10804 3541 729 0,'-8'21'396'0,"-17"7"-45"16,-4 17-80-16,7 5-243 15,-1 10 1-15,10-7 0 0,5 2-5 16,5-10-15-16,6 2-1 16,0-10-3-16,2-5 2 15,-2-11 0-15,0-9-17 16,-5-9-25-16,-7-11-343 15,-3-7 88-15</inkml:trace>
          <inkml:trace contextRef="#ctx0" brushRef="#br0" timeOffset="-155791.3456">1334 1336 999 0,'-13'-6'371'16,"-1"-3"96"-16,13 1-267 0,8 4-29 15,5-4-45-15,14 4-45 16,5 1-58-16,14 3-19 16,2-6 0-16,14 7-7 15,-8-2 10-15,4 5-7 0,-7 1 6 16,-10 5-21 0,-13-2-23-16,-7-1-87 0,-14 2-25 15,-24 5-344-15,-8 7 40 16</inkml:trace>
          <inkml:trace contextRef="#ctx0" brushRef="#br0" timeOffset="34669.8462">-10294 3491 692 0,'17'-19'437'16,"-10"5"-37"-16,-2 4-104 16,-4 8-197-16,1 8-32 15,-4 9-46-15,-2 11-22 16,-4 5 0-16,-5 13-4 16,-5 4 14-16,-8 6-1 15,1-6 9-15,-8 6-6 16,3-6 6-16,-2-1-10 0,8-8 4 15,2-5-9-15,8-10 7 16,4-7-7-16,7-8 9 16,4-2-9-16,8-5 7 15,6-1-4-15,5-1 7 16,8 2-8-16,4-2 6 16,5 0-5-16,-1 1 3 15,5-1-8-15,-5 2 5 0,0-2-4 16,-5 3 7-16,2-2-21 15,-4-1-61-15,1-1-362 16,1-4 85-16</inkml:trace>
        </inkml:traceGroup>
        <inkml:traceGroup>
          <inkml:annotationXML>
            <emma:emma xmlns:emma="http://www.w3.org/2003/04/emma" version="1.0">
              <emma:interpretation id="{8C2586E0-659F-4826-AA2B-D3C9FFEEA961}" emma:medium="tactile" emma:mode="ink">
                <msink:context xmlns:msink="http://schemas.microsoft.com/ink/2010/main" type="inkWord" rotatedBoundingBox="17816,15737 18271,15634 18306,15786 17851,158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040.38">-9669 3876 912 0,'15'-26'355'16,"-5"4"50"-16,-16 16-84 31,3 3-132-31,2 0-133 15,-25-3-22-15,-10 12-17 0,-15 12-13 16,-9 9 0-16,6 12-10 16,6 3 8-16,3 7-7 15,12-5 8-15,7 1-8 16,13-8 9-16,10-1-9 16,6-10 9-16,15-4-9 15,6-7 11-15,15-9-6 16,3-7 11-16,12-11-6 15,-9-6 8-15,2-9-7 16,-13 0 10-16,-8-3 1 16,-14 7 10-16,-11 5-2 15,-16 3 4-15,-12 5-11 16,-6 7-5-16,-7 3-12 16,1 3 1-16,2 7-6 15,12 4 6-15,4 1-7 0,10-2 6 16,11-1-9-16,9-1 6 15,20-7-4-15,9-5 9 16,16-7-5-16,3-5 10 16,7-8-6-16,-14 1 7 15,-4 2-8-15,-20 5 6 16,-13 7-9-16,-13 7 4 16,-15 11-11-16,-9 9 6 0,-6 9-6 15,-1 3 7 1,-5 8-3-16,10-5 10 0,5 3-7 15,12-9 8-15,9-2-95 16,8 1-401-16,4-19 104 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2:45.6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85C68FC-7935-411C-B77D-674A4EF06ADB}" emma:medium="tactile" emma:mode="ink">
          <msink:context xmlns:msink="http://schemas.microsoft.com/ink/2010/main" type="writingRegion" rotatedBoundingBox="-167,17143 6657,15698 7055,17579 230,19024"/>
        </emma:interpretation>
      </emma:emma>
    </inkml:annotationXML>
    <inkml:traceGroup>
      <inkml:annotationXML>
        <emma:emma xmlns:emma="http://www.w3.org/2003/04/emma" version="1.0">
          <emma:interpretation id="{4531346E-FE54-413A-A68E-659234E6FA12}" emma:medium="tactile" emma:mode="ink">
            <msink:context xmlns:msink="http://schemas.microsoft.com/ink/2010/main" type="paragraph" rotatedBoundingBox="-443,17439 1461,16382 2042,17428 137,18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086269-1152-4F2D-B3C2-FB81D4883690}" emma:medium="tactile" emma:mode="ink">
              <msink:context xmlns:msink="http://schemas.microsoft.com/ink/2010/main" type="line" rotatedBoundingBox="-443,17439 1461,16382 2042,17428 137,18485"/>
            </emma:interpretation>
          </emma:emma>
        </inkml:annotationXML>
        <inkml:traceGroup>
          <inkml:annotationXML>
            <emma:emma xmlns:emma="http://www.w3.org/2003/04/emma" version="1.0">
              <emma:interpretation id="{A4C2A04F-FD9B-4363-8055-87479CB78C68}" emma:medium="tactile" emma:mode="ink">
                <msink:context xmlns:msink="http://schemas.microsoft.com/ink/2010/main" type="inkWord" rotatedBoundingBox="-443,17439 312,17019 893,18066 137,18485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\</emma:literal>
                </emma:interpretation>
              </emma:one-of>
            </emma:emma>
          </inkml:annotationXML>
          <inkml:trace contextRef="#ctx0" brushRef="#br0">252-4 593 0,'-94'-15'204'0,"54"85"-5"16,7-7-153-16,4 27 15 15,19-10 23 1,1-1-68-16,4 76 0 16,2 1-15-16,-4 18 17 15,-1-13 19-15,4-56 28 0,-4-24-6 16,10-7 16-16,2-25-18 15,7-11-18-15,1-14-27 16,4-11 7-16,-2-7-12 16,7-13 10-16,-3-7-7 15,4-14-330-15,-2-4 111 16</inkml:trace>
        </inkml:traceGroup>
        <inkml:traceGroup>
          <inkml:annotationXML>
            <emma:emma xmlns:emma="http://www.w3.org/2003/04/emma" version="1.0">
              <emma:interpretation id="{D9D3D06F-3E57-4CCD-8D34-F49600164D5F}" emma:medium="tactile" emma:mode="ink">
                <msink:context xmlns:msink="http://schemas.microsoft.com/ink/2010/main" type="inkWord" rotatedBoundingBox="506,17443 1687,16788 1979,17316 798,17971">
                  <msink:destinationLink direction="with" ref="{BC8E919D-3C2F-402E-9927-1591D97B0EEC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3554.0012">863 506 976 0,'-11'-26'267'0,"1"8"79"16,-1-1-265-16,4-4-5 15,1-1-7-15,-5-6 4 16,-3 3 2-16,-7-3 5 16,-4 11-6-16,-8 4-13 15,0 12-11-15,-11 12-17 16,5 10-16-16,-3 8-18 15,11 5 5-15,4 5-11 16,12-4 9-16,10 0-6 16,11-6 10-16,11-3-6 0,8-13 9 15,14 1-6-15,0-15 10 16,14-18-8-16,-2-9 9 16,13-24-7-16,-5-12 5 15,10-15-9-15,-10 6 7 16,-4-5-8-16,-19 23 8 15,-7 12-8-15,-20 21 10 0,-9 20-8 16,-14 19 4 0,-10 22-7-16,-7 10 5 0,-5 23-10 15,3 1 10-15,3 11-7 16,12-13 7-16,6-1-6 16,12-16 6-16,4-9-7 15,7-16 9-15,10-11-40 16,0-13-41-16,0-7-412 15,-3-38 87-15</inkml:trace>
          <inkml:trace contextRef="#ctx0" brushRef="#br0" timeOffset="-53033.8273">1559-19 862 0,'2'-27'318'15,"-5"9"44"-15,-8 13-225 16,-2 11-40-16,-4 11-35 16,-4 7-9-16,0 7-12 15,-6 17-5-15,4-1 6 16,-1 7-2-16,8-3-5 15,-1 1-9-15,8-11-1 0,5-2-10 16,2-17 7-16,2-5 14 16,6-14 19-16,5-15 1 15,5-12 9-15,14-18-5 16,7-8-26-16,11-14-21 16,0 4-2-16,3-11-11 15,-12 20-3-15,-5 5 3 16,-16 16 6-16,-4 10-9 15,-10 20 4-15,-4 6-12 16,-1 11 10-16,-4 10-9 16,2 1 9-16,2 10-4 15,2-4 10-15,4 2-9 16,-1-3 8-16,2-4-7 16,0-7 7-16,2-5-6 15,-4-7 6-15,5-7-4 16,0-1 7-16,2 2-26 0,-8 5-49 15,-8 12 257-15,-8 11-686 16,-7 19 259-16</inkml:trace>
        </inkml:traceGroup>
      </inkml:traceGroup>
    </inkml:traceGroup>
    <inkml:traceGroup>
      <inkml:annotationXML>
        <emma:emma xmlns:emma="http://www.w3.org/2003/04/emma" version="1.0">
          <emma:interpretation id="{E6274354-CBEA-4BD7-9E00-2B6B8473CC5C}" emma:medium="tactile" emma:mode="ink">
            <msink:context xmlns:msink="http://schemas.microsoft.com/ink/2010/main" type="paragraph" rotatedBoundingBox="312,17956 6842,16573 7055,17579 525,18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21729-8E9E-4712-8807-FCCB134DB79E}" emma:medium="tactile" emma:mode="ink">
              <msink:context xmlns:msink="http://schemas.microsoft.com/ink/2010/main" type="line" rotatedBoundingBox="312,17956 6842,16573 7055,17579 525,18962">
                <msink:destinationLink direction="with" ref="{BC8E919D-3C2F-402E-9927-1591D97B0E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106A60-B8E4-49C7-8912-FD3813AEBA8A}" emma:medium="tactile" emma:mode="ink">
                <msink:context xmlns:msink="http://schemas.microsoft.com/ink/2010/main" type="inkWord" rotatedBoundingBox="311,17854 2076,17777 2116,18686 351,187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2169.0478">246 902 873 0,'-12'0'365'0,"6"0"37"16,9-3-226-16,16-3-53 16,14-1-49-16,27-8-15 15,12 1-26-15,24-1-4 16,3 0 0-16,27 2-11 15,-4 1-4-15,25-2-9 16,-7 2 1-16,16-1-7 16,-27-1 6-16,3 2-5 0,-28 2 6 15,-7 5-8-15,-26 5 8 16,-10 6-7-16,-20 0 7 16,-10 2-8-16,-19-2 9 15,-3 0-9-15,-7-5 12 16,-4 2-2-16,-4-3 9 15,0-3-6-15,-1-1 8 16,-2-7-25-16,0 1-36 16,-3-5 399-16,4 9-816 0,-14 3 369 15</inkml:trace>
          <inkml:trace contextRef="#ctx0" brushRef="#br0" timeOffset="-51526.2209">867 1243 663 0,'5'-21'391'0,"-7"0"-11"15,-4 8-137-15,-10-1-55 16,-4 7-69 0,-12 5-25-16,-4 5-35 0,-6 3-26 15,0 5-19-15,-12 7-13 16,9 7 1-16,-4 11-8 16,7 3 10-16,10 3 0 15,13-4 11-15,10 1 1 16,10-11 8-16,14-4-7 15,5-9 1 1,11-12-1-16,7-15 9 0,16-18-4 16,0-12 6-16,13-28-8 15,-4-4 0-15,4-14-13 16,-16 2 5-16,-6-4-9 16,-20 27 8-16,-8 7-10 15,-17 28 4-15,-9 17-8 16,-9 26 3-16,-8 23-7 0,-5 13 6 15,-1 7-3-15,7 7 6 16,0 2-5-16,12-12 8 16,7-1-6-16,6-9 9 15,6-2-7-15,6-16 8 16,3 3-8-16,3-7-37 16,3-7-366-16,2-8-89 0,-4-5-134 15</inkml:trace>
          <inkml:trace contextRef="#ctx0" brushRef="#br0" timeOffset="-50502.3263">1639 1079 889 0,'1'-36'373'0,"-5"14"37"16,-13 5-205-16,-8 19-88 15,-14 5-28-15,-3 16-43 16,-12 10-24-16,5 3-12 16,4 11-1-16,12 4 9 0,3 4-1 15,11-1 11-15,5 5-3 16,8-8 5-16,11-2-11 16,5-7 1-16,13-4-9 15,7-11 4-15,12-12-8 16,0-12 9-16,9-15-8 15,-6-14 7 1,-1-10 2-16,-16-1 11 0,-5-2 2 16,-14 6 6-16,-11 4-6 15,-7 10-3-15,-6 7-12 16,-3 4-4-16,0 7-9 16,6 2 3-16,2 5-7 15,8-1 3-15,8 1-7 16,8-2 8-16,8-4-5 15,8-4 6-15,9-10-4 0,-1-2 8 16,-1-5-8-16,-4 3 5 16,-7 6-5-16,-11 7 4 15,-5 11-12-15,-13 11 6 16,-7 10-6-16,-4 3 7 16,-10 10-7-16,-1 1 13 15,-1 2-6-15,4-7 5 16,2-1-5-16,8-8 7 15,9-3 2-15,9-6-10 0,14-11 304 16,2-16-815-16,2-16 358 16</inkml:trace>
        </inkml:traceGroup>
        <inkml:traceGroup>
          <inkml:annotationXML>
            <emma:emma xmlns:emma="http://www.w3.org/2003/04/emma" version="1.0">
              <emma:interpretation id="{1794A5FC-A0B3-4252-8D71-DC9ECB18DDF9}" emma:medium="tactile" emma:mode="ink">
                <msink:context xmlns:msink="http://schemas.microsoft.com/ink/2010/main" type="inkWord" rotatedBoundingBox="2556,17733 4199,17385 4274,17740 2631,18088"/>
              </emma:interpretation>
            </emma:emma>
          </inkml:annotationXML>
          <inkml:trace contextRef="#ctx0" brushRef="#br0" timeOffset="-42641.5106">2515 883 872 0,'5'6'357'0,"8"-11"52"15,17 1-206-15,33-8-31 16,14-5-45-16,30 2-20 0,5 5-44 16,4 1-23-16,-25 9-30 15,-1 1 11-15,-25 1-50 16,-2-7-444-16,-16-2 147 15</inkml:trace>
          <inkml:trace contextRef="#ctx0" brushRef="#br0" timeOffset="-43018.3623">2640 658 890 0,'-17'-12'352'0,"10"3"43"15,7 1-192-15,10 4-63 16,8 1-21-16,9-2-39 0,11 1-16 16,6 4-40-16,7 4-6 15,-2 4-8-15,7 4-4 16,-5-3-2-16,4 3 0 15,-8-5 4-15,-1-4-66 16,-11-4-51-16,4-1-354 16,-20-5 36-16</inkml:trace>
          <inkml:trace contextRef="#ctx0" brushRef="#br0" timeOffset="-28876.8948">3814 697 1096 0,'-9'-20'355'0,"1"5"92"16,1 3-304-16,8 6-5 16,7 3-48-16,13-1-28 15,9 2-35-15,16-2-16 16,8-1-9-16,10 2 4 15,-7 6-3-15,-3 3 342 16,-17 9-821-16,-13 3 385 16</inkml:trace>
        </inkml:traceGroup>
        <inkml:traceGroup>
          <inkml:annotationXML>
            <emma:emma xmlns:emma="http://www.w3.org/2003/04/emma" version="1.0">
              <emma:interpretation id="{7D971AFF-5048-41CC-907E-36CAA11A811D}" emma:medium="tactile" emma:mode="ink">
                <msink:context xmlns:msink="http://schemas.microsoft.com/ink/2010/main" type="inkWord" rotatedBoundingBox="4689,17029 6842,16573 7050,17555 4897,18011">
                  <msink:destinationLink direction="with" ref="{C2B8B076-B338-4DA0-A53B-163E1AD822A4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1945.0846">4674 221 296 0,'-7'-3'142'0,"5"0"-2"16,2-2-72-16,0-1-28 16,-1-1-18-16,1-5-15 0,-2 3-1 15,-2-3-1-15,1 3-2 16,1 0 4-16,2 1 3 16,2 2-1-16,4 2-61 15,1 1-95-15,5 1 8 16</inkml:trace>
          <inkml:trace contextRef="#ctx0" brushRef="#br0" timeOffset="-10311.8617">5205-40 531 0,'21'-26'350'16,"-16"11"-23"-16,-4 0-73 15,-2 3-79-15,-5-5-8 16,-6 10-52-16,0-5 1 16,-6 1-42-16,-6 8-11 15,-3 3-41-15,-12 8-5 16,-6 13-20-16,-9 8 7 0,1-1-9 16,-5 11 8-16,11-1-6 15,-1 4 5-15,12 0-7 16,2 6 5-16,11-5-7 15,8 8 4 1,11-4-4-16,7 1 5 0,9-8-5 16,12-5 7-16,4-13-5 15,14-7 10-15,6-12-3 16,12-15 22-16,-6-7 3 16,0-11 27-16,-13-6-3 0,-10-2 16 15,-14 5-21-15,-8 0 2 16,-9 9-28-16,-11 2 0 15,-4 5-20-15,-7 5 7 16,-4 9-13-16,-7 8 6 16,8 4-8-16,2 6 9 15,7 0-9-15,8 3 8 16,11-3-6-16,11-3 8 16,11-6-8-16,8-6 11 15,8-6-7-15,13-11 10 16,0-4-7-16,0-4 8 15,-8 4-9-15,-6 1 6 16,-21 10-8-16,-7 5 3 16,-13 8-10-16,-10 12 4 15,-4 8-7-15,-3 10 7 0,0 7-4 16,3 7 11-16,9-7-4 16,9 1 9-16,6-10 1 15,7-8-140-15,6-8-125 16,5-24-242-16,0-23-108 15</inkml:trace>
          <inkml:trace contextRef="#ctx0" brushRef="#br0" timeOffset="-9751.8452">5344-63 916 0,'-2'-27'324'15,"10"6"59"-15,14 1-259 16,23-4-17-16,8 0-48 15,17 3-15-15,1-3-30 16,7 6 2-16,-12 6-13 0,3 5 4 16,-20 5-10-16,-3 10 6 15,-18 1-9-15,-11 6 6 16,-14 4-7-16,-5 7 8 16,-10-1-4-16,-9 2 17 15,-6-1 7-15,-17 3 31 16,2-10-1-16,-7-2 16 15,4-1-17-15,-6-4-3 16,15-7-32-16,3 1 12 16,10-3-52-16,16-5-87 15,19 1-353-15,21-2 51 16</inkml:trace>
          <inkml:trace contextRef="#ctx0" brushRef="#br0" timeOffset="-9815.6749">5633-75 1017 0,'14'-19'312'0,"-8"2"68"15,0 11-305-15,0 17-12 16,-5 7-45-16,-1 18-10 16,-1 7-17-16,-4 11 10 15,-1-4-4-15,0 11 9 16,-1-10-7-16,4 6 10 16,1-9-8-16,-2-1 7 15,5-17-34-15,-2-12-348 16,-4-21 106-16</inkml:trace>
          <inkml:trace contextRef="#ctx0" brushRef="#br0" timeOffset="-9144.1777">6214-182 1035 0,'12'-24'365'0,"-12"6"50"0,-4 15-280 15,-4 12-68-15,-4 14-22 16,2 5-51-16,-1 14 3 16,2 1-4-16,-3 6 10 15,5-4-6-15,-8 11 6 16,-3-5-8-16,-3 3 9 16,0-5-7-16,-2-2 8 15,8-11-6-15,3-8 8 31,8-13-5-31,5-6 9 0,8-9-4 0,14-9 17 16,8-6-6-16,13-1 7 16,2-4-10-16,2 7 4 15,-13 4-18-15,-5 7-30 0,-11 5-63 16,-14 0-343-16,-5-7 60 16</inkml:trace>
          <inkml:trace contextRef="#ctx0" brushRef="#br0" timeOffset="-6991.3509">6585 147 709 0,'-3'-3'370'16,"-4"0"-18"-16,2 3-160 0,1 2-84 16,2 2-55-16,-4 1-14 15,5-1-17-15,-2 7-5 16,0-1-9-16,-3 8-3 15,0 6-5-15,-2 12 1 16,-3 3-1-16,-2 12 0 16,5-24 17 15,4-13 44-31,1-1-20 0,-11 35 14 16,2-15-3-16,3-9 24 15,11-18 1-15,8-19 2 16,1-11-11-16,5-14-12 15,4-5-33-15,-2-16-11 16,-1 1-6-16,-1-1-2 0,-5 14-1 16,-4 6 0-16,-5 17-3 15,-5 10-5-15,-2 12-2 16,-4 12-3-16,0 7-1 16,2 10 2-16,5 1 2 15,7 4 4-15,4-7 1 16,10-3 1-16,2-13 2 15,11-10 3-15,-1-11 1 16,11-10 2-16,-6-8 1 0,5-7 0 16,-11 1-3-16,-3-1 1 15,-9 10-2-15,-8 7-2 16,-8 10-6-16,-7 17-3 16,-4 11-3-16,-6 8 0 15,2 8 3-15,-1 8 3 16,8-4 4-16,5 10 1 15,4-2 1-15,7 3-76 16,-2 1-217-16,-7-11-202 16,-1-25-81-16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2:36.4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CFED881-9002-4855-A5CE-47B8A03FC857}" emma:medium="tactile" emma:mode="ink">
          <msink:context xmlns:msink="http://schemas.microsoft.com/ink/2010/main" type="inkDrawing" rotatedBoundingBox="2553,6237 14243,6322 14241,6578 2551,6493" shapeName="Other"/>
        </emma:interpretation>
      </emma:emma>
    </inkml:annotationXML>
    <inkml:trace contextRef="#ctx0" brushRef="#br0">-2 188 1478 0,'6'12'451'16,"42"-8"-433"-16,3-1-12 0,1 2-4 15,8-5-1-15,-1-14 1 16,15-5-1-16,-5 2 0 15,10-5 0-15,-14 2 1 16,5 1-2-16,-8 7 1 16,2 0 1-16,-7 9 0 15,11 3-1-15,-5 6 2 16,14-2 0-16,-2 4-1 0,15-7 0 16,-6-4 1-16,15-4-2 15,-6-4-1-15,11-5 2 16,-8 1-1-16,12 3-1 15,-15 1 2-15,10 2-1 16,-13 6-1-16,12 0 1 16,-10 0-1-16,16 3 1 15,-13 0 1-15,10 6-1 16,-14 2 2-16,13 5 3 16,-14 4 2-16,20 2 1 15,-16-5 2-15,17 1-3 16,-13-5-3-16,16-5-4 15,-13-2 0-15,16 1-3 16,-12-5 4-16,6 5-3 16,-15 5 4-16,6 5-3 0,-12-4 2 15,17 11-3-15,-7-7 2 16,16-5-3-16,-10-9 3 16,17 7-1-16,-13-10 1 15,12 6-1-15,-13 2 2 16,14 2-3-16,-18-1 2 15,17 0-1-15,-11 0 0 16,17-4-1-16,-10-2 2 0,19-3-2 16,-13 0 1-16,24-5 0 15,-16 8 1-15,16-6-2 16,-13 0 1-16,22 2-1 16,-25 7 3-16,19-6-3 15,-14 6 2-15,21-2-1 16,-20-4 2-16,25-1-4 15,-17-2 3-15,20-2-2 16,-18 4 0-16,17 1 0 16,-21-5 2-16,19 4-2 15,-23 2 2-15,19-2-1 16,-22 1 1-16,23 6-1 16,-24 0 1-16,14-3-1 15,-21 4 1-15,13 4-2 0,-25-4 1 16,19 5-1-1,-19-3 3-15,18 0-3 0,-17-7 1 16,20-1 1-16,-16-7-1 16,7 5-2-16,-24-2 5 15,3 3-4-15,-24 4 2 16,-1-1-2-16,-15 0 10 16,-1 6 8-16,-13-4 10 15,3 1 12-15,-12 3 7 16,2 0-6-16,-8-8-5 0,3 1-8 15,-9-4-8-15,3-2-5 16,-9 1-2-16,-2-3-5 16,-7 4 0-16,0 1-4 15,-4-1 0-15,1-2-24 16,0 1-35-16,1-9-74 16,-1-23-342-16,-7-13 53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1:32.9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43CBE5C-9FAC-4CCF-89BB-7A1EF5217904}" emma:medium="tactile" emma:mode="ink">
          <msink:context xmlns:msink="http://schemas.microsoft.com/ink/2010/main" type="writingRegion" rotatedBoundingBox="4832,17717 7002,17963 6910,18777 4739,18531">
            <msink:destinationLink direction="with" ref="{BC8E919D-3C2F-402E-9927-1591D97B0EEC}"/>
          </msink:context>
        </emma:interpretation>
      </emma:emma>
    </inkml:annotationXML>
    <inkml:traceGroup>
      <inkml:annotationXML>
        <emma:emma xmlns:emma="http://www.w3.org/2003/04/emma" version="1.0">
          <emma:interpretation id="{AB25837C-C9FC-49B1-86B1-7E2CB2C28B96}" emma:medium="tactile" emma:mode="ink">
            <msink:context xmlns:msink="http://schemas.microsoft.com/ink/2010/main" type="paragraph" rotatedBoundingBox="4832,17717 7002,17963 6910,18777 4739,18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73696-2C04-473C-B1A4-77FC1992C590}" emma:medium="tactile" emma:mode="ink">
              <msink:context xmlns:msink="http://schemas.microsoft.com/ink/2010/main" type="line" rotatedBoundingBox="4832,17717 7002,17963 6910,18777 4739,18531"/>
            </emma:interpretation>
          </emma:emma>
        </inkml:annotationXML>
        <inkml:traceGroup>
          <inkml:annotationXML>
            <emma:emma xmlns:emma="http://www.w3.org/2003/04/emma" version="1.0">
              <emma:interpretation id="{9E38B08E-74A8-4C94-916C-46C4AF27B2B9}" emma:medium="tactile" emma:mode="ink">
                <msink:context xmlns:msink="http://schemas.microsoft.com/ink/2010/main" type="inkWord" rotatedBoundingBox="4832,17717 7002,17963 6910,18777 4739,185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-4908 2798 946 0,'5'-5'322'0,"2"1"51"16,8 1-260-16,9-3-22 15,6 3-38-15,13-2-9 16,3 2-9-16,11-1-14 16,-7 2 3-16,1 1-13 15,-12 1 1-15,-6 1-9 16,-11 2 10-16,1-1-65 15,-4-4 209-15,2-2-570 16,-9-4 200-16</inkml:trace>
          <inkml:trace contextRef="#ctx0" brushRef="#br0" timeOffset="1221.5558">-4094 2699 917 0,'0'-8'334'0,"-3"-1"49"16,3-1-246-16,-1 1-33 15,-5 1-40-15,-2 1-22 16,-2 1-17-16,-11 1-16 16,-3 5 0-16,-5 5-9 15,-4 5 4-15,-3 7-10 16,9 5 7-16,1 8-10 15,10-3 7-15,11 2-9 16,17-2 10-16,12-6-3 16,14-12 13-16,17-8-2 15,6-10 12-15,12-15-4 0,-1-7 6 16,6-13-9-16,-49 1 35 47,-14 20 33-47,0 2-2 0,31-57-60 15,-28 21-20-15,-15 12 3 16,-16 25-12-16,-4 58 10 16,1 10-11-16,10-4 11 15,4 8-12-15,7-4 13 16,2 5-8-16,5-8 13 0,0 4-9 16,9-7 14-16,-4 0-13 15,-5-10-40-15,4-10-345 16,-2-14-64-16,-8-17-141 15</inkml:trace>
          <inkml:trace contextRef="#ctx0" brushRef="#br0" timeOffset="1779.7242">-3415 2338 917 0,'0'-16'313'15,"-3"-5"77"-15,0 6-244 16,3 3-7-16,-3 10-37 15,1 10-37-15,-1 7-33 16,-3 18-25-16,-3 7-12 0,-1 17-4 16,-1-4 11-16,-4 12-7 15,3-10 10-15,-6 7-8 16,3-13 8-16,-1 7-8 16,0-14 8-16,6-2-7 15,5-14 8-15,7-7-6 16,4-10 18-16,10-7 13 15,4-4 14-15,13-7-4 16,2-3 7-16,8 0-17 16,-5 3-13-16,-1 2-13 15,-7 8 12-15,-6-1-129 16,-13 6-355-16,-16-12 87 16</inkml:trace>
          <inkml:trace contextRef="#ctx0" brushRef="#br0" timeOffset="2934.1257">-2894 2805 930 0,'7'-19'382'16,"1"-2"52"-16,-5 1-246 16,-6 5-42-16,-5 5-59 15,-7 5-35-15,-3 2-39 0,-6 11-16 16,-3-1 3-16,-9 10-6 16,1 2 8-16,-1 10-7 15,5-4 6-15,-1 16-9 16,11-5 9-16,6 7-11 15,9-1 10-15,9 2-8 16,5-14 12-16,11 1-8 16,16-11 15-16,8-11-9 15,1-8 10-15,11-5-4 16,-7-10 16-16,-8-11-1 16,-12 2 11-16,-7-1-1 15,-13 2 3-15,-11 4-16 16,-8 7-4-16,-8 2-11 15,-1 5 1-15,-2 5-10 16,3 5 7-16,6 5-9 0,7 1 8 16,6-2-9-16,10-1 11 15,11-4-6-15,8-7 9 16,13-5-7-16,-1-2 9 16,-1-5-9-16,-10 4 6 15,-10 4-10-15,-16 6 5 16,-13 12-10-16,-9 12 9 15,-4 10-10-15,-7 5 12 16,5 6-8-16,8-2 10 0,8 0-4 16,13-4 7-16,13 0-473 15,1-4-14-15,7-13-151 16</inkml:trace>
          <inkml:trace contextRef="#ctx0" brushRef="#br0" timeOffset="7207.0131">-3588 3361 897 0,'-26'-6'301'0,"5"-2"85"16,11 4-256-16,1-1 3 16,6 2-21-16,6 0-20 15,9 2-34-15,9-1 10 16,10 4-2-16,22-2-17 15,4 0-4-15,18 1-10 0,-25-1-12 32,-1 0-19-32,58-1 0 0,-13-4 1 15,7-2 0-15,-16-5 5 16,-21 0-60-16,-16-3-69 16,-5 10-365-16,-19 5 39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12.5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3321279-E9EF-437F-A204-04356F49C24D}" emma:medium="tactile" emma:mode="ink">
          <msink:context xmlns:msink="http://schemas.microsoft.com/ink/2010/main" type="writingRegion" rotatedBoundingBox="16462,9815 26428,9565 26453,10574 16487,10824"/>
        </emma:interpretation>
      </emma:emma>
    </inkml:annotationXML>
    <inkml:traceGroup>
      <inkml:annotationXML>
        <emma:emma xmlns:emma="http://www.w3.org/2003/04/emma" version="1.0">
          <emma:interpretation id="{E10A5EEB-93EE-42A3-A176-990118363188}" emma:medium="tactile" emma:mode="ink">
            <msink:context xmlns:msink="http://schemas.microsoft.com/ink/2010/main" type="paragraph" rotatedBoundingBox="16462,9815 26428,9565 26453,10574 16487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95F14C-A74C-4AA1-A82E-6E74848A5872}" emma:medium="tactile" emma:mode="ink">
              <msink:context xmlns:msink="http://schemas.microsoft.com/ink/2010/main" type="line" rotatedBoundingBox="16462,9815 26428,9565 26453,10574 16487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96635667-ED04-4470-912D-9F251E5DF6E7}" emma:medium="tactile" emma:mode="ink">
                <msink:context xmlns:msink="http://schemas.microsoft.com/ink/2010/main" type="inkWord" rotatedBoundingBox="16438,9909 20658,9620 20719,10511 16499,108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-14-3979 943 0,'-3'-6'517'0,"0"6"-51"16,-1 5-145-16,-4 8-252 15,10 11-23-15,-5 2-28 16,6 1-3-16,3-2-17 15,3 1 8-15,0-12-7 0,12-7 5 16,1-13-2-16,11-14 6 16,5-16-4-16,5-10 5 15,-7-4-4-15,-3 5 1 16,-12 15-4-16,-6 8-2 16,-10 14-4-16,-1 13-1 15,-4 5 0-15,-3 4 0 16,0 7 3-16,2 1 1 15,1-5 1-15,3-2 1 16,5-6-1-16,10-17 1 16,6-5 2-16,7-13 2 15,2-7-1-15,6-4 2 16,-4 5-3-16,-5 2 0 16,-9 9-4-16,-6 9-2 15,-9 11-5-15,-6 13 4 16,-3 4-3-16,-2 11 4 0,1-1 0 15,2-1 7-15,7-8-6 16,4-8 6-16,6-6-4 16,9-15 7-16,0-3-5 15,3-12 7-15,3 0-6 16,-3-11 3-16,-6 13-7 16,-3 7-1-16,-6 7-13 15,-12 10 0-15,-5 13-4 0,-2 10 4 16,-4-1 3-16,-1 12 11 15,3-9 0-15,6-1 4 16,3-13-7-16,9-10 8 16,12-12-3-16,12-10 6 15,5-5-6-15,8-9-48 16,2-3-35-16,1-18-61 16,-10 0-335-16,0-8 62 15</inkml:trace>
          <inkml:trace contextRef="#ctx0" brushRef="#br0" timeOffset="545.5966">1064-4521 456 0,'0'3'480'0,"0"2"-124"16,-1-4 1-16,-1 8-231 16,-4-3-70-16,2 6-9 15,-4 6-19-15,-2 19-18 16,1 2-9-16,-3 13 0 16,0 1 1-16,-6 8 6 15,1-10 5-15,1 5 13 0,1-7 1 16,3 1 2-16,9-17-6 15,3-6-4 1,6-11-12-16,6-11 2 0,1-11-2 16,2-5 2-16,0-8-1 15,-6-4 1-15,-7-1-2 0,-7-3-3 16,-10 0-1 0,-3 3 0-16,-1-3-1 0,-5 5-18 15,2 4-8-15,4 0-3 16,2 4 0-16,1 7 0 15,3 1 15-15,3-3 26 16,3 6 16-16,3-2 25 16,4 2 1-16,14-6 6 15,5 5-18-15,11-4-7 16,6 1-27-16,8-4 0 16,-3 4-6-16,1-7-20 15,-7-1-72-15,-10-15-376 16,-17-7 81-16</inkml:trace>
          <inkml:trace contextRef="#ctx0" brushRef="#br0" timeOffset="558.5619">953-4593 1388 0,'-18'17'290'15,"12"-1"133"-15,17 2-406 16,19-6-438-16,4-10 142 15</inkml:trace>
          <inkml:trace contextRef="#ctx0" brushRef="#br0" timeOffset="900.2685">1627-4457 1023 0,'-12'13'440'0,"-18"-4"-4"16,-7-3-199-16,0 11-203 15,6-7-11-15,5 1 0 16,13-5-11-16,4 4-3 16,3-8-9-16,4 7 0 15,2 1-1-15,5 2 0 16,-1-1 0-16,5 5 0 16,2-2-1-16,2-1 0 15,1-2-3-15,2 1 2 16,-1-3-1-16,0 4 2 15,-4-2 0-15,0-1 3 16,-7 2-1-16,-2 5 0 0,-4-5 1 16,-7 6 0-16,-5 1 13 15,-7 1 22-15,-6-2 6 16,-6-2 13-16,3-2-1 16,3-7-11-16,6-4-21 15,8-12-75-15,8-4-74 16,14-13-370-16,9-2 32 15</inkml:trace>
          <inkml:trace contextRef="#ctx0" brushRef="#br0" timeOffset="1436.8741">1710-4545 1063 0,'12'5'293'0,"-8"13"122"16,-5 4-275-16,-2 19-22 15,-2 1-12-15,1 6-11 16,1-6-51-16,1 5-21 15,4-17-21-15,1 1 1 16,-2-8-4-16,2-2 4 16,0-11-4-16,5-1 18 15,-2-9 1-15,9-10 5 16,0-8-2-16,1-2 4 16,-2 1-17-16,-4-4 1 15,-8 8-7-15,-4 5 5 0,1 5-8 16,-4 1 3-16,5 2-7 15,2 4 5-15,7 5-6 16,4 1 5-16,8 2-5 16,8 1 9-16,4-7-7 15,6-2 9-15,-2-4-4 16,2-8 5-16,-9-1-5 16,-3-1 6-16,-12 2-6 15,-6-1 4-15,-4 10-5 16,-5 1-1-16,-2 7-4 0,-1 5 5 15,0 3-2-15,3-3 8 16,3 0 8-16,8 0-1 16,4-10-5-16,12-7 4 15,5 1-6-15,10-8-3 16,0-3 2-16,4-8-3 16,-7-2-19-16,-3-2-47 15,-7 6-17-15,-10 12-15 16,-14 13-1-16,-11 16 3 15,-11 2 29-15,-7 7-17 16,0-8 3-16,-4-2-322 16,4-8 87-16</inkml:trace>
          <inkml:trace contextRef="#ctx0" brushRef="#br0" timeOffset="1671.2479">2409-4678 1251 0,'-7'12'321'16,"-11"9"138"-16,9 1-356 16,13 5-36-16,13-9-9 15,10-3-55-15,10-4-87 0,11-7-375 16,-4-5 66 0</inkml:trace>
          <inkml:trace contextRef="#ctx0" brushRef="#br0" timeOffset="2310.6169">2669-4474 624 0,'-17'44'376'0,"-1"11"-26"0,-4-7-90 0,5 3-141 16,5-19-39-16,3 4-9 15,3-11-34-15,5 1-12 16,1-2-20-16,-2 4 1 16,4-4-4-16,-7 18 4 15,4 0-4-15,-8 6 3 16,0-3-5-16,-2 2 19 15,1-19 8-15,-1-6 45 16,4-19 3-16,1-23 6 16,4-12-19-16,8-26-7 15,9-8-54-15,17-12-45 16,2 10-17-16,8-1-2 0,-1 15-3 16,-2 14 12-16,-12 11 37 15,0 13 14-15,-6 13 2 16,-5 9 10-16,0 6 2 15,3-2 12-15,-1 1 0 0,6-7 7 16,3-1-9 0,11-16 0-16,-1-1-10 0,11-20 1 15,-7-5-10-15,-4-8-21 16,-10 11-9-16,-3 4 0 16,-15 19-5-1,-6 16 3-15,-4 9 25 0,-4 19 28 16,-2 4 8-16,-1 12 27 15,5-13 3-15,2 5 2 16,-2-15-26-16,6 0-3 16,1-10-28-16,5 4 3 15,8-6-9-15,4 6 7 16,-2-2-5-16,2 10 3 16,-3 1-5-16,-10 9 2 15,-5-9-3-15,-3 12 1 16,-6-8-1-16,-5 4 3 15,-1-7-3-15,2 7 6 16,-2-14-5-16,0-5 6 0,0-10-2 16,1-10 5-16,-1-11-6 15,0-8 4-15,2-13-6 16,-1-6 3-16,2 0-6 16,2-1 2-16,10 2-4 15,0 14 3-15,9 5-3 16,4 4 4-16,5 3-8 15,8 3-51-15,4 0-37 0,7 0 429 16,2 12-821-16,3-9 389 16</inkml:trace>
          <inkml:trace contextRef="#ctx0" brushRef="#br0" timeOffset="2881.3114">3552-4330 1471 0,'-9'6'432'0,"3"-10"126"15,9 1-415-15,12-6-35 16,3 0-38-16,13-11-19 16,8 7-39-16,5-7 0 15,-4 8-13-15,5-3 9 16,-9 5-20-16,-1-4-13 0,-5 7-164 16,0-4-382-16,-5 2 53 15</inkml:trace>
          <inkml:trace contextRef="#ctx0" brushRef="#br0" timeOffset="3224.9107">4148-4686 1458 0,'-9'-6'406'0,"4"5"120"16,5 5-425-16,3 8-21 15,2 3-37-15,1 18-15 16,1 8-23-16,1 11 0 16,-2 10-4-16,-2 6 3 15,-2-11-3-15,-7 3-153 16,-2-9-380-16,-7-11 75 16</inkml:trace>
        </inkml:traceGroup>
        <inkml:traceGroup>
          <inkml:annotationXML>
            <emma:emma xmlns:emma="http://www.w3.org/2003/04/emma" version="1.0">
              <emma:interpretation id="{89BDCCC0-8F8A-4ADD-9A1A-F4832C6BA328}" emma:medium="tactile" emma:mode="ink">
                <msink:context xmlns:msink="http://schemas.microsoft.com/ink/2010/main" type="inkWord" rotatedBoundingBox="22125,9926 23575,9597 23746,10351 22296,106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9015.3506">6558-4411 871 0,'-8'6'307'15,"1"-9"47"-15,4 3-210 16,3 3-78-16,3-1-14 16,0-4-26-16,4 5-11 15,2-6-13-15,6 3 4 0,2 0 1 16,2 0 1-16,1-3 1 15,5-3 3-15,-2 3-1 16,4-6 4-16,-2 2-2 16,5 1 0-16,-3 0-5 15,3-3-2-15,-3 4-5 16,-1 0 1-16,-5 2-2 0,-3 3 1 16,-2 3 0-16,-7 10 2 15,0-1-2-15,0 0 3 16,-4 1 0-16,-4-7 2 15,4-4 0-15,-10-5 5 16,-4 0 1-16,-4-3 5 16,-4 1 4-16,-13 1 3 15,-1 2-3-15,-14 2 0 16,0 3-6-16,-11 8 4 16,13-1 0-16,-8 5 11 15,10 3 2-15,-1 3 10 16,11-7-2-16,-2-1 4 15,13-2-13-15,7-7-3 16,7-7-11-16,9 3-5 16,3-4-9-16,6-2 2 15,6-5-2-15,7 10 0 16,7-4-3-16,10 8 0 0,0-1-1 16,10 5 0-16,-1-1 1 15,5 0 1-15,-10-10 0 16,-2-2 0-16,-8-9-2 15,-8-11 2-15,-11-2 0 16,-4-2 1-16,-5 6 0 16,-7 4 3-16,-2 11-2 0,-2 6 0 15,-2 7-3-15,-5 5 2 16,2-1-1-16,-2 7 1 16,1-1 1-16,-12 1 1 15,1-2-2-15,-13 5 1 16,0-6 0-16,-12-6 1 15,8-1 0-15,-1 2 1 16,5-2-1-16,-1-2-1 16,14 4-2-16,5-2 0 15,6-4-2-15,9 1-1 16,5-1-3-16,11-4-1 16,10-3 0-16,16-10 1 15,6-8 3-15,12-11 3 16,-5-1 1-16,-1 3 2 15,-18 9 0-15,-1 12-20 16,-17 7-17-16,-9 16-34 0,-6 10-3 16,-14 14-32-16,-2 2-9 15,-10-1-352-15,-10-16 114 16</inkml:trace>
          <inkml:trace contextRef="#ctx0" brushRef="#br0" timeOffset="-157815.2981">5896-4420 918 0,'-1'0'281'16,"1"6"75"-16,-2 0-241 0,1 14-34 15,-1 5-21-15,1 10-8 16,-2 2-27-16,-2 17-13 16,1-6-8-16,-5 5-1 15,1 5-2-15,-1 1 2 16,-1-11-1-16,-4 3 2 15,1-2-2-15,-1-5 2 16,4-14-2-16,2-4 8 16,7-16-2-16,8-2 4 15,2-16-3-15,9-2 6 16,3-7-8-16,8-5 3 16,-2-4-4-16,6 6 2 15,-6 1-5-15,3 7 1 16,-6 7-2-16,-5 5 0 15,-4-1 2-15,-1 5-14 16,-4-1-36-16,-4-6-359 0,-4-7 94 16</inkml:trace>
          <inkml:trace contextRef="#ctx0" brushRef="#br0" timeOffset="-149091.8209">6597-4321 346 0,'-3'-4'294'0,"-8"5"-12"16,-1 2-82-16,0 5-2 15,0-2-74-15,0 3-35 16,3-6-30-16,3 0-7 16,5-2-17-16,1-1-6 15,3 0-6-15,4 2-14 16,4-4-6-16,2-1-1 15,7 0 0-15,1-1-3 16,1-1 2-16,1 5-1 16,-2-4 1-16,0 2-1 15,-3 5 1-15,7 0 0 16,-2-9 1 15,-13 3 0-31,2 0-1 0,36-6-1 16,-7-4 1-16,-2 4 0 0,-11-9 0 15,-26 22 1-15,-5-2 0 16,0 7 3-16,-3-3 1 16,1 9 1-16,-1-8 10 15,-7 2 21-15,-4-6 3 16,-10-1 6-16,-7-1 1 16,-11 5-7-16,3-3-20 15,-8 5-7-15,11-2-6 16,2 0-2-16,10-5-4 15,4 2 2-15,13-1 0 0,2-4-4 16,8 4-1-16,9-4 0 16,5-1-1-16,13 0-1 15,6 0 3-15,13-4 3 16,1 1-2-16,13-5 0 16,-5-4 1-16,1-3-1 15,-8-1 0-15,-6-4 1 16,-18 8-1-16,-11 3 2 15,-8 5 2-15,-10 7 0 16,-2 0 0-16,-5 4 1 16,-3 2-2-16,-3 6-1 15,-3 2 0-15,-9 2-2 16,0-2 0-16,-3 4-1 16,1-3 1-16,10-3-35 0,10 1-38 15,3-22-350-15,16-27 69 16</inkml:trace>
          <inkml:trace contextRef="#ctx0" brushRef="#br0" timeOffset="-144603.2169">6595-4235 533 0,'-16'13'307'0,"2"-1"-2"15,7-3-131-15,4-3-33 0,3-7-66 16,4-2-15-16,2-5-31 16,5-5-5-16,4 2-9 15,3-4 1-15,1 5-11 16,8-2 0-16,-3 7-7 16,3-2 6-16,2 4 1 46,-16 1 0-46,2 1-2 0,38-8-6 0,-2 0 8 16,-5 0-7-16,-7-2 4 16,-39 5 10-16,-3 3 22 15,-7 8-5-15,-4 2 8 16,-8 5-3-16,-4 2-4 16,-5-2-18-16,-10-5 10 15,-2-2-8-15,-8 1 8 16,4-5-12-16,-4 1 6 15,6 4-9-15,3-6 8 16,11 0-7-16,2 3 7 16,10-3-8-16,7 0 6 15,6 3-11-15,9-8 7 16,7 2-9-16,11-1 5 16,3-8-8-16,17-8 6 0,2-4-7 15,17-9 7 1,2-1-7-16,5 2 8 0,-8 8-6 15,-8 12 4-15,-20 12-4 16,-2 9 8-16,-22 3-8 16,-2 3 9-16,-2-3-6 15,-5 3 7-15,-10-4-9 16,5-1 9-16,-14-1-9 16,-9 5 7-16,-3-1-7 0,-11 5 7 15,-4 0-8 1,-1-3 6-16,2-3-7 0,4-3 6 15,11-6-6-15,5-1 6 16,12 2-7-16,8-5 6 16,5-2-7-16,5 3 4 15,6 4-6-15,11-1 7 16,4-1-5-16,12 1 8 16,4-2-6-16,10-5 6 15,-2-2-7-15,7 0 7 16,-8-2-7-16,-2-5 7 15,-15-2-6-15,-6 4 8 16,-14 2-6-16,-14 2 9 16,-11 5-8-16,-6 8 8 15,-8 3-8-15,-10-1 7 16,5 2-9-16,-8-1 7 0,3-1-7 16,-5-7 7-16,5 4-9 15,-1-2 8-15,8-2-5 16,4-1 8-16,10-1-6 15,6-1 7-15,9 1-9 16,7 1 4-16,8 0-9 16,11 0 6-16,5-2-5 15,11-4 7-15,-3 0-4 0,8-1 4 16,-8 2-4-16,0-7 5 16,-9 5-4-16,1-4-51 15,-14 1-32-15,-10-11-338 16,-14 1 47-16</inkml:trace>
          <inkml:trace contextRef="#ctx0" brushRef="#br0" timeOffset="-141244.7006">6925-4217 186 0,'11'-12'147'0,"5"0"16"15,5-2-34-15,-4-2-17 16,-5 2-30-16,4 4-21 16,-4 1-40-16,-1 3-3 15,4 4-4-15,1 1 4 16,2 1-2-16,2 0 4 16,1 0-6-16,0-11-207 15,1-8 68-15</inkml:trace>
          <inkml:trace contextRef="#ctx0" brushRef="#br0" timeOffset="-157475.6808">5725-4531 1038 0,'-13'18'276'0,"5"-2"84"16,13-4-296-16,7 0-29 16,10-4-16-16,16-3-5 15,5-9-9-15,10-6 1 16,-1-10-1-16,4-2 3 16,-13-2-1-16,2 4-14 15,-12 8 1 1,-13 5-361-16,-17 4 106 0</inkml:trace>
          <inkml:trace contextRef="#ctx0" brushRef="#br0" timeOffset="-90751.9541">6404-4177 610 0,'-3'-18'263'0,"3"2"34"15,-2 2-155-15,4-1-25 16,1 8-42-16,4 2-22 16,4 5-32-16,7 5-9 15,3 1-10-15,6-3 1 16,-2-3 0-16,5-2-2 15,0-5 1-15,5 1-1 16,-3-5 2-16,2 1-1 16,-4 1 0-16,-1 4-2 15,-7 5 0-15,-1 9 1 16,-3 5 0-16,-1-2 1 16,-1 4 1-16,1-1 1 15,-2-6-2-15,0-4 0 16,-3-2-1-16,-3-3-1 15,-2-3 1-15,-5 1 1 0,-5 1-1 16,1-1 9-16,1 1 5 16,-4 1 5-16,-1-5-1 15,-1-2 3-15,-7-1-11 16,-4-2-3-16,-4-2-6 16,-5 1 5-16,1 5 2 15,-4-1 5-15,0 1 1 16,-1 4 3-16,2-1-6 15,-2 8-1-15,5 2-6 0,3-2-2 16,5-1-2-16,6 8 0 16,5-6-2-16,4-4 3 15,3 2-4-15,3-1 1 16,4-6-1-16,4 0 1 16,2 2-1-16,4-4 2 15,2-4 1-15,7 3 0 16,-2-4-2-16,6 5 3 15,-1-2-2-15,4-2 0 16,-5 3 0-16,2 0 1 16,-4-2-2-16,-2 1 2 15,-5 4-1-15,-4 1 1 16,-6 2-1-16,-6 0 1 16,-4 6-1-16,-14-1 2 0,0 2-2 15,-3 1 4 1,0-1-4-16,-8-1 10 0,7 0 1 15,-7-3 7-15,2-4-1 16,-4 1 2-16,7 3-9 16,-3-3-3-16,7 1-9 15,7 8-274-15,5-4-110 16,1-19-58-16</inkml:trace>
          <inkml:trace contextRef="#ctx0" brushRef="#br0" timeOffset="79360.137">6467-4351 612 0,'-18'9'446'0,"3"-3"-82"16,3-3-81-16,4 3-187 15,2 2-57-15,11-2-20 16,4-3-8-16,9 0-10 15,4 1 2-15,10-10-4 16,-4-1 5-16,8-14-2 16,-1 1 3-16,3-5-4 15,-2 5 3-15,3 2-2 16,-6 9 2-16,6 5-4 16,0-2 4-16,1 3-4 0,-4 6 4 15,3 4-6-15,-4-1 6 16,-1 8-6-16,-10 4 5 15,-1-6-3-15,-7-5 6 16,-7 2 5-16,-9-3 23 16,-1-4 22-16,-5 1 7 15,-9-3 7-15,-8 0-2 16,-8-5-17-16,-10 1-21 0,-17-4-10 16,-4 1-7-16,-11 5-9 15,4 1 0-15,-2 5-6 16,18 1 8-16,8 5 2 15,20-1 6-15,7 0-6 16,12-7 6-16,10 5-13 16,8-2-2-16,12-8-10 15,11 0 7-15,14-8-5 16,9-7 10-16,11-9-3 16,-5 0 7-16,5-1-6 15,-15 8 6-15,-6 0-5 16,-12 8 4-16,-4 5-5 15,-10-1 5-15,-4 2-5 16,-7 2 5-16,-4 4-6 16,-7 0 7-16,-6 7-4 15,-7 5 6-15,-11 11-3 0,-6 0 5 16,-9 5-6-16,-6-4 7 16,-8 3 3-16,7-9 6 15,-11-4-7-15,3-8 7 16,1 1-10-16,11-8-2 15,6-2-8-15,13 4 5 16,8 4-7-16,9-7 3 0,9 10-6 16,2-1 6-16,14-4-11 15,7 0 7-15,18-3-5 16,1-10 5-16,16-14-4 16,-7-3 10-16,3-5-5 15,-15 7 7-15,-1 4-5 16,-14 15 5-16,-3 6-8 15,-8 6 6-15,-4-2-6 16,-3 2 6-16,-7 0-4 16,-13 2 8-16,-11-2-4 15,-2 3 5-15,-23 4-4 16,-4-2 3-16,-10 1-4 16,2 3 4-16,-10-8-6 15,14 1 4-15,0-5-6 16,16 1 5-16,8-4-5 15,13 0 4-15,10 3-9 16,11-3 4-16,11-1-5 0,7 2 3 16,18-7-3-16,6-6 8 15,12-1-3-15,-3-1 6 16,8-2-5-16,-19 8 5 16,-2 5-6-16,-16 8 5 15,-5 1-9-15,-10-2 6 16,-1 7-10-16,-7-4 6 0,-2-1-6 15,-3 3 8-15,-14 5-4 16,-5-1 11-16,-14 4-5 16,-2-4 6-16,-11 1-5 15,-2-1 2-15,-5-7-4 16,9 2 6-16,-2-1-7 16,11-1 6-16,5-7-4 15,11 2 3-15,5-1-5 16,11 0 1-16,8-1-8 15,5 2 6-15,10 1-6 16,2-5-6-16,7 0-28 16,-1 1 0-16,8 5-19 15,-3-3-4-15,4-1 3 16,-4 4 28-16,1-5 2 16,-7 4 18-16,0-4 4 15,-6 5 9-15,-3-1-2 16,-7 1 7-16,-5-6-4 0,-5 3 5 15,-4 3-3-15,-3-2 4 16,-4-2-3-16,-4 4 2 16,-5 0-2-16,-4-3 3 15,-1 1-4-15,2 2 2 16,-1 2-3-16,9-4 3 16,2 4-5-16,6 1 3 0,6-2-5 15,2-1 5-15,2 3-4 16,2-4 5-16,5 1-4 15,2 0 4-15,1-2-4 16,1 1 3-16,-1-1-3 16,-4 1 3-16,-4-2 0 15,-3-2 3-15,-4 1-1 16,-2 4 1-16,0-5-2 16,3 2 1-16,-1 2-3 15,6 2 3-15,3-5-4 16,-1 1 2-16,1-2-1 15,-1 2 3-15,-2-3-4 16,-1 6 4-16,-2-3-1 16,-1 2 2-16,-1 1-3 15,2 1 3-15,1-4-2 0,-2 2 2 16,4-2-4-16,-1 0 3 16,-1 0-4-16,-1 0 5 15,1 0-4-15,-2 0 4 16,1 1-3-16,2 1 3 15,2-4-4-15,0-2 3 16,0 5-4-16,-1 1 4 16,-1-5-3-16,-1 3 3 15,0 4-2-15,0-5 2 16,0-1-3-16,2 5 3 0,1-1-3 16,0-4 2-16,1 2-3 15,1 3 4-15,-1-6-4 16,-1 3 4-16,-1 0-4 15,-2 2 5-15,0-4-4 16,0 2 5-16,0 0-5 16,1 0 4-16,-1 0-5 15,2 0 2-15,-1 0-2 16,1-1 3-16,-1 1-2 16,1 0 3-16,-4 0-1 15,1 0 2-15,-1 1-4 16,2 2 4-16,0-4-4 15,-1-1 2-15,4 4-2 16,-3-2 2-16,0 0-4 16,0 0 4-16,0 1-2 0,0-1 4 15,-2 0-4-15,1-1 4 16,1 2-5-16,0 1 2 16,1-4-3-16,1 4 3 15,1 1-3-15,-2 0 6 16,2-2-4-16,-4 1 4 15,2-2-3-15,-2-3 3 0,1 1-4 16,-2 1 4-16,2-1-4 16,2 4 3-16,-2-1-4 15,1 1 3-15,1-2-4 16,-2 0 5-16,0 0-5 16,1 3 3-16,-1-3-2 15,0 0 4-15,0 1-4 16,0-1 5-16,0 0-4 15,2 3 2-15,-1-1-2 16,1-2 2-16,1-2-3 16,-2 2 4-16,1-1-2 15,-1 1 2-15,1 1-3 16,-2-2 2-16,-2-2-3 16,4 1 4-16,-4-1-4 15,2 5 5-15,0-1-4 16,2 1 3-16,-2-2-4 15,1 3 5-15,-1-2-5 0,2-1 4 16,-4 0-3-16,2-3 3 16,0 3-4-16,0-3 3 15,0 3-3-15,0-1 3 16,0 2-3-16,0 1 3 16,0-2-2-16,0 1 2 15,0 1-3-15,0-2 4 0,0 1-3 16,0-2 3-1,-1-1-4-15,2 1 5 0,-1 2-5 16,0-4 4-16,0 6-3 16,0-1 2-16,2-2-2 15,-2-2 2-15,-2 2-3 16,4-3 5-16,-2 2-5 16,-2 2 5-16,4-2-4 15,-2 1 3-15,0-2-4 16,0 2 4-16,1-1-5 15,-1 2 4-15,2-2-3 16,-2 2 4-16,1-1-5 16,-2 0 6-16,1-1-6 15,0 2 5-15,1-5-4 16,-1 5 4-16,2-1-4 16,-2-1 4-16,0-2-4 15,0 4 4-15,1-4-3 16,-1 5 2-16,0-2-3 0,2 3 5 15,-2-5-5-15,0 1 4 16,0-2-4-16,0 3 4 16,0-3-4-16,0 7 4 15,0-4-3-15,1 0 3 16,-1 2-4-16,-1-2 4 16,1 0-4-16,0 1 4 0,-2-1-3 15,4-1 2-15,-1 1-3 16,-1-2 4-16,0-1-4 15,2 5 3-15,-4-4-2 16,2 4 2-16,0-1-2 16,0 1 5-16,-1-4-5 15,1 2 3-15,0 2-4 16,0-4 4-16,0 4-6 16,1-4 7-16,-1 2-5 15,0-1 4-15,2-1-4 16,-4 4 5-16,1-4-6 15,-1 5 4-15,2-3-2 16,0-3 3-16,2 2-4 16,-1 2 3-16,-1-2-2 15,0 2 2-15,2 1-3 0,-2-2 4 16,-2 1-4-16,4-2 3 16,-2-2-2-16,1 3 3 15,-1 3-4-15,0-5 4 16,2 4-3-16,-2-1 2 15,1-1-3-15,1-1 4 16,-2-1-4-16,1-2 4 16,-1 1-3-16,0 3 3 15,0-2-3-15,0 1 3 0,2 2-4 16,-1 1 4 0,-1-2-4-16,0-3 3 0,2 3-3 15,-2-3 3-15,1 0-4 16,1 1 4-16,-1 1-3 15,1 1 5-15,-1-3-5 16,2 4 5-16,-1-2-5 16,-1 1 4-16,2-2-5 15,-1 1 5-15,-1-2-4 16,1 1 4-16,-1 1-4 16,-1 1 6-16,0 0-5 15,2 0 3-15,-2 0-3 16,0 0 3-16,-2 0-5 15,2 0 5-15,0 0-4 16,-1 0 4-16,1 0-5 0,1 1 6 16,-2-2-5-1,-1-1 5-15,2 4-5 0,0-1 5 16,-1-1-5-16,1 0 5 16,1 3-5-16,-2-3 4 15,2-3-5-15,-1 3 6 16,-1 2-5-16,1-2 4 15,1-2-3-15,-1 1 3 16,0-1-4-16,2 2 5 0,-2 0-6 16,1 2 5-16,1-5-5 15,-1 4 5-15,-2-4-5 16,4 3 5-16,-5 2-5 16,2-1 6-16,0 2-4 15,0-1 3-15,-3-1-4 16,5-1 5-16,-2-1-6 15,1 1 5-15,1 0-4 16,-4-2 4-16,2 1-4 16,0 2 4-16,2-2-4 15,-4-1 5-15,4 2-4 16,-2-1 4-16,0 2-4 16,0 1 2-16,-2-1-3 15,2-2 4-15,0-1-5 16,0 1 6-16,0-1-5 15,0 2 4-15,-1 2-3 0,1 1 2 16,1 0-3-16,1 0 1 16,-4-3-62-16,1 0 473 15,-7 4-822-15,-5-2 373 16</inkml:trace>
          <inkml:trace contextRef="#ctx0" brushRef="#br0" timeOffset="-89586.3835">6434-4253 437 0,'-11'-2'305'0,"2"-1"-22"16,5 2-117-16,5-1-18 16,5 2-87-16,8-1-22 15,-1 2-30-15,7-1-3 16,2 6-1-16,5-3-2 15,-4-1-2-15,10-7 1 16,1-2 0-16,6-11 5 16,-3-8-1-16,2 5 4 15,-9 2-2-15,-9 5 0 16,-7 11-3-16,-7 5 1 16,-5 5 0-16,-4 13 0 15,2 1-2-15,0 6 4 16,5 0 1-16,2-2-316 0,-5-14 109 15</inkml:trace>
          <inkml:trace contextRef="#ctx0" brushRef="#br0" timeOffset="83792.5042">6659-4363 687 0,'-7'17'235'0,"5"-7"19"15,11 2-190-15,17-1-38 16,7-13-31-16,16-5-23 0,-10-4-352 31,0 2 115-31</inkml:trace>
          <inkml:trace contextRef="#ctx0" brushRef="#br0" timeOffset="84856.7987">6835-4226 403 0,'-8'10'300'0,"1"-4"0"0,1 0-98 15,3-9-21-15,0-4-73 0,4-1-36 16,4-7-49 0,-1-9-7-16,-5 2-7 0,-4-11-7 15,-5 0-17-15,-5-11-161 16,-2 2-149-16,-2-15-18 16</inkml:trace>
          <inkml:trace contextRef="#ctx0" brushRef="#br0" timeOffset="84501.1302">7082-4423 544 0,'-6'5'151'0,"2"-4"84"16,2 2-153-1,2 0-10-15,3 6-15 0,6-1-5 16,0 1-56-16,0 0-236 16,5 7 72-16</inkml:trace>
        </inkml:traceGroup>
        <inkml:traceGroup>
          <inkml:annotationXML>
            <emma:emma xmlns:emma="http://www.w3.org/2003/04/emma" version="1.0">
              <emma:interpretation id="{02961621-1AA7-4745-8059-7DDFF7A55FF4}" emma:medium="tactile" emma:mode="ink">
                <msink:context xmlns:msink="http://schemas.microsoft.com/ink/2010/main" type="inkWord" rotatedBoundingBox="24386,9796 26432,9745 26438,9974 24392,100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3212.5233">9851-4626 272 0,'3'-6'293'0,"-3"-1"10"15,-5 1-50-15,-1 6-23 16,-1 3-73 0,-5 6-65-16,-2 7-40 0,-7 5-370 15,-3 0 114-15</inkml:trace>
          <inkml:trace contextRef="#ctx0" brushRef="#br0" timeOffset="84129.6023">9920-4675 495 0,'-5'7'197'0,"-10"10"-197"0,-9 11-33 15</inkml:trace>
          <inkml:trace contextRef="#ctx0" brushRef="#br0" timeOffset="-140897.9559">7879-4406 108 0,'20'-15'113'16,"3"-2"-25"-16,5-4 1 16,1 3-53-16,8-2-3 15,2 5-48-15,-1 0-73 16,-1 3 14-16</inkml:trace>
          <inkml:trace contextRef="#ctx0" brushRef="#br0" timeOffset="-140734.8397">8336-4633 241 0,'13'-2'134'0,"1"4"-4"0,-1-1-46 15,5 2-42-15,2-4-13 16,4 1-1-16,1-5-10 16,7 2-11-16,-5 0-63 0,4-4-85 15,-5 2-7 1</inkml:trace>
          <inkml:trace contextRef="#ctx0" brushRef="#br0" timeOffset="-140550.3486">8894-4620 290 0,'24'-3'76'0,"4"5"26"16,-2 7-124-16,2 4-66 15,-4 2 7-15</inkml:trace>
          <inkml:trace contextRef="#ctx0" brushRef="#br0" timeOffset="-140206.2672">9389-4615 143 0,'30'3'87'0,"1"-3"-7"16,4-8-22-16,-1-2-30 15,1 5-2-15,-8 5-11 0,-2 0-1 16,-7 11-7-16,-1 2 0 16,-10-1-6-16,1-3-1 15,-4 0 0-15,2-10 4 16,-1-2-2-16,1 0 2 15,-2 4 0-15,1-2 1 16,1 2-4-16,3 2 0 16,-2-4-2-16,5-1 3 15,-3-1-1-15,2-4-99 16,-1-1 35-16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5:04.7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68D2DAF-FC39-4936-8F72-8444EE564921}" emma:medium="tactile" emma:mode="ink">
          <msink:context xmlns:msink="http://schemas.microsoft.com/ink/2010/main" type="writingRegion" rotatedBoundingBox="26355,2704 27679,2704 27679,3991 26355,3991"/>
        </emma:interpretation>
      </emma:emma>
    </inkml:annotationXML>
    <inkml:traceGroup>
      <inkml:annotationXML>
        <emma:emma xmlns:emma="http://www.w3.org/2003/04/emma" version="1.0">
          <emma:interpretation id="{C16651A6-3EBE-41EC-BE3E-0D5BE00A951F}" emma:medium="tactile" emma:mode="ink">
            <msink:context xmlns:msink="http://schemas.microsoft.com/ink/2010/main" type="paragraph" rotatedBoundingBox="26355,2704 27679,2704 27679,3991 26355,3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2D569A-99FA-4300-8C5A-1DDBD58ABC2E}" emma:medium="tactile" emma:mode="ink">
              <msink:context xmlns:msink="http://schemas.microsoft.com/ink/2010/main" type="line" rotatedBoundingBox="26355,2704 27679,2704 27679,3991 26355,3991"/>
            </emma:interpretation>
          </emma:emma>
        </inkml:annotationXML>
        <inkml:traceGroup>
          <inkml:annotationXML>
            <emma:emma xmlns:emma="http://www.w3.org/2003/04/emma" version="1.0">
              <emma:interpretation id="{5917E161-16C3-48CD-AF74-BEE0A323E5D1}" emma:medium="tactile" emma:mode="ink">
                <msink:context xmlns:msink="http://schemas.microsoft.com/ink/2010/main" type="inkWord" rotatedBoundingBox="26355,2704 27679,2704 27679,3991 26355,3991"/>
              </emma:interpretation>
            </emma:emma>
          </inkml:annotationXML>
          <inkml:trace contextRef="#ctx0" brushRef="#br0">122 821 1164 0,'-46'-4'335'0,"10"7"106"16,10-5-307-16,10 2-11 0,14-7-16 15,14-2-36-15,29-11-22 16,4-1-25-16,42-40-19 16,10-14 4-16,27-44-8 15,-6-2 5-15,17-13-6 16,-28 41 5-16,-8 15-6 16,-30 42 6-16,-15 13-6 15,-25 10 7-15,-11 5-12 16,-15 5 10-16,-11 8-6 15,-13-1 7-15,-15 16-99 16,-9-1-17-16,-9 16-387 16,3-5 26-16</inkml:trace>
          <inkml:trace contextRef="#ctx0" brushRef="#br0" timeOffset="305.2668">321 117 654 0,'-14'-19'464'15,"-1"1"-61"-15,9 12-65 16,1-3-207-16,5 13-42 16,0 2-23-16,-4 12-25 15,-7 8-21-15,-2 11-13 16,-8 37-6-16,-8 25 5 0,-7 20-4 16,-1-5 3-16,-14 16-5 15,3-29 6-15,-6-11-4 16,0-13 3-16,-5 14-4 15,11-19 5-15,3-12-7 16,9-15 5-16,15-9-6 16,17-24 5-16,22-4-8 15,18-17 8-15,31-20-6 16,17-16 8-16,39-27-5 16,9-4 5-16,31 1-16 15,-3 15 48 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3:32.0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8CFF4EE-3032-4D2E-A12B-A02715D56E5E}" emma:medium="tactile" emma:mode="ink">
          <msink:context xmlns:msink="http://schemas.microsoft.com/ink/2010/main" type="writingRegion" rotatedBoundingBox="26076,7256 26179,5925 26299,5934 26197,7265">
            <msink:destinationLink direction="with" ref="{73482BDC-7515-4AF8-BC4B-BE0C4E6221B6}"/>
            <msink:destinationLink direction="with" ref="{EA626924-40F1-4F5F-94F3-849E098087E1}"/>
          </msink:context>
        </emma:interpretation>
      </emma:emma>
    </inkml:annotationXML>
    <inkml:traceGroup>
      <inkml:annotationXML>
        <emma:emma xmlns:emma="http://www.w3.org/2003/04/emma" version="1.0">
          <emma:interpretation id="{51A7C622-A5A6-439F-AB0C-5818F5111204}" emma:medium="tactile" emma:mode="ink">
            <msink:context xmlns:msink="http://schemas.microsoft.com/ink/2010/main" type="paragraph" rotatedBoundingBox="26076,7256 26179,5925 26299,5934 26197,7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EE62B1-C427-4B4C-AD5D-777ED6A10B03}" emma:medium="tactile" emma:mode="ink">
              <msink:context xmlns:msink="http://schemas.microsoft.com/ink/2010/main" type="line" rotatedBoundingBox="26076,7256 26179,5925 26299,5934 26197,7265"/>
            </emma:interpretation>
          </emma:emma>
        </inkml:annotationXML>
        <inkml:traceGroup>
          <inkml:annotationXML>
            <emma:emma xmlns:emma="http://www.w3.org/2003/04/emma" version="1.0">
              <emma:interpretation id="{4E44630F-E549-4B43-89AF-2FC49EC3BD9C}" emma:medium="tactile" emma:mode="ink">
                <msink:context xmlns:msink="http://schemas.microsoft.com/ink/2010/main" type="inkWord" rotatedBoundingBox="26076,7256 26179,5925 26299,5934 26197,7265">
                  <msink:destinationLink direction="with" ref="{6A3322B0-9EFF-4A09-99BD-17F088F4E36A}"/>
                </msink:context>
              </emma:interpretation>
            </emma:emma>
          </inkml:annotationXML>
          <inkml:trace contextRef="#ctx0" brushRef="#br0">2721-3660 641 0,'0'-42'360'0,"-1"-8"-24"15,-1 7-142-15,4-2-91 16,-1 10-62-16,5 1-13 16,-1 5-20-16,1-4-5 15,1 6-3-15,-1-9-3 16,-3 5-1-16,0-1-1 15,-1 8 3-15,-4-5-2 16,4 8 5-16,-1-3-2 16,4 0 3-16,1-6-4 0,1 0 3 15,2-10-2 1,-1 5 2-16,1-7-3 0,-3 6 2 16,-2 8 0-16,-2 7 1 15,-4 3 0-15,-1 13 3 16,0-4 2-16,0 3 2 15,2 2 11-15,-1 1 1 16,2-8 6-16,2 2-4 0,1-4 0 16,0 1-11-1,0-2 3-15,-2 5-32 0,-1 6-350 16,-3-3 114-16</inkml:trace>
          <inkml:trace contextRef="#ctx0" brushRef="#br0" timeOffset="1373.1121">2822-4669 1044 0,'-6'-1'259'16,"3"-2"83"-16,3 6-296 16,0-3-36-16,3 6-4 15,1 0-4-15,2 0-2 16,-3-3 2-16,2 6 0 15,-1-2 0-15,-4-7 14 0,-1 0 4 16,-1-3 4-16,2-1-1 16,-3-10 1-16,2 5-15 15,-1-1-3-15,1 1-5 16,-1 0 6-16,-1 10 3 16,-1 8 5-16,-2 6-3 15,-3 9 3-15,1 3-5 16,2-1-3-16,3-8-5 15,5-3 4-15,1-12-5 16,4-14 17-16,-1-8 4 16,0-8 19-16,-1-3 4 0,-2 0 11 15,-5 9-11-15,-1 6 0 16,-1 10-13-16,-4 10-2 16,1 10-11-16,-1 9-1 15,2 1-9-15,0 4-3 16,8-5-6-16,-1-6 2 15,2-14-4-15,3-5 6 16,0-10-3-16,-1-7 9 16,-1-3-5-16,-1 3 7 15,-3 2-6-15,-1 1 2 16,-1 7-5-16,-2 5 2 16,-1 3-6-16,-1 11 3 0,-3 2-6 15,2 8 4-15,-1-6-4 16,2 5 5-16,3-13-3 15,3-1 6-15,0-12-6 16,5-7 6-16,1-13-3 16,1-5 4-16,-1-2-4 15,3-2 4-15,-1 11-4 16,-2 6 2-16,-5 13-5 16,-2 8 0-16,-2 11-2 15,-5 6 3-15,-1 1-3 0,3 4 4 16,0-5 1-16,2-5 2 15,2-8-5-15,5-5 5 16,-1-10-3-16,4-7 4 16,1-1-4-16,4-5 5 15,-4 1-4-15,1 4 2 16,-2 7-2-16,-3 6-1 16,-6 9-2-16,-3 13 1 15,-3 5-3-15,0 11 3 16,0-1-1-16,3-1 4 15,3-13-4-15,4-8 4 16,1-17-4-16,4-10 6 16,3-9-5-16,0-10 6 15,0-1-3-15,0-2 2 16,-6 8-3-16,0 3 2 16,-5 14-2-16,-1 8 0 0,-3 11-5 15,-3 10 1-15,0 7-1 16,-1 5 1-16,2-2 0 15,4-6 3-15,2-14 0 16,2-8 2-16,3-13-2 16,3-13 4-16,0-3-2 15,3 0 2-15,-1 3-3 0,-2 4 3 16,-3 10-3-16,-2 4 0 16,-1 9-3-16,-4 6-2 15,-1 4 0-15,1 8 1 16,-1 0-1-16,1-1 4 15,1-6 0-15,3-5 1 16,0-5-1-16,0-4 5 16,0-1-3-16,0-4 4 15,1 0-3-15,1-2 2 16,-1 4-5-16,1 0 2 16,-2 3-1-16,-5 3-1 15,1 6-3-15,-5 4 2 16,-2 4-4-16,-1 4 4 15,5-1-1-15,-1-4 4 16,4-7-2-16,4-12 2 16,3-12-4-16,1-6 5 15,1-3-3-15,-1 0 3 0,-2 10-2 16,-2 10 1-16,-2 10-7 16,1 19-52-16,-2 7-61 15,7-2-362-15,2-12 49 16</inkml:trace>
          <inkml:trace contextRef="#ctx0" brushRef="#br0" timeOffset="4025.6594">2859-4797 898 0,'-6'-12'313'0,"-4"-1"57"15,4 2-242-15,-2 5-25 16,2 5-40-16,2 5-14 15,1 2-26-15,3 5-9 16,1 1-12-16,1-3 0 16,2-2-1-16,2-4 2 15,0-9 0-15,2-12 3 16,-2-6 0-16,-3-7 2 16,-2 1-2-16,-4 0 3 15,-4 9 1-15,-1 9 5 16,1 6-1-16,-2 12 0 15,3 6-5-15,0 12-4 16,0 3-5-16,1 7 0 16,4-7 0-16,4-3 1 15,3-13 0-15,4-11 5 16,4-14 1-16,1-11 2 0,-3-7 4 16,-5-4 4-16,-5 2-4 15,-7 5-1-15,-2 14-2 16,-4 11-9-16,-1 13-6 15,-3 25-1-15,-1 7 1 16,1 11 2-16,3 2 4 16,3-2 3-16,7-18-4 15,8-5 0-15,5-19-1 16,2-14 4-16,4-14 1 0,2-15 4 16,-5-7 0-16,-7-6 2 15,-5 7-5-15,-8 7 0 16,-3 17-4-16,-8 15-4 15,4 15-1-15,-4 20 1 16,7 4 1-16,1 7 0 16,7-3 2-16,11-10 10 15,9-17-53-15,8-29-393 16,-4-14 123-16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01:09.5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97ED0AE-CE41-41E1-9D99-2ED3EDCE554F}" emma:medium="tactile" emma:mode="ink">
          <msink:context xmlns:msink="http://schemas.microsoft.com/ink/2010/main" type="writingRegion" rotatedBoundingBox="26376,9876 26914,5803 27087,5825 26550,9899">
            <msink:destinationLink direction="with" ref="{73482BDC-7515-4AF8-BC4B-BE0C4E6221B6}"/>
            <msink:destinationLink direction="with" ref="{EA626924-40F1-4F5F-94F3-849E098087E1}"/>
          </msink:context>
        </emma:interpretation>
      </emma:emma>
    </inkml:annotationXML>
    <inkml:traceGroup>
      <inkml:annotationXML>
        <emma:emma xmlns:emma="http://www.w3.org/2003/04/emma" version="1.0">
          <emma:interpretation id="{466815A1-B3A5-4B34-B7D3-B3FFCDF70D3D}" emma:medium="tactile" emma:mode="ink">
            <msink:context xmlns:msink="http://schemas.microsoft.com/ink/2010/main" type="paragraph" rotatedBoundingBox="26376,9876 26914,5803 27087,5825 26550,9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59F9F2-F89E-43CF-8954-1C7B72E700B4}" emma:medium="tactile" emma:mode="ink">
              <msink:context xmlns:msink="http://schemas.microsoft.com/ink/2010/main" type="line" rotatedBoundingBox="26376,9876 26914,5803 27087,5825 26550,9899"/>
            </emma:interpretation>
          </emma:emma>
        </inkml:annotationXML>
        <inkml:traceGroup>
          <inkml:annotationXML>
            <emma:emma xmlns:emma="http://www.w3.org/2003/04/emma" version="1.0">
              <emma:interpretation id="{A9C6DD5F-CA20-4712-8FF8-D57C3C54768B}" emma:medium="tactile" emma:mode="ink">
                <msink:context xmlns:msink="http://schemas.microsoft.com/ink/2010/main" type="inkWord" rotatedBoundingBox="26400,9879 26461,9415 26611,9435 26550,9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3152-1994 530 0,'0'-21'266'0,"0"8"-21"0,2-5-111 16,2-5-94-16,2-7-26 15,5-1-11-15,-1-14-2 16,-2-2-3-16,5-13-2 16,-4 3-1-16,-3-6-63 15,0 6-178-15,8 6 39 16</inkml:trace>
          <inkml:trace contextRef="#ctx0" brushRef="#br0" timeOffset="-16725.7997">2995-1050 672 0,'-5'-1'392'16,"-4"-1"-38"-16,5 4-151 15,2-1-99-15,5 7-63 16,-3-8-381-16,-3-6 110 16</inkml:trace>
          <inkml:trace contextRef="#ctx0" brushRef="#br0" timeOffset="-227.3916">3025-1198 516 0,'-5'4'210'16,"4"-4"40"-16,2 5-90 15,2-4-60-15,-3-2 18 16,0 1-18-16,0-3-18 16,2-3-22-16,-4-3-3 15,5-2-21-15,2-5-9 16,1-2-10-16,1-9-6 16,2-6-8-16,2-11-30 0,-1-26-468 15,-2-4 144 1</inkml:trace>
        </inkml:traceGroup>
        <inkml:traceGroup>
          <inkml:annotationXML>
            <emma:emma xmlns:emma="http://www.w3.org/2003/04/emma" version="1.0">
              <emma:interpretation id="{DE6C4A2B-4517-432E-AEF3-FFFBA9A1414E}" emma:medium="tactile" emma:mode="ink">
                <msink:context xmlns:msink="http://schemas.microsoft.com/ink/2010/main" type="inkWord" rotatedBoundingBox="26573,8927 26641,8408 26667,8412 26598,89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998.5912">3025-1069 299 0,'6'6'102'15,"6"-5"43"-15,1-7-71 0,8-6 19 16,-3-3-11-16,-4-6-6 16,1 2-26-16,-3 2-13 15,-11 5-19-15,2 8 7 16,0 7-38-16,-7 3-181 16,-2 3 54-16</inkml:trace>
        </inkml:traceGroup>
        <inkml:traceGroup>
          <inkml:annotationXML>
            <emma:emma xmlns:emma="http://www.w3.org/2003/04/emma" version="1.0">
              <emma:interpretation id="{C3295461-5A0B-4B7D-B4C9-BB8FB7A5043C}" emma:medium="tactile" emma:mode="ink">
                <msink:context xmlns:msink="http://schemas.microsoft.com/ink/2010/main" type="inkWord" rotatedBoundingBox="26641,7872 26914,5803 27061,5822 26788,78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3.2275">3319-3036 871 0,'-11'-12'199'0,"5"-9"76"16,6-7-259-16,6-20-2 0,5 0-14 16,2-20-76-16,-1 2-64 15,5-9-30-15,-5 14-4 16,0-6 11-16,-3 21 93 15,-2 5 160-15,-2 14 58 16,-2-3 26-16,-2 3-6 0,2-6-18 16,2-1-95-1,-1-7-27-15,-1 5-23 16,2-6 1-16,-1 5-3 0,1-4 1 16,-2 5-3-16,3 2 2 15,-3 8-3-15,1 7 3 16,1 5-3-16,4-5 4 15,0-4-3-15,4-7 5 16,1-5-5-16,0-4-3 16,-7 2-18-16,-1-1-3 15,-4 8-3-15,-4 9 4 16,-4 8 14-16,-3 7 50 16,0 6 11-16,-2 6 11 15,2-2-1-15,2 1-6 16,5-5-35-16,7-8-5 15,-2-5-10-15,6-7-1 16,1-4-2-16,0-1 2 16,-4 2-3-16,-2 1 0 0,-4 5-1 15,-1 5 1-15,-5 3-3 16,-4 5 1-16,0 4-1 16,-2 1 2-16,1 1-1 15,2-1 2-15,3 1-1 16,8-5 1-16,1-6-3 15,3-11-23-15,0 1-117 16,4-10-199-16,-2 2 4 0</inkml:trace>
          <inkml:trace contextRef="#ctx0" brushRef="#br0" timeOffset="1756.8105">3538-4776 654 0,'-7'5'360'16,"-1"-1"-21"-16,-1 7-116 15,1 6-133-15,-1 7-24 16,0 4-32-16,-1 4-7 16,4-7-12-16,1-2-1 15,5-11-5-15,2-9-3 16,5-9 0-16,2-18 0 15,-1-8 1-15,-1-14 2 16,-2 1 2-16,-4-4 14 16,-4 16 7-16,-3 9 17 15,-1 12 1-15,-4 9-1 16,2 14-18-16,-3 14-7 16,2 10-18-16,1 13-2 0,3-1-2 15,3-4 0-15,3-17-1 16,3-11-2-16,3-20 0 15,6-20 1-15,4-11 0 16,5-14 1-16,-1-6 3 16,0 1-1-16,-8 14-1 15,-5 13 0-15,-5 14-1 16,-2 14-1-16,-5 12-1 16,-2 18 0-16,1 6 2 0,-6 17-2 15,4-2 2-15,0-1 0 16,5-19 0-16,2-7-3 15,4-16 2-15,4-20 0 16,3-14 1-16,0-11 0 16,1-5 3-16,1-8-2 15,-6 15 1-15,-2 8-2 16,-4 17 1-16,-3 13-2 16,-4 12 0-16,-4 16 0 15,1 8-1-15,-4 11-1 16,3 0 3-16,5-4-1 15,3-13 2-15,2-10-2 16,4-17-1-16,3-17 0 16,1-13 2-16,6-18-1 15,-1-7 2-15,1-8 0 0,-4 7 2 16,-1 11-2-16,-5 16 8 16,-3 13 11-16,-5 19 0 15,-1 12-1-15,-1 9 0 16,-2 12-6-16,1-1-13 15,2-1 1-15,3-14 0 16,3-7-1-16,0-16 0 16,3-10-2-16,0-10 2 0,0-11 0 15,0-5 1-15,2-4 2 16,-4 12 3-16,1 4 1 16,-2 12 0-16,-2 15-3 15,-1 9 0-15,0 15-3 16,3 6-2-16,0 11-1 15,2-10 3-15,-1-1-1 16,1-13 2-16,-2-8-1 16,1-14-1-16,2-5-4 15,0-8-20-15,2-12 372 16,-2-11-819-16,-8-7 378 16</inkml:trace>
          <inkml:trace contextRef="#ctx0" brushRef="#br0" timeOffset="9988.3768">3531-4724 807 0,'-12'-2'344'0,"-1"1"22"15,3 4-206-15,4-2-53 16,3 4-54-16,4 2-19 15,8 5-23-15,3-3-9 16,1 2-2-16,2-4 2 16,-5-10 2-16,-2-7 19 15,-5-7 7-15,-2-8 9 16,-2-2-1-16,-4-4-3 16,-1 6-17-16,0 4-8 15,3 7-9-15,-1 10-4 16,1 5 2-16,0 16 1 15,-2 4 1-15,1 6 3 16,2-1 3-16,4 1 0 0,1-14-2 16,3-4-2-16,1-9 1 15,2-7 3-15,-1-10 0 16,-1-7 3-16,1-6 0 16,-5-2-2-16,-2 4-3 15,-1 8 1-15,-3 8-4 16,0 12-2-16,-1 8-1 15,-2 11 1-15,0 2 0 16,-2 9 2-16,4-3 2 0,1 4 1 16,3-6 1-1,9-7 379-15,-2-15-820 0</inkml:trace>
          <inkml:trace contextRef="#ctx0" brushRef="#br0" timeOffset="21878.5448">3529-4987 351 0,'3'-17'204'16,"0"-4"26"-16,2 3-64 15,-1-1 16-15,-1 2-27 16,2 2 1-16,-2 9-33 0,-3-3-8 15,1 8-34-15,-2 2-17 16,-2 5-23-16,3 18-16 16,0 11-23-16,1 11 0 15,1 7 1-15,1 13 2 16,-3-12 3-16,0 4 2 16,-3-9-6-16,-2-3-1 15,-2-10-1-15,2-3-2 16,1-6 2-16,4 0-2 15,3-7 2-15,1-5-2 16,1-5 2-16,-1-2-3 16,-1-10 4-16,-4-4-5 15,-1 2 7-15,1-19-2 16,-1-10 3-16,1-13-1 16,1-1 3-16,-5-10-4 15,1 14 0-15,-2 0-2 0,-2 15-1 16,1 7-1-16,2 10-2 15,-1 7-2-15,1 10-3 16,-1 12-5-16,-1 6 4 16,-1 9 3-16,1 3 3 15,-2 9 1-15,4-7 9 16,-1 2-5-16,6-5-1 16,2-4-2-16,1-11 2 0,4-5-4 15,-1-15 1-15,3-12 2 16,-1-12 4-16,5-17 0 15,-2-11 3-15,1-11 0 16,-1 2-3-16,-2 1-2 16,-3 18-1-16,-2 11 0 15,-2 16 0-15,-2 7 1 16,-2 10 0-16,-1 4-3 16,-1 9 2-16,-4 10-1 15,1 10 1-15,-4 10-3 16,3 0 4-16,4 3-3 15,2-10 3-15,5-8-4 16,2-14 1-16,3-8-2 16,1-13 3-16,1-16 1 15,-1-6 4-15,0-10 0 0,-4-2 3 16,-4-5-3-16,-2 14 0 16,-1 4-4-16,-1 11 1 15,-1 8-3-15,1 10-2 16,-5 10-3-16,1 10 1 15,-5 17 0-15,-2 6 2 16,3 9 1-16,2-4 2 16,5-1 1-16,5-14 1 15,5-5 1-15,0-11-44 0,0 4-367 16,-6-14 110-16</inkml:trace>
          <inkml:trace contextRef="#ctx0" brushRef="#br0" timeOffset="73285.9966">3540-4840 1069 0,'-26'-8'314'15,"2"8"63"-15,6 8-294 16,10-1-55-16,2 14-57 16,8 5-346-16,-2-10 100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4:13.59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2208DA9-88DF-4B68-9F1A-AF82B73B73F8}" emma:medium="tactile" emma:mode="ink">
          <msink:context xmlns:msink="http://schemas.microsoft.com/ink/2010/main" type="inkDrawing" rotatedBoundingBox="20949,2580 27101,9167 25830,10355 19677,3768" semanticType="verticalRange" shapeName="Other">
            <msink:sourceLink direction="with" ref="{AB0ECAEA-4874-45F2-9215-6F0D86271A7B}"/>
            <msink:destinationLink direction="with" ref="{CAB8DAB8-A548-471D-B5CC-5B3B711ECEC5}"/>
          </msink:context>
        </emma:interpretation>
      </emma:emma>
    </inkml:annotationXML>
    <inkml:trace contextRef="#ctx0" brushRef="#br0">38-8 643 0,'-10'-3'291'0,"-2"5"21"16,3 2-164-16,4 1-17 16,2 4-47-16,3 0 0 15,0 3-26-15,2-5 7 16,-5 1-20-16,4-4 7 15,2-1-16-15,2-1 6 16,1-1-14-16,6-5 16 16,0 1-12-16,-2-6 10 15,1 1-8-15,-1 1 5 16,-2 4-18-16,-1-2 4 16,4 5-13-16,1-1 5 0,0 2-10 15,4 4 2-15,1-1-8 16,2 2 6-16,-1 3-8 15,3-4 6-15,-1 2-7 16,1-5 11-16,-3-5 0 16,-1 1 16-16,-5 4-5 15,0-10 11-15,-3 8-11 16,1 2 1-16,-1-4-17 16,3-1 5-16,-1 5-10 15,1-1 7-15,0 1-8 0,4 7 8 16,1-6-8-16,2 4 7 15,1-1-8-15,2-1 8 16,-1-4-9-16,2 4 10 16,-4-4-9-16,4 2 8 15,-5 6-8-15,-2-9 9 16,1-6-10-16,-2 8 11 16,-2-2-11-16,8 0 8 15,-1 4-7-15,4 8 6 16,0-7-8-16,7 7 9 15,-7-2-9-15,5 1 9 16,-2-1-8-16,4 2 8 16,-5-6-8-16,0-3 9 15,-1 0-9-15,2 3 10 16,-4-6-9-16,4 0 9 0,-3 2-9 16,0-4 9-16,-8 1-11 15,7 4 6-15,-5-3-9 16,1 4 9-16,2 8-8 15,6-3 12-15,-6 3-8 16,6 0 10-16,0 3-9 16,3-4 8-16,-4-5-11 15,1 3 11-15,-2 1-9 0,1-10 8 16,-8 0-9-16,0 3 10 16,-2-3-9-16,-2-3 8 15,-1 9-8-15,4-1 8 16,-2-1-9-16,5 2 8 15,-4 5-8-15,4-4 8 16,-4 5-8-16,8 2 5 16,-4-2-6-16,4 3 6 15,-3 0-7-15,6 1 9 16,-6 1-6-16,0 1 0 16,-2-5 2-16,-2 4 6 15,-4-7 0-15,2 2 7 16,-3-6-7-16,2 2 1 15,-1-7-9-15,1 8-1 16,-5 1-9-16,6 5 16 16,-3-2-10-16,7 5 12 0,-1-6-9 15,3 3 12-15,0-4-12 16,5 1 9-16,-7-8-9 16,5 5 8-16,-4-6-9 15,5-1 9-15,-4-1-7 16,-1 1 8-16,-2-1-8 15,3 2 7-15,-7 2-6 16,4 1 7-16,-3-2-8 0,1 4 8 16,1 2-8-16,1-1 8 15,0-1-8-15,3 4 8 16,-3-6-7-16,4 0 7 16,-1 0-9-16,3 0 8 15,-9-3-8-15,6 4 8 16,-6-1-8-16,2 5 9 15,-5-5-10-15,6 6 10 16,-8 1-11-16,7 2 11 16,-2-4-10-16,3 11 10 15,0-19-9-15,4 12 9 16,-1-4-9-16,5 8 8 16,-2-5-8-16,4 13 8 15,-4-9-9-15,8 7 7 16,-7-4-7-16,6 2 7 15,-6 16-7-15,5-2 8 0,-7-8-5 16,4-1 6-16,-3-2-5 16,3-20 6-16,-3 2-9 15,3 2 9-15,-5-1-9 16,1 8 8-16,-4-4-9 16,4 4 9-16,-8 2-9 15,7 1 9-15,-1-4-8 16,6 1 10-16,-4-5-10 0,8-5 8 15,-4-2-7-15,0 2 7 16,-4 1-8-16,5-4 9 16,-5 4-8-16,4 4 7 15,-3-5-8-15,3 10 8 16,-1 1-9-16,2 3 10 16,-2-2-10-16,4 11 9 15,-3-12-8-15,0 8 10 16,0-7-11-16,1 4 10 15,-7-11-8-15,3 6 8 16,-1-8-10-16,1 5 10 16,-3-4-9-16,9 8 8 15,-3-2-8-15,6 10 7 16,-2 1-9-16,7 10 6 16,-7-3-7-16,5 5 10 15,-6-4-7-15,5-1 9 0,-3-4-4 16,4 1 6-16,-3-8-10 15,6 4 8-15,-8-4-9 16,7 0 10-16,-8-1-10 16,3 8 8-16,-9-4-8 15,7 11 9-15,-10-4-10 16,9 5 9-16,-4-1-9 16,5 8 9-16,-2-5-8 0,7 6 8 15,-8-2-9-15,5 1 10 16,-3-13-8-16,5 5 7 15,-5-7-7-15,8 4 7 16,-7-7-7-16,5 16 7 16,-7-10-8-16,2 7 8 15,-4-5-8-15,2 7 9 16,-11-4-10-16,7 6 10 16,-8-6-10-16,2 13 10 15,-1-7-10-15,11 6 9 16,-5-5-10-16,9 13 11 15,-8-10-9-15,5 13 9 16,-9-8-8-16,5 12 8 16,-5-11-7-16,4 7 7 15,-1-8-8-15,5 8 8 16,-2-14-7-16,3 0 6 16,-3-9-7-16,5 3 7 0,-2-9-9 15,1 15 11-15,-5-5-10 16,1 10 10-16,-8-1-11 15,1 10 9-15,-5-7-12 16,1 12 12-16,2-6-10 16,0 1 11-16,-4-10-7 15,1 4 9-15,3-7-10 16,-8 7 9-16,2-4-11 0,6 5 10 16,-1-4-9-16,-2-2 9 15,1-8-8-15,5 7 9 16,-7-9-10-16,4 4 8 15,-2-6-7-15,1 1 8 16,-5-4-10-16,1 2 11 16,-2-7-9-16,1 4 7 15,-2-4-8-15,-1-2 9 16,0-1-9-16,-1-4 8 16,-3-1-7-16,1-4 8 15,-3-2-7-15,1 4 7 16,1 0-8-16,-1 4 8 15,2 5-9-15,0 5 7 16,0-2-6-16,0 3 8 16,2-4-8-16,-2-2 7 0,-5-9-7 15,2-2 8-15,0-5-9 16,0-2 9-16,-1-3-9 16,4 10 9-16,-3-1-9 15,1 9 8 1,1 5-8-16,2 10 8 0,1-8-8 15,4 5 8-15,-5-7-9 16,2-5 8-16,-3-12-8 0,-1-3 8 16,-1-8-7-16,1-4 9 15,-4-1-7-15,1 5 10 16,1-1-9-16,-3 3 7 16,1 8-8-16,5-1 6 15,-3-1-8-15,0 9 9 16,0-3-7-16,0 0 9 15,-4-4-9-15,2-2 9 16,-1-9-10-16,0 0 10 16,-1-5-6-16,1 2 13 15,1-1-10-15,1 1 11 16,-1 0-11-16,-1 3 2 16,-1 5-12-16,2 8 10 15,-2 7-9-15,-2 8 9 16,1-1-6-16,2-3 7 15,-3-10-8-15,5-5 6 0,-2-8-8 16,4-5 8-16,5 2-8 16,2-10 8-16,-5-1-5 15,1 5-13-15,-1 2-31 16,0 12-51-16,-7 15-41 16,5 11-55-16,2 1 6 15,-4 3 15-15,-11-20-254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4:56.9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A6B21A0-61F9-43A9-961A-DF6AE0E6CF7A}" emma:medium="tactile" emma:mode="ink">
          <msink:context xmlns:msink="http://schemas.microsoft.com/ink/2010/main" type="writingRegion" rotatedBoundingBox="14148,1450 14704,1450 14704,2314 14148,2314"/>
        </emma:interpretation>
      </emma:emma>
    </inkml:annotationXML>
    <inkml:traceGroup>
      <inkml:annotationXML>
        <emma:emma xmlns:emma="http://www.w3.org/2003/04/emma" version="1.0">
          <emma:interpretation id="{F60FFCF2-1513-4511-8515-6A2EC8CFEF07}" emma:medium="tactile" emma:mode="ink">
            <msink:context xmlns:msink="http://schemas.microsoft.com/ink/2010/main" type="paragraph" rotatedBoundingBox="14148,1450 14704,1450 14704,2314 14148,2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8C6C3-AFC2-4356-B016-82E3509A9D42}" emma:medium="tactile" emma:mode="ink">
              <msink:context xmlns:msink="http://schemas.microsoft.com/ink/2010/main" type="line" rotatedBoundingBox="14148,1450 14704,1450 14704,2314 14148,2314"/>
            </emma:interpretation>
          </emma:emma>
        </inkml:annotationXML>
        <inkml:traceGroup>
          <inkml:annotationXML>
            <emma:emma xmlns:emma="http://www.w3.org/2003/04/emma" version="1.0">
              <emma:interpretation id="{D541E0A1-9169-4AFE-A944-8703E6A2B3D4}" emma:medium="tactile" emma:mode="ink">
                <msink:context xmlns:msink="http://schemas.microsoft.com/ink/2010/main" type="inkWord" rotatedBoundingBox="14148,1450 14704,1450 14704,2314 14148,2314">
                  <msink:destinationLink direction="with" ref="{D774ACED-C7BD-454C-A810-976903E46F95}"/>
                </msink:context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191 25 142 0,'-18'-10'178'0,"-5"5"8"16,2 5 10-16,-3 3 18 15,4 2-42-15,-1-4-10 16,6-4-58-16,3 6-36 15,5 5-53-15,-1 2-4 16,2 14-12-16,0 20 0 16,-1 10 1-16,5 19 4 15,5 9-2-15,6 18 4 16,8-10 1-16,8 3 0 16,-1-21-2-16,8-4-1 15,-2-25 1-15,5-5 0 16,-1-16-2-16,8-2 2 15,-3-16-1-15,8-5 3 0,-7-13-1 16,7-16 5-16,-11-7-2 16,3-25 4-16,-15-14-2 15,-5-19 2-15,-8 1-2 16,-8-11 3-16,-11 17-2 16,-4 12-1-16,-6 17-2 15,-9 13 0-15,-1 17-6 0,-5 8 0 16,3 11-3-16,-6 7 1 15,3 1-4-15,4-2-326 16,2-8 108-16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7:07.6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EB6F9BB-7AF1-43DE-A087-2CDA7CCA6EC4}" emma:medium="tactile" emma:mode="ink">
          <msink:context xmlns:msink="http://schemas.microsoft.com/ink/2010/main" type="inkDrawing" rotatedBoundingBox="3963,2161 12336,9301 11510,10270 3137,3130" semanticType="callout" shapeName="Other">
            <msink:sourceLink direction="to" ref="{91EAC2B2-10F3-4867-AF1C-6E2FA8B80F55}"/>
            <msink:sourceLink direction="from" ref="{E86A0B5D-AA35-4658-9891-B0ECBA4DC959}"/>
          </msink:context>
        </emma:interpretation>
      </emma:emma>
    </inkml:annotationXML>
    <inkml:trace contextRef="#ctx0" brushRef="#br0">23 57 112 0,'-6'-18'31'0,"-1"0"8"16,4 4-33-16,0 7 48 15,0 7 33-15,1 1 75 16,4 5 46-16,-2 6 38 16,1 1-37-16,2-1-15 15,0-2-65-15,0-1-40 16,0-3-32-16,2-1-14 15,-4 1-16-15,2-2-8 16,-1 2-7-16,-2-1-4 0,-3-1 1 16,3 4-6-16,0-4 3 15,4 4 6-15,-2 1 3 16,5 3-1-16,-1 1 6 16,3 10 1-16,0-1-3 15,2 8-3 1,-4-1 3-16,5 5-5 0,-7-13-2 0,2 3-5 15,-4-6 3-15,6-3-5 16,-6-4 3-16,3 4-5 16,0-5 11-16,-1-1 3 15,-4-3 8-15,4 2-3 16,-1-1 6-16,4-1-11 16,-2 0-3-16,6 2-9 15,-3-1 4-15,4 5-8 16,1 0 6-16,5 8-6 15,-2-2 4-15,2 1-5 16,-3-1 4-16,2 6-4 16,-3-6 4-16,0 6-3 15,-3 0 5-15,3 1 2 16,-3-3 7-16,4 7 2 16,1-2 3-16,2 1-2 15,1 5-2-15,4 8-8 0,-3-2 0 16,1 0-6-16,2-6 3 15,5-5-5-15,-4-8 4 16,2-1-5-16,-1-2 5 16,-5 1-6-16,-5-6 6 15,-1 4-5-15,0-7 7 16,0 5-7-16,-3-2 9 16,0 7-1-16,-1-1 9 15,-5 0-3-15,0 2 6 0,6-2-6 16,-2-2 2-16,5 2-11 15,0 0 3-15,5 2-8 16,-5-2 7-16,4 8-8 16,1-4 7-16,4 10-6 15,-3-1 8-15,2 10-6 16,-2-7 7-16,0-2 0 16,-6-11 4-16,4-3-5 15,-4-6 7-15,0-3-8 16,-1 0 1-16,4 6-6 15,-8 1 4-15,11 1-7 16,-1 2 7-16,5 8-6 16,-1-6 5-16,8 5-7 15,-4-2 9-15,1 3-9 16,-5-5 8-16,0 4-7 16,-11-5 8-16,1 6-9 0,-2-8 9 15,-2 1-7-15,-1 1 6 16,6-1-8-16,-4-5 9 15,5 9-8-15,2 4 6 16,5-1-6-16,-4 3 7 16,5-1-8-16,-3-4 9 15,2-2-9-15,0-1 8 0,1 10-7 16,-2-2 7-16,-1 7-8 16,2 2 8-16,-1 5-7 15,-4-13 6-15,2 8-6 16,1-6 6-16,0-3-5 15,-2-4 5-15,4 4-5 16,-1-9 4-16,2 3-4 16,2 0 6-16,-1 0-7 15,2 2 7-15,-3 1-6 16,0 0 6-16,0-2-8 16,0 1 8-16,0-1-8 15,2 5 8-15,4 3-7 16,-8 3 6-16,10 2-5 15,-5 2 5-15,5 2-5 16,-2-6 5-16,6 3-5 16,-6 0 4-16,6 2-4 15,-2-5 4-15,5 8-4 16,-3-2 4-16,8 0-4 0,-10-9 7 16,4 3-9-16,-11-11 8 15,3 4-7-15,-6-1 8 16,7 8-10-16,-4-3 10 15,12 11-9-15,-6-2 7 16,8 3-7-16,-6-3 7 16,7 4-5-16,-8-3 5 0,7-1-5 15,-7-3 5-15,8 1-5 16,-4-7 5-16,4 2-5 16,-5-2 6-16,1 1-7 15,-5-7 7-15,1 8-6 16,-4-2 5-16,5 0-6 15,-1-3 7-15,8 7-7 16,-2-4 5-16,3 3-4 16,-1-3 5-16,3 6-5 15,-4-3 5-15,5 2-5 16,-5-2 6-16,5 0-8 16,-8-3 8-16,1-3-7 15,-6-4 7-15,4 1-8 16,-7-5 9-16,14 10-9 15,-2-1 8-15,8 8-8 16,-5-1 7-16,10 5-7 0,-8-8 6 16,7 7-5-16,-8-9 6 15,4 4-5-15,-5-4 6 16,-3-1-7-16,-2-3 6 16,4 2-7-16,-10-5 8 15,8 8-6-15,-1-4 6 16,1-3-8-16,-3-4 8 15,9 7-8-15,-9-11 6 0,9 5-5 16,-4 3 6-16,8 3-6 16,-10-4 7-16,5-1-7 15,-11-1 6-15,0-3-6 16,-8-3 6-16,10 2-7 16,-5-2 7-16,9 4-6 15,0-1 5-15,5 6-6 16,-4-3 7-16,7 8-4 15,-4-8 3-15,2 8-4 16,-6-8 6-16,9-2-6 16,-12-2 5-16,5 2-5 15,-4-4 5-15,5 5-6 16,-7-1 7-16,10 2-8 16,-6-4 7-16,2 5-6 15,-2-4 6-15,6 6-6 0,-6-4 6 16,9 7-5-16,1-3 4 15,4 4-4-15,-5-4 4 16,0 3-5-16,-5-4 6 16,2 2-5-16,-6-7 5 15,3 0-6-15,-1-1 6 16,-2-1-6-16,-4-5 5 16,4 4-4-16,-3-4 4 15,4 2-4-15,-1-1 5 0,6 2-6 16,-6-2 6-16,2 3-5 15,-7 0 5-15,5 4-6 16,-6-2 5-16,9-1-5 16,-3 1 6-16,5-2-6 15,-5-5 6-15,6 2-6 16,-6 2 6-16,5-4-6 16,-5-1 6-16,3 3-6 15,-6 0 6-15,3-1-6 16,-9-2 5-16,4 3-5 15,-5-6 7-15,8 4-6 16,-1-2 5-16,11 4-5 16,-7-5 4-16,9 2-5 15,-9-6 5-15,4 3-4 16,-7-4 2-16,2 2-1 0,-6 4 3 16,2-1-4-1,-8-1 5-15,0 2-5 0,-5-4 6 16,2 1-7-16,-6-1 6 15,5 2-7-15,-7 0 8 16,10 2-7-16,-8-4 5 16,4 2-5-16,-2 0 8 15,1 2-7-15,-11-2 4 16,2-2-5-16,-6-1 5 0,-1-3-7 16,-4-4 0-16,-1-1-53 15,2 2-48-15,-1-7-377 16,-2-2 60-16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0:14.00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9962D6-D7B2-4285-96DE-C8122054AC75}" emma:medium="tactile" emma:mode="ink">
          <msink:context xmlns:msink="http://schemas.microsoft.com/ink/2010/main" type="writingRegion" rotatedBoundingBox="5573,9046 5199,9963 4488,9673 4862,8756">
            <msink:destinationLink direction="with" ref="{3975B0FA-104A-4E97-A149-E04C78249678}"/>
          </msink:context>
        </emma:interpretation>
      </emma:emma>
    </inkml:annotationXML>
    <inkml:traceGroup>
      <inkml:annotationXML>
        <emma:emma xmlns:emma="http://www.w3.org/2003/04/emma" version="1.0">
          <emma:interpretation id="{A7998821-764F-4E7F-ADB3-0D830BF4E5D7}" emma:medium="tactile" emma:mode="ink">
            <msink:context xmlns:msink="http://schemas.microsoft.com/ink/2010/main" type="paragraph" rotatedBoundingBox="5573,9046 5199,9963 4488,9673 4862,8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F6CD6-5B77-40B4-AD90-9F8D4A8F3CB2}" emma:medium="tactile" emma:mode="ink">
              <msink:context xmlns:msink="http://schemas.microsoft.com/ink/2010/main" type="line" rotatedBoundingBox="5573,9046 5199,9963 4488,9673 4862,8756"/>
            </emma:interpretation>
          </emma:emma>
        </inkml:annotationXML>
        <inkml:traceGroup>
          <inkml:annotationXML>
            <emma:emma xmlns:emma="http://www.w3.org/2003/04/emma" version="1.0">
              <emma:interpretation id="{D6DE7EB0-02DC-41E5-B2F6-4E429FC66D05}" emma:medium="tactile" emma:mode="ink">
                <msink:context xmlns:msink="http://schemas.microsoft.com/ink/2010/main" type="inkWord" rotatedBoundingBox="5573,9046 5199,9963 4488,9673 4862,87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-9240-1044 1009 0,'13'-21'303'0,"-13"6"67"0,-15 14-286 15,-11 16-23-15,-8 9-27 16,-7 13-11-16,-1 7-8 16,0 8 9-16,11-4 11 15,2-4 8-15,4-11 8 16,5-12 1-16,10-5-9 15,2-10-8-15,7-7-11 16,5-20-9-16,8 0 0 0,5-23-6 16,-2-2-3-16,3-5-5 15,-2 12 5-15,-4 1-6 16,-7 20 3-16,-1 9-6 16,-7 14 3-16,-6 14-6 15,2 8 5-15,-1 12-4 16,1-1 8-16,5 1-6 15,8-8 8-15,11-1-7 16,2-13 5-16,5-4-6 16,-3-5 9-16,-4-7-6 15,-13-5 7-15,-5 4-6 16,-5-3 6-16,-8 7-9 16,-1-1 5-16,-1 2-3 15,2-4 5-15,4-1-5 0,-1-7 7 16,1-8-6-1,2-3 5-15,1-9-6 0,1-2 6 16,3-7-5-16,-2 6 6 16,1 0 2-16,-1 9 6 15,1 8-6-15,-1 5 5 16,11 11-9-16,0 6-3 16,0 6-6-16,2 3 4 15,2 11-4-15,-2-4 6 0,20 4-7 16,8-7 5-16,29-5-35 15,13-11-434-15</inkml:trace>
          <inkml:trace contextRef="#ctx0" brushRef="#br0" timeOffset="-1066.3186">-9320-503 1047 0,'-14'-5'269'0,"-16"5"89"16,-1 3-299-16,-8 6-11 16,-2 8-15-16,-7 2 1 15,5 1-2-15,-2 8 15 16,7-1 1-16,5 0 9 15,9-1-7-15,9 2-6 16,8-7-22-16,7 2-7 16,7-4-11-16,8 2 1 15,5-3-2-15,7-4 5 16,3-2 1-16,6-8 10 16,1-2 3-16,4-13 7 15,-10-2 0-15,1-7 4 0,-10 1-7 16,-8-8 0-16,-7 7 1 15,-5 4 2-15,-7 2-6 16,-7 7-4-16,-3 8-3 16,-6 8-10-16,0 5-6 15,2 7 2-15,4-3-1 16,9 0 0-16,9-5 0 0,10-7-1 16,2-6-2-16,14-7 3 15,-2-8 0-15,4-9 3 16,-1 7-1-16,-4 2-2 15,-14 15-5-15,-11 12-1 16,-8 15-2-16,-14 9 1 16,-2 5 3-16,2-4 5 15,8-5-38-15,11-11-460 16,23-24 143-16</inkml:trace>
          <inkml:trace contextRef="#ctx0" brushRef="#br0" timeOffset="-1760.0799">-9978-702 1026 0,'6'-9'300'16,"-3"3"79"-16,-1 8-289 16,-8 7-11-16,-3 8-23 15,-2 8-9-15,-5 5-12 16,2 11-1-16,1-4-8 15,2-2 9-15,1-7-1 0,2-4 10 16,2-7 0-16,0-5 0 16,5-3-12-16,-1-5-7 15,4-1-10-15,7-1-4 16,0 1-1-16,13 1-1 16,4 1 0-16,11 4 1 15,-1-2-4-15,11-2-3 16,-3-2-3-16,4-8 7 15,-8-2-28-15,-2-10 60 16,-14 7-521-16,-12-28 168 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8:29.2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74ACED-C7BD-454C-A810-976903E46F95}" emma:medium="tactile" emma:mode="ink">
          <msink:context xmlns:msink="http://schemas.microsoft.com/ink/2010/main" type="inkDrawing" rotatedBoundingBox="3750,9172 12752,2193 13393,3020 4391,9999" semanticType="callout" shapeName="Other">
            <msink:sourceLink direction="with" ref="{D541E0A1-9169-4AFE-A944-8703E6A2B3D4}"/>
            <msink:sourceLink direction="with" ref="{3975B0FA-104A-4E97-A149-E04C78249678}"/>
          </msink:context>
        </emma:interpretation>
      </emma:emma>
    </inkml:annotationXML>
    <inkml:trace contextRef="#ctx0" brushRef="#br0">8928 122 401 0,'18'-20'155'16,"-3"6"51"-16,-1-4-62 15,-2 5-5-15,1-2 17 16,-10 3-27-16,3 0-18 16,-3 6-40-16,-1 0-13 15,-4 3-20-15,2 0-10 16,-1 3-8-16,-2 3-11 15,3 3-2-15,-3 1-7 16,6 5 3-16,-3 3-5 16,1-4 4-16,-4 4-4 15,2-3 5-15,-4-2-7 16,-1-1 6-16,-3 2-6 16,2-2 8-16,-1 6-5 15,-2-1 6-15,-1 4-4 0,4-3 5 16,-7 3-6-16,2-5 6 15,-1 4-2-15,1-7 6 16,-2 7-3-16,5-4 5 16,-6 8-5-16,0 3 1 15,-3 8-6-15,-1 2 2 16,-4 5-6-16,4-6 5 16,-4-7-4-16,5-10 5 15,-3-2-4-15,6-2 6 0,2-2-4 16,-1 2 4-16,2-1-5 15,8 1 6-15,-7 1-7 16,2-2 4-16,-1 7-4 16,-2 0 8-16,-8 3 2 15,2-5 7-15,-5 8-1 16,5-6 2-16,-3 12-7 16,5-4-1-16,1 6-8 15,4-7 4-15,-2 8-6 16,2-12 5-16,1 0-6 15,-1-3 6-15,-1 8-7 16,2-2 7-16,-4 0-8 16,2 3 8-16,-1 4-7 15,4-7 6-15,0 0-7 16,0 5 8-16,-2-8-8 0,1-3 7 16,-4 4-8-16,-4 1 8 15,5-1-8-15,-2 2 7 16,0 2-7-16,-3-2 7 15,-2 1-6-15,1-4 6 16,-2 5-5-16,0-5 5 16,0 0-5-16,3 0 4 0,-3 3-3 15,3-1 3 1,-2 4-3-16,7 0 4 0,-8 6-5 16,-2-3 5-16,-4 1-6 15,0 2 5-15,-11-3-2 16,8-3 7-16,-4 2-6 15,4-1 8-15,0 4-6 16,7-2 3-16,-1 0-7 16,5 1 6-16,1-4-6 15,-2-1 7-15,-4 2-8 16,-3-1 7-16,-1 4-9 16,-1-1 5-16,-4 0-5 15,3-5 6-15,-3 5-7 16,5-3 8-16,-8 3-2 15,1-1 4-15,-4 10-5 16,3-5 6-16,-8 2-6 0,7 2 4 16,-1 5-7-1,7-8 7-15,-4 2-7 0,8 5 8 16,-6-9-8-16,0-3 6 16,-7 3-5-16,-1-1 5 15,-5-2-6-15,1 3 6 16,3 2-5-16,7-7 5 15,1 2-1-15,5-6 6 16,2 2-3-16,1-5 8 0,-4 6-4 16,6-8 3-16,-3 7-6 15,8 5 6-15,-7-1-9 16,5 0 7-16,-7 8-9 16,2-5 6-16,-13 1-8 15,2-4 8-15,-8 3-9 16,6-4 6-16,-5 1-5 15,10-3 3-15,1 5-4 16,6-2 6-16,-3 1-6 16,1 2 6-16,-1-3-5 15,2-3 5-15,-4 0-6 16,5-3 5-16,-2-3-5 16,4 3 6-16,-5 2-7 15,9-2 6-15,-5 1-5 16,-1-2 6-16,5-2-7 15,7-3 8-15,-9 3-9 0,4-3 8 16,-1 4-6-16,-4-1 6 16,-10 5-5-16,2-4 8 15,-9 7-3-15,11-2 6 16,-8 5-5-16,4-2 3 16,-1 1-4-16,8-2 2 15,-9-1-6-15,9-2 7 16,-5-1-7-16,4-1 6 0,-4-1-8 15,5-4 7-15,-4 7-8 16,1-5 8-16,-10 3-7 16,2 0 7-16,-4 3-5 15,-1-5 6-15,-2 2-5 16,10-1 5-16,-3 2-6 16,4-4 5-16,-5 5-6 15,2-1 5-15,-4 4-6 16,4-2 5-16,-4 6-5 15,5-4 7-15,1 4-8 16,0-5 7-16,-5 2-7 16,2-7 8-16,2 2-9 15,4-8 8-15,-2-1-6 16,7-4 6-16,-1 2-6 16,7-1 8-16,-8 5-7 15,1 2 6-15,-4 1-6 0,2 1 4 16,-10 4-6-16,2-1 7 15,-2 1-8-15,8-1 8 16,2 5-7-16,2-7 8 16,-1 1-9-16,3-3 7 15,-12 4-6-15,0 1 5 16,-6 4-6-16,-1 0 7 0,-2 6-5 16,4-6 6-1,-8 6-6-15,4-6 6 0,-5 3-6 16,0-7 6-16,-4 2-7 15,5-8 8-15,-5 5-9 16,4-4 9-16,-10 0-7 16,9 0 6-16,-9 3-7 15,6-3 7-15,-10 6-6 16,9-3 6-16,-6 2-6 16,4-2 7-16,-9-3-5 15,10-5 9-15,-10 5-5 16,8-3 6-16,-7 6-6 15,13 5 6-15,-10 5-6 16,12-2 5-16,-7 1-6 16,12-1 7-16,-4 1-9 15,5-11 6-15,-5 1-8 0,7-5 7 16,-5-6-7-16,8-5 9 16,0 5-9-16,3-4 8 15,-9 5-8-15,5 2 6 16,-12 6-9-16,7 2 9 15,-3 4-9-15,9-2 8 16,-7 4-8-16,8-4 8 16,-8 4-9-16,1-5 9 0,-3 1-7 15,7-2 5 1,-4 1-5-16,8-5 5 0,-5 4-4 16,3-4 5-16,-5 1-5 15,8-2 7-15,-3 2-7 16,6-4 6-16,-2 4-7 15,4-1 7-15,-7-1-9 16,2 0 9-16,-4 5-9 16,4-2 9-16,-6 4-8 15,4-1 7-15,-4 9-8 16,5-4 9-16,-5-1-9 16,6-7 10-16,1-1-9 15,6-11 10-15,2-2-8 16,8-4 10-16,1 2-10 15,1 1 8-15,-1 0-9 16,-1 0 8-16,-2 6-10 0,0 0 8 16,-2 4-9-1,7 4 9-15,5-1-40 0,5-5-36 16,9-2-385-16,5-12 84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3:01.6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15B5370-6B2A-4030-8A5C-DC3184EC49AE}" emma:medium="tactile" emma:mode="ink">
          <msink:context xmlns:msink="http://schemas.microsoft.com/ink/2010/main" type="inkDrawing" rotatedBoundingBox="18237,10400 26772,10312 26774,10520 18239,10609" shapeName="Other"/>
        </emma:interpretation>
      </emma:emma>
    </inkml:annotationXML>
    <inkml:trace contextRef="#ctx0" brushRef="#br0">34 77 1258 0,'-13'16'294'0,"1"-1"107"16,4-3-369-16,7-3-18 15,5-10-14-15,4-2-1 16,2 0-1-16,-1-9 3 16,0 1 2-16,-3 4 8 15,-3-1 7-15,0 1 21 16,0 8 8-16,0-4 14 15,-3 2-7-15,6-1-6 0,-1 11-23 16,8-1-11-16,4-7-13 16,7-1-1-16,-2-1-1 15,7-8 2-15,-4-3 0 16,2 9 2-16,-3 0-1 16,3 3 1-16,-4 0-2 15,-2 1 2-15,-3 4-1 16,4 5 1-16,2-1-1 15,5 8 1-15,4-1-2 0,9-2 0 16,2-7-1-16,5-2 0 16,-2-7-2-16,4-1 0 15,-9-3 1-15,3 2 1 16,-11 1 0-16,8 0 1 16,-3 4 0-16,6 5 2 15,-4 2-2-15,10 4 1 16,-8 3-2-16,13 3 1 15,-3-3-1-15,11-2-1 16,-5-8-1-16,8-4 1 16,-7-5-1-16,8-2 1 15,-10-3 1-15,10 3 1 16,-8 0 0-16,6-2 2 16,-9 4-2-16,8 1-1 15,-5 4-1-15,4 4 1 0,-7 2-1 16,12 4 2-16,-4-1-1 15,10-1 1-15,1-6 0 16,13-6-1-16,-14-6-3 16,11-3 1-16,-14-1-1 15,9-1 3-15,-12 2 0 16,12 3 3-16,-9 3-2 16,11 3 1-16,-10 0-2 15,5 2 0-15,-7-1-2 0,11 2 3 16,-8-3-1-16,11-10 1 15,-1 1 0-15,14 0-1 16,-17-3-1-16,12-3 0 16,-12 12 0-16,11-8 1 15,-16 5 0-15,13-3 2 16,-11 2-2-16,9 2 0 16,-15 1-2-16,9 2 2 15,-10 5-2-15,10 5 2 16,-12-2 1-16,16 6 1 15,-6-3-1-15,8 4 0 16,-14-7-3-16,10 6 2 16,-13-4-2-16,5 1 3 15,-9-3-1-15,11 1 3 16,-10-1-2-16,10-1 0 16,-8 4-2-16,5-5 0 0,-14 2-2 15,7 12 2-15,-7 2 1 16,6-1 0-16,-3 2 1 15,15-1 1-15,-7-13-2 16,9-1-1-16,-13-3-1 16,8 0 2-16,-12 2-2 15,8-2 2-15,-14 1 0 0,13 2 3 16,-7 0-3-16,10-1 2 16,-6-5-2-16,8 1-1 15,-12-1-1-15,11-3 1 16,-11 2 0-16,6 2 2 15,-11-2-1-15,16-1 2 16,-13 2-1-16,10-15-1 16,-8 0-1-16,11 0 1 15,-14 0-2-15,7-3 1 16,-10 17 0-16,6-2 1 16,-10 0 0-16,8-2 1 15,-8 4 0-15,9-4 0 16,-13 2-2-16,7 3 1 15,-10 2-1-15,2-1 0 16,-9 2 0-16,3 3 2 16,-6-3-2-16,-1 0 2 0,-8 2 0 15,-3-1 1-15,-9-1-1 16,-2 3 2-16,-8-1-2 16,2 1 3-16,-5-2 7 15,1 2 21-15,-2-4 7 16,-1 1 18-16,-3-3 5 15,2 3 4-15,-1 3-15 16,1-3-6-16,1 0-17 0,0 1-9 16,0-1-40-16,0-6-140 15,1 0-394-15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0:04.17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780BDA2-DCF3-4F42-ADC0-1FB95E52AD98}" emma:medium="tactile" emma:mode="ink">
          <msink:context xmlns:msink="http://schemas.microsoft.com/ink/2010/main" type="writingRegion" rotatedBoundingBox="1770,6549 7565,6584 7560,7402 1765,7368">
            <msink:destinationLink direction="with" ref="{55A288FA-2EDE-40E7-9475-AA5B3812BB14}"/>
          </msink:context>
        </emma:interpretation>
      </emma:emma>
    </inkml:annotationXML>
    <inkml:traceGroup>
      <inkml:annotationXML>
        <emma:emma xmlns:emma="http://www.w3.org/2003/04/emma" version="1.0">
          <emma:interpretation id="{C7A51680-5939-489A-8884-80D0D08BC44B}" emma:medium="tactile" emma:mode="ink">
            <msink:context xmlns:msink="http://schemas.microsoft.com/ink/2010/main" type="paragraph" rotatedBoundingBox="1770,6549 7565,6584 7560,7402 1765,7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4F50E-B4CF-4180-87DE-10EF070A870E}" emma:medium="tactile" emma:mode="ink">
              <msink:context xmlns:msink="http://schemas.microsoft.com/ink/2010/main" type="line" rotatedBoundingBox="1770,6549 7565,6584 7560,7402 1765,7368"/>
            </emma:interpretation>
          </emma:emma>
        </inkml:annotationXML>
        <inkml:traceGroup>
          <inkml:annotationXML>
            <emma:emma xmlns:emma="http://www.w3.org/2003/04/emma" version="1.0">
              <emma:interpretation id="{E3ADA9F8-E14E-4DBD-A719-3E5FFE76CF52}" emma:medium="tactile" emma:mode="ink">
                <msink:context xmlns:msink="http://schemas.microsoft.com/ink/2010/main" type="inkWord" rotatedBoundingBox="1770,6549 4723,6567 4718,7385 1765,7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42 131 1103 0,'-21'-11'299'16,"6"4"96"-16,9 1-281 15,11 3-36-15,13-3-8 16,10 1-17-16,19 2-16 15,4-1-29-15,17-4-2 0,-1 4-3 16,11-7 0-16,-6 5-1 16,8-3-34-16,-16 2-22 15,4-4-38-15,-16 5-12 16,4-6-172-16,-17 5-125 16,3 1 4-16</inkml:trace>
          <inkml:trace contextRef="#ctx0" brushRef="#br0" timeOffset="-914.4869">904 33 449 0,'-10'-1'295'0,"-2"-2"15"16,3 1-98-16,3-1-41 15,1 2-57-15,4 4-39 16,2-6 24-16,-1 10-420 15,3 2 153-15</inkml:trace>
          <inkml:trace contextRef="#ctx0" brushRef="#br0" timeOffset="139.6716">933 3 708 0,'4'3'288'0,"4"-1"18"16,5-1-185-16,13 4-42 16,7-1-43-16,12 2-10 15,1-7-14-15,16-1-1 16,-4 1 8-16,8-5-334 16,-2 3 117-16</inkml:trace>
          <inkml:trace contextRef="#ctx0" brushRef="#br0" timeOffset="3412.7641">-1481-147 1146 0,'-26'15'279'0,"-2"14"97"16,2 2-324-16,5 14-23 15,11-3-6-15,7 5-5 16,10-7-4-16,5-1-7 16,2-10-4-16,5-8-1 15,2-14 2-15,11-17 4 16,7-11 6-16,9-23-3 16,-5-5 4-16,-1-13-6 0,-10 13-1 15,-14 8-6-15,-11 20 4 16,-7 18-7-16,-10 27 6 15,-8 12-5-15,3 8 5 16,-2 16-3-16,10 0 7 16,8-3-6-16,11-12 3 15,11-11-5-15,7-22 7 16,16-22-4-16,3-16 6 16,5-20-3-16,-6-8 7 0,0-8-5 15,-21 5 5-15,-5 5 2 16,-13 17 4-16,-4 5-5 15,-10 18 0-15,2 12-7 16,0 8 0-16,6-1-7 16,3 8 6-16,9-3-5 15,6-4 5-15,8-5-5 16,1 0 17-16,0 0 59 16,-15-5-522-16,-6-25 206 15</inkml:trace>
          <inkml:trace contextRef="#ctx0" brushRef="#br0" timeOffset="4158.3914">-411-522 1036 0,'5'-12'348'16,"-1"3"76"-16,-5 9-280 16,-8 10-15-16,-6 14-34 15,-9 8-12-15,-5 4-29 0,1 9-14 16,5-6-14-16,2-2-11 16,6-5-5-16,0 4-7 15,-3-10 4-15,-3 4-6 16,1-2 6-16,-1 2-7 15,3-6 6-15,3-1-5 16,3-14 5-16,2-3-7 16,4-11 7-16,6-20-27 15,6-10-2-15,10-17-35 16,8-10 2-16,5-6-3 16,-5 16 23-16,-3 8 3 15,-9 19 32-15,-12 17-6 16,-9 14 3-16,0 11-3 15,3 8 6-15,1 8-2 0,10 3 7 16,11 5-4 0,5-5 4-16,10 9-4 0,0-4 5 15,5-2-6-15,-6-8 6 16,-6-4-5-16,-7-13 6 16,-8-5 7-16,-6-5 15 15,-3 2 3-15,-3-3 10 16,-5 5-3-16,-2-7-6 15,-10-1-12-15,-4-6-4 16,-9-4-8-16,0-11 2 0,-6-12-8 16,0-2 4-16,-5-7-5 15,10 6 3-15,-2 8-6 16,9 13 5-16,4 7-7 16,10 8 4-16,7 3-7 15,7 5 5-15,16 5-7 16,7-1 7-16,31 0-6 15,19-9 8-15,27-13-55 16,7-11 17-16,25-15-438 16</inkml:trace>
        </inkml:traceGroup>
        <inkml:traceGroup>
          <inkml:annotationXML>
            <emma:emma xmlns:emma="http://www.w3.org/2003/04/emma" version="1.0">
              <emma:interpretation id="{4126B196-96D0-46ED-96BE-CCE9D691C8DD}" emma:medium="tactile" emma:mode="ink">
                <msink:context xmlns:msink="http://schemas.microsoft.com/ink/2010/main" type="inkWord" rotatedBoundingBox="5147,7093 5913,7098 5913,7171 5146,7166"/>
              </emma:interpretation>
            </emma:emma>
          </inkml:annotationXML>
          <inkml:trace contextRef="#ctx0" brushRef="#br0" timeOffset="331.2206">1785 17 629 0,'50'0'282'16,"-2"-2"-9"-16,10-5-139 15,1 8-95-15,13-8-24 16,-9 5-12-16,9-2-13 16,-10 11-20-16,8-1-20 15,-17 8-16-15,2 2-106 16,-5 2-91-16,4-4 3 15</inkml:trace>
        </inkml:traceGroup>
        <inkml:traceGroup>
          <inkml:annotationXML>
            <emma:emma xmlns:emma="http://www.w3.org/2003/04/emma" version="1.0">
              <emma:interpretation id="{320C482C-A25D-4731-BB8A-139540E73457}" emma:medium="tactile" emma:mode="ink">
                <msink:context xmlns:msink="http://schemas.microsoft.com/ink/2010/main" type="inkWord" rotatedBoundingBox="6695,6941 7563,6946 7562,7065 6694,70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0.6866">3333-49 385 0,'53'-11'120'0,"-1"-1"18"15,-11 8-107-15,2 4-9 16,-10 7-11-16,3 1 0 15,-4 2-1-15,4-1-6 16,-5-7-57 0,13 1-74-16,-5-8-2 0,6-4 24 15,-2-7 41-15,6 1 126 16,-12-3 101-16,7 3 44 16,-10 6-1-16,2-2-7 15,-6 4-67-15,-1 1-22 16,-10 3-43-16,-1 0-21 15,-4 6-27-15,-2 3-49 16,-3-2-264-16,0-2 71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7:26.50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5B34729-FA09-4701-9478-ED017509A18F}" emma:medium="tactile" emma:mode="ink">
          <msink:context xmlns:msink="http://schemas.microsoft.com/ink/2010/main" type="writingRegion" rotatedBoundingBox="7814,10201 10097,8355 11090,9583 8806,11429"/>
        </emma:interpretation>
      </emma:emma>
    </inkml:annotationXML>
    <inkml:traceGroup>
      <inkml:annotationXML>
        <emma:emma xmlns:emma="http://www.w3.org/2003/04/emma" version="1.0">
          <emma:interpretation id="{653188A1-B7EE-46AB-A2F2-C9456C5CEDE2}" emma:medium="tactile" emma:mode="ink">
            <msink:context xmlns:msink="http://schemas.microsoft.com/ink/2010/main" type="paragraph" rotatedBoundingBox="7814,10201 10097,8355 11090,9583 8806,11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E0EC6A-E561-4D62-984A-74976DAA155E}" emma:medium="tactile" emma:mode="ink">
              <msink:context xmlns:msink="http://schemas.microsoft.com/ink/2010/main" type="line" rotatedBoundingBox="7814,10201 10097,8355 11090,9583 8806,11429"/>
            </emma:interpretation>
          </emma:emma>
        </inkml:annotationXML>
        <inkml:traceGroup>
          <inkml:annotationXML>
            <emma:emma xmlns:emma="http://www.w3.org/2003/04/emma" version="1.0">
              <emma:interpretation id="{DC1E9818-B422-43C7-BA4C-49D2993A095B}" emma:medium="tactile" emma:mode="ink">
                <msink:context xmlns:msink="http://schemas.microsoft.com/ink/2010/main" type="inkWord" rotatedBoundingBox="8183,10657 8906,10073 9322,10588 8599,11172">
                  <msink:destinationLink direction="with" ref="{D171E9A0-6C47-4BA6-BA5A-33E9BC6C7606}"/>
                </msink:context>
              </emma:interpretation>
            </emma:emma>
          </inkml:annotationXML>
          <inkml:trace contextRef="#ctx0" brushRef="#br0">-5680 267 415 0,'-7'-5'203'0,"2"2"-16"16,-4-1-77-16,3-1-96 16,8 1-5-16,7-4 9 15,-3 2 1-15,3-3 18 0,1 0 26 16,-2 0 37-16,-4 2 9 15,-1 2 13-15,-6 4-9 16,-4 1-20-16,-5 3-39 16,-8 3-17-16,-4 1-14 15,0 5-9-15,0 0-5 16,3-1-4-16,3-4 0 16,6 1-2-16,5-7 1 15,-4 1 9-15,2-2 6 16,-4 1 2-16,-1-1 3 15,-4 2-1-15,-3-2-12 0,-4 4-4 16,-1 2-4-16,-5 5-2 16,4 1 1-16,-3 7-1 15,2 2 0-15,-3 11-2 16,7-5 3-16,-6 12-4 16,6-2 3-16,0 10-3 15,9 1 4-15,1 8-5 16,10-8 4-16,2 0-3 15,2-9 5-15,3-3-5 16,5-9 6-16,4 1-6 16,6-2 5-16,9-2-3 15,4-8 2-15,11-1-2 16,-1-4 4-16,10-8-2 16,-3-3 3-16,8-3-1 0,-8-3 1 15,9-6 0-15,-9-6 2 16,3-8-2-16,-6-2 6 15,4-23 0-15,-7 0 1 16,6-17-1-16,-10 1 0 16,-5-7 9-16,-10 17 7 15,-13-2 5-15,-13 19 1 16,-15 1-2-16,-8 10-13 0,-13 4-7 16,0 7-7-16,-6 1-3 15,8 4-6-15,4 4-73 16,4 6 50-16,-2 7-408 15,10-4 84-15</inkml:trace>
        </inkml:traceGroup>
        <inkml:traceGroup>
          <inkml:annotationXML>
            <emma:emma xmlns:emma="http://www.w3.org/2003/04/emma" version="1.0">
              <emma:interpretation id="{7A02178E-9A47-484C-A06F-DA4DBC5BC6B2}" emma:medium="tactile" emma:mode="ink">
                <msink:context xmlns:msink="http://schemas.microsoft.com/ink/2010/main" type="inkWord" rotatedBoundingBox="9016,9229 10097,8355 11090,9583 10008,10457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69241.213">-4284-508 1117 0,'-4'14'295'0,"-8"7"121"0,-5 3-308 16,-2 7-14-16,4 2-15 15,-3-1-7-15,7-8-41 16,10-2-8-16,2-8-21 16,-4-7 6-16,8-4-6 15,5-15 12-15,-4-7-5 0,8-20 7 16,4-6-5-16,-2-14 3 15,-8 10-11-15,1 5 6 16,-6 17-4-16,-8 15 5 16,-5 15-7-16,-2 18 6 15,1-1-10-15,2 16 6 16,8-9-6-16,10 6 0 16,6-14 0-16,10 1 7 15,4-16-5-15,13-10 9 16,1-10 1-16,13-13 1 15,-6-2-5-15,4-13 1 16,-18 7-5-16,-3 1 2 16,-17 13-6-16,-10 10-2 15,-10 22-4-15,-13 13 1 16,-2 7-3-16,-5 5 6 0,3 4 3 16,1-4 6-16,11-10-2 15,8 0 5-15,5-3-1 16,11-9-74-16,3-6 402 15,0 5-816-15,-7-1 329 16</inkml:trace>
          <inkml:trace contextRef="#ctx0" brushRef="#br0" timeOffset="170199.8713">-4420-1068 1003 0,'10'-3'278'0,"-14"6"97"15,-10 6-281-15,-11 12-10 16,-4 14-26-16,-20 11-1 16,-1 7-32-16,1 8-1 15,13-10-4-15,3-9 1 16,15-12-2-16,6-10 19 15,9-17 8-15,7-18-4 16,13-15 3-16,10-18 0 16,7-11-20-16,2-10-33 15,-6 8-6-15,-4 8 1 16,-13 19-6-16,-8 16-5 16,-8 19 15-16,-11 23 4 15,-2 12-7-15,-5 14 5 16,4 2 4-16,7 10 3 15,8-11-1-15,10-3 2 0,8-11-2 16,4-9 0-16,2-16 1 16,2-12 6-16,-3-11-1 15,0-15 5-15,-6-1-1 16,-10-7 3-16,-7 2-11 16,-7-2 5-16,-9 7-6 15,-4 3 2-15,4 7-4 16,-5 5 4-16,4 8-3 0,1 1 2 15,1-2-1-15,-2-2 3 16,2-1-2-16,4-2 3 16,4-1-2-16,4 2 2 15,7 3-2-15,5 5 1 16,5 1-3-16,12 9 2 16,3 6-3-16,15 7 2 15,3 1-2-15,12 4 4 16,2-11-4-16,19-5 20 15,-6-11-71-15,-2-6-399 16</inkml:trace>
          <inkml:trace contextRef="#ctx0" brushRef="#br0" timeOffset="168298.9855">-4845-772 898 0,'13'-21'387'0,"-1"10"58"15,-6 4-220-15,-3 7-68 16,-6 7-54-16,-3 11-22 16,-3 8-60-16,2 10-9 15,-1 2-6-15,2 8 2 0,2-5-6 16,-7 5 3-16,-1-5-6 16,-7 1 6-16,-1-8-6 15,-4 2 5-15,9-7-5 16,5-8 5-16,10-3-7 15,9-8 8-15,12-7-3 16,13-7 7-16,10-7-1 0,18-10 6 16,-1-6-7-16,13-4 5 15,-8 7-7-15,-5 1-47 16,-20 10-71-16,-22 16-369 16,-26 3 51-16</inkml:trace>
          <inkml:trace contextRef="#ctx0" brushRef="#br0" timeOffset="181999.6843">-4294-985 416 0,'0'-18'291'0,"-3"-12"-17"15,3 1-105-15,-3-5-10 16,-2 4-75-16,-10-8-22 16,2 10-28-16,-19-4-7 15,-5 8-10-15,-20-1 15 16,-3 8 0-16,-20 4 9 15,4 10 2-15,-11 6-1 16,8 4-17-16,1 13-6 16,11 4-13-16,-4 9-3 0,16-5-2 15,-1 8 1-15,11 0 1 16,6 8 1-16,12-2 0 16,0 16 0-16,12 2-1 15,2 14-1-15,5-4-1 16,7 15 1-16,7-10-3 15,9 0 0-15,7-14-2 0,16 1 3 16,4-20-2 0,16 1 4-16,1-7 0 0,25-9 2 15,1-4 1-15,26-4 1 16,1-10-1-16,14-3 0 16,-11-3 0-16,11-4 1 15,-24-4-1-15,4 1-1 16,-19-1 0-16,-6 2 0 15,-24-1-2-15,1-1-1 16,-20 1 0-16,-1-16 1 16,-1-2 1-16,5-19 15 15,-10-8 5-15,-4-19 11 16,-18 2 2-16,-27-21 3 16,-19 6-17-16,-25-5-4 15,-11 10-11-15,-23-1-5 16,3 22-2-16,-23 7 4 15,17 7-6-15,4 8-37 16,25 14-16-16,2 8 139 0,23 10-499 16,6 11 199-16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0:36.7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975B0FA-104A-4E97-A149-E04C78249678}" emma:medium="tactile" emma:mode="ink">
          <msink:context xmlns:msink="http://schemas.microsoft.com/ink/2010/main" type="inkDrawing" rotatedBoundingBox="3817,9768 5193,8398 5935,9144 4560,10513" hotPoints="5453,8836 5201,9844 4190,10086 4442,9078" semanticType="enclosure" shapeName="Ellipse">
            <msink:sourceLink direction="with" ref="{699962D6-D7B2-4285-96DE-C8122054AC75}"/>
            <msink:destinationLink direction="with" ref="{D774ACED-C7BD-454C-A810-976903E46F95}"/>
          </msink:context>
        </emma:interpretation>
      </emma:emma>
    </inkml:annotationXML>
    <inkml:trace contextRef="#ctx0" brushRef="#br0">1195 106 432 0,'-45'-26'292'16,"0"4"-17"-16,-8-1-69 15,13 5-82-15,-8 8-28 16,7 4-58-16,-5 3-12 16,-1 4-20-16,-10 8 0 0,3 6-1 15,-12 8-1-15,0 5 0 16,-3 16 0-16,7 5-3 16,-8 13 1-16,8-1-2 15,-1 20 2-15,14-1 0 16,-2 11 0-16,18 0-1 15,3 12 0-15,9-14-1 0,-2 7 1 16,4-9 0-16,2 12 1 16,8-12-2-16,9-9 2 15,9-19-2-15,18-10 1 16,11-32 0-16,23-10 1 16,8-5 0-16,24-10 1 15,5-19 0-15,25-15 1 16,-9-13 0-16,18-19 0 15,-12-6-2-15,18-14 4 16,-22 5-1-16,15-23 0 16,-20 1 0-16,-6-20 3 15,-35 11-2-15,-19-2 5 16,-43 31-1-16,-46 17-1 16,-38 38-4-16,-52 27 0 15,-10 21-4-15,-38 24-4 16,16 12-5-16,-2 6-129 0,46-3-192 15,6-3 15-15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5:48.39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91EAC2B2-10F3-4867-AF1C-6E2FA8B80F55}" emma:medium="tactile" emma:mode="ink">
          <msink:context xmlns:msink="http://schemas.microsoft.com/ink/2010/main" type="inkDrawing" rotatedBoundingBox="634,3511 2513,3442 2518,3568 639,3637" shapeName="Other">
            <msink:destinationLink direction="to" ref="{2EB6F9BB-7AF1-43DE-A087-2CDA7CCA6EC4}"/>
            <msink:destinationLink direction="to" ref="{F47C8A3C-6144-411A-B724-AE94048882B9}"/>
          </msink:context>
        </emma:interpretation>
      </emma:emma>
    </inkml:annotationXML>
    <inkml:trace contextRef="#ctx0" brushRef="#br0">-2700-3549 654 0,'-3'-4'353'0,"3"2"-33"16,10-1-158-16,5 3-61 16,8 0-57-16,10 0-7 15,4 2 3-15,16-1 0 16,-1 1-5-16,15-1-11 16,-3-1-4-16,20 3-8 15,0-3-1-15,15-1-5 16,0-4 3-16,18 1-7 15,-10-2 4-15,18-2-6 16,-10 5 6-16,11 3-8 16,-16 0 6-16,4 2-4 15,-24-2 7-15,-1-2-5 16,-29 1 7-16,-12-4-1 16,-23 4 15-16,-14-4 16 0,-22 1 10 15,-25-1-7-15,-16 1 3 16,-28-4-14-16,-10 1-18 15,-17 1-10-15,8 0 6 16,-22 1-9-16,10 7 3 16,-18 2-6-16,6 2 7 0,-20 3-7 15,20 0 6-15,-12-1-2 16,21-1 4-16,0 1-7 16,31-5 8-16,6-2-6 15,28 1 4-15,7-4-5 16,18 2 4-16,9 2-15 15,12-1 7-15,18 2-8 16,15 3 6-16,21-3-4 16,13-3 15-16,31-1-6 15,7-4 7-15,26-1-7 16,-2 0 8-16,16-1-8 16,-14-2 6-16,10 1-5 15,-22 1 6-15,1-1-8 16,-23 4 7-16,2-1-7 15,-24 2 6-15,-8 3-5 16,-22 0 5-16,-12 0-8 16,-18 3 2-16,-20 3-7 0,-16 2 7 15,-19 1-6-15,-10 4 8 16,-25 2-2-16,-5 2 6 16,-25-1-3-16,5 1 4 15,-22-2-6-15,8-5 8 16,-20-1-6-16,20-4 3 0,-10-2-3 15,20-3 4 1,2 1-5-16,31 1 6 0,8-4-6 16,21-2 6-16,12-1-17 15,17-1-6-15,7 0-72 16,10 2-317-16,19-1-24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6:02.8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3A7987D-525B-44B0-972D-90316BD27E43}" emma:medium="tactile" emma:mode="ink">
          <msink:context xmlns:msink="http://schemas.microsoft.com/ink/2010/main" type="inkDrawing" rotatedBoundingBox="659,3555 2204,3352 2220,3471 675,3674" shapeName="Other"/>
        </emma:interpretation>
      </emma:emma>
    </inkml:annotationXML>
    <inkml:trace contextRef="#ctx0" brushRef="#br0">-2501-3535 514 0,'-13'-3'157'0,"-1"1"24"15,5 8-150-15,2 0-12 16,7 3-21-16,6-1-5 0,10 5 6 16,19-2 4-16,10-1 6 15,26-7 3-15,10-7 4 16,24-11 3-16,3-6 2 15,16-5 2-15,-19 1-1 16,7 4-1-16,-21 3-4 16,2 6-7-16,-21 3-2 15,14-3-4-15,-17-2 1 0,0 1-2 16,-24-5 0-16,-4 6 30 16,-25 6 45-16,-14 0 13 15,-19 1 5-15,-15 7-1 16,-11-5-27-16,-26 4-46 15,-5 5-12-15,-22 2-4 16,2 4 4-16,-19 4 5 16,17-7 5-16,-17 6-4 15,10-4 3-15,-11 4-6 16,16-5-7-16,-16 10-5 16,23-8 4-16,-3 6-3 15,24-3-10-15,1 1-331 16,22-7 107-16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6:00.0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7C8A3C-6144-411A-B724-AE94048882B9}" emma:medium="tactile" emma:mode="ink">
          <msink:context xmlns:msink="http://schemas.microsoft.com/ink/2010/main" type="inkDrawing" rotatedBoundingBox="625,4203 2391,4051 2400,4154 634,4306" semanticType="callout" shapeName="Other">
            <msink:sourceLink direction="to" ref="{91EAC2B2-10F3-4867-AF1C-6E2FA8B80F55}"/>
            <msink:sourceLink direction="to" ref="{163B6782-FD3D-455D-BAFF-CF0094F7A78A}"/>
          </msink:context>
        </emma:interpretation>
      </emma:emma>
    </inkml:annotationXML>
    <inkml:trace contextRef="#ctx0" brushRef="#br0">-2727-2843 441 0,'-5'-6'259'16,"5"3"-4"-16,9 1-114 15,9 1-28-15,8-1-54 16,13-2-24-16,7-4-24 16,20-2 2-16,5-4-6 15,21 2 2-15,1 2-5 0,13-5 5 16,-13 4-7-16,18-1 4 16,-9 0-4-16,7 0 2 15,-9 2-5-15,10 1 6 16,-25 3-6-16,-2 0 5 15,-14 1-4-15,-8-1 3 16,-19 2-4-16,-5-1 5 16,-19 4-6-16,-17-2 11 15,-16 3-1-15,-23 4 4 16,-8 2-4-16,-32 3 5 16,-8 5-9-16,-26 2 0 15,-1 1-2-15,-14 1 5 16,15-3-7-16,-12 0 2 15,17-6 2-15,-10 1 3 16,12-2-4-16,-6 1 7 16,25 0-4-16,5 0 1 15,30-3-5-15,15 0 2 0,21-3-2 16,18 1 7-16,27-1-4 16,36-4 6-16,18 4-2 15,49-9 0-15,8-5-6 16,34 1 2-16,-14-1-3 15,22-2 0-15,-33 4-1 16,6-2 3-16,-33 2-3 16,-2 2 0-16,-36-2-1 0,-14 0 2 15,-28 3-3-15,-26-2-2 16,-32 2-1-16,-47 3-1 16,-23 6-1-16,-49 6 1 15,-16 8-28-15,-29 10-274 16,31 3 82-16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5:47.0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63B6782-FD3D-455D-BAFF-CF0094F7A78A}" emma:medium="tactile" emma:mode="ink">
          <msink:context xmlns:msink="http://schemas.microsoft.com/ink/2010/main" type="inkDrawing" rotatedBoundingBox="468,4330 1311,4251 1316,4314 474,4393" shapeName="Other">
            <msink:destinationLink direction="to" ref="{F47C8A3C-6144-411A-B724-AE94048882B9}"/>
          </msink:context>
        </emma:interpretation>
      </emma:emma>
    </inkml:annotationXML>
    <inkml:trace contextRef="#ctx0" brushRef="#br0">-2838-2712 718 0,'-21'3'237'16,"4"-5"40"-16,7 4-177 16,8-4-46-16,7 1-1 15,4-2-15-15,7-3-2 16,4-2-2-16,4-1 16 16,-2-3 5-16,2 5 23 15,-4-1 7-15,4 1-9 16,-2 2-20-16,2 1-18 15,0 1-22-15,-1 1-13 16,-7 1 3-16,1-1-7 0,-4-1 6 16,1 0-6-1,2-1 6-15,4 1-7 0,-1 1 5 16,4-1-5-16,-4 2 5 16,0 1-7-16,-7 1 6 15,0-1-5-15,-8 2 6 16,-1 1 1-16,0-5 15 15,-1 4 8-15,-2-4 5 16,6 7-6-16,0-5 0 0,7 6-14 16,7-5-6-16,5 5-5 15,5-6 6-15,5 2-6 16,-5-1 6-16,-2-2-4 16,-7-4 3-16,-1-1-3 15,-10 3 3-15,-2-3-5 16,-4 5 4-16,-1 1-4 15,2 3 2-15,1-3-6 16,3 4 6-16,9-1-5 16,6 5 8-16,4-8-241 15,-4-9-205-15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1:54.0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171E9A0-6C47-4BA6-BA5A-33E9BC6C7606}" emma:medium="tactile" emma:mode="ink">
          <msink:context xmlns:msink="http://schemas.microsoft.com/ink/2010/main" type="inkDrawing" rotatedBoundingBox="6687,11756 10685,11643 10693,11929 6695,12042" semanticType="underline" shapeName="Other">
            <msink:sourceLink direction="with" ref="{DC1E9818-B422-43C7-BA4C-49D2993A095B}"/>
          </msink:context>
        </emma:interpretation>
      </emma:emma>
    </inkml:annotationXML>
    <inkml:trace contextRef="#ctx0" brushRef="#br0">28 347 1073 0,'-20'-18'312'0,"11"9"76"16,14-4-295-16,13-1-38 15,28-10-13-15,16-3-26 16,29-6-4-16,17 1-6 16,32-2-2-16,-3 8-1 0,17 1-1 15,-11 7-1-15,4 0 2 16,-20 6-2-16,7-2 0 15,-21 7-1-15,2 2 1 16,-16 2-1-16,0 11-1 16,-15 4 1-16,14 9 0 15,-12 1 0-15,11 4 0 16,-7-4 0-16,20 2 1 16,-8-6 0-16,17-3 1 15,-16-2-2-15,2-3 1 16,-22-4-2-16,-4 0 0 15,-19-1 0-15,8 1 3 16,-13-3 3-16,12 6 2 16,-7-6 0-16,12-9 2 0,-8-3-2 15,14-8-2-15,-10-9-1 16,13-7 1-16,-14 0-2 16,5-1 2-16,-19 5-2 15,-5 7-1-15,-22 14-1 16,-10 8 3-16,-11 8-1 15,2-2 3-15,-1 1 0 0,14-7-30 16,7-7 1-16,12-11-397 16,0-5 101-16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3:27.2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D772F4-635C-4EBD-B278-054E7D1DBC1E}" emma:medium="tactile" emma:mode="ink">
          <msink:context xmlns:msink="http://schemas.microsoft.com/ink/2010/main" type="inkDrawing" rotatedBoundingBox="14163,12902 21456,12004 21721,14158 14428,15056" hotPoints="21209,12684 21176,14521 14370,14400 14403,12563" semanticType="enclosure" shapeName="Rectangle">
            <msink:sourceLink direction="with" ref="{737082DB-39B5-48C1-B30D-798890C31A13}"/>
            <msink:sourceLink direction="with" ref="{DC5E4F46-E496-4D6D-A2BE-8E8573C07B91}"/>
          </msink:context>
        </emma:interpretation>
      </emma:emma>
    </inkml:annotationXML>
    <inkml:trace contextRef="#ctx0" brushRef="#br0">78 20 963 0,'15'-18'332'0,"-10"12"45"16,-13 15-277-16,-11 28-22 0,-4 19-46 15,1 28-17-15,5 9-7 16,7 27 6-16,14-3-6 16,8 33 2-16,5-4-4 15,4 28 4-15,-2-7-3 16,-2 13 5-16,-8-38-3 15,-6-6 3-15,-6-40-4 16,1-24 1-16,2-33-4 16,-1-24 5-16,4-24-12 0,4-33-59 15,2-18-63-15,-1-42-281 16,-5-10 11-16</inkml:trace>
    <inkml:trace contextRef="#ctx0" brushRef="#br0" timeOffset="507.757">237 198 1073 0,'17'-27'349'0,"5"-6"76"15,14 6-306-15,33-1-28 16,12 5-44-16,44 7-15 16,9 4-29-16,50 6 3 15,1 4-6-15,55 4 4 16,-1-1-2-16,60 1 3 15,-16-4-3-15,57-10 4 16,-25-7-4-16,39-22 2 0,-36-5-3 16,40-16 3-16,-48 2-3 15,39-9 1-15,-45 14-2 16,30-4 2-16,-52 15-2 16,17-1 3-16,-59 12-4 15,4-1 8-15,-62 7 2 16,1 1 8-16,-51 10-5 0,2 5 5 15,-31 11-8-15,0 9-1 16,-30 5-10-16,-11 11-1 16,-31 5-8-16,-22 15 2 15,-22 6-6-15,-26 26 8 16,-8-2 3-16,-10 23 9 16,6-5-2-16,3 18 4 15,15-9-5-15,1 13 3 16,8-12-6-16,-7 12 4 15,1-11-2-15,0 10 4 16,-3-11-5-16,0 10 9 16,9-20-5-16,6-4 8 15,3-25-23-15,-2-8-77 16,-1-23 33-16,-22-6-397 16,-13-17 58-16</inkml:trace>
    <inkml:trace contextRef="#ctx0" brushRef="#br0" timeOffset="960.5463">183 1925 1247 0,'5'-6'342'16,"19"-5"86"-16,33 4-349 16,12 2-45-16,37 5-19 15,13 9-10-15,48 6-2 16,13 2-7-16,72-4 4 15,9-5-2-15,65-16 5 16,16-13-3-16,76-22 5 16,-27-11-1-16,54-23 18 15,-42 5 12-15,12-12 35 16,-71 12 1-16,1 3 5 16,-70 18-20-16,-11 4-14 0,-71 17-34 15,-15 8-5-15,-49 11-41 16,-9 4-115-16,-29 7 45 15,7 3-399-15,-23-2 35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17:43.7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7BF381C-B584-4C89-A084-42D8A2B45A5B}" emma:medium="tactile" emma:mode="ink">
          <msink:context xmlns:msink="http://schemas.microsoft.com/ink/2010/main" type="writingRegion" rotatedBoundingBox="3971,10044 1684,14459 496,13844 2784,9428"/>
        </emma:interpretation>
      </emma:emma>
    </inkml:annotationXML>
    <inkml:traceGroup>
      <inkml:annotationXML>
        <emma:emma xmlns:emma="http://www.w3.org/2003/04/emma" version="1.0">
          <emma:interpretation id="{9B426625-4E3A-46A6-933E-E7E61149206D}" emma:medium="tactile" emma:mode="ink">
            <msink:context xmlns:msink="http://schemas.microsoft.com/ink/2010/main" type="paragraph" rotatedBoundingBox="3971,10044 1684,14459 496,13844 2784,9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2A9FF3-89C8-447F-AA96-8BD2EB27093E}" emma:medium="tactile" emma:mode="ink">
              <msink:context xmlns:msink="http://schemas.microsoft.com/ink/2010/main" type="line" rotatedBoundingBox="3971,10044 1684,14459 496,13844 2784,9428"/>
            </emma:interpretation>
          </emma:emma>
        </inkml:annotationXML>
        <inkml:traceGroup>
          <inkml:annotationXML>
            <emma:emma xmlns:emma="http://www.w3.org/2003/04/emma" version="1.0">
              <emma:interpretation id="{60EF357C-6407-4233-BCFA-C3D138855B9F}" emma:medium="tactile" emma:mode="ink">
                <msink:context xmlns:msink="http://schemas.microsoft.com/ink/2010/main" type="inkWord" rotatedBoundingBox="3590,9846 2941,11097 2142,10683 2790,94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2533-1745 308 0,'-5'-21'308'0,"5"0"-26"16,-3 5-66-16,6-2-6 16,-4 6-88-16,7-2-20 15,-6 5-51-15,3-1-6 16,-2 10-29-16,4 4 0 15,-7 2-19-15,-2 5 7 16,1 5-11-16,-6 7 9 16,-2 1-7-16,1 13 9 15,5 4-8-15,1 10 7 16,1-7-7-16,1-1 8 16,5-10-7-16,-1-4 8 15,-2-14-8-15,3 1 10 16,0-7-10-16,0-1 10 15,-3-7-8-15,4 1 9 16,-1-1-9-16,2-1 11 0,-7-3-8 16,7 0 22-16,-1-3-8 15,4-12 11-15,4 0-10 16,3-10 7-16,-5-13-22 16,-1-11 8-16,-4 5-11 15,-5-2 9-15,1 9-10 16,-4 10 11-16,0 15-10 15,0 3 9-15,0 6-11 0,-3 8 8 16,8 2-11-16,-4 10 7 16,5 10-9-16,2 9 9 15,5 5-7-15,-2 13 9 16,2-8-7-16,-1 1 9 16,2-10-9-16,-2-8 9 15,-5-16-9-15,-2-2 33 16,-1-10 3-16,-7-11 19 15,0-5-2-15,0-23 18 16,2-13-31-16,-2-15-2 16,6 3-18-16,-5-9 1 15,1 19-18-15,1 7 8 16,0 16-11-16,-2 6 6 16,2 18-13-16,2 9 7 15,1 10-12-15,-5 13 9 16,-2 7-8-16,2 12 14 0,1 4-8 15,2 11 12-15,4 5-7 16,5 6 11-16,-1-8-9 16,-1 0 18-16,-4-6-70 15,-11-2-364-15,-20-10 109 16</inkml:trace>
          <inkml:trace contextRef="#ctx0" brushRef="#br0" timeOffset="5704.3028">2333-1381 323 0,'14'-11'169'0,"5"-1"24"15,1 0-72-15,4-4 26 16,1 1-15-16,-2-5 17 16,-7 1-23-16,-1-7 3 15,-7 8-35-15,-8-3-17 16,-6 3-32-16,-12 11-11 16,-11 8-20-16,-13 8-7 15,-7 3-3-15,-8 11-1 16,1-5-1-16,-4 0-1 15,8-8 0-15,-7 1 0 16,11-4-1-16,-2-1 1 16,7-1-2-16,-5-1 2 15,12 5 0-15,-8-4 0 16,8 1-1-16,-3 7 2 16,8-1-2-16,-7 6 1 0,11 3-2 15,-6 6 2-15,8 0-2 16,-1 9 1-16,5 0-1 15,5 15 1-15,7-3-2 16,9 10 1-16,10-4 1 16,16-3 0-16,10-12 3 15,24-6 0-15,7-17 3 16,20-13-1-16,9-12 1 16,20-16 0-16,-6-13-1 0,11-16 0 15,-17 0-2-15,-14-3 0 16,-30 6-2-16,-15 7 1 15,-29 14 0-15,-7-1 0 16,-10 7 0-16,-13-3-1 16,-5 4 0-16,-17-2-3 15,-11 5 0-15,-14 4 2 16,2 7 0-16,-2-2-3 16,16 4-17-16,12-7-130 15,19 7-215-15,11-11 9 16</inkml:trace>
        </inkml:traceGroup>
        <inkml:traceGroup>
          <inkml:annotationXML>
            <emma:emma xmlns:emma="http://www.w3.org/2003/04/emma" version="1.0">
              <emma:interpretation id="{5837BB32-EB25-47A0-90F8-D6F0C0210C03}" emma:medium="tactile" emma:mode="ink">
                <msink:context xmlns:msink="http://schemas.microsoft.com/ink/2010/main" type="inkWord" rotatedBoundingBox="2528,12829 1684,14459 496,13844 1341,122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443.2169">67 2102 1031 0,'1'-27'409'0,"2"3"56"16,-4-2-248-16,-2 4-76 16,-5 2-31-16,-1 5-53 0,-4 3-29 15,-4 3-16 1,-10 5-12-16,-1 5 3 0,-8 10-7 16,0 5 5-16,-2 13-6 15,10 2 5-15,2 5-4 16,13-3 4-16,7-6-4 15,12-7 4-15,15-7-1 16,12-8 9-16,15-14-2 16,7-11 7-16,2-19-4 15,-6-6 3-15,1-19-7 16,-15 5 2-16,-8-4-4 16,-10 17 5-16,-10 5-5 15,-15 22 4-15,-10 16-8 16,-8 16 3-16,-5 17-7 15,5 9 5-15,1 11-7 16,11-2 11-16,9 3-8 16,9-12 8-16,9-2-7 0,5-11 6 15,7-8-2-15,0-14-10 16,5-7-128-16,-4-10-330 16,1-17-41-16,-7-8-224 15</inkml:trace>
          <inkml:trace contextRef="#ctx0" brushRef="#br0" timeOffset="279151.405">612 1666 489 0,'-32'-39'484'0,"1"6"-77"16,10 16-21-16,6 10-210 16,13 5-69-16,7 5-28 15,7 2-45-15,18 2-11 16,4-4 2-16,10 0-5 0,4 2 3 15,6-7-10-15,-9-2-5 16,6 5-3-16,-7-1-6 16,-2-1-107-16,-3 7-347 15,-5 7 72-15</inkml:trace>
          <inkml:trace contextRef="#ctx0" brushRef="#br0" timeOffset="278984.8057">603 1773 1085 0,'6'-7'445'0,"-8"7"9"16,-4 9-276-16,-6 12-67 16,-1 4-59-16,-4 11-27 15,4 0 1-15,5 6-13 16,10-4-6-16,2-5-6 15,4-11 6-15,4-2-5 0,3-19 4 16,6-13-7-16,2-9-5 16,2-12-32-16,4-9-29 15,7-6 12-15,-8 0 5 16,8 0 5-16,-6 9 31 16,-6 9 36-16,-12 14-5 15,-7 10-2-15,-13 11 4 16,-4 14-3-16,0 6-4 15,-3 7-7-15,0 1 5 0,5 4 2 16,4-7 1-16,4 3-5 16,4-4 2-16,2-2-6 15,5-5-3-15,0 1 2 16,0-8 0-16,-1-5-87 16,1 1-30-16,-8-14-25 15,-1-6-162-15,-4-11-160 16,-7-4 61-16</inkml:trace>
          <inkml:trace contextRef="#ctx0" brushRef="#br0" timeOffset="279718.9386">1035 1947 1130 0,'0'3'374'0,"-6"9"59"16,-3 9-310-16,-7 18-25 16,-1 0-51-16,-2 5-8 15,2-7-13-15,4 4-14 16,5-16-6-16,1-4-4 16,5-4 3-16,1-11 7 0,2-9 14 15,7-18 3-15,2 1 5 16,5-25-5-16,2-1-7 15,2-14-14-15,-7 15-2 16,0-5-7-16,-4 26 3 16,-4 6-2-16,-4 15 1 15,2 5-4-15,-1 2 3 16,7 5-3-16,2 3 3 0,7-1-1 16,7-2 5-16,9-6 3 15,3-9 8-15,6-11-1 16,-3-7 3-16,-1-3-5 15,-13 0 1-15,-8 9-10 16,-8 8 2-16,-9 13-10 16,-5 12 5-16,-10 12-6 15,0 6 6-15,-4 9-5 16,10-2 9-16,-8-2-6 16,16-8 7-16,4 0-5 15,1-9-43-15,-2-8 354 16,4 1-817-16,-6-2 342 15</inkml:trace>
          <inkml:trace contextRef="#ctx0" brushRef="#br0" timeOffset="221339.7094">972 889 1120 0,'0'-1'400'0,"-3"-4"42"15,-1 14-299-15,-1 6-53 16,-1 5-41-16,2 8-14 16,2 2 0-16,-1 4-1 15,3 2-3-15,0 3 2 16,0-9 3-16,0-3 4 15,0-9 2-15,2-8 6 16,-2-5 2-16,4-13 7 16,2-8-7-16,6-17-7 15,2-8-6-15,2-14-14 16,-4 3-11-16,-1-3-7 16,-7 17 2-16,-1 7-8 15,-6 14 6-15,-1 16-12 0,-2 11 6 16,1 11-6-16,-2 2 7 15,7 10-6-15,4-11 10 16,7 4-8-16,7-10 6 16,10-3-8-16,4-12 9 15,12-7-5-15,-4-9 9 16,4-11-7-16,-11 2 11 0,-6-3-9 16,-15 8 6-16,-3 4-10 15,-9 13 4-15,-6 10-14 16,-2 8 10-16,-4 11-8 15,-3 6 10-15,0 8-4 16,5-3 11-16,2 4-10 16,10-8 7-16,8 1-7 15,5-13 8-15,12-1-96 16,0-9 263-16,11-7-743 16,-4-1 242-16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7:53:48.31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8E4B639-24D4-4010-A6F1-162E92ABAD17}" emma:medium="tactile" emma:mode="ink">
          <msink:context xmlns:msink="http://schemas.microsoft.com/ink/2010/main" type="inkDrawing" rotatedBoundingBox="26908,10987 32050,11014 32049,11170 26907,11143" shapeName="Other"/>
        </emma:interpretation>
      </emma:emma>
    </inkml:annotationXML>
    <inkml:trace contextRef="#ctx0" brushRef="#br0">0 56 848 0,'3'4'275'16,"-3"-4"35"-16,2 14-212 16,-1-14-77-16,4 13-5 15,-1 1-16-15,4-16 9 16,-1-13-6-16,4 14 14 16,0-13 0-16,-1-1 19 0,-1 0-1 15,0 14 9-15,-4 13-9 16,1-9 7-16,0-5-7 15,6 4-10-15,0-1-11 16,4-16 1-16,2 15-12 16,2-1-9-16,-1 17 7 15,4-16 2-15,-7-1-2 16,7 19 2-16,-8-20 1 0,1-13 0 16,-4 14-1-16,12 1 2 15,-4-20-2-15,10 20-1 16,-3-6-1-16,9 5 4 15,-8 2 0-15,7-5 5 16,-4 1-1-16,4 1 10 16,-8 1 0-16,4-1 7 15,-4 5-6-15,5 20 3 16,-3-19-10-16,5 19-4 16,-4-5-7-16,8 1 2 15,-4-17-3-15,8 14 0 16,-7-13-1-16,7 3 2 15,-5-1-2-15,5-5 1 16,-6 0-1-16,6-2 1 16,-6-1-1-16,3 2 2 15,-3 4-3-15,5 3 3 0,-3-2-4 16,10 2 3-16,0-1-2 16,1-4 2-16,-4-1-1 15,9 0 7-15,-9-1 1 16,8-4 1-16,1 2-1 15,10-1 2-15,-1-2-6 16,12 0-2-16,-7 3-1 0,6-20 0 16,-16 2-1-1,7 2 0-15,-10-1 0 0,7 2 0 16,-8 18 1-16,13 2 0 16,-10-1-1-16,11-1 1 15,-6 2-2-15,10-5 1 16,-15-2 0-16,12 2 0 15,-15 2 0-15,7-4 1 16,-11 4-1-16,5-1 1 16,-8 1-2-16,4 1 2 15,-6 3-2-15,11 0 1 16,-7 22 1-16,7-2-1 16,-10-1 0-16,8 1 1 15,-10-2 0-15,10-21-1 16,-6 1 1-16,10 1 0 15,-7-2-1-15,9 0 1 0,-4 0-1 16,7-23 0 0,-6-1-2-16,0 24 3 0,-7-24-2 15,4 0 1-15,-9 23 1 16,6 2 0-16,1-25-1 16,8 24 1-16,-6 8 0 15,6-7-1-15,-7 1-1 16,7-1 1-16,-7 22 0 15,-2-4-1-15,-9 2 1 0,9 2 0 16,-11-1-1-16,7-22 1 16,-2-1 1-16,6-2 0 15,-8 1-1-15,4 1 1 16,-8-1-1-16,-2-20 2 16,-10 5-2-16,-3 17 18 15,-8 2 7-15,-6-2 17 16,-5 19 7-16,-2-17 17 15,-2-2-10-15,-1 1 9 16,-1-1-11-16,-2 2-5 16,0 17-15-16,-2-17-8 15,1-4-20-15,1 1-33 16,-2 1-37-16,1-21-111 16,-3-3-356-16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4:50.7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CA3D6E0-8DC3-4F7D-98BD-B9A9DC8FE363}" emma:medium="tactile" emma:mode="ink">
          <msink:context xmlns:msink="http://schemas.microsoft.com/ink/2010/main" type="inkDrawing" rotatedBoundingBox="21044,15975 23315,15963 23316,16051 21045,16063" semanticType="underline" shapeName="Other"/>
        </emma:interpretation>
      </emma:emma>
    </inkml:annotationXML>
    <inkml:trace contextRef="#ctx0" brushRef="#br0">38 93 726 0,'-27'-7'450'0,"11"-4"-6"0,17-2-116 16,32 1-180-16,27 1-44 15,44 2-27-15,21-3-62 16,44 3 0-16,4 5-13 16,30 2 8-16,-17-1-10 15,30 11 7-15,-36-1-9 0,12-1 7 16,-31 0-7 0,-2 3 7-16,-47-6-4 0,-9 2 8 15,-40-2-7-15,-32 0-21 16,-34-5-57-16,-30-1-391 15,-13 0 83-15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5:26.8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7D1E30-DF61-4FFA-AABC-157EF70BADE8}" emma:medium="tactile" emma:mode="ink">
          <msink:context xmlns:msink="http://schemas.microsoft.com/ink/2010/main" type="inkDrawing" rotatedBoundingBox="9915,15919 13567,14013 14991,16741 11339,18647" hotPoints="14242,16385 12472,18155 10702,16385 12472,14615" semanticType="enclosure" shapeName="Circle">
            <msink:sourceLink direction="with" ref="{D6002AED-F49E-42CE-AF15-62EC279840DE}"/>
            <msink:sourceLink direction="with" ref="{F501A0C3-7F8A-40E1-B2A0-4D77F8E33540}"/>
          </msink:context>
        </emma:interpretation>
      </emma:emma>
    </inkml:annotationXML>
    <inkml:trace contextRef="#ctx0" brushRef="#br0">2791 422 263 0,'-102'-74'113'15,"-3"0"-113"-15,-12 4 78 16,-6 1 36-16,-6 13 48 16,25 25 1-16,-27 5-2 15,13 11-78-15,-19 8-25 16,13 8-48-16,-7 8-1 15,26 5-6-15,-6 10-16 16,22 7 2-16,-7 29 17 16,3 9 2-16,-8 34 14 15,8 9 10-15,-19 47 0 16,7-4-19-16,-14 28 0 16,16-12-15-16,3 26 9 15,33-37-1-15,4 19 18 16,27-15-5-16,1 23 9 15,13-23-9-15,4 34 0 0,16-25-20 16,19 5 11-16,14-35-6 16,35 1 13-16,17-43-5 15,43-8 8-15,8-33-7 16,49-15 20-16,4-32-3 16,42-23 29-16,-16-26 4 15,43-26 29-15,-24-10-18 16,29-16 19-16,-31 4-25 0,26-23 14 15,-37 8-23-15,20-21 6 16,-45 9-28-16,16-27 20 16,-48 10-14-16,-15-27 25 15,-43 10-4-15,-22-23 19 16,-50 12-26-16,-26-7-2 16,-26 24-39-16,-41 1-2 15,-14 27-18-15,-27-9 11 16,-2 22-16-16,-15 5-50 15,17 18-73-15,-30 13-410 16,12 35 50-16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0:05.4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3A6EC49-E071-4C1B-8A7C-708A30EC1E7B}" emma:medium="tactile" emma:mode="ink">
          <msink:context xmlns:msink="http://schemas.microsoft.com/ink/2010/main" type="writingRegion" rotatedBoundingBox="8022,7212 7732,10273 7515,10253 7804,7192"/>
        </emma:interpretation>
      </emma:emma>
    </inkml:annotationXML>
    <inkml:traceGroup>
      <inkml:annotationXML>
        <emma:emma xmlns:emma="http://www.w3.org/2003/04/emma" version="1.0">
          <emma:interpretation id="{D3C642A3-A977-4200-83BD-8FD01C0266D1}" emma:medium="tactile" emma:mode="ink">
            <msink:context xmlns:msink="http://schemas.microsoft.com/ink/2010/main" type="paragraph" rotatedBoundingBox="8022,7212 7732,10273 7515,10253 7804,7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CF5A4-DD49-4A44-A923-3A1706199B44}" emma:medium="tactile" emma:mode="ink">
              <msink:context xmlns:msink="http://schemas.microsoft.com/ink/2010/main" type="line" rotatedBoundingBox="8022,7212 7732,10273 7515,10253 7804,7192"/>
            </emma:interpretation>
          </emma:emma>
        </inkml:annotationXML>
        <inkml:traceGroup>
          <inkml:annotationXML>
            <emma:emma xmlns:emma="http://www.w3.org/2003/04/emma" version="1.0">
              <emma:interpretation id="{10B98E01-30C1-454D-9FA5-43F6A79408CA}" emma:medium="tactile" emma:mode="ink">
                <msink:context xmlns:msink="http://schemas.microsoft.com/ink/2010/main" type="inkWord" rotatedBoundingBox="8022,7212 7732,10273 7515,10253 7804,7192"/>
              </emma:interpretation>
            </emma:emma>
          </inkml:annotationXML>
          <inkml:trace contextRef="#ctx0" brushRef="#br0">7229-4499 762 0,'-20'3'389'0,"-13"15"-26"0,3 9-154 16,0 10-135-16,12 2-43 16,10 6-6-16,20-3-13 15,12 7 0-15,6-3-5 16,2 7 2-16,-8-1-22 0,-10 7-276 15,-14 2-90-15,-12 8-83 16</inkml:trace>
          <inkml:trace contextRef="#ctx0" brushRef="#br0" timeOffset="182.5586">7038-3289 838 0,'-6'30'303'0,"4"3"25"16,-1-3-223-16,6 3-55 15,3-2-37-15,-6 8-4 16,-1-1-8-16,1 13-5 16,-5 3-5-16,-5 5 1 15,7-4-8-15,-5 5-155 16,2-12-153-16,2 2-2 16</inkml:trace>
          <inkml:trace contextRef="#ctx0" brushRef="#br0" timeOffset="346.244">7054-2530 365 0,'8'8'484'0,"-8"11"-152"0,-11 11 0 16,-2 12-207-16,-5 5-87 16,4 9-4-16,5-7-7 15,6-2 6-15,6-13-8 16,8-4-1-16,-1-9-9 16,4-3-3-16,-1-4-36 15,-4 2-343-15,-1 4 102 0</inkml:trace>
          <inkml:trace contextRef="#ctx0" brushRef="#br0" timeOffset="5131.2185">6837-2024 393 0,'12'-4'290'16,"-5"-4"7"-16,1 1-60 16,-4 8-49-16,-1 7-14 15,-3 10-80-15,-1 19-16 16,-5 10-29-16,-8 23-3 15,2 4-22-15,-1 12-4 16,4-14-14-16,1-6 2 16,7-26-3-16,-1-8 16 15,2-22 2-15,2 1 11 16,1-8-3-16,1-3 8 0,4-6-11 16,7-8 3-16,3-5-11 15,9-38 5-15,1-9-10 16,1-24-1-16,-5-4-12 15,-11-11 5-15,-11 36-7 16,-5 11 4-16,-3 25-6 16,-8 13 4-16,4 17-6 15,7 8 5-15,-5 1-6 0,7 9 6 16,4 3-6-16,1 4 7 16,2 5-6-1,9 6 6-15,-3-3-5 0,0 5 9 16,2-2-9-16,-7-2 8 15,-7-5-6-15,-3-2 15 16,-3-9 1-16,3-5 29 16,-3-7 2-16,0-6 22 15,3-6-12-15,0-10 1 16,0-7-27-16,3-14-9 16,2-7-16-16,4-14 4 15,3 1-10-15,1-3 7 16,-7 18 1-16,2 10-3 15,-7 23-8-15,-7 21 3 16,-6 15-8-16,-1 23 6 16,1 14-5-16,0 25 7 0,9 4-6 15,1 18 9-15,13-21-6 16,-1-6 7-16,5-19-8 16,-1-14 11-16,2-23-9 15,-8-5 19-15,-2-13-55 16,-6-10-467-16,-3-22 149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5:42.0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567D660-5154-4FC3-B03B-87D7D1CFD2C2}" emma:medium="tactile" emma:mode="ink">
          <msink:context xmlns:msink="http://schemas.microsoft.com/ink/2010/main" type="inkDrawing" rotatedBoundingBox="7796,9669 7882,7229 8056,7236 7971,9675" shapeName="Other"/>
        </emma:interpretation>
      </emma:emma>
    </inkml:annotationXML>
    <inkml:trace contextRef="#ctx0" brushRef="#br0">257 0 462 0,'-41'3'149'0,"8"6"19"0,0 11-120 15,9 4-41-15,2 7-7 16,10 4-6-16,4 4 0 16,2 0 1-16,3 5 4 15,4-8 7-15,2 7 13 16,3-4 7-16,2 11 4 16,-5-2 6-16,-3 12 17 15,-3-6 9-15,2 10 3 16,1-10 4-16,4 12 6 15,7-6-17-15,-1 16-21 16,-1-4-5-16,-7 16-6 16,-7 1-10-16,-2 13 0 15,-2-11 3-15,4 20 0 16,4-13 2-16,4 1-4 0,3-15-3 16,1-6-1-16,-2-21 5 15,-4-1 10-15,-2-11 6 16,-10 9 3-16,-4 1 2 15,-5 12-6-15,1-7-11 16,-2 0-7-16,6-15-3 16,4-2-7-16,2-13 0 15,6-6-2-15,3-6 2 0,6-4-2 16,8-14 9-16,14-18-373 16,1-38 127-16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1:54.4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B59944C-B222-4564-82FA-872EF2CE20B1}" emma:medium="tactile" emma:mode="ink">
          <msink:context xmlns:msink="http://schemas.microsoft.com/ink/2010/main" type="writingRegion" rotatedBoundingBox="9242,11267 15202,9393 15577,10584 9617,12458"/>
        </emma:interpretation>
      </emma:emma>
    </inkml:annotationXML>
    <inkml:traceGroup>
      <inkml:annotationXML>
        <emma:emma xmlns:emma="http://www.w3.org/2003/04/emma" version="1.0">
          <emma:interpretation id="{D2E4EB62-AA13-407F-989D-2FCE3BD40574}" emma:medium="tactile" emma:mode="ink">
            <msink:context xmlns:msink="http://schemas.microsoft.com/ink/2010/main" type="paragraph" rotatedBoundingBox="9242,11267 15202,9393 15577,10584 9617,12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BC113B-95ED-4266-9664-5E445D1FBD03}" emma:medium="tactile" emma:mode="ink">
              <msink:context xmlns:msink="http://schemas.microsoft.com/ink/2010/main" type="line" rotatedBoundingBox="9242,11267 15202,9393 15577,10584 9617,12458"/>
            </emma:interpretation>
          </emma:emma>
        </inkml:annotationXML>
        <inkml:traceGroup>
          <inkml:annotationXML>
            <emma:emma xmlns:emma="http://www.w3.org/2003/04/emma" version="1.0">
              <emma:interpretation id="{5C2F3435-523C-4027-B186-6F9635E7A44D}" emma:medium="tactile" emma:mode="ink">
                <msink:context xmlns:msink="http://schemas.microsoft.com/ink/2010/main" type="inkWord" rotatedBoundingBox="9313,11493 10570,11097 10649,11352 9393,117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8703 28 1055 0,'-24'8'328'0,"6"-5"78"0,22-6-292 15,28-14-8-15,8-10-33 16,35-21-12-16,12-10-21 16,26-14-12-16,-8 10-16 15,20-7-5-15,-23 15-2 0,4 0-2 16,-19 12 0-16,-4-5 1 15,-23 17-1-15,-6 6 1 16,-19 11-2-16,-8 7-3 16,-12 3-27-16,-2-2-58 15,-5 4-25-15,-5-7-340 16,0 4 51-16</inkml:trace>
        </inkml:traceGroup>
        <inkml:traceGroup>
          <inkml:annotationXML>
            <emma:emma xmlns:emma="http://www.w3.org/2003/04/emma" version="1.0">
              <emma:interpretation id="{E86A0B5D-AA35-4658-9891-B0ECBA4DC959}" emma:medium="tactile" emma:mode="ink">
                <msink:context xmlns:msink="http://schemas.microsoft.com/ink/2010/main" type="inkWord" rotatedBoundingBox="10886,10750 15202,9393 15577,10584 11260,11941">
                  <msink:destinationLink direction="from" ref="{2EB6F9BB-7AF1-43DE-A087-2CDA7CCA6EC4}"/>
                </msink:context>
              </emma:interpretation>
            </emma:emma>
          </inkml:annotationXML>
          <inkml:trace contextRef="#ctx0" brushRef="#br0" timeOffset="-394796.4023">14676-1491 371 0,'-12'-12'208'0,"-6"-3"-17"16,7 8-23-1,1 1-142-15,-19-11 14 0,2-1-2 16,0-1 4-16,3 1-3 15,0 1 0-15,3 7-21 16,-7 4-5-16,-1-2-7 16,-7 5 1-16,5 2-5 15,-5-5 1-15,7 1-3 0,-2 5 0 16,4 2-5-16,-6 5 0 16,4 5 0-16,-9 8-2 15,4-1 0 1,-4 4-3-16,8 4-4 0,-6 0-3 15,12-2 0-15,0 4 1 16,5-1 6-16,-1 2-2 16,10 2 2-16,-1 1 1 15,5 0 13-15,6 10 8 16,3-5 7-16,12 7 8 16,8-5 3-16,14 8 2 15,2-7-2-15,21 1 8 16,0-12-1-16,13-1 6 15,-6-26-7-15,11-9 3 16,-15-15-9-16,3-6-3 16,-13-2-8-16,2-4-4 0,-10 4-9 15,0-2 1-15,-7 2-1 16,-4-11 1-16,-13 10 1 16,-6-6 9-16,-9 7 1 15,-3-2 3-15,-4 7-3 16,-5-2-1-16,-3 2-9 15,-2 2-2-15,1 2-4 16,-10-1 0-16,-2 3-3 16,-14 2 0-16,-5 7-10 15,-31 10-319-15,-7 10 104 0</inkml:trace>
          <inkml:trace contextRef="#ctx0" brushRef="#br0" timeOffset="461.4218">10491-1061 931 0,'-12'13'337'0,"-15"11"30"16,-6 8-231-16,-8 14-77 15,-2-7-24-15,2 12-2 16,12-6-11-16,10 2 1 16,10-10-15-16,10 1-3 15,7-13-3-15,4-4 2 16,4-13 4-16,11-8 21 16,3-6 6-16,11-12 15 15,6-8 5-15,7-7 16 16,-5 2-11-16,-1-7 2 15,-10 8-12-15,-7 8-8 16,-16 4-19-16,-4 4-8 16,-7 5-6-16,-2 6-103 15,-2-4-42-15,1 16-357 16,-8-14 1-16</inkml:trace>
          <inkml:trace contextRef="#ctx0" brushRef="#br0" timeOffset="619.0009">10516-737 993 0,'-25'27'283'0,"10"-3"67"16,6 1-266-16,9-4-53 16,16-6-6-16,13-3-6 15,23-9-18-15,10-9-356 0,19-6 116 16</inkml:trace>
          <inkml:trace contextRef="#ctx0" brushRef="#br0" timeOffset="895.2607">10921-814 1080 0,'-45'14'316'16,"5"7"77"-16,-1 6-263 16,10 0-51-16,8 0-9 15,14-9-20-15,6-5-10 16,11-2-31-16,8-4-2 16,10-5 0-16,8-4 1 15,1-1 1-15,1-3 0 16,-6 0-3-16,-8 3 0 15,-5 2-3-15,-8-2 1 16,-3 1 3-16,-3-1 22 0,-1 0 4 16,-2-3 4-1,3-1-1-15,-2-4-3 0,-4 1-21 16,2-2-2-16,-4 1-9 16,2 7-96-16,4 2-36 15,6 7-46-15,3 2-312 16,14 8 58-16</inkml:trace>
          <inkml:trace contextRef="#ctx0" brushRef="#br0" timeOffset="1915.9859">11523-956 606 0,'-19'-3'592'0,"-5"9"-163"15,0 3 8-15,3 12-352 16,3 3-51-16,1 6-8 16,8-2-7-16,3 10-10 15,3-2-6-15,2 0-1 16,-2 0 1-16,0-3-1 15,1-11 0-15,1-5 0 16,4-10 0-16,9-11 4 16,1-7-1-16,14-8 2 15,-4-5-2-15,-1-3 0 16,-4 4-2-16,0 7-1 16,-9 7-3-16,6 7 0 0,2 5-2 15,10 5 0 1,3-4 0-16,14 2 0 0,-2-4 1 15,6-7 5-15,-6-1 0 16,1-6 2-16,-13-3 1 16,-4-6 3-16,-11 3-2 15,-15 3-1-15,-12 2-1 16,-18 8-2-16,-6 13-3 16,-11 8-2-16,7 4-1 0,8 8 0 15,17-2 2-15,18 1 1 16,20-8 1-16,23-2 2 15,10-7 0-15,11-5 2 16,-1-10-1-16,12-5 1 16,-18-4-2-16,-3 1 1 15,-15 1-1-15,-13 7-2 16,-20 5-3-16,-9 6 1 16,-8 6 0-16,1 2 3 15,2-4 3-15,8 2 5 16,12-6 1-16,17-1 3 15,9-5-3-15,17-3 0 16,4-3-3-16,8-5-1 16,-8-4-5-16,-2-3 1 15,-15 2-2-15,-11 2 1 16,-23 7-6-16,-16 13 0 0,-5 6-3 16,-13 9 3-16,5 1 3 15,8 4-63-15,14-7 404 16,22 2-819-16,8-7 338 15</inkml:trace>
        </inkml:traceGroup>
        <inkml:traceGroup>
          <inkml:annotationXML>
            <emma:emma xmlns:emma="http://www.w3.org/2003/04/emma" version="1.0">
              <emma:interpretation id="{93484E15-4FC2-4AA9-B92F-28338ABFCBDF}" emma:medium="tactile" emma:mode="ink">
                <msink:context xmlns:msink="http://schemas.microsoft.com/ink/2010/main" type="inkWord" rotatedBoundingBox="11576,10569 14532,9640 14733,10279 11777,112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3335.948">13790-1838 446 0,'-12'-9'254'15,"0"3"18"-15,3 3-85 16,5 6-40-16,2 0-37 0,4-1-48 15,4 8-19 1,7 2-12-16,4 9-13 0,-1 3 16 16,-2 14-10-16,-2-2-6 15,-5 14-8-15,-2-2 0 16,-4 0-8-16,1-11 7 0,1 1-7 31,0-19 7-31,-5-2 7 0,7-10 18 0,-5-5 49 31,-3-5 23-31,-3-8 3 0,1-7-3 0,-5-4-13 16,2-7-47-16,-2-20-21 16,-2 1-4-16,-2-11-10 15,4 2-2-15,-1-9-9 16,5 19 6-16,3-2-8 16,-1 11 6-16,1 4-6 15,3 14 5-15,-2 4-6 16,1 8 6-16,2 7-11 15,2 5 5-15,-4 16-9 16,7 8 5-16,1 17-8 16,-1 12 12-16,0 18-5 15,3-2 8-15,0 3-5 16,-3-13 8-16,5-3-7 16,-4-21 8-16,-2-12-7 0,-1-12 10 15,4-9-4 1,-5-10 9-16,-3-11-5 0,-2-9 9 15,-2-11-10-15,-4-5 5 16,-4-19-10-16,0 4 5 16,2-5-8-16,-5 4 7 15,0 2-8-15,4 21 8 0,2 1-6 16,3 14 5-16,6 11-12 16,3 11 6-16,-1 20-8 15,2 14 5-15,1 25-6 16,-1 8 12-16,1 8-7 15,2-13 8-15,2-4-6 16,-1-23 7-16,-2-8-7 16,-2-17 7-16,1-5-4 15,-7-8 7-15,1-8-5 16,-2-4 7-16,3-7-6 16,-2-3 5-16,2-10-7 15,0-7 5-15,-1-14-7 16,-5 5 4-16,-6-4-9 15,-3 10 5-15,-5 10-7 16,2 16 6-16,-1 9-5 16,1 15 6-16,3 19-5 0,7 16 5 15,8 16-24-15,6 2-11 16,15 8-45-16,5-10-26 16,2-1-355-16,-1-14 85 15</inkml:trace>
          <inkml:trace contextRef="#ctx0" brushRef="#br0" timeOffset="-265733.3288">13757-1953 962 0,'-10'-5'296'15,"2"5"79"-15,-1 3-239 16,8 2-45-16,-1 4-9 0,5 0-28 15,3 6-2-15,3-2-23 16,3 5 6-16,0 0-6 16,0 3-1-16,3-1-19 15,2 8 0-15,-7-4-9 16,1 11 7-16,-2 0-5 16,-8 4 6-16,-7-6-6 0,-1-2 8 15,1-10-9 1,-3 0 6-16,1-12-3 0,2 0 19 15,5-3-2-15,-2 0 20 16,0-6 0-16,0 3 15 16,1-3-12-16,-4-1 12 15,6-2-17-15,2-12 1 16,5-6-16-16,1-20-1 16,-2-8-17-16,0-16 4 15,0 5-9-15,-6-6 5 16,0 19-6-16,-8 8 5 15,2 15-5-15,-3 9 4 16,3 11-5-16,0 5 1 16,3 7-6-16,-3 8 5 15,5 2-6-15,2 11 6 16,1 4-4-16,4 10 6 16,0-2-5-16,-2 13 6 0,-5-3-5 15,-1 3 5-15,1-9-6 16,-2-7 7-16,3-14-6 15,-2-8 6-15,1-10-5 16,1-3 8-16,-2-3-6 16,2-4 10-16,3-8-6 15,5-12 8-15,-1-18-8 16,1-20 6-16,-2-7-10 0,6-6 6 16,-12 6-8-16,1 15 7 15,1 21-8-15,-2 7 4 16,-8 17-8-16,1 14 6 15,-4 10-7-15,-4 15 5 16,2 9-4-16,5 15 6 16,8 0-5-16,8 6 6 15,2-6-5-15,5-4 8 16,-10-16-5-16,-1-5 7 16,-2-11-7-16,-2-3 7 15,-6-5-7-15,6-2 9 16,-3-4-8-16,0-2 9 15,-2-8-6-15,2-5 5 16,2-2-8-16,4-20 7 0,1-14-8 16,2-8 7-1,0-5-5-15,-4-8 6 0,-4 20-6 16,-2 9 4-16,-2 15-8 16,-2 7 5-16,4 11-6 15,-5 6 5-15,1 5-6 16,7 5 4-16,-1 11-6 15,5 3 7-15,2 9-6 16,2 9 7-16,-2-3-2 16,1 7 5-16,-2-4-5 0,-1-5 5 15,-3-11-5-15,-3-2 5 16,2-12-6-16,-4-8 9 16,4-4-4-16,1-1 7 15,0-13-7-15,1-23 7 16,4-10-8-16,5-19 5 15,-4-8-8-15,2-2 9 16,-2 16-9-16,-8 7 6 16,-7 19-7-16,2 8 7 15,-1 10-10-15,4 13 5 16,-1 12-7-16,1 16 5 16,-4 8-6-16,4 21 6 15,-2 2-3-15,7 8 5 16,2-4-4-16,6 2 9 15,-1-15-6-15,-1-5 6 0,-2-14-6 16,-2-10 8-16,-3-10-9 16,1-5 10-16,-4-5-6 15,0-8 8-15,2-5-9 16,-1-6 8-16,2-6-10 16,0-14 6-16,0 1-6 15,-4-6 7-15,-1 6-6 16,-2-4 5-16,-2 11-5 0,1 5 4 15,4 8-6-15,1 4 4 16,3 13-6-16,-2 4 4 16,4 8-6-16,2 11 4 15,4 7-3-15,-2 12 3 16,3 6-1-16,-2 6 6 16,1 0-5-16,-4-3 6 15,5-10-30-15,-4-1-142 16,-10-2-371-16,-11-8 49 15</inkml:trace>
          <inkml:trace contextRef="#ctx0" brushRef="#br0" timeOffset="-253891.3308">13757-1883 299 0,'-3'-1'150'0,"3"-4"19"16,-3 1-72-16,0 1-11 0,3 0-25 16,0-2 8-16,0 5-9 15,5 0 6-15,-5 0-11 16,0 5-7-16,-2 2-31 15,-5 8-28-15,-1 6-16 16,1 8-3-16,-2 4 6 16,3 7 5-16,3-2 12 15,1 6 2-15,2-7 4 16,3-5 4-16,0-10 2 0,0-4 6 16,-1-12 4-16,1-1 12 15,-2-1 8-15,1-2 33 16,-4-4 6-16,5 2 25 15,-4-4-6-15,2-7-6 16,4-13-31-16,1-9-11 16,1-4-28-16,2-8-3 15,-3 1-6-15,-1 6 2 16,-5 8-3-16,-5 0 2 16,1 17-3-16,-2-2 0 15,0 4-1-15,3 5-2 16,1 8-2-16,-1-5-1 15,3 10-2-15,0 11-1 16,3 5 0-16,5 13-1 0,-1 6 1 16,-1 8 0-1,2-2 1-15,-1-2 1 0,-2-10 0 16,-1-12 2-16,2-12-3 16,-1-10 44-16,-4-5 6 15,2-20 6-15,0-8 0 16,0-11 4-16,5-3-42 15,-5-11-6-15,-5 14-6 16,4 3 0-16,-7 10-2 0,-4 7 0 16,3 7-1-16,3 3-2 15,2 9-1-15,-2 6-2 16,0 4-1-16,3 8-2 16,0 6 3-16,0 6 0 15,1 0 1-15,8 6 2 16,-6-7 1-16,6-2 0 15,-6-10 0-15,-1-4 2 16,-2-7 1-16,0-1 1 16,-5-5 1-16,2 6-54 15,-10-6-344-15,-19-14-9 16</inkml:trace>
          <inkml:trace contextRef="#ctx0" brushRef="#br0" timeOffset="1235.4621">11316-766 1049 0,'-19'-12'369'16,"-8"3"40"-16,-17 6-269 15,-2 5-70-15,-4 2-28 16,13 2-25-16,8 3-2 15,14 2-8-15,6 1-4 16,11 1-4-16,5 5 1 16,4-1 1-16,10-4 0 15,4-2 1-15,4-2 1 16,-1-3 0-16,1-3 0 16,-11 0 0-16,-2-2-1 15,-10-1-3-15,-6 0 2 16,-6 6-1-16,-6 2 2 0,-7 4 6 15,-4 1 16 1,-2 1 6-16,-2-5 7 0,1-2-2 16,2-2-4-16,3-7-15 15,2 1 0-15,7-1-39 16,10-11 377-16,16-1-820 16,14 1 365-16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5:42.9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5A288FA-2EDE-40E7-9475-AA5B3812BB14}" emma:medium="tactile" emma:mode="ink">
          <msink:context xmlns:msink="http://schemas.microsoft.com/ink/2010/main" type="inkDrawing" rotatedBoundingBox="3448,7185 7718,7078 7721,7206 3451,7313" semanticType="underline" shapeName="Other">
            <msink:sourceLink direction="with" ref="{D780BDA2-DCF3-4F42-ADC0-1FB95E52AD98}"/>
          </msink:context>
        </emma:interpretation>
      </emma:emma>
    </inkml:annotationXML>
    <inkml:trace contextRef="#ctx0" brushRef="#br0">153 198 709 0,'-39'-14'224'0,"-5"2"60"16,11 6-193-16,8 5 29 15,13-2-34-15,13-2-5 16,17 1-27-16,27-1-15 16,18-5-28-16,38 2-1 15,17-1-5-15,40-1 3 16,4 2-7-16,35 4 5 16,-14 4-8-16,39 0 6 15,-15 1-6-15,36-2 5 16,-17 1-5-16,32-3 6 0,-35 0-6 15,18 4 7-15,-39-2-6 16,10 2 3-16,-39 2-4 16,7-6 5-16,-32-1-6 15,5-5 6-15,-29-5-3 16,0-5 6-16,-31 2-2 16,-12-1 7-16,-30 8-5 15,-13 7 4-15,-17 3-7 16,-18 10 7-16,-11 2-8 15,-10 11 8-15,-4 2-2 0,-10 8-363 16,1-6 120-16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1:50.6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E1EC007-1DC8-420C-9785-51BC2C32D7F7}" emma:medium="tactile" emma:mode="ink">
          <msink:context xmlns:msink="http://schemas.microsoft.com/ink/2010/main" type="writingRegion" rotatedBoundingBox="-8,11102 25821,8617 26292,13505 462,15991"/>
        </emma:interpretation>
      </emma:emma>
    </inkml:annotationXML>
    <inkml:traceGroup>
      <inkml:annotationXML>
        <emma:emma xmlns:emma="http://www.w3.org/2003/04/emma" version="1.0">
          <emma:interpretation id="{62B280BD-D91E-4F62-A5BA-7C1136BBAEA0}" emma:medium="tactile" emma:mode="ink">
            <msink:context xmlns:msink="http://schemas.microsoft.com/ink/2010/main" type="paragraph" rotatedBoundingBox="3201,10794 5727,10536 5822,11471 3297,117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56CC9A-CA3F-42A9-82E3-2D85316387E3}" emma:medium="tactile" emma:mode="ink">
              <msink:context xmlns:msink="http://schemas.microsoft.com/ink/2010/main" type="line" rotatedBoundingBox="3201,10794 5727,10536 5822,11471 3297,11729"/>
            </emma:interpretation>
          </emma:emma>
        </inkml:annotationXML>
        <inkml:traceGroup>
          <inkml:annotationXML>
            <emma:emma xmlns:emma="http://www.w3.org/2003/04/emma" version="1.0">
              <emma:interpretation id="{CF4210CD-83CE-4E17-A4E6-EEE8C405C18F}" emma:medium="tactile" emma:mode="ink">
                <msink:context xmlns:msink="http://schemas.microsoft.com/ink/2010/main" type="inkWord" rotatedBoundingBox="3201,10794 5727,10536 5822,11471 3297,11729"/>
              </emma:interpretation>
              <emma:one-of disjunction-type="recognition" id="oneOf0">
                <emma:interpretation id="interp0" emma:lang="" emma:confidence="0">
                  <emma:literal>Umsatz</emma:literal>
                </emma:interpretation>
                <emma:interpretation id="interp1" emma:lang="" emma:confidence="0">
                  <emma:literal>Unswz</emma:literal>
                </emma:interpretation>
                <emma:interpretation id="interp2" emma:lang="" emma:confidence="0">
                  <emma:literal>Unisanz</emma:literal>
                </emma:interpretation>
                <emma:interpretation id="interp3" emma:lang="" emma:confidence="0">
                  <emma:literal>Unisatz</emma:literal>
                </emma:interpretation>
                <emma:interpretation id="interp4" emma:lang="" emma:confidence="0">
                  <emma:literal>Undsatz</emma:literal>
                </emma:interpretation>
              </emma:one-of>
            </emma:emma>
          </inkml:annotationXML>
          <inkml:trace contextRef="#ctx0" brushRef="#br0">2645-71 535 0,'-31'2'339'16,"4"-4"-14"-16,9 1-130 15,7-1-4-15,8 1-75 0,6-4-18 16,8-1-32-1,16 2-16-15,7-5-18 0,22-3-15 16,10-3-5-16,23-3-4 16,1-2 1-16,10-7-6 15,-7 0 3-15,9-4-5 16,-21 4 4-16,-4 3-5 16,-12 12 3-16,-7 7-5 15,-20 7 3-15,4 7-4 16,-8 1 5-16,13 8-5 15,-5-3 6-15,13 3-5 16,-1-6 6-16,8 0-5 16,-10-12 4-16,12 8-7 15,-18-1 6-15,5 2-5 16,-10 2 5-16,1 4-3 16,-9-8 5-16,1 2-4 15,-8-6 4-15,-1-3-3 0,-8-6 5 16,-4-6-3-16,-7-7 13 15,-3-2-78-15,-10 3-343 16,-17-14 96-16</inkml:trace>
          <inkml:trace contextRef="#ctx0" brushRef="#br0" timeOffset="1005.6835">2539-824 610 0,'7'-29'361'0,"-4"-2"-16"16,5 10-140-16,-4 12-26 15,-2 3-85-15,-5 9-14 16,3 7-39-16,-6 13-12 16,-2-1-32-16,-1 20 3 15,5 5-4-15,-1 8 6 16,4-7-6-16,7 0 8 15,9-13-6-15,7-14 11 16,8-12 1-16,18-23 12 16,2-13-3-16,9-15 7 15,-7-9-9-15,-1-6 0 16,-19 12-10-16,-11 3 13 16,-17 23-5-16,-17 22 1 15,-14 18-5-15,-12 16 2 16,1 10-14-16,4-2 4 15,13-6-5-15,15-3 6 0,15-14-5 16,16-10 6-16,13-9-2 16,17-12 7-16,2-4-5 15,6-10 8-15,-7 7-9 16,-8-2 5-16,-18 9-8 16,-12 4 0-16,-14 11-8 15,-8 6 7-15,-7 8-6 16,4 4 7-16,4 0-4 15,12-3 6-15,10-11-2 16,14-10 13-16,8-15-4 0,11-7 7 16,-2-4-4-16,3-4 2 15,-11 5-12-15,-9 5 3 16,-14 7-6-16,-5 5-1 16,-13 11-4-16,-8 12 2 15,-5 5-2-15,-2 2 5 16,-1 4 0-16,8-8 3 15,10-6-3-15,13-8 4 16,13-8-3-16,14-16 0 16,5 1-33-16,8-14-59 15,-1 1-361-15,-2 4 67 16</inkml:trace>
          <inkml:trace contextRef="#ctx0" brushRef="#br0" timeOffset="1328.5909">3855-833 1030 0,'-10'-5'368'0,"1"2"40"15,-3 5-262-15,-5-4-86 16,10 8-19-16,-1-1-37 16,-2 2 2-16,4 1-8 15,6 5 6-15,-6 4-6 16,1 2 4-16,8 2-5 16,5-1 3-16,2-4-5 15,11-7 5-15,6-1-4 16,8-5 6-16,-2 0-4 0,-2 3 3 15,-10 1-3-15,-15 5 3 16,-15 3-6-16,-16 0 7 16,-7 6-2-16,-5 0 5 15,5-4-3-15,1-2 7 16,8-3-5-16,2-9 9 16,9-6-7-16,8-5-3 15,10-5-32-15,16-8-47 16,14-2-40-16,11-4-305 15,2 0 48-15</inkml:trace>
          <inkml:trace contextRef="#ctx0" brushRef="#br0" timeOffset="1669.3131">4051-755 996 0,'-2'-3'349'0,"-11"9"30"16,-7 6-280-16,-8 10-24 16,0 4-46-16,3 1 2 0,8-3-5 15,5-3 4-15,14-8-18 16,10-4 1-16,9-10-5 15,10-11 6-15,7-5-3 16,3-7 5-16,-7 2-8 16,-8 5-2-16,-11 8-7 15,-9 11 1-15,-12 13-4 16,-15 13 1-16,1 2 0 0,-1 6 3 16,6-4-2-16,15-4 2 15,17-13-2-15,20-10 4 16,11-11-1-16,15-20-21 15,0-4-30-15,3-15-30 16,-15-1-56-16,3-16-283 16,-18 5 68-16</inkml:trace>
          <inkml:trace contextRef="#ctx0" brushRef="#br0" timeOffset="2207.9536">4475-812 1137 0,'-18'-11'384'0,"14"-2"64"16,10-1-326-16,28-7-23 15,10 6-59-15,32-9-1 16,10 2-82-16,31-19-405 0</inkml:trace>
          <inkml:trace contextRef="#ctx0" brushRef="#br0" timeOffset="1956.5395">4517-1003 988 0,'-9'0'371'15,"-1"5"41"-15,5-4-228 16,5 1-95-16,12-4-15 15,6-5-40-15,15 1-6 16,6 4-23-16,5-5 4 16,-9 5-8-16,-4 8 3 15,-13 6-7-15,-4 6 4 0,-10 8-7 16,-7 7 7-16,-4-2-4 16,-2 2 6-16,-2-4-4 15,-1 4 6-15,2-6-6 16,-4 7 4-16,-2-7-3 15,-5-3 5-15,-2-4-5 16,5-1 3-16,6-8-3 0,10-5 1 16,11-2-6-1,25-5 6-15,6-7-1 0,19-8 3 16,4-1-2-16,6-2 6 16,-8-2-6-16,-8 4 6 15,-17 5-10-15,-11 3-60 16,-19 8-35-16,-22 2-344 15,-14 7 39-15</inkml:trace>
        </inkml:traceGroup>
      </inkml:traceGroup>
    </inkml:traceGroup>
    <inkml:traceGroup>
      <inkml:annotationXML>
        <emma:emma xmlns:emma="http://www.w3.org/2003/04/emma" version="1.0">
          <emma:interpretation id="{D9B03D62-CBF5-43C2-B5F0-14CE243ABADA}" emma:medium="tactile" emma:mode="ink">
            <msink:context xmlns:msink="http://schemas.microsoft.com/ink/2010/main" type="paragraph" rotatedBoundingBox="731,11728 11262,11482 11295,12885 763,13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03E90B-4305-441E-9312-8CCFE3300559}" emma:medium="tactile" emma:mode="ink">
              <msink:context xmlns:msink="http://schemas.microsoft.com/ink/2010/main" type="line" rotatedBoundingBox="731,11728 11262,11482 11295,12885 763,13131"/>
            </emma:interpretation>
          </emma:emma>
        </inkml:annotationXML>
        <inkml:traceGroup>
          <inkml:annotationXML>
            <emma:emma xmlns:emma="http://www.w3.org/2003/04/emma" version="1.0">
              <emma:interpretation id="{21788E3B-9EAA-4C5B-AA69-05903C615905}" emma:medium="tactile" emma:mode="ink">
                <msink:context xmlns:msink="http://schemas.microsoft.com/ink/2010/main" type="inkWord" rotatedBoundingBox="3336,12023 6271,11954 6295,12982 3360,13050"/>
              </emma:interpretation>
            </emma:emma>
          </inkml:annotationXML>
          <inkml:trace contextRef="#ctx0" brushRef="#br0" timeOffset="23923.5273">4364 1002 184 0,'-6'0'49'0,"-7"-3"39"16,-5 5-29-16,-9 4 77 15,0-2 38-15,-5 1 54 16,8-1-9-16,-3 5-11 15,6-3-72-15,4 5-38 16,8-2-56-16,2-2-13 16,5-1-15-16,8-3-5 15,5-3-2-15,8-3 0 16,11 0-1-16,16-9 2 16,-1 0-2-1,15-1 0-15,-2 1-3 0,5-2 1 16,-13 11-2-16,4 6 0 15,-14 3-2-15,-5 5 2 16,-13 2-2-16,-5 2 1 16,-7-6 0-16,-7-3 3 0,-6 0 10 15,-6-3 15-15,-4-1 5 16,-13 1 7-16,-4 6-2 16,-12 4-9-16,-3 2-17 15,-7 2-3-15,-1-4-6 16,-7-2 0-16,8-7-1 15,-1-1 1-15,10-4-1 0,5-1 2 16,17-2-2-16,6-1 2 16,12 4-3-16,6-2-1 15,9 4-3-15,18 1 1 16,11-2 0-16,14-2 2 16,2-4 0-16,15-4 2 15,-9-4-1-15,0-2 0 16,-10-1 1-16,-5 4 0 15,-18 5-1-15,-8 2 1 16,-14 3-2-16,-8 3 1 16,-6-1-3-16,-11-1 1 15,-8 5 0-15,-13 0 1 16,-7 3-3-16,-4 8 3 16,-4 4-2-16,-8 4 2 15,7 4-1-15,-2 7 2 16,2-3 0-16,6 6 0 15,10-5-41-15,8-4-361 0,15-15 106 16</inkml:trace>
          <inkml:trace contextRef="#ctx0" brushRef="#br0" timeOffset="-27214.73">2686 516 2612 0,'0'0'7'0,"0"24"2"16,-2 12 2-16,1-6-6 15,-1 9 2-15,-2 27-7 0,-2 8 6 16,1-11-8-16,-3 2 7 16,1-16-7-16,-1 1 7 15,4-14-7-15,-2-2 7 16,4-10-7-16,-1-7 9 16,6-11-5-16,-3-14 27 15,6-10-5-15,-3-13 11 16,2-8-10-16,-5-14 6 15,0 2-27-15,-8-15 3 16,1 8-9-16,2-8 7 16,2 14-8-16,6-4 4 15,3 20-5-15,6 2 6 16,-1 10-7-16,3-5 6 16,-2 13-4-16,3-4 5 15,1 2-6-15,7 3 5 0,1 2-5 16,6-4 4-16,1 7-4 15,7 5 4-15,-5 7-6 16,-2 10 4-16,-10 4-6 16,-6 11 6-16,-10 3-6 15,-5 5 7-15,-8-2-2 16,-4 7 5-16,-1-2-6 16,-5 1 6-16,-2-5-3 15,-2-1 4-15,-1-8-3 0,-2-5 12 16,1-8-2-1,-5-11 11-15,1-8-5 0,-4-16 6 16,5-2-12-16,0-6 3 16,9-1-13-16,0 4-19 15,12 11-23-15,7 11-110 16,5 8-65-16,8 8-360 16,14 2 7-16</inkml:trace>
          <inkml:trace contextRef="#ctx0" brushRef="#br0" timeOffset="-26571.7486">3158 604 1218 0,'3'-3'418'15,"-4"15"63"-15,-4 6-334 16,-2 17-30-16,-2 7-60 16,-5 16-2-16,4-12-28 0,-1 1-3 15,4-8-21-15,2-2 4 16,4-19-7-16,1 3 5 15,1-7 5-15,1-10 36 16,1-13 2-16,4-6 14 16,2-12-5-16,0-24-3 15,2-1-39-15,-1-13 0 16,-4 4-16-16,-6 0 8 16,-1 23-11-16,4 7 9 15,-3 16-11-15,-5 10 6 16,5 13-9-16,3 5 10 15,-6 5-8-15,5 8 9 16,5-5-7-16,4 1 8 16,1-8-10-16,11-10 7 15,4-8-6-15,9-11 8 0,1-11-4 16,5-8 7 0,-7 1-5-16,-8 0 7 0,-9 12-6 15,-11 9-1-15,-8 15-7 16,-13 15 3-16,-2 12-5 15,-8 15 5-15,1 4 0 16,5 8 7-16,6-8-3 0,15 1 4 16,11-13-6-16,11-10 9 15,7-13-30-15,11-13-542 16,-10-20 178-16</inkml:trace>
          <inkml:trace contextRef="#ctx0" brushRef="#br0" timeOffset="-24006.7723">3833 618 601 0,'-5'-5'486'0,"7"8"-77"15,-4 0-10-15,1 2-256 16,1 5-13-16,0 5-39 0,3 3-22 16,1 0-31-16,2-1-19 15,2-6-5-15,1-3-6 16,-2-7 6-16,5-5 6 15,0-3 11-15,-1-5 3 16,-1-3 10-16,-7-6-3 16,-7 0-4-16,-5 0-13 15,-5 4-4-15,-2 4-17 16,-4 10 0-16,5 10-8 16,-1 7 8-16,-2 8-6 15,7 2 8-15,5 3-9 16,0-7 7-16,14-4-9 15,1-10 10-15,9-6-7 16,4-8 12-16,4-6-7 16,-4-3 8-16,4-4-8 15,-5 3 5-15,-11 0-7 16,-4 6 6-16,-3 3-6 0,-7 3 3 16,-10 9-5-1,4 3 5-15,-7 6-6 0,1 2 7 16,5 1-4-16,5-2 5 15,-1-2-6-15,8-5 8 16,7 0-108-16,2-6-74 16,17-3-371-16,3-3-4 15</inkml:trace>
          <inkml:trace contextRef="#ctx0" brushRef="#br0" timeOffset="-23229.8939">4331 370 1077 0,'2'-4'379'15,"-7"11"55"-15,-4 10-284 16,-3 20-31-16,2 4-46 15,-7 14-8-15,5-1-20 16,3 9-15-16,6-4-14 0,-1 2-8 16,4-9-1-1,-3-5-6-15,1-13 2 0,-1-11 13 16,0-13 14-16,6-8 13 16,3-13 9-16,5-17 3 15,2-10-13-15,2-28-11 16,-1-7-11-1,-7-17-10-15,-5 2-1 0,-7-2-5 16,-2 27 2-16,-1 10-7 16,4 23 4-16,1 15-8 15,3 11 3-15,1 10-7 16,1 6 7-16,5 6-7 16,7 3 9-16,4 7-5 15,6-4 8-15,4-3-8 16,-4-6 8-16,5-9-5 0,-1-9 7 15,4-15-6-15,-2-3 8 16,6-12-6-16,-5 6 6 16,-4 6-6-16,-12 6 3 15,-4 11-8-15,-10 13 2 32,-5 12-7-32,-7 6 7 0,1 16-4 0,-1 4 9 15,2 11-3-15,6-4 9 16,3 8-7-16,5-8 6 0,4 4-6 15,0-7 5-15,3-5 2 16,-5-8-95-16,8-11-461 16,-4-27 130-16</inkml:trace>
          <inkml:trace contextRef="#ctx0" brushRef="#br0" timeOffset="-18420.6195">5115 705 1091 0,'-8'0'359'0,"4"1"82"15,4-2-303-15,6 1-9 16,1-2-40-16,14-2-1 16,8-4-28-16,10-2-2 15,6-4-16-15,9-4-6 16,-9 5-18-16,0 1-7 16,-9 7-8-16,-4 2-1 15,-10 8-2-15,-1-1 0 16,-6 2 0-16,-3-3 1 15,-4-1 0-15,-2-1 0 16,-3-2 1-16,-8 2-4 16,-5-1-1-16,-13 0 3 15,-10 3-1-15,-15 2 2 0,-4-1 4 16,-7 5 1-16,7 0-3 16,0-3-2-16,13-1 0 15,6-4 2-15,12-4-1 16,6-1 1-16,8-1 2 15,1 1 3-15,3-1 0 16,0 5 3-16,3 0-1 16,4-3-3-16,5 3-2 15,9-1-1-15,3-1-4 0,14-1 2 16,7 2 0-16,6-5 0 16,2-2 1-16,1-1-1 15,-11 2-1-15,-10 1 1 16,-13 4-1-16,-16 7-8 15,-14 4 0-15,-17 4 0 16,-9 1 1-16,-9 1 1 16,0-2 6-16,-2-1 0 15,11-4-1-15,6-4 4 16,9-4-3-16,7-4-38 16,14-4-93-16,17-5-396 15,8-2 59-15</inkml:trace>
        </inkml:traceGroup>
        <inkml:traceGroup>
          <inkml:annotationXML>
            <emma:emma xmlns:emma="http://www.w3.org/2003/04/emma" version="1.0">
              <emma:interpretation id="{BD34B9DA-506D-422F-A466-4B56DCCC121D}" emma:medium="tactile" emma:mode="ink">
                <msink:context xmlns:msink="http://schemas.microsoft.com/ink/2010/main" type="inkWord" rotatedBoundingBox="6760,11887 10929,11790 10955,12893 6786,1299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441.1604">6038 579 998 0,'9'-21'389'0,"-1"1"74"15,-4 8-266-15,-2 8-46 0,-2 7-61 16,-2 13-29 0,-1 8-52-16,-1 11-6 0,2 1-1 15,-1 7 10-15,2-3-1 16,2 2 5-16,-1-7-5 16,3-2 8-16,0-9-4 0,3-12 19 15,6-14 4-15,12-14 14 16,9-11-11-16,15-20 3 15,0-2-22-15,4-6-5 16,-9 7-16-16,-10 6 6 16,-18 18-8-16,-3 13 0 15,-10 13-8-15,-11 16 5 16,0 7-8-16,1 13 10 16,-1-1 0-16,3 7 8 15,5-7-6-15,7-4 7 16,0-8-9-16,9-8 6 15,1-10-6-15,13-14 11 16,-1-7-6-16,16-16 11 16,-1-3 1-16,5-11 15 15,-3 0-6-15,0-4 5 16,-13 11-10-16,-8 1-3 0,-11 15-15 16,-8 7-6-16,-10 11-45 15,-4 9-518-15,-4 5 152 16</inkml:trace>
          <inkml:trace contextRef="#ctx0" brushRef="#br0" timeOffset="-14352.1654">6992 337 1114 0,'-2'-3'266'0,"2"2"98"15,0 4-318-15,-1 4-12 16,-4 10-1-16,4 4-9 16,-5 1 8-16,-3 13 5 15,3 2 9-15,-2 2 4 16,-7 2 3-16,-3 8-6 15,-4-2-8-15,-7 4-11 16,2-5-4-16,-1 3-8 16,7-10 3-16,2-3 0 15,10-12 5-15,8-4-1 16,5-11 9-16,16-2 5 0,10-7 11 16,12-6 3-16,5-3 6 15,17-10-4-15,-2-5-7 16,-1 1-19-16,-7 8-7 15,-7 6-13-15,-19 9-3 16,-10 9-11-16,-12 5 4 16,-6 4-1-16,-4-5-5 15,-2 2-101-15,0-13-58 16,4-10-373-16,4-16 2 0</inkml:trace>
          <inkml:trace contextRef="#ctx0" brushRef="#br0" timeOffset="-13156.9457">7544 766 528 0,'26'-29'414'0,"4"-3"-40"15,-11-1-80-15,2 1-69 16,-7 8-73-16,-5 3-16 16,-9 12-40-16,-11 6-22 15,-5 3-33-15,-8 8-16 16,0 7-10-16,-9 4-10 16,6 8 0-16,-12 9-7 15,4 3 4-15,-5 12-7 16,7-5 6-16,-3 5-5 15,15-4 6-15,6-2-4 16,9-14 5-16,10 2-5 16,10-10 8-16,10-2-5 15,4-9 8-15,13-8 2 16,-2-5 9-16,4-7 7 31,-8-7 11-31,-5-1-2 0,-8 2 1 0,-5 1-10 0,-13 1-6 16,-1 1-9-16,-3 5 2 15,-10-3-4-15,1 0 7 16,0-1-6-16,-2 1 3 16,2-5-9-16,8 5 3 15,5 2-7-15,-1-1 5 0,6 8-10 16,2 3 7 0,2 0-9-16,-4 3 8 0,5 5-8 15,-1-8 9-15,-2 3-7 16,-5-2 9-16,4-1-9 15,-2-3 8-15,-4 9-7 16,2-1 4-16,-4 11-11 16,-10 4 6-16,-4 16-5 15,-4-3 7-15,-1 6-4 16,4-5 12-16,5-2-7 16,7-11 11-16,11-8-98 15,11-14 374-15,21-8-825 16,3-11 307-16</inkml:trace>
          <inkml:trace contextRef="#ctx0" brushRef="#br0" timeOffset="-12378.6707">8122 697 927 0,'0'-4'399'15,"-1"1"43"-15,1 0-175 16,1 3-105-16,7 3-17 0,-1-2-58 15,13 2-25 1,4 2-44-16,15-1-9 0,3-4-1 16,10-3 1-1,-3-1 0-15,0-4-1 0,-13 2 1 16,-9 3-65-16,-10 2 256 16,-10-7-712-16,-7 2 258 15</inkml:trace>
          <inkml:trace contextRef="#ctx0" brushRef="#br0" timeOffset="-11458.3352">8894 615 621 0,'-6'-2'418'16,"3"-2"-17"-16,0 2-92 15,-1-1-81-15,1 0-59 16,6-3-15-16,7-3-52 16,20-7-16-16,9-5-40 0,9 0-3 15,2 4-8-15,-5 5-5 16,-14 12-14-16,-8 11-10 16,-10 8-8-16,-13 13-1 15,-7 5 2-15,-7 10 1 16,-4-4 4-16,-1-1 1 15,4-11 0-15,3-4 0 16,4-12 0-16,5-6 3 16,3-6 6-16,2-10 13 15,2-11 1-15,5-12 2 16,0-8-4-16,3-12-6 16,-1 0-12-16,1-7-2 15,-6 8-3-15,0-5 0 16,0 13-3-16,-3 14 1 15,-5 17-3-15,1 5-2 16,1 14 1-16,4 12-2 0,8-1-1 16,15-2 2-16,11 3 1 15,13-5 4-15,0-10-7 16,3-6-68-16,-12-4-102 16,6 1-389-16,-15-2 23 15</inkml:trace>
          <inkml:trace contextRef="#ctx0" brushRef="#br0" timeOffset="-11070.2296">9711 172 970 0,'16'-36'408'0,"-2"9"72"16,-7 14-250-16,-5 13-66 15,-10 15-55-15,-8 18-34 16,-2 9-64-16,-3 4-4 16,-2 5-5-16,-1 12 2 15,6-12 0-15,2 9-1 16,1-6-1-16,6-1-1 16,4-16 1-16,8-5 6 15,5-19 5-15,11-11 20 16,8-14 10-16,18-17 16 0,6-10 2 15,21-18 6-15,4 0-14 16,2-7 0-16,-14 5-14 16,-1 1-6-16,-19 16-14 15,-10 6-6-15,-14 12-11 16,-4 12-21-16,-14 9-22 16,-14 12-128-16,-8 6-79 15,-13 12-345-15,-12 3-20 16</inkml:trace>
        </inkml:traceGroup>
        <inkml:traceGroup>
          <inkml:annotationXML>
            <emma:emma xmlns:emma="http://www.w3.org/2003/04/emma" version="1.0">
              <emma:interpretation id="{AA33F4F6-AEAC-49E9-872B-006083FFFCCF}" emma:medium="tactile" emma:mode="ink">
                <msink:context xmlns:msink="http://schemas.microsoft.com/ink/2010/main" type="inkWord" rotatedBoundingBox="10049,11718 11267,11690 11290,12680 10072,12708"/>
              </emma:interpretation>
            </emma:emma>
          </inkml:annotationXML>
          <inkml:trace contextRef="#ctx0" brushRef="#br0" timeOffset="-10892.6876">9867 469 1234 0,'2'0'415'0,"1"5"70"16,1 1-340-16,7 9-49 15,2 0-49-15,10 6-15 16,1 0-20-16,4 4-40 15,-2-4-55-15,1-1-320 16,-3-4-92-16,-2-1-132 16</inkml:trace>
          <inkml:trace contextRef="#ctx0" brushRef="#br0" timeOffset="-10305.5025">10394 559 984 0,'8'-21'350'16,"-2"-3"100"-16,-8 11-254 16,-5 5-22-16,-7 7-41 15,-10 7-31-15,-9 6-63 16,-8 10-23-16,2 10-17 0,-6 10 4 16,11 0 3-16,2 9 8 15,10-7 3-15,7 1 2 16,9-9-2-16,3-3-4 15,7-10-4-15,13-4 2 16,-1-10-1-16,10-7 4 16,2-5 0-16,1-5 0 15,-10-8-4-15,4 2 1 16,-10-2-2-16,-4-4 1 16,-6-1-3-16,-6 2 3 15,-4-1-3-15,-10 4 1 16,1 4-4-16,1 7 0 15,4 4-3-15,1 2-1 16,7 7-3-16,6-1-2 16,4 2 0-16,11 0 2 15,11-1 3-15,16-10 2 16,6-7 4-16,8-7-1 0,-7-2-1 16,-7-3 0-16,-16 8-3 15,-13 5-2-15,-14 10-5 16,-17 11-2-16,-11 11 0 15,-8 12 0-15,-1 3 3 16,-1 4 4-16,11-4 3 16,8-6-1-16,14-10 0 0,10-4 2 15,7-8 3-15,10-8-67 16,2-6-86-16,-1 0-386 16,-4-15 33-16</inkml:trace>
          <inkml:trace contextRef="#ctx0" brushRef="#br0" timeOffset="-9127.4972">9527 184 856 0,'-21'-4'394'0,"6"1"66"16,11-2-173-16,4-5-106 15,10 1-35-15,16-5-23 16,14-1-73-16,25-6-20 16,10 3-9-16,20-3-2 15,-5 6-7-15,0 3-2 16,-21 9-6-16,-2 2-3 0,-20 4 1 15,-1 4 0-15,-13-1 0 16,2 0-1 0,-13 2 1-16,-5-4 0 0,-8-1 0 15,-2-1 0-15,-7-2-1 16,-10-5 3 0,-7 1 0-1,-17-4 2-15,-5-2-1 0,-15-2-1 0,-5 1-3 16,-22-1 1-16,8 3-1 0,-25 9 0 15,5 5 0-15,1 5 0 16,19 5-1-16,11 2-1 16,29-5 0-16,14 0-1 15,7-6-2-15,18 1-1 16,1-2 1-16,16-4 1 16,10 1 1-16,24-4 2 15,4-1 2-15,22 0 0 16,0 3 0-16,5-4-2 15,-14 1 1-15,4-5 0 16,-17-4-1-16,-8-3 2 16,-14 3 0-16,-8 0 0 15,-14 5 1-15,-16 2-3 16,-11 5 1-16,-25 0-2 16,-8 3-1-16,-22 0 2 0,-10 0 2 15,-19 5-1-15,7-2 1 16,-15 6-2-16,13 0 0 15,11 1-1-15,27-1-1 16,10-3 2-16,25-3 0 16,16-6-2-16,13-3 1 15,22-9 1-15,17-1-1 16,22-8 2-16,7 0 0 0,17 9 2 16,-16 7-3-16,-2 7 0 15,-16 8 0-15,2 4 1 16,-15-5-1-16,-3-2 2 15,-9-1-2-15,-9-6 0 16,-16 2-1-16,-10-5 0 16,-11 0-3-16,-16-2 2 15,-13 4-1-15,-22-1 3 16,-14 5-1-16,-38 2 4 16,-5 2-2-16,-17 8-1 15,8-1 0-15,-2 1 4 16,38-3-12-16,16-12-48 15,37-9 258-15,31-9-728 16,34-6 277-16</inkml:trace>
        </inkml:traceGroup>
        <inkml:traceGroup>
          <inkml:annotationXML>
            <emma:emma xmlns:emma="http://www.w3.org/2003/04/emma" version="1.0">
              <emma:interpretation id="{1DB24361-7D44-40EC-87FD-3AAC40BD0E85}" emma:medium="tactile" emma:mode="ink">
                <msink:context xmlns:msink="http://schemas.microsoft.com/ink/2010/main" type="inkWord" rotatedBoundingBox="731,11728 2900,11678 2923,12673 754,12724"/>
              </emma:interpretation>
            </emma:emma>
          </inkml:annotationXML>
          <inkml:trace contextRef="#ctx0" brushRef="#br0" timeOffset="-36849.7734">1532 884 1028 0,'0'7'322'0,"15"-2"99"16,13-10-282-16,29-10-8 16,14-9-36-16,16 3-17 15,-3-1-48-15,5 2-3 16,-19 11-39-16,-2 15-311 16,-19-4-132-16,-12-8-79 15</inkml:trace>
          <inkml:trace contextRef="#ctx0" brushRef="#br0" timeOffset="-38091.3716">19 150 985 0,'-11'-5'360'15,"5"5"83"-15,12 0-274 16,9-4-6-16,11-2-42 16,36-6 2-16,17-5-48 0,29-4 3 15,5 2-27-15,11 1-6 16,-21 6-30-16,2 4-2 15,-26 7-10-15,7-1 8 16,-20 2-19-16,0-4-132 16,-24 2-216-16,-21-8-174 15,-21-1-153-15</inkml:trace>
          <inkml:trace contextRef="#ctx0" brushRef="#br0" timeOffset="-38779.29">615 497 378 0,'-20'-10'164'0,"-4"-4"8"16,3 1-60-16,2-5-70 0,4 0-2 16,3 1 37-1,6-1 22-15,1 0 42 16,2 5 15-16,0 1 48 0,0-2-15 16,-1 5 16-16,1 2-43 15,0 5 5-15,4 2-49 16,-1 2-19-16,0 5-54 0,3 14-11 15,-4 5-31 1,-2 14 2-16,0 13-6 16,1 11 4-16,-2 2-6 0,2 6 7 15,2-9-6-15,2 1 6 16,1-16-5-16,0-3 6 16,0-15-6-16,-2 0 6 15,-1-9-6-15,0-6 9 16,0-12-22-16,2-3-66 15,1-13-68-15,6-13-377 16,0-5 29-16</inkml:trace>
          <inkml:trace contextRef="#ctx0" brushRef="#br0" timeOffset="-39117.4819">690 601 929 0,'9'-18'264'0,"-7"3"68"0,-1 9-270 16,1 3-14-16,-4 1-28 15,4 4-5-15,-2-1-13 16,1 2-2-16,-4-1-4 15,3-1 21-15,0 1 12 16,0 2 29-16,-3 1 31 16,2 4 21-16,-1 7-11 0,-2 4 18 15,1-1-22-15,4 2-7 16,1-1-18-16,-1-7 5 16,1-5-27-16,4-2 9 15,0-6-18-15,0-5 10 16,0-4-20-16,1-6 5 15,-2-6-20-15,-8-1-2 16,0-2-38-16,-3-2-95 16,-6 4-77-16,-3 4-362 15,6 7-1-15</inkml:trace>
          <inkml:trace contextRef="#ctx0" brushRef="#br0" timeOffset="-38449.6476">798 391 845 0,'18'-32'407'15,"-7"17"23"-15,-1 2-143 0,-5 10-131 16,-11 12-10-16,-3 12-54 16,-6 6-14-16,-2 9-45 15,1 7 6-15,4-2-16 0,4 7-1 16,5-2-15-16,2 8 2 15,1 2-9-15,1 6 7 16,1-6-8 0,-2-5 7-16,-2-8-6 0,1-7 5 15,2-12-5-15,-1-9-11 16,2-9-31-16,-2-19-111 16,3-8 302-16,-2-26-668 15,1-7 225-15</inkml:trace>
          <inkml:trace contextRef="#ctx0" brushRef="#br0" timeOffset="-37143.1184">1522 656 1035 0,'3'-3'416'0,"12"-6"21"16,19-1-214-16,14-7-150 16,25-1-17-16,3 0-19 15,13-3-10-15,-8 5-22 0,0 4-3 16,-23 1-38-16,-8 5-73 15,-26 11 89-15,-19 7-442 16,-22 6 106-16</inkml:trace>
        </inkml:traceGroup>
      </inkml:traceGroup>
    </inkml:traceGroup>
    <inkml:traceGroup>
      <inkml:annotationXML>
        <emma:emma xmlns:emma="http://www.w3.org/2003/04/emma" version="1.0">
          <emma:interpretation id="{639D15AF-AA59-4865-BA82-FEA000D471CF}" emma:medium="tactile" emma:mode="ink">
            <msink:context xmlns:msink="http://schemas.microsoft.com/ink/2010/main" type="paragraph" rotatedBoundingBox="437,13772 25939,9994 26160,11489 659,15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375C39-0E1F-4067-9A26-207928454CA5}" emma:medium="tactile" emma:mode="ink">
              <msink:context xmlns:msink="http://schemas.microsoft.com/ink/2010/main" type="line" rotatedBoundingBox="437,13772 25939,9994 26160,11489 659,15267"/>
            </emma:interpretation>
          </emma:emma>
        </inkml:annotationXML>
        <inkml:traceGroup>
          <inkml:annotationXML>
            <emma:emma xmlns:emma="http://www.w3.org/2003/04/emma" version="1.0">
              <emma:interpretation id="{E263521C-A01F-469C-ACCB-4741FADC531B}" emma:medium="tactile" emma:mode="ink">
                <msink:context xmlns:msink="http://schemas.microsoft.com/ink/2010/main" type="inkWord" rotatedBoundingBox="494,14155 1955,13939 2078,14766 616,149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227.3703">-163 2446 903 0,'5'-3'411'15,"8"-1"18"-15,16-2-152 16,8 0-142-16,17 1-15 15,8 2-31-15,24 3-28 16,1 5-37-16,27-1-17 16,-3 2-1-16,9-1-7 15,-15 1 6-15,6-6-4 16,-24 0 3-16,6-8-4 16,-18-1 3-16,-4-3-3 15,-23 0 6-15,-7 2-34 16,-22 2-39-16,-11 2 379 15,-13 5-807-15,-19 2 352 0</inkml:trace>
          <inkml:trace contextRef="#ctx0" brushRef="#br0" timeOffset="33828.9378">274 2807 989 0,'-6'-18'368'0,"-9"-6"55"15,-4 9-264-15,-13 1-42 16,-2-3-50-16,-7 4-24 16,6 10-28-16,-4 7-13 15,8 11 1-15,-5 10 2 16,4 5 12-16,-5 11 8 0,8-2 14 15,1 1-2-15,11-4 0 16,13-1-12 31,10-8-8-47,10-11-6 0,8-10 3 0,17-12 11 0,-2-10 11 0,10-19-2 16,-1-8 4-16,11-17-1 0,-9-8-7 0,7-12 4 15,-14 8 2-15,-7 1-8 16,-10 16-2-16,-7 17-12 15,-13 19-11-15,-6 13-7 16,-9 15 3-16,-7 16-5 16,-7 11 7-16,-2 14-4 15,1 1 7-15,3 0-5 16,7-6 6-16,4-4-5 16,8-11 4-16,8 2-2 15,3-10 0-15,5 1-147 16,5-8 283-16,4 9-691 15,-5-6 180-15</inkml:trace>
          <inkml:trace contextRef="#ctx0" brushRef="#br0" timeOffset="34158.5858">621 2566 1054 0,'8'-10'425'16,"-2"4"16"-16,-5 12-282 15,-11 16-40-15,-2 11-63 0,-8 12-26 16,0 2 4-16,-4 8-8 16,6-10 1-16,0 0-4 15,5-12 1-15,1 1-7 16,3-13 0-16,4-4-10 15,5-11 1-15,6-6 0 16,3-5 3-16,9-1-3 16,5-1 4-16,7 1-6 15,-5 4 1-15,10-2-47 16,-3 1-82-16,8 7-384 16,-5-2 59-16</inkml:trace>
          <inkml:trace contextRef="#ctx0" brushRef="#br0" timeOffset="34680.7875">903 2830 1049 0,'-6'-6'422'0,"-1"16"27"0,-2 5-249 16,-2 9-91-16,1 3-51 15,-5 11-9-15,3-5-22 16,-2 3-17-16,4-6-4 15,-1 1-5-15,2-8 3 16,2-4-4-16,5-10 4 16,2-7 1-16,6-13 5 0,11-16-4 15,2-9 3-15,7-13-3 16,1 4-1-16,-3-3-5 16,-8 10 4-1,-4 10-4-15,-7 14 4 0,-5 7-8 16,-6 11 4-16,-3 16-2 15,0 1 4-15,0 6-3 16,4 0 8-16,10-2-4 16,7-13 3-16,13-9 0 15,7-6 7-15,13-16-2 16,3-7 3-16,9-5-4 16,-7-1-1-16,-5 1-7 15,-15 8 0-15,-6 2-5 16,-14 11 3-16,-10 13-10 15,-3 9 5-15,-10 15-4 0,-4 6 7 16,4 7-1-16,2-1 9 16,7 2-3-16,13-7 5 15,6-2 9-15,4-11-31 16,25-5-487-16,-1-14 164 16</inkml:trace>
        </inkml:traceGroup>
        <inkml:traceGroup>
          <inkml:annotationXML>
            <emma:emma xmlns:emma="http://www.w3.org/2003/04/emma" version="1.0">
              <emma:interpretation id="{53F1F529-89E3-488A-9504-4478A3AB5E60}" emma:medium="tactile" emma:mode="ink">
                <msink:context xmlns:msink="http://schemas.microsoft.com/ink/2010/main" type="inkWord" rotatedBoundingBox="2665,14016 3253,13928 3296,14219 2708,1430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383.1576">1936 2328 1133 0,'0'-5'410'0,"5"-1"84"16,5-1-308-16,20 1-19 0,11 3-56 16,22 4-39-16,11 2-42 15,17 5-20-15,-10 2-5 16,-1 1-4-16,-25-4-7 15,-10 1-50-15,-24-4-41 16,-13-5-45-16,-14-1-383 16,-27 5 80-16</inkml:trace>
          <inkml:trace contextRef="#ctx0" brushRef="#br0" timeOffset="35571.6589">2041 2502 802 0,'23'10'436'16,"17"-10"9"-16,22 0-124 16,9-3-156-16,11 0-27 15,-14 2-61-15,1 4-49 16,-21 1-111-16,-9-1-403 16,-20-3 94-16</inkml:trace>
        </inkml:traceGroup>
        <inkml:traceGroup>
          <inkml:annotationXML>
            <emma:emma xmlns:emma="http://www.w3.org/2003/04/emma" version="1.0">
              <emma:interpretation id="{8087FA3A-60B6-4156-80B3-A5D4FC80F085}" emma:medium="tactile" emma:mode="ink">
                <msink:context xmlns:msink="http://schemas.microsoft.com/ink/2010/main" type="inkWord" rotatedBoundingBox="4087,13968 5079,13821 5174,14458 4182,1460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1162.0484">3511 2315 994 0,'2'-24'324'0,"-1"2"93"0,4 7-260 16,-2 4-19-1,-2 7-38-15,2 10-22 0,-1 10-48 16,-1 8-18-16,-1 8-19 0,-1 14 4 16,-5 4 6-16,-3 13 0 15,0 3 1-15,-3 6-1 16,1-12 0-16,1 3 1 15,4-16-2-15,0-8 1 16,1-13 0-16,2-5 8 16,2-11 8-16,-1-4 29 15,4-7 22-15,1-13 9 16,3-7-10-16,6-16-8 16,3-17-28-16,7-22-23 15,-1-4-6-15,5-8-1 16,-4 8-1-16,4 8-1 15,-4 23-2-15,10 11-3 16,-2 16-1-16,6 7-2 16,-3 10-1-16,2 7 1 0,-8 2 2 15,-5 10 1-15,-7-2 1 16,-1 6 1-16,-8-2-1 16,-8 5 0-16,1 0 1 15,-8 6 2-15,-6-4-1 16,-8 5 2-16,-1-2 1 15,-13-1 0-15,-1-8 1 16,-7-1 2-16,6-8 1 0,0-8 2 16,12-6-1-16,9-6-5 15,16-6-37-15,14-3-119 16,12 1-40-16,9 7-340 16,-1 2-13-16</inkml:trace>
          <inkml:trace contextRef="#ctx0" brushRef="#br0" timeOffset="41707.2048">3978 2456 982 0,'15'-10'354'0,"0"4"75"16,-6 3-277-16,-6 13-27 15,-6 8-50-15,-1 14-24 16,-4 7-41-16,1 13-3 15,-2-2-3-15,4 1 1 0,-1-9-1 16,3-3 5-16,0-18 10 16,5-5 30-16,-2-10 24 15,3-12 32-15,0-10-4 16,6-11-10-16,0-17-27 16,0-16-26-16,0-1-33 15,-5-7 0-15,-2 11-2 16,-1 14-1-16,-4 19-2 15,3 10-5-15,0 17-3 16,2 8-1-16,-1 5 0 0,7 5 1 16,1 0 4-16,6 0 1 15,4-4 1-15,11-7 1 16,5-8 1-16,10-11 1 16,-1-11 3-16,5-5 1 15,-11-2-1-15,-5 4 1 16,-18 8-1-16,-6 9-6 15,-12 12-2-15,-12 17 0 16,-2 5 0-16,-1 14-3 16,3 3 5-16,8 3 1 15,13-4-1-15,10 1 2 16,5-9 11-16,12-2-170 16,-1-16-382-16,5-25 80 15</inkml:trace>
        </inkml:traceGroup>
        <inkml:traceGroup>
          <inkml:annotationXML>
            <emma:emma xmlns:emma="http://www.w3.org/2003/04/emma" version="1.0">
              <emma:interpretation id="{BBAF794B-89B8-4130-9924-B329CBEC5329}" emma:medium="tactile" emma:mode="ink">
                <msink:context xmlns:msink="http://schemas.microsoft.com/ink/2010/main" type="inkWord" rotatedBoundingBox="5407,13035 8389,12594 8610,14089 5628,1453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127.3283">6627 1548 562 0,'-8'0'345'16,"8"0"-31"-16,8-1-129 0,7-7-34 16,7 1-71-16,13-5-15 15,5 0-9-15,18-3-13 16,-4 1-12-16,12 2-13 15,-3-3-2-15,9-4-12 16,-6-2 1-16,15-3-5 16,-6-2 5-16,9-4-6 15,-13 6 6-15,-2 0-4 16,-20 6 4-16,-7 3-6 16,-18 9 4-16,-4 3-6 15,-11 3 4-15,-6 8-6 16,-5 2 6-16,-8 8-3 15,-8 3 8-15,-9 6-4 16,0-4 8-16,-11-1-5 16,4-10 4-16,-8-3-6 15,6-7 4-15,-17 2-8 16,2 4 5-16,-17 5-7 0,4 5 4 16,-5 9-4-16,10-3 8 15,11 0-7-15,15-3 8 16,9-6-9-16,12-4 7 15,8-5-9-15,2-6 6 16,11 0-6-16,3-3 11 16,26-12-8-16,8 0 9 15,25-9-7-15,8-3 5 0,22-3-8 16,-14 10 6-16,5 7-6 16,-20 10 7-16,-5 4-7 15,-20 5 6-15,-5-4-10 16,-15-5-1-16,-9-6-16 15,-17-3-19-15,-16-12-346 16,-21 0 101-16</inkml:trace>
          <inkml:trace contextRef="#ctx0" brushRef="#br0" timeOffset="64665.1095">6042 1187 682 0,'-14'-16'370'0,"1"1"0"16,2 6-167-16,1 3-3 15,2 4-75-15,2 1-11 16,3 1-39-16,8 1-19 16,5 2-38-16,22 0-7 15,8 2-13-15,29 1 8 16,3 0-2-16,29-2 6 16,-2-1-8-16,21-1 5 15,-10-2-8-15,11-2 6 16,-14 2-5-16,10 0 6 15,-21 3-4-15,5-3 3 16,-16 3-5-16,-2 3 6 0,-26-3-7 16,-9 2 6-16,-24 2-7 15,-12 5 3-15,-23 0-7 16,-13 9 7-16,-15-1-4 16,-16 1 6-16,-8-5-1 15,-21 1 5-15,-1-8-7 16,-23-3 5-16,-1-5-3 15,-26 2 0-15,7-3-1 16,-6 0 4-16,25 2-6 0,-4-2 5 16,29-2-4-16,8 2 2 15,16-4-4-15,10 1 6 16,28-3-3-16,20-5 1 16,26-4-3-16,32-4 5 15,19-4-7-15,37-8 5 16,10 2-3-16,30 1 3 15,-13 5-5-15,17 7 6 16,-25 11-7-16,4 7 5 16,-30 7-2-16,-3 1 4 15,-31 2-5-15,-7-3 6 16,-29-1-5-16,-11-5 6 16,-24-5-5-16,-23-4 2 15,-22 0-4-15,-42 2 4 16,-15 2-7-16,-39 4 7 0,-8 2 2 15,-28 7-1-15,24 1-3 16,-12-2 3-16,22 10-4 16,5 5 3-16,44 4-34 15,25-2 389 1,46-5-822 0,38-25 366-16</inkml:trace>
          <inkml:trace contextRef="#ctx0" brushRef="#br0" timeOffset="44444.2201">4827 2356 1191 0,'9'-3'450'0,"-13"3"26"16,4 0-263-16,3 1-180 15,0-2 0-15,4-2-4 16,5 0 41-16,-9 1-551 16,-7-7 218-16</inkml:trace>
          <inkml:trace contextRef="#ctx0" brushRef="#br0" timeOffset="57880.6429">5750 1960 754 0,'6'-14'365'16,"-4"-1"28"-16,-5 5-146 16,-2 1-73-16,-1 4-37 15,-3 1-22-15,2 4-45 0,-5 0-30 16,1 4-25-16,-4 1-10 16,2 1 4-16,-11 4-7 15,-2 4 6-15,-11 7-3 16,-2 4 5-16,-11 16-5 15,2-2 6-15,-6 7-8 16,8-1 5-16,1 6-7 16,13-12 5-16,8 8-6 15,12-7 6-15,10 4-8 16,7-7 6-16,7 7-7 16,5-8 7-16,7 1-8 15,-2-5 8-15,8-4-7 16,-3-11 6-16,12-5 1 15,-4-11 13-15,7-13 9 0,-2-7 12 16,-1-7 0 0,-13-2 5-16,-2-4-1 0,-17 8-4 15,-14-4-10-15,-10 5-1 16,-11 7-14-16,-11 8-4 16,-6 7-12-16,6 11 4 15,-3 10-5-15,9 1 5 16,10 4-5-16,13-2 5 15,10-5-8-15,13-8 6 0,19-5-5 16,7-10 7-16,15-10-2 16,3-3 7-16,4-9-5 15,-16 0 8-15,-3 3-8 16,-21 8 5-16,-7 4-8 16,-13 7 5-16,1 13-13 15,-8 1 9-15,3 10-7 16,0 1 9-16,3 7-6 15,-2-6 11-15,2 6-9 16,0-3 7-16,0 1-7 16,0 4 29-16,3 8-196 15,-6-1-369-15,-16 0 82 16</inkml:trace>
        </inkml:traceGroup>
        <inkml:traceGroup>
          <inkml:annotationXML>
            <emma:emma xmlns:emma="http://www.w3.org/2003/04/emma" version="1.0">
              <emma:interpretation id="{5C8A904B-8CEE-4971-A582-7221A97F736F}" emma:medium="tactile" emma:mode="ink">
                <msink:context xmlns:msink="http://schemas.microsoft.com/ink/2010/main" type="inkWord" rotatedBoundingBox="9440,12836 11492,12532 11522,12737 9470,1304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6364.9067">8821 1207 976 0,'51'-6'318'0,"18"-7"-111"16,14 1-122-16,34-2 4 15,-6 1-30 1,38-8-2-16,-2 0-18 0,29-5-5 16,-14-4-15-16,19-1-2 15,-26 4-8-15,4 0 0 16,-34 9-6-16,-14 7 1 15,-36 2-3-15,-18 14-1 16,-35 2-3-16,-14 7 1 16,-19 5-1-16,-26 8 3 15,-19-4 4-15,-28 4 2 16,-7-5 1-16,-26-1 1 16,11-9-1-16,-20-6-1 15,11-6-1-15,-26-4 0 0,15-5-1 16,-13-2 2-16,21 5-2 15,-2-3 1-15,30 9-2 16,3-4 0-16,18 8-2 16,15-1 0-16,20 3-1 15,15-3-1-15,17 5-1 16,19-2 1-16,15 4 0 16,26-1 2-16,19 0 1 15,28-7 0-15,9-8 1 0,31-9 1 16,1-8-1-16,24-2-1 15,-19 4 0-15,8 0 0 16,-31 12 0-16,-14 0 0 16,-40 3-1-16,-22 6-1 15,-34 3-2-15,-34 3 0 16,-35 4-1-16,-45 10 0 16,-20-2 2-16,-45 6 2 15,-7-2-1-15,-21 5 2 16,19-4 1-16,-17 2 3 15,31-4-2-15,1-7 1 16,32-4 7-16,3 2 16 16,31 0-434-16,14-9 157 15</inkml:trace>
        </inkml:traceGroup>
        <inkml:traceGroup>
          <inkml:annotationXML>
            <emma:emma xmlns:emma="http://www.w3.org/2003/04/emma" version="1.0">
              <emma:interpretation id="{5660E2EB-E7AA-4372-AA02-2E75CEF07C50}" emma:medium="tactile" emma:mode="ink">
                <msink:context xmlns:msink="http://schemas.microsoft.com/ink/2010/main" type="inkWord" rotatedBoundingBox="13956,12027 17381,11520 17537,12574 14113,1308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3661.4008">13308 332 671 0,'-4'-13'407'0,"-4"8"-25"15,4 4-147-15,-4 17-106 16,1 4-72-16,-2 14-23 16,3 7-31-16,1 7-3 15,5-3 1-15,3-2 0 16,5-10-2-16,2-4 0 16,-2-13 0-16,1-19 5 15,7 0 10-15,16-15 12 16,5-12 3-16,14-13 3 15,3 5-5-15,-1-17-6 16,-15 16-9-16,-7 0-1 0,-16 15-2 16,-6 15-3-16,-10 18-5 15,-7 9 0-15,-4 15-1 16,5 15-1-16,2-5 2 16,10-1-1-16,7-10-1 15,12-8 0-15,1-18 1 16,14-11 7-16,-1-8 6 15,7-14 15-15,-5-11 3 0,7-7 7 16,-10 0-5-16,-4 2-4 16,-7 11-14-16,-10 4-2 15,-11 11-4-15,-2 8-57 16,-3-1-49-16,15-5-367 16,6-6 48-16</inkml:trace>
          <inkml:trace contextRef="#ctx0" brushRef="#br0" timeOffset="104521.0997">14134 611 809 0,'6'2'310'0,"11"-7"66"0,5-7-217 16,13-7-16-16,-1-8-42 16,10-9-27-16,-5 0-44 15,-3-5-2-15,-15 2-6 16,-11 8 3-16,-14 5-3 16,-19 17-1-16,-10 11-12 0,-10 23-3 15,1 8-7-15,0 17-1 16,15-5 0-16,13 3 0 15,20-12-2-15,24-6 1 16,12-14 1-16,23-11 3 16,-2-7 0-16,6-8 3 15,-9-5-2-15,-8 3 1 16,-22 6-1-16,-6 6-2 16,-15 4-3-16,-16 14 1 15,-8 0 0-15,-2 5 0 16,2-4 2-16,2-1 2 15,10-12 0-15,6-6 3 16,9-13 1-16,10-14 0 16,4-5 1-16,8-13 1 15,-1-4-3-15,-4-5-1 16,-7 3-14-16,-4 3-32 16,-7 13-18-16,-1 4-6 15,-4 11-2-15,2 10 13 0,0-2 31 16,4 4 15-16,3 1 7 15,6-2 2-15,3-3-1 16,4 9 2-16,-4-6-2 16,2 6 0-16,-7 3-2 15,-2 12-1-15,-8 4-2 16,-9 11 4-16,-11 8 1 0,-8 11 4 16,-2-5 4-16,-5 8 0 15,10-2-2-15,2-2-1 16,10-9-2-16,2-3 1 15,5-11 1-15,-1-7 0 16,-4-16 1-16,-4 4 4 16,-3-8 0-16,-6-1 4 15,-3-3 2-15,0 5 4 16,2-11-1-16,1-5 4 16,4-1-2-16,3-4 8 15,5 2 2-15,5-2 4 16,4 2-2-16,6 5 2 15,0 3-12-15,8 6-7 16,4 8-8-16,6 7-2 16,-2 3-3-16,7 4-20 0,-4-1-38 15,2 0 121-15,3-4-504 16,-3-2 168-16</inkml:trace>
          <inkml:trace contextRef="#ctx0" brushRef="#br0" timeOffset="105578.9864">15171 398 955 0,'8'-12'310'16,"-1"0"61"-16,-5-3-270 0,2 8-28 15,-7 11-34 1,-7-5-18-16,-2 8-15 0,-3 10 0 16,-2 7-1-16,-1 0 9 15,5 4 1-15,-1-1 2 16,10-6 0-16,7-4-1 15,7-8-7-15,14-11 0 16,5-5 0-16,7-10-1 16,-6 2 0-16,-2 2-3 15,-13 8-5-15,-6 16 0 16,-12 10-3-16,-4 10 1 16,-2 4 0-16,0 8 1 15,3-7 2-15,0 3-1 16,3-4 8-16,-9 2 18 15,-3-5 4-15,-6 4 3 16,-3-3 1-16,-3-1-7 0,4-10-17 16,2-1-3-16,5-15-2 15,2-4 5-15,7-11 1 16,8-14 1-16,11-16-2 16,9-15-1-16,9-9-5 15,20-8-1-15,-4 10-2 16,2 10 1-16,-7 16-1 15,-7 16-1-15,-20 11-3 0,-4 8-1 16,-8 5 0-16,-1 1 0 16,-1 0 1-16,3 1 0 15,3-1 2-15,3 0 0 16,5-3-2-16,7-1 2 16,5-2-1-16,8-3 1 15,4-3 1-15,7-3 0 16,-6 0 1-16,0-3 2 15,-9 1-2-15,-3-5 3 16,-9-1-1-16,-6-2 1 16,-3 2 0-16,-3 4 2 15,-8 4 1-15,-7 9-1 16,-1 6-4-16,-7 6 2 16,1 4-3-16,1 11-2 15,6-6 0-15,4 3 2 16,10-4-3-16,11-7 3 0,5-10 1 15,11-4 1-15,-1-7 0 16,5-4 2-16,-10 3-2 16,-4 0-1-16,-7 8-2 15,-7 2-1-15,-7 7-1 16,-2-1 6-16,2-1-18 16,7-3-51-16,10-7-23 15,7-8-32-15,7-5-15 0,2-7 17 16,-4-6 51-1,-3-4 23-15,-5 2 33 0,-1-4 11 16,-8 8 20-16,-1 7 45 16,-3 9 15-16,0 6 11 15,0 7-4-15,5 2-17 16,4 2-44-16,7 4-16 16,2 0-9-16,0 0 0 15,-4 7 0-15,-7-2 0 16,-11 1-2-16,-16 6 2 15,-11 6 0-15,-17 4 2 16,-5 5 1-16,-5 6 3 16,10-7-3-16,10-1 1 15,17-10-4-15,13 0 1 16,15-10-1-16,12-10 4 0,5-7 0 16,11-6 2-16,-5-9-1 15,1 0 9 1,-14 3-28-16,-8-1-412 0,-20 4 136 15</inkml:trace>
          <inkml:trace contextRef="#ctx0" brushRef="#br0" timeOffset="106207.9562">16013 493 972 0,'18'-2'280'0,"14"-1"81"0,13 0-270 16,3 2-30-16,11-2-9 15,-1 1-34-15,7-2-8 16,-5-4-8-16,-5-8-30 16,-10 2-12-16,-10-8-21 15,-13-1-6-15,-16-1 1 16,-6 9 28-16,-7-1 34 16,-8 10 32-16,-2 7 15 15,-1 11 3-15,-3 5 8 16,2 5-21-16,5 10-6 15,5 2-11-15,8 8 0 16,4-1-6-16,6 11-2 16,-3-2-5-16,-5 8-1 15,-2-2 6-15,-7 4 21 0,-2-12 11 16,-2-10 22-16,0-16 11 16,7-10 34-16,4-22-15 15,7-19-8-15,6-10-21 16,15-23-11-16,4-8-40 15,10-10-4-15,-5 10-4 16,-5 4-1-16,-11 24-2 16,-7 9-1-16,-10 22-3 0,3 10-2 15,2 5-1-15,7 5 0 16,1 2 1-16,9-2 3 16,-4-2 2-16,-2 2 0 15,-13-3-1-15,-7 5 1 16,-16 2 0-16,-13 10 0 15,-8-1 0-15,-2 4 2 16,4-7-1-16,4-1-11 16,16-13-23-16,13-2-71 15,12-11-41-15,16-14-343 16,7-5 40-16</inkml:trace>
        </inkml:traceGroup>
        <inkml:traceGroup>
          <inkml:annotationXML>
            <emma:emma xmlns:emma="http://www.w3.org/2003/04/emma" version="1.0">
              <emma:interpretation id="{E1EFC064-2292-4F76-80C5-1E0ACADC1417}" emma:medium="tactile" emma:mode="ink">
                <msink:context xmlns:msink="http://schemas.microsoft.com/ink/2010/main" type="inkWord" rotatedBoundingBox="17475,11618 21167,11071 21284,11855 17591,1240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6506.6783">16803 316 929 0,'6'-6'332'0,"-1"6"29"16,1 6-232-16,0 4-91 16,1 5-14-16,1 8-18 15,1 8 0-15,-2-1 0 16,4 2-2-16,-4-8 2 16,2 0 11-16,-3-12 3 15,6-6 22-15,-3-9 6 16,6-9-2-16,2-8-9 15,-4-8-2-15,-2-2-21 16,-4-9-4-16,-11 6-4 16,-5-2-1-16,-5 11-2 0,1 3-1 15,4 14-2-15,6 7-2 16,4 7-3-16,14 5-22 16,5 2-30-16,14 2-24 15,4-5-342-15,14-10 77 16</inkml:trace>
          <inkml:trace contextRef="#ctx0" brushRef="#br0" timeOffset="106761.0964">17283 280 667 0,'-3'-11'457'0,"-6"2"-55"15,-7 6-97-15,-10 8-175 16,-2-2-50-16,-2 16-11 16,0 1-30-16,4 1-9 15,13 3-14-15,1 10-9 0,7-10-6 16,8 3 0-16,9-4 0 15,8-10 3-15,5-10 1 16,10-9 3-16,-1-6-1 16,5-9 3-16</inkml:trace>
          <inkml:trace contextRef="#ctx0" brushRef="#br0" timeOffset="107953.0596">18444-168 1143 0,'-3'-12'401'16</inkml:trace>
          <inkml:trace contextRef="#ctx0" brushRef="#br0" timeOffset="109797.9002">17395 308 810 0,'19'-10'304'16,"4"1"37"-16,-5 4-215 16,1-4-32-16,-5 0-42 15,-1-3-1-15,-4 3-6 0,-7-3 33 16,-8 3-1-16,-5 5 8 15,-7 2-16-15,-12 8-7 16,-4 8-32-16,-8 14-9 16,-2-1-9-16,-1 14 5 15,13-4-9-15,7 1-5 16,13-10-4 0,12 7 2-16,10-14-4 0,8-3 1 15,5-8-6-15,11-8 10 16,6-13-1-16,14-11 6 15,0-8 2-15,10-11 14 16,-10 1-9-16,-3-1 5 16,-18 4-7-16,-9-1 3 15,-13 11-11-15,-11 0 4 16,-6 12-8-16,-9 9 3 16,-2 10-7-16,-5 10 6 15,5 4-4-15,-4 2 5 0,12-5-2 16,-3-6 5-16,8-8-5 15,1-1-21-15,1-3-61 16,8 0-398-16,6-15 89 16</inkml:trace>
          <inkml:trace contextRef="#ctx0" brushRef="#br0" timeOffset="110889.1035">18075 209 766 0,'1'-6'344'0,"-2"-5"29"15,-4-4-182-15,4 3-35 0,-4-3-50 16,1 3-13-16,-5 5-37 15,-6 1-15-15,-3 6-25 16,-9 13-2-16,-5 7-9 16,-6 16 0-16,1 8-3 15,-1 7 8-15,10-2-3 16,5 2 6-16,13-16-5 16,11-5 5-16,11-15-11 15,18-17 7-15,11-19-2 0,23-10 7 16,6-10-4-16,14-29 6 15,-11-2-10-15,-1-17 4 16,-19-1-8-16,-4-9 4 16,-23 27-7-16,-16 18-5 15,-16 34-15-15,-15 29 8 16,-15 26-7-16,-9 20 5 16,3 8 6-16,-3 8 17 15,11-10-2-15,11 2 10 16,16-14-3-16,11-3 7 15,14-14-7-15,8-5 0 16,-1-11-8-16,5-10-19 16,-6-7-47-16,-1-8-48 15,-8-3-267-15,-5 0-88 16,-1 10-87-16</inkml:trace>
          <inkml:trace contextRef="#ctx0" brushRef="#br0" timeOffset="110091.747">17953-201 907 0,'8'-28'345'16,"-2"8"65"-16,-5 7-230 15,1 7-56-15,-1 6-45 0,-2 9-13 16,1 3-48-16,1 7-10 16,4-1-5-1,-1 6-5-15,2-6-20 0,-4 0-41 16,-5-3-30-16,-5 5-337 15,-1-5 71-15</inkml:trace>
          <inkml:trace contextRef="#ctx0" brushRef="#br0" timeOffset="111256.6402">18475 174 550 0,'11'-27'361'0,"-7"5"-32"15,-1 7-68-15,-3 7-120 0,-7 10-24 16,-4 5-38-16,-8 13-15 16,-1 4-30-16,-7 10 4 15,5 0-8-15,2 0 11 16,8-8-3-16,9-1 6 15,8-10-16-15,4-6 0 16,7-4-15-16,11-10 7 16,-3-2-8-16,6-8 3 15,0 3-7-15,-6-5 5 16,-6 8-8-16,-4 2 4 16,-10 2-8-16,-4 2 1 15,-3 12-5-15,-4 8 5 16,1-4-4-16,4 8 3 15,5-4-1-15,9-7 2 16,11-13-13-16,13-9-54 16,3-13-32-16,14-17 55 15,-7-9-414-15,7-10 134 16</inkml:trace>
          <inkml:trace contextRef="#ctx0" brushRef="#br0" timeOffset="111940.8459">18977-264 785 0,'-14'-1'405'15,"2"14"-13"-15,-1 16-129 16,-2-5-175-16,4 6-29 16,-2 12-3-1,5 1-31-15,4 11-7 0,1 5-18 0,-2 10 6 16,2-8-7-16,-4-5 5 16,-2-14-7-16,6-9 5 15,0-15-4-15,15-10 14 16,7-10-3-16,14-19 9 15,6-6-3-15,14-21 4 16,-2-12-11-16,7-12-11 16,-11 3-26-16,-10 1-4 15,-14 20-1-15,-14 18-4 16,-12 24 12-16,-9 26 23 16,-8 13 7-16,-2 18 9 15,1 1 8-15,10 8 6 16,10-15-2-16,8-1 4 15,10-22-7-15,14-6 5 16,4-16-7-16,18-13 4 0,2-9-8 16,5-10 2-16,-7-5-10 15,-5-8 2-15,-18 9-8 16,-11 0 6-16,-10 9-9 16,-10 13 4-16,-5 10-6 15,-3 13 3-15,-5 12-7 16,2 9 9-16,2 4-5 15,1 7 8-15,1-1-5 0,10-1 7 16,4 0-7-16,6-2 5 16,1-12-5-16,2-2-24 15,-4-8-22-15,-4-12-30 16,-2-9-23-16,-11-8-17 16,0-2 25-16,-3-13 19 15,0 4 35-15,-9-7 42 16,1 2 25-16,-5-11 27 15,-4 7 12-15,2-4 39 16,8 10-6-16,2 5 19 16,8 13-20-16,6 4-12 15,9 4-41-15,12 7-13 16,11 2-31-16,14 2 0 16,16-3-6-16,14 3 11 15,-4-7-68-15,6-1-156 0,-10-2-288 16,-15-2-22-16</inkml:trace>
          <inkml:trace contextRef="#ctx0" brushRef="#br0" timeOffset="112407.5983">20043 131 1059 0,'4'9'329'15,"5"-9"75"-15,23-3-247 16,8 0-80-16,26-6-6 16,6-2-19-16,15-2-46 15,-10 1-237-15,-8-5-204 0,-30 1-34 16</inkml:trace>
          <inkml:trace contextRef="#ctx0" brushRef="#br0" timeOffset="112148.2898">20161-19 1029 0,'5'-3'394'0,"4"4"42"0,10-4-190 15,13-1-171-15,11-4 4 16,-2 2-19-16,11-1-47 16,-7 4-85-16,-1 3 92 15,-11 3-491-15,-15 4 141 16</inkml:trace>
        </inkml:traceGroup>
        <inkml:traceGroup>
          <inkml:annotationXML>
            <emma:emma xmlns:emma="http://www.w3.org/2003/04/emma" version="1.0">
              <emma:interpretation id="{A5EE7A1C-B982-4CC0-B876-F2D8885A4CA3}" emma:medium="tactile" emma:mode="ink">
                <msink:context xmlns:msink="http://schemas.microsoft.com/ink/2010/main" type="inkWord" rotatedBoundingBox="21397,11237 23258,10961 23376,11756 21515,120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3102.0595">20958-480 926 0,'15'-18'404'0,"-1"4"69"16,-10 10-240-16,-4 8-55 15,-9 17-66-15,-10 14-31 16,-4 7-67-16,-4 17-6 15,0 8-4-15,2 7 6 0,11-7-8 16,-5 11 5-16,2-10-8 16,1-5 6-16,-1-14-7 15,4-4 8-15,11-16-9 16,4-11 10 0,7-9-4-16,10-12 10 0,10-3-4 15,11-5 7-15,5-5-7 16,17-7 3-16,5 4-2 15,7-11-72-15,-6-2-74 16,5-1-370-16,-19 5 25 0</inkml:trace>
          <inkml:trace contextRef="#ctx0" brushRef="#br0" timeOffset="113397.8527">21421-138 1219 0,'-35'3'344'0,"-16"17"103"16,2 7-341-16,-7 10-11 15,13 2-28-15,8 9-8 16,25-7-27-16,16 2-10 16,12-10-17-16,15-1-1 15,6-12-1-15,9-11 9 16,-2-15-3-16,4-14 9 16,-10-9-5-16,4-16 3 15,-11-3-9-15,-8-7 7 16,-11 2-10-16,-14 2 5 15,-17 8-6-15,-7 5 2 0,-1 17-9 16,4 12-6-16,4 8-27 16,8 13-83-16,14 1-38 15,16 5-341-15,10-4 26 16</inkml:trace>
          <inkml:trace contextRef="#ctx0" brushRef="#br0" timeOffset="113870.1821">21877-509 1198 0,'-28'0'339'16,"-11"18"102"-16,-8 12-296 15,8 8-54-15,3 6-2 16,12 1-22-16,9 7-16 16,13-2-36-16,8 8-3 15,5-4-10-15,10 2 3 16,1-19-5-16,8-8 3 15,-1-11-3-15,6-8 4 16,-5-11 1-16,1-7 7 16,-2-4-1-16,5-7 6 15,-4-2-3-15,2-3 1 16,-8 4-8-16,-5 2 3 0,-5 8-11 16,-10 7 4-16,2 9-6 15,-3 6 8-15,-1 4-7 16,1 5 8-1,12-3-6-15,13-4 6 0,16-5-6 16,16-12 7-16,6-5-5 16,6-5 5-16,-12-5-4 15,-4 0 3-15,-20 9-5 16,-11 3-2-16,-16 4-7 16,-13 14 5-16,-8 2-3 0,-3 7 4 15,0 0 1-15,4 4 5 16,8-7-5-16,14-1 5 15,8-7-5-15,8-2 7 16,3-7-2-16,5-4-136 16,-2 0-385-16,-18-9 82 15</inkml:trace>
        </inkml:traceGroup>
        <inkml:traceGroup>
          <inkml:annotationXML>
            <emma:emma xmlns:emma="http://www.w3.org/2003/04/emma" version="1.0">
              <emma:interpretation id="{16A43A1A-3649-4954-BA7C-1D8909054401}" emma:medium="tactile" emma:mode="ink">
                <msink:context xmlns:msink="http://schemas.microsoft.com/ink/2010/main" type="inkWord" rotatedBoundingBox="25744,10065 25945,10035 25985,10309 25784,10339"/>
              </emma:interpretation>
              <emma:one-of disjunction-type="recognition" id="oneOf10">
                <emma:interpretation id="interp14" emma:lang="" emma:confidence="0">
                  <emma:literal>h</emma:literal>
                </emma:interpretation>
                <emma:interpretation id="interp15" emma:lang="" emma:confidence="0">
                  <emma:literal>H</emma:literal>
                </emma:interpretation>
                <emma:interpretation id="interp16" emma:lang="" emma:confidence="0">
                  <emma:literal>A</emma:literal>
                </emma:interpretation>
                <emma:interpretation id="interp17" emma:lang="" emma:confidence="0">
                  <emma:literal>a</emma:literal>
                </emma:interpretation>
                <emma:interpretation id="interp18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317385.1686">25042-1438 687 0,'25'-3'260'0,"-1"-1"40"16,2 2-168-16,-7 2-42 0,-1-4-17 16,-9 1-43-16,-3 3-6 15,-7-3-9-15,1 3 26 16,-3 0 6-16,1-2 11 16,-1-2-1-16,2-2-3 15,1 1-24-15,1-2-1 16,1-1-12-16,-1-1 1 15,1 2-10-15,-2-5 7 16,-3-3-9-16,-3-5 4 16,3 2-3-16,-8-6 2 15,4 3-9-15,-2 3 6 16,4 9-5-16,-1-1 3 16,6 7-2-16,2 6 0 15,1 4-7-15,3 5 2 16,4 6-2-16,1 8 1 15,1-2-3-15,0 6 5 16,-3-2-4-16,-9-4 4 0,0 3-2 16,-3-3 6-16,0-9-4 15,4-1 5-15,7-2-5 16,4-9 6-16,-3-3-3 16,7-2 6-16,-7-2-4 15,0-5 6-15,-3 0-4 16,0 0 2-16,-9 0-7 15,2 4 3-15,-7 2-1 16,1 9-72-16,-1 6-338 0,-17 2 92 16</inkml:trace>
        </inkml:traceGroup>
      </inkml:traceGroup>
    </inkml:traceGroup>
    <inkml:traceGroup>
      <inkml:annotationXML>
        <emma:emma xmlns:emma="http://www.w3.org/2003/04/emma" version="1.0">
          <emma:interpretation id="{DA1C4036-0DC8-437C-9992-344F362B8D9B}" emma:medium="tactile" emma:mode="ink">
            <msink:context xmlns:msink="http://schemas.microsoft.com/ink/2010/main" type="paragraph" rotatedBoundingBox="301,14321 22496,12185 22646,13743 451,15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708FDD-36F5-4C0F-AA0C-E4352DA3A4AB}" emma:medium="tactile" emma:mode="ink">
              <msink:context xmlns:msink="http://schemas.microsoft.com/ink/2010/main" type="inkBullet" rotatedBoundingBox="388,15220 2089,15056 2117,15347 415,15511"/>
            </emma:interpretation>
            <emma:one-of disjunction-type="recognition" id="oneOf11">
              <emma:interpretation id="interp19" emma:lang="" emma:confidence="0">
                <emma:literal>→</emma:literal>
              </emma:interpretation>
            </emma:one-of>
          </emma:emma>
        </inkml:annotationXML>
        <inkml:trace contextRef="#ctx0" brushRef="#br0" timeOffset="142712.5164">-316 3806 570 0,'1'-8'317'0,"14"-4"-19"16,9-1-141-16,24-8-31 15,11 1-68-15,20-8-8 0,10 1-17 16,22-6-2-16,-6 4-9 15,21 1-1-15,-45 11 2 16,0 1-17 0,95-20-1-16,-18 7-3 15,5-1 3-15,-26 2-6 16,-52 8 13-16,-28 7 2 16,-10-2 13-16,-28 6-2 0,-8 1 28 15,-16 2-8-15,-16 0 0 16,-16 10-14-16,-35 4 3 15,-18 7-27-15,-23 6 1 16,-1 6-7-16,-5-6 6 16,28-3-6-16,5-6 4 15,23-7-7-15,6 1 6 16,20-2-5-16,7-1 4 16,13 2-4-16,8-1 3 15,8-5-2-15,-1-2 4 16,4 3-5-16,4-3 3 15,1 1-3-15,13 4 2 16,7 1-5-16,19-6 4 16,10 0-2-16,22 0 4 15,4-5-4-15,25-4 6 16,-9-3-4-16,17 0 4 16,-19-3-5-16,-4 3 6 0,-31 2-6 15,-13 5 4-15,-25 4-5 16,-19-1 4-16,-16 4-7 15,-21 4 4-15,-16 0-5 16,-29 9 6-16,-8 6-3 16,-19 6 5-16,6-5-3 15,-9 1 6-15,12-8-6 16,-12-3 4-16,15-3-4 0,4-3 4 16,22-2-3-16,13-1 4 15,28-1-4-15,16-2-35 16,16 3-22-16,13 3-19 15,10 1-336-15,7 8 87 16</inkml:trace>
      </inkml:traceGroup>
      <inkml:traceGroup>
        <inkml:annotationXML>
          <emma:emma xmlns:emma="http://www.w3.org/2003/04/emma" version="1.0">
            <emma:interpretation id="{29E66478-C277-4326-975D-594FE3515854}" emma:medium="tactile" emma:mode="ink">
              <msink:context xmlns:msink="http://schemas.microsoft.com/ink/2010/main" type="line" rotatedBoundingBox="6517,13723 22496,12185 22646,13743 6667,15281"/>
            </emma:interpretation>
          </emma:emma>
        </inkml:annotationXML>
        <inkml:traceGroup>
          <inkml:annotationXML>
            <emma:emma xmlns:emma="http://www.w3.org/2003/04/emma" version="1.0">
              <emma:interpretation id="{C8DFA87E-CBDA-411E-A951-0F4271109872}" emma:medium="tactile" emma:mode="ink">
                <msink:context xmlns:msink="http://schemas.microsoft.com/ink/2010/main" type="inkWord" rotatedBoundingBox="6527,13832 9195,13575 9276,14420 6609,1467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9326.5749">5827 2451 1089 0,'4'-24'347'0,"14"-14"110"15,11-4-286-15,13-6-23 16,5 3-33-16,13 2-16 15,-2 11-56-15,8-2-20 16,-9 7-18-16,-1 7-4 16,-14 5 0-16,1 6-1 15,-14 12-1-15,1 5-1 16,-5 4 1-16,-5 1-3 16,-7-5 1-16,-1 2 1 15,-9 1 1-15,-3-5 1 16,-1 0 3-16,-8 7 3 0,-5 2 1 15,-7 8 1-15,0 1 1 16,-9 4 1-16,3-5-3 16,0-2 0-16,5-12 0 15,-7-3 1-15,7-6-1 16,-4-5 1-16,2-2-1 16,2 2-1-16,5 4-1 15,5 5-61-15,9 5-56 0,3 5-55 16,3 8-351-16,0 2 42 15</inkml:trace>
          <inkml:trace contextRef="#ctx0" brushRef="#br0" timeOffset="58928.5918">6165 2217 1150 0,'-12'15'272'16,"-17"16"94"-16,-4 14-321 15,6 5-42-15,3 7 1 16,12-5-1-16,9 10 2 15,9-8-5-15,2 6 1 16,-5-6 4-16,0 1 8 0,-3-14 10 16,-5 4 10-1,-1-15-2-15,3 0-3 0,-1-12-5 16,1-5-4-16,-2-13-2 16,2-10 400-16,-1-10-821 15,-2-25 412-15</inkml:trace>
          <inkml:trace contextRef="#ctx0" brushRef="#br0" timeOffset="59798.3291">6789 2131 1033 0,'17'-22'425'16,"-8"4"80"-16,-3 6-282 16,-6 9-38-16,-3 10-69 15,-8 13-46-15,1-1-63 16,-8 17-8-16,-2 3 3 0,-7 9 1 16,0-3 2-16,-4 15-1 15,2-10-1-15,-1 8-1 16,8-13 0-16,4 3-1 15,10-12 0-15,5 0-1 16,11-9-1-16,8-1 1 16,4-14 0-16,10-6 2 15,1-6 2-15,7-6 3 16,1-6 5-16,7-3-65 16,-4-3-95-16,-1-11-373 15,-10 5 25-15</inkml:trace>
          <inkml:trace contextRef="#ctx0" brushRef="#br0" timeOffset="60340.3149">7122 2539 1285 0,'0'-1'341'0,"-3"7"102"0,-4 6-369 15,-1 13-26-15,-2 2-24 16,1 11-5-16,1-2-11 15,5-2-3-15,3-8-1 16,0 4-1-16,0-15-2 16,0-3 9-16,2-5 13 0,4-8 23 15,1-16 2-15,5-13 4 16,2-12-9-16,-1-12-11 16,-2 0-24-16,-2 3-4 15,-5 17-2-15,-5 14-6 16,-2 17-4-16,-5 14 2 15,1 10 0-15,2 7-1 16,7-2 5-16,5 4 1 16,8-12 0-16,14-9 5 15,12-12 5-15,19-14 6 16,6-10 0-16,15-12 0 16,-12-1-5-16,-9-4-2 15,-21 13-4-15,-14 2 1 16,-17 17-2-16,-10 14-6 15,-8 13-2-15,-8 16-1 16,-6 11 1-16,-8 12 2 0,2 2 6 16,8-1 3-16,8-11-3 15,13-4 1-15,14-14 0 16,17-5 24-16,5-6-133 16,11-11-410-16,-2-19 118 15</inkml:trace>
          <inkml:trace contextRef="#ctx0" brushRef="#br0" timeOffset="61219.8367">8044 2421 1189 0,'12'-12'362'15,"-4"-2"89"-15,10 2-289 16,6 0-83-16,6 8-3 0,-3 5-34 16,7 8-12-16,-4 5-30 15,12 4 7-15,0-3-11 16,12-5-110-16,-4-8-112 15,6-8-252-15,-11-3-69 16</inkml:trace>
        </inkml:traceGroup>
        <inkml:traceGroup>
          <inkml:annotationXML>
            <emma:emma xmlns:emma="http://www.w3.org/2003/04/emma" version="1.0">
              <emma:interpretation id="{FDE87490-F933-4AF0-956F-DA718987127D}" emma:medium="tactile" emma:mode="ink">
                <msink:context xmlns:msink="http://schemas.microsoft.com/ink/2010/main" type="inkWord" rotatedBoundingBox="9745,13775 12659,13494 12727,14200 9813,1448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1949.5061">9070 2160 1235 0,'-2'7'290'16,"-4"14"109"-16,-2 3-353 0,1 14-24 16,-1 2-9-1,8 7 9-15,8-5-12 0,5 3 0 16,7-12-6-16,3-3 3 16,-4-12 3-16,2-6 42 15,-3-12 12-15,9-9 27 16,3-12 3-16,11-15 8 15,2-11-35-15,7-8 5 16,-8 5-24-16,-6 4 3 16,-15 17-21-16,-5 11-3 15,-11 14-28-15,-10 13 2 16,4 7-12-16,-1 4 12 16,1 4-9-16,4 6 14 15,3-8-9-15,1 1 9 0,5-4-10 16,11-4 9-16,2-9-8 15,17-7 9-15,2-8-8 16,10-9 10-16,-4-3-8 16,2-12 8-16,-10 3-8 15,5-5 8-15,-10 4-8 16,5-10 7-16,-7 8-9 16,1-9 22-16,-12 3-69 15,-18-7-507-15,-23 11 162 16</inkml:trace>
          <inkml:trace contextRef="#ctx0" brushRef="#br0" timeOffset="88431.5428">10437 2473 695 0,'-26'10'482'15,"10"-2"-77"-15,16-7-62 16,22-5-224 0,16-2-38-16,23 0-2 0,4-3-25 15,14-2-11-15,-1 7-36 0,5-4-70 16,-16-1-7-16,8 6-389 16,-16 3 54-16</inkml:trace>
          <inkml:trace contextRef="#ctx0" brushRef="#br0" timeOffset="88230.0264">10507 2332 1113 0,'6'-23'341'0,"5"2"80"15,11 8-293-15,16-1-64 16,8 7-24-16,16-2-2 16,2 3-28-16,14-2-3 15,-9 5-7-15,7-4 5 16,-13 4-5-16,-9 4 6 15,-18-2-27-15,-14 5 408 16,-22 14-823-16,-19 6 387 16</inkml:trace>
          <inkml:trace contextRef="#ctx0" brushRef="#br0" timeOffset="88895.9671">11926 2120 1060 0,'9'-33'352'0,"-29"12"55"15,-16 18-304-15,-24 21-22 16,-7 15-45-16,-11 8-14 15,13 7-12-15,6 9 3 16,22-9-9-16,13 6 1 16,19-3-6-16,17-3 5 0,14-14-2 15,17-7 7-15,9-18-1 16,15-15 5-16,-2-13-2 16,5-20 6-16,-11-8 6 15,-8-10 24-15,-21 3-1 16,-17-1 7-16,-20 13-10 15,-22 6-10-15,-11 16-26 0,-17 17-2 16,-5 12-6-16,-1 20-43 16,9 10-51-16,11 12-387 15,24-6 65-15</inkml:trace>
        </inkml:traceGroup>
        <inkml:traceGroup>
          <inkml:annotationXML>
            <emma:emma xmlns:emma="http://www.w3.org/2003/04/emma" version="1.0">
              <emma:interpretation id="{737082DB-39B5-48C1-B30D-798890C31A13}" emma:medium="tactile" emma:mode="ink">
                <msink:context xmlns:msink="http://schemas.microsoft.com/ink/2010/main" type="inkWord" rotatedBoundingBox="12954,13537 17652,13085 17761,14213 13063,14665">
                  <msink:destinationLink direction="with" ref="{29D772F4-635C-4EBD-B278-054E7D1DBC1E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0514.1656">12291 2384 1071 0,'-15'0'313'15,"18"0"73"-15,21-3-294 16,30-3-8-16,15-3-25 16,21-4 0-16,3-4-14 15,4 1-8-15,-19 2-22 16,-9-1 5-16,-20 9-38 0,-13 9-413 15,-20 3 134-15</inkml:trace>
          <inkml:trace contextRef="#ctx0" brushRef="#br0" timeOffset="90278.0746">12424 2300 800 0,'6'-13'455'0,"8"2"-62"16,5 8-117-16,22-1-243 15,10 1-24-15,24-5 2 16,0 4-5-16,10-8-31 16,-8 3-26-16,-5-6-18 15,-22 3-53-15,-13 1-277 16,-26 11 88-16</inkml:trace>
          <inkml:trace contextRef="#ctx0" brushRef="#br0" timeOffset="90809.7777">13253 1937 1104 0,'49'-14'273'15,"-14"2"94"-15,11 5-305 16,-2 5-39-16,-1 11-1 16,-11 5-12-16,-5 10-4 15,-15 7-5-15,-12 14 7 16,-15-1 6-16,-21 7 25 16,-14 0 9-16,-13 9 15 15,-4-9-7-15,-10 11-3 16,14-5-26-16,8 0-6 0,13-14-8 15,12 4-97-15,18-13-357 16,6-22 95-16</inkml:trace>
          <inkml:trace contextRef="#ctx0" brushRef="#br0" timeOffset="94135.2925">15463 1622 1041 0,'16'-32'283'0,"14"7"97"16,26 4-275-16,2 0-30 15,16 3 4-15,2 4-38 16,14 14-10-16,-13 3-22 0,4 17-4 16,-16 1-9-1,-14 4 3-15,-24-4-5 0,-12 5 8 16,-18-4 6-16,-14 8 31 16,-8-3 11-16,-17 5 22 15,-8-5-4 1,-15 1-1-16,2-5-30 0,2-1-7 15,7-7-21-15,3-5-9 16,21-5-67-16,6-7-203 16,10-2-218-16,20-2-57 15</inkml:trace>
          <inkml:trace contextRef="#ctx0" brushRef="#br0" timeOffset="93903.9138">15797 1730 1304 0,'-10'9'324'0,"-2"7"118"15,3 10-388-15,1 14-8 16,10 5-22-16,-2 13-4 16,6 2-17-16,1 9-8 15,-1-16-43-15,-6-2-58 16,5-19-19-16,-13-14-165 15,2-19-144-15,-1-8 22 16</inkml:trace>
          <inkml:trace contextRef="#ctx0" brushRef="#br0" timeOffset="94470.9137">16360 1484 973 0,'11'-7'406'16,"-14"10"-10"-16,1 16-201 15,-2 11-168-15,-4 12-17 16,-2 4-7-16,-4 16 7 15,1-5-11-15,-11 13 5 16,-2-3-6-16,-4 4 14 16,3-10 1-16,3 1 17 15,9-23-2-15,3-11 11 16,12-10-7-16,8-7 27 16,5-10-4-16,14-4 13 15,6-1-9-15,5-5-2 16,1 1-32-16,-2-7 6 0,-16 3-72 15,3-3 247-15,2-1-711 16,-1-16 262-16</inkml:trace>
          <inkml:trace contextRef="#ctx0" brushRef="#br0" timeOffset="94962.7284">16609 1938 928 0,'-18'16'381'16,"-4"8"22"-16,1 3-197 0,3 9-139 15,7 2-25-15,5 4 3 16,8-9-29-16,-1 4-3 16,4-4-12-16,-2-6 5 15,-2-11-5-15,2-1 4 16,3-10-1-16,2-14 12 16,7-9-3-16,7-12 6 15,4-9-4-15,2-16 0 16,-2 5-11-16,-7 1 0 15,-9 13-6-15,-7 12-2 16,-8 16-3-16,-6 14 1 16,-2 9 0-16,1 9 4 15,1 0 4-15,7 3 4 16,7-1-1-16,9 1 4 16,4-15-4-16,13-3 7 0,1-6-4 15,12-17 5-15,0-10-3 16,6-9 3-16,-10-6-8 15,-2-3 3-15,-12 9-6 16,-9 11 0-16,-12 11-7 16,-8 17 0-16,-7 14-6 15,-9 14 7-15,0 4-1 16,0 10 7-16,5-3 0 0,7 6 6 16,10-10-5-16,5 7-13 15,9-1 106-15,-4-5-547 16,-1-15 201-16</inkml:trace>
          <inkml:trace contextRef="#ctx0" brushRef="#br0" timeOffset="91600.7147">13789 2038 1142 0,'-3'-9'311'0,"-5"17"80"16,-1 10-333-16,-3 16-10 15,3 5-32-15,9 13 7 16,3-5-6-16,6 17 6 16,0-4-10-16,-1 17 5 15,-8-4-8-15,-6 14 5 16,-5-20-1-16,-7 1 19 15,-1-20-2-15,-1-9 25 0,7-26 5 16,2-5 44-16,7-14-14 16,8-26 3-16,7-16-25 15,13-33-10-15,4-15-51 16,17-28 0-16,-4 10-8 16,-2 3 6-16,-12 34-5 15,-5 15 4-15,-10 38-6 16,2 12 1-16,-2 20-9 15,10 10 6-15,7 3-6 0,8 4 5 16,-2 2 1-16,-1-6 4 16,-11-7-6-16,-11-1 3 15,-15-4-4-15,-20-2 6 16,-13-1-2-16,-22 0 7 16,-4-3-4-16,-13-1 7 15,9-4-8-15,8 10-10 16,20-2-18-16,14 3-75 15,24 0-35-15,30 0-39 16,15-5-351-16,29 2 91 16</inkml:trace>
          <inkml:trace contextRef="#ctx0" brushRef="#br0" timeOffset="92244.2429">14337 2248 763 0,'13'4'353'16,"-5"-2"23"-16,-7 5-186 15,-4 13-28-15,-9 8-51 0,-6 16-1 31,0 4-36-31,-4 6-10 0,5-6-34 0,4-1-8 16,7-11-16-16,1-1 0 16,2-14-4-16,0-5 13 15,3-8 12-15,-1-10 37 16,2-4 10-16,2-9 9 16,3-7-15-16,6-14-12 15,5-6-38-15,8-18-9 16,1-1-8-16,2-13 4 15,-5 11-3-15,-5 3 4 16,-14 18-5-16,-2 13-1 16,-10 15-7-16,-5 13 4 15,1 10-8-15,3 9 5 16,3 4-4-16,7 6 8 16,10-2-5-16,7 2 7 15,1-8-6-15,8-5 8 0,-4-6-6 16,4-11 8-16,-5-10-3 15,4-12 9-15,-7-3-6 16,4-1 8-16,-8 2-8 16,-3 6 3-16,-8 12-13 15,-10 11 5-15,-3 7-10 16,0 11 6-16,0 8-4 0,0 7 7 16,9 1-4-16,6 8 8 15,5-6-6-15,7 3 7 16,3-6 0-16,7-1-90 15,-2-9 327-15,7-8-768 16,-8-12 271-16</inkml:trace>
          <inkml:trace contextRef="#ctx0" brushRef="#br0" timeOffset="93497.4801">15487 1623 985 0,'22'-24'270'15,"-10"5"108"-15,-7 8-265 16,-7-1 13-16,-5 3-15 16,-13 2-10-16,-5 4-39 15,-16 1-19-15,-1 7-37 16,-17 11-3-16,2 7-9 16,-6 10 6-16,5 9-3 15,-14 15 9-15,13 6 2 16,5 11 8-16,15-2-7 15,18 6 6-15,24-13-10 0,24-7 5 16,9-19-6-16,14-12 10 16,-4-20-5-16,5-13 11 15,-9-8-8-15,-4-15 8 16,-11-8-9-16,-3-8 8 16,-14 6-11-16,-10-2 5 15,-7 11-5-15,-7 6 3 16,-4 15-9-16,3 3 7 15,3 9-9-15,12 5-2 16,9 4-7-16,20 0 9 16,7-2-6-16,12-1 7 15,-3-3 2-15,0-3 5 16,-16-1-7-16,-10-2 4 0,-14 1-5 16,-8 1 1-16,-8 5-5 15,-8 13 3-15,-7 5-5 16,2 13 8-16,4-4-3 15,7 4 5-15,11-11-3 16,13-5 7-16,8-12-23 16,13-7-98-16,7-6-372 15,-1-32 72-15</inkml:trace>
        </inkml:traceGroup>
        <inkml:traceGroup>
          <inkml:annotationXML>
            <emma:emma xmlns:emma="http://www.w3.org/2003/04/emma" version="1.0">
              <emma:interpretation id="{DC5E4F46-E496-4D6D-A2BE-8E8573C07B91}" emma:medium="tactile" emma:mode="ink">
                <msink:context xmlns:msink="http://schemas.microsoft.com/ink/2010/main" type="inkWord" rotatedBoundingBox="18283,12591 22496,12185 22623,13504 18410,13910">
                  <msink:destinationLink direction="with" ref="{29D772F4-635C-4EBD-B278-054E7D1DBC1E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5503.5052">17656 1890 1099 0,'-8'-6'399'0,"11"-5"49"0,24-2-274 16,17-4-80-16,28 1-15 16,9 4-54-16,23 8 0 15,-13 7-14-15,1 4-1 16,-23 4-4-16,-3 2-74 15,-26-4-47-15,-11 4-357 16,-22-4 25-16</inkml:trace>
          <inkml:trace contextRef="#ctx0" brushRef="#br0" timeOffset="95532.6481">17704 2013 740 0,'-21'15'422'15,"19"-6"-28"-15,29 0-64 16,17-6-208-16,31-3-1 0,9-2-28 16,24 1-17-16,-13-1-52 15,4 8-9-15,-26 0-86 16,4 0-395-16,-20-12 106 16</inkml:trace>
          <inkml:trace contextRef="#ctx0" brushRef="#br0" timeOffset="96003.6273">18822 1716 1052 0,'-19'15'284'0,"-1"9"101"16,8 8-309-16,11 11 1 15,7-4-26-15,13 10-13 16,4-2-24-16,4-2-3 15,-5-14-7-15,4-7 12 16,-5-16 3-16,7-22 19 16,1-13-1-16,19-21 4 15,0-7-11-15,6-16-7 16,-11 15-18 0,-7 3-1-16,-19 22-6 0,-13 19 0 15,-11 21-4-15,-8 10 3 16,-3 11 1-16,0 9 7 15,4 0 0-15,8 6 5 0,9-3-2 16,9 0 2-16,8-9-5 16,11-6 4-16,4-9-1 15,12-17 5-15,-5-8-5 16,7-10 6 0,-11-4 2-16,1-10 24 15,-9 4 6 1,4-8 28-16,-4 4 2 0,6-4 8 0,-4 7-29 15,-1-3-7-15,-5 8-28 0,-8-5-2 16,-6 4-34-16,-2-6-121 16,-5-2 403-16,2 14-817 15,2 8 280-15</inkml:trace>
          <inkml:trace contextRef="#ctx0" brushRef="#br0" timeOffset="128573.8554">20239 1404 848 0,'9'-8'342'0,"-1"2"55"0,-2 3-210 16,-3 0-29-16,-5 6-56 16,-8 0-17-16,-1 9-50 15,-11 9-16-15,-2 6-25 16,-18 8 9-16,0 3-6 15,-15 1 7 1,1-9-5-16,1-2 8 0,17-7-6 16,13-9 7-16,16-3-3 15,19-10 12-15,17-14-8 0,26-9 10 16,8-11-8-16,17-20 4 16,0 1-13-16,5-10 6 15,-19 7-8-15,-10 8 2 16,-16 16 2-16,-20 10 12 15,-24 16-6-15,-21 13 2 16,-14 13-3-16,-10 13-1 16,2 4-14-16,2 13 7 15,14 2-4-15,5-1 6 16,7-8-9-16,-2 3 9 16,4-13-7-16,1-5 9 15,4-6-7-15,4-3 9 16,4-11-6-16,4-5 15 15,8-8-3-15,5-9 14 16,7-6-10-16,7-14 7 0,1-1-13 16,7-15 2-16,-5 5-14 15,-4-6 8-15,-10 16-8 16,-1 6 4-16,-11 15-11 16,-10 12 4-16,-5 12-7 15,-5 11 6-15,-6 7-6 16,-2 16 9-16,10 3-7 15,5 8 7-15,5-6-7 0,9 3 9 16,2-15-6-16,5-2 11 16,-4-14-6-16,2-8 13 15,-1-9-7-15,2-9 9 16,-7-5-7-16,1-8 7 16,-3-2-10-16,-6-9 5 15,0 1-10-15,-2-5 7 16,-1 1-10-16,-3-8 7 15,3 7-8-15,-9-6 7 16,0 9-8-16,2 7 5 16,2 10-7-16,-1 10 3 15,8 13-6-15,5 10 3 16,5 7-3-16,11 8 7 16,8 4-5-16,8-2 11 15,2-10-6-15,13-1 9 16,-3-2-9-16,-3-4 9 0,-5-4-9 15,1 5 7-15,-17-7-7 16,-3-2 7-16,-6-5-6 16,-5 0 8-16,-1-3-4 15,-1-3 7-15,-4-2-4 16,-2-5 7-16,-5-5-8 16,-14-8 6-16,-7-2-10 15,-9-5 7-15,-3-5-9 0,-7-10 8 16,4 2-6-16,-2-4 6 15,10 5-7-15,4 7 6 16,10 14-8-16,8 8-1 16,8 11-6-16,8 13 3 15,8 4-6-15,12 12 6 16,11 3 0-16,13 5 7 16,0-5-3-16,7 1 9 15,-8-8-6-15,-2-1 7 16,-12-5-8-16,-6-5 7 15,-9-5-9-15,-9 1 9 16,-3-7-8-16,-3-1 7 16,0 0-6-16,-3-1 10 15,-2-4-7-15,-11-5 6 16,-7-2-6-16,-7-12 5 16,-6 0-8-16,-9-3 6 15,0-3-5-15,-7-11 6 0,2 5-6 16,-5-9 7-16,8 6-7 15,8 4 4-15,14 13-6 16,6 5 2-16,16 14-6 16,14 6 2-16,9 8-3 15,17 19 3-15,13 6-1 16,13 12 5-16,0 0-4 0,13 11 6 16,-7-11-3-16,3 3-88 15,-10-8-392-15</inkml:trace>
          <inkml:trace contextRef="#ctx0" brushRef="#br0" timeOffset="160068.035">19666 790 1032 0,'-6'-6'245'16,"-3"31"88"-16,-9 39-284 16,-5 11-43-1,-1 12 2-15,6 1-3 0,5-14-1 16,8-29-1-16,10-14 5 16,1-17 5-16,16-20 9 15,13-18 2-15,23-23 2 16,14-10-7-16,29-25-3 15,-5-7-11-15,-3-5-2 16,-18 17-1-16,-19 12-1 16,-29 31-8-16,-21 26 0 15,-20 23 0-15,-10 24 2 16,-1 6 0-16,-7 13 7 16,10-4 2-16,8-2 1 15,13-17-4-15,11-10 389 16,10-10-751-16,16-21 376 15</inkml:trace>
          <inkml:trace contextRef="#ctx0" brushRef="#br0" timeOffset="160440.7756">20601 628 941 0,'15'-23'295'0,"-10"10"51"0,-1 13-265 16,-7 15-40-16,-9 24-21 15,-6 9-18-15,-7 21 1 16,-2 6 2-16,-6 6 1 16,4-13-4-16,-1-7 0 15,7-20 0-15,7-14 11 16,10-17 27-16,16-20 15 15,17-11-1-15,26-24 1 16,13-11-10-16,20-20-28 16,7 1-13-16,4-13 1 15,-17 19-1-15,-10 6 0 16,-19 23-1-16,-21 11-3 16,-18 22-6-16,-13 16 6 15,-13 12-28-15,-4 10 193 16,-1 10-572-16,2-7 233 15</inkml:trace>
          <inkml:trace contextRef="#ctx0" brushRef="#br0" timeOffset="160772.4095">20706 1036 834 0,'-6'15'308'15,"6"6"37"-15,6-3-225 16,11 5-42-16,4-2-41 0,6 1-10 15,-3-2-16-15,7-7-12 16,-2-11 38-16,13-8-389 16,-6-9 133-16</inkml:trace>
          <inkml:trace contextRef="#ctx0" brushRef="#br0" timeOffset="160981.8438">21356 629 1014 0,'-37'17'260'16,"-4"8"87"-16,1 20-282 15,1 9-34-15,9 10-1 16,9-4-15-16,7 10-5 16,6-11-4-16,5-5 0 15,5-14-2-15,6-8 7 0,1-17 5 16,15-17 20-16,9-14 3 15,16-19 5-15,8-10-7 16,17-28-4-16,-1-5-21 16,8-16-2-16,-13 15-5 15,-7 4 0-15,-20 33-3 16,-11 12-3-16,-20 27-4 16,-5 10 2-16,-1 7-2 0,1 10 2 15,1 3 3-15,3 0 4 16,2-3-1-16,-5-2-33 15,-6-10 128 1,-8-4-503-16,-7-14 176 0</inkml:trace>
          <inkml:trace contextRef="#ctx0" brushRef="#br0" timeOffset="161213.3158">21565 901 902 0,'-24'29'291'0,"4"-10"68"15,14 1-249-15,3 1-16 16,8 0-34-16,4 4-10 16,10 4-26-16,4 14-5 15,4-2-9-15,4 11 5 16,-4-4-18-16,3-6-380 0,-9-22 125 16</inkml:trace>
        </inkml:traceGroup>
      </inkml:traceGroup>
    </inkml:traceGroup>
    <inkml:traceGroup>
      <inkml:annotationXML>
        <emma:emma xmlns:emma="http://www.w3.org/2003/04/emma" version="1.0">
          <emma:interpretation id="{308E4BD3-5643-422E-8D46-9467650841C7}" emma:medium="tactile" emma:mode="ink">
            <msink:context xmlns:msink="http://schemas.microsoft.com/ink/2010/main" type="paragraph" rotatedBoundingBox="16012,14387 17893,14114 17909,14224 16028,144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5374D5-34CC-496E-8408-CBDE7D5D03DF}" emma:medium="tactile" emma:mode="ink">
              <msink:context xmlns:msink="http://schemas.microsoft.com/ink/2010/main" type="line" rotatedBoundingBox="16012,14387 17893,14114 17909,14224 16028,14498"/>
            </emma:interpretation>
          </emma:emma>
        </inkml:annotationXML>
        <inkml:traceGroup>
          <inkml:annotationXML>
            <emma:emma xmlns:emma="http://www.w3.org/2003/04/emma" version="1.0">
              <emma:interpretation id="{2DD3ACB4-9A6D-4BDC-AFC3-0A9A8666D1FC}" emma:medium="tactile" emma:mode="ink">
                <msink:context xmlns:msink="http://schemas.microsoft.com/ink/2010/main" type="inkWord" rotatedBoundingBox="16012,14387 17893,14114 17909,14224 16028,14498"/>
              </emma:interpretation>
            </emma:emma>
          </inkml:annotationXML>
          <inkml:trace contextRef="#ctx0" brushRef="#br0" timeOffset="181049.3013">15402 2778 1142 0,'-90'9'585'0,"72"-23"-448"0,32-8-31 15,28 2-41-15,51-12-12 16,24-1-32-16,47-3-6 15,2 6-7-15,19-3-1 16,-23 15-3-16,15-1 2 16,-34 10-5-16,6 1 4 15,-28 7 2-15,2-1-76 16,-30 5-304-16,-10-7-57 16,-34-5-161-16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5:44.7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5B3D2B6-9220-4525-A7FE-5F397E3BA0E8}" emma:medium="tactile" emma:mode="ink">
          <msink:context xmlns:msink="http://schemas.microsoft.com/ink/2010/main" type="inkDrawing" rotatedBoundingBox="7752,14757 15386,14312 15597,17945 7964,18390" semanticType="enclosure" shapeName="Other">
            <msink:sourceLink direction="with" ref="{459D8DE0-9907-4143-9DF4-DFB2F48D47C2}"/>
            <msink:sourceLink direction="with" ref="{BE5F3D91-988D-468F-838C-1BD14624110E}"/>
            <msink:sourceLink direction="with" ref="{F501A0C3-7F8A-40E1-B2A0-4D77F8E33540}"/>
            <msink:sourceLink direction="with" ref="{7D12C4BC-39B5-4329-A22D-EB551F509E74}"/>
          </msink:context>
        </emma:interpretation>
      </emma:emma>
    </inkml:annotationXML>
    <inkml:trace contextRef="#ctx0" brushRef="#br0">5855 520 521 0,'-36'-45'334'15,"-7"1"-20"-15,-18-2-86 0,0 7-73 16,-13-6-37-16,4 3-48 16,-23-5-16-16,4 8-26 15,-23-1-9-15,1 11-9 16,-26-2-4-16,-52 8 6 15,-3 4-6 1,-25 8-4-16,-11 4 3 0,-9 7-5 16,49 1 4-16,-40 11-5 15,33 2 4-15,-35 11-6 16,13 13 5-16,-29 16-5 16,23 1 4-16,-24 25-4 15,32 1 6-15,-18 21-5 16,34-1 5-16,-3 13-5 15,27-11 4-15,-1 16-6 16,40-14 6-16,-1 18-6 16,27-12 7-16,-8 26-6 15,19-7 5-15,-3 20-7 16,19-16 6-16,8 15-8 16,30-20 8-16,21 12-6 15,24-21 6-15,23 9-6 16,16-19 6-16,30 5-7 0,10-25 7 15,34 5-5-15,4-20 9 16,39 4-8-16,-1-14 9 16,38 1-8-16,-11-9 5 15,37 11-8-15,-16-10 8 16,37 4-7-16,-18-11 5 16,51 1-4-16,-19-13 7 15,42-3-5-15,-28-13 9 0,33-5-6 16,-39-11 7-16,28-5-5 15,-35-11 6-15,38-8-4 16,-33-2 5-16,31-13-5 16,-42-7 5-16,30-12-6 15,-41-6 3-15,12-15-6 16,-38 2 5-16,18-17-6 16,-50 0 5-16,12-22-4 15,-36 6 4-15,-3-20-6 16,-30 10 6-16,-6-14-5 15,-34 9 3-15,-13-17-2 16,-26 12 3-16,-33-22 21 16,-36 14 12-16,-35-21 3 15,-34 19 5-15,-59-10-7 16,-15 19-22-16,-64 2-9 16,-15 29-2-16,-66 9-6 15,16 21 8-15,-72 7-17 0,25 13-27 16,-78-2 412-16,25 13-819 15,-111-7 383-15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4:17.5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6EFC92-8D25-4D57-968D-5CCCE0223A7A}" emma:medium="tactile" emma:mode="ink">
          <msink:context xmlns:msink="http://schemas.microsoft.com/ink/2010/main" type="writingRegion" rotatedBoundingBox="18233,15186 23597,13825 24021,15495 18657,16856"/>
        </emma:interpretation>
      </emma:emma>
    </inkml:annotationXML>
    <inkml:traceGroup>
      <inkml:annotationXML>
        <emma:emma xmlns:emma="http://www.w3.org/2003/04/emma" version="1.0">
          <emma:interpretation id="{DD273C2B-D3A1-400A-8418-89764140D41F}" emma:medium="tactile" emma:mode="ink">
            <msink:context xmlns:msink="http://schemas.microsoft.com/ink/2010/main" type="paragraph" rotatedBoundingBox="18233,15186 23597,13825 24021,15495 18657,16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7C76F-E6F1-4FA9-BF91-938D1BF4C4C5}" emma:medium="tactile" emma:mode="ink">
              <msink:context xmlns:msink="http://schemas.microsoft.com/ink/2010/main" type="line" rotatedBoundingBox="18233,15186 23597,13825 24021,15495 18657,16856"/>
            </emma:interpretation>
          </emma:emma>
        </inkml:annotationXML>
        <inkml:traceGroup>
          <inkml:annotationXML>
            <emma:emma xmlns:emma="http://www.w3.org/2003/04/emma" version="1.0">
              <emma:interpretation id="{0A0C04FB-3425-47E3-8B6F-46D1EC251491}" emma:medium="tactile" emma:mode="ink">
                <msink:context xmlns:msink="http://schemas.microsoft.com/ink/2010/main" type="inkWord" rotatedBoundingBox="18243,15224 20148,14741 20433,15864 18528,163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70 914 0,'-16'15'246'15,"8"-8"78"-15,17 1-256 16,17-7 2-16,14-4-12 16,28-12 5-16,5-3-4 15,22-3 10-15,-5 0-24 16,5 5-4-16,-20 8-12 15,-6 10-9-15,-21 4-16 0,0 6-11 16,-15 0-35-16,6-6-359 16,-5-9 96-16</inkml:trace>
          <inkml:trace contextRef="#ctx0" brushRef="#br0" timeOffset="-255.3158">158-283 492 0,'-88'74'862'0,"70"-79"-502"0,16-4-223 15,8 0-52-15,23 0-3 16,13 5-12-16,16-1-11 16,-1 2-34-16,23 5-9 15,-9-1-11-15,5 4-3 16,-10-1 0-16,6 2 0 15,-18-4 0-15,0-2 3 16,-13-5 0-16,-2-2 10 16,-9-7-40-16,-6 4-292 15,-15 2-127-15,-9-2-95 16</inkml:trace>
          <inkml:trace contextRef="#ctx0" brushRef="#br0" timeOffset="981.466">1362-244 1122 0,'-57'-52'677'0,"50"44"-626"15,1 19-21-15,-8 8-25 16,5 29 0-16,12 8-1 0,3 23 0 16,-1-7-3-16,1 20 1 15,0-13 3-15,-8 7 13 16,1-21 2-16,-4-1 14 15,-2-25 8-15,-4-6 17 16,7-15 8-16,-5-13 51 16,1-19-5-16,5-22-3 15,-1-10-21-15,2-34-18 16,5-9-54-16,2-19-9 16,2 9-5-16,5-9-3 15,-6 32-8-15,8 7-6 16,2 27-1-16,2 7-1 15,3 16 2-15,17 6 4 16,4 12 5-16,15 2 1 16,3 7 0-16,7 7 0 15,-12-6 3-15,-7 2-1 16,-21 1-1-16,-15 1-2 0,-18 2 2 16,-18 15 1-16,-14-1 0 15,-16 7 2-15,-3 1 2 16,-11-1 0-16,8-12-1 15,3-4 3-15,15-14-1 16,3-11 10-16,9-11-18 16,12-10-83-16,18 1-428 0,29-1 97 15</inkml:trace>
          <inkml:trace contextRef="#ctx0" brushRef="#br0" timeOffset="20849.0949">1933 8 902 0,'24'-34'332'0,"-11"7"64"0,-7 1-190 15,-4 8-48 1,-4 5 7-16,-2 5-46 0,-7 5-19 16,-1 6-55-16,-3 9-13 15,-3 5-31-15,-9 14 1 16,-3 5-9-16,-3 11 7 16,0-1-3-16,-4 8 5 15,11-9-5-15,4-6 6 16,7-9-6-16,9-4 4 15,6-8-4-15,6-7 6 16,6 4-4-16,7-3 6 16,4-9-3-16,5-2 8 15,-11-8 10 1,1-1-11-16,13-20 7 16,-5 3-10-16,-5 0 6 0,-11-1-9 15,-8 19 0 1,-4 7-11-16,-5 1 5 0,2 10-7 15,-2 2 8-15,-1-1-5 16,4 2 9-16,10-7-6 16,6-5 10-16,7-5-8 15,7-11 10-15,1 1-5 16,0-4 7-16,-11-1-9 16,-2 6 7-16,-8 11-12 0,-12 10 3 15,-5 7-9-15,-4 10 9 16,-3 2-7-16,-1 9 10 15,7-9-2-15,3 7 5 16,9-8-6-16,9-6-72 16,15 0-432-16,18-6 119 15</inkml:trace>
        </inkml:traceGroup>
        <inkml:traceGroup>
          <inkml:annotationXML>
            <emma:emma xmlns:emma="http://www.w3.org/2003/04/emma" version="1.0">
              <emma:interpretation id="{369896C3-227E-45AE-A0FB-FF0E24E2298B}" emma:medium="tactile" emma:mode="ink">
                <msink:context xmlns:msink="http://schemas.microsoft.com/ink/2010/main" type="inkWord" rotatedBoundingBox="20693,14562 23597,13825 24021,15495 21117,16232"/>
              </emma:interpretation>
            </emma:emma>
          </inkml:annotationXML>
          <inkml:trace contextRef="#ctx0" brushRef="#br0" timeOffset="4918.4415">2874-555 949 0,'7'-39'293'0,"1"0"98"15,-5 11-261-15,-3 4 5 16,-6 9-29-16,-9 9-11 16,-6 9-45-16,-12 9-13 15,-8 9-20-15,-10 13-6 16,5 8-7-16,-5 14 2 15,28-10 1 17,11-22-2-32,2 0-3 0,-19 74-1 15,22-12-1-15,8-7 2 16,20-16 2-16,24-51 2 16,0-13 1-16,11-13 2 0,-2-10 8 15,0-9 15-15,-11-3 1 16,-11 3 3-16,-15 6-1 15,-14-1-8-15,-11 11-16 16,-15 5-5-16,-4 8-4 16,-9 5 0-16,2 11-1 15,1 0-2-15,9 6 1 16,10-1-3-16,17-2-1 16,18-2 0-16,15-5 2 0,26-7 3 15,10-5 2-15,12-11 1 16,-7-6 1-16,-7-8 0 15,-23 7-2-15,-19-2 0 16,-16 9-3-16,-18 13-4 16,-10 16 0-16,-22 10 1 15,-5 9-2-15,-8 9 5 16,4-3 3-16,5 0-1 16,23-6-1-16,14-3 15 15,16-9-39-15,22-9-471 16,9-12 160-16</inkml:trace>
          <inkml:trace contextRef="#ctx0" brushRef="#br0" timeOffset="5291.319">3483-795 1190 0,'-22'-6'300'0,"-4"17"95"16,4 10-345-16,4 19-18 15,6 7-22-15,7 17 2 16,7 2-8-16,4 14 0 16,0-11-1-16,-5 9 2 15,-4-16-1-15,-4-2 2 16,-5-17-25-16,-5-2-36 16,2-17-74-16,2-11-275 15,8-14 31-15</inkml:trace>
          <inkml:trace contextRef="#ctx0" brushRef="#br0" timeOffset="5756.0799">3087-652 1118 0,'-3'-48'373'0,"12"9"77"16,11 7-295-16,8 13-52 16,10 4-25-16,5 9-47 15,17 6-15-15,5 6-16 16,11 4 1-16,1 4 0 0,-3 2 0 15,-25-4 0-15,-10 0-2 16,-21-4-3-16,-16 4 4 16,-17-3 0-16,-17 7 1 15,-8 2 6-15,-17 5 3 16,-1-2-2-16,-11 0-1 16,11-3-1-16,7 0-2 15,13-6-2-15,14 0-50 16,23-2-55-16,26-2-370 15,16-10 53-15</inkml:trace>
          <inkml:trace contextRef="#ctx0" brushRef="#br0" timeOffset="5976.0158">3937-864 1110 0,'12'-19'397'0,"-6"10"42"16,-14 15-296-16,-4 15-72 16,-6 21-29-16,-3 3-40 15,-4 22 5-15,2-4-1 0,2 11 1 16,-1-8-2-16,-2 6 0 15,1-12-2-15,-2 0 0 16,2-10-1-16,1-4 1 16,7-8 0-16,6-7 1 15,7-5 1-15,7-10 2 16,10-8-1-16,10-10 5 16,8-5-1-16,14-5-1 15,2-3 0-15,11 0 9 16,-7 3-28-16,7 1-22 15,-15 13-432-15,-9-4 114 16</inkml:trace>
          <inkml:trace contextRef="#ctx0" brushRef="#br0" timeOffset="7110.1792">4411-212 1027 0,'36'-30'721'0,"0"1"-501"0,-64 2-151 16,-28 18-7-16,-8 15-32 15,-13 18 3-15,28 9-10 16,3 5 5-16,13-4-9 15,5 5-1-15,11-7-11 16,10 5 0-16,8-4-6 0,13-1 2 16,11-10-1-16,16-4 3 15,6-10 0-15,8-13 6 16,-7-10-4-16,-1-9 9 16,-13-3 1-16,-8-1 11 15,-14 4-6-15,-5 1 8 16,-8 8-11-16,-7 5 0 15,-4 7-17-15,-6 4 6 16,2 7-9-16,-2 5 4 16,7 5-8-16,10 2 6 15,10 1-7-15,16-2 6 16,8-4-3-16,9-4 6 16,0-8-4-16,3-5 7 15,-10-4-4-15,-11 3 3 16,-14 3-7-16,-14 12 1 0,-19 9-4 15,-11 20 4-15,-1 4-5 16,2 7 8-16,5-5-3 16,19 1 7-16,10-15-5 15,25 2-466-15,16-14-27 16,10-38-147-16</inkml:trace>
          <inkml:trace contextRef="#ctx0" brushRef="#br0" timeOffset="42305.0493">4552-1160 1186 0,'-22'47'629'0,"-1"-1"-608"0,-2-13-14 0,19-22-3 0,9 4-12 16,3 3-24-16,6-7-338 15,4-17 93-15</inkml:trace>
          <inkml:trace contextRef="#ctx0" brushRef="#br0" timeOffset="42067.684">4636-1404 1277 0,'-1'-26'420'0,"-1"8"76"16,1 9-369-16,-4 9-32 15,1 11-27 1,1 1-130-16,-3 18 286 15,6 3-717-15,3 1 262 16</inkml:trace>
          <inkml:trace contextRef="#ctx0" brushRef="#br0" timeOffset="42986.8448">5012-1527 1057 0,'-5'6'250'0,"2"12"89"16,-7 4-302-16,-1 17-25 15,5 5-6-15,3 7 3 16,3 1-3-16,5 11-1 15,2-6-1-15,-8 5 0 16,-1-10-3-16,-2-5 0 16,-5-11-3-16,-6-7 9 0,1-13 2 15,1-1 3 1,-1-7 2-16,2-5 7 0,5-9 0 16,-2-8 11-16,3-13 6 15,4-15 8-15,2-14-4 16,6-17-8-1,9-2-13-15,6-9-6 0,2 15-10 16,7 3-1-16,-5 19 0 16,-4 8-2-16,-7 17 3 0,-4 8 0 15,-4 14-5-15,0 8 0 16,3 10 1-16,0 9-5 16,2 4 1-16,-7 2 2 15,2-3 0-15,-10-3 1 16,-10-9 0-16,-11-4 2 15,-5-5 1-15,-12-5 3 16,4-1 2-16,4 3-8 16,10-1-36-16,9 1 440 15,9 3-821-15,7-2 384 16</inkml:trace>
          <inkml:trace contextRef="#ctx0" brushRef="#br0" timeOffset="43510.4435">5319-1158 829 0,'-1'0'295'0,"-2"-6"26"0,3 0-199 15,1-2-73-15,4-5-20 16,-1-5 11-16,2 0 7 16,-3-3 22-16,-6 1-6 15,-10 4 0-15,-7 5-14 16,-16 10-16-16,-4 7-31 15,-2 12-3-15,0 4-3 0,4 8 1 16,16 2 1-16,5 4 0 16,7-8-1-1,11 5-1-15,7-7 1 0,10-2 3 16,6-11 2-16,6-2 5 16,-2-14 3-16,2-6 7 15,-6-8 6-15,-4-5 26 16,-7-1 5-16,-7 2 4 15,-9 8-8-15,-4 7-11 16,-4 7-27-16,2 11-10 16,6 5-6-16,9 7 1 15,9 0 1-15,12 1 2 16,6-4 2-16,5-5 3 16,-7-9 2-16,1-7 2 15,-11 0-1-15,-11-6 1 16,-11-1-3-16,-14 4-6 0,-12 7-2 15,-8 4 2-15,2 4-4 16,5 19 1-16,13-1 4 16,18 11-31-16,18-5-78 15,16 6-361-15,4-12 65 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1T08:25:09.22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5C7317E-7025-417F-830C-7D018B4740B0}" emma:medium="tactile" emma:mode="ink">
          <msink:context xmlns:msink="http://schemas.microsoft.com/ink/2010/main" type="writingRegion" rotatedBoundingBox="6509,16101 13657,14798 14135,17417 6986,18721"/>
        </emma:interpretation>
      </emma:emma>
    </inkml:annotationXML>
    <inkml:traceGroup>
      <inkml:annotationXML>
        <emma:emma xmlns:emma="http://www.w3.org/2003/04/emma" version="1.0">
          <emma:interpretation id="{C203752C-E751-495D-BBF4-6F9573CBFB5B}" emma:medium="tactile" emma:mode="ink">
            <msink:context xmlns:msink="http://schemas.microsoft.com/ink/2010/main" type="paragraph" rotatedBoundingBox="6509,16101 9994,15466 10156,16352 6670,16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418447-62CD-49E8-92E1-5417AE798637}" emma:medium="tactile" emma:mode="ink">
              <msink:context xmlns:msink="http://schemas.microsoft.com/ink/2010/main" type="line" rotatedBoundingBox="6509,16101 9994,15466 10156,16352 6670,16988"/>
            </emma:interpretation>
          </emma:emma>
        </inkml:annotationXML>
        <inkml:traceGroup>
          <inkml:annotationXML>
            <emma:emma xmlns:emma="http://www.w3.org/2003/04/emma" version="1.0">
              <emma:interpretation id="{310962B8-CFAC-4844-88D5-D08C3312DA2A}" emma:medium="tactile" emma:mode="ink">
                <msink:context xmlns:msink="http://schemas.microsoft.com/ink/2010/main" type="inkWord" rotatedBoundingBox="6528,16210 7851,15969 7993,16747 6670,169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5902 4894 1006 0,'-28'8'313'0,"24"-4"52"15,19 1-223-15,15-7-76 16,26-2 8-16,11-4-11 16,20 1 3-16,-3-2-38 15,15-2-7-15,-12 4-16 0,2-4-79 16,-11-1 51-16,2-1-405 15,-23 4 71 1</inkml:trace>
          <inkml:trace contextRef="#ctx0" brushRef="#br0" timeOffset="-210.9583">5998 4732 755 0,'-35'-13'390'15,"14"7"4"-15,5-2-117 16,11 1-126-16,13-4-8 16,10 2-55-1,16-3-10-15,10 3-42 16,19 2-4-16,3-1-4 47,-33 5-16-47,0 0-101 0,94-15 430 0,-16-8-817 15,-13-5 316-15</inkml:trace>
          <inkml:trace contextRef="#ctx0" brushRef="#br0" timeOffset="484.2266">6753 4343 978 0,'-2'-10'340'0,"4"8"35"16,4 7-272-16,16 10-37 16,8 3-45-16,17 10-6 15,5 1-7-15,13 4 7 16,-8-5-12-16,0 2 4 16,-17-3-9-16,-5 0 8 15,-20-7-8-15,-12 16 8 0,-15-3-4 16,-17 9 8-16,-7 5-7 15,-13 10 15 1,-1-14-2-16,-11 13 10 0,7-10-7 16,-2 4 5-16,11-5-10 15,3 0-39-15,18-9-391 16,9-20 119-16</inkml:trace>
        </inkml:traceGroup>
        <inkml:traceGroup>
          <inkml:annotationXML>
            <emma:emma xmlns:emma="http://www.w3.org/2003/04/emma" version="1.0">
              <emma:interpretation id="{459D8DE0-9907-4143-9DF4-DFB2F48D47C2}" emma:medium="tactile" emma:mode="ink">
                <msink:context xmlns:msink="http://schemas.microsoft.com/ink/2010/main" type="inkWord" rotatedBoundingBox="8455,15747 9994,15466 10155,16347 8615,16627">
                  <msink:destinationLink direction="with" ref="{C5B3D2B6-9220-4525-A7FE-5F397E3BA0E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92.8533">8272 3942 993 0,'-12'27'218'0,"7"6"95"15,-1 17-286-15,0 7-17 16,-1 15 5-16,4-1-10 16,1 14 3-16,4-7-8 15,-4 6 3-15,1-15 11 16,-7-1 29-16,4-23 7 16,-4-10 33-16,2-19 28 15,0-13 40-15,0-18-22 16,-1-16 1-16,-2-10-33 0,0-24-23 15,0-4-59-15,1-15 0 16,5 3-15-16,8-6 5 16,2 15-9-16,11 5 6 15,8 16-8-15,7 7 6 16,3 18-8-16,9 13 7 16,-2 11-8-16,1 20 6 15,-8 8-7-15,-3 7 10 16,-13 2-7-16,-4 4 8 15,-11-9-5-15,-10 0 5 16,-5-3-5-16,-14-5 7 16,-8-8-4-16,-13-4 7 15,0-5-5-15,-6-7 20 16,9-2-55-16,6-5 96 16,12 3-558-16,19-3 167 15</inkml:trace>
          <inkml:trace contextRef="#ctx0" brushRef="#br0" timeOffset="2112.0523">8728 4171 702 0,'-4'-5'409'0,"-8"13"-60"0,0 10-74 16,3 4-239-16,0 8-5 15,4 5-12-15,1 5 3 16,1-2-17-16,3-1 1 15,-2-7-12-15,2-6 40 16,-1-10 18-16,2-8 62 16,-1-12 4-16,8-17 16 15,-2-7-40-15,9-19-17 16,3-8-62-16,1-12-3 16,-4 7-12-16,-1 2 7 15,-8 20-7-15,-3 10 3 16,-5 22-11-16,-2 11 5 15,2 14-10-15,7 13 6 16,-1 4-5-16,8 2 10 16,3 0-5-16,8-1 9 15,-5-14-6-15,12-11 9 0,-3-11-7 16,12-14 11 0,-3-11-8-16,3-5 11 0,-9 2-9 15,-6-2 8-15,-12 10-10 16,-9 10 4-16,-4 7-10 15,-10 13 5-15,-3 10-8 16,1 13 4-16,1 2-2 16,7 10 5-16,8-5-3 15,9 6 5-15,5-6-2 16,10 4-37-16,3-11-38 0,5-17-417 16,-8-17 88-16</inkml:trace>
          <inkml:trace contextRef="#ctx0" brushRef="#br0" timeOffset="2665.08">7907 4792 1020 0,'-24'0'314'15,"6"2"64"-15,14 1-294 0,13 1-19 16,12-2-39-16,28 1 1 16,17-3-5-16,33-6 20 15,-12-2 58 1,2 1-57-16,108-13 0 15,-89 7-3 1,0-1-37-16,106-14 7 16,-29 4-8-16,-77 7 6 15,-16 2 2 1,-47 12-36-16,-9-1-17 16,-2 2-405-16,-20-7 99 15</inkml:trace>
        </inkml:traceGroup>
      </inkml:traceGroup>
    </inkml:traceGroup>
    <inkml:traceGroup>
      <inkml:annotationXML>
        <emma:emma xmlns:emma="http://www.w3.org/2003/04/emma" version="1.0">
          <emma:interpretation id="{23589EAD-B625-491E-BEC7-B67E6AF6E60A}" emma:medium="tactile" emma:mode="ink">
            <msink:context xmlns:msink="http://schemas.microsoft.com/ink/2010/main" type="paragraph" rotatedBoundingBox="8689,16596 13497,14991 14266,17295 9458,189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0964C4-6A81-4EC6-914F-11A4E771164F}" emma:medium="tactile" emma:mode="ink">
              <msink:context xmlns:msink="http://schemas.microsoft.com/ink/2010/main" type="inkBullet" rotatedBoundingBox="8782,16875 9632,16592 9908,17419 9058,17703"/>
            </emma:interpretation>
            <emma:one-of disjunction-type="recognition" id="oneOf2">
              <emma:interpretation id="interp2" emma:lang="" emma:confidence="0">
                <emma:literal>↳</emma:literal>
              </emma:interpretation>
            </emma:one-of>
          </emma:emma>
        </inkml:annotationXML>
        <inkml:trace contextRef="#ctx0" brushRef="#br0" timeOffset="3321.3476">8204 5125 1004 0,'-7'-3'278'0,"-1"18"65"16,7 14-291-16,1 17-13 0,3 2-30 16,7 16 13-1,-2-9-3-15,1 5 8 0,1-10-12 16,-4 5 16-16,-3-7-10 15,3 0 11-15,-4-12-5 16,-2-1 15-16,1-13-10 16,1-5 32-16,-5-14 10 15,4-12 38-15,-2-12-12 16,1-20 3-16,-2-10-36 0,1-16-18 16,2-5-42-1,-1-14 2-15,2 10-11 0,-1 2 7 16,5 20-9-16,3 12 4 15,8 22-7-15,10 8 4 16,4 9-4-16,14 5 5 16,2 5-5-16,12 5 7 15,-4 6-5-15,2 0 7 16,-10 2-6-16,-10-1 3 16,-19 1-6-16,-12-1 6 15,-15 4-6-15,-13 1 7 16,-7 0-2-16,-13 3 6 15,-3-3-4-15,-15-4 6 16,2-8-7-16,-9-9 7 16,13-6 2-16,3-11-91 15,24-10 285-15,24-12-709 16,29-21 236-16</inkml:trace>
        <inkml:trace contextRef="#ctx0" brushRef="#br0" timeOffset="4511.3565">8937 5402 1321 0,'18'-29'650'0,"1"2"-404"0,-40 2-195 0,-9 10-12 16,-4 10-33-16,-13 14 1 16,20 20-11-16,-6 16 7 15,2 0-8-15,2 3 7 16,13-5-5-16,11 4 7 15,10-14-5-15,14-5 8 16,11-7-3-16,5-10 8 16,4-13-7-16,6-11 11 31,-5-8-9-31,-1-9 8 0,-7 0-8 16,-8-6 8-16,-12 10-5 0,-14 2 8 0,-10 11-8 15,-9 8 3-15,-3 10-8 16,2 5 1-16,1 4-9 15,6 2 5-15,9-2-6 16,10-4 6-16,8-2-7 16,14-5 9-16,7-5-5 15,9-2 6-15,-5-2-4 16,-5 0 5-16,-11 3-8 0,-13 9 1 16,-19 4-4-16,-10 16 3 15,-3 4-4-15,-3 10 4 16,9-2 1-16,12 4-27 15,16-15-59-15,28-15-403 16,6-21 86-16</inkml:trace>
      </inkml:traceGroup>
      <inkml:traceGroup>
        <inkml:annotationXML>
          <emma:emma xmlns:emma="http://www.w3.org/2003/04/emma" version="1.0">
            <emma:interpretation id="{BE5F3D91-988D-468F-838C-1BD14624110E}" emma:medium="tactile" emma:mode="ink">
              <msink:context xmlns:msink="http://schemas.microsoft.com/ink/2010/main" type="line" rotatedBoundingBox="10235,16080 13497,14991 13948,16343 10687,17432">
                <msink:destinationLink direction="with" ref="{C5B3D2B6-9220-4525-A7FE-5F397E3BA0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002AED-F49E-42CE-AF15-62EC279840DE}" emma:medium="tactile" emma:mode="ink">
                <msink:context xmlns:msink="http://schemas.microsoft.com/ink/2010/main" type="inkWord" rotatedBoundingBox="10235,16080 13497,14991 13948,16343 10687,17432">
                  <msink:destinationLink direction="with" ref="{637D1E30-DF61-4FFA-AABC-157EF70BADE8}"/>
                </msink:context>
              </emma:interpretation>
            </emma:emma>
          </inkml:annotationXML>
          <inkml:trace contextRef="#ctx0" brushRef="#br0" timeOffset="6085.9785">11094 4150 977 0,'50'-51'629'0,"1"1"-472"0,-9 8-33 16,-11 3-45-16,-13 1-6 15,-16 10-23-15,-25 25-10 16,-1 3-21-16,-19 9-5 15,-2 7-9-15,-12 13-3 16,1 1-1-16,-11 8-1 16,9-1 0-16,0 10-1 15,14-2-1-15,8 7-3 16,17-1 0-16,17 5 0 16,19-8 1-16,17-6 2 15,14-11 5-15,18-13 1 0,1-16 1 16,6-14 9-16,-11-11 12 15,-4-5 19-15,-19-1 18 16,-13 1-15-16,-20 4-8 16,-14 3-12-16,-13 3-20 15,-13 6-20-15,-1 6 13 16,-2 7 0-16,8 10-2 16,5 7 0-16,12 0-2 0,14 3-1 15,11-3 1-15,17-5 0 16,8-7 3-16,17-4 0 15,-7-8 3-15,0 1-1 16,-10 1 1-16,-8-1 0 16,-21 7-5-16,-3 7-9 15,-9 4-1-15,-9 13-17 16,0 2-30-16,3 7-77 16,4-7-282-16,17-14-52 15,11-16-145-15</inkml:trace>
          <inkml:trace contextRef="#ctx0" brushRef="#br0" timeOffset="5081.8294">9721 4978 1067 0,'-14'6'341'0,"20"-4"79"16,17-4-288-16,23-1-8 15,11 0-42-15,20 0-9 16,-2 5-32-16,12-1-12 16,-12 2-8-16,6-1 339 15,-18-5-824-15,-6-9 403 16</inkml:trace>
          <inkml:trace contextRef="#ctx0" brushRef="#br0" timeOffset="4821.5246">9850 4849 1071 0,'-5'-19'405'0,"8"2"69"16,9 1-264-16,5 7-65 15,10-5-26-15,9 7-70 16,12 2-21-16,-2 2-29 15,13-3 5-15,-5 8-6 16,1-1 8-16,-13 1-8 16,-3 2-69-16,-18 5-49 0,-16-1-32 15,-14 7-353-15,-12 3 63 16</inkml:trace>
          <inkml:trace contextRef="#ctx0" brushRef="#br0" timeOffset="8523.906">10834 4759 774 0,'-19'-6'366'0,"7"5"15"0,6 1-188 16,3 1-79-16,0 4-50 0,1 4-31 16,5 0-27-16,8 6-1 15,7 1 0-15,22-1 14 16,14-3 7-16,40-1 15 15,12-5 4-15,44-11 6 16,9-2-14-16,46-13-7 16,-12-4-13-16,38-10-7 15,-25-1-9-15,18-8 23 16,-40 4 7-16,-5-2 6 16,-53 12-1-16,-18 11 5 15,-45 12-26-15,-21 15-8 16,-30 12-7-16,-19 5 1 15,-16-1-23-15,-16 6-63 16,-4-15 31-16,-7 5-427 16,8-16 87-16</inkml:trace>
          <inkml:trace contextRef="#ctx0" brushRef="#br0" timeOffset="7397.9747">11262 3836 1074 0,'2'-18'325'0,"11"-2"76"0,17-1-287 16,17 2-33-16,25-2-14 16,6 6-30-16,21 4-6 15,-6 10-18-15,2 10-5 16,-28 7-5-16,-8 5-2 16,-28 3-2-16,-7 0 1 15,-19-3 0-15,-8 3 0 16,-6-1 1-16,-11-1 19 15,-14 4 16-15,-16-1 10 16,-5-4 2-16,-16-4 0 16,7 2-16-16,4-3-16 15,16-4-1-15,12 1-85 16,22-5-43-16,19-5-118 0,18-6-252 16,21-24-5-16</inkml:trace>
          <inkml:trace contextRef="#ctx0" brushRef="#br0" timeOffset="7083.0841">11608 3890 1104 0,'3'-15'385'0,"-3"4"36"16,0 14-320-16,-5 17-28 15,0 10-61-15,-2 10-15 16,-1 7 0-16,1 13 3 16,-2-9 2-16,3 8-1 15,1-7 0-15,-1 1 2 0,2-11-1 16,-1-5 3-16,2-13 13 15,-1-10-84-15,5-19 30 16,7-10-385-16,-1-9 52 16</inkml:trace>
          <inkml:trace contextRef="#ctx0" brushRef="#br0" timeOffset="7730.9315">12203 3677 912 0,'-4'-21'448'0,"-5"12"-17"0,-6 10-190 16,-8 13-161-16,-4 13-30 16,2 12-46-16,1 13-3 15,6 4-2-15,7 8-1 16,4-7 1-16,-2 5 0 15,-2-9 2-15,-1-1-1 16,-1-8 1-16,1 1 0 16,3-12 0-16,7-5 0 15,1-7 2-15,2-7 6 16,8-7 10-16,6-5 15 16,5-5 3-16,13-9 4 15,4-3-8-15,10-3-8 16,-2 1-14-16,0 2-63 15,-4 11-246-15,-8 7-178 16,-12-2-81-16</inkml:trace>
          <inkml:trace contextRef="#ctx0" brushRef="#br0" timeOffset="8051.0233">12675 4151 1122 0,'13'-24'333'0,"-2"3"92"16,-11 6-324-16,-11 5-9 15,-1 5-37-15,-6 5-18 16,-1 3-24-16,-11 6-8 16,1 5-3-16,-10 10 2 15,-3 1 1-15,-3 10 6 16,9 2 2-16,8 2 1 15,14-4-4-15,11 1 0 16,14-9-5-16,11-2 1 16,8-8-1-16,12-7 2 15,-4-10 1-15,4-6 1 16,-11-9-1-16,1-6 1 16,-13-4-2-16,1-2-1 15,-11 4 5-15,-2 7 5 16,-8 5 0-16,-4 11 0 15,-4 6-2-15,2 3-7 0,2 2-7 16,2 1-2 0,5-3 0-16,4 0 0 0,3-6 2 15,3 1 1-15,4 1 2 16,-4-2 0-16,2 0 0 16,-7 7-1-16,-4 2-4 15,-4 9 1-15,-2 6-1 16,-2 9 1-16,2-4 19 0,9-1-133 15,14-19-365-15,11-21 95 16</inkml:trace>
        </inkml:traceGroup>
      </inkml:traceGroup>
      <inkml:traceGroup>
        <inkml:annotationXML>
          <emma:emma xmlns:emma="http://www.w3.org/2003/04/emma" version="1.0">
            <emma:interpretation id="{F501A0C3-7F8A-40E1-B2A0-4D77F8E33540}" emma:medium="tactile" emma:mode="ink">
              <msink:context xmlns:msink="http://schemas.microsoft.com/ink/2010/main" type="line" rotatedBoundingBox="11675,16486 13737,16714 13648,17517 11586,17289">
                <msink:destinationLink direction="with" ref="{C5B3D2B6-9220-4525-A7FE-5F397E3BA0E8}"/>
                <msink:destinationLink direction="with" ref="{637D1E30-DF61-4FFA-AABC-157EF70BAD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BB756B-87F3-45FB-ABDA-32F69E5DC219}" emma:medium="tactile" emma:mode="ink">
                <msink:context xmlns:msink="http://schemas.microsoft.com/ink/2010/main" type="inkWord" rotatedBoundingBox="11675,16486 13737,16714 13648,17517 11586,172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5473.569">-367 6555 854 0,'-44'7'619'0,"1"2"-467"0,33-24-127 16,41 9-1-16,15 9-10 16,40 3 8-16,8-1-7 15,20-8 6-15,-3-8-13 0,17-6 3 16,-17-5-7 0,8-8 5-16,-25 7-8 15,-8 7 4-15,-31 5-5 0,-16 7 1 16,-27 8-4-16,-12 7 3 15,-18 1-3-15,-30 4 3 16,-15-2-1-16,-34 2 3 16,-10 1-1-16,-16-2 3 15,12-5-4-15,-11 0 4 16,31-6-2-16,4-8 6 16,22 1 1-16,19-10 15 15,23 4 1-15,11 0 5 16,17 3-8-16,16-1-2 15,9 2-14-15,24 7-2 16,12-1-6-16,13-1 6 16,2 3-5-16,14 3 4 0,-13-6-3 15,6-4 4-15,-13 1-5 16,-9 1 4-16,-20-2-4 16,-17 5 0-16,-25 7-6 15,-32 1 3-15,-28-5-3 16,-37 11 5-16,-22-7-2 15,-43 6 6-15,6-2-3 16,-2-2 4-16,32-4-5 0,20 2 7 16,51-8-6-16,25-6 9 15,32 0-5-15,35-11 5 16,23-1-5-16,45-3 4 16,14 6-8-16,25 0 5 15,-13 7-6-15,5 4 5 16,-36 1-3-16,-25 1 3 15,-31 4-8-15,-34 1 2 16,-40-2-4-16,-41 7 3 16,-19-7-2-16,-39 4 7 15,-4-2-2-15,-22 9 4 16,20-6-3-16,4 3 4 16,38 0-3-16,20 5-38 15,45-7-12-15,37 11-339 16,29 6 68-16</inkml:trace>
          <inkml:trace contextRef="#ctx0" brushRef="#br0" timeOffset="9861.2816">11680 5142 1173 0,'-14'3'308'15,"1"12"83"-15,1 10-336 16,-2 13-23-16,5 2-22 16,-1 9 0-16,2-9-1 15,3 5-2-15,4-9-4 0,1 0 2 16,3-4 1-16,0-7 2 15,0-7-1-15,0-9-21 16,-3-12-33-16,0-13-147 16,-1-10-213-16,-4-13-10 15</inkml:trace>
          <inkml:trace contextRef="#ctx0" brushRef="#br0" timeOffset="9463.2158">11331 5271 517 0,'26'-32'444'0,"-2"-4"-31"15,-14 6-89-15,-4 0-37 16,-6 9-107-16,-10 0-21 15,-8 8-72-15,-9 8-29 16,-6 8-36-16,-20 14-12 16,-1 11-7-16,-9 13-3 15,5 2 0-15,-2 4 0 16,15-5-2-16,-1 2 0 16,18-10 0-16,4 5 0 15,15-6 0-15,12 2 0 16,12-8-1-16,10-2 2 15,7-13 2-15,7-3 2 0,-3-10 1 16,5-13 1-16,-4-2 0 16,5-10 0-16,-3-7-2 15,-1-4 0-15,-7 4 0 16,-5-5 0-16,-13 11-1 16,-5 6-1-16,-7 11 0 15,-5 5-3-15,-1 11-1 16,-1 5-1-16,-3 2 1 0,5 4-1 15,-2 4 2-15,1 1 0 16,5 1 1-16,3-2 1 16,0-2-1-16,0-2 0 15,2-5 2-15,1 0 5 16,1-5-11-16,1 4-98 16,-1-2-41-16,-10 3-358 15,-9-5 1-15</inkml:trace>
          <inkml:trace contextRef="#ctx0" brushRef="#br0" timeOffset="10198.3761">11442 5154 425 0,'-28'-39'510'0,"5"9"-96"16,13 7 24-16,10 5-223 15,7 2-72-15,20-2-21 16,15 0-59-16,18 1-26 16,11 7-26-16,18 7-3 15,-8 9-5-15,1 6-1 16,-17 3-2-16,-13 6 1 0,-20-3-2 16,-14 4 1-16,-18-4 0 15,-5 6 1-15,-10-6 7 16,-24 5 28-16,-7-7 12 15,-19 4 9 1,-7-7-1-16,-1-1-5 0,19-1-28 16,10-4-10-16,23-5-39 15,24-7-125-15,19-2-42 0,28-10-345 16,4-10-25-16</inkml:trace>
          <inkml:trace contextRef="#ctx0" brushRef="#br0" timeOffset="10546.4455">12244 4929 683 0,'-9'-5'490'0,"-6"8"-94"0,-3 15-34 16,0 11-311-16,-3 17-4 15,3 5-18-15,0 17 1 16,6-7-9-16,-5 1-2 16,8-9-3-16,-6-1 1 0,2-14-5 15,-4-2 21-15,7-8 0 16,-2-7 3-16,9-9-2 16,0-4 1-16,7-5-20 15,13-6-1-15,4-3-3 16,12 0 2-16,7-2-2 15,11-1-3-15,-4 5-4 16,9 4-6-16,-8-3-101 0,-6 7-381 16,-15-4 88-1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567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69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87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37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26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61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464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8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01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05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09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40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90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44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81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12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71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807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10.11.2021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10.11.2021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10.11.2021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emf"/><Relationship Id="rId13" Type="http://schemas.openxmlformats.org/officeDocument/2006/relationships/customXml" Target="../ink/ink183.xml"/><Relationship Id="rId18" Type="http://schemas.openxmlformats.org/officeDocument/2006/relationships/image" Target="../media/image193.emf"/><Relationship Id="rId26" Type="http://schemas.openxmlformats.org/officeDocument/2006/relationships/image" Target="../media/image197.emf"/><Relationship Id="rId3" Type="http://schemas.openxmlformats.org/officeDocument/2006/relationships/customXml" Target="../ink/ink178.xml"/><Relationship Id="rId21" Type="http://schemas.openxmlformats.org/officeDocument/2006/relationships/customXml" Target="../ink/ink187.xml"/><Relationship Id="rId34" Type="http://schemas.openxmlformats.org/officeDocument/2006/relationships/image" Target="../media/image201.emf"/><Relationship Id="rId7" Type="http://schemas.openxmlformats.org/officeDocument/2006/relationships/customXml" Target="../ink/ink180.xml"/><Relationship Id="rId12" Type="http://schemas.openxmlformats.org/officeDocument/2006/relationships/image" Target="../media/image190.emf"/><Relationship Id="rId17" Type="http://schemas.openxmlformats.org/officeDocument/2006/relationships/customXml" Target="../ink/ink185.xml"/><Relationship Id="rId25" Type="http://schemas.openxmlformats.org/officeDocument/2006/relationships/customXml" Target="../ink/ink189.xml"/><Relationship Id="rId33" Type="http://schemas.openxmlformats.org/officeDocument/2006/relationships/customXml" Target="../ink/ink193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2.emf"/><Relationship Id="rId20" Type="http://schemas.openxmlformats.org/officeDocument/2006/relationships/image" Target="../media/image194.emf"/><Relationship Id="rId29" Type="http://schemas.openxmlformats.org/officeDocument/2006/relationships/customXml" Target="../ink/ink1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emf"/><Relationship Id="rId11" Type="http://schemas.openxmlformats.org/officeDocument/2006/relationships/customXml" Target="../ink/ink182.xml"/><Relationship Id="rId24" Type="http://schemas.openxmlformats.org/officeDocument/2006/relationships/image" Target="../media/image196.emf"/><Relationship Id="rId32" Type="http://schemas.openxmlformats.org/officeDocument/2006/relationships/image" Target="../media/image200.emf"/><Relationship Id="rId5" Type="http://schemas.openxmlformats.org/officeDocument/2006/relationships/customXml" Target="../ink/ink179.xml"/><Relationship Id="rId15" Type="http://schemas.openxmlformats.org/officeDocument/2006/relationships/customXml" Target="../ink/ink184.xml"/><Relationship Id="rId23" Type="http://schemas.openxmlformats.org/officeDocument/2006/relationships/customXml" Target="../ink/ink188.xml"/><Relationship Id="rId28" Type="http://schemas.openxmlformats.org/officeDocument/2006/relationships/image" Target="../media/image198.emf"/><Relationship Id="rId10" Type="http://schemas.openxmlformats.org/officeDocument/2006/relationships/image" Target="../media/image189.emf"/><Relationship Id="rId19" Type="http://schemas.openxmlformats.org/officeDocument/2006/relationships/customXml" Target="../ink/ink186.xml"/><Relationship Id="rId31" Type="http://schemas.openxmlformats.org/officeDocument/2006/relationships/customXml" Target="../ink/ink192.xml"/><Relationship Id="rId4" Type="http://schemas.openxmlformats.org/officeDocument/2006/relationships/image" Target="../media/image186.emf"/><Relationship Id="rId9" Type="http://schemas.openxmlformats.org/officeDocument/2006/relationships/customXml" Target="../ink/ink181.xml"/><Relationship Id="rId14" Type="http://schemas.openxmlformats.org/officeDocument/2006/relationships/image" Target="../media/image191.emf"/><Relationship Id="rId22" Type="http://schemas.openxmlformats.org/officeDocument/2006/relationships/image" Target="../media/image195.emf"/><Relationship Id="rId27" Type="http://schemas.openxmlformats.org/officeDocument/2006/relationships/customXml" Target="../ink/ink190.xml"/><Relationship Id="rId30" Type="http://schemas.openxmlformats.org/officeDocument/2006/relationships/image" Target="../media/image19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customXml" Target="../ink/ink199.xml"/><Relationship Id="rId18" Type="http://schemas.openxmlformats.org/officeDocument/2006/relationships/image" Target="../media/image209.emf"/><Relationship Id="rId26" Type="http://schemas.openxmlformats.org/officeDocument/2006/relationships/image" Target="../media/image213.emf"/><Relationship Id="rId3" Type="http://schemas.openxmlformats.org/officeDocument/2006/relationships/customXml" Target="../ink/ink194.xml"/><Relationship Id="rId21" Type="http://schemas.openxmlformats.org/officeDocument/2006/relationships/customXml" Target="../ink/ink203.xml"/><Relationship Id="rId34" Type="http://schemas.openxmlformats.org/officeDocument/2006/relationships/image" Target="../media/image217.emf"/><Relationship Id="rId7" Type="http://schemas.openxmlformats.org/officeDocument/2006/relationships/customXml" Target="../ink/ink196.xml"/><Relationship Id="rId12" Type="http://schemas.openxmlformats.org/officeDocument/2006/relationships/image" Target="../media/image206.emf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8.emf"/><Relationship Id="rId20" Type="http://schemas.openxmlformats.org/officeDocument/2006/relationships/image" Target="../media/image210.emf"/><Relationship Id="rId29" Type="http://schemas.openxmlformats.org/officeDocument/2006/relationships/customXml" Target="../ink/ink2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emf"/><Relationship Id="rId11" Type="http://schemas.openxmlformats.org/officeDocument/2006/relationships/customXml" Target="../ink/ink198.xml"/><Relationship Id="rId24" Type="http://schemas.openxmlformats.org/officeDocument/2006/relationships/image" Target="../media/image212.emf"/><Relationship Id="rId32" Type="http://schemas.openxmlformats.org/officeDocument/2006/relationships/image" Target="../media/image216.emf"/><Relationship Id="rId5" Type="http://schemas.openxmlformats.org/officeDocument/2006/relationships/customXml" Target="../ink/ink195.xml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214.emf"/><Relationship Id="rId10" Type="http://schemas.openxmlformats.org/officeDocument/2006/relationships/image" Target="../media/image205.emf"/><Relationship Id="rId19" Type="http://schemas.openxmlformats.org/officeDocument/2006/relationships/customXml" Target="../ink/ink202.xml"/><Relationship Id="rId31" Type="http://schemas.openxmlformats.org/officeDocument/2006/relationships/customXml" Target="../ink/ink208.xml"/><Relationship Id="rId4" Type="http://schemas.openxmlformats.org/officeDocument/2006/relationships/image" Target="../media/image202.emf"/><Relationship Id="rId9" Type="http://schemas.openxmlformats.org/officeDocument/2006/relationships/customXml" Target="../ink/ink197.xml"/><Relationship Id="rId14" Type="http://schemas.openxmlformats.org/officeDocument/2006/relationships/image" Target="../media/image207.emf"/><Relationship Id="rId22" Type="http://schemas.openxmlformats.org/officeDocument/2006/relationships/image" Target="../media/image211.emf"/><Relationship Id="rId27" Type="http://schemas.openxmlformats.org/officeDocument/2006/relationships/customXml" Target="../ink/ink206.xml"/><Relationship Id="rId30" Type="http://schemas.openxmlformats.org/officeDocument/2006/relationships/image" Target="../media/image2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emf"/><Relationship Id="rId5" Type="http://schemas.openxmlformats.org/officeDocument/2006/relationships/customXml" Target="../ink/ink211.xml"/><Relationship Id="rId4" Type="http://schemas.openxmlformats.org/officeDocument/2006/relationships/image" Target="../media/image2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4.xml"/><Relationship Id="rId13" Type="http://schemas.openxmlformats.org/officeDocument/2006/relationships/image" Target="../media/image224.emf"/><Relationship Id="rId3" Type="http://schemas.openxmlformats.org/officeDocument/2006/relationships/hyperlink" Target="https://www.brandeins.de/corporate-publishing/sachsen-machen/klang-zum-anfassen" TargetMode="External"/><Relationship Id="rId7" Type="http://schemas.openxmlformats.org/officeDocument/2006/relationships/image" Target="../media/image221.emf"/><Relationship Id="rId12" Type="http://schemas.openxmlformats.org/officeDocument/2006/relationships/customXml" Target="../ink/ink2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3.xml"/><Relationship Id="rId11" Type="http://schemas.openxmlformats.org/officeDocument/2006/relationships/image" Target="../media/image223.emf"/><Relationship Id="rId5" Type="http://schemas.openxmlformats.org/officeDocument/2006/relationships/image" Target="../media/image220.emf"/><Relationship Id="rId15" Type="http://schemas.openxmlformats.org/officeDocument/2006/relationships/image" Target="../media/image225.emf"/><Relationship Id="rId10" Type="http://schemas.openxmlformats.org/officeDocument/2006/relationships/customXml" Target="../ink/ink215.xml"/><Relationship Id="rId4" Type="http://schemas.openxmlformats.org/officeDocument/2006/relationships/customXml" Target="../ink/ink212.xml"/><Relationship Id="rId9" Type="http://schemas.openxmlformats.org/officeDocument/2006/relationships/image" Target="../media/image222.emf"/><Relationship Id="rId14" Type="http://schemas.openxmlformats.org/officeDocument/2006/relationships/customXml" Target="../ink/ink21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emf"/><Relationship Id="rId18" Type="http://schemas.openxmlformats.org/officeDocument/2006/relationships/customXml" Target="../ink/ink225.xml"/><Relationship Id="rId26" Type="http://schemas.openxmlformats.org/officeDocument/2006/relationships/customXml" Target="../ink/ink229.xml"/><Relationship Id="rId39" Type="http://schemas.openxmlformats.org/officeDocument/2006/relationships/image" Target="../media/image243.emf"/><Relationship Id="rId3" Type="http://schemas.openxmlformats.org/officeDocument/2006/relationships/image" Target="../media/image120.png"/><Relationship Id="rId21" Type="http://schemas.openxmlformats.org/officeDocument/2006/relationships/image" Target="../media/image234.emf"/><Relationship Id="rId34" Type="http://schemas.openxmlformats.org/officeDocument/2006/relationships/customXml" Target="../ink/ink233.xml"/><Relationship Id="rId42" Type="http://schemas.openxmlformats.org/officeDocument/2006/relationships/customXml" Target="../ink/ink237.xml"/><Relationship Id="rId47" Type="http://schemas.openxmlformats.org/officeDocument/2006/relationships/image" Target="../media/image247.emf"/><Relationship Id="rId50" Type="http://schemas.openxmlformats.org/officeDocument/2006/relationships/customXml" Target="../ink/ink241.xml"/><Relationship Id="rId7" Type="http://schemas.openxmlformats.org/officeDocument/2006/relationships/image" Target="../media/image227.emf"/><Relationship Id="rId12" Type="http://schemas.openxmlformats.org/officeDocument/2006/relationships/customXml" Target="../ink/ink222.xml"/><Relationship Id="rId17" Type="http://schemas.openxmlformats.org/officeDocument/2006/relationships/image" Target="../media/image232.emf"/><Relationship Id="rId25" Type="http://schemas.openxmlformats.org/officeDocument/2006/relationships/image" Target="../media/image236.emf"/><Relationship Id="rId33" Type="http://schemas.openxmlformats.org/officeDocument/2006/relationships/image" Target="../media/image240.emf"/><Relationship Id="rId38" Type="http://schemas.openxmlformats.org/officeDocument/2006/relationships/customXml" Target="../ink/ink235.xml"/><Relationship Id="rId46" Type="http://schemas.openxmlformats.org/officeDocument/2006/relationships/customXml" Target="../ink/ink239.xml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224.xml"/><Relationship Id="rId20" Type="http://schemas.openxmlformats.org/officeDocument/2006/relationships/customXml" Target="../ink/ink226.xml"/><Relationship Id="rId29" Type="http://schemas.openxmlformats.org/officeDocument/2006/relationships/image" Target="../media/image238.emf"/><Relationship Id="rId41" Type="http://schemas.openxmlformats.org/officeDocument/2006/relationships/image" Target="../media/image24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9.xml"/><Relationship Id="rId11" Type="http://schemas.openxmlformats.org/officeDocument/2006/relationships/image" Target="../media/image229.emf"/><Relationship Id="rId24" Type="http://schemas.openxmlformats.org/officeDocument/2006/relationships/customXml" Target="../ink/ink228.xml"/><Relationship Id="rId32" Type="http://schemas.openxmlformats.org/officeDocument/2006/relationships/customXml" Target="../ink/ink232.xml"/><Relationship Id="rId37" Type="http://schemas.openxmlformats.org/officeDocument/2006/relationships/image" Target="../media/image242.emf"/><Relationship Id="rId40" Type="http://schemas.openxmlformats.org/officeDocument/2006/relationships/customXml" Target="../ink/ink236.xml"/><Relationship Id="rId45" Type="http://schemas.openxmlformats.org/officeDocument/2006/relationships/image" Target="../media/image246.emf"/><Relationship Id="rId5" Type="http://schemas.openxmlformats.org/officeDocument/2006/relationships/image" Target="../media/image226.emf"/><Relationship Id="rId15" Type="http://schemas.openxmlformats.org/officeDocument/2006/relationships/image" Target="../media/image231.emf"/><Relationship Id="rId23" Type="http://schemas.openxmlformats.org/officeDocument/2006/relationships/image" Target="../media/image235.emf"/><Relationship Id="rId28" Type="http://schemas.openxmlformats.org/officeDocument/2006/relationships/customXml" Target="../ink/ink230.xml"/><Relationship Id="rId36" Type="http://schemas.openxmlformats.org/officeDocument/2006/relationships/customXml" Target="../ink/ink234.xml"/><Relationship Id="rId49" Type="http://schemas.openxmlformats.org/officeDocument/2006/relationships/image" Target="../media/image248.emf"/><Relationship Id="rId10" Type="http://schemas.openxmlformats.org/officeDocument/2006/relationships/customXml" Target="../ink/ink221.xml"/><Relationship Id="rId19" Type="http://schemas.openxmlformats.org/officeDocument/2006/relationships/image" Target="../media/image233.emf"/><Relationship Id="rId31" Type="http://schemas.openxmlformats.org/officeDocument/2006/relationships/image" Target="../media/image239.emf"/><Relationship Id="rId44" Type="http://schemas.openxmlformats.org/officeDocument/2006/relationships/customXml" Target="../ink/ink238.xml"/><Relationship Id="rId4" Type="http://schemas.openxmlformats.org/officeDocument/2006/relationships/customXml" Target="../ink/ink218.xml"/><Relationship Id="rId9" Type="http://schemas.openxmlformats.org/officeDocument/2006/relationships/image" Target="../media/image228.emf"/><Relationship Id="rId14" Type="http://schemas.openxmlformats.org/officeDocument/2006/relationships/customXml" Target="../ink/ink223.xml"/><Relationship Id="rId22" Type="http://schemas.openxmlformats.org/officeDocument/2006/relationships/customXml" Target="../ink/ink227.xml"/><Relationship Id="rId27" Type="http://schemas.openxmlformats.org/officeDocument/2006/relationships/image" Target="../media/image237.emf"/><Relationship Id="rId30" Type="http://schemas.openxmlformats.org/officeDocument/2006/relationships/customXml" Target="../ink/ink231.xml"/><Relationship Id="rId35" Type="http://schemas.openxmlformats.org/officeDocument/2006/relationships/image" Target="../media/image241.emf"/><Relationship Id="rId43" Type="http://schemas.openxmlformats.org/officeDocument/2006/relationships/image" Target="../media/image245.emf"/><Relationship Id="rId48" Type="http://schemas.openxmlformats.org/officeDocument/2006/relationships/customXml" Target="../ink/ink240.xml"/><Relationship Id="rId8" Type="http://schemas.openxmlformats.org/officeDocument/2006/relationships/customXml" Target="../ink/ink220.xml"/><Relationship Id="rId51" Type="http://schemas.openxmlformats.org/officeDocument/2006/relationships/image" Target="../media/image24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13" Type="http://schemas.openxmlformats.org/officeDocument/2006/relationships/customXml" Target="../ink/ink246.xml"/><Relationship Id="rId18" Type="http://schemas.openxmlformats.org/officeDocument/2006/relationships/image" Target="../media/image257.emf"/><Relationship Id="rId3" Type="http://schemas.openxmlformats.org/officeDocument/2006/relationships/image" Target="../media/image130.png"/><Relationship Id="rId21" Type="http://schemas.openxmlformats.org/officeDocument/2006/relationships/customXml" Target="../ink/ink250.xml"/><Relationship Id="rId7" Type="http://schemas.openxmlformats.org/officeDocument/2006/relationships/customXml" Target="../ink/ink243.xml"/><Relationship Id="rId12" Type="http://schemas.openxmlformats.org/officeDocument/2006/relationships/image" Target="../media/image254.emf"/><Relationship Id="rId17" Type="http://schemas.openxmlformats.org/officeDocument/2006/relationships/customXml" Target="../ink/ink24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6.emf"/><Relationship Id="rId20" Type="http://schemas.openxmlformats.org/officeDocument/2006/relationships/image" Target="../media/image2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emf"/><Relationship Id="rId11" Type="http://schemas.openxmlformats.org/officeDocument/2006/relationships/customXml" Target="../ink/ink245.xml"/><Relationship Id="rId5" Type="http://schemas.openxmlformats.org/officeDocument/2006/relationships/customXml" Target="../ink/ink242.xml"/><Relationship Id="rId15" Type="http://schemas.openxmlformats.org/officeDocument/2006/relationships/customXml" Target="../ink/ink247.xml"/><Relationship Id="rId10" Type="http://schemas.openxmlformats.org/officeDocument/2006/relationships/image" Target="../media/image253.emf"/><Relationship Id="rId19" Type="http://schemas.openxmlformats.org/officeDocument/2006/relationships/customXml" Target="../ink/ink249.xml"/><Relationship Id="rId4" Type="http://schemas.openxmlformats.org/officeDocument/2006/relationships/image" Target="../media/image12.emf"/><Relationship Id="rId9" Type="http://schemas.openxmlformats.org/officeDocument/2006/relationships/customXml" Target="../ink/ink244.xml"/><Relationship Id="rId14" Type="http://schemas.openxmlformats.org/officeDocument/2006/relationships/image" Target="../media/image255.emf"/><Relationship Id="rId22" Type="http://schemas.openxmlformats.org/officeDocument/2006/relationships/image" Target="../media/image25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emf"/><Relationship Id="rId3" Type="http://schemas.openxmlformats.org/officeDocument/2006/relationships/customXml" Target="../ink/ink251.xml"/><Relationship Id="rId7" Type="http://schemas.openxmlformats.org/officeDocument/2006/relationships/customXml" Target="../ink/ink253.xml"/><Relationship Id="rId12" Type="http://schemas.openxmlformats.org/officeDocument/2006/relationships/image" Target="../media/image26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emf"/><Relationship Id="rId11" Type="http://schemas.openxmlformats.org/officeDocument/2006/relationships/customXml" Target="../ink/ink255.xml"/><Relationship Id="rId5" Type="http://schemas.openxmlformats.org/officeDocument/2006/relationships/customXml" Target="../ink/ink252.xml"/><Relationship Id="rId10" Type="http://schemas.openxmlformats.org/officeDocument/2006/relationships/image" Target="../media/image264.emf"/><Relationship Id="rId4" Type="http://schemas.openxmlformats.org/officeDocument/2006/relationships/image" Target="../media/image261.emf"/><Relationship Id="rId9" Type="http://schemas.openxmlformats.org/officeDocument/2006/relationships/customXml" Target="../ink/ink2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emf"/><Relationship Id="rId3" Type="http://schemas.openxmlformats.org/officeDocument/2006/relationships/customXml" Target="../ink/ink256.xml"/><Relationship Id="rId7" Type="http://schemas.openxmlformats.org/officeDocument/2006/relationships/customXml" Target="../ink/ink258.xml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8.emf"/><Relationship Id="rId5" Type="http://schemas.openxmlformats.org/officeDocument/2006/relationships/customXml" Target="../ink/ink257.xml"/><Relationship Id="rId4" Type="http://schemas.openxmlformats.org/officeDocument/2006/relationships/image" Target="../media/image26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emf"/><Relationship Id="rId3" Type="http://schemas.openxmlformats.org/officeDocument/2006/relationships/customXml" Target="../ink/ink259.xml"/><Relationship Id="rId7" Type="http://schemas.openxmlformats.org/officeDocument/2006/relationships/customXml" Target="../ink/ink261.xml"/><Relationship Id="rId12" Type="http://schemas.openxmlformats.org/officeDocument/2006/relationships/image" Target="../media/image275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2.emf"/><Relationship Id="rId11" Type="http://schemas.openxmlformats.org/officeDocument/2006/relationships/customXml" Target="../ink/ink263.xml"/><Relationship Id="rId5" Type="http://schemas.openxmlformats.org/officeDocument/2006/relationships/customXml" Target="../ink/ink260.xml"/><Relationship Id="rId10" Type="http://schemas.openxmlformats.org/officeDocument/2006/relationships/image" Target="../media/image274.emf"/><Relationship Id="rId4" Type="http://schemas.openxmlformats.org/officeDocument/2006/relationships/image" Target="../media/image271.emf"/><Relationship Id="rId9" Type="http://schemas.openxmlformats.org/officeDocument/2006/relationships/customXml" Target="../ink/ink2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emf"/><Relationship Id="rId13" Type="http://schemas.openxmlformats.org/officeDocument/2006/relationships/customXml" Target="../ink/ink269.xml"/><Relationship Id="rId18" Type="http://schemas.openxmlformats.org/officeDocument/2006/relationships/image" Target="../media/image284.emf"/><Relationship Id="rId26" Type="http://schemas.openxmlformats.org/officeDocument/2006/relationships/image" Target="../media/image288.emf"/><Relationship Id="rId3" Type="http://schemas.openxmlformats.org/officeDocument/2006/relationships/customXml" Target="../ink/ink264.xml"/><Relationship Id="rId21" Type="http://schemas.openxmlformats.org/officeDocument/2006/relationships/customXml" Target="../ink/ink273.xml"/><Relationship Id="rId7" Type="http://schemas.openxmlformats.org/officeDocument/2006/relationships/customXml" Target="../ink/ink266.xml"/><Relationship Id="rId12" Type="http://schemas.openxmlformats.org/officeDocument/2006/relationships/image" Target="../media/image281.emf"/><Relationship Id="rId17" Type="http://schemas.openxmlformats.org/officeDocument/2006/relationships/customXml" Target="../ink/ink271.xml"/><Relationship Id="rId25" Type="http://schemas.openxmlformats.org/officeDocument/2006/relationships/customXml" Target="../ink/ink275.xml"/><Relationship Id="rId2" Type="http://schemas.openxmlformats.org/officeDocument/2006/relationships/image" Target="../media/image113.emf"/><Relationship Id="rId16" Type="http://schemas.openxmlformats.org/officeDocument/2006/relationships/image" Target="../media/image283.emf"/><Relationship Id="rId20" Type="http://schemas.openxmlformats.org/officeDocument/2006/relationships/image" Target="../media/image285.emf"/><Relationship Id="rId29" Type="http://schemas.openxmlformats.org/officeDocument/2006/relationships/customXml" Target="../ink/ink2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8.emf"/><Relationship Id="rId11" Type="http://schemas.openxmlformats.org/officeDocument/2006/relationships/customXml" Target="../ink/ink268.xml"/><Relationship Id="rId24" Type="http://schemas.openxmlformats.org/officeDocument/2006/relationships/image" Target="../media/image287.emf"/><Relationship Id="rId32" Type="http://schemas.openxmlformats.org/officeDocument/2006/relationships/image" Target="../media/image291.emf"/><Relationship Id="rId5" Type="http://schemas.openxmlformats.org/officeDocument/2006/relationships/customXml" Target="../ink/ink265.xml"/><Relationship Id="rId15" Type="http://schemas.openxmlformats.org/officeDocument/2006/relationships/customXml" Target="../ink/ink270.xml"/><Relationship Id="rId23" Type="http://schemas.openxmlformats.org/officeDocument/2006/relationships/customXml" Target="../ink/ink274.xml"/><Relationship Id="rId28" Type="http://schemas.openxmlformats.org/officeDocument/2006/relationships/image" Target="../media/image289.emf"/><Relationship Id="rId10" Type="http://schemas.openxmlformats.org/officeDocument/2006/relationships/image" Target="../media/image280.emf"/><Relationship Id="rId19" Type="http://schemas.openxmlformats.org/officeDocument/2006/relationships/customXml" Target="../ink/ink272.xml"/><Relationship Id="rId31" Type="http://schemas.openxmlformats.org/officeDocument/2006/relationships/customXml" Target="../ink/ink278.xml"/><Relationship Id="rId4" Type="http://schemas.openxmlformats.org/officeDocument/2006/relationships/image" Target="../media/image277.emf"/><Relationship Id="rId9" Type="http://schemas.openxmlformats.org/officeDocument/2006/relationships/customXml" Target="../ink/ink267.xml"/><Relationship Id="rId14" Type="http://schemas.openxmlformats.org/officeDocument/2006/relationships/image" Target="../media/image282.emf"/><Relationship Id="rId22" Type="http://schemas.openxmlformats.org/officeDocument/2006/relationships/image" Target="../media/image286.emf"/><Relationship Id="rId27" Type="http://schemas.openxmlformats.org/officeDocument/2006/relationships/customXml" Target="../ink/ink276.xml"/><Relationship Id="rId30" Type="http://schemas.openxmlformats.org/officeDocument/2006/relationships/image" Target="../media/image29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emf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5.xml"/><Relationship Id="rId1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4.xml"/><Relationship Id="rId19" Type="http://schemas.openxmlformats.org/officeDocument/2006/relationships/image" Target="../media/image9.emf"/><Relationship Id="rId4" Type="http://schemas.openxmlformats.org/officeDocument/2006/relationships/customXml" Target="../ink/ink1.xml"/><Relationship Id="rId9" Type="http://schemas.openxmlformats.org/officeDocument/2006/relationships/image" Target="../media/image4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9.xml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0.xml"/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emf"/><Relationship Id="rId3" Type="http://schemas.openxmlformats.org/officeDocument/2006/relationships/customXml" Target="../ink/ink281.xml"/><Relationship Id="rId7" Type="http://schemas.openxmlformats.org/officeDocument/2006/relationships/customXml" Target="../ink/ink283.xml"/><Relationship Id="rId12" Type="http://schemas.openxmlformats.org/officeDocument/2006/relationships/image" Target="../media/image302.emf"/><Relationship Id="rId2" Type="http://schemas.openxmlformats.org/officeDocument/2006/relationships/image" Target="../media/image26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9.emf"/><Relationship Id="rId11" Type="http://schemas.openxmlformats.org/officeDocument/2006/relationships/customXml" Target="../ink/ink285.xml"/><Relationship Id="rId5" Type="http://schemas.openxmlformats.org/officeDocument/2006/relationships/customXml" Target="../ink/ink282.xml"/><Relationship Id="rId10" Type="http://schemas.openxmlformats.org/officeDocument/2006/relationships/image" Target="../media/image301.emf"/><Relationship Id="rId4" Type="http://schemas.openxmlformats.org/officeDocument/2006/relationships/image" Target="../media/image298.emf"/><Relationship Id="rId9" Type="http://schemas.openxmlformats.org/officeDocument/2006/relationships/customXml" Target="../ink/ink2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6.xml"/><Relationship Id="rId2" Type="http://schemas.openxmlformats.org/officeDocument/2006/relationships/image" Target="../media/image26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4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emf"/><Relationship Id="rId18" Type="http://schemas.openxmlformats.org/officeDocument/2006/relationships/customXml" Target="../ink/ink294.xml"/><Relationship Id="rId26" Type="http://schemas.openxmlformats.org/officeDocument/2006/relationships/customXml" Target="../ink/ink298.xml"/><Relationship Id="rId39" Type="http://schemas.openxmlformats.org/officeDocument/2006/relationships/image" Target="../media/image324.emf"/><Relationship Id="rId21" Type="http://schemas.openxmlformats.org/officeDocument/2006/relationships/image" Target="../media/image315.emf"/><Relationship Id="rId34" Type="http://schemas.openxmlformats.org/officeDocument/2006/relationships/customXml" Target="../ink/ink302.xml"/><Relationship Id="rId42" Type="http://schemas.openxmlformats.org/officeDocument/2006/relationships/customXml" Target="../ink/ink306.xml"/><Relationship Id="rId47" Type="http://schemas.openxmlformats.org/officeDocument/2006/relationships/image" Target="../media/image328.emf"/><Relationship Id="rId50" Type="http://schemas.openxmlformats.org/officeDocument/2006/relationships/customXml" Target="../ink/ink310.xml"/><Relationship Id="rId55" Type="http://schemas.openxmlformats.org/officeDocument/2006/relationships/image" Target="../media/image332.emf"/><Relationship Id="rId63" Type="http://schemas.openxmlformats.org/officeDocument/2006/relationships/image" Target="../media/image336.emf"/><Relationship Id="rId7" Type="http://schemas.openxmlformats.org/officeDocument/2006/relationships/image" Target="../media/image308.emf"/><Relationship Id="rId2" Type="http://schemas.openxmlformats.org/officeDocument/2006/relationships/image" Target="../media/image270.emf"/><Relationship Id="rId16" Type="http://schemas.openxmlformats.org/officeDocument/2006/relationships/customXml" Target="../ink/ink293.xml"/><Relationship Id="rId29" Type="http://schemas.openxmlformats.org/officeDocument/2006/relationships/image" Target="../media/image31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8.xml"/><Relationship Id="rId11" Type="http://schemas.openxmlformats.org/officeDocument/2006/relationships/image" Target="../media/image310.emf"/><Relationship Id="rId24" Type="http://schemas.openxmlformats.org/officeDocument/2006/relationships/customXml" Target="../ink/ink297.xml"/><Relationship Id="rId32" Type="http://schemas.openxmlformats.org/officeDocument/2006/relationships/customXml" Target="../ink/ink301.xml"/><Relationship Id="rId37" Type="http://schemas.openxmlformats.org/officeDocument/2006/relationships/image" Target="../media/image323.emf"/><Relationship Id="rId40" Type="http://schemas.openxmlformats.org/officeDocument/2006/relationships/customXml" Target="../ink/ink305.xml"/><Relationship Id="rId45" Type="http://schemas.openxmlformats.org/officeDocument/2006/relationships/image" Target="../media/image327.emf"/><Relationship Id="rId53" Type="http://schemas.openxmlformats.org/officeDocument/2006/relationships/image" Target="../media/image331.emf"/><Relationship Id="rId58" Type="http://schemas.openxmlformats.org/officeDocument/2006/relationships/customXml" Target="../ink/ink314.xml"/><Relationship Id="rId66" Type="http://schemas.openxmlformats.org/officeDocument/2006/relationships/customXml" Target="../ink/ink318.xml"/><Relationship Id="rId5" Type="http://schemas.openxmlformats.org/officeDocument/2006/relationships/image" Target="../media/image307.emf"/><Relationship Id="rId15" Type="http://schemas.openxmlformats.org/officeDocument/2006/relationships/image" Target="../media/image312.emf"/><Relationship Id="rId23" Type="http://schemas.openxmlformats.org/officeDocument/2006/relationships/image" Target="../media/image316.emf"/><Relationship Id="rId28" Type="http://schemas.openxmlformats.org/officeDocument/2006/relationships/customXml" Target="../ink/ink299.xml"/><Relationship Id="rId36" Type="http://schemas.openxmlformats.org/officeDocument/2006/relationships/customXml" Target="../ink/ink303.xml"/><Relationship Id="rId49" Type="http://schemas.openxmlformats.org/officeDocument/2006/relationships/image" Target="../media/image329.emf"/><Relationship Id="rId57" Type="http://schemas.openxmlformats.org/officeDocument/2006/relationships/image" Target="../media/image333.emf"/><Relationship Id="rId61" Type="http://schemas.openxmlformats.org/officeDocument/2006/relationships/image" Target="../media/image335.emf"/><Relationship Id="rId10" Type="http://schemas.openxmlformats.org/officeDocument/2006/relationships/customXml" Target="../ink/ink290.xml"/><Relationship Id="rId19" Type="http://schemas.openxmlformats.org/officeDocument/2006/relationships/image" Target="../media/image314.emf"/><Relationship Id="rId31" Type="http://schemas.openxmlformats.org/officeDocument/2006/relationships/image" Target="../media/image320.emf"/><Relationship Id="rId44" Type="http://schemas.openxmlformats.org/officeDocument/2006/relationships/customXml" Target="../ink/ink307.xml"/><Relationship Id="rId52" Type="http://schemas.openxmlformats.org/officeDocument/2006/relationships/customXml" Target="../ink/ink311.xml"/><Relationship Id="rId60" Type="http://schemas.openxmlformats.org/officeDocument/2006/relationships/customXml" Target="../ink/ink315.xml"/><Relationship Id="rId65" Type="http://schemas.openxmlformats.org/officeDocument/2006/relationships/image" Target="../media/image337.emf"/><Relationship Id="rId4" Type="http://schemas.openxmlformats.org/officeDocument/2006/relationships/customXml" Target="../ink/ink287.xml"/><Relationship Id="rId9" Type="http://schemas.openxmlformats.org/officeDocument/2006/relationships/image" Target="../media/image309.emf"/><Relationship Id="rId14" Type="http://schemas.openxmlformats.org/officeDocument/2006/relationships/customXml" Target="../ink/ink292.xml"/><Relationship Id="rId22" Type="http://schemas.openxmlformats.org/officeDocument/2006/relationships/customXml" Target="../ink/ink296.xml"/><Relationship Id="rId27" Type="http://schemas.openxmlformats.org/officeDocument/2006/relationships/image" Target="../media/image318.emf"/><Relationship Id="rId30" Type="http://schemas.openxmlformats.org/officeDocument/2006/relationships/customXml" Target="../ink/ink300.xml"/><Relationship Id="rId35" Type="http://schemas.openxmlformats.org/officeDocument/2006/relationships/image" Target="../media/image322.emf"/><Relationship Id="rId43" Type="http://schemas.openxmlformats.org/officeDocument/2006/relationships/image" Target="../media/image326.emf"/><Relationship Id="rId48" Type="http://schemas.openxmlformats.org/officeDocument/2006/relationships/customXml" Target="../ink/ink309.xml"/><Relationship Id="rId56" Type="http://schemas.openxmlformats.org/officeDocument/2006/relationships/customXml" Target="../ink/ink313.xml"/><Relationship Id="rId64" Type="http://schemas.openxmlformats.org/officeDocument/2006/relationships/customXml" Target="../ink/ink317.xml"/><Relationship Id="rId8" Type="http://schemas.openxmlformats.org/officeDocument/2006/relationships/customXml" Target="../ink/ink289.xml"/><Relationship Id="rId51" Type="http://schemas.openxmlformats.org/officeDocument/2006/relationships/image" Target="../media/image330.emf"/><Relationship Id="rId3" Type="http://schemas.openxmlformats.org/officeDocument/2006/relationships/image" Target="../media/image276.emf"/><Relationship Id="rId12" Type="http://schemas.openxmlformats.org/officeDocument/2006/relationships/customXml" Target="../ink/ink291.xml"/><Relationship Id="rId17" Type="http://schemas.openxmlformats.org/officeDocument/2006/relationships/image" Target="../media/image313.emf"/><Relationship Id="rId25" Type="http://schemas.openxmlformats.org/officeDocument/2006/relationships/image" Target="../media/image317.emf"/><Relationship Id="rId33" Type="http://schemas.openxmlformats.org/officeDocument/2006/relationships/image" Target="../media/image321.emf"/><Relationship Id="rId38" Type="http://schemas.openxmlformats.org/officeDocument/2006/relationships/customXml" Target="../ink/ink304.xml"/><Relationship Id="rId46" Type="http://schemas.openxmlformats.org/officeDocument/2006/relationships/customXml" Target="../ink/ink308.xml"/><Relationship Id="rId59" Type="http://schemas.openxmlformats.org/officeDocument/2006/relationships/image" Target="../media/image334.emf"/><Relationship Id="rId67" Type="http://schemas.openxmlformats.org/officeDocument/2006/relationships/image" Target="../media/image338.emf"/><Relationship Id="rId20" Type="http://schemas.openxmlformats.org/officeDocument/2006/relationships/customXml" Target="../ink/ink295.xml"/><Relationship Id="rId41" Type="http://schemas.openxmlformats.org/officeDocument/2006/relationships/image" Target="../media/image325.emf"/><Relationship Id="rId54" Type="http://schemas.openxmlformats.org/officeDocument/2006/relationships/customXml" Target="../ink/ink312.xml"/><Relationship Id="rId62" Type="http://schemas.openxmlformats.org/officeDocument/2006/relationships/customXml" Target="../ink/ink3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9.emf"/><Relationship Id="rId5" Type="http://schemas.openxmlformats.org/officeDocument/2006/relationships/customXml" Target="../ink/ink319.xml"/><Relationship Id="rId4" Type="http://schemas.openxmlformats.org/officeDocument/2006/relationships/hyperlink" Target="https://www.ses.unam.mx/docencia/2007II/Lecturas/Mod3_Samuelson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belprize.org/prizes/economic-sciences/1994/nash/biographical/" TargetMode="Externa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emf"/><Relationship Id="rId117" Type="http://schemas.openxmlformats.org/officeDocument/2006/relationships/customXml" Target="../ink/ink66.xml"/><Relationship Id="rId21" Type="http://schemas.openxmlformats.org/officeDocument/2006/relationships/customXml" Target="../ink/ink18.xml"/><Relationship Id="rId42" Type="http://schemas.openxmlformats.org/officeDocument/2006/relationships/image" Target="../media/image31.emf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44.emf"/><Relationship Id="rId84" Type="http://schemas.openxmlformats.org/officeDocument/2006/relationships/image" Target="../media/image52.emf"/><Relationship Id="rId89" Type="http://schemas.openxmlformats.org/officeDocument/2006/relationships/customXml" Target="../ink/ink52.xml"/><Relationship Id="rId112" Type="http://schemas.openxmlformats.org/officeDocument/2006/relationships/image" Target="../media/image66.emf"/><Relationship Id="rId133" Type="http://schemas.openxmlformats.org/officeDocument/2006/relationships/customXml" Target="../ink/ink74.xml"/><Relationship Id="rId16" Type="http://schemas.openxmlformats.org/officeDocument/2006/relationships/image" Target="../media/image18.emf"/><Relationship Id="rId107" Type="http://schemas.openxmlformats.org/officeDocument/2006/relationships/customXml" Target="../ink/ink61.xml"/><Relationship Id="rId11" Type="http://schemas.openxmlformats.org/officeDocument/2006/relationships/customXml" Target="../ink/ink13.xml"/><Relationship Id="rId32" Type="http://schemas.openxmlformats.org/officeDocument/2006/relationships/image" Target="../media/image26.emf"/><Relationship Id="rId37" Type="http://schemas.openxmlformats.org/officeDocument/2006/relationships/customXml" Target="../ink/ink26.xml"/><Relationship Id="rId53" Type="http://schemas.openxmlformats.org/officeDocument/2006/relationships/customXml" Target="../ink/ink34.xml"/><Relationship Id="rId58" Type="http://schemas.openxmlformats.org/officeDocument/2006/relationships/image" Target="../media/image39.emf"/><Relationship Id="rId74" Type="http://schemas.openxmlformats.org/officeDocument/2006/relationships/image" Target="../media/image47.emf"/><Relationship Id="rId79" Type="http://schemas.openxmlformats.org/officeDocument/2006/relationships/customXml" Target="../ink/ink47.xml"/><Relationship Id="rId102" Type="http://schemas.openxmlformats.org/officeDocument/2006/relationships/image" Target="../media/image61.emf"/><Relationship Id="rId123" Type="http://schemas.openxmlformats.org/officeDocument/2006/relationships/customXml" Target="../ink/ink69.xml"/><Relationship Id="rId128" Type="http://schemas.openxmlformats.org/officeDocument/2006/relationships/image" Target="../media/image74.emf"/><Relationship Id="rId5" Type="http://schemas.openxmlformats.org/officeDocument/2006/relationships/image" Target="../media/image5.png"/><Relationship Id="rId90" Type="http://schemas.openxmlformats.org/officeDocument/2006/relationships/image" Target="../media/image55.emf"/><Relationship Id="rId95" Type="http://schemas.openxmlformats.org/officeDocument/2006/relationships/customXml" Target="../ink/ink55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Relationship Id="rId27" Type="http://schemas.openxmlformats.org/officeDocument/2006/relationships/customXml" Target="../ink/ink21.xml"/><Relationship Id="rId30" Type="http://schemas.openxmlformats.org/officeDocument/2006/relationships/image" Target="../media/image25.emf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48" Type="http://schemas.openxmlformats.org/officeDocument/2006/relationships/image" Target="../media/image34.emf"/><Relationship Id="rId56" Type="http://schemas.openxmlformats.org/officeDocument/2006/relationships/image" Target="../media/image38.emf"/><Relationship Id="rId64" Type="http://schemas.openxmlformats.org/officeDocument/2006/relationships/image" Target="../media/image42.emf"/><Relationship Id="rId69" Type="http://schemas.openxmlformats.org/officeDocument/2006/relationships/customXml" Target="../ink/ink42.xml"/><Relationship Id="rId77" Type="http://schemas.openxmlformats.org/officeDocument/2006/relationships/customXml" Target="../ink/ink46.xml"/><Relationship Id="rId100" Type="http://schemas.openxmlformats.org/officeDocument/2006/relationships/image" Target="../media/image60.emf"/><Relationship Id="rId105" Type="http://schemas.openxmlformats.org/officeDocument/2006/relationships/customXml" Target="../ink/ink60.xml"/><Relationship Id="rId113" Type="http://schemas.openxmlformats.org/officeDocument/2006/relationships/customXml" Target="../ink/ink64.xml"/><Relationship Id="rId118" Type="http://schemas.openxmlformats.org/officeDocument/2006/relationships/image" Target="../media/image69.emf"/><Relationship Id="rId126" Type="http://schemas.openxmlformats.org/officeDocument/2006/relationships/image" Target="../media/image73.emf"/><Relationship Id="rId134" Type="http://schemas.openxmlformats.org/officeDocument/2006/relationships/image" Target="../media/image77.emf"/><Relationship Id="rId8" Type="http://schemas.openxmlformats.org/officeDocument/2006/relationships/image" Target="../media/image14.emf"/><Relationship Id="rId51" Type="http://schemas.openxmlformats.org/officeDocument/2006/relationships/customXml" Target="../ink/ink33.xml"/><Relationship Id="rId72" Type="http://schemas.openxmlformats.org/officeDocument/2006/relationships/image" Target="../media/image46.emf"/><Relationship Id="rId80" Type="http://schemas.openxmlformats.org/officeDocument/2006/relationships/image" Target="../media/image50.emf"/><Relationship Id="rId85" Type="http://schemas.openxmlformats.org/officeDocument/2006/relationships/customXml" Target="../ink/ink50.xml"/><Relationship Id="rId93" Type="http://schemas.openxmlformats.org/officeDocument/2006/relationships/customXml" Target="../ink/ink54.xml"/><Relationship Id="rId98" Type="http://schemas.openxmlformats.org/officeDocument/2006/relationships/image" Target="../media/image59.emf"/><Relationship Id="rId121" Type="http://schemas.openxmlformats.org/officeDocument/2006/relationships/customXml" Target="../ink/ink68.xml"/><Relationship Id="rId3" Type="http://schemas.openxmlformats.org/officeDocument/2006/relationships/image" Target="../media/image3.png"/><Relationship Id="rId12" Type="http://schemas.openxmlformats.org/officeDocument/2006/relationships/image" Target="../media/image16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29.emf"/><Relationship Id="rId46" Type="http://schemas.openxmlformats.org/officeDocument/2006/relationships/image" Target="../media/image33.emf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103" Type="http://schemas.openxmlformats.org/officeDocument/2006/relationships/customXml" Target="../ink/ink59.xml"/><Relationship Id="rId108" Type="http://schemas.openxmlformats.org/officeDocument/2006/relationships/image" Target="../media/image64.emf"/><Relationship Id="rId116" Type="http://schemas.openxmlformats.org/officeDocument/2006/relationships/image" Target="../media/image68.emf"/><Relationship Id="rId124" Type="http://schemas.openxmlformats.org/officeDocument/2006/relationships/image" Target="../media/image72.emf"/><Relationship Id="rId129" Type="http://schemas.openxmlformats.org/officeDocument/2006/relationships/customXml" Target="../ink/ink72.xml"/><Relationship Id="rId20" Type="http://schemas.openxmlformats.org/officeDocument/2006/relationships/image" Target="../media/image20.emf"/><Relationship Id="rId41" Type="http://schemas.openxmlformats.org/officeDocument/2006/relationships/customXml" Target="../ink/ink28.xml"/><Relationship Id="rId54" Type="http://schemas.openxmlformats.org/officeDocument/2006/relationships/image" Target="../media/image37.emf"/><Relationship Id="rId62" Type="http://schemas.openxmlformats.org/officeDocument/2006/relationships/image" Target="../media/image41.emf"/><Relationship Id="rId70" Type="http://schemas.openxmlformats.org/officeDocument/2006/relationships/image" Target="../media/image45.emf"/><Relationship Id="rId75" Type="http://schemas.openxmlformats.org/officeDocument/2006/relationships/customXml" Target="../ink/ink45.xml"/><Relationship Id="rId83" Type="http://schemas.openxmlformats.org/officeDocument/2006/relationships/customXml" Target="../ink/ink49.xml"/><Relationship Id="rId88" Type="http://schemas.openxmlformats.org/officeDocument/2006/relationships/image" Target="../media/image54.emf"/><Relationship Id="rId91" Type="http://schemas.openxmlformats.org/officeDocument/2006/relationships/customXml" Target="../ink/ink53.xml"/><Relationship Id="rId96" Type="http://schemas.openxmlformats.org/officeDocument/2006/relationships/image" Target="../media/image58.emf"/><Relationship Id="rId111" Type="http://schemas.openxmlformats.org/officeDocument/2006/relationships/customXml" Target="../ink/ink63.xml"/><Relationship Id="rId13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4.emf"/><Relationship Id="rId36" Type="http://schemas.openxmlformats.org/officeDocument/2006/relationships/image" Target="../media/image28.emf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6" Type="http://schemas.openxmlformats.org/officeDocument/2006/relationships/image" Target="../media/image63.emf"/><Relationship Id="rId114" Type="http://schemas.openxmlformats.org/officeDocument/2006/relationships/image" Target="../media/image67.emf"/><Relationship Id="rId119" Type="http://schemas.openxmlformats.org/officeDocument/2006/relationships/customXml" Target="../ink/ink67.xml"/><Relationship Id="rId127" Type="http://schemas.openxmlformats.org/officeDocument/2006/relationships/customXml" Target="../ink/ink71.xml"/><Relationship Id="rId10" Type="http://schemas.openxmlformats.org/officeDocument/2006/relationships/image" Target="../media/image15.emf"/><Relationship Id="rId31" Type="http://schemas.openxmlformats.org/officeDocument/2006/relationships/customXml" Target="../ink/ink23.xml"/><Relationship Id="rId44" Type="http://schemas.openxmlformats.org/officeDocument/2006/relationships/image" Target="../media/image32.emf"/><Relationship Id="rId52" Type="http://schemas.openxmlformats.org/officeDocument/2006/relationships/image" Target="../media/image36.emf"/><Relationship Id="rId60" Type="http://schemas.openxmlformats.org/officeDocument/2006/relationships/image" Target="../media/image40.emf"/><Relationship Id="rId65" Type="http://schemas.openxmlformats.org/officeDocument/2006/relationships/customXml" Target="../ink/ink40.xml"/><Relationship Id="rId73" Type="http://schemas.openxmlformats.org/officeDocument/2006/relationships/customXml" Target="../ink/ink44.xml"/><Relationship Id="rId78" Type="http://schemas.openxmlformats.org/officeDocument/2006/relationships/image" Target="../media/image49.emf"/><Relationship Id="rId81" Type="http://schemas.openxmlformats.org/officeDocument/2006/relationships/customXml" Target="../ink/ink48.xml"/><Relationship Id="rId86" Type="http://schemas.openxmlformats.org/officeDocument/2006/relationships/image" Target="../media/image53.emf"/><Relationship Id="rId94" Type="http://schemas.openxmlformats.org/officeDocument/2006/relationships/image" Target="../media/image57.emf"/><Relationship Id="rId99" Type="http://schemas.openxmlformats.org/officeDocument/2006/relationships/customXml" Target="../ink/ink57.xml"/><Relationship Id="rId101" Type="http://schemas.openxmlformats.org/officeDocument/2006/relationships/customXml" Target="../ink/ink58.xml"/><Relationship Id="rId122" Type="http://schemas.openxmlformats.org/officeDocument/2006/relationships/image" Target="../media/image71.emf"/><Relationship Id="rId130" Type="http://schemas.openxmlformats.org/officeDocument/2006/relationships/image" Target="../media/image75.emf"/><Relationship Id="rId4" Type="http://schemas.openxmlformats.org/officeDocument/2006/relationships/image" Target="../media/image4.png"/><Relationship Id="rId9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19.emf"/><Relationship Id="rId39" Type="http://schemas.openxmlformats.org/officeDocument/2006/relationships/customXml" Target="../ink/ink27.xml"/><Relationship Id="rId109" Type="http://schemas.openxmlformats.org/officeDocument/2006/relationships/customXml" Target="../ink/ink62.xml"/><Relationship Id="rId34" Type="http://schemas.openxmlformats.org/officeDocument/2006/relationships/image" Target="../media/image27.emf"/><Relationship Id="rId50" Type="http://schemas.openxmlformats.org/officeDocument/2006/relationships/image" Target="../media/image35.emf"/><Relationship Id="rId55" Type="http://schemas.openxmlformats.org/officeDocument/2006/relationships/customXml" Target="../ink/ink35.xml"/><Relationship Id="rId76" Type="http://schemas.openxmlformats.org/officeDocument/2006/relationships/image" Target="../media/image48.emf"/><Relationship Id="rId97" Type="http://schemas.openxmlformats.org/officeDocument/2006/relationships/customXml" Target="../ink/ink56.xml"/><Relationship Id="rId104" Type="http://schemas.openxmlformats.org/officeDocument/2006/relationships/image" Target="../media/image62.emf"/><Relationship Id="rId120" Type="http://schemas.openxmlformats.org/officeDocument/2006/relationships/image" Target="../media/image70.emf"/><Relationship Id="rId125" Type="http://schemas.openxmlformats.org/officeDocument/2006/relationships/customXml" Target="../ink/ink70.xml"/><Relationship Id="rId7" Type="http://schemas.openxmlformats.org/officeDocument/2006/relationships/customXml" Target="../ink/ink11.xml"/><Relationship Id="rId71" Type="http://schemas.openxmlformats.org/officeDocument/2006/relationships/customXml" Target="../ink/ink43.xml"/><Relationship Id="rId92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2.xml"/><Relationship Id="rId24" Type="http://schemas.openxmlformats.org/officeDocument/2006/relationships/image" Target="../media/image22.emf"/><Relationship Id="rId40" Type="http://schemas.openxmlformats.org/officeDocument/2006/relationships/image" Target="../media/image30.emf"/><Relationship Id="rId45" Type="http://schemas.openxmlformats.org/officeDocument/2006/relationships/customXml" Target="../ink/ink30.xml"/><Relationship Id="rId66" Type="http://schemas.openxmlformats.org/officeDocument/2006/relationships/image" Target="../media/image43.emf"/><Relationship Id="rId87" Type="http://schemas.openxmlformats.org/officeDocument/2006/relationships/customXml" Target="../ink/ink51.xml"/><Relationship Id="rId110" Type="http://schemas.openxmlformats.org/officeDocument/2006/relationships/image" Target="../media/image65.emf"/><Relationship Id="rId115" Type="http://schemas.openxmlformats.org/officeDocument/2006/relationships/customXml" Target="../ink/ink65.xml"/><Relationship Id="rId131" Type="http://schemas.openxmlformats.org/officeDocument/2006/relationships/customXml" Target="../ink/ink73.xml"/><Relationship Id="rId61" Type="http://schemas.openxmlformats.org/officeDocument/2006/relationships/customXml" Target="../ink/ink38.xml"/><Relationship Id="rId82" Type="http://schemas.openxmlformats.org/officeDocument/2006/relationships/image" Target="../media/image51.emf"/><Relationship Id="rId19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9.xml"/><Relationship Id="rId18" Type="http://schemas.openxmlformats.org/officeDocument/2006/relationships/image" Target="../media/image86.emf"/><Relationship Id="rId26" Type="http://schemas.openxmlformats.org/officeDocument/2006/relationships/image" Target="../media/image90.emf"/><Relationship Id="rId39" Type="http://schemas.openxmlformats.org/officeDocument/2006/relationships/customXml" Target="../ink/ink92.xml"/><Relationship Id="rId21" Type="http://schemas.openxmlformats.org/officeDocument/2006/relationships/customXml" Target="../ink/ink83.xml"/><Relationship Id="rId34" Type="http://schemas.openxmlformats.org/officeDocument/2006/relationships/image" Target="../media/image94.emf"/><Relationship Id="rId42" Type="http://schemas.openxmlformats.org/officeDocument/2006/relationships/image" Target="../media/image98.emf"/><Relationship Id="rId47" Type="http://schemas.openxmlformats.org/officeDocument/2006/relationships/customXml" Target="../ink/ink96.xml"/><Relationship Id="rId50" Type="http://schemas.openxmlformats.org/officeDocument/2006/relationships/image" Target="../media/image102.emf"/><Relationship Id="rId55" Type="http://schemas.openxmlformats.org/officeDocument/2006/relationships/customXml" Target="../ink/ink100.xml"/><Relationship Id="rId63" Type="http://schemas.openxmlformats.org/officeDocument/2006/relationships/customXml" Target="../ink/ink104.xml"/><Relationship Id="rId68" Type="http://schemas.openxmlformats.org/officeDocument/2006/relationships/image" Target="../media/image111.emf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5.emf"/><Relationship Id="rId29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11" Type="http://schemas.openxmlformats.org/officeDocument/2006/relationships/customXml" Target="../ink/ink78.xml"/><Relationship Id="rId24" Type="http://schemas.openxmlformats.org/officeDocument/2006/relationships/image" Target="../media/image89.emf"/><Relationship Id="rId32" Type="http://schemas.openxmlformats.org/officeDocument/2006/relationships/image" Target="../media/image93.emf"/><Relationship Id="rId37" Type="http://schemas.openxmlformats.org/officeDocument/2006/relationships/customXml" Target="../ink/ink91.xml"/><Relationship Id="rId40" Type="http://schemas.openxmlformats.org/officeDocument/2006/relationships/image" Target="../media/image97.emf"/><Relationship Id="rId45" Type="http://schemas.openxmlformats.org/officeDocument/2006/relationships/customXml" Target="../ink/ink95.xml"/><Relationship Id="rId53" Type="http://schemas.openxmlformats.org/officeDocument/2006/relationships/customXml" Target="../ink/ink99.xml"/><Relationship Id="rId58" Type="http://schemas.openxmlformats.org/officeDocument/2006/relationships/image" Target="../media/image106.emf"/><Relationship Id="rId66" Type="http://schemas.openxmlformats.org/officeDocument/2006/relationships/image" Target="../media/image110.emf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image" Target="../media/image91.emf"/><Relationship Id="rId36" Type="http://schemas.openxmlformats.org/officeDocument/2006/relationships/image" Target="../media/image95.emf"/><Relationship Id="rId49" Type="http://schemas.openxmlformats.org/officeDocument/2006/relationships/customXml" Target="../ink/ink97.xml"/><Relationship Id="rId57" Type="http://schemas.openxmlformats.org/officeDocument/2006/relationships/customXml" Target="../ink/ink101.xml"/><Relationship Id="rId61" Type="http://schemas.openxmlformats.org/officeDocument/2006/relationships/customXml" Target="../ink/ink103.xml"/><Relationship Id="rId10" Type="http://schemas.openxmlformats.org/officeDocument/2006/relationships/image" Target="../media/image82.emf"/><Relationship Id="rId19" Type="http://schemas.openxmlformats.org/officeDocument/2006/relationships/customXml" Target="../ink/ink82.xml"/><Relationship Id="rId31" Type="http://schemas.openxmlformats.org/officeDocument/2006/relationships/customXml" Target="../ink/ink88.xml"/><Relationship Id="rId44" Type="http://schemas.openxmlformats.org/officeDocument/2006/relationships/image" Target="../media/image99.emf"/><Relationship Id="rId52" Type="http://schemas.openxmlformats.org/officeDocument/2006/relationships/image" Target="../media/image103.emf"/><Relationship Id="rId60" Type="http://schemas.openxmlformats.org/officeDocument/2006/relationships/image" Target="../media/image107.emf"/><Relationship Id="rId65" Type="http://schemas.openxmlformats.org/officeDocument/2006/relationships/customXml" Target="../ink/ink105.xml"/><Relationship Id="rId4" Type="http://schemas.openxmlformats.org/officeDocument/2006/relationships/image" Target="../media/image8.png"/><Relationship Id="rId9" Type="http://schemas.openxmlformats.org/officeDocument/2006/relationships/customXml" Target="../ink/ink77.xml"/><Relationship Id="rId14" Type="http://schemas.openxmlformats.org/officeDocument/2006/relationships/image" Target="../media/image84.emf"/><Relationship Id="rId22" Type="http://schemas.openxmlformats.org/officeDocument/2006/relationships/image" Target="../media/image88.emf"/><Relationship Id="rId27" Type="http://schemas.openxmlformats.org/officeDocument/2006/relationships/customXml" Target="../ink/ink86.xml"/><Relationship Id="rId30" Type="http://schemas.openxmlformats.org/officeDocument/2006/relationships/image" Target="../media/image92.emf"/><Relationship Id="rId35" Type="http://schemas.openxmlformats.org/officeDocument/2006/relationships/customXml" Target="../ink/ink90.xml"/><Relationship Id="rId43" Type="http://schemas.openxmlformats.org/officeDocument/2006/relationships/customXml" Target="../ink/ink94.xml"/><Relationship Id="rId48" Type="http://schemas.openxmlformats.org/officeDocument/2006/relationships/image" Target="../media/image101.emf"/><Relationship Id="rId56" Type="http://schemas.openxmlformats.org/officeDocument/2006/relationships/image" Target="../media/image105.emf"/><Relationship Id="rId64" Type="http://schemas.openxmlformats.org/officeDocument/2006/relationships/image" Target="../media/image109.emf"/><Relationship Id="rId69" Type="http://schemas.openxmlformats.org/officeDocument/2006/relationships/customXml" Target="../ink/ink107.xml"/><Relationship Id="rId8" Type="http://schemas.openxmlformats.org/officeDocument/2006/relationships/image" Target="../media/image81.emf"/><Relationship Id="rId51" Type="http://schemas.openxmlformats.org/officeDocument/2006/relationships/customXml" Target="../ink/ink98.xml"/><Relationship Id="rId3" Type="http://schemas.openxmlformats.org/officeDocument/2006/relationships/image" Target="../media/image7.png"/><Relationship Id="rId12" Type="http://schemas.openxmlformats.org/officeDocument/2006/relationships/image" Target="../media/image83.emf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33" Type="http://schemas.openxmlformats.org/officeDocument/2006/relationships/customXml" Target="../ink/ink89.xml"/><Relationship Id="rId38" Type="http://schemas.openxmlformats.org/officeDocument/2006/relationships/image" Target="../media/image96.emf"/><Relationship Id="rId46" Type="http://schemas.openxmlformats.org/officeDocument/2006/relationships/image" Target="../media/image100.emf"/><Relationship Id="rId59" Type="http://schemas.openxmlformats.org/officeDocument/2006/relationships/customXml" Target="../ink/ink102.xml"/><Relationship Id="rId67" Type="http://schemas.openxmlformats.org/officeDocument/2006/relationships/customXml" Target="../ink/ink106.xml"/><Relationship Id="rId20" Type="http://schemas.openxmlformats.org/officeDocument/2006/relationships/image" Target="../media/image87.emf"/><Relationship Id="rId41" Type="http://schemas.openxmlformats.org/officeDocument/2006/relationships/customXml" Target="../ink/ink93.xml"/><Relationship Id="rId54" Type="http://schemas.openxmlformats.org/officeDocument/2006/relationships/image" Target="../media/image104.emf"/><Relationship Id="rId62" Type="http://schemas.openxmlformats.org/officeDocument/2006/relationships/image" Target="../media/image108.emf"/><Relationship Id="rId70" Type="http://schemas.openxmlformats.org/officeDocument/2006/relationships/image" Target="../media/image112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emf"/><Relationship Id="rId21" Type="http://schemas.openxmlformats.org/officeDocument/2006/relationships/customXml" Target="../ink/ink116.xml"/><Relationship Id="rId34" Type="http://schemas.openxmlformats.org/officeDocument/2006/relationships/image" Target="../media/image129.emf"/><Relationship Id="rId42" Type="http://schemas.openxmlformats.org/officeDocument/2006/relationships/image" Target="../media/image133.emf"/><Relationship Id="rId47" Type="http://schemas.openxmlformats.org/officeDocument/2006/relationships/customXml" Target="../ink/ink129.xml"/><Relationship Id="rId50" Type="http://schemas.openxmlformats.org/officeDocument/2006/relationships/image" Target="../media/image137.emf"/><Relationship Id="rId55" Type="http://schemas.openxmlformats.org/officeDocument/2006/relationships/customXml" Target="../ink/ink133.xml"/><Relationship Id="rId63" Type="http://schemas.openxmlformats.org/officeDocument/2006/relationships/customXml" Target="../ink/ink137.xml"/><Relationship Id="rId68" Type="http://schemas.openxmlformats.org/officeDocument/2006/relationships/image" Target="../media/image146.emf"/><Relationship Id="rId76" Type="http://schemas.openxmlformats.org/officeDocument/2006/relationships/image" Target="../media/image150.emf"/><Relationship Id="rId84" Type="http://schemas.openxmlformats.org/officeDocument/2006/relationships/image" Target="../media/image154.emf"/><Relationship Id="rId89" Type="http://schemas.openxmlformats.org/officeDocument/2006/relationships/customXml" Target="../ink/ink150.xml"/><Relationship Id="rId97" Type="http://schemas.openxmlformats.org/officeDocument/2006/relationships/customXml" Target="../ink/ink154.xml"/><Relationship Id="rId7" Type="http://schemas.openxmlformats.org/officeDocument/2006/relationships/customXml" Target="../ink/ink109.xml"/><Relationship Id="rId71" Type="http://schemas.openxmlformats.org/officeDocument/2006/relationships/customXml" Target="../ink/ink141.xml"/><Relationship Id="rId92" Type="http://schemas.openxmlformats.org/officeDocument/2006/relationships/image" Target="../media/image158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0.emf"/><Relationship Id="rId29" Type="http://schemas.openxmlformats.org/officeDocument/2006/relationships/customXml" Target="../ink/ink120.xml"/><Relationship Id="rId11" Type="http://schemas.openxmlformats.org/officeDocument/2006/relationships/customXml" Target="../ink/ink111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37" Type="http://schemas.openxmlformats.org/officeDocument/2006/relationships/customXml" Target="../ink/ink124.xml"/><Relationship Id="rId40" Type="http://schemas.openxmlformats.org/officeDocument/2006/relationships/image" Target="../media/image132.emf"/><Relationship Id="rId45" Type="http://schemas.openxmlformats.org/officeDocument/2006/relationships/customXml" Target="../ink/ink128.xml"/><Relationship Id="rId53" Type="http://schemas.openxmlformats.org/officeDocument/2006/relationships/customXml" Target="../ink/ink132.xml"/><Relationship Id="rId58" Type="http://schemas.openxmlformats.org/officeDocument/2006/relationships/image" Target="../media/image141.emf"/><Relationship Id="rId66" Type="http://schemas.openxmlformats.org/officeDocument/2006/relationships/image" Target="../media/image145.emf"/><Relationship Id="rId74" Type="http://schemas.openxmlformats.org/officeDocument/2006/relationships/image" Target="../media/image149.emf"/><Relationship Id="rId79" Type="http://schemas.openxmlformats.org/officeDocument/2006/relationships/customXml" Target="../ink/ink145.xml"/><Relationship Id="rId87" Type="http://schemas.openxmlformats.org/officeDocument/2006/relationships/customXml" Target="../ink/ink149.xml"/><Relationship Id="rId5" Type="http://schemas.openxmlformats.org/officeDocument/2006/relationships/customXml" Target="../ink/ink108.xml"/><Relationship Id="rId61" Type="http://schemas.openxmlformats.org/officeDocument/2006/relationships/customXml" Target="../ink/ink136.xml"/><Relationship Id="rId82" Type="http://schemas.openxmlformats.org/officeDocument/2006/relationships/image" Target="../media/image153.emf"/><Relationship Id="rId90" Type="http://schemas.openxmlformats.org/officeDocument/2006/relationships/image" Target="../media/image157.emf"/><Relationship Id="rId95" Type="http://schemas.openxmlformats.org/officeDocument/2006/relationships/customXml" Target="../ink/ink153.xml"/><Relationship Id="rId19" Type="http://schemas.openxmlformats.org/officeDocument/2006/relationships/customXml" Target="../ink/ink115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19.xml"/><Relationship Id="rId30" Type="http://schemas.openxmlformats.org/officeDocument/2006/relationships/image" Target="../media/image127.emf"/><Relationship Id="rId35" Type="http://schemas.openxmlformats.org/officeDocument/2006/relationships/customXml" Target="../ink/ink123.xml"/><Relationship Id="rId43" Type="http://schemas.openxmlformats.org/officeDocument/2006/relationships/customXml" Target="../ink/ink127.xml"/><Relationship Id="rId48" Type="http://schemas.openxmlformats.org/officeDocument/2006/relationships/image" Target="../media/image136.emf"/><Relationship Id="rId56" Type="http://schemas.openxmlformats.org/officeDocument/2006/relationships/image" Target="../media/image140.emf"/><Relationship Id="rId64" Type="http://schemas.openxmlformats.org/officeDocument/2006/relationships/image" Target="../media/image144.emf"/><Relationship Id="rId69" Type="http://schemas.openxmlformats.org/officeDocument/2006/relationships/customXml" Target="../ink/ink140.xml"/><Relationship Id="rId77" Type="http://schemas.openxmlformats.org/officeDocument/2006/relationships/customXml" Target="../ink/ink144.xml"/><Relationship Id="rId8" Type="http://schemas.openxmlformats.org/officeDocument/2006/relationships/image" Target="../media/image116.emf"/><Relationship Id="rId51" Type="http://schemas.openxmlformats.org/officeDocument/2006/relationships/customXml" Target="../ink/ink131.xml"/><Relationship Id="rId72" Type="http://schemas.openxmlformats.org/officeDocument/2006/relationships/image" Target="../media/image148.emf"/><Relationship Id="rId80" Type="http://schemas.openxmlformats.org/officeDocument/2006/relationships/image" Target="../media/image152.emf"/><Relationship Id="rId85" Type="http://schemas.openxmlformats.org/officeDocument/2006/relationships/customXml" Target="../ink/ink148.xml"/><Relationship Id="rId93" Type="http://schemas.openxmlformats.org/officeDocument/2006/relationships/customXml" Target="../ink/ink152.xml"/><Relationship Id="rId98" Type="http://schemas.openxmlformats.org/officeDocument/2006/relationships/image" Target="../media/image161.emf"/><Relationship Id="rId3" Type="http://schemas.openxmlformats.org/officeDocument/2006/relationships/image" Target="../media/image9.png"/><Relationship Id="rId12" Type="http://schemas.openxmlformats.org/officeDocument/2006/relationships/image" Target="../media/image118.emf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31.emf"/><Relationship Id="rId46" Type="http://schemas.openxmlformats.org/officeDocument/2006/relationships/image" Target="../media/image135.emf"/><Relationship Id="rId59" Type="http://schemas.openxmlformats.org/officeDocument/2006/relationships/customXml" Target="../ink/ink135.xml"/><Relationship Id="rId67" Type="http://schemas.openxmlformats.org/officeDocument/2006/relationships/customXml" Target="../ink/ink139.xml"/><Relationship Id="rId20" Type="http://schemas.openxmlformats.org/officeDocument/2006/relationships/image" Target="../media/image122.emf"/><Relationship Id="rId41" Type="http://schemas.openxmlformats.org/officeDocument/2006/relationships/customXml" Target="../ink/ink126.xml"/><Relationship Id="rId54" Type="http://schemas.openxmlformats.org/officeDocument/2006/relationships/image" Target="../media/image139.emf"/><Relationship Id="rId62" Type="http://schemas.openxmlformats.org/officeDocument/2006/relationships/image" Target="../media/image143.emf"/><Relationship Id="rId70" Type="http://schemas.openxmlformats.org/officeDocument/2006/relationships/image" Target="../media/image147.emf"/><Relationship Id="rId75" Type="http://schemas.openxmlformats.org/officeDocument/2006/relationships/customXml" Target="../ink/ink143.xml"/><Relationship Id="rId83" Type="http://schemas.openxmlformats.org/officeDocument/2006/relationships/customXml" Target="../ink/ink147.xml"/><Relationship Id="rId88" Type="http://schemas.openxmlformats.org/officeDocument/2006/relationships/image" Target="../media/image156.emf"/><Relationship Id="rId91" Type="http://schemas.openxmlformats.org/officeDocument/2006/relationships/customXml" Target="../ink/ink151.xml"/><Relationship Id="rId96" Type="http://schemas.openxmlformats.org/officeDocument/2006/relationships/image" Target="../media/image1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49" Type="http://schemas.openxmlformats.org/officeDocument/2006/relationships/customXml" Target="../ink/ink130.xml"/><Relationship Id="rId57" Type="http://schemas.openxmlformats.org/officeDocument/2006/relationships/customXml" Target="../ink/ink134.xml"/><Relationship Id="rId10" Type="http://schemas.openxmlformats.org/officeDocument/2006/relationships/image" Target="../media/image117.emf"/><Relationship Id="rId31" Type="http://schemas.openxmlformats.org/officeDocument/2006/relationships/customXml" Target="../ink/ink121.xml"/><Relationship Id="rId44" Type="http://schemas.openxmlformats.org/officeDocument/2006/relationships/image" Target="../media/image134.emf"/><Relationship Id="rId52" Type="http://schemas.openxmlformats.org/officeDocument/2006/relationships/image" Target="../media/image138.emf"/><Relationship Id="rId60" Type="http://schemas.openxmlformats.org/officeDocument/2006/relationships/image" Target="../media/image142.emf"/><Relationship Id="rId65" Type="http://schemas.openxmlformats.org/officeDocument/2006/relationships/customXml" Target="../ink/ink138.xml"/><Relationship Id="rId73" Type="http://schemas.openxmlformats.org/officeDocument/2006/relationships/customXml" Target="../ink/ink142.xml"/><Relationship Id="rId78" Type="http://schemas.openxmlformats.org/officeDocument/2006/relationships/image" Target="../media/image151.emf"/><Relationship Id="rId81" Type="http://schemas.openxmlformats.org/officeDocument/2006/relationships/customXml" Target="../ink/ink146.xml"/><Relationship Id="rId86" Type="http://schemas.openxmlformats.org/officeDocument/2006/relationships/image" Target="../media/image155.emf"/><Relationship Id="rId94" Type="http://schemas.openxmlformats.org/officeDocument/2006/relationships/image" Target="../media/image159.emf"/><Relationship Id="rId4" Type="http://schemas.openxmlformats.org/officeDocument/2006/relationships/image" Target="../media/image10.png"/><Relationship Id="rId9" Type="http://schemas.openxmlformats.org/officeDocument/2006/relationships/customXml" Target="../ink/ink110.xml"/><Relationship Id="rId13" Type="http://schemas.openxmlformats.org/officeDocument/2006/relationships/customXml" Target="../ink/ink112.xml"/><Relationship Id="rId18" Type="http://schemas.openxmlformats.org/officeDocument/2006/relationships/image" Target="../media/image121.emf"/><Relationship Id="rId39" Type="http://schemas.openxmlformats.org/officeDocument/2006/relationships/customXml" Target="../ink/ink1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3" Type="http://schemas.openxmlformats.org/officeDocument/2006/relationships/customXml" Target="../ink/ink155.xml"/><Relationship Id="rId7" Type="http://schemas.openxmlformats.org/officeDocument/2006/relationships/customXml" Target="../ink/ink15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emf"/><Relationship Id="rId5" Type="http://schemas.openxmlformats.org/officeDocument/2006/relationships/customXml" Target="../ink/ink156.xml"/><Relationship Id="rId10" Type="http://schemas.openxmlformats.org/officeDocument/2006/relationships/image" Target="../media/image165.emf"/><Relationship Id="rId4" Type="http://schemas.openxmlformats.org/officeDocument/2006/relationships/image" Target="../media/image162.emf"/><Relationship Id="rId9" Type="http://schemas.openxmlformats.org/officeDocument/2006/relationships/customXml" Target="../ink/ink1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customXml" Target="../ink/ink164.xml"/><Relationship Id="rId18" Type="http://schemas.openxmlformats.org/officeDocument/2006/relationships/image" Target="../media/image173.emf"/><Relationship Id="rId26" Type="http://schemas.openxmlformats.org/officeDocument/2006/relationships/image" Target="../media/image177.emf"/><Relationship Id="rId3" Type="http://schemas.openxmlformats.org/officeDocument/2006/relationships/customXml" Target="../ink/ink159.xml"/><Relationship Id="rId21" Type="http://schemas.openxmlformats.org/officeDocument/2006/relationships/customXml" Target="../ink/ink168.xml"/><Relationship Id="rId7" Type="http://schemas.openxmlformats.org/officeDocument/2006/relationships/customXml" Target="../ink/ink161.xml"/><Relationship Id="rId12" Type="http://schemas.openxmlformats.org/officeDocument/2006/relationships/image" Target="../media/image170.emf"/><Relationship Id="rId17" Type="http://schemas.openxmlformats.org/officeDocument/2006/relationships/customXml" Target="../ink/ink166.xml"/><Relationship Id="rId25" Type="http://schemas.openxmlformats.org/officeDocument/2006/relationships/customXml" Target="../ink/ink17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2.emf"/><Relationship Id="rId20" Type="http://schemas.openxmlformats.org/officeDocument/2006/relationships/image" Target="../media/image1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emf"/><Relationship Id="rId11" Type="http://schemas.openxmlformats.org/officeDocument/2006/relationships/customXml" Target="../ink/ink163.xml"/><Relationship Id="rId24" Type="http://schemas.openxmlformats.org/officeDocument/2006/relationships/image" Target="../media/image176.emf"/><Relationship Id="rId5" Type="http://schemas.openxmlformats.org/officeDocument/2006/relationships/customXml" Target="../ink/ink160.xml"/><Relationship Id="rId15" Type="http://schemas.openxmlformats.org/officeDocument/2006/relationships/customXml" Target="../ink/ink165.xml"/><Relationship Id="rId23" Type="http://schemas.openxmlformats.org/officeDocument/2006/relationships/customXml" Target="../ink/ink169.xml"/><Relationship Id="rId10" Type="http://schemas.openxmlformats.org/officeDocument/2006/relationships/image" Target="../media/image169.emf"/><Relationship Id="rId19" Type="http://schemas.openxmlformats.org/officeDocument/2006/relationships/customXml" Target="../ink/ink167.xml"/><Relationship Id="rId4" Type="http://schemas.openxmlformats.org/officeDocument/2006/relationships/image" Target="../media/image166.emf"/><Relationship Id="rId9" Type="http://schemas.openxmlformats.org/officeDocument/2006/relationships/customXml" Target="../ink/ink162.xml"/><Relationship Id="rId14" Type="http://schemas.openxmlformats.org/officeDocument/2006/relationships/image" Target="../media/image171.emf"/><Relationship Id="rId22" Type="http://schemas.openxmlformats.org/officeDocument/2006/relationships/image" Target="../media/image17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customXml" Target="../ink/ink171.xml"/><Relationship Id="rId7" Type="http://schemas.openxmlformats.org/officeDocument/2006/relationships/customXml" Target="../ink/ink17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emf"/><Relationship Id="rId5" Type="http://schemas.openxmlformats.org/officeDocument/2006/relationships/customXml" Target="../ink/ink172.xml"/><Relationship Id="rId4" Type="http://schemas.openxmlformats.org/officeDocument/2006/relationships/image" Target="../media/image17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6.xml"/><Relationship Id="rId3" Type="http://schemas.openxmlformats.org/officeDocument/2006/relationships/image" Target="../media/image11.png"/><Relationship Id="rId7" Type="http://schemas.openxmlformats.org/officeDocument/2006/relationships/image" Target="../media/image18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5.xml"/><Relationship Id="rId11" Type="http://schemas.openxmlformats.org/officeDocument/2006/relationships/image" Target="../media/image185.emf"/><Relationship Id="rId5" Type="http://schemas.openxmlformats.org/officeDocument/2006/relationships/image" Target="../media/image182.emf"/><Relationship Id="rId10" Type="http://schemas.openxmlformats.org/officeDocument/2006/relationships/customXml" Target="../ink/ink177.xml"/><Relationship Id="rId4" Type="http://schemas.openxmlformats.org/officeDocument/2006/relationships/customXml" Target="../ink/ink174.xml"/><Relationship Id="rId9" Type="http://schemas.openxmlformats.org/officeDocument/2006/relationships/image" Target="../media/image18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4318" y="29182"/>
            <a:ext cx="12128771" cy="67850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22911" y="60410"/>
            <a:ext cx="645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Öffentliche Finanzen und 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" y="1138324"/>
            <a:ext cx="1330796" cy="9874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210" y="721363"/>
            <a:ext cx="182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Wilhelmshaven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2977" y="5451641"/>
            <a:ext cx="4477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Prof. Dr. </a:t>
            </a:r>
            <a:r>
              <a:rPr lang="de-DE" sz="1400" b="1" dirty="0"/>
              <a:t>B</a:t>
            </a:r>
            <a:r>
              <a:rPr lang="de-DE" sz="1400" b="1" dirty="0" smtClean="0"/>
              <a:t>ernhard Köster</a:t>
            </a:r>
          </a:p>
          <a:p>
            <a:pPr algn="ctr"/>
            <a:r>
              <a:rPr lang="de-DE" sz="1400" b="1" dirty="0" smtClean="0"/>
              <a:t>Jade-Hochschule Wilhelmshaven</a:t>
            </a:r>
          </a:p>
          <a:p>
            <a:pPr algn="ctr"/>
            <a:r>
              <a:rPr lang="de-DE" sz="1400" b="1" dirty="0"/>
              <a:t>3</a:t>
            </a:r>
            <a:r>
              <a:rPr lang="de-DE" sz="1400" b="1" dirty="0" smtClean="0"/>
              <a:t>. Termin </a:t>
            </a:r>
            <a:r>
              <a:rPr lang="de-DE" sz="1400" b="1" dirty="0" err="1" smtClean="0"/>
              <a:t>WiSe</a:t>
            </a:r>
            <a:r>
              <a:rPr lang="de-DE" sz="1400" b="1" dirty="0" smtClean="0"/>
              <a:t> 2021</a:t>
            </a:r>
          </a:p>
          <a:p>
            <a:pPr algn="ctr"/>
            <a:r>
              <a:rPr lang="de-DE" sz="1400" b="1" dirty="0">
                <a:hlinkClick r:id="rId4"/>
              </a:rPr>
              <a:t>http://</a:t>
            </a:r>
            <a:r>
              <a:rPr lang="de-DE" sz="1400" b="1" dirty="0" smtClean="0">
                <a:hlinkClick r:id="rId4"/>
              </a:rPr>
              <a:t>www.bernhardkoester.de/vorlesungen/inhalt.html</a:t>
            </a:r>
            <a:endParaRPr lang="de-DE" sz="1400" b="1" dirty="0" smtClean="0"/>
          </a:p>
          <a:p>
            <a:pPr algn="ctr"/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14223" y="1076558"/>
            <a:ext cx="4406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Diese Vorlesung wird in Bild</a:t>
            </a:r>
          </a:p>
          <a:p>
            <a:pPr algn="ctr"/>
            <a:r>
              <a:rPr lang="de-DE" sz="2800" b="1" u="sng" dirty="0"/>
              <a:t>u</a:t>
            </a:r>
            <a:r>
              <a:rPr lang="de-DE" sz="2800" b="1" u="sng" dirty="0" smtClean="0"/>
              <a:t>nd Ton des</a:t>
            </a:r>
          </a:p>
          <a:p>
            <a:pPr algn="ctr"/>
            <a:r>
              <a:rPr lang="de-DE" sz="2800" b="1" u="sng" dirty="0" smtClean="0"/>
              <a:t>Dozenten</a:t>
            </a:r>
          </a:p>
          <a:p>
            <a:pPr algn="ctr"/>
            <a:r>
              <a:rPr lang="de-DE" sz="2800" b="1" u="sng" dirty="0" smtClean="0"/>
              <a:t>mitgeschnitten</a:t>
            </a:r>
          </a:p>
          <a:p>
            <a:pPr algn="ctr"/>
            <a:r>
              <a:rPr lang="de-DE" sz="2800" b="1" u="sng" dirty="0"/>
              <a:t>u</a:t>
            </a:r>
            <a:r>
              <a:rPr lang="de-DE" sz="2800" b="1" u="sng" dirty="0" smtClean="0"/>
              <a:t>nd anschließend online zur</a:t>
            </a:r>
          </a:p>
          <a:p>
            <a:pPr algn="ctr"/>
            <a:r>
              <a:rPr lang="de-DE" sz="2800" b="1" u="sng" dirty="0" smtClean="0"/>
              <a:t>Verfügung gestellt</a:t>
            </a:r>
          </a:p>
          <a:p>
            <a:pPr algn="ctr"/>
            <a:endParaRPr lang="de-DE" sz="2800" b="1" u="sng" dirty="0"/>
          </a:p>
        </p:txBody>
      </p:sp>
      <p:sp>
        <p:nvSpPr>
          <p:cNvPr id="14" name="Rechteck 13"/>
          <p:cNvSpPr/>
          <p:nvPr/>
        </p:nvSpPr>
        <p:spPr>
          <a:xfrm>
            <a:off x="8663288" y="4186819"/>
            <a:ext cx="3489800" cy="260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094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783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82367" y="317875"/>
            <a:ext cx="3783204" cy="1048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Nachfragefunktion (Annahmen):</a:t>
            </a:r>
            <a:endParaRPr lang="de-DE" sz="2000" dirty="0"/>
          </a:p>
          <a:p>
            <a:r>
              <a:rPr lang="de-DE" sz="2000" dirty="0" smtClean="0"/>
              <a:t>x </a:t>
            </a:r>
            <a:r>
              <a:rPr lang="de-DE" sz="2000" dirty="0"/>
              <a:t>= S(1/n </a:t>
            </a:r>
            <a:r>
              <a:rPr lang="de-DE" sz="2000" dirty="0" smtClean="0"/>
              <a:t>– b(p-P))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= S/</a:t>
            </a:r>
            <a:r>
              <a:rPr lang="de-DE" sz="2000" dirty="0" err="1" smtClean="0"/>
              <a:t>n+SbP</a:t>
            </a:r>
            <a:r>
              <a:rPr lang="de-DE" sz="2000" dirty="0" smtClean="0"/>
              <a:t> – </a:t>
            </a:r>
            <a:r>
              <a:rPr lang="de-DE" sz="2000" dirty="0" err="1" smtClean="0"/>
              <a:t>Sbp</a:t>
            </a:r>
            <a:endParaRPr lang="de-DE" sz="2000" dirty="0" smtClean="0"/>
          </a:p>
          <a:p>
            <a:r>
              <a:rPr lang="de-DE" sz="2000" dirty="0" smtClean="0"/>
              <a:t>   =       A        – </a:t>
            </a:r>
            <a:r>
              <a:rPr lang="de-DE" sz="2000" dirty="0" err="1" smtClean="0"/>
              <a:t>B∙p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2180492" y="752865"/>
            <a:ext cx="377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096000" y="752865"/>
            <a:ext cx="4635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err="1" smtClean="0"/>
              <a:t>Preis</a:t>
            </a:r>
            <a:r>
              <a:rPr lang="en-US" dirty="0" smtClean="0"/>
              <a:t> der </a:t>
            </a:r>
            <a:r>
              <a:rPr lang="en-US" dirty="0" err="1" smtClean="0"/>
              <a:t>einzelnen</a:t>
            </a:r>
            <a:r>
              <a:rPr lang="en-US" dirty="0" smtClean="0"/>
              <a:t> Firma</a:t>
            </a:r>
          </a:p>
          <a:p>
            <a:r>
              <a:rPr lang="en-US" dirty="0" smtClean="0"/>
              <a:t>P = </a:t>
            </a:r>
            <a:r>
              <a:rPr lang="en-US" dirty="0" err="1" smtClean="0"/>
              <a:t>Durchschnittspreis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Konkurrenten</a:t>
            </a:r>
            <a:endParaRPr lang="en-US" dirty="0" smtClean="0"/>
          </a:p>
          <a:p>
            <a:r>
              <a:rPr lang="en-US" dirty="0" smtClean="0"/>
              <a:t>b = Parameter der </a:t>
            </a:r>
            <a:r>
              <a:rPr lang="en-US" dirty="0" err="1" smtClean="0"/>
              <a:t>Preissensitivität</a:t>
            </a:r>
            <a:r>
              <a:rPr lang="en-US" dirty="0" smtClean="0"/>
              <a:t> (b&gt;0) 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5362" y="1754833"/>
            <a:ext cx="2321169" cy="433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/>
              <a:t>Monopoloptimum:</a:t>
            </a:r>
            <a:endParaRPr lang="de-DE" sz="2000" b="1" dirty="0"/>
          </a:p>
          <a:p>
            <a:endParaRPr lang="de-DE" sz="20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40191" y="3255462"/>
            <a:ext cx="2416630" cy="433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/>
              <a:t>Durchschnittskosten:</a:t>
            </a:r>
            <a:endParaRPr lang="de-DE" sz="2000" b="1" dirty="0"/>
          </a:p>
          <a:p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40191" y="4037484"/>
            <a:ext cx="7752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Gleichgewicht</a:t>
            </a:r>
            <a:r>
              <a:rPr lang="en-US" dirty="0" smtClean="0"/>
              <a:t>: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/>
              <a:t>Firmen</a:t>
            </a:r>
            <a:r>
              <a:rPr lang="en-US" dirty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symmetrisch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produzieren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gleichen</a:t>
            </a:r>
            <a:r>
              <a:rPr lang="en-US" dirty="0" smtClean="0"/>
              <a:t> </a:t>
            </a:r>
            <a:r>
              <a:rPr lang="en-US" dirty="0" err="1" smtClean="0"/>
              <a:t>Preis</a:t>
            </a:r>
            <a:r>
              <a:rPr lang="en-US" dirty="0" smtClean="0"/>
              <a:t> und </a:t>
            </a:r>
            <a:r>
              <a:rPr lang="en-US" dirty="0" err="1" smtClean="0"/>
              <a:t>haben</a:t>
            </a:r>
            <a:r>
              <a:rPr lang="en-US" dirty="0" smtClean="0"/>
              <a:t> den </a:t>
            </a:r>
            <a:r>
              <a:rPr lang="en-US" dirty="0" err="1" smtClean="0"/>
              <a:t>gleichen</a:t>
            </a:r>
            <a:r>
              <a:rPr lang="en-US" dirty="0" smtClean="0"/>
              <a:t> </a:t>
            </a:r>
            <a:r>
              <a:rPr lang="en-US" dirty="0" err="1" smtClean="0"/>
              <a:t>Marktanteil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75362" y="3626057"/>
            <a:ext cx="1826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 = K/x = </a:t>
            </a:r>
            <a:r>
              <a:rPr lang="en-US" dirty="0" smtClean="0"/>
              <a:t>KF/</a:t>
            </a:r>
            <a:r>
              <a:rPr lang="en-US" dirty="0" err="1" smtClean="0"/>
              <a:t>x+k</a:t>
            </a:r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115236" y="2137678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E=p(x)∙x=(A/B-x/B)x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115236" y="4668244"/>
            <a:ext cx="7064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→ </a:t>
            </a:r>
            <a:r>
              <a:rPr lang="en-US" dirty="0" smtClean="0"/>
              <a:t>p=p</a:t>
            </a:r>
            <a:r>
              <a:rPr lang="en-US" dirty="0"/>
              <a:t>*=</a:t>
            </a:r>
            <a:r>
              <a:rPr lang="en-US" dirty="0" smtClean="0"/>
              <a:t>P </a:t>
            </a:r>
            <a:r>
              <a:rPr lang="en-US" dirty="0" err="1" smtClean="0"/>
              <a:t>ergibt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Firma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Marktanteil</a:t>
            </a:r>
            <a:r>
              <a:rPr lang="en-US" dirty="0" smtClean="0"/>
              <a:t> von x*=S/n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1" y="5051708"/>
            <a:ext cx="7048920" cy="433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/>
              <a:t>Einsetzen in Monopoloptimum und Durchschnittskosten:</a:t>
            </a:r>
            <a:endParaRPr lang="de-DE" sz="2000" b="1" dirty="0"/>
          </a:p>
          <a:p>
            <a:endParaRPr lang="de-DE" sz="2000" dirty="0"/>
          </a:p>
        </p:txBody>
      </p:sp>
      <p:sp>
        <p:nvSpPr>
          <p:cNvPr id="33" name="Rechteck 32"/>
          <p:cNvSpPr/>
          <p:nvPr/>
        </p:nvSpPr>
        <p:spPr>
          <a:xfrm>
            <a:off x="0" y="5353447"/>
            <a:ext cx="347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PP-</a:t>
            </a:r>
            <a:r>
              <a:rPr lang="en-US" dirty="0" err="1" smtClean="0"/>
              <a:t>Kurve</a:t>
            </a:r>
            <a:r>
              <a:rPr lang="en-US" dirty="0" smtClean="0"/>
              <a:t>: </a:t>
            </a:r>
            <a:r>
              <a:rPr lang="en-US" sz="1200" dirty="0" err="1" smtClean="0"/>
              <a:t>Durchschnittspreis</a:t>
            </a:r>
            <a:r>
              <a:rPr lang="en-US" sz="1200" dirty="0" smtClean="0"/>
              <a:t> </a:t>
            </a:r>
            <a:r>
              <a:rPr lang="en-US" sz="1200" dirty="0" err="1" smtClean="0"/>
              <a:t>als</a:t>
            </a:r>
            <a:r>
              <a:rPr lang="en-US" sz="1200" dirty="0" smtClean="0"/>
              <a:t> </a:t>
            </a:r>
            <a:r>
              <a:rPr lang="en-US" sz="1200" dirty="0" err="1"/>
              <a:t>Funktion</a:t>
            </a:r>
            <a:r>
              <a:rPr lang="en-US" sz="1200" dirty="0"/>
              <a:t> von </a:t>
            </a:r>
            <a:r>
              <a:rPr lang="en-US" sz="1200" dirty="0" smtClean="0"/>
              <a:t>n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4401724" y="5353447"/>
            <a:ext cx="3592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CC-</a:t>
            </a:r>
            <a:r>
              <a:rPr lang="en-US" dirty="0" err="1" smtClean="0"/>
              <a:t>Kurve</a:t>
            </a:r>
            <a:r>
              <a:rPr lang="en-US" dirty="0" smtClean="0"/>
              <a:t>: </a:t>
            </a:r>
            <a:r>
              <a:rPr lang="en-US" sz="1200" dirty="0" err="1" smtClean="0"/>
              <a:t>Durchschnittskosten</a:t>
            </a:r>
            <a:r>
              <a:rPr lang="en-US" sz="1200" dirty="0" smtClean="0"/>
              <a:t> </a:t>
            </a:r>
            <a:r>
              <a:rPr lang="en-US" sz="1200" dirty="0" err="1" smtClean="0"/>
              <a:t>als</a:t>
            </a:r>
            <a:r>
              <a:rPr lang="en-US" sz="1200" dirty="0" smtClean="0"/>
              <a:t> </a:t>
            </a:r>
            <a:r>
              <a:rPr lang="en-US" sz="1200" dirty="0" err="1" smtClean="0"/>
              <a:t>Funktion</a:t>
            </a:r>
            <a:r>
              <a:rPr lang="en-US" sz="1200" dirty="0" smtClean="0"/>
              <a:t> von n</a:t>
            </a:r>
            <a:endParaRPr lang="de-DE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257117" y="551106"/>
              <a:ext cx="3387960" cy="1854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997" y="534186"/>
                <a:ext cx="3420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Freihand 53"/>
              <p14:cNvContentPartPr/>
              <p14:nvPr/>
            </p14:nvContentPartPr>
            <p14:xfrm>
              <a:off x="686597" y="1724346"/>
              <a:ext cx="1489680" cy="149760"/>
            </p14:xfrm>
          </p:contentPart>
        </mc:Choice>
        <mc:Fallback xmlns="">
          <p:pic>
            <p:nvPicPr>
              <p:cNvPr id="54" name="Freihand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077" y="1709226"/>
                <a:ext cx="1516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0" name="Freihand 109"/>
              <p14:cNvContentPartPr/>
              <p14:nvPr/>
            </p14:nvContentPartPr>
            <p14:xfrm>
              <a:off x="236597" y="-25974"/>
              <a:ext cx="11195280" cy="4386960"/>
            </p14:xfrm>
          </p:contentPart>
        </mc:Choice>
        <mc:Fallback xmlns="">
          <p:pic>
            <p:nvPicPr>
              <p:cNvPr id="110" name="Freihand 10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197" y="-40374"/>
                <a:ext cx="11226600" cy="44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" name="Freihand 152"/>
              <p14:cNvContentPartPr/>
              <p14:nvPr/>
            </p14:nvContentPartPr>
            <p14:xfrm>
              <a:off x="1596317" y="4311306"/>
              <a:ext cx="3197160" cy="110520"/>
            </p14:xfrm>
          </p:contentPart>
        </mc:Choice>
        <mc:Fallback xmlns="">
          <p:pic>
            <p:nvPicPr>
              <p:cNvPr id="153" name="Freihand 1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6597" y="4294746"/>
                <a:ext cx="3223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5" name="Freihand 154"/>
              <p14:cNvContentPartPr/>
              <p14:nvPr/>
            </p14:nvContentPartPr>
            <p14:xfrm>
              <a:off x="403637" y="5012226"/>
              <a:ext cx="788760" cy="78840"/>
            </p14:xfrm>
          </p:contentPart>
        </mc:Choice>
        <mc:Fallback xmlns="">
          <p:pic>
            <p:nvPicPr>
              <p:cNvPr id="155" name="Freihand 1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597" y="4995666"/>
                <a:ext cx="819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7" name="Freihand 156"/>
              <p14:cNvContentPartPr/>
              <p14:nvPr/>
            </p14:nvContentPartPr>
            <p14:xfrm>
              <a:off x="5987237" y="5044986"/>
              <a:ext cx="722520" cy="38880"/>
            </p14:xfrm>
          </p:contentPart>
        </mc:Choice>
        <mc:Fallback xmlns="">
          <p:pic>
            <p:nvPicPr>
              <p:cNvPr id="157" name="Freihand 15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74277" y="5029506"/>
                <a:ext cx="744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9" name="Freihand 158"/>
              <p14:cNvContentPartPr/>
              <p14:nvPr/>
            </p14:nvContentPartPr>
            <p14:xfrm>
              <a:off x="8473397" y="2605266"/>
              <a:ext cx="1299240" cy="104760"/>
            </p14:xfrm>
          </p:contentPart>
        </mc:Choice>
        <mc:Fallback xmlns="">
          <p:pic>
            <p:nvPicPr>
              <p:cNvPr id="159" name="Freihand 15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62597" y="2587986"/>
                <a:ext cx="1327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" name="Freihand 162"/>
              <p14:cNvContentPartPr/>
              <p14:nvPr/>
            </p14:nvContentPartPr>
            <p14:xfrm>
              <a:off x="3487757" y="3781026"/>
              <a:ext cx="1460160" cy="137520"/>
            </p14:xfrm>
          </p:contentPart>
        </mc:Choice>
        <mc:Fallback xmlns="">
          <p:pic>
            <p:nvPicPr>
              <p:cNvPr id="163" name="Freihand 16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5877" y="3765546"/>
                <a:ext cx="1487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6" name="Freihand 165"/>
              <p14:cNvContentPartPr/>
              <p14:nvPr/>
            </p14:nvContentPartPr>
            <p14:xfrm>
              <a:off x="2300117" y="2002266"/>
              <a:ext cx="1602000" cy="168480"/>
            </p14:xfrm>
          </p:contentPart>
        </mc:Choice>
        <mc:Fallback xmlns="">
          <p:pic>
            <p:nvPicPr>
              <p:cNvPr id="166" name="Freihand 16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82477" y="1984626"/>
                <a:ext cx="1636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9" name="Freihand 168"/>
              <p14:cNvContentPartPr/>
              <p14:nvPr/>
            </p14:nvContentPartPr>
            <p14:xfrm>
              <a:off x="8429477" y="2667906"/>
              <a:ext cx="1333800" cy="105480"/>
            </p14:xfrm>
          </p:contentPart>
        </mc:Choice>
        <mc:Fallback xmlns="">
          <p:pic>
            <p:nvPicPr>
              <p:cNvPr id="169" name="Freihand 16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14357" y="2652426"/>
                <a:ext cx="1364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6" name="Freihand 225"/>
              <p14:cNvContentPartPr/>
              <p14:nvPr/>
            </p14:nvContentPartPr>
            <p14:xfrm>
              <a:off x="636557" y="6725466"/>
              <a:ext cx="3219120" cy="98280"/>
            </p14:xfrm>
          </p:contentPart>
        </mc:Choice>
        <mc:Fallback xmlns="">
          <p:pic>
            <p:nvPicPr>
              <p:cNvPr id="226" name="Freihand 2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0797" y="6710706"/>
                <a:ext cx="3239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8" name="Freihand 227"/>
              <p14:cNvContentPartPr/>
              <p14:nvPr/>
            </p14:nvContentPartPr>
            <p14:xfrm>
              <a:off x="229037" y="3958866"/>
              <a:ext cx="1556280" cy="104760"/>
            </p14:xfrm>
          </p:contentPart>
        </mc:Choice>
        <mc:Fallback xmlns="">
          <p:pic>
            <p:nvPicPr>
              <p:cNvPr id="228" name="Freihand 2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637" y="3943386"/>
                <a:ext cx="1586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" name="Freihand 234"/>
              <p14:cNvContentPartPr/>
              <p14:nvPr/>
            </p14:nvContentPartPr>
            <p14:xfrm>
              <a:off x="2961437" y="6616746"/>
              <a:ext cx="789480" cy="188640"/>
            </p14:xfrm>
          </p:contentPart>
        </mc:Choice>
        <mc:Fallback xmlns="">
          <p:pic>
            <p:nvPicPr>
              <p:cNvPr id="235" name="Freihand 2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44877" y="6600186"/>
                <a:ext cx="82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3" name="Freihand 262"/>
              <p14:cNvContentPartPr/>
              <p14:nvPr/>
            </p14:nvContentPartPr>
            <p14:xfrm>
              <a:off x="7605437" y="5714946"/>
              <a:ext cx="672840" cy="1033920"/>
            </p14:xfrm>
          </p:contentPart>
        </mc:Choice>
        <mc:Fallback xmlns="">
          <p:pic>
            <p:nvPicPr>
              <p:cNvPr id="263" name="Freihand 26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91397" y="5704506"/>
                <a:ext cx="702360" cy="10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5" name="Freihand 264"/>
              <p14:cNvContentPartPr/>
              <p14:nvPr/>
            </p14:nvContentPartPr>
            <p14:xfrm>
              <a:off x="282677" y="5693346"/>
              <a:ext cx="8328960" cy="1014120"/>
            </p14:xfrm>
          </p:contentPart>
        </mc:Choice>
        <mc:Fallback xmlns="">
          <p:pic>
            <p:nvPicPr>
              <p:cNvPr id="265" name="Freihand 26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557" y="5676066"/>
                <a:ext cx="835956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6" name="Freihand 265"/>
              <p14:cNvContentPartPr/>
              <p14:nvPr/>
            </p14:nvContentPartPr>
            <p14:xfrm>
              <a:off x="2824277" y="6048306"/>
              <a:ext cx="1100520" cy="881640"/>
            </p14:xfrm>
          </p:contentPart>
        </mc:Choice>
        <mc:Fallback xmlns="">
          <p:pic>
            <p:nvPicPr>
              <p:cNvPr id="266" name="Freihand 26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08437" y="6032466"/>
                <a:ext cx="1132560" cy="9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0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783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3654" y="459455"/>
            <a:ext cx="12195653" cy="687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monopolistischer</a:t>
            </a:r>
            <a:r>
              <a:rPr lang="en-US" dirty="0"/>
              <a:t> </a:t>
            </a:r>
            <a:r>
              <a:rPr lang="en-US" dirty="0" err="1"/>
              <a:t>Konkurrenz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Handel muss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kleines</a:t>
            </a:r>
            <a:r>
              <a:rPr lang="en-US" dirty="0"/>
              <a:t> Land (</a:t>
            </a:r>
            <a:r>
              <a:rPr lang="en-US" dirty="0" err="1"/>
              <a:t>begrenzte</a:t>
            </a:r>
            <a:r>
              <a:rPr lang="en-US" dirty="0"/>
              <a:t> </a:t>
            </a:r>
            <a:r>
              <a:rPr lang="en-US" dirty="0" err="1"/>
              <a:t>Produktionskapazitäten</a:t>
            </a:r>
            <a:r>
              <a:rPr lang="en-US" dirty="0"/>
              <a:t>) </a:t>
            </a:r>
            <a:r>
              <a:rPr lang="en-US" dirty="0" err="1"/>
              <a:t>zwischen</a:t>
            </a:r>
            <a:endParaRPr lang="en-US" dirty="0"/>
          </a:p>
          <a:p>
            <a:r>
              <a:rPr lang="en-US" b="1" dirty="0" err="1"/>
              <a:t>mehr</a:t>
            </a:r>
            <a:r>
              <a:rPr lang="en-US" b="1" dirty="0"/>
              <a:t> </a:t>
            </a:r>
            <a:r>
              <a:rPr lang="en-US" b="1" dirty="0" err="1"/>
              <a:t>Produktvarianten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höheren</a:t>
            </a:r>
            <a:r>
              <a:rPr lang="en-US" b="1" dirty="0"/>
              <a:t> </a:t>
            </a:r>
            <a:r>
              <a:rPr lang="en-US" b="1" dirty="0" err="1"/>
              <a:t>Produktionskosten</a:t>
            </a:r>
            <a:r>
              <a:rPr lang="en-US" dirty="0"/>
              <a:t> </a:t>
            </a:r>
            <a:r>
              <a:rPr lang="en-US" dirty="0" err="1"/>
              <a:t>entscheiden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2D1F54-1039-4AA3-B56A-7173917DBF28}"/>
              </a:ext>
            </a:extLst>
          </p:cNvPr>
          <p:cNvCxnSpPr>
            <a:cxnSpLocks/>
          </p:cNvCxnSpPr>
          <p:nvPr/>
        </p:nvCxnSpPr>
        <p:spPr>
          <a:xfrm flipH="1" flipV="1">
            <a:off x="512969" y="3645024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03F60C-AC64-4445-86C3-722BCA31FF3A}"/>
              </a:ext>
            </a:extLst>
          </p:cNvPr>
          <p:cNvCxnSpPr>
            <a:cxnSpLocks/>
          </p:cNvCxnSpPr>
          <p:nvPr/>
        </p:nvCxnSpPr>
        <p:spPr>
          <a:xfrm>
            <a:off x="527349" y="6381328"/>
            <a:ext cx="525347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1468B9-757B-427F-B11A-9D54D7DEF2BB}"/>
              </a:ext>
            </a:extLst>
          </p:cNvPr>
          <p:cNvSpPr txBox="1"/>
          <p:nvPr/>
        </p:nvSpPr>
        <p:spPr>
          <a:xfrm>
            <a:off x="4246607" y="6381328"/>
            <a:ext cx="153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BFF6-5A91-4199-8DD7-5DBBA24BC0A2}"/>
              </a:ext>
            </a:extLst>
          </p:cNvPr>
          <p:cNvSpPr txBox="1"/>
          <p:nvPr/>
        </p:nvSpPr>
        <p:spPr>
          <a:xfrm>
            <a:off x="62070" y="3646766"/>
            <a:ext cx="4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0DC9E80-0013-4FD2-A90A-067A7FBE35B9}"/>
              </a:ext>
            </a:extLst>
          </p:cNvPr>
          <p:cNvCxnSpPr>
            <a:cxnSpLocks/>
          </p:cNvCxnSpPr>
          <p:nvPr/>
        </p:nvCxnSpPr>
        <p:spPr>
          <a:xfrm flipV="1">
            <a:off x="819100" y="3806990"/>
            <a:ext cx="2373735" cy="118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3E09AA7-24FF-4B2A-BC50-30C94E91DD76}"/>
              </a:ext>
            </a:extLst>
          </p:cNvPr>
          <p:cNvSpPr/>
          <p:nvPr/>
        </p:nvSpPr>
        <p:spPr>
          <a:xfrm>
            <a:off x="5079352" y="5542210"/>
            <a:ext cx="103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EA0E88-907F-450C-8B04-3E1A8735A9B1}"/>
              </a:ext>
            </a:extLst>
          </p:cNvPr>
          <p:cNvSpPr/>
          <p:nvPr/>
        </p:nvSpPr>
        <p:spPr>
          <a:xfrm>
            <a:off x="3154142" y="3600598"/>
            <a:ext cx="24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(</a:t>
            </a:r>
            <a:r>
              <a:rPr lang="en-US" dirty="0" err="1"/>
              <a:t>ohne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2C23DD-5942-4BBA-B403-DFC1079DA026}"/>
              </a:ext>
            </a:extLst>
          </p:cNvPr>
          <p:cNvCxnSpPr>
            <a:cxnSpLocks/>
          </p:cNvCxnSpPr>
          <p:nvPr/>
        </p:nvCxnSpPr>
        <p:spPr>
          <a:xfrm>
            <a:off x="528459" y="4365104"/>
            <a:ext cx="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A0E17D5-EBAA-4590-ACDF-8538BAC99535}"/>
              </a:ext>
            </a:extLst>
          </p:cNvPr>
          <p:cNvCxnSpPr>
            <a:cxnSpLocks/>
          </p:cNvCxnSpPr>
          <p:nvPr/>
        </p:nvCxnSpPr>
        <p:spPr>
          <a:xfrm flipV="1">
            <a:off x="2078429" y="4365104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0DF7D9F-23DF-4B66-918D-056849426299}"/>
              </a:ext>
            </a:extLst>
          </p:cNvPr>
          <p:cNvSpPr/>
          <p:nvPr/>
        </p:nvSpPr>
        <p:spPr>
          <a:xfrm>
            <a:off x="1903356" y="6361856"/>
            <a:ext cx="555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nA</a:t>
            </a:r>
            <a:r>
              <a:rPr lang="de-DE" dirty="0"/>
              <a:t>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620F5C-D1B3-453E-8677-2B9D2E092FFF}"/>
              </a:ext>
            </a:extLst>
          </p:cNvPr>
          <p:cNvSpPr/>
          <p:nvPr/>
        </p:nvSpPr>
        <p:spPr>
          <a:xfrm>
            <a:off x="23333" y="4180438"/>
            <a:ext cx="555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pA</a:t>
            </a:r>
            <a:r>
              <a:rPr lang="de-DE" dirty="0"/>
              <a:t>*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EC7140A-46F5-4E14-BFA4-FBEF6766FA87}"/>
              </a:ext>
            </a:extLst>
          </p:cNvPr>
          <p:cNvSpPr/>
          <p:nvPr/>
        </p:nvSpPr>
        <p:spPr>
          <a:xfrm>
            <a:off x="1208540" y="3666738"/>
            <a:ext cx="3967399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8380" y="1076044"/>
            <a:ext cx="6593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r>
              <a:rPr lang="en-US" dirty="0"/>
              <a:t>	p = k + 1/(</a:t>
            </a:r>
            <a:r>
              <a:rPr lang="en-US" dirty="0" err="1"/>
              <a:t>nb</a:t>
            </a:r>
            <a:r>
              <a:rPr lang="en-US" dirty="0"/>
              <a:t>)	</a:t>
            </a:r>
            <a:r>
              <a:rPr lang="en-US" dirty="0" err="1"/>
              <a:t>Durchschnittspreis</a:t>
            </a:r>
            <a:r>
              <a:rPr lang="en-US" dirty="0"/>
              <a:t> in der </a:t>
            </a:r>
            <a:r>
              <a:rPr lang="en-US" dirty="0" err="1"/>
              <a:t>Branche</a:t>
            </a:r>
            <a:endParaRPr lang="en-US" dirty="0"/>
          </a:p>
          <a:p>
            <a:endParaRPr lang="en-US" dirty="0"/>
          </a:p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	DK = </a:t>
            </a:r>
            <a:r>
              <a:rPr lang="en-US" dirty="0" err="1"/>
              <a:t>n∙KF</a:t>
            </a:r>
            <a:r>
              <a:rPr lang="en-US" dirty="0"/>
              <a:t>/</a:t>
            </a:r>
            <a:r>
              <a:rPr lang="en-US" dirty="0" err="1"/>
              <a:t>S+k</a:t>
            </a:r>
            <a:r>
              <a:rPr lang="en-US" dirty="0"/>
              <a:t>	</a:t>
            </a:r>
            <a:r>
              <a:rPr lang="en-US" dirty="0" err="1"/>
              <a:t>Durchschnittskosten</a:t>
            </a:r>
            <a:r>
              <a:rPr lang="en-US" dirty="0"/>
              <a:t> in der </a:t>
            </a:r>
            <a:r>
              <a:rPr lang="en-US" dirty="0" err="1"/>
              <a:t>Branche</a:t>
            </a:r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1974977"/>
            <a:ext cx="5586884" cy="3739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err="1" smtClean="0"/>
              <a:t>Öffnung</a:t>
            </a:r>
            <a:r>
              <a:rPr lang="en-US" b="1" dirty="0" smtClean="0"/>
              <a:t> </a:t>
            </a:r>
            <a:r>
              <a:rPr lang="en-US" b="1" dirty="0" err="1" smtClean="0"/>
              <a:t>für</a:t>
            </a:r>
            <a:r>
              <a:rPr lang="en-US" b="1" dirty="0" smtClean="0"/>
              <a:t> den </a:t>
            </a:r>
            <a:r>
              <a:rPr lang="en-US" b="1" dirty="0" err="1" smtClean="0"/>
              <a:t>Weltmarkt</a:t>
            </a:r>
            <a:r>
              <a:rPr lang="en-US" b="1" dirty="0" smtClean="0"/>
              <a:t> </a:t>
            </a:r>
            <a:r>
              <a:rPr lang="en-US" b="1" dirty="0" err="1" smtClean="0"/>
              <a:t>vergrößert</a:t>
            </a:r>
            <a:r>
              <a:rPr lang="en-US" b="1" dirty="0" smtClean="0"/>
              <a:t> die </a:t>
            </a:r>
            <a:r>
              <a:rPr lang="en-US" b="1" dirty="0" err="1" smtClean="0"/>
              <a:t>Marktgröße</a:t>
            </a:r>
            <a:r>
              <a:rPr lang="en-US" b="1" dirty="0" smtClean="0"/>
              <a:t> S</a:t>
            </a:r>
            <a:endParaRPr lang="en-US" b="1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sp>
        <p:nvSpPr>
          <p:cNvPr id="39" name="Rechteck 38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Freihand 19"/>
              <p14:cNvContentPartPr/>
              <p14:nvPr/>
            </p14:nvContentPartPr>
            <p14:xfrm>
              <a:off x="1031837" y="3684186"/>
              <a:ext cx="2228040" cy="124092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437" y="3670866"/>
                <a:ext cx="2256480" cy="12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Freihand 22"/>
              <p14:cNvContentPartPr/>
              <p14:nvPr/>
            </p14:nvContentPartPr>
            <p14:xfrm>
              <a:off x="76037" y="3671586"/>
              <a:ext cx="381240" cy="5670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7" y="3656106"/>
                <a:ext cx="4118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Freihand 23"/>
              <p14:cNvContentPartPr/>
              <p14:nvPr/>
            </p14:nvContentPartPr>
            <p14:xfrm>
              <a:off x="587597" y="4402386"/>
              <a:ext cx="231480" cy="5040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197" y="4390146"/>
                <a:ext cx="258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Freihand 28"/>
              <p14:cNvContentPartPr/>
              <p14:nvPr/>
            </p14:nvContentPartPr>
            <p14:xfrm>
              <a:off x="1207877" y="4293666"/>
              <a:ext cx="257040" cy="3600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7437" y="4287186"/>
                <a:ext cx="273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/>
              <p14:cNvContentPartPr/>
              <p14:nvPr/>
            </p14:nvContentPartPr>
            <p14:xfrm>
              <a:off x="2062877" y="5140386"/>
              <a:ext cx="9360" cy="21780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6397" y="5133906"/>
                <a:ext cx="23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Freihand 35"/>
              <p14:cNvContentPartPr/>
              <p14:nvPr/>
            </p14:nvContentPartPr>
            <p14:xfrm>
              <a:off x="1695677" y="1574946"/>
              <a:ext cx="780840" cy="54504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78757" y="1556586"/>
                <a:ext cx="81360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Freihand 41"/>
              <p14:cNvContentPartPr/>
              <p14:nvPr/>
            </p14:nvContentPartPr>
            <p14:xfrm>
              <a:off x="1056317" y="4228146"/>
              <a:ext cx="3952800" cy="1111320"/>
            </p14:xfrm>
          </p:contentPart>
        </mc:Choice>
        <mc:Fallback xmlns="">
          <p:pic>
            <p:nvPicPr>
              <p:cNvPr id="42" name="Freihand 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5517" y="4218066"/>
                <a:ext cx="397656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Freihand 47"/>
              <p14:cNvContentPartPr/>
              <p14:nvPr/>
            </p14:nvContentPartPr>
            <p14:xfrm>
              <a:off x="5263637" y="3454866"/>
              <a:ext cx="2176560" cy="804600"/>
            </p14:xfrm>
          </p:contentPart>
        </mc:Choice>
        <mc:Fallback xmlns="">
          <p:pic>
            <p:nvPicPr>
              <p:cNvPr id="48" name="Freihand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46357" y="3438666"/>
                <a:ext cx="2210400" cy="8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Freihand 62"/>
              <p14:cNvContentPartPr/>
              <p14:nvPr/>
            </p14:nvContentPartPr>
            <p14:xfrm>
              <a:off x="56597" y="4794786"/>
              <a:ext cx="324720" cy="38556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077" y="4774626"/>
                <a:ext cx="3654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" name="Freihand 67"/>
              <p14:cNvContentPartPr/>
              <p14:nvPr/>
            </p14:nvContentPartPr>
            <p14:xfrm>
              <a:off x="549437" y="4884426"/>
              <a:ext cx="416160" cy="30240"/>
            </p14:xfrm>
          </p:contentPart>
        </mc:Choice>
        <mc:Fallback xmlns="">
          <p:pic>
            <p:nvPicPr>
              <p:cNvPr id="68" name="Freihand 6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3957" y="4868946"/>
                <a:ext cx="443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" name="Freihand 68"/>
              <p14:cNvContentPartPr/>
              <p14:nvPr/>
            </p14:nvContentPartPr>
            <p14:xfrm>
              <a:off x="1163597" y="4751586"/>
              <a:ext cx="1737360" cy="142200"/>
            </p14:xfrm>
          </p:contentPart>
        </mc:Choice>
        <mc:Fallback xmlns="">
          <p:pic>
            <p:nvPicPr>
              <p:cNvPr id="69" name="Freihand 6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3877" y="4738986"/>
                <a:ext cx="1760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" name="Freihand 69"/>
              <p14:cNvContentPartPr/>
              <p14:nvPr/>
            </p14:nvContentPartPr>
            <p14:xfrm>
              <a:off x="1299677" y="3706866"/>
              <a:ext cx="4357440" cy="1967040"/>
            </p14:xfrm>
          </p:contentPart>
        </mc:Choice>
        <mc:Fallback xmlns="">
          <p:pic>
            <p:nvPicPr>
              <p:cNvPr id="70" name="Freihand 6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9957" y="3700746"/>
                <a:ext cx="4382280" cy="19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Freihand 70"/>
              <p14:cNvContentPartPr/>
              <p14:nvPr/>
            </p14:nvContentPartPr>
            <p14:xfrm>
              <a:off x="1663997" y="4237146"/>
              <a:ext cx="427320" cy="7236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5717" y="4223106"/>
                <a:ext cx="443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Freihand 72"/>
              <p14:cNvContentPartPr/>
              <p14:nvPr/>
            </p14:nvContentPartPr>
            <p14:xfrm>
              <a:off x="2156837" y="6176106"/>
              <a:ext cx="20520" cy="180360"/>
            </p14:xfrm>
          </p:contentPart>
        </mc:Choice>
        <mc:Fallback xmlns="">
          <p:pic>
            <p:nvPicPr>
              <p:cNvPr id="73" name="Freihand 7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6037" y="6165666"/>
                <a:ext cx="417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9" name="Freihand 78"/>
              <p14:cNvContentPartPr/>
              <p14:nvPr/>
            </p14:nvContentPartPr>
            <p14:xfrm>
              <a:off x="2877197" y="4835106"/>
              <a:ext cx="138240" cy="1401840"/>
            </p14:xfrm>
          </p:contentPart>
        </mc:Choice>
        <mc:Fallback xmlns="">
          <p:pic>
            <p:nvPicPr>
              <p:cNvPr id="79" name="Freihand 7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60637" y="4823946"/>
                <a:ext cx="169560" cy="14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" name="Freihand 81"/>
              <p14:cNvContentPartPr/>
              <p14:nvPr/>
            </p14:nvContentPartPr>
            <p14:xfrm>
              <a:off x="2322077" y="6398586"/>
              <a:ext cx="1161720" cy="418680"/>
            </p14:xfrm>
          </p:contentPart>
        </mc:Choice>
        <mc:Fallback xmlns="">
          <p:pic>
            <p:nvPicPr>
              <p:cNvPr id="82" name="Freihand 8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05157" y="6381666"/>
                <a:ext cx="1191960" cy="4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5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5168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7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700" dirty="0">
                <a:solidFill>
                  <a:sysClr val="windowText" lastClr="000000"/>
                </a:solidFill>
              </a:rPr>
              <a:t> vs </a:t>
            </a:r>
            <a:r>
              <a:rPr lang="en-US" sz="2700" dirty="0" err="1">
                <a:solidFill>
                  <a:sysClr val="windowText" lastClr="000000"/>
                </a:solidFill>
              </a:rPr>
              <a:t>komparative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Kostenvorteile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1965" y="434779"/>
            <a:ext cx="9959788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auf </a:t>
            </a:r>
            <a:r>
              <a:rPr lang="en-US" sz="2400" dirty="0" err="1"/>
              <a:t>komparativen</a:t>
            </a:r>
            <a:r>
              <a:rPr lang="en-US" sz="2400" dirty="0"/>
              <a:t> </a:t>
            </a:r>
            <a:r>
              <a:rPr lang="en-US" sz="2400" dirty="0" err="1"/>
              <a:t>Kostenvorteilen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Spezialisierung</a:t>
            </a:r>
            <a:r>
              <a:rPr lang="en-US" sz="2400" dirty="0"/>
              <a:t> der Länder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Branchen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Bekleidung</a:t>
            </a:r>
            <a:r>
              <a:rPr lang="en-US" sz="2400" dirty="0"/>
              <a:t> vs </a:t>
            </a:r>
            <a:r>
              <a:rPr lang="en-US" sz="2400" dirty="0" err="1"/>
              <a:t>Maschinenbau</a:t>
            </a:r>
            <a:r>
              <a:rPr lang="en-US" sz="2400" dirty="0"/>
              <a:t> (Deutschland/China)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Intra-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auf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Skalenerträgen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Austausch</a:t>
            </a:r>
            <a:r>
              <a:rPr lang="en-US" sz="2400" dirty="0"/>
              <a:t> von </a:t>
            </a:r>
            <a:r>
              <a:rPr lang="en-US" sz="2400" dirty="0" err="1"/>
              <a:t>Produktvarianten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Automobilindustrie</a:t>
            </a:r>
            <a:r>
              <a:rPr lang="en-US" sz="2400" dirty="0"/>
              <a:t> (Deutschland/Japan)</a:t>
            </a:r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8835557" y="1000746"/>
              <a:ext cx="94680" cy="13629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317" y="980946"/>
                <a:ext cx="129240" cy="14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7657277" y="3029706"/>
              <a:ext cx="234000" cy="15411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6757" y="3014946"/>
                <a:ext cx="265680" cy="15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8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3951" y="79034"/>
            <a:ext cx="9144000" cy="3635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 err="1">
                <a:solidFill>
                  <a:sysClr val="windowText" lastClr="000000"/>
                </a:solidFill>
              </a:rPr>
              <a:t>E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xterne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Skaleneffekte</a:t>
            </a:r>
            <a:r>
              <a:rPr lang="en-US" sz="2000" dirty="0" smtClean="0">
                <a:solidFill>
                  <a:sysClr val="windowText" lastClr="000000"/>
                </a:solidFill>
              </a:rPr>
              <a:t>: </a:t>
            </a:r>
            <a:r>
              <a:rPr lang="en-US" sz="2000" dirty="0" err="1" smtClean="0">
                <a:solidFill>
                  <a:sysClr val="windowText" lastClr="000000"/>
                </a:solidFill>
              </a:rPr>
              <a:t>Gründe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8912" y="499408"/>
            <a:ext cx="6946644" cy="2180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900" b="1" dirty="0"/>
              <a:t>Spezialisierte Anbieter </a:t>
            </a:r>
            <a:endParaRPr lang="de-DE" sz="19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900" dirty="0"/>
              <a:t>In vielen Branchen erfordert die Produktion den Einsatz hoch spezialisierter Geräte oder unterstützender Dienstleistungen</a:t>
            </a:r>
            <a:r>
              <a:rPr lang="de-DE" sz="19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900" dirty="0"/>
              <a:t>Der von einem einzelnen Unternehmen gebotene Markt ist zu klein, um deren Anbietern das Überleben zu sichern</a:t>
            </a:r>
            <a:r>
              <a:rPr lang="de-DE" sz="19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900" dirty="0"/>
              <a:t>Ein geografisch konzentriertes Branchencluster führt viele </a:t>
            </a:r>
            <a:r>
              <a:rPr lang="de-DE" sz="1900" dirty="0" smtClean="0"/>
              <a:t>Unter- nehmen </a:t>
            </a:r>
            <a:r>
              <a:rPr lang="de-DE" sz="1900" dirty="0"/>
              <a:t>zusammen, die gemeinsam einen großen Markt bilden</a:t>
            </a:r>
            <a:r>
              <a:rPr lang="de-DE" sz="1900" dirty="0" smtClean="0"/>
              <a:t>.</a:t>
            </a:r>
            <a:endParaRPr lang="de-DE" sz="19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41985" y="2886575"/>
            <a:ext cx="7222973" cy="2148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900" b="1" dirty="0" smtClean="0"/>
              <a:t>Arbeitskräfte-Pooling</a:t>
            </a:r>
            <a:endParaRPr lang="de-DE" sz="19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1900" dirty="0" smtClean="0"/>
              <a:t>In einem </a:t>
            </a:r>
            <a:r>
              <a:rPr lang="de-DE" sz="1900" dirty="0"/>
              <a:t>Unternehmenscluster kann einen Pool hoch qualifizierter Arbeitskräfte </a:t>
            </a:r>
            <a:r>
              <a:rPr lang="de-DE" sz="1900" dirty="0" smtClean="0"/>
              <a:t>für genau diesen Produktionssektor entstehen.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1900" dirty="0" smtClean="0"/>
              <a:t>Vorteil </a:t>
            </a:r>
            <a:r>
              <a:rPr lang="de-DE" sz="1900" dirty="0"/>
              <a:t>für</a:t>
            </a:r>
            <a:r>
              <a:rPr lang="de-DE" sz="1900" dirty="0" smtClean="0"/>
              <a:t>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1900" u="sng" dirty="0"/>
              <a:t>die Produzenten</a:t>
            </a:r>
            <a:r>
              <a:rPr lang="de-DE" sz="1900" dirty="0"/>
              <a:t>: die Wahrscheinlichkeit von Arbeitskräftemangel wird gesenkt</a:t>
            </a:r>
            <a:r>
              <a:rPr lang="de-DE" sz="1900" dirty="0" smtClean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1900" u="sng" dirty="0"/>
              <a:t>die Arbeitnehmer</a:t>
            </a:r>
            <a:r>
              <a:rPr lang="de-DE" sz="1900" dirty="0"/>
              <a:t>: das Risiko der Arbeitslosigkeit nimmt </a:t>
            </a:r>
            <a:r>
              <a:rPr lang="de-DE" sz="1900" dirty="0" smtClean="0"/>
              <a:t>ab</a:t>
            </a:r>
            <a:endParaRPr lang="de-DE" sz="1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636731" y="384634"/>
            <a:ext cx="5535813" cy="37581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900" b="1" dirty="0" err="1"/>
              <a:t>Wissensexternalitäten</a:t>
            </a:r>
            <a:endParaRPr lang="de-DE" sz="1900" b="1" dirty="0"/>
          </a:p>
          <a:p>
            <a:endParaRPr lang="de-DE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900" dirty="0"/>
              <a:t>Wissen ist in hoch innovativen Branchen ein wichtiger Produktionsfaktor</a:t>
            </a:r>
            <a:r>
              <a:rPr lang="de-DE" sz="1900" dirty="0" smtClean="0"/>
              <a:t>.</a:t>
            </a:r>
            <a:endParaRPr lang="de-DE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900" dirty="0"/>
              <a:t>Das Spezialwissen, das über den Erfolg in innovativen Branchen entscheidet, </a:t>
            </a:r>
            <a:r>
              <a:rPr lang="de-DE" sz="1900" dirty="0" smtClean="0"/>
              <a:t>entstammt: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1900" dirty="0"/>
              <a:t>der Forschungs- und </a:t>
            </a:r>
            <a:r>
              <a:rPr lang="de-DE" sz="1900" dirty="0" smtClean="0"/>
              <a:t>Entwicklungsarbeit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1900" dirty="0"/>
              <a:t>der Analyse der Bauart fremder </a:t>
            </a:r>
            <a:r>
              <a:rPr lang="de-DE" sz="1900" dirty="0" smtClean="0"/>
              <a:t>Produkte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1900" dirty="0"/>
              <a:t>dem informellen Austausch von Informationen und </a:t>
            </a:r>
            <a:r>
              <a:rPr lang="de-DE" sz="1900" dirty="0" smtClean="0"/>
              <a:t>Ideen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1900" b="1" dirty="0" smtClean="0"/>
              <a:t>Diese </a:t>
            </a:r>
            <a:r>
              <a:rPr lang="de-DE" sz="1900" b="1" dirty="0"/>
              <a:t>Spill-</a:t>
            </a:r>
            <a:r>
              <a:rPr lang="de-DE" sz="1900" b="1" dirty="0" err="1"/>
              <a:t>over</a:t>
            </a:r>
            <a:r>
              <a:rPr lang="de-DE" sz="1900" b="1" dirty="0"/>
              <a:t>-Effekte treten in Clustern mit einer höheren Wahrscheinlichkeit </a:t>
            </a:r>
            <a:r>
              <a:rPr lang="de-DE" sz="1900" b="1" dirty="0" smtClean="0"/>
              <a:t>auf</a:t>
            </a:r>
            <a:endParaRPr lang="de-DE" sz="1900" dirty="0"/>
          </a:p>
        </p:txBody>
      </p:sp>
      <p:sp>
        <p:nvSpPr>
          <p:cNvPr id="8" name="Rechteck 7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619" y="4978159"/>
            <a:ext cx="6631189" cy="1772839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26" lvl="2"/>
            <a:r>
              <a:rPr lang="en-US" altLang="en-US" sz="1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en-US" altLang="en-US" sz="1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York/Frankfurt: Investment Banking/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Finanzindustrie</a:t>
            </a:r>
            <a:endParaRPr lang="en-US" altLang="en-US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Valley/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Saxoney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Valley: 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</a:t>
            </a:r>
            <a:endParaRPr lang="en-US" altLang="en-US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Hollywood/Bollywood: 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Filmindustrie</a:t>
            </a:r>
            <a:endParaRPr lang="en-US" altLang="en-US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Historisches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Musecon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Valley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Zukunftsbeispiel</a:t>
            </a:r>
            <a:r>
              <a:rPr lang="en-US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Hydrogen-Hub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Wilhelmshaven</a:t>
            </a:r>
            <a:endParaRPr lang="en-US" altLang="en-US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69917" y="771610"/>
              <a:ext cx="2692080" cy="597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97" y="755410"/>
                <a:ext cx="27262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/>
              <p14:cNvContentPartPr/>
              <p14:nvPr/>
            </p14:nvContentPartPr>
            <p14:xfrm>
              <a:off x="156677" y="3162010"/>
              <a:ext cx="2192400" cy="6588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277" y="3146170"/>
                <a:ext cx="2220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/>
              <p14:cNvContentPartPr/>
              <p14:nvPr/>
            </p14:nvContentPartPr>
            <p14:xfrm>
              <a:off x="200957" y="3172810"/>
              <a:ext cx="1908000" cy="11448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37" y="3159490"/>
                <a:ext cx="1927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6832157" y="768370"/>
              <a:ext cx="2214000" cy="7236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7397" y="749290"/>
                <a:ext cx="22474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/>
              <p14:cNvContentPartPr/>
              <p14:nvPr/>
            </p14:nvContentPartPr>
            <p14:xfrm>
              <a:off x="6950957" y="5226970"/>
              <a:ext cx="48600" cy="121788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36197" y="5212930"/>
                <a:ext cx="75600" cy="12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Freihand 18"/>
              <p14:cNvContentPartPr/>
              <p14:nvPr/>
            </p14:nvContentPartPr>
            <p14:xfrm>
              <a:off x="5849717" y="6355930"/>
              <a:ext cx="171000" cy="27612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2797" y="6343330"/>
                <a:ext cx="19944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0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634" y="111834"/>
            <a:ext cx="9848532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 smtClean="0">
                <a:solidFill>
                  <a:sysClr val="windowText" lastClr="000000"/>
                </a:solidFill>
              </a:rPr>
              <a:t>Beispiel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Externe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Handel –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Uhrenindustrie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6869CA4-E50F-41B4-A645-86AA37F87169}"/>
              </a:ext>
            </a:extLst>
          </p:cNvPr>
          <p:cNvCxnSpPr>
            <a:cxnSpLocks/>
          </p:cNvCxnSpPr>
          <p:nvPr/>
        </p:nvCxnSpPr>
        <p:spPr>
          <a:xfrm flipH="1" flipV="1">
            <a:off x="940363" y="149341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355480-731B-4571-A01C-34BB0F49870A}"/>
              </a:ext>
            </a:extLst>
          </p:cNvPr>
          <p:cNvCxnSpPr>
            <a:cxnSpLocks/>
          </p:cNvCxnSpPr>
          <p:nvPr/>
        </p:nvCxnSpPr>
        <p:spPr>
          <a:xfrm flipV="1">
            <a:off x="963075" y="4219884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074122F-2067-4023-BFD6-613C57E27D68}"/>
              </a:ext>
            </a:extLst>
          </p:cNvPr>
          <p:cNvSpPr txBox="1"/>
          <p:nvPr/>
        </p:nvSpPr>
        <p:spPr>
          <a:xfrm>
            <a:off x="3730807" y="420426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4E08FD-36E8-48E5-8C50-1C56B8B104B9}"/>
              </a:ext>
            </a:extLst>
          </p:cNvPr>
          <p:cNvSpPr txBox="1"/>
          <p:nvPr/>
        </p:nvSpPr>
        <p:spPr>
          <a:xfrm>
            <a:off x="168465" y="1526097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 smtClean="0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4036D6-B656-49C7-AD57-BD6C7F6CB5E1}"/>
              </a:ext>
            </a:extLst>
          </p:cNvPr>
          <p:cNvSpPr/>
          <p:nvPr/>
        </p:nvSpPr>
        <p:spPr>
          <a:xfrm>
            <a:off x="923164" y="2387619"/>
            <a:ext cx="2485660" cy="1332234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FC3C2DC-8861-4A6E-9A92-23C016A34A09}"/>
              </a:ext>
            </a:extLst>
          </p:cNvPr>
          <p:cNvSpPr txBox="1"/>
          <p:nvPr/>
        </p:nvSpPr>
        <p:spPr>
          <a:xfrm>
            <a:off x="1651695" y="921840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Thailand</a:t>
            </a:r>
          </a:p>
          <a:p>
            <a:endParaRPr lang="de-DE" sz="20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5013978" y="421453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200913" y="1513583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 smtClean="0"/>
              <a:t>Preis</a:t>
            </a:r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9496D4E-5533-4CE7-B239-325616282C8B}"/>
              </a:ext>
            </a:extLst>
          </p:cNvPr>
          <p:cNvSpPr/>
          <p:nvPr/>
        </p:nvSpPr>
        <p:spPr>
          <a:xfrm>
            <a:off x="4993000" y="1768866"/>
            <a:ext cx="2632388" cy="1643322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5180172" y="153395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4993000" y="151358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5EC1BDD3-AE2A-42CF-BFF2-D1528BC7378D}"/>
              </a:ext>
            </a:extLst>
          </p:cNvPr>
          <p:cNvSpPr/>
          <p:nvPr/>
        </p:nvSpPr>
        <p:spPr>
          <a:xfrm>
            <a:off x="7059074" y="3720552"/>
            <a:ext cx="7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baseline="-25000" dirty="0" err="1"/>
              <a:t>Welt</a:t>
            </a:r>
            <a:r>
              <a:rPr lang="de-DE" dirty="0"/>
              <a:t> 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50EC81-03C9-47A0-8E11-1CDDE7F08EE3}"/>
              </a:ext>
            </a:extLst>
          </p:cNvPr>
          <p:cNvSpPr/>
          <p:nvPr/>
        </p:nvSpPr>
        <p:spPr>
          <a:xfrm>
            <a:off x="7625389" y="3224268"/>
            <a:ext cx="66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CH</a:t>
            </a:r>
            <a:r>
              <a:rPr lang="de-DE" dirty="0"/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CDE21-28C4-4C1E-A2B9-50D511C839A5}"/>
              </a:ext>
            </a:extLst>
          </p:cNvPr>
          <p:cNvSpPr/>
          <p:nvPr/>
        </p:nvSpPr>
        <p:spPr>
          <a:xfrm>
            <a:off x="3426024" y="351544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THAI</a:t>
            </a:r>
            <a:r>
              <a:rPr lang="de-DE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F94D5F-A2C4-45BF-BE5C-C9E0B3E8C737}"/>
              </a:ext>
            </a:extLst>
          </p:cNvPr>
          <p:cNvSpPr txBox="1"/>
          <p:nvPr/>
        </p:nvSpPr>
        <p:spPr>
          <a:xfrm>
            <a:off x="5903284" y="894413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Schweiz</a:t>
            </a:r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51135EF-DF21-44B0-B452-EE09426C527A}"/>
              </a:ext>
            </a:extLst>
          </p:cNvPr>
          <p:cNvSpPr/>
          <p:nvPr/>
        </p:nvSpPr>
        <p:spPr>
          <a:xfrm>
            <a:off x="3086828" y="3753459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THAI</a:t>
            </a:r>
            <a:r>
              <a:rPr lang="de-DE" dirty="0"/>
              <a:t> 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7783444" y="420496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/>
              <p:nvPr/>
            </p:nvSpPr>
            <p:spPr>
              <a:xfrm>
                <a:off x="142943" y="2214755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</m:oMath>
                </a14:m>
                <a:r>
                  <a:rPr lang="de-DE" baseline="-25000" dirty="0" err="1"/>
                  <a:t>THAI</a:t>
                </a:r>
                <a:endParaRPr lang="de-DE" dirty="0"/>
              </a:p>
            </p:txBody>
          </p:sp>
        </mc:Choice>
        <mc:Fallback xmlns="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3" y="2214755"/>
                <a:ext cx="813621" cy="369332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1371814" y="153395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1421357" y="1538410"/>
              <a:ext cx="1797840" cy="250272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277" y="1528330"/>
                <a:ext cx="1823400" cy="25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/>
              <p14:cNvContentPartPr/>
              <p14:nvPr/>
            </p14:nvContentPartPr>
            <p14:xfrm>
              <a:off x="940037" y="2398450"/>
              <a:ext cx="2503800" cy="131004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117" y="2389810"/>
                <a:ext cx="252396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/>
              <p14:cNvContentPartPr/>
              <p14:nvPr/>
            </p14:nvContentPartPr>
            <p14:xfrm>
              <a:off x="5023157" y="1847650"/>
              <a:ext cx="2662560" cy="16401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7037" y="1841530"/>
                <a:ext cx="2683440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7431557" y="545530"/>
              <a:ext cx="2445120" cy="17856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17877" y="529690"/>
                <a:ext cx="2469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/>
              <p14:cNvContentPartPr/>
              <p14:nvPr/>
            </p14:nvContentPartPr>
            <p14:xfrm>
              <a:off x="10998437" y="1298650"/>
              <a:ext cx="360" cy="3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81517" y="128173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Freihand 25"/>
              <p14:cNvContentPartPr/>
              <p14:nvPr/>
            </p14:nvContentPartPr>
            <p14:xfrm>
              <a:off x="5028557" y="1826050"/>
              <a:ext cx="2583720" cy="170388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15237" y="1818130"/>
                <a:ext cx="2613240" cy="17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Freihand 27"/>
              <p14:cNvContentPartPr/>
              <p14:nvPr/>
            </p14:nvContentPartPr>
            <p14:xfrm>
              <a:off x="5163197" y="1505650"/>
              <a:ext cx="1757880" cy="253584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9517" y="1493050"/>
                <a:ext cx="1783440" cy="25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Freihand 56"/>
              <p14:cNvContentPartPr/>
              <p14:nvPr/>
            </p14:nvContentPartPr>
            <p14:xfrm>
              <a:off x="1563917" y="810850"/>
              <a:ext cx="1437120" cy="633240"/>
            </p14:xfrm>
          </p:contentPart>
        </mc:Choice>
        <mc:Fallback xmlns="">
          <p:pic>
            <p:nvPicPr>
              <p:cNvPr id="57" name="Freihand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9877" y="797530"/>
                <a:ext cx="146556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Freihand 59"/>
              <p14:cNvContentPartPr/>
              <p14:nvPr/>
            </p14:nvContentPartPr>
            <p14:xfrm>
              <a:off x="994757" y="2382250"/>
              <a:ext cx="2499480" cy="1315080"/>
            </p14:xfrm>
          </p:contentPart>
        </mc:Choice>
        <mc:Fallback xmlns="">
          <p:pic>
            <p:nvPicPr>
              <p:cNvPr id="60" name="Freihand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7917" y="2376490"/>
                <a:ext cx="2517120" cy="13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Freihand 69"/>
              <p14:cNvContentPartPr/>
              <p14:nvPr/>
            </p14:nvContentPartPr>
            <p14:xfrm>
              <a:off x="951557" y="3626410"/>
              <a:ext cx="1900800" cy="63360"/>
            </p14:xfrm>
          </p:contentPart>
        </mc:Choice>
        <mc:Fallback xmlns="">
          <p:pic>
            <p:nvPicPr>
              <p:cNvPr id="70" name="Freihand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2197" y="3614170"/>
                <a:ext cx="1920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Freihand 83"/>
              <p14:cNvContentPartPr/>
              <p14:nvPr/>
            </p14:nvContentPartPr>
            <p14:xfrm>
              <a:off x="7221677" y="4082530"/>
              <a:ext cx="352800" cy="115920"/>
            </p14:xfrm>
          </p:contentPart>
        </mc:Choice>
        <mc:Fallback xmlns="">
          <p:pic>
            <p:nvPicPr>
              <p:cNvPr id="84" name="Freihand 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05837" y="4068130"/>
                <a:ext cx="383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" name="Freihand 122"/>
              <p14:cNvContentPartPr/>
              <p14:nvPr/>
            </p14:nvContentPartPr>
            <p14:xfrm>
              <a:off x="6084077" y="2857810"/>
              <a:ext cx="45720" cy="467640"/>
            </p14:xfrm>
          </p:contentPart>
        </mc:Choice>
        <mc:Fallback xmlns="">
          <p:pic>
            <p:nvPicPr>
              <p:cNvPr id="123" name="Freihand 1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3637" y="2847370"/>
                <a:ext cx="673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0" name="Freihand 169"/>
              <p14:cNvContentPartPr/>
              <p14:nvPr/>
            </p14:nvContentPartPr>
            <p14:xfrm>
              <a:off x="653837" y="2644330"/>
              <a:ext cx="4189320" cy="257040"/>
            </p14:xfrm>
          </p:contentPart>
        </mc:Choice>
        <mc:Fallback xmlns="">
          <p:pic>
            <p:nvPicPr>
              <p:cNvPr id="170" name="Freihand 1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0517" y="2634610"/>
                <a:ext cx="4215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1" name="Freihand 170"/>
              <p14:cNvContentPartPr/>
              <p14:nvPr/>
            </p14:nvContentPartPr>
            <p14:xfrm>
              <a:off x="1131557" y="2683210"/>
              <a:ext cx="1425960" cy="91800"/>
            </p14:xfrm>
          </p:contentPart>
        </mc:Choice>
        <mc:Fallback xmlns="">
          <p:pic>
            <p:nvPicPr>
              <p:cNvPr id="171" name="Freihand 17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26157" y="2675290"/>
                <a:ext cx="1439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2" name="Freihand 171"/>
              <p14:cNvContentPartPr/>
              <p14:nvPr/>
            </p14:nvContentPartPr>
            <p14:xfrm>
              <a:off x="128237" y="2329690"/>
              <a:ext cx="2139840" cy="578160"/>
            </p14:xfrm>
          </p:contentPart>
        </mc:Choice>
        <mc:Fallback xmlns="">
          <p:pic>
            <p:nvPicPr>
              <p:cNvPr id="172" name="Freihand 17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397" y="2313850"/>
                <a:ext cx="216288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6" name="Freihand 175"/>
              <p14:cNvContentPartPr/>
              <p14:nvPr/>
            </p14:nvContentPartPr>
            <p14:xfrm>
              <a:off x="1446917" y="775930"/>
              <a:ext cx="1698120" cy="794160"/>
            </p14:xfrm>
          </p:contentPart>
        </mc:Choice>
        <mc:Fallback xmlns="">
          <p:pic>
            <p:nvPicPr>
              <p:cNvPr id="176" name="Freihand 17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33597" y="762970"/>
                <a:ext cx="17226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7" name="Freihand 176"/>
              <p14:cNvContentPartPr/>
              <p14:nvPr/>
            </p14:nvContentPartPr>
            <p14:xfrm>
              <a:off x="1932197" y="1295410"/>
              <a:ext cx="644400" cy="690480"/>
            </p14:xfrm>
          </p:contentPart>
        </mc:Choice>
        <mc:Fallback xmlns="">
          <p:pic>
            <p:nvPicPr>
              <p:cNvPr id="177" name="Freihand 17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15997" y="1278490"/>
                <a:ext cx="67212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9" name="Freihand 178"/>
              <p14:cNvContentPartPr/>
              <p14:nvPr/>
            </p14:nvContentPartPr>
            <p14:xfrm>
              <a:off x="2250797" y="1583050"/>
              <a:ext cx="69120" cy="1883160"/>
            </p14:xfrm>
          </p:contentPart>
        </mc:Choice>
        <mc:Fallback xmlns="">
          <p:pic>
            <p:nvPicPr>
              <p:cNvPr id="179" name="Freihand 17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3877" y="1568290"/>
                <a:ext cx="102960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0" name="Freihand 179"/>
              <p14:cNvContentPartPr/>
              <p14:nvPr/>
            </p14:nvContentPartPr>
            <p14:xfrm>
              <a:off x="2250077" y="3594370"/>
              <a:ext cx="35280" cy="1116360"/>
            </p14:xfrm>
          </p:contentPart>
        </mc:Choice>
        <mc:Fallback xmlns="">
          <p:pic>
            <p:nvPicPr>
              <p:cNvPr id="180" name="Freihand 17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33157" y="3577810"/>
                <a:ext cx="68400" cy="11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8" name="Freihand 207"/>
              <p14:cNvContentPartPr/>
              <p14:nvPr/>
            </p14:nvContentPartPr>
            <p14:xfrm>
              <a:off x="4915877" y="6736810"/>
              <a:ext cx="360" cy="360"/>
            </p14:xfrm>
          </p:contentPart>
        </mc:Choice>
        <mc:Fallback xmlns="">
          <p:pic>
            <p:nvPicPr>
              <p:cNvPr id="208" name="Freihand 20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98957" y="671989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" name="Freihand 208"/>
              <p14:cNvContentPartPr/>
              <p14:nvPr/>
            </p14:nvContentPartPr>
            <p14:xfrm>
              <a:off x="4956197" y="5115730"/>
              <a:ext cx="2401560" cy="109080"/>
            </p14:xfrm>
          </p:contentPart>
        </mc:Choice>
        <mc:Fallback xmlns="">
          <p:pic>
            <p:nvPicPr>
              <p:cNvPr id="209" name="Freihand 20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9637" y="5098090"/>
                <a:ext cx="24393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4" name="Freihand 213"/>
              <p14:cNvContentPartPr/>
              <p14:nvPr/>
            </p14:nvContentPartPr>
            <p14:xfrm>
              <a:off x="855077" y="2586010"/>
              <a:ext cx="6350040" cy="2638080"/>
            </p14:xfrm>
          </p:contentPart>
        </mc:Choice>
        <mc:Fallback xmlns="">
          <p:pic>
            <p:nvPicPr>
              <p:cNvPr id="214" name="Freihand 21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0677" y="2575570"/>
                <a:ext cx="6382080" cy="26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5" name="Freihand 214"/>
              <p14:cNvContentPartPr/>
              <p14:nvPr/>
            </p14:nvContentPartPr>
            <p14:xfrm>
              <a:off x="1380317" y="2718850"/>
              <a:ext cx="2004840" cy="986400"/>
            </p14:xfrm>
          </p:contentPart>
        </mc:Choice>
        <mc:Fallback xmlns="">
          <p:pic>
            <p:nvPicPr>
              <p:cNvPr id="215" name="Freihand 21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65557" y="2705170"/>
                <a:ext cx="203184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7" name="Freihand 216"/>
              <p14:cNvContentPartPr/>
              <p14:nvPr/>
            </p14:nvContentPartPr>
            <p14:xfrm>
              <a:off x="1385717" y="2732890"/>
              <a:ext cx="1745280" cy="807480"/>
            </p14:xfrm>
          </p:contentPart>
        </mc:Choice>
        <mc:Fallback xmlns="">
          <p:pic>
            <p:nvPicPr>
              <p:cNvPr id="217" name="Freihand 2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74197" y="2724970"/>
                <a:ext cx="1767600" cy="8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9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9" grpId="0"/>
      <p:bldP spid="22" grpId="0" animBg="1"/>
      <p:bldP spid="25" grpId="0"/>
      <p:bldP spid="29" grpId="0"/>
      <p:bldP spid="30" grpId="0"/>
      <p:bldP spid="35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5089" y="65030"/>
            <a:ext cx="9144000" cy="460398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000" dirty="0">
                <a:solidFill>
                  <a:sysClr val="windowText" lastClr="000000"/>
                </a:solidFill>
              </a:rPr>
              <a:t> und </a:t>
            </a:r>
            <a:r>
              <a:rPr lang="en-US" sz="2000" dirty="0" err="1">
                <a:solidFill>
                  <a:sysClr val="windowText" lastClr="000000"/>
                </a:solidFill>
              </a:rPr>
              <a:t>Wohlfahrt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4578" y="374648"/>
            <a:ext cx="6404043" cy="26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/>
              <a:t>Auf externen Skaleneffekten basierender Außenhandel ist in seinen Auswirkungen auf die nationale Wohlfahrt weniger eindeutig als derjenige Außenhandel, der durch komparative Vorteile oder Skaleneffekte auf Unternehmensebene verursacht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/>
              <a:t>Externe Skaleneffekte bedeuten, dass die </a:t>
            </a:r>
            <a:r>
              <a:rPr lang="de-DE" sz="1600" dirty="0" smtClean="0"/>
              <a:t>historische Entwicklung </a:t>
            </a:r>
            <a:r>
              <a:rPr lang="de-DE" sz="1600" dirty="0"/>
              <a:t>und der Zufall entscheidend zur Herausbildung des Handelsmusters </a:t>
            </a:r>
            <a:r>
              <a:rPr lang="de-DE" sz="1600" dirty="0" smtClean="0"/>
              <a:t>beitragen können.</a:t>
            </a:r>
            <a:endParaRPr lang="de-DE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/>
              <a:t>Wenn externe Skalenerträge eine wichtige Rolle spielen, können Länder Verluste aus Außenhandel erleiden.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398260" y="400231"/>
            <a:ext cx="5732834" cy="31905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i="1" dirty="0"/>
              <a:t>“When an industry has thus chosen a locality for itself, it is likely</a:t>
            </a:r>
          </a:p>
          <a:p>
            <a:r>
              <a:rPr lang="en-US" sz="1600" i="1" dirty="0"/>
              <a:t>to stay there long: so great are the advantages which people</a:t>
            </a:r>
          </a:p>
          <a:p>
            <a:r>
              <a:rPr lang="en-US" sz="1600" i="1" dirty="0"/>
              <a:t>following the same skilled trade get from near neighborhood to</a:t>
            </a:r>
          </a:p>
          <a:p>
            <a:r>
              <a:rPr lang="en-US" sz="1600" i="1" dirty="0"/>
              <a:t>one another.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mysteries of the trade become no mysteries;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are as it were in the air</a:t>
            </a:r>
            <a:r>
              <a:rPr lang="en-US" sz="1600" i="1" dirty="0"/>
              <a:t>,... Good work is rightly appreciated,</a:t>
            </a:r>
          </a:p>
          <a:p>
            <a:r>
              <a:rPr lang="en-US" sz="1600" i="1" dirty="0"/>
              <a:t>inventions and improvements in machinery, in processes and the</a:t>
            </a:r>
          </a:p>
          <a:p>
            <a:r>
              <a:rPr lang="en-US" sz="1600" i="1" dirty="0"/>
              <a:t>general organization of the business have their merits promptly</a:t>
            </a:r>
          </a:p>
          <a:p>
            <a:r>
              <a:rPr lang="en-US" sz="1600" i="1" dirty="0"/>
              <a:t>discussed: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one man starts a new idea, it is taken up by others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combined with suggestions of their own; and thus it becomes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source of further new ideas</a:t>
            </a:r>
            <a:r>
              <a:rPr lang="en-US" sz="1600" i="1" dirty="0"/>
              <a:t>.</a:t>
            </a:r>
          </a:p>
          <a:p>
            <a:endParaRPr lang="en-US" sz="1600" i="1" dirty="0"/>
          </a:p>
          <a:p>
            <a:r>
              <a:rPr lang="en-US" sz="1600" dirty="0"/>
              <a:t>Marshall (Principles of Economics, London: MacMillan, 1920)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/>
              <p:cNvSpPr txBox="1"/>
              <p:nvPr/>
            </p:nvSpPr>
            <p:spPr>
              <a:xfrm>
                <a:off x="6215974" y="3549063"/>
                <a:ext cx="5551129" cy="530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Grubel-Lloyd-Index</a:t>
                </a:r>
                <a:r>
                  <a:rPr lang="de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𝐆𝐋𝐈</m:t>
                    </m:r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>
                        <a:latin typeface="Cambria Math"/>
                      </a:rPr>
                      <m:t>𝟏</m:t>
                    </m:r>
                    <m:r>
                      <a:rPr lang="de-DE" sz="1600" b="1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974" y="3549063"/>
                <a:ext cx="5551129" cy="530594"/>
              </a:xfrm>
              <a:prstGeom prst="rect">
                <a:avLst/>
              </a:prstGeom>
              <a:blipFill>
                <a:blip r:embed="rId3"/>
                <a:stretch>
                  <a:fillRect l="-659"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2C80A475-D94B-440D-8DA5-C66956558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95" y="3078937"/>
            <a:ext cx="5727009" cy="35485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823FC23-803A-4FF1-B8BE-805162487671}"/>
              </a:ext>
            </a:extLst>
          </p:cNvPr>
          <p:cNvSpPr txBox="1"/>
          <p:nvPr/>
        </p:nvSpPr>
        <p:spPr>
          <a:xfrm>
            <a:off x="177847" y="3250442"/>
            <a:ext cx="193835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de-DE" sz="16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CESifo</a:t>
            </a:r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</a:p>
        </p:txBody>
      </p:sp>
      <p:sp>
        <p:nvSpPr>
          <p:cNvPr id="10" name="Rechteck 9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8691197" y="4064890"/>
              <a:ext cx="2044800" cy="633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1477" y="4049050"/>
                <a:ext cx="2067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/>
              <p14:cNvContentPartPr/>
              <p14:nvPr/>
            </p14:nvContentPartPr>
            <p14:xfrm>
              <a:off x="9297437" y="3730450"/>
              <a:ext cx="1184040" cy="13680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5917" y="3715330"/>
                <a:ext cx="1210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/>
              <p14:cNvContentPartPr/>
              <p14:nvPr/>
            </p14:nvContentPartPr>
            <p14:xfrm>
              <a:off x="9264677" y="4032130"/>
              <a:ext cx="1169280" cy="8784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49917" y="4017010"/>
                <a:ext cx="11991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/>
              <p14:cNvContentPartPr/>
              <p14:nvPr/>
            </p14:nvContentPartPr>
            <p14:xfrm>
              <a:off x="9324797" y="3802810"/>
              <a:ext cx="1020960" cy="608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7957" y="3789490"/>
                <a:ext cx="1041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/>
              <p14:cNvContentPartPr/>
              <p14:nvPr/>
            </p14:nvContentPartPr>
            <p14:xfrm>
              <a:off x="7345877" y="2349490"/>
              <a:ext cx="4188960" cy="810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1837" y="2333290"/>
                <a:ext cx="4219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/>
              <p14:cNvContentPartPr/>
              <p14:nvPr/>
            </p14:nvContentPartPr>
            <p14:xfrm>
              <a:off x="5161397" y="3590770"/>
              <a:ext cx="506520" cy="42876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43744" y="3578530"/>
                <a:ext cx="539303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Freihand 24"/>
              <p14:cNvContentPartPr/>
              <p14:nvPr/>
            </p14:nvContentPartPr>
            <p14:xfrm>
              <a:off x="5292077" y="4615690"/>
              <a:ext cx="376920" cy="45612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78744" y="4601290"/>
                <a:ext cx="404667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Freihand 26"/>
              <p14:cNvContentPartPr/>
              <p14:nvPr/>
            </p14:nvContentPartPr>
            <p14:xfrm>
              <a:off x="6291437" y="2095330"/>
              <a:ext cx="5388840" cy="90648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75597" y="2079490"/>
                <a:ext cx="5421600" cy="9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Freihand 28"/>
              <p14:cNvContentPartPr/>
              <p14:nvPr/>
            </p14:nvContentPartPr>
            <p14:xfrm>
              <a:off x="6527957" y="1389010"/>
              <a:ext cx="4856040" cy="10728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3917" y="1374250"/>
                <a:ext cx="48816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6" y="136188"/>
            <a:ext cx="12025390" cy="6702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723677" y="4899370"/>
              <a:ext cx="259200" cy="42588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197" y="4884610"/>
                <a:ext cx="2836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063517" y="1498810"/>
              <a:ext cx="6037560" cy="36334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917" y="1484770"/>
                <a:ext cx="6062760" cy="36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/>
              <p14:cNvContentPartPr/>
              <p14:nvPr/>
            </p14:nvContentPartPr>
            <p14:xfrm>
              <a:off x="3823637" y="2518690"/>
              <a:ext cx="1038240" cy="13845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6357" y="2500690"/>
                <a:ext cx="1065960" cy="14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/>
              <p14:cNvContentPartPr/>
              <p14:nvPr/>
            </p14:nvContentPartPr>
            <p14:xfrm>
              <a:off x="3379757" y="4308970"/>
              <a:ext cx="112320" cy="12060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62837" y="4292050"/>
                <a:ext cx="138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/>
              <p14:cNvContentPartPr/>
              <p14:nvPr/>
            </p14:nvContentPartPr>
            <p14:xfrm>
              <a:off x="7362077" y="1374250"/>
              <a:ext cx="325440" cy="28368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5877" y="1356250"/>
                <a:ext cx="359280" cy="3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1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" y="50078"/>
            <a:ext cx="12055814" cy="6696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7925837" y="2210890"/>
              <a:ext cx="1001160" cy="12852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1797" y="2194690"/>
                <a:ext cx="10314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559157" y="3330490"/>
              <a:ext cx="2178720" cy="4572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037" y="3313210"/>
                <a:ext cx="22111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2737877" y="3245890"/>
              <a:ext cx="1359360" cy="1119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3837" y="3233290"/>
                <a:ext cx="139032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2" y="87551"/>
            <a:ext cx="12095127" cy="67509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1142717" y="2575210"/>
              <a:ext cx="2097360" cy="107244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437" y="2556130"/>
                <a:ext cx="213192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4324037" y="4421650"/>
              <a:ext cx="3568320" cy="10350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2157" y="4409770"/>
                <a:ext cx="359784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/>
              <p14:cNvContentPartPr/>
              <p14:nvPr/>
            </p14:nvContentPartPr>
            <p14:xfrm>
              <a:off x="6723077" y="4404730"/>
              <a:ext cx="1027440" cy="907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7237" y="4389970"/>
                <a:ext cx="106092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/>
              <p14:cNvContentPartPr/>
              <p14:nvPr/>
            </p14:nvContentPartPr>
            <p14:xfrm>
              <a:off x="4541117" y="4402930"/>
              <a:ext cx="1017720" cy="86652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5637" y="4386010"/>
                <a:ext cx="104976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/>
              <p14:cNvContentPartPr/>
              <p14:nvPr/>
            </p14:nvContentPartPr>
            <p14:xfrm>
              <a:off x="41117" y="5359450"/>
              <a:ext cx="6717600" cy="15076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57" y="5345050"/>
                <a:ext cx="6752520" cy="15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4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" y="126459"/>
            <a:ext cx="12095432" cy="67120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5185877" y="2997130"/>
              <a:ext cx="1771920" cy="16462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1477" y="2980930"/>
                <a:ext cx="1802520" cy="16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/>
              <p14:cNvContentPartPr/>
              <p14:nvPr/>
            </p14:nvContentPartPr>
            <p14:xfrm>
              <a:off x="4132517" y="3781210"/>
              <a:ext cx="116280" cy="15372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3517" y="3765370"/>
                <a:ext cx="14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/>
              <p14:cNvContentPartPr/>
              <p14:nvPr/>
            </p14:nvContentPartPr>
            <p14:xfrm>
              <a:off x="5071757" y="4312210"/>
              <a:ext cx="386280" cy="3844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5197" y="4296730"/>
                <a:ext cx="4201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/>
              <p14:cNvContentPartPr/>
              <p14:nvPr/>
            </p14:nvContentPartPr>
            <p14:xfrm>
              <a:off x="4689077" y="2062210"/>
              <a:ext cx="2259000" cy="91836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5397" y="2052130"/>
                <a:ext cx="228744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Freihand 17"/>
              <p14:cNvContentPartPr/>
              <p14:nvPr/>
            </p14:nvContentPartPr>
            <p14:xfrm>
              <a:off x="4964117" y="1918570"/>
              <a:ext cx="837720" cy="56016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0077" y="1908130"/>
                <a:ext cx="8668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Freihand 19"/>
              <p14:cNvContentPartPr/>
              <p14:nvPr/>
            </p14:nvContentPartPr>
            <p14:xfrm>
              <a:off x="5331677" y="2308090"/>
              <a:ext cx="120240" cy="8100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12597" y="2289370"/>
                <a:ext cx="151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Freihand 20"/>
              <p14:cNvContentPartPr/>
              <p14:nvPr/>
            </p14:nvContentPartPr>
            <p14:xfrm>
              <a:off x="4822277" y="2285770"/>
              <a:ext cx="864360" cy="31356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08957" y="2271730"/>
                <a:ext cx="8935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Freihand 29"/>
              <p14:cNvContentPartPr/>
              <p14:nvPr/>
            </p14:nvContentPartPr>
            <p14:xfrm>
              <a:off x="6615437" y="3115570"/>
              <a:ext cx="230040" cy="27468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677" y="3099370"/>
                <a:ext cx="260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Freihand 30"/>
              <p14:cNvContentPartPr/>
              <p14:nvPr/>
            </p14:nvContentPartPr>
            <p14:xfrm>
              <a:off x="6947717" y="1612210"/>
              <a:ext cx="53280" cy="4716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33677" y="1592410"/>
                <a:ext cx="85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Freihand 31"/>
              <p14:cNvContentPartPr/>
              <p14:nvPr/>
            </p14:nvContentPartPr>
            <p14:xfrm>
              <a:off x="5285237" y="3207370"/>
              <a:ext cx="1440720" cy="138924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68317" y="3190450"/>
                <a:ext cx="1474560" cy="14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Freihand 32"/>
              <p14:cNvContentPartPr/>
              <p14:nvPr/>
            </p14:nvContentPartPr>
            <p14:xfrm>
              <a:off x="6100637" y="1783930"/>
              <a:ext cx="131760" cy="4212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0477" y="1772050"/>
                <a:ext cx="1638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Freihand 33"/>
              <p14:cNvContentPartPr/>
              <p14:nvPr/>
            </p14:nvContentPartPr>
            <p14:xfrm>
              <a:off x="4783397" y="2987050"/>
              <a:ext cx="72720" cy="3024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66117" y="2969770"/>
                <a:ext cx="1047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Freihand 34"/>
              <p14:cNvContentPartPr/>
              <p14:nvPr/>
            </p14:nvContentPartPr>
            <p14:xfrm>
              <a:off x="3438797" y="4424170"/>
              <a:ext cx="32760" cy="14400"/>
            </p14:xfrm>
          </p:contentPart>
        </mc:Choice>
        <mc:Fallback xmlns="">
          <p:pic>
            <p:nvPicPr>
              <p:cNvPr id="35" name="Freihand 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6197" y="4404370"/>
                <a:ext cx="5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Freihand 35"/>
              <p14:cNvContentPartPr/>
              <p14:nvPr/>
            </p14:nvContentPartPr>
            <p14:xfrm>
              <a:off x="2600357" y="4841770"/>
              <a:ext cx="30240" cy="4500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3437" y="4825930"/>
                <a:ext cx="58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Freihand 36"/>
              <p14:cNvContentPartPr/>
              <p14:nvPr/>
            </p14:nvContentPartPr>
            <p14:xfrm>
              <a:off x="1871717" y="4983610"/>
              <a:ext cx="30960" cy="15120"/>
            </p14:xfrm>
          </p:contentPart>
        </mc:Choice>
        <mc:Fallback xmlns="">
          <p:pic>
            <p:nvPicPr>
              <p:cNvPr id="37" name="Freihand 3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51917" y="4967410"/>
                <a:ext cx="6228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4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3035" y="118159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7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7304" y="701917"/>
            <a:ext cx="5657691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warden</a:t>
            </a: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98A675-886C-4B81-91F6-98F41EA094DB}"/>
              </a:ext>
            </a:extLst>
          </p:cNvPr>
          <p:cNvSpPr txBox="1">
            <a:spLocks/>
          </p:cNvSpPr>
          <p:nvPr/>
        </p:nvSpPr>
        <p:spPr>
          <a:xfrm>
            <a:off x="5938736" y="118159"/>
            <a:ext cx="5908939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lvl="1" fontAlgn="base"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Arbeiterinnen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B62B75A-7654-4324-94C9-289FFE47A635}"/>
                  </a:ext>
                </a:extLst>
              </p:cNvPr>
              <p:cNvSpPr txBox="1"/>
              <p:nvPr/>
            </p:nvSpPr>
            <p:spPr>
              <a:xfrm>
                <a:off x="5839898" y="2456850"/>
                <a:ext cx="6352102" cy="18865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2 Güter:	</a:t>
                </a:r>
                <a:r>
                  <a:rPr lang="de-DE" sz="1600" dirty="0" smtClean="0"/>
                  <a:t>(Getreide) </a:t>
                </a:r>
                <a:r>
                  <a:rPr lang="de-DE" sz="1600" dirty="0"/>
                  <a:t>G und (</a:t>
                </a:r>
                <a:r>
                  <a:rPr lang="de-DE" sz="1600" dirty="0" smtClean="0"/>
                  <a:t>Maschinen) </a:t>
                </a:r>
                <a:r>
                  <a:rPr lang="de-DE" sz="1600" dirty="0"/>
                  <a:t>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1600" dirty="0" smtClean="0"/>
                  <a:t>2 Produktionsfaktoren: Arbeit L und Kapital K</a:t>
                </a:r>
                <a:r>
                  <a:rPr lang="de-DE" sz="1600" baseline="-25000" dirty="0" smtClean="0"/>
                  <a:t>G</a:t>
                </a:r>
                <a:r>
                  <a:rPr lang="de-DE" sz="1600" dirty="0" smtClean="0"/>
                  <a:t> bzw. K</a:t>
                </a:r>
                <a:r>
                  <a:rPr lang="de-DE" sz="1600" baseline="-25000" dirty="0" smtClean="0"/>
                  <a:t>M</a:t>
                </a:r>
                <a:r>
                  <a:rPr lang="de-DE" sz="1600" dirty="0" smtClean="0"/>
                  <a:t> </a:t>
                </a:r>
                <a:endParaRPr lang="de-DE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1600" dirty="0"/>
                  <a:t>= L</a:t>
                </a:r>
                <a:r>
                  <a:rPr lang="de-DE" sz="1600" baseline="-25000" dirty="0"/>
                  <a:t>G</a:t>
                </a:r>
                <a:r>
                  <a:rPr lang="de-DE" sz="1600" dirty="0"/>
                  <a:t> + </a:t>
                </a:r>
                <a:r>
                  <a:rPr lang="de-DE" sz="1600" dirty="0" smtClean="0"/>
                  <a:t>L</a:t>
                </a:r>
                <a:r>
                  <a:rPr lang="de-DE" sz="1600" baseline="-25000" dirty="0"/>
                  <a:t> </a:t>
                </a:r>
                <a:r>
                  <a:rPr lang="de-DE" sz="1600" dirty="0" smtClean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/>
                  <a:t>= </a:t>
                </a:r>
                <a:r>
                  <a:rPr lang="de-DE" sz="1600" dirty="0" err="1"/>
                  <a:t>const</a:t>
                </a:r>
                <a:r>
                  <a:rPr lang="de-DE" sz="16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K</a:t>
                </a:r>
                <a:r>
                  <a:rPr lang="de-DE" sz="1600" baseline="-25000" dirty="0"/>
                  <a:t>G</a:t>
                </a:r>
                <a:r>
                  <a:rPr lang="de-DE" sz="1600" dirty="0"/>
                  <a:t> bzw. K</a:t>
                </a:r>
                <a:r>
                  <a:rPr lang="de-DE" sz="1600" baseline="-25000" dirty="0"/>
                  <a:t>M</a:t>
                </a:r>
                <a:r>
                  <a:rPr lang="de-DE" sz="16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B62B75A-7654-4324-94C9-289FFE47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98" y="2456850"/>
                <a:ext cx="6352102" cy="1886550"/>
              </a:xfrm>
              <a:prstGeom prst="rect">
                <a:avLst/>
              </a:prstGeom>
              <a:blipFill>
                <a:blip r:embed="rId3"/>
                <a:stretch>
                  <a:fillRect l="-384" t="-9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/>
              <p14:cNvContentPartPr/>
              <p14:nvPr/>
            </p14:nvContentPartPr>
            <p14:xfrm>
              <a:off x="12114437" y="6873250"/>
              <a:ext cx="360" cy="3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7517" y="685633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/>
              <p14:cNvContentPartPr/>
              <p14:nvPr/>
            </p14:nvContentPartPr>
            <p14:xfrm>
              <a:off x="9947957" y="627434"/>
              <a:ext cx="1128240" cy="14076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33917" y="610154"/>
                <a:ext cx="1159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/>
              <p14:cNvContentPartPr/>
              <p14:nvPr/>
            </p14:nvContentPartPr>
            <p14:xfrm>
              <a:off x="6257597" y="1423754"/>
              <a:ext cx="3627000" cy="10054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0317" y="1406114"/>
                <a:ext cx="366120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/>
              <p14:cNvContentPartPr/>
              <p14:nvPr/>
            </p14:nvContentPartPr>
            <p14:xfrm>
              <a:off x="9676157" y="3220154"/>
              <a:ext cx="1332720" cy="9540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60677" y="3204314"/>
                <a:ext cx="1359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/>
              <p14:cNvContentPartPr/>
              <p14:nvPr/>
            </p14:nvContentPartPr>
            <p14:xfrm>
              <a:off x="7703717" y="2914514"/>
              <a:ext cx="2916360" cy="14832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8957" y="2900114"/>
                <a:ext cx="29444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Freihand 18"/>
              <p14:cNvContentPartPr/>
              <p14:nvPr/>
            </p14:nvContentPartPr>
            <p14:xfrm>
              <a:off x="7679597" y="2683034"/>
              <a:ext cx="1218960" cy="15336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66277" y="2671154"/>
                <a:ext cx="1248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Freihand 20"/>
              <p14:cNvContentPartPr/>
              <p14:nvPr/>
            </p14:nvContentPartPr>
            <p14:xfrm>
              <a:off x="919517" y="2262194"/>
              <a:ext cx="4208400" cy="8136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5477" y="2245634"/>
                <a:ext cx="4234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Freihand 22"/>
              <p14:cNvContentPartPr/>
              <p14:nvPr/>
            </p14:nvContentPartPr>
            <p14:xfrm>
              <a:off x="6565757" y="3732074"/>
              <a:ext cx="3072600" cy="774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49197" y="3713354"/>
                <a:ext cx="3108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Freihand 25"/>
              <p14:cNvContentPartPr/>
              <p14:nvPr/>
            </p14:nvContentPartPr>
            <p14:xfrm>
              <a:off x="9686957" y="3958514"/>
              <a:ext cx="1850760" cy="5652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75077" y="3940874"/>
                <a:ext cx="1882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Freihand 26"/>
              <p14:cNvContentPartPr/>
              <p14:nvPr/>
            </p14:nvContentPartPr>
            <p14:xfrm>
              <a:off x="6685637" y="4252274"/>
              <a:ext cx="1191960" cy="24480"/>
            </p14:xfrm>
          </p:contentPart>
        </mc:Choice>
        <mc:Fallback xmlns="">
          <p:pic>
            <p:nvPicPr>
              <p:cNvPr id="27" name="Freihand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69437" y="4236074"/>
                <a:ext cx="122616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6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" y="43774"/>
            <a:ext cx="12148495" cy="68102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-127003" y="3338770"/>
              <a:ext cx="8109000" cy="30142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3563" y="3326890"/>
                <a:ext cx="8143920" cy="30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0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2" y="43774"/>
            <a:ext cx="12104469" cy="6776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8142557" y="5523610"/>
              <a:ext cx="227880" cy="8758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3477" y="5504890"/>
                <a:ext cx="259560" cy="9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6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" y="34047"/>
            <a:ext cx="12117663" cy="67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7" y="48638"/>
            <a:ext cx="12103358" cy="68093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4309997" y="2794090"/>
              <a:ext cx="2086200" cy="85104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4157" y="2778610"/>
                <a:ext cx="211716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6368837" y="3892810"/>
              <a:ext cx="1634040" cy="105948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4797" y="3878770"/>
                <a:ext cx="166500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/>
              <p14:cNvContentPartPr/>
              <p14:nvPr/>
            </p14:nvContentPartPr>
            <p14:xfrm>
              <a:off x="6741797" y="2866090"/>
              <a:ext cx="1162800" cy="61020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6317" y="2850970"/>
                <a:ext cx="119520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/>
              <p14:cNvContentPartPr/>
              <p14:nvPr/>
            </p14:nvContentPartPr>
            <p14:xfrm>
              <a:off x="4231877" y="4038250"/>
              <a:ext cx="1955880" cy="76032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17117" y="4023490"/>
                <a:ext cx="198648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/>
              <p14:cNvContentPartPr/>
              <p14:nvPr/>
            </p14:nvContentPartPr>
            <p14:xfrm>
              <a:off x="5554877" y="1248250"/>
              <a:ext cx="1125720" cy="4726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9397" y="1232050"/>
                <a:ext cx="115704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5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" y="53502"/>
            <a:ext cx="12130046" cy="67655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2060717" y="5993410"/>
              <a:ext cx="3422880" cy="75312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9917" y="5974690"/>
                <a:ext cx="344988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6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1015910" y="2979122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79978" y="3558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</a:t>
            </a:r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994932" y="278169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3785376" y="29695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6" name="Rechteck 5"/>
          <p:cNvSpPr/>
          <p:nvPr/>
        </p:nvSpPr>
        <p:spPr>
          <a:xfrm>
            <a:off x="8660421" y="4197745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1129400" y="640001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316335" y="3699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1108422" y="369906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3898866" y="63904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1402588" y="204280"/>
            <a:ext cx="29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Privates Gut: GRS</a:t>
            </a:r>
            <a:r>
              <a:rPr lang="de-DE" baseline="-25000" dirty="0" smtClean="0"/>
              <a:t>A</a:t>
            </a:r>
            <a:r>
              <a:rPr lang="de-DE" dirty="0" smtClean="0"/>
              <a:t>=GRS</a:t>
            </a:r>
            <a:r>
              <a:rPr lang="de-DE" baseline="-25000" dirty="0" smtClean="0"/>
              <a:t>B</a:t>
            </a:r>
            <a:r>
              <a:rPr lang="de-DE" dirty="0" smtClean="0"/>
              <a:t>=GK</a:t>
            </a:r>
            <a:endParaRPr lang="de-DE" baseline="-25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42" y="3477638"/>
            <a:ext cx="3111621" cy="335076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1279463" y="3363778"/>
            <a:ext cx="29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Privates Gut: GRS</a:t>
            </a:r>
            <a:r>
              <a:rPr lang="de-DE" baseline="-25000" dirty="0" smtClean="0"/>
              <a:t>A</a:t>
            </a:r>
            <a:r>
              <a:rPr lang="de-DE" dirty="0"/>
              <a:t>+</a:t>
            </a:r>
            <a:r>
              <a:rPr lang="de-DE" dirty="0" smtClean="0"/>
              <a:t>GRS</a:t>
            </a:r>
            <a:r>
              <a:rPr lang="de-DE" baseline="-25000" dirty="0" smtClean="0"/>
              <a:t>B</a:t>
            </a:r>
            <a:r>
              <a:rPr lang="de-DE" dirty="0" smtClean="0"/>
              <a:t>=GK</a:t>
            </a:r>
            <a:endParaRPr lang="de-DE" baseline="-25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430" y="90522"/>
            <a:ext cx="4092102" cy="33871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/>
              <p14:cNvContentPartPr/>
              <p14:nvPr/>
            </p14:nvContentPartPr>
            <p14:xfrm>
              <a:off x="1041557" y="1719130"/>
              <a:ext cx="964800" cy="125388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637" y="1711210"/>
                <a:ext cx="986760" cy="12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/>
              <p14:cNvContentPartPr/>
              <p14:nvPr/>
            </p14:nvContentPartPr>
            <p14:xfrm>
              <a:off x="1008077" y="1736770"/>
              <a:ext cx="2019600" cy="114840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117" y="1723090"/>
                <a:ext cx="204192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1082597" y="2442730"/>
              <a:ext cx="1046520" cy="10908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5397" y="2431210"/>
                <a:ext cx="10652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/>
              <p14:cNvContentPartPr/>
              <p14:nvPr/>
            </p14:nvContentPartPr>
            <p14:xfrm>
              <a:off x="2234237" y="2460730"/>
              <a:ext cx="53280" cy="624960"/>
            </p14:xfrm>
          </p:contentPart>
        </mc:Choice>
        <mc:Fallback xmlns="">
          <p:pic>
            <p:nvPicPr>
              <p:cNvPr id="37" name="Freihand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6237" y="2444530"/>
                <a:ext cx="802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Freihand 44"/>
              <p14:cNvContentPartPr/>
              <p14:nvPr/>
            </p14:nvContentPartPr>
            <p14:xfrm>
              <a:off x="1032197" y="1709770"/>
              <a:ext cx="3644280" cy="1042560"/>
            </p14:xfrm>
          </p:contentPart>
        </mc:Choice>
        <mc:Fallback xmlns="">
          <p:pic>
            <p:nvPicPr>
              <p:cNvPr id="45" name="Freihand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1757" y="1699330"/>
                <a:ext cx="367164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Freihand 48"/>
              <p14:cNvContentPartPr/>
              <p14:nvPr/>
            </p14:nvContentPartPr>
            <p14:xfrm>
              <a:off x="1660757" y="688090"/>
              <a:ext cx="3168720" cy="376920"/>
            </p14:xfrm>
          </p:contentPart>
        </mc:Choice>
        <mc:Fallback xmlns="">
          <p:pic>
            <p:nvPicPr>
              <p:cNvPr id="49" name="Freihand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4917" y="672970"/>
                <a:ext cx="31989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Freihand 60"/>
              <p14:cNvContentPartPr/>
              <p14:nvPr/>
            </p14:nvContentPartPr>
            <p14:xfrm>
              <a:off x="1505957" y="2480530"/>
              <a:ext cx="138960" cy="492840"/>
            </p14:xfrm>
          </p:contentPart>
        </mc:Choice>
        <mc:Fallback xmlns="">
          <p:pic>
            <p:nvPicPr>
              <p:cNvPr id="61" name="Freihand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8677" y="2466130"/>
                <a:ext cx="1702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Freihand 61"/>
              <p14:cNvContentPartPr/>
              <p14:nvPr/>
            </p14:nvContentPartPr>
            <p14:xfrm>
              <a:off x="3503597" y="1909570"/>
              <a:ext cx="885960" cy="583560"/>
            </p14:xfrm>
          </p:contentPart>
        </mc:Choice>
        <mc:Fallback xmlns="">
          <p:pic>
            <p:nvPicPr>
              <p:cNvPr id="62" name="Freihand 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5237" y="1889410"/>
                <a:ext cx="91836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Freihand 64"/>
              <p14:cNvContentPartPr/>
              <p14:nvPr/>
            </p14:nvContentPartPr>
            <p14:xfrm>
              <a:off x="2208677" y="2539210"/>
              <a:ext cx="49320" cy="531360"/>
            </p14:xfrm>
          </p:contentPart>
        </mc:Choice>
        <mc:Fallback xmlns="">
          <p:pic>
            <p:nvPicPr>
              <p:cNvPr id="65" name="Freihand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4277" y="2525170"/>
                <a:ext cx="727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Freihand 75"/>
              <p14:cNvContentPartPr/>
              <p14:nvPr/>
            </p14:nvContentPartPr>
            <p14:xfrm>
              <a:off x="1108517" y="5193850"/>
              <a:ext cx="864360" cy="1212480"/>
            </p14:xfrm>
          </p:contentPart>
        </mc:Choice>
        <mc:Fallback xmlns="">
          <p:pic>
            <p:nvPicPr>
              <p:cNvPr id="76" name="Freihand 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5557" y="5180890"/>
                <a:ext cx="89820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Freihand 76"/>
              <p14:cNvContentPartPr/>
              <p14:nvPr/>
            </p14:nvContentPartPr>
            <p14:xfrm>
              <a:off x="1136237" y="5897650"/>
              <a:ext cx="847080" cy="516960"/>
            </p14:xfrm>
          </p:contentPart>
        </mc:Choice>
        <mc:Fallback xmlns="">
          <p:pic>
            <p:nvPicPr>
              <p:cNvPr id="77" name="Freihand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9317" y="5881090"/>
                <a:ext cx="8852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Freihand 77"/>
              <p14:cNvContentPartPr/>
              <p14:nvPr/>
            </p14:nvContentPartPr>
            <p14:xfrm>
              <a:off x="1441517" y="5646730"/>
              <a:ext cx="36720" cy="859680"/>
            </p14:xfrm>
          </p:contentPart>
        </mc:Choice>
        <mc:Fallback xmlns="">
          <p:pic>
            <p:nvPicPr>
              <p:cNvPr id="78" name="Freihand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5677" y="5632330"/>
                <a:ext cx="7344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Freihand 91"/>
              <p14:cNvContentPartPr/>
              <p14:nvPr/>
            </p14:nvContentPartPr>
            <p14:xfrm>
              <a:off x="1402277" y="4721170"/>
              <a:ext cx="24840" cy="922680"/>
            </p14:xfrm>
          </p:contentPart>
        </mc:Choice>
        <mc:Fallback xmlns="">
          <p:pic>
            <p:nvPicPr>
              <p:cNvPr id="92" name="Freihand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86077" y="4703890"/>
                <a:ext cx="6012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Freihand 97"/>
              <p14:cNvContentPartPr/>
              <p14:nvPr/>
            </p14:nvContentPartPr>
            <p14:xfrm>
              <a:off x="1132637" y="4054090"/>
              <a:ext cx="868320" cy="237564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7517" y="4043650"/>
                <a:ext cx="902880" cy="24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" name="Freihand 98"/>
              <p14:cNvContentPartPr/>
              <p14:nvPr/>
            </p14:nvContentPartPr>
            <p14:xfrm>
              <a:off x="1076477" y="5656810"/>
              <a:ext cx="457560" cy="885960"/>
            </p14:xfrm>
          </p:contentPart>
        </mc:Choice>
        <mc:Fallback xmlns="">
          <p:pic>
            <p:nvPicPr>
              <p:cNvPr id="99" name="Freihand 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8837" y="5638090"/>
                <a:ext cx="49536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Freihand 104"/>
              <p14:cNvContentPartPr/>
              <p14:nvPr/>
            </p14:nvContentPartPr>
            <p14:xfrm>
              <a:off x="1532597" y="2430490"/>
              <a:ext cx="65880" cy="583200"/>
            </p14:xfrm>
          </p:contentPart>
        </mc:Choice>
        <mc:Fallback xmlns="">
          <p:pic>
            <p:nvPicPr>
              <p:cNvPr id="105" name="Freihand 10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13157" y="2414290"/>
                <a:ext cx="9936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" name="Freihand 111"/>
              <p14:cNvContentPartPr/>
              <p14:nvPr/>
            </p14:nvContentPartPr>
            <p14:xfrm>
              <a:off x="4015517" y="1456690"/>
              <a:ext cx="720720" cy="384480"/>
            </p14:xfrm>
          </p:contentPart>
        </mc:Choice>
        <mc:Fallback xmlns="">
          <p:pic>
            <p:nvPicPr>
              <p:cNvPr id="112" name="Freihand 1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96797" y="1442290"/>
                <a:ext cx="75924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1" name="Freihand 120"/>
              <p14:cNvContentPartPr/>
              <p14:nvPr/>
            </p14:nvContentPartPr>
            <p14:xfrm>
              <a:off x="1074317" y="2082730"/>
              <a:ext cx="1276200" cy="486720"/>
            </p14:xfrm>
          </p:contentPart>
        </mc:Choice>
        <mc:Fallback xmlns="">
          <p:pic>
            <p:nvPicPr>
              <p:cNvPr id="121" name="Freihand 1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62797" y="2066530"/>
                <a:ext cx="13050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Freihand 135"/>
              <p14:cNvContentPartPr/>
              <p14:nvPr/>
            </p14:nvContentPartPr>
            <p14:xfrm>
              <a:off x="2568677" y="5256850"/>
              <a:ext cx="1693080" cy="435600"/>
            </p14:xfrm>
          </p:contentPart>
        </mc:Choice>
        <mc:Fallback xmlns="">
          <p:pic>
            <p:nvPicPr>
              <p:cNvPr id="136" name="Freihand 13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53917" y="5233450"/>
                <a:ext cx="17312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8" name="Freihand 137"/>
              <p14:cNvContentPartPr/>
              <p14:nvPr/>
            </p14:nvContentPartPr>
            <p14:xfrm>
              <a:off x="1100597" y="4047250"/>
              <a:ext cx="974520" cy="2394360"/>
            </p14:xfrm>
          </p:contentPart>
        </mc:Choice>
        <mc:Fallback xmlns="">
          <p:pic>
            <p:nvPicPr>
              <p:cNvPr id="138" name="Freihand 13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5477" y="4032130"/>
                <a:ext cx="1009080" cy="24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1" name="Freihand 140"/>
              <p14:cNvContentPartPr/>
              <p14:nvPr/>
            </p14:nvContentPartPr>
            <p14:xfrm>
              <a:off x="974237" y="4465930"/>
              <a:ext cx="1612080" cy="1262160"/>
            </p14:xfrm>
          </p:contentPart>
        </mc:Choice>
        <mc:Fallback xmlns="">
          <p:pic>
            <p:nvPicPr>
              <p:cNvPr id="141" name="Freihand 14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0917" y="4445410"/>
                <a:ext cx="1645920" cy="12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4" name="Freihand 143"/>
              <p14:cNvContentPartPr/>
              <p14:nvPr/>
            </p14:nvContentPartPr>
            <p14:xfrm>
              <a:off x="1113917" y="4021690"/>
              <a:ext cx="900000" cy="2338200"/>
            </p14:xfrm>
          </p:contentPart>
        </mc:Choice>
        <mc:Fallback xmlns="">
          <p:pic>
            <p:nvPicPr>
              <p:cNvPr id="144" name="Freihand 14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98077" y="4007290"/>
                <a:ext cx="93456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5" name="Freihand 144"/>
              <p14:cNvContentPartPr/>
              <p14:nvPr/>
            </p14:nvContentPartPr>
            <p14:xfrm>
              <a:off x="1550597" y="5615050"/>
              <a:ext cx="203760" cy="190440"/>
            </p14:xfrm>
          </p:contentPart>
        </mc:Choice>
        <mc:Fallback xmlns="">
          <p:pic>
            <p:nvPicPr>
              <p:cNvPr id="145" name="Freihand 14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0517" y="5598490"/>
                <a:ext cx="232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4" name="Freihand 163"/>
              <p14:cNvContentPartPr/>
              <p14:nvPr/>
            </p14:nvContentPartPr>
            <p14:xfrm>
              <a:off x="1854077" y="5232370"/>
              <a:ext cx="873000" cy="739800"/>
            </p14:xfrm>
          </p:contentPart>
        </mc:Choice>
        <mc:Fallback xmlns="">
          <p:pic>
            <p:nvPicPr>
              <p:cNvPr id="164" name="Freihand 16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34637" y="5212930"/>
                <a:ext cx="91044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5" name="Freihand 164"/>
              <p14:cNvContentPartPr/>
              <p14:nvPr/>
            </p14:nvContentPartPr>
            <p14:xfrm>
              <a:off x="1188077" y="5770570"/>
              <a:ext cx="118440" cy="177120"/>
            </p14:xfrm>
          </p:contentPart>
        </mc:Choice>
        <mc:Fallback xmlns="">
          <p:pic>
            <p:nvPicPr>
              <p:cNvPr id="165" name="Freihand 16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3677" y="5752930"/>
                <a:ext cx="144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1" name="Freihand 170"/>
              <p14:cNvContentPartPr/>
              <p14:nvPr/>
            </p14:nvContentPartPr>
            <p14:xfrm>
              <a:off x="1312997" y="3691930"/>
              <a:ext cx="1921320" cy="803160"/>
            </p14:xfrm>
          </p:contentPart>
        </mc:Choice>
        <mc:Fallback xmlns="">
          <p:pic>
            <p:nvPicPr>
              <p:cNvPr id="171" name="Freihand 17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93197" y="3675010"/>
                <a:ext cx="19551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2" name="Freihand 171"/>
              <p14:cNvContentPartPr/>
              <p14:nvPr/>
            </p14:nvContentPartPr>
            <p14:xfrm>
              <a:off x="1401557" y="4709650"/>
              <a:ext cx="363960" cy="666000"/>
            </p14:xfrm>
          </p:contentPart>
        </mc:Choice>
        <mc:Fallback xmlns="">
          <p:pic>
            <p:nvPicPr>
              <p:cNvPr id="172" name="Freihand 1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82837" y="4690930"/>
                <a:ext cx="40392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3" name="Freihand 172"/>
              <p14:cNvContentPartPr/>
              <p14:nvPr/>
            </p14:nvContentPartPr>
            <p14:xfrm>
              <a:off x="2388677" y="4425970"/>
              <a:ext cx="2817720" cy="1861200"/>
            </p14:xfrm>
          </p:contentPart>
        </mc:Choice>
        <mc:Fallback xmlns="">
          <p:pic>
            <p:nvPicPr>
              <p:cNvPr id="173" name="Freihand 17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68157" y="4406170"/>
                <a:ext cx="2858400" cy="19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2" name="Freihand 181"/>
              <p14:cNvContentPartPr/>
              <p14:nvPr/>
            </p14:nvContentPartPr>
            <p14:xfrm>
              <a:off x="9141557" y="181570"/>
              <a:ext cx="2633760" cy="2459880"/>
            </p14:xfrm>
          </p:contentPart>
        </mc:Choice>
        <mc:Fallback xmlns="">
          <p:pic>
            <p:nvPicPr>
              <p:cNvPr id="182" name="Freihand 18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23197" y="161410"/>
                <a:ext cx="2670480" cy="24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9" name="Freihand 208"/>
              <p14:cNvContentPartPr/>
              <p14:nvPr/>
            </p14:nvContentPartPr>
            <p14:xfrm>
              <a:off x="2116877" y="2432290"/>
              <a:ext cx="137160" cy="60120"/>
            </p14:xfrm>
          </p:contentPart>
        </mc:Choice>
        <mc:Fallback xmlns="">
          <p:pic>
            <p:nvPicPr>
              <p:cNvPr id="209" name="Freihand 20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99957" y="2415010"/>
                <a:ext cx="17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0" name="Freihand 209"/>
              <p14:cNvContentPartPr/>
              <p14:nvPr/>
            </p14:nvContentPartPr>
            <p14:xfrm>
              <a:off x="1005197" y="2953570"/>
              <a:ext cx="1303200" cy="336600"/>
            </p14:xfrm>
          </p:contentPart>
        </mc:Choice>
        <mc:Fallback xmlns="">
          <p:pic>
            <p:nvPicPr>
              <p:cNvPr id="210" name="Freihand 20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2957" y="2940250"/>
                <a:ext cx="13219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1" name="Freihand 210"/>
              <p14:cNvContentPartPr/>
              <p14:nvPr/>
            </p14:nvContentPartPr>
            <p14:xfrm>
              <a:off x="2585957" y="3705970"/>
              <a:ext cx="1389240" cy="114120"/>
            </p14:xfrm>
          </p:contentPart>
        </mc:Choice>
        <mc:Fallback xmlns="">
          <p:pic>
            <p:nvPicPr>
              <p:cNvPr id="211" name="Freihand 21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71557" y="3689770"/>
                <a:ext cx="1419840" cy="1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6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896894" y="78293"/>
            <a:ext cx="9526621" cy="360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Öffentliches Gut – Analytische Lösung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19568" y="532791"/>
                <a:ext cx="12072432" cy="5956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16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Zwei Individuen A und B mit der Anfangsausstattung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16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und Nutzenfunktionen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16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privates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Gut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öffentliches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Gut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Kosten </a:t>
                </a:r>
                <a:r>
                  <a:rPr lang="de-DE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 öffentlichen Gutes pro Einheit des privaten </a:t>
                </a:r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Gutes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8" y="532791"/>
                <a:ext cx="12072432" cy="595618"/>
              </a:xfrm>
              <a:prstGeom prst="rect">
                <a:avLst/>
              </a:prstGeom>
              <a:blipFill>
                <a:blip r:embed="rId2"/>
                <a:stretch>
                  <a:fillRect l="-303" t="-4082" b="-10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01494" y="1222780"/>
                <a:ext cx="9651460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94" y="1222780"/>
                <a:ext cx="9651460" cy="487569"/>
              </a:xfrm>
              <a:prstGeom prst="rect">
                <a:avLst/>
              </a:prstGeom>
              <a:blipFill>
                <a:blip r:embed="rId3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406940" y="6242526"/>
            <a:ext cx="793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Samuelson-Bedingung (1954)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Samuelson, Paul A. (1954) The Pure Theory of Public Expenditure, The Review of Economics and Statistics, Vol. 36, No. 4. (Nov., 1954), pp. 387-389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670149" y="417829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03917" y="6013930"/>
              <a:ext cx="8191440" cy="77400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717" y="5995210"/>
                <a:ext cx="8226000" cy="8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8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24960"/>
              </p:ext>
            </p:extLst>
          </p:nvPr>
        </p:nvGraphicFramePr>
        <p:xfrm>
          <a:off x="110115" y="1517843"/>
          <a:ext cx="7964423" cy="2688336"/>
        </p:xfrm>
        <a:graphic>
          <a:graphicData uri="http://schemas.openxmlformats.org/drawingml/2006/table">
            <a:tbl>
              <a:tblPr/>
              <a:tblGrid>
                <a:gridCol w="2342477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873982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873982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873982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67208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672084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672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  <a:endParaRPr lang="de-DE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6720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</a:t>
                      </a:r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8670149" y="417829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5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Spieler ,S=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algn="ctr"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algn="ctr"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 algn="ctr"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algn="ctr"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(Vergleiche mit Cournot-Wettbewerb!)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54063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102231" y="4639011"/>
            <a:ext cx="3254355" cy="1983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fontAlgn="ctr"/>
            <a:r>
              <a:rPr lang="de-DE" sz="1300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Für die interessierten Leser hier einmal die formale Definition des Nash-Gleichgewichts! Siehe außerdem die Originalveröffentlichungen (link oben). Für einen Nobelpreis braucht es also nicht viel Papier </a:t>
            </a:r>
            <a:r>
              <a:rPr lang="de-DE" sz="1300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sym typeface="Wingdings" panose="05000000000000000000" pitchFamily="2" charset="2"/>
              </a:rPr>
              <a:t> (NICHT PRÜFUNGSRELEVANT!)</a:t>
            </a:r>
          </a:p>
          <a:p>
            <a:pPr fontAlgn="ctr"/>
            <a:endParaRPr lang="de-DE" sz="13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  <a:sym typeface="Wingdings" panose="05000000000000000000" pitchFamily="2" charset="2"/>
            </a:endParaRPr>
          </a:p>
          <a:p>
            <a:pPr fontAlgn="ctr"/>
            <a:r>
              <a:rPr lang="de-DE" sz="1400" dirty="0">
                <a:hlinkClick r:id="rId6"/>
              </a:rPr>
              <a:t>https://www.nobelprize.org/prizes/economic-sciences/1994/nash/biographical/</a:t>
            </a:r>
            <a:endParaRPr lang="de-DE" sz="1300" dirty="0">
              <a:solidFill>
                <a:srgbClr val="FF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70149" y="417829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9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5428149" y="28096"/>
            <a:ext cx="588998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192932" y="96678"/>
            <a:ext cx="11999068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meinen Marktanteil</a:t>
            </a:r>
            <a:endParaRPr lang="de-DE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Klimawandel (EU/China)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EU/China verlieren durch einseitige CO</a:t>
            </a:r>
            <a:r>
              <a:rPr lang="de-DE" baseline="-25000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2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-Reduktion an Wettbewerbsfähigkeit gegenüber China/USA und eine alleinige Reduktion verlangsamt den 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T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emperaturanstieg nur bedingt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Keiner seigt wirklich aus den Fossilen Energieträgern aus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Weiter so, ist </a:t>
            </a:r>
            <a:r>
              <a:rPr lang="de-DE" dirty="0" err="1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</a:t>
            </a:r>
            <a:r>
              <a:rPr lang="de-DE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so 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stark,</a:t>
            </a: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dass </a:t>
            </a: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/>
          <p:cNvSpPr/>
          <p:nvPr/>
        </p:nvSpPr>
        <p:spPr>
          <a:xfrm>
            <a:off x="8670149" y="4178290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46" y="301250"/>
            <a:ext cx="5535617" cy="4086359"/>
          </a:xfrm>
          <a:prstGeom prst="rect">
            <a:avLst/>
          </a:prstGeom>
        </p:spPr>
      </p:pic>
      <p:grpSp>
        <p:nvGrpSpPr>
          <p:cNvPr id="56" name="Gruppieren 55"/>
          <p:cNvGrpSpPr/>
          <p:nvPr/>
        </p:nvGrpSpPr>
        <p:grpSpPr>
          <a:xfrm>
            <a:off x="858710" y="301250"/>
            <a:ext cx="3724881" cy="2133912"/>
            <a:chOff x="835770" y="2183548"/>
            <a:chExt cx="7447058" cy="4005340"/>
          </a:xfrm>
        </p:grpSpPr>
        <p:cxnSp>
          <p:nvCxnSpPr>
            <p:cNvPr id="57" name="Straight Arrow Connector 7"/>
            <p:cNvCxnSpPr/>
            <p:nvPr/>
          </p:nvCxnSpPr>
          <p:spPr>
            <a:xfrm>
              <a:off x="1685290" y="5841328"/>
              <a:ext cx="64011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9"/>
            <p:cNvCxnSpPr/>
            <p:nvPr/>
          </p:nvCxnSpPr>
          <p:spPr>
            <a:xfrm flipV="1">
              <a:off x="1685290" y="2183548"/>
              <a:ext cx="0" cy="36577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12"/>
                <p:cNvSpPr/>
                <p:nvPr/>
              </p:nvSpPr>
              <p:spPr>
                <a:xfrm>
                  <a:off x="835770" y="2304256"/>
                  <a:ext cx="97976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1" i="1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59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70" y="2304256"/>
                  <a:ext cx="979762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629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14"/>
                <p:cNvSpPr/>
                <p:nvPr/>
              </p:nvSpPr>
              <p:spPr>
                <a:xfrm>
                  <a:off x="7204854" y="5881111"/>
                  <a:ext cx="107797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854" y="5881111"/>
                  <a:ext cx="1077974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6923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49" y="2714384"/>
            <a:ext cx="3578994" cy="2532376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5818CC6C-78AF-4AF0-AAAC-AA516D0396CF}"/>
              </a:ext>
            </a:extLst>
          </p:cNvPr>
          <p:cNvSpPr txBox="1">
            <a:spLocks/>
          </p:cNvSpPr>
          <p:nvPr/>
        </p:nvSpPr>
        <p:spPr>
          <a:xfrm>
            <a:off x="7715851" y="24379"/>
            <a:ext cx="2602798" cy="3676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 err="1" smtClean="0">
                <a:solidFill>
                  <a:sysClr val="windowText" lastClr="000000"/>
                </a:solidFill>
              </a:rPr>
              <a:t>Transformationskurve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818CC6C-78AF-4AF0-AAAC-AA516D0396CF}"/>
              </a:ext>
            </a:extLst>
          </p:cNvPr>
          <p:cNvSpPr txBox="1">
            <a:spLocks/>
          </p:cNvSpPr>
          <p:nvPr/>
        </p:nvSpPr>
        <p:spPr>
          <a:xfrm>
            <a:off x="1187054" y="23257"/>
            <a:ext cx="3618850" cy="29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 err="1" smtClean="0">
                <a:solidFill>
                  <a:sysClr val="windowText" lastClr="000000"/>
                </a:solidFill>
              </a:rPr>
              <a:t>Neoklassische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Produktionsfunktion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5818CC6C-78AF-4AF0-AAAC-AA516D0396CF}"/>
              </a:ext>
            </a:extLst>
          </p:cNvPr>
          <p:cNvSpPr txBox="1">
            <a:spLocks/>
          </p:cNvSpPr>
          <p:nvPr/>
        </p:nvSpPr>
        <p:spPr>
          <a:xfrm>
            <a:off x="1640571" y="2479604"/>
            <a:ext cx="2300591" cy="298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 err="1" smtClean="0">
                <a:solidFill>
                  <a:sysClr val="windowText" lastClr="000000"/>
                </a:solidFill>
              </a:rPr>
              <a:t>Grenzprodukt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der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Arbeit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818CC6C-78AF-4AF0-AAAC-AA516D0396CF}"/>
              </a:ext>
            </a:extLst>
          </p:cNvPr>
          <p:cNvSpPr txBox="1">
            <a:spLocks/>
          </p:cNvSpPr>
          <p:nvPr/>
        </p:nvSpPr>
        <p:spPr>
          <a:xfrm>
            <a:off x="78214" y="5192566"/>
            <a:ext cx="5566003" cy="298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 err="1" smtClean="0">
                <a:solidFill>
                  <a:sysClr val="windowText" lastClr="000000"/>
                </a:solidFill>
              </a:rPr>
              <a:t>Grenzprodukt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der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Arbeit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und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Steigung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der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Transformationskurve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/>
              <p14:cNvContentPartPr/>
              <p14:nvPr/>
            </p14:nvContentPartPr>
            <p14:xfrm>
              <a:off x="1291037" y="733810"/>
              <a:ext cx="2275560" cy="154764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0237" y="721570"/>
                <a:ext cx="2298600" cy="15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/>
              <p14:cNvContentPartPr/>
              <p14:nvPr/>
            </p14:nvContentPartPr>
            <p14:xfrm>
              <a:off x="1565717" y="1755850"/>
              <a:ext cx="363600" cy="68472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50237" y="1745770"/>
                <a:ext cx="39240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/>
              <p14:cNvContentPartPr/>
              <p14:nvPr/>
            </p14:nvContentPartPr>
            <p14:xfrm>
              <a:off x="3470117" y="579010"/>
              <a:ext cx="1202760" cy="21420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6437" y="563170"/>
                <a:ext cx="12322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Freihand 23"/>
              <p14:cNvContentPartPr/>
              <p14:nvPr/>
            </p14:nvContentPartPr>
            <p14:xfrm>
              <a:off x="3618797" y="735610"/>
              <a:ext cx="121320" cy="141984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5477" y="721930"/>
                <a:ext cx="150120" cy="14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Freihand 41"/>
              <p14:cNvContentPartPr/>
              <p14:nvPr/>
            </p14:nvContentPartPr>
            <p14:xfrm>
              <a:off x="1632677" y="1605730"/>
              <a:ext cx="619200" cy="259560"/>
            </p14:xfrm>
          </p:contentPart>
        </mc:Choice>
        <mc:Fallback xmlns="">
          <p:pic>
            <p:nvPicPr>
              <p:cNvPr id="42" name="Freihand 4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16837" y="1594570"/>
                <a:ext cx="6537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" name="Freihand 80"/>
              <p14:cNvContentPartPr/>
              <p14:nvPr/>
            </p14:nvContentPartPr>
            <p14:xfrm>
              <a:off x="4758917" y="189850"/>
              <a:ext cx="1415880" cy="817560"/>
            </p14:xfrm>
          </p:contentPart>
        </mc:Choice>
        <mc:Fallback xmlns="">
          <p:pic>
            <p:nvPicPr>
              <p:cNvPr id="81" name="Freihand 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1637" y="170050"/>
                <a:ext cx="145260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" name="Freihand 113"/>
              <p14:cNvContentPartPr/>
              <p14:nvPr/>
            </p14:nvContentPartPr>
            <p14:xfrm>
              <a:off x="4738757" y="117130"/>
              <a:ext cx="657360" cy="497520"/>
            </p14:xfrm>
          </p:contentPart>
        </mc:Choice>
        <mc:Fallback xmlns="">
          <p:pic>
            <p:nvPicPr>
              <p:cNvPr id="114" name="Freihand 1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22917" y="97330"/>
                <a:ext cx="6930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5" name="Freihand 114"/>
              <p14:cNvContentPartPr/>
              <p14:nvPr/>
            </p14:nvContentPartPr>
            <p14:xfrm>
              <a:off x="3811397" y="695650"/>
              <a:ext cx="142200" cy="1603080"/>
            </p14:xfrm>
          </p:contentPart>
        </mc:Choice>
        <mc:Fallback xmlns="">
          <p:pic>
            <p:nvPicPr>
              <p:cNvPr id="115" name="Freihand 1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95917" y="684130"/>
                <a:ext cx="171720" cy="16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7" name="Freihand 116"/>
              <p14:cNvContentPartPr/>
              <p14:nvPr/>
            </p14:nvContentPartPr>
            <p14:xfrm>
              <a:off x="1274477" y="-75830"/>
              <a:ext cx="3348000" cy="565200"/>
            </p14:xfrm>
          </p:contentPart>
        </mc:Choice>
        <mc:Fallback xmlns="">
          <p:pic>
            <p:nvPicPr>
              <p:cNvPr id="117" name="Freihand 1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55397" y="-95630"/>
                <a:ext cx="338436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9" name="Freihand 118"/>
              <p14:cNvContentPartPr/>
              <p14:nvPr/>
            </p14:nvContentPartPr>
            <p14:xfrm>
              <a:off x="1316957" y="586026"/>
              <a:ext cx="3165840" cy="1619640"/>
            </p14:xfrm>
          </p:contentPart>
        </mc:Choice>
        <mc:Fallback xmlns="">
          <p:pic>
            <p:nvPicPr>
              <p:cNvPr id="119" name="Freihand 11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4717" y="574506"/>
                <a:ext cx="318960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1" name="Freihand 120"/>
              <p14:cNvContentPartPr/>
              <p14:nvPr/>
            </p14:nvContentPartPr>
            <p14:xfrm>
              <a:off x="7981277" y="241146"/>
              <a:ext cx="2206800" cy="93600"/>
            </p14:xfrm>
          </p:contentPart>
        </mc:Choice>
        <mc:Fallback xmlns="">
          <p:pic>
            <p:nvPicPr>
              <p:cNvPr id="121" name="Freihand 1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65437" y="220986"/>
                <a:ext cx="22431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" name="Freihand 122"/>
              <p14:cNvContentPartPr/>
              <p14:nvPr/>
            </p14:nvContentPartPr>
            <p14:xfrm>
              <a:off x="10893317" y="2275146"/>
              <a:ext cx="290520" cy="270360"/>
            </p14:xfrm>
          </p:contentPart>
        </mc:Choice>
        <mc:Fallback xmlns="">
          <p:pic>
            <p:nvPicPr>
              <p:cNvPr id="123" name="Freihand 12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878197" y="2260386"/>
                <a:ext cx="3211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7" name="Freihand 126"/>
              <p14:cNvContentPartPr/>
              <p14:nvPr/>
            </p14:nvContentPartPr>
            <p14:xfrm>
              <a:off x="517757" y="280386"/>
              <a:ext cx="4480200" cy="2477520"/>
            </p14:xfrm>
          </p:contentPart>
        </mc:Choice>
        <mc:Fallback xmlns="">
          <p:pic>
            <p:nvPicPr>
              <p:cNvPr id="127" name="Freihand 1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2637" y="266706"/>
                <a:ext cx="4508280" cy="25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8" name="Freihand 127"/>
              <p14:cNvContentPartPr/>
              <p14:nvPr/>
            </p14:nvContentPartPr>
            <p14:xfrm>
              <a:off x="4012277" y="655690"/>
              <a:ext cx="316800" cy="187920"/>
            </p14:xfrm>
          </p:contentPart>
        </mc:Choice>
        <mc:Fallback xmlns="">
          <p:pic>
            <p:nvPicPr>
              <p:cNvPr id="128" name="Freihand 1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94637" y="638050"/>
                <a:ext cx="354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Freihand 128"/>
              <p14:cNvContentPartPr/>
              <p14:nvPr/>
            </p14:nvContentPartPr>
            <p14:xfrm>
              <a:off x="3456077" y="2206930"/>
              <a:ext cx="497880" cy="27540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40957" y="2186410"/>
                <a:ext cx="525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0" name="Freihand 129"/>
              <p14:cNvContentPartPr/>
              <p14:nvPr/>
            </p14:nvContentPartPr>
            <p14:xfrm>
              <a:off x="3847037" y="1026490"/>
              <a:ext cx="2266560" cy="1162080"/>
            </p14:xfrm>
          </p:contentPart>
        </mc:Choice>
        <mc:Fallback xmlns="">
          <p:pic>
            <p:nvPicPr>
              <p:cNvPr id="130" name="Freihand 1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29037" y="1008490"/>
                <a:ext cx="230256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/>
              <p14:cNvContentPartPr/>
              <p14:nvPr/>
            </p14:nvContentPartPr>
            <p14:xfrm>
              <a:off x="947237" y="519786"/>
              <a:ext cx="3483360" cy="1838520"/>
            </p14:xfrm>
          </p:contentPart>
        </mc:Choice>
        <mc:Fallback xmlns="">
          <p:pic>
            <p:nvPicPr>
              <p:cNvPr id="137" name="Freihand 13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2117" y="508626"/>
                <a:ext cx="3514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9" name="Freihand 138"/>
              <p14:cNvContentPartPr/>
              <p14:nvPr/>
            </p14:nvContentPartPr>
            <p14:xfrm>
              <a:off x="6637397" y="1010106"/>
              <a:ext cx="1739520" cy="1207440"/>
            </p14:xfrm>
          </p:contentPart>
        </mc:Choice>
        <mc:Fallback xmlns="">
          <p:pic>
            <p:nvPicPr>
              <p:cNvPr id="139" name="Freihand 13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19037" y="991386"/>
                <a:ext cx="1774080" cy="12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0" name="Freihand 159"/>
              <p14:cNvContentPartPr/>
              <p14:nvPr/>
            </p14:nvContentPartPr>
            <p14:xfrm>
              <a:off x="8386277" y="974826"/>
              <a:ext cx="1352880" cy="1247040"/>
            </p14:xfrm>
          </p:contentPart>
        </mc:Choice>
        <mc:Fallback xmlns="">
          <p:pic>
            <p:nvPicPr>
              <p:cNvPr id="160" name="Freihand 15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72597" y="965826"/>
                <a:ext cx="1388880" cy="12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9" name="Freihand 168"/>
              <p14:cNvContentPartPr/>
              <p14:nvPr/>
            </p14:nvContentPartPr>
            <p14:xfrm>
              <a:off x="8367917" y="2239146"/>
              <a:ext cx="62640" cy="1334520"/>
            </p14:xfrm>
          </p:contentPart>
        </mc:Choice>
        <mc:Fallback xmlns="">
          <p:pic>
            <p:nvPicPr>
              <p:cNvPr id="169" name="Freihand 16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52797" y="2229786"/>
                <a:ext cx="87480" cy="13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8" name="Freihand 187"/>
              <p14:cNvContentPartPr/>
              <p14:nvPr/>
            </p14:nvContentPartPr>
            <p14:xfrm>
              <a:off x="6980117" y="2245626"/>
              <a:ext cx="1442880" cy="1361520"/>
            </p14:xfrm>
          </p:contentPart>
        </mc:Choice>
        <mc:Fallback xmlns="">
          <p:pic>
            <p:nvPicPr>
              <p:cNvPr id="188" name="Freihand 18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67517" y="2235546"/>
                <a:ext cx="1475280" cy="13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0" name="Freihand 189"/>
              <p14:cNvContentPartPr/>
              <p14:nvPr/>
            </p14:nvContentPartPr>
            <p14:xfrm>
              <a:off x="7470077" y="2341026"/>
              <a:ext cx="1526760" cy="1305000"/>
            </p14:xfrm>
          </p:contentPart>
        </mc:Choice>
        <mc:Fallback xmlns="">
          <p:pic>
            <p:nvPicPr>
              <p:cNvPr id="190" name="Freihand 18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57837" y="2329146"/>
                <a:ext cx="154800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9" name="Freihand 208"/>
              <p14:cNvContentPartPr/>
              <p14:nvPr/>
            </p14:nvContentPartPr>
            <p14:xfrm>
              <a:off x="6999917" y="2282706"/>
              <a:ext cx="1428120" cy="1344600"/>
            </p14:xfrm>
          </p:contentPart>
        </mc:Choice>
        <mc:Fallback xmlns="">
          <p:pic>
            <p:nvPicPr>
              <p:cNvPr id="209" name="Freihand 20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91997" y="2275506"/>
                <a:ext cx="1449360" cy="13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53" name="Freihand 252"/>
              <p14:cNvContentPartPr/>
              <p14:nvPr/>
            </p14:nvContentPartPr>
            <p14:xfrm>
              <a:off x="8428397" y="1769706"/>
              <a:ext cx="570600" cy="42840"/>
            </p14:xfrm>
          </p:contentPart>
        </mc:Choice>
        <mc:Fallback xmlns="">
          <p:pic>
            <p:nvPicPr>
              <p:cNvPr id="253" name="Freihand 25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15437" y="1759626"/>
                <a:ext cx="5922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8" name="Freihand 257"/>
              <p14:cNvContentPartPr/>
              <p14:nvPr/>
            </p14:nvContentPartPr>
            <p14:xfrm>
              <a:off x="7816037" y="2223306"/>
              <a:ext cx="26280" cy="586080"/>
            </p14:xfrm>
          </p:contentPart>
        </mc:Choice>
        <mc:Fallback xmlns="">
          <p:pic>
            <p:nvPicPr>
              <p:cNvPr id="258" name="Freihand 25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1637" y="2209266"/>
                <a:ext cx="5508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0" name="Freihand 269"/>
              <p14:cNvContentPartPr/>
              <p14:nvPr/>
            </p14:nvContentPartPr>
            <p14:xfrm>
              <a:off x="8443157" y="2242746"/>
              <a:ext cx="1087920" cy="1541520"/>
            </p14:xfrm>
          </p:contentPart>
        </mc:Choice>
        <mc:Fallback xmlns="">
          <p:pic>
            <p:nvPicPr>
              <p:cNvPr id="270" name="Freihand 26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30917" y="2227626"/>
                <a:ext cx="1117440" cy="15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82" name="Freihand 281"/>
              <p14:cNvContentPartPr/>
              <p14:nvPr/>
            </p14:nvContentPartPr>
            <p14:xfrm>
              <a:off x="9383477" y="2770866"/>
              <a:ext cx="15840" cy="425160"/>
            </p14:xfrm>
          </p:contentPart>
        </mc:Choice>
        <mc:Fallback xmlns="">
          <p:pic>
            <p:nvPicPr>
              <p:cNvPr id="282" name="Freihand 28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369797" y="2760066"/>
                <a:ext cx="406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3" name="Freihand 302"/>
              <p14:cNvContentPartPr/>
              <p14:nvPr/>
            </p14:nvContentPartPr>
            <p14:xfrm>
              <a:off x="10190597" y="442026"/>
              <a:ext cx="1385280" cy="952560"/>
            </p14:xfrm>
          </p:contentPart>
        </mc:Choice>
        <mc:Fallback xmlns="">
          <p:pic>
            <p:nvPicPr>
              <p:cNvPr id="303" name="Freihand 30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72237" y="421146"/>
                <a:ext cx="141876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04" name="Freihand 303"/>
              <p14:cNvContentPartPr/>
              <p14:nvPr/>
            </p14:nvContentPartPr>
            <p14:xfrm>
              <a:off x="10339997" y="1220346"/>
              <a:ext cx="833040" cy="380160"/>
            </p14:xfrm>
          </p:contentPart>
        </mc:Choice>
        <mc:Fallback xmlns="">
          <p:pic>
            <p:nvPicPr>
              <p:cNvPr id="304" name="Freihand 30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326317" y="1205226"/>
                <a:ext cx="8618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06" name="Freihand 305"/>
              <p14:cNvContentPartPr/>
              <p14:nvPr/>
            </p14:nvContentPartPr>
            <p14:xfrm>
              <a:off x="3688277" y="713290"/>
              <a:ext cx="270000" cy="58680"/>
            </p14:xfrm>
          </p:contentPart>
        </mc:Choice>
        <mc:Fallback xmlns="">
          <p:pic>
            <p:nvPicPr>
              <p:cNvPr id="306" name="Freihand 30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78917" y="694210"/>
                <a:ext cx="289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7" name="Freihand 306"/>
              <p14:cNvContentPartPr/>
              <p14:nvPr/>
            </p14:nvContentPartPr>
            <p14:xfrm>
              <a:off x="3938117" y="1677546"/>
              <a:ext cx="947520" cy="528480"/>
            </p14:xfrm>
          </p:contentPart>
        </mc:Choice>
        <mc:Fallback xmlns="">
          <p:pic>
            <p:nvPicPr>
              <p:cNvPr id="307" name="Freihand 30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19037" y="1661706"/>
                <a:ext cx="9860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9" name="Freihand 308"/>
              <p14:cNvContentPartPr/>
              <p14:nvPr/>
            </p14:nvContentPartPr>
            <p14:xfrm>
              <a:off x="653477" y="2519946"/>
              <a:ext cx="937800" cy="828720"/>
            </p14:xfrm>
          </p:contentPart>
        </mc:Choice>
        <mc:Fallback xmlns="">
          <p:pic>
            <p:nvPicPr>
              <p:cNvPr id="309" name="Freihand 3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36197" y="2500146"/>
                <a:ext cx="9720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1" name="Freihand 310"/>
              <p14:cNvContentPartPr/>
              <p14:nvPr/>
            </p14:nvContentPartPr>
            <p14:xfrm>
              <a:off x="3987797" y="1658106"/>
              <a:ext cx="1003680" cy="509760"/>
            </p14:xfrm>
          </p:contentPart>
        </mc:Choice>
        <mc:Fallback xmlns="">
          <p:pic>
            <p:nvPicPr>
              <p:cNvPr id="311" name="Freihand 31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71597" y="1641546"/>
                <a:ext cx="103608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14" name="Freihand 313"/>
              <p14:cNvContentPartPr/>
              <p14:nvPr/>
            </p14:nvContentPartPr>
            <p14:xfrm>
              <a:off x="4869437" y="1153930"/>
              <a:ext cx="1122480" cy="450360"/>
            </p14:xfrm>
          </p:contentPart>
        </mc:Choice>
        <mc:Fallback xmlns="">
          <p:pic>
            <p:nvPicPr>
              <p:cNvPr id="314" name="Freihand 31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853957" y="1134850"/>
                <a:ext cx="1159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15" name="Freihand 314"/>
              <p14:cNvContentPartPr/>
              <p14:nvPr/>
            </p14:nvContentPartPr>
            <p14:xfrm>
              <a:off x="4017317" y="1058530"/>
              <a:ext cx="1223640" cy="1031760"/>
            </p14:xfrm>
          </p:contentPart>
        </mc:Choice>
        <mc:Fallback xmlns="">
          <p:pic>
            <p:nvPicPr>
              <p:cNvPr id="315" name="Freihand 314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04717" y="1042690"/>
                <a:ext cx="125640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16" name="Freihand 315"/>
              <p14:cNvContentPartPr/>
              <p14:nvPr/>
            </p14:nvContentPartPr>
            <p14:xfrm>
              <a:off x="4804997" y="1108386"/>
              <a:ext cx="949320" cy="664920"/>
            </p14:xfrm>
          </p:contentPart>
        </mc:Choice>
        <mc:Fallback xmlns="">
          <p:pic>
            <p:nvPicPr>
              <p:cNvPr id="316" name="Freihand 31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88437" y="1089306"/>
                <a:ext cx="98280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17" name="Freihand 316"/>
              <p14:cNvContentPartPr/>
              <p14:nvPr/>
            </p14:nvContentPartPr>
            <p14:xfrm>
              <a:off x="5598077" y="2073186"/>
              <a:ext cx="311760" cy="280080"/>
            </p14:xfrm>
          </p:contentPart>
        </mc:Choice>
        <mc:Fallback xmlns="">
          <p:pic>
            <p:nvPicPr>
              <p:cNvPr id="317" name="Freihand 31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89797" y="2066346"/>
                <a:ext cx="3319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20" name="Freihand 319"/>
              <p14:cNvContentPartPr/>
              <p14:nvPr/>
            </p14:nvContentPartPr>
            <p14:xfrm>
              <a:off x="1413437" y="3336066"/>
              <a:ext cx="2209680" cy="1476360"/>
            </p14:xfrm>
          </p:contentPart>
        </mc:Choice>
        <mc:Fallback xmlns="">
          <p:pic>
            <p:nvPicPr>
              <p:cNvPr id="320" name="Freihand 319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396877" y="3325626"/>
                <a:ext cx="2244600" cy="15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22" name="Freihand 321"/>
              <p14:cNvContentPartPr/>
              <p14:nvPr/>
            </p14:nvContentPartPr>
            <p14:xfrm>
              <a:off x="1419197" y="3338586"/>
              <a:ext cx="2242440" cy="1458000"/>
            </p14:xfrm>
          </p:contentPart>
        </mc:Choice>
        <mc:Fallback xmlns="">
          <p:pic>
            <p:nvPicPr>
              <p:cNvPr id="322" name="Freihand 321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09837" y="3329946"/>
                <a:ext cx="227052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24" name="Freihand 323"/>
              <p14:cNvContentPartPr/>
              <p14:nvPr/>
            </p14:nvContentPartPr>
            <p14:xfrm>
              <a:off x="1661297" y="3348544"/>
              <a:ext cx="2279160" cy="1420920"/>
            </p14:xfrm>
          </p:contentPart>
        </mc:Choice>
        <mc:Fallback xmlns="">
          <p:pic>
            <p:nvPicPr>
              <p:cNvPr id="324" name="Freihand 32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53377" y="3341704"/>
                <a:ext cx="2303640" cy="14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6" name="Freihand 325"/>
              <p14:cNvContentPartPr/>
              <p14:nvPr/>
            </p14:nvContentPartPr>
            <p14:xfrm>
              <a:off x="7087397" y="938290"/>
              <a:ext cx="1384560" cy="168296"/>
            </p14:xfrm>
          </p:contentPart>
        </mc:Choice>
        <mc:Fallback xmlns="">
          <p:pic>
            <p:nvPicPr>
              <p:cNvPr id="326" name="Freihand 32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78037" y="922794"/>
                <a:ext cx="1409760" cy="190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28" name="Freihand 327"/>
              <p14:cNvContentPartPr/>
              <p14:nvPr/>
            </p14:nvContentPartPr>
            <p14:xfrm>
              <a:off x="8419757" y="992466"/>
              <a:ext cx="1280160" cy="1246680"/>
            </p14:xfrm>
          </p:contentPart>
        </mc:Choice>
        <mc:Fallback xmlns="">
          <p:pic>
            <p:nvPicPr>
              <p:cNvPr id="328" name="Freihand 32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408237" y="975906"/>
                <a:ext cx="1311840" cy="12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37" name="Freihand 336"/>
              <p14:cNvContentPartPr/>
              <p14:nvPr/>
            </p14:nvContentPartPr>
            <p14:xfrm>
              <a:off x="8110877" y="1806066"/>
              <a:ext cx="1449000" cy="1941840"/>
            </p14:xfrm>
          </p:contentPart>
        </mc:Choice>
        <mc:Fallback xmlns="">
          <p:pic>
            <p:nvPicPr>
              <p:cNvPr id="337" name="Freihand 33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02235" y="1797066"/>
                <a:ext cx="1476007" cy="19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38" name="Freihand 337"/>
              <p14:cNvContentPartPr/>
              <p14:nvPr/>
            </p14:nvContentPartPr>
            <p14:xfrm>
              <a:off x="6761237" y="1137546"/>
              <a:ext cx="294840" cy="1492560"/>
            </p14:xfrm>
          </p:contentPart>
        </mc:Choice>
        <mc:Fallback xmlns="">
          <p:pic>
            <p:nvPicPr>
              <p:cNvPr id="338" name="Freihand 33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7917" y="1124589"/>
                <a:ext cx="321120" cy="1516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78" name="Freihand 377"/>
              <p14:cNvContentPartPr/>
              <p14:nvPr/>
            </p14:nvContentPartPr>
            <p14:xfrm>
              <a:off x="5848997" y="2869146"/>
              <a:ext cx="1627200" cy="676800"/>
            </p14:xfrm>
          </p:contentPart>
        </mc:Choice>
        <mc:Fallback xmlns="">
          <p:pic>
            <p:nvPicPr>
              <p:cNvPr id="378" name="Freihand 377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29197" y="2852586"/>
                <a:ext cx="166068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4" name="Freihand 383"/>
              <p14:cNvContentPartPr/>
              <p14:nvPr/>
            </p14:nvContentPartPr>
            <p14:xfrm>
              <a:off x="8110877" y="347706"/>
              <a:ext cx="187920" cy="282240"/>
            </p14:xfrm>
          </p:contentPart>
        </mc:Choice>
        <mc:Fallback xmlns="">
          <p:pic>
            <p:nvPicPr>
              <p:cNvPr id="384" name="Freihand 38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095757" y="333306"/>
                <a:ext cx="21888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85" name="Freihand 384"/>
              <p14:cNvContentPartPr/>
              <p14:nvPr/>
            </p14:nvContentPartPr>
            <p14:xfrm>
              <a:off x="9121397" y="3211146"/>
              <a:ext cx="29520" cy="1440"/>
            </p14:xfrm>
          </p:contentPart>
        </mc:Choice>
        <mc:Fallback xmlns="">
          <p:pic>
            <p:nvPicPr>
              <p:cNvPr id="385" name="Freihand 38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115997" y="3205026"/>
                <a:ext cx="40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7" name="Freihand 386"/>
              <p14:cNvContentPartPr/>
              <p14:nvPr/>
            </p14:nvContentPartPr>
            <p14:xfrm>
              <a:off x="8433437" y="3932226"/>
              <a:ext cx="246600" cy="349560"/>
            </p14:xfrm>
          </p:contentPart>
        </mc:Choice>
        <mc:Fallback xmlns="">
          <p:pic>
            <p:nvPicPr>
              <p:cNvPr id="387" name="Freihand 38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19757" y="3921066"/>
                <a:ext cx="274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89" name="Freihand 388"/>
              <p14:cNvContentPartPr/>
              <p14:nvPr/>
            </p14:nvContentPartPr>
            <p14:xfrm>
              <a:off x="10879997" y="2234466"/>
              <a:ext cx="314280" cy="324720"/>
            </p14:xfrm>
          </p:contentPart>
        </mc:Choice>
        <mc:Fallback xmlns="">
          <p:pic>
            <p:nvPicPr>
              <p:cNvPr id="389" name="Freihand 388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63437" y="2218626"/>
                <a:ext cx="3474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20" name="Freihand 419"/>
              <p14:cNvContentPartPr/>
              <p14:nvPr/>
            </p14:nvContentPartPr>
            <p14:xfrm>
              <a:off x="6782477" y="5986386"/>
              <a:ext cx="1581480" cy="155880"/>
            </p14:xfrm>
          </p:contentPart>
        </mc:Choice>
        <mc:Fallback xmlns="">
          <p:pic>
            <p:nvPicPr>
              <p:cNvPr id="420" name="Freihand 419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773117" y="5968386"/>
                <a:ext cx="1608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32" name="Freihand 431"/>
              <p14:cNvContentPartPr/>
              <p14:nvPr/>
            </p14:nvContentPartPr>
            <p14:xfrm>
              <a:off x="5869517" y="4656906"/>
              <a:ext cx="2661840" cy="1233360"/>
            </p14:xfrm>
          </p:contentPart>
        </mc:Choice>
        <mc:Fallback xmlns="">
          <p:pic>
            <p:nvPicPr>
              <p:cNvPr id="432" name="Freihand 431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51157" y="4640351"/>
                <a:ext cx="2701440" cy="1263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37" name="Freihand 436"/>
              <p14:cNvContentPartPr/>
              <p14:nvPr/>
            </p14:nvContentPartPr>
            <p14:xfrm>
              <a:off x="165677" y="5320746"/>
              <a:ext cx="4795920" cy="747000"/>
            </p14:xfrm>
          </p:contentPart>
        </mc:Choice>
        <mc:Fallback xmlns="">
          <p:pic>
            <p:nvPicPr>
              <p:cNvPr id="437" name="Freihand 436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3077" y="5307786"/>
                <a:ext cx="482436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5" name="Freihand 454"/>
              <p14:cNvContentPartPr/>
              <p14:nvPr/>
            </p14:nvContentPartPr>
            <p14:xfrm>
              <a:off x="3703037" y="5255946"/>
              <a:ext cx="1374840" cy="788760"/>
            </p14:xfrm>
          </p:contentPart>
        </mc:Choice>
        <mc:Fallback xmlns="">
          <p:pic>
            <p:nvPicPr>
              <p:cNvPr id="455" name="Freihand 454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92597" y="5245146"/>
                <a:ext cx="140184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8" name="Freihand 457"/>
              <p14:cNvContentPartPr/>
              <p14:nvPr/>
            </p14:nvContentPartPr>
            <p14:xfrm>
              <a:off x="1103477" y="5256306"/>
              <a:ext cx="1279080" cy="784800"/>
            </p14:xfrm>
          </p:contentPart>
        </mc:Choice>
        <mc:Fallback xmlns="">
          <p:pic>
            <p:nvPicPr>
              <p:cNvPr id="458" name="Freihand 457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90517" y="5243346"/>
                <a:ext cx="130860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6" name="Freihand 465"/>
              <p14:cNvContentPartPr/>
              <p14:nvPr/>
            </p14:nvContentPartPr>
            <p14:xfrm>
              <a:off x="6545597" y="6108786"/>
              <a:ext cx="1881000" cy="321120"/>
            </p14:xfrm>
          </p:contentPart>
        </mc:Choice>
        <mc:Fallback xmlns="">
          <p:pic>
            <p:nvPicPr>
              <p:cNvPr id="466" name="Freihand 465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530477" y="6090087"/>
                <a:ext cx="1915560" cy="354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80" name="Freihand 479"/>
              <p14:cNvContentPartPr/>
              <p14:nvPr/>
            </p14:nvContentPartPr>
            <p14:xfrm>
              <a:off x="1733477" y="6335586"/>
              <a:ext cx="887040" cy="70920"/>
            </p14:xfrm>
          </p:contentPart>
        </mc:Choice>
        <mc:Fallback xmlns="">
          <p:pic>
            <p:nvPicPr>
              <p:cNvPr id="480" name="Freihand 479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720517" y="6319026"/>
                <a:ext cx="916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85" name="Freihand 484"/>
              <p14:cNvContentPartPr/>
              <p14:nvPr/>
            </p14:nvContentPartPr>
            <p14:xfrm>
              <a:off x="127157" y="5869386"/>
              <a:ext cx="2763000" cy="1040760"/>
            </p14:xfrm>
          </p:contentPart>
        </mc:Choice>
        <mc:Fallback xmlns="">
          <p:pic>
            <p:nvPicPr>
              <p:cNvPr id="485" name="Freihand 484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3117" y="5853906"/>
                <a:ext cx="2793600" cy="10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86" name="Freihand 485"/>
              <p14:cNvContentPartPr/>
              <p14:nvPr/>
            </p14:nvContentPartPr>
            <p14:xfrm>
              <a:off x="1712597" y="5659506"/>
              <a:ext cx="4875120" cy="1095480"/>
            </p14:xfrm>
          </p:contentPart>
        </mc:Choice>
        <mc:Fallback xmlns="">
          <p:pic>
            <p:nvPicPr>
              <p:cNvPr id="486" name="Freihand 48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94957" y="5640066"/>
                <a:ext cx="491004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87" name="Freihand 486"/>
              <p14:cNvContentPartPr/>
              <p14:nvPr/>
            </p14:nvContentPartPr>
            <p14:xfrm>
              <a:off x="32117" y="6052986"/>
              <a:ext cx="2475000" cy="679320"/>
            </p14:xfrm>
          </p:contentPart>
        </mc:Choice>
        <mc:Fallback xmlns="">
          <p:pic>
            <p:nvPicPr>
              <p:cNvPr id="487" name="Freihand 486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9157" y="6036426"/>
                <a:ext cx="250740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88" name="Freihand 487"/>
              <p14:cNvContentPartPr/>
              <p14:nvPr/>
            </p14:nvContentPartPr>
            <p14:xfrm>
              <a:off x="4177877" y="6013746"/>
              <a:ext cx="792720" cy="392400"/>
            </p14:xfrm>
          </p:contentPart>
        </mc:Choice>
        <mc:Fallback xmlns="">
          <p:pic>
            <p:nvPicPr>
              <p:cNvPr id="488" name="Freihand 487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167797" y="5997186"/>
                <a:ext cx="8218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97" name="Freihand 496"/>
              <p14:cNvContentPartPr/>
              <p14:nvPr/>
            </p14:nvContentPartPr>
            <p14:xfrm>
              <a:off x="5932157" y="3506706"/>
              <a:ext cx="3584160" cy="338400"/>
            </p14:xfrm>
          </p:contentPart>
        </mc:Choice>
        <mc:Fallback xmlns="">
          <p:pic>
            <p:nvPicPr>
              <p:cNvPr id="497" name="Freihand 496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13437" y="3487626"/>
                <a:ext cx="36100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98" name="Freihand 497"/>
              <p14:cNvContentPartPr/>
              <p14:nvPr/>
            </p14:nvContentPartPr>
            <p14:xfrm>
              <a:off x="9487877" y="974826"/>
              <a:ext cx="475920" cy="459720"/>
            </p14:xfrm>
          </p:contentPart>
        </mc:Choice>
        <mc:Fallback xmlns="">
          <p:pic>
            <p:nvPicPr>
              <p:cNvPr id="498" name="Freihand 497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469877" y="955386"/>
                <a:ext cx="51336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99" name="Freihand 498"/>
              <p14:cNvContentPartPr/>
              <p14:nvPr/>
            </p14:nvContentPartPr>
            <p14:xfrm>
              <a:off x="9412277" y="2137266"/>
              <a:ext cx="51840" cy="477720"/>
            </p14:xfrm>
          </p:contentPart>
        </mc:Choice>
        <mc:Fallback xmlns="">
          <p:pic>
            <p:nvPicPr>
              <p:cNvPr id="499" name="Freihand 498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398237" y="2119626"/>
                <a:ext cx="8316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00" name="Freihand 499"/>
              <p14:cNvContentPartPr/>
              <p14:nvPr/>
            </p14:nvContentPartPr>
            <p14:xfrm>
              <a:off x="9504437" y="2092626"/>
              <a:ext cx="215280" cy="1463400"/>
            </p14:xfrm>
          </p:contentPart>
        </mc:Choice>
        <mc:Fallback xmlns="">
          <p:pic>
            <p:nvPicPr>
              <p:cNvPr id="500" name="Freihand 499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89677" y="2077506"/>
                <a:ext cx="247680" cy="14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0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1826852" y="59793"/>
            <a:ext cx="2820215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C295E5F-81DA-4333-8E8E-760B9DD427A5}"/>
              </a:ext>
            </a:extLst>
          </p:cNvPr>
          <p:cNvSpPr txBox="1"/>
          <p:nvPr/>
        </p:nvSpPr>
        <p:spPr>
          <a:xfrm>
            <a:off x="2213043" y="3935758"/>
            <a:ext cx="525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Gewinnmaximierung und Gleichgewicht</a:t>
            </a:r>
            <a:endParaRPr lang="de-DE" sz="2000" b="1" dirty="0">
              <a:ea typeface="Cambria Math" panose="020405030504060302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3" y="565126"/>
            <a:ext cx="6270591" cy="339924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217" y="565126"/>
            <a:ext cx="4993769" cy="3437806"/>
          </a:xfrm>
          <a:prstGeom prst="rect">
            <a:avLst/>
          </a:prstGeom>
        </p:spPr>
      </p:pic>
      <p:sp>
        <p:nvSpPr>
          <p:cNvPr id="75" name="Title 1"/>
          <p:cNvSpPr txBox="1">
            <a:spLocks/>
          </p:cNvSpPr>
          <p:nvPr/>
        </p:nvSpPr>
        <p:spPr>
          <a:xfrm>
            <a:off x="8017496" y="58865"/>
            <a:ext cx="2820215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 smtClean="0">
                <a:solidFill>
                  <a:sysClr val="windowText" lastClr="000000"/>
                </a:solidFill>
              </a:rPr>
              <a:t>Gütermarkt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7092797" y="1347970"/>
              <a:ext cx="2235960" cy="235584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7317" y="1336810"/>
                <a:ext cx="2266920" cy="23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/>
              <p14:cNvContentPartPr/>
              <p14:nvPr/>
            </p14:nvContentPartPr>
            <p14:xfrm>
              <a:off x="5092997" y="522130"/>
              <a:ext cx="200880" cy="3117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0037" y="511330"/>
                <a:ext cx="2278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Freihand 15"/>
              <p14:cNvContentPartPr/>
              <p14:nvPr/>
            </p14:nvContentPartPr>
            <p14:xfrm>
              <a:off x="1371317" y="843610"/>
              <a:ext cx="3067920" cy="25088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0877" y="836770"/>
                <a:ext cx="3094200" cy="25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Freihand 28"/>
              <p14:cNvContentPartPr/>
              <p14:nvPr/>
            </p14:nvContentPartPr>
            <p14:xfrm>
              <a:off x="1629077" y="3227890"/>
              <a:ext cx="305280" cy="35388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0717" y="3212770"/>
                <a:ext cx="3380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Freihand 30"/>
              <p14:cNvContentPartPr/>
              <p14:nvPr/>
            </p14:nvContentPartPr>
            <p14:xfrm>
              <a:off x="1361597" y="809050"/>
              <a:ext cx="3244680" cy="250092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3957" y="794650"/>
                <a:ext cx="3276360" cy="25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Freihand 39"/>
              <p14:cNvContentPartPr/>
              <p14:nvPr/>
            </p14:nvContentPartPr>
            <p14:xfrm>
              <a:off x="636557" y="2360650"/>
              <a:ext cx="2086560" cy="293400"/>
            </p14:xfrm>
          </p:contentPart>
        </mc:Choice>
        <mc:Fallback xmlns="">
          <p:pic>
            <p:nvPicPr>
              <p:cNvPr id="40" name="Freihand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357" y="2344450"/>
                <a:ext cx="2112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6" name="Freihand 55"/>
              <p14:cNvContentPartPr/>
              <p14:nvPr/>
            </p14:nvContentPartPr>
            <p14:xfrm>
              <a:off x="3006797" y="3145090"/>
              <a:ext cx="941040" cy="812160"/>
            </p14:xfrm>
          </p:contentPart>
        </mc:Choice>
        <mc:Fallback xmlns="">
          <p:pic>
            <p:nvPicPr>
              <p:cNvPr id="56" name="Freihand 5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90957" y="3130330"/>
                <a:ext cx="97308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Freihand 58"/>
              <p14:cNvContentPartPr/>
              <p14:nvPr/>
            </p14:nvContentPartPr>
            <p14:xfrm>
              <a:off x="1504517" y="3166690"/>
              <a:ext cx="584640" cy="50688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0837" y="3153010"/>
                <a:ext cx="6123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9" name="Freihand 68"/>
              <p14:cNvContentPartPr/>
              <p14:nvPr/>
            </p14:nvContentPartPr>
            <p14:xfrm>
              <a:off x="229757" y="1248970"/>
              <a:ext cx="676440" cy="55080"/>
            </p14:xfrm>
          </p:contentPart>
        </mc:Choice>
        <mc:Fallback xmlns="">
          <p:pic>
            <p:nvPicPr>
              <p:cNvPr id="69" name="Freihand 6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2117" y="1231330"/>
                <a:ext cx="710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" name="Freihand 69"/>
              <p14:cNvContentPartPr/>
              <p14:nvPr/>
            </p14:nvContentPartPr>
            <p14:xfrm>
              <a:off x="238757" y="1220170"/>
              <a:ext cx="557280" cy="86040"/>
            </p14:xfrm>
          </p:contentPart>
        </mc:Choice>
        <mc:Fallback xmlns="">
          <p:pic>
            <p:nvPicPr>
              <p:cNvPr id="70" name="Freihand 6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7597" y="1206490"/>
                <a:ext cx="5806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" name="Freihand 70"/>
              <p14:cNvContentPartPr/>
              <p14:nvPr/>
            </p14:nvContentPartPr>
            <p14:xfrm>
              <a:off x="231197" y="1464610"/>
              <a:ext cx="632880" cy="69480"/>
            </p14:xfrm>
          </p:contentPart>
        </mc:Choice>
        <mc:Fallback xmlns="">
          <p:pic>
            <p:nvPicPr>
              <p:cNvPr id="71" name="Freihand 7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1117" y="1451650"/>
                <a:ext cx="656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" name="Freihand 71"/>
              <p14:cNvContentPartPr/>
              <p14:nvPr/>
            </p14:nvContentPartPr>
            <p14:xfrm>
              <a:off x="170717" y="1545250"/>
              <a:ext cx="303480" cy="35640"/>
            </p14:xfrm>
          </p:contentPart>
        </mc:Choice>
        <mc:Fallback xmlns="">
          <p:pic>
            <p:nvPicPr>
              <p:cNvPr id="72" name="Freihand 7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8117" y="1528330"/>
                <a:ext cx="329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" name="Freihand 111"/>
              <p14:cNvContentPartPr/>
              <p14:nvPr/>
            </p14:nvContentPartPr>
            <p14:xfrm>
              <a:off x="2410637" y="4210330"/>
              <a:ext cx="1437120" cy="125280"/>
            </p14:xfrm>
          </p:contentPart>
        </mc:Choice>
        <mc:Fallback xmlns="">
          <p:pic>
            <p:nvPicPr>
              <p:cNvPr id="112" name="Freihand 1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95517" y="4198090"/>
                <a:ext cx="14644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7" name="Freihand 166"/>
              <p14:cNvContentPartPr/>
              <p14:nvPr/>
            </p14:nvContentPartPr>
            <p14:xfrm>
              <a:off x="5144837" y="4408154"/>
              <a:ext cx="2592720" cy="933120"/>
            </p14:xfrm>
          </p:contentPart>
        </mc:Choice>
        <mc:Fallback xmlns="">
          <p:pic>
            <p:nvPicPr>
              <p:cNvPr id="167" name="Freihand 16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28637" y="4390154"/>
                <a:ext cx="26269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1" name="Freihand 190"/>
              <p14:cNvContentPartPr/>
              <p14:nvPr/>
            </p14:nvContentPartPr>
            <p14:xfrm>
              <a:off x="185477" y="3494290"/>
              <a:ext cx="1027080" cy="1531264"/>
            </p14:xfrm>
          </p:contentPart>
        </mc:Choice>
        <mc:Fallback xmlns="">
          <p:pic>
            <p:nvPicPr>
              <p:cNvPr id="191" name="Freihand 19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6037" y="3476652"/>
                <a:ext cx="1062360" cy="1567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" name="Freihand 209"/>
              <p14:cNvContentPartPr/>
              <p14:nvPr/>
            </p14:nvContentPartPr>
            <p14:xfrm>
              <a:off x="7578077" y="5749514"/>
              <a:ext cx="818640" cy="33480"/>
            </p14:xfrm>
          </p:contentPart>
        </mc:Choice>
        <mc:Fallback xmlns="">
          <p:pic>
            <p:nvPicPr>
              <p:cNvPr id="210" name="Freihand 20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62237" y="5731154"/>
                <a:ext cx="852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0" name="Freihand 249"/>
              <p14:cNvContentPartPr/>
              <p14:nvPr/>
            </p14:nvContentPartPr>
            <p14:xfrm>
              <a:off x="3875837" y="5324354"/>
              <a:ext cx="1405800" cy="1188360"/>
            </p14:xfrm>
          </p:contentPart>
        </mc:Choice>
        <mc:Fallback xmlns="">
          <p:pic>
            <p:nvPicPr>
              <p:cNvPr id="250" name="Freihand 24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62877" y="5312834"/>
                <a:ext cx="143964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4" name="Freihand 253"/>
              <p14:cNvContentPartPr/>
              <p14:nvPr/>
            </p14:nvContentPartPr>
            <p14:xfrm>
              <a:off x="2713037" y="2595730"/>
              <a:ext cx="152280" cy="1104120"/>
            </p14:xfrm>
          </p:contentPart>
        </mc:Choice>
        <mc:Fallback xmlns="">
          <p:pic>
            <p:nvPicPr>
              <p:cNvPr id="254" name="Freihand 25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96837" y="2585650"/>
                <a:ext cx="18144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8" name="Freihand 267"/>
              <p14:cNvContentPartPr/>
              <p14:nvPr/>
            </p14:nvContentPartPr>
            <p14:xfrm>
              <a:off x="2808077" y="2605274"/>
              <a:ext cx="92880" cy="878760"/>
            </p14:xfrm>
          </p:contentPart>
        </mc:Choice>
        <mc:Fallback xmlns="">
          <p:pic>
            <p:nvPicPr>
              <p:cNvPr id="268" name="Freihand 26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92957" y="2598074"/>
                <a:ext cx="11520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9" name="Freihand 268"/>
              <p14:cNvContentPartPr/>
              <p14:nvPr/>
            </p14:nvContentPartPr>
            <p14:xfrm>
              <a:off x="3381917" y="3471250"/>
              <a:ext cx="2199960" cy="757080"/>
            </p14:xfrm>
          </p:contentPart>
        </mc:Choice>
        <mc:Fallback xmlns="">
          <p:pic>
            <p:nvPicPr>
              <p:cNvPr id="269" name="Freihand 26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6797" y="3450370"/>
                <a:ext cx="222912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1" name="Freihand 270"/>
              <p14:cNvContentPartPr/>
              <p14:nvPr/>
            </p14:nvContentPartPr>
            <p14:xfrm>
              <a:off x="1242077" y="2548754"/>
              <a:ext cx="1537200" cy="71640"/>
            </p14:xfrm>
          </p:contentPart>
        </mc:Choice>
        <mc:Fallback xmlns="">
          <p:pic>
            <p:nvPicPr>
              <p:cNvPr id="271" name="Freihand 27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28397" y="2533634"/>
                <a:ext cx="15660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2" name="Freihand 271"/>
              <p14:cNvContentPartPr/>
              <p14:nvPr/>
            </p14:nvContentPartPr>
            <p14:xfrm>
              <a:off x="151637" y="3619394"/>
              <a:ext cx="9201240" cy="1965960"/>
            </p14:xfrm>
          </p:contentPart>
        </mc:Choice>
        <mc:Fallback xmlns="">
          <p:pic>
            <p:nvPicPr>
              <p:cNvPr id="272" name="Freihand 27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2277" y="3602834"/>
                <a:ext cx="922716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3" name="Freihand 272"/>
              <p14:cNvContentPartPr/>
              <p14:nvPr/>
            </p14:nvContentPartPr>
            <p14:xfrm>
              <a:off x="2834357" y="5227874"/>
              <a:ext cx="2751480" cy="1308600"/>
            </p14:xfrm>
          </p:contentPart>
        </mc:Choice>
        <mc:Fallback xmlns="">
          <p:pic>
            <p:nvPicPr>
              <p:cNvPr id="273" name="Freihand 27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18517" y="5212034"/>
                <a:ext cx="278388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5" name="Freihand 274"/>
              <p14:cNvContentPartPr/>
              <p14:nvPr/>
            </p14:nvContentPartPr>
            <p14:xfrm>
              <a:off x="6596717" y="5006474"/>
              <a:ext cx="1956240" cy="721440"/>
            </p14:xfrm>
          </p:contentPart>
        </mc:Choice>
        <mc:Fallback xmlns="">
          <p:pic>
            <p:nvPicPr>
              <p:cNvPr id="275" name="Freihand 27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83397" y="4989554"/>
                <a:ext cx="198828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6" name="Freihand 335"/>
              <p14:cNvContentPartPr/>
              <p14:nvPr/>
            </p14:nvContentPartPr>
            <p14:xfrm>
              <a:off x="50117" y="5528474"/>
              <a:ext cx="4960440" cy="1062360"/>
            </p14:xfrm>
          </p:contentPart>
        </mc:Choice>
        <mc:Fallback xmlns="">
          <p:pic>
            <p:nvPicPr>
              <p:cNvPr id="336" name="Freihand 33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637" y="5512274"/>
                <a:ext cx="499500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7" name="Freihand 336"/>
              <p14:cNvContentPartPr/>
              <p14:nvPr/>
            </p14:nvContentPartPr>
            <p14:xfrm>
              <a:off x="56597" y="6043634"/>
              <a:ext cx="7391520" cy="856800"/>
            </p14:xfrm>
          </p:contentPart>
        </mc:Choice>
        <mc:Fallback xmlns="">
          <p:pic>
            <p:nvPicPr>
              <p:cNvPr id="337" name="Freihand 33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8957" y="6023474"/>
                <a:ext cx="743184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2" name="Freihand 341"/>
              <p14:cNvContentPartPr/>
              <p14:nvPr/>
            </p14:nvContentPartPr>
            <p14:xfrm>
              <a:off x="5094077" y="5849234"/>
              <a:ext cx="3565080" cy="556920"/>
            </p14:xfrm>
          </p:contentPart>
        </mc:Choice>
        <mc:Fallback xmlns="">
          <p:pic>
            <p:nvPicPr>
              <p:cNvPr id="342" name="Freihand 34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76437" y="5830874"/>
                <a:ext cx="360216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5" name="Freihand 344"/>
              <p14:cNvContentPartPr/>
              <p14:nvPr/>
            </p14:nvContentPartPr>
            <p14:xfrm>
              <a:off x="7159397" y="996794"/>
              <a:ext cx="2121480" cy="1622520"/>
            </p14:xfrm>
          </p:contentPart>
        </mc:Choice>
        <mc:Fallback xmlns="">
          <p:pic>
            <p:nvPicPr>
              <p:cNvPr id="345" name="Freihand 34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47877" y="984914"/>
                <a:ext cx="2149560" cy="16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6" name="Freihand 345"/>
              <p14:cNvContentPartPr/>
              <p14:nvPr/>
            </p14:nvContentPartPr>
            <p14:xfrm>
              <a:off x="8261717" y="1343474"/>
              <a:ext cx="263160" cy="2061360"/>
            </p14:xfrm>
          </p:contentPart>
        </mc:Choice>
        <mc:Fallback xmlns="">
          <p:pic>
            <p:nvPicPr>
              <p:cNvPr id="346" name="Freihand 34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240117" y="1328714"/>
                <a:ext cx="29988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7" name="Freihand 366"/>
              <p14:cNvContentPartPr/>
              <p14:nvPr/>
            </p14:nvContentPartPr>
            <p14:xfrm>
              <a:off x="9151637" y="274634"/>
              <a:ext cx="2786040" cy="1571760"/>
            </p14:xfrm>
          </p:contentPart>
        </mc:Choice>
        <mc:Fallback xmlns="">
          <p:pic>
            <p:nvPicPr>
              <p:cNvPr id="367" name="Freihand 36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35437" y="263474"/>
                <a:ext cx="2820600" cy="15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8" name="Freihand 367"/>
              <p14:cNvContentPartPr/>
              <p14:nvPr/>
            </p14:nvContentPartPr>
            <p14:xfrm>
              <a:off x="7096397" y="1866554"/>
              <a:ext cx="1172520" cy="161280"/>
            </p14:xfrm>
          </p:contentPart>
        </mc:Choice>
        <mc:Fallback xmlns="">
          <p:pic>
            <p:nvPicPr>
              <p:cNvPr id="368" name="Freihand 36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79837" y="1848554"/>
                <a:ext cx="1197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9" name="Freihand 368"/>
              <p14:cNvContentPartPr/>
              <p14:nvPr/>
            </p14:nvContentPartPr>
            <p14:xfrm>
              <a:off x="8446757" y="1328354"/>
              <a:ext cx="397800" cy="295560"/>
            </p14:xfrm>
          </p:contentPart>
        </mc:Choice>
        <mc:Fallback xmlns="">
          <p:pic>
            <p:nvPicPr>
              <p:cNvPr id="369" name="Freihand 368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431277" y="1315754"/>
                <a:ext cx="427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1" name="Freihand 380"/>
              <p14:cNvContentPartPr/>
              <p14:nvPr/>
            </p14:nvContentPartPr>
            <p14:xfrm>
              <a:off x="10747517" y="498194"/>
              <a:ext cx="1449000" cy="1367640"/>
            </p14:xfrm>
          </p:contentPart>
        </mc:Choice>
        <mc:Fallback xmlns="">
          <p:pic>
            <p:nvPicPr>
              <p:cNvPr id="381" name="Freihand 38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731677" y="480914"/>
                <a:ext cx="1482480" cy="13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6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0" y="717720"/>
            <a:ext cx="4791833" cy="28020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56" y="617644"/>
            <a:ext cx="4630276" cy="3132371"/>
          </a:xfrm>
          <a:prstGeom prst="rect">
            <a:avLst/>
          </a:prstGeom>
        </p:spPr>
      </p:pic>
      <p:sp>
        <p:nvSpPr>
          <p:cNvPr id="111" name="Title 1"/>
          <p:cNvSpPr txBox="1">
            <a:spLocks/>
          </p:cNvSpPr>
          <p:nvPr/>
        </p:nvSpPr>
        <p:spPr>
          <a:xfrm>
            <a:off x="1894945" y="66961"/>
            <a:ext cx="7464960" cy="4244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 smtClean="0">
                <a:solidFill>
                  <a:sysClr val="windowText" lastClr="000000"/>
                </a:solidFill>
              </a:rPr>
              <a:t>Preisanstieg</a:t>
            </a:r>
            <a:r>
              <a:rPr lang="en-US" sz="2631" dirty="0" smtClean="0">
                <a:solidFill>
                  <a:sysClr val="windowText" lastClr="000000"/>
                </a:solidFill>
              </a:rPr>
              <a:t>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 smtClean="0">
                <a:solidFill>
                  <a:sysClr val="windowText" lastClr="000000"/>
                </a:solidFill>
              </a:rPr>
              <a:t>Gutes</a:t>
            </a:r>
            <a:r>
              <a:rPr lang="en-US" sz="2631" dirty="0" smtClean="0">
                <a:solidFill>
                  <a:sysClr val="windowText" lastClr="000000"/>
                </a:solidFill>
              </a:rPr>
              <a:t> </a:t>
            </a:r>
            <a:r>
              <a:rPr lang="en-US" sz="2631" dirty="0">
                <a:solidFill>
                  <a:sysClr val="windowText" lastClr="000000"/>
                </a:solidFill>
              </a:rPr>
              <a:t>M</a:t>
            </a:r>
          </a:p>
        </p:txBody>
      </p:sp>
      <p:sp>
        <p:nvSpPr>
          <p:cNvPr id="113" name="Rechteck 112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/>
              <p14:cNvContentPartPr/>
              <p14:nvPr/>
            </p14:nvContentPartPr>
            <p14:xfrm>
              <a:off x="6201797" y="422586"/>
              <a:ext cx="1211040" cy="10404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5237" y="405306"/>
                <a:ext cx="12448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Freihand 19"/>
              <p14:cNvContentPartPr/>
              <p14:nvPr/>
            </p14:nvContentPartPr>
            <p14:xfrm>
              <a:off x="1334957" y="784386"/>
              <a:ext cx="108360" cy="7128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757" y="772146"/>
                <a:ext cx="1425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Freihand 22"/>
              <p14:cNvContentPartPr/>
              <p14:nvPr/>
            </p14:nvContentPartPr>
            <p14:xfrm>
              <a:off x="1952717" y="605466"/>
              <a:ext cx="800280" cy="5220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0477" y="588186"/>
                <a:ext cx="830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Freihand 100"/>
              <p14:cNvContentPartPr/>
              <p14:nvPr/>
            </p14:nvContentPartPr>
            <p14:xfrm>
              <a:off x="3919397" y="1407186"/>
              <a:ext cx="128880" cy="195012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5357" y="1391346"/>
                <a:ext cx="158040" cy="19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" name="Freihand 106"/>
              <p14:cNvContentPartPr/>
              <p14:nvPr/>
            </p14:nvContentPartPr>
            <p14:xfrm>
              <a:off x="4592957" y="1053666"/>
              <a:ext cx="599760" cy="107640"/>
            </p14:xfrm>
          </p:contentPart>
        </mc:Choice>
        <mc:Fallback xmlns="">
          <p:pic>
            <p:nvPicPr>
              <p:cNvPr id="107" name="Freihand 10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85757" y="1039626"/>
                <a:ext cx="620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6" name="Freihand 115"/>
              <p14:cNvContentPartPr/>
              <p14:nvPr/>
            </p14:nvContentPartPr>
            <p14:xfrm>
              <a:off x="464117" y="807426"/>
              <a:ext cx="311760" cy="227160"/>
            </p14:xfrm>
          </p:contentPart>
        </mc:Choice>
        <mc:Fallback xmlns="">
          <p:pic>
            <p:nvPicPr>
              <p:cNvPr id="116" name="Freihand 1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8637" y="792666"/>
                <a:ext cx="3456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7" name="Freihand 116"/>
              <p14:cNvContentPartPr/>
              <p14:nvPr/>
            </p14:nvContentPartPr>
            <p14:xfrm>
              <a:off x="519557" y="1024506"/>
              <a:ext cx="456840" cy="56880"/>
            </p14:xfrm>
          </p:contentPart>
        </mc:Choice>
        <mc:Fallback xmlns="">
          <p:pic>
            <p:nvPicPr>
              <p:cNvPr id="117" name="Freihand 1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8037" y="1009386"/>
                <a:ext cx="4834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8" name="Freihand 117"/>
              <p14:cNvContentPartPr/>
              <p14:nvPr/>
            </p14:nvContentPartPr>
            <p14:xfrm>
              <a:off x="505157" y="1041066"/>
              <a:ext cx="526320" cy="31320"/>
            </p14:xfrm>
          </p:contentPart>
        </mc:Choice>
        <mc:Fallback xmlns="">
          <p:pic>
            <p:nvPicPr>
              <p:cNvPr id="118" name="Freihand 1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0397" y="1022706"/>
                <a:ext cx="555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6" name="Freihand 125"/>
              <p14:cNvContentPartPr/>
              <p14:nvPr/>
            </p14:nvContentPartPr>
            <p14:xfrm>
              <a:off x="1867757" y="368946"/>
              <a:ext cx="2109960" cy="2520000"/>
            </p14:xfrm>
          </p:contentPart>
        </mc:Choice>
        <mc:Fallback xmlns="">
          <p:pic>
            <p:nvPicPr>
              <p:cNvPr id="126" name="Freihand 1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2277" y="354186"/>
                <a:ext cx="2139840" cy="25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2" name="Freihand 131"/>
              <p14:cNvContentPartPr/>
              <p14:nvPr/>
            </p14:nvContentPartPr>
            <p14:xfrm>
              <a:off x="4140437" y="584586"/>
              <a:ext cx="138600" cy="212400"/>
            </p14:xfrm>
          </p:contentPart>
        </mc:Choice>
        <mc:Fallback xmlns="">
          <p:pic>
            <p:nvPicPr>
              <p:cNvPr id="132" name="Freihand 13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26037" y="568746"/>
                <a:ext cx="1677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Freihand 132"/>
              <p14:cNvContentPartPr/>
              <p14:nvPr/>
            </p14:nvContentPartPr>
            <p14:xfrm>
              <a:off x="4079957" y="678186"/>
              <a:ext cx="143280" cy="195480"/>
            </p14:xfrm>
          </p:contentPart>
        </mc:Choice>
        <mc:Fallback xmlns="">
          <p:pic>
            <p:nvPicPr>
              <p:cNvPr id="133" name="Freihand 1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63757" y="663066"/>
                <a:ext cx="171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4" name="Freihand 143"/>
              <p14:cNvContentPartPr/>
              <p14:nvPr/>
            </p14:nvContentPartPr>
            <p14:xfrm>
              <a:off x="2483357" y="2475666"/>
              <a:ext cx="26640" cy="716400"/>
            </p14:xfrm>
          </p:contentPart>
        </mc:Choice>
        <mc:Fallback xmlns="">
          <p:pic>
            <p:nvPicPr>
              <p:cNvPr id="144" name="Freihand 14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7877" y="2461626"/>
                <a:ext cx="5652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8" name="Freihand 157"/>
              <p14:cNvContentPartPr/>
              <p14:nvPr/>
            </p14:nvContentPartPr>
            <p14:xfrm>
              <a:off x="6071117" y="3636666"/>
              <a:ext cx="360" cy="360"/>
            </p14:xfrm>
          </p:contentPart>
        </mc:Choice>
        <mc:Fallback xmlns="">
          <p:pic>
            <p:nvPicPr>
              <p:cNvPr id="158" name="Freihand 15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4197" y="361974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2" name="Freihand 201"/>
              <p14:cNvContentPartPr/>
              <p14:nvPr/>
            </p14:nvContentPartPr>
            <p14:xfrm>
              <a:off x="11499557" y="2544786"/>
              <a:ext cx="11160" cy="24840"/>
            </p14:xfrm>
          </p:contentPart>
        </mc:Choice>
        <mc:Fallback xmlns="">
          <p:pic>
            <p:nvPicPr>
              <p:cNvPr id="202" name="Freihand 20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482637" y="2527866"/>
                <a:ext cx="45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3" name="Freihand 202"/>
              <p14:cNvContentPartPr/>
              <p14:nvPr/>
            </p14:nvContentPartPr>
            <p14:xfrm>
              <a:off x="12302357" y="3398706"/>
              <a:ext cx="360" cy="360"/>
            </p14:xfrm>
          </p:contentPart>
        </mc:Choice>
        <mc:Fallback xmlns="">
          <p:pic>
            <p:nvPicPr>
              <p:cNvPr id="203" name="Freihand 20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285437" y="338178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6" name="Freihand 225"/>
              <p14:cNvContentPartPr/>
              <p14:nvPr/>
            </p14:nvContentPartPr>
            <p14:xfrm>
              <a:off x="7699397" y="1732986"/>
              <a:ext cx="331560" cy="112320"/>
            </p14:xfrm>
          </p:contentPart>
        </mc:Choice>
        <mc:Fallback xmlns="">
          <p:pic>
            <p:nvPicPr>
              <p:cNvPr id="226" name="Freihand 2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92917" y="1725066"/>
                <a:ext cx="357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2" name="Freihand 241"/>
              <p14:cNvContentPartPr/>
              <p14:nvPr/>
            </p14:nvContentPartPr>
            <p14:xfrm>
              <a:off x="2579837" y="2642346"/>
              <a:ext cx="829080" cy="717120"/>
            </p14:xfrm>
          </p:contentPart>
        </mc:Choice>
        <mc:Fallback xmlns="">
          <p:pic>
            <p:nvPicPr>
              <p:cNvPr id="242" name="Freihand 24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6157" y="2628306"/>
                <a:ext cx="85968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4" name="Freihand 243"/>
              <p14:cNvContentPartPr/>
              <p14:nvPr/>
            </p14:nvContentPartPr>
            <p14:xfrm>
              <a:off x="4531757" y="806706"/>
              <a:ext cx="717840" cy="303840"/>
            </p14:xfrm>
          </p:contentPart>
        </mc:Choice>
        <mc:Fallback xmlns="">
          <p:pic>
            <p:nvPicPr>
              <p:cNvPr id="244" name="Freihand 24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15917" y="791226"/>
                <a:ext cx="7556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3" name="Freihand 262"/>
              <p14:cNvContentPartPr/>
              <p14:nvPr/>
            </p14:nvContentPartPr>
            <p14:xfrm>
              <a:off x="3859637" y="3486186"/>
              <a:ext cx="1463760" cy="239400"/>
            </p14:xfrm>
          </p:contentPart>
        </mc:Choice>
        <mc:Fallback xmlns="">
          <p:pic>
            <p:nvPicPr>
              <p:cNvPr id="263" name="Freihand 26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47397" y="3475026"/>
                <a:ext cx="1490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4" name="Freihand 263"/>
              <p14:cNvContentPartPr/>
              <p14:nvPr/>
            </p14:nvContentPartPr>
            <p14:xfrm>
              <a:off x="3223877" y="3030426"/>
              <a:ext cx="325440" cy="528480"/>
            </p14:xfrm>
          </p:contentPart>
        </mc:Choice>
        <mc:Fallback xmlns="">
          <p:pic>
            <p:nvPicPr>
              <p:cNvPr id="264" name="Freihand 26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02997" y="3010626"/>
                <a:ext cx="3589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9" name="Freihand 268"/>
              <p14:cNvContentPartPr/>
              <p14:nvPr/>
            </p14:nvContentPartPr>
            <p14:xfrm>
              <a:off x="3375797" y="3318786"/>
              <a:ext cx="411480" cy="339840"/>
            </p14:xfrm>
          </p:contentPart>
        </mc:Choice>
        <mc:Fallback xmlns="">
          <p:pic>
            <p:nvPicPr>
              <p:cNvPr id="269" name="Freihand 26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64277" y="3303666"/>
                <a:ext cx="4406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3" name="Freihand 292"/>
              <p14:cNvContentPartPr/>
              <p14:nvPr/>
            </p14:nvContentPartPr>
            <p14:xfrm>
              <a:off x="1632677" y="2463426"/>
              <a:ext cx="1185480" cy="893160"/>
            </p14:xfrm>
          </p:contentPart>
        </mc:Choice>
        <mc:Fallback xmlns="">
          <p:pic>
            <p:nvPicPr>
              <p:cNvPr id="293" name="Freihand 29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14317" y="2443626"/>
                <a:ext cx="121644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8" name="Freihand 297"/>
              <p14:cNvContentPartPr/>
              <p14:nvPr/>
            </p14:nvContentPartPr>
            <p14:xfrm>
              <a:off x="145877" y="2094426"/>
              <a:ext cx="2307960" cy="2083680"/>
            </p14:xfrm>
          </p:contentPart>
        </mc:Choice>
        <mc:Fallback xmlns="">
          <p:pic>
            <p:nvPicPr>
              <p:cNvPr id="298" name="Freihand 29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7517" y="2073906"/>
                <a:ext cx="2339640" cy="21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6" name="Freihand 305"/>
              <p14:cNvContentPartPr/>
              <p14:nvPr/>
            </p14:nvContentPartPr>
            <p14:xfrm>
              <a:off x="2059997" y="6173946"/>
              <a:ext cx="360" cy="360"/>
            </p14:xfrm>
          </p:contentPart>
        </mc:Choice>
        <mc:Fallback xmlns="">
          <p:pic>
            <p:nvPicPr>
              <p:cNvPr id="306" name="Freihand 30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43077" y="615702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3" name="Freihand 312"/>
              <p14:cNvContentPartPr/>
              <p14:nvPr/>
            </p14:nvContentPartPr>
            <p14:xfrm>
              <a:off x="277277" y="4088466"/>
              <a:ext cx="1866240" cy="102960"/>
            </p14:xfrm>
          </p:contentPart>
        </mc:Choice>
        <mc:Fallback xmlns="">
          <p:pic>
            <p:nvPicPr>
              <p:cNvPr id="313" name="Freihand 31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6117" y="4072266"/>
                <a:ext cx="1893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7" name="Freihand 316"/>
              <p14:cNvContentPartPr/>
              <p14:nvPr/>
            </p14:nvContentPartPr>
            <p14:xfrm>
              <a:off x="584717" y="1900386"/>
              <a:ext cx="706680" cy="535680"/>
            </p14:xfrm>
          </p:contentPart>
        </mc:Choice>
        <mc:Fallback xmlns="">
          <p:pic>
            <p:nvPicPr>
              <p:cNvPr id="317" name="Freihand 31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7797" y="1882386"/>
                <a:ext cx="74124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9" name="Freihand 318"/>
              <p14:cNvContentPartPr/>
              <p14:nvPr/>
            </p14:nvContentPartPr>
            <p14:xfrm>
              <a:off x="2361317" y="2413026"/>
              <a:ext cx="208080" cy="370440"/>
            </p14:xfrm>
          </p:contentPart>
        </mc:Choice>
        <mc:Fallback xmlns="">
          <p:pic>
            <p:nvPicPr>
              <p:cNvPr id="319" name="Freihand 31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46557" y="2395746"/>
                <a:ext cx="2415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0" name="Freihand 319"/>
              <p14:cNvContentPartPr/>
              <p14:nvPr/>
            </p14:nvContentPartPr>
            <p14:xfrm>
              <a:off x="1175837" y="3123306"/>
              <a:ext cx="560880" cy="570240"/>
            </p14:xfrm>
          </p:contentPart>
        </mc:Choice>
        <mc:Fallback xmlns="">
          <p:pic>
            <p:nvPicPr>
              <p:cNvPr id="320" name="Freihand 31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58557" y="3108906"/>
                <a:ext cx="59868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1" name="Freihand 320"/>
              <p14:cNvContentPartPr/>
              <p14:nvPr/>
            </p14:nvContentPartPr>
            <p14:xfrm>
              <a:off x="2300477" y="3122946"/>
              <a:ext cx="308880" cy="429120"/>
            </p14:xfrm>
          </p:contentPart>
        </mc:Choice>
        <mc:Fallback xmlns="">
          <p:pic>
            <p:nvPicPr>
              <p:cNvPr id="321" name="Freihand 32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81757" y="3102786"/>
                <a:ext cx="3402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2" name="Freihand 321"/>
              <p14:cNvContentPartPr/>
              <p14:nvPr/>
            </p14:nvContentPartPr>
            <p14:xfrm>
              <a:off x="84677" y="3637386"/>
              <a:ext cx="2143080" cy="558360"/>
            </p14:xfrm>
          </p:contentPart>
        </mc:Choice>
        <mc:Fallback xmlns="">
          <p:pic>
            <p:nvPicPr>
              <p:cNvPr id="322" name="Freihand 32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117" y="3620826"/>
                <a:ext cx="217728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0" name="Freihand 339"/>
              <p14:cNvContentPartPr/>
              <p14:nvPr/>
            </p14:nvContentPartPr>
            <p14:xfrm>
              <a:off x="12144317" y="1867986"/>
              <a:ext cx="360" cy="360"/>
            </p14:xfrm>
          </p:contentPart>
        </mc:Choice>
        <mc:Fallback xmlns="">
          <p:pic>
            <p:nvPicPr>
              <p:cNvPr id="340" name="Freihand 33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127397" y="185106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2" name="Freihand 341"/>
              <p14:cNvContentPartPr/>
              <p14:nvPr/>
            </p14:nvContentPartPr>
            <p14:xfrm>
              <a:off x="10423157" y="2609946"/>
              <a:ext cx="498240" cy="305280"/>
            </p14:xfrm>
          </p:contentPart>
        </mc:Choice>
        <mc:Fallback xmlns="">
          <p:pic>
            <p:nvPicPr>
              <p:cNvPr id="342" name="Freihand 34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09477" y="2592306"/>
                <a:ext cx="5281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59" name="Freihand 358"/>
              <p14:cNvContentPartPr/>
              <p14:nvPr/>
            </p14:nvContentPartPr>
            <p14:xfrm>
              <a:off x="6202877" y="1616346"/>
              <a:ext cx="629640" cy="304560"/>
            </p14:xfrm>
          </p:contentPart>
        </mc:Choice>
        <mc:Fallback xmlns="">
          <p:pic>
            <p:nvPicPr>
              <p:cNvPr id="359" name="Freihand 35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88477" y="1601586"/>
                <a:ext cx="6588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60" name="Freihand 359"/>
              <p14:cNvContentPartPr/>
              <p14:nvPr/>
            </p14:nvContentPartPr>
            <p14:xfrm>
              <a:off x="4502597" y="3091266"/>
              <a:ext cx="50400" cy="257040"/>
            </p14:xfrm>
          </p:contentPart>
        </mc:Choice>
        <mc:Fallback xmlns="">
          <p:pic>
            <p:nvPicPr>
              <p:cNvPr id="360" name="Freihand 35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84237" y="3075426"/>
                <a:ext cx="788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78" name="Freihand 377"/>
              <p14:cNvContentPartPr/>
              <p14:nvPr/>
            </p14:nvContentPartPr>
            <p14:xfrm>
              <a:off x="8569517" y="688986"/>
              <a:ext cx="1015920" cy="609120"/>
            </p14:xfrm>
          </p:contentPart>
        </mc:Choice>
        <mc:Fallback xmlns="">
          <p:pic>
            <p:nvPicPr>
              <p:cNvPr id="378" name="Freihand 37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59437" y="678906"/>
                <a:ext cx="10407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85" name="Freihand 384"/>
              <p14:cNvContentPartPr/>
              <p14:nvPr/>
            </p14:nvContentPartPr>
            <p14:xfrm>
              <a:off x="10319477" y="2217906"/>
              <a:ext cx="699480" cy="926280"/>
            </p14:xfrm>
          </p:contentPart>
        </mc:Choice>
        <mc:Fallback xmlns="">
          <p:pic>
            <p:nvPicPr>
              <p:cNvPr id="385" name="Freihand 384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306517" y="2200266"/>
                <a:ext cx="725400" cy="9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5" name="Freihand 414"/>
              <p14:cNvContentPartPr/>
              <p14:nvPr/>
            </p14:nvContentPartPr>
            <p14:xfrm>
              <a:off x="7234637" y="671706"/>
              <a:ext cx="527760" cy="387360"/>
            </p14:xfrm>
          </p:contentPart>
        </mc:Choice>
        <mc:Fallback xmlns="">
          <p:pic>
            <p:nvPicPr>
              <p:cNvPr id="415" name="Freihand 414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217357" y="653363"/>
                <a:ext cx="670320" cy="461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7" name="Freihand 416"/>
              <p14:cNvContentPartPr/>
              <p14:nvPr/>
            </p14:nvContentPartPr>
            <p14:xfrm>
              <a:off x="10339997" y="42786"/>
              <a:ext cx="1722960" cy="1287000"/>
            </p14:xfrm>
          </p:contentPart>
        </mc:Choice>
        <mc:Fallback xmlns="">
          <p:pic>
            <p:nvPicPr>
              <p:cNvPr id="417" name="Freihand 41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324517" y="25866"/>
                <a:ext cx="1753920" cy="13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8" name="Freihand 437"/>
              <p14:cNvContentPartPr/>
              <p14:nvPr/>
            </p14:nvContentPartPr>
            <p14:xfrm>
              <a:off x="6946997" y="874026"/>
              <a:ext cx="823680" cy="1033560"/>
            </p14:xfrm>
          </p:contentPart>
        </mc:Choice>
        <mc:Fallback xmlns="">
          <p:pic>
            <p:nvPicPr>
              <p:cNvPr id="438" name="Freihand 437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934397" y="862146"/>
                <a:ext cx="848160" cy="10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9" name="Freihand 438"/>
              <p14:cNvContentPartPr/>
              <p14:nvPr/>
            </p14:nvContentPartPr>
            <p14:xfrm>
              <a:off x="7013237" y="243666"/>
              <a:ext cx="4023000" cy="3562200"/>
            </p14:xfrm>
          </p:contentPart>
        </mc:Choice>
        <mc:Fallback xmlns="">
          <p:pic>
            <p:nvPicPr>
              <p:cNvPr id="439" name="Freihand 438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04957" y="232146"/>
                <a:ext cx="4048200" cy="35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2" name="Freihand 441"/>
              <p14:cNvContentPartPr/>
              <p14:nvPr/>
            </p14:nvContentPartPr>
            <p14:xfrm>
              <a:off x="7342637" y="1714266"/>
              <a:ext cx="895680" cy="1231560"/>
            </p14:xfrm>
          </p:contentPart>
        </mc:Choice>
        <mc:Fallback xmlns="">
          <p:pic>
            <p:nvPicPr>
              <p:cNvPr id="442" name="Freihand 441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32917" y="1708506"/>
                <a:ext cx="91764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45" name="Freihand 444"/>
              <p14:cNvContentPartPr/>
              <p14:nvPr/>
            </p14:nvContentPartPr>
            <p14:xfrm>
              <a:off x="7647557" y="2327706"/>
              <a:ext cx="1007280" cy="865440"/>
            </p14:xfrm>
          </p:contentPart>
        </mc:Choice>
        <mc:Fallback xmlns="">
          <p:pic>
            <p:nvPicPr>
              <p:cNvPr id="445" name="Freihand 44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32437" y="2316906"/>
                <a:ext cx="103032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47" name="Freihand 446"/>
              <p14:cNvContentPartPr/>
              <p14:nvPr/>
            </p14:nvContentPartPr>
            <p14:xfrm>
              <a:off x="8195477" y="1593666"/>
              <a:ext cx="842040" cy="1708560"/>
            </p14:xfrm>
          </p:contentPart>
        </mc:Choice>
        <mc:Fallback xmlns="">
          <p:pic>
            <p:nvPicPr>
              <p:cNvPr id="447" name="Freihand 446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81437" y="1579626"/>
                <a:ext cx="87372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51" name="Freihand 450"/>
              <p14:cNvContentPartPr/>
              <p14:nvPr/>
            </p14:nvContentPartPr>
            <p14:xfrm>
              <a:off x="6210437" y="4547106"/>
              <a:ext cx="23040" cy="68040"/>
            </p14:xfrm>
          </p:contentPart>
        </mc:Choice>
        <mc:Fallback xmlns="">
          <p:pic>
            <p:nvPicPr>
              <p:cNvPr id="451" name="Freihand 45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93517" y="4530186"/>
                <a:ext cx="568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52" name="Freihand 451"/>
              <p14:cNvContentPartPr/>
              <p14:nvPr/>
            </p14:nvContentPartPr>
            <p14:xfrm>
              <a:off x="6227717" y="6036066"/>
              <a:ext cx="360" cy="360"/>
            </p14:xfrm>
          </p:contentPart>
        </mc:Choice>
        <mc:Fallback xmlns="">
          <p:pic>
            <p:nvPicPr>
              <p:cNvPr id="452" name="Freihand 451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10797" y="601914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57" name="Freihand 456"/>
              <p14:cNvContentPartPr/>
              <p14:nvPr/>
            </p14:nvContentPartPr>
            <p14:xfrm>
              <a:off x="8827997" y="2399346"/>
              <a:ext cx="255960" cy="234720"/>
            </p14:xfrm>
          </p:contentPart>
        </mc:Choice>
        <mc:Fallback xmlns="">
          <p:pic>
            <p:nvPicPr>
              <p:cNvPr id="457" name="Freihand 456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811077" y="2385306"/>
                <a:ext cx="285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58" name="Freihand 457"/>
              <p14:cNvContentPartPr/>
              <p14:nvPr/>
            </p14:nvContentPartPr>
            <p14:xfrm>
              <a:off x="7911797" y="2300706"/>
              <a:ext cx="806760" cy="1413000"/>
            </p14:xfrm>
          </p:contentPart>
        </mc:Choice>
        <mc:Fallback xmlns="">
          <p:pic>
            <p:nvPicPr>
              <p:cNvPr id="458" name="Freihand 457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99917" y="2296026"/>
                <a:ext cx="835920" cy="14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5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48483" y="48640"/>
            <a:ext cx="7464960" cy="52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 smtClean="0">
                <a:solidFill>
                  <a:sysClr val="windowText" lastClr="000000"/>
                </a:solidFill>
              </a:rPr>
              <a:t>Wirkungen</a:t>
            </a:r>
            <a:r>
              <a:rPr lang="en-US" sz="2631" dirty="0" smtClean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 smtClean="0">
                <a:solidFill>
                  <a:sysClr val="windowText" lastClr="000000"/>
                </a:solidFill>
              </a:rPr>
              <a:t>Preisänderung</a:t>
            </a:r>
            <a:r>
              <a:rPr lang="en-US" sz="2631" dirty="0" smtClean="0">
                <a:solidFill>
                  <a:sysClr val="windowText" lastClr="000000"/>
                </a:solidFill>
              </a:rPr>
              <a:t> </a:t>
            </a:r>
            <a:r>
              <a:rPr lang="en-US" sz="2631" dirty="0" err="1" smtClean="0">
                <a:solidFill>
                  <a:sysClr val="windowText" lastClr="000000"/>
                </a:solidFill>
              </a:rPr>
              <a:t>Wohlfahrt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64850" y="616436"/>
            <a:ext cx="63554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/>
              <a:t>Kapitalbesitzer im Maschinensektor</a:t>
            </a:r>
            <a:r>
              <a:rPr lang="de-DE" sz="1600" b="1" dirty="0"/>
              <a:t>: </a:t>
            </a:r>
            <a:r>
              <a:rPr lang="de-DE" sz="1600" dirty="0"/>
              <a:t>Die </a:t>
            </a:r>
            <a:r>
              <a:rPr lang="de-DE" sz="1600" dirty="0" smtClean="0"/>
              <a:t>Güterpreise </a:t>
            </a:r>
            <a:r>
              <a:rPr lang="de-DE" sz="1600" dirty="0"/>
              <a:t>steigen nominal und auch relativ zum Lohnsatz und relativ zum Getreidesektor. Damit steigt insgesamt das Einkommen in diesem Sektor</a:t>
            </a:r>
          </a:p>
          <a:p>
            <a:r>
              <a:rPr lang="de-DE" sz="1600" dirty="0"/>
              <a:t>→ </a:t>
            </a:r>
            <a:r>
              <a:rPr lang="de-DE" sz="1600" b="1" dirty="0"/>
              <a:t>Besserstellung</a:t>
            </a:r>
          </a:p>
          <a:p>
            <a:endParaRPr lang="de-DE" sz="1600" dirty="0"/>
          </a:p>
          <a:p>
            <a:r>
              <a:rPr lang="de-DE" sz="1600" b="1" u="sng" dirty="0"/>
              <a:t>Kapitalbesitzer im Getreidesektor</a:t>
            </a:r>
            <a:r>
              <a:rPr lang="de-DE" sz="1600" b="1" dirty="0"/>
              <a:t>: </a:t>
            </a:r>
            <a:r>
              <a:rPr lang="de-DE" sz="1600" dirty="0"/>
              <a:t>Die </a:t>
            </a:r>
            <a:r>
              <a:rPr lang="de-DE" sz="1600" dirty="0" smtClean="0"/>
              <a:t>Güterpreise </a:t>
            </a:r>
            <a:r>
              <a:rPr lang="de-DE" sz="1600" dirty="0"/>
              <a:t>bleiben nominal unverändert, aber sie sinken relativ zum Lohnsatz und relativ zum Maschinensektor. Damit sinkt insgesamt das Einkommen in diesem Sektor</a:t>
            </a:r>
          </a:p>
          <a:p>
            <a:r>
              <a:rPr lang="de-DE" sz="1600" dirty="0"/>
              <a:t>→ </a:t>
            </a:r>
            <a:r>
              <a:rPr lang="de-DE" sz="1600" b="1" dirty="0"/>
              <a:t>Schlechterstellung</a:t>
            </a:r>
          </a:p>
          <a:p>
            <a:endParaRPr lang="de-DE" sz="1600" dirty="0"/>
          </a:p>
          <a:p>
            <a:r>
              <a:rPr lang="de-DE" sz="1600" b="1" dirty="0"/>
              <a:t>Arbeiter:</a:t>
            </a:r>
            <a:r>
              <a:rPr lang="de-DE" sz="1600" dirty="0"/>
              <a:t> Die Löhne steigen zwar nominal. Relativ zum Maschinensektor aber fallen sie, während sie relativ zum Getreidesektor steigen.</a:t>
            </a:r>
          </a:p>
          <a:p>
            <a:r>
              <a:rPr lang="de-DE" sz="1600" dirty="0"/>
              <a:t>→ </a:t>
            </a:r>
            <a:r>
              <a:rPr lang="de-DE" sz="1600" b="1" dirty="0"/>
              <a:t>Besser- oder Schlechterstellung hängt von den Präferenzen </a:t>
            </a:r>
            <a:r>
              <a:rPr lang="de-DE" sz="1600" b="1" dirty="0" smtClean="0"/>
              <a:t>ab</a:t>
            </a:r>
            <a:endParaRPr lang="de-DE" sz="16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609945" y="616436"/>
            <a:ext cx="55820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600" b="1" dirty="0"/>
              <a:t>Exportsektor gewinnt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600" b="1" dirty="0"/>
              <a:t>Importsektor verliert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600" b="1" dirty="0"/>
              <a:t>Die Auswirkungen auf den mobilen Faktor sind ambivalent</a:t>
            </a:r>
          </a:p>
          <a:p>
            <a:endParaRPr lang="de-DE" sz="1600" b="1" dirty="0"/>
          </a:p>
          <a:p>
            <a:pPr algn="ctr"/>
            <a:r>
              <a:rPr lang="de-DE" sz="1600" b="1" u="sng" dirty="0"/>
              <a:t>ABER:</a:t>
            </a:r>
          </a:p>
          <a:p>
            <a:pPr algn="ctr"/>
            <a:endParaRPr lang="de-DE" sz="1600" b="1" dirty="0"/>
          </a:p>
          <a:p>
            <a:pPr algn="ctr"/>
            <a:r>
              <a:rPr lang="de-DE" sz="1600" b="1" u="sng" dirty="0"/>
              <a:t>Insgesamt</a:t>
            </a:r>
            <a:r>
              <a:rPr lang="de-DE" sz="1600" b="1" dirty="0"/>
              <a:t> gewinnt das Land!</a:t>
            </a:r>
          </a:p>
          <a:p>
            <a:pPr algn="ctr"/>
            <a:endParaRPr lang="de-DE" sz="1600" b="1" dirty="0"/>
          </a:p>
          <a:p>
            <a:pPr algn="ctr"/>
            <a:r>
              <a:rPr lang="de-DE" sz="1600" b="1" dirty="0"/>
              <a:t>→ es existiert ein Umverteilungsmechanismus, so dass alle Sektoren besser gestellt werden können gegenüber der Situation ohne Handel</a:t>
            </a:r>
            <a:endParaRPr lang="de-DE" sz="1600" dirty="0"/>
          </a:p>
          <a:p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6694637" y="1019106"/>
              <a:ext cx="2154600" cy="1004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677" y="1007226"/>
                <a:ext cx="2183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/>
              <p14:cNvContentPartPr/>
              <p14:nvPr/>
            </p14:nvContentPartPr>
            <p14:xfrm>
              <a:off x="6628397" y="1503306"/>
              <a:ext cx="2279880" cy="709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8957" y="1491786"/>
                <a:ext cx="2310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6706877" y="1919106"/>
              <a:ext cx="5132880" cy="17064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9597" y="1902906"/>
                <a:ext cx="51670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/>
              <p14:cNvContentPartPr/>
              <p14:nvPr/>
            </p14:nvContentPartPr>
            <p14:xfrm>
              <a:off x="7202957" y="3732066"/>
              <a:ext cx="4226040" cy="13104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2877" y="3712986"/>
                <a:ext cx="425268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5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66425" y="40069"/>
            <a:ext cx="4497421" cy="56240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 err="1">
                <a:solidFill>
                  <a:sysClr val="windowText" lastClr="000000"/>
                </a:solidFill>
              </a:rPr>
              <a:t>Gründe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für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Außenhandel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r>
              <a:rPr lang="en-US" sz="1600" dirty="0" err="1" smtClean="0">
                <a:solidFill>
                  <a:sysClr val="windowText" lastClr="000000"/>
                </a:solidFill>
              </a:rPr>
              <a:t>klassische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Außenhandelsthoerie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086337" y="447157"/>
            <a:ext cx="6082217" cy="4177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Unterschiedliche komparative </a:t>
            </a:r>
            <a:r>
              <a:rPr lang="de-DE" sz="1600" dirty="0" smtClean="0"/>
              <a:t>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Lineare </a:t>
            </a:r>
            <a:r>
              <a:rPr lang="de-DE" sz="1600" dirty="0" err="1" smtClean="0"/>
              <a:t>Produktionsfunktion:Y</a:t>
            </a:r>
            <a:r>
              <a:rPr lang="de-DE" sz="1600" dirty="0" smtClean="0"/>
              <a:t>=</a:t>
            </a:r>
            <a:r>
              <a:rPr lang="de-DE" sz="1600" dirty="0" err="1" smtClean="0"/>
              <a:t>aL</a:t>
            </a:r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konstante Skalenerträge 2L↑ → 2Y↑</a:t>
            </a:r>
          </a:p>
          <a:p>
            <a:endParaRPr lang="de-DE" sz="1600" dirty="0"/>
          </a:p>
          <a:p>
            <a:r>
              <a:rPr lang="de-DE" sz="16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Unterschiedliches </a:t>
            </a:r>
            <a:r>
              <a:rPr lang="de-DE" sz="1600" dirty="0"/>
              <a:t>Verhältnis der </a:t>
            </a:r>
            <a:r>
              <a:rPr lang="de-DE" sz="1600" dirty="0" smtClean="0"/>
              <a:t>relativen </a:t>
            </a:r>
            <a:r>
              <a:rPr lang="de-DE" sz="1600" dirty="0" err="1" smtClean="0"/>
              <a:t>Grenzproduktivitäten</a:t>
            </a:r>
            <a:r>
              <a:rPr lang="de-DE" sz="1600" dirty="0" smtClean="0"/>
              <a:t> </a:t>
            </a:r>
            <a:r>
              <a:rPr lang="de-DE" sz="1600" dirty="0"/>
              <a:t>der </a:t>
            </a:r>
            <a:r>
              <a:rPr lang="de-DE" sz="1600" dirty="0" smtClean="0"/>
              <a:t>Produktionsfaktoren</a:t>
            </a:r>
            <a:endParaRPr lang="de-DE" sz="1600" b="1" dirty="0" smtClean="0"/>
          </a:p>
          <a:p>
            <a:r>
              <a:rPr lang="de-DE" sz="1600" b="1" dirty="0" smtClean="0"/>
              <a:t>→ </a:t>
            </a:r>
            <a:r>
              <a:rPr lang="de-DE" sz="1600" b="1" dirty="0"/>
              <a:t>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34941" y="24375"/>
            <a:ext cx="5424423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 err="1" smtClean="0">
                <a:solidFill>
                  <a:sysClr val="windowText" lastClr="000000"/>
                </a:solidFill>
              </a:rPr>
              <a:t>Warum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handeln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Länder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“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gleiche</a:t>
            </a:r>
            <a:r>
              <a:rPr lang="en-US" sz="1600" dirty="0" smtClean="0">
                <a:solidFill>
                  <a:sysClr val="windowText" lastClr="000000"/>
                </a:solidFill>
              </a:rPr>
              <a:t>”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Güter</a:t>
            </a:r>
            <a:r>
              <a:rPr lang="en-US" sz="1600" dirty="0" smtClean="0">
                <a:solidFill>
                  <a:sysClr val="windowText" lastClr="000000"/>
                </a:solidFill>
              </a:rPr>
              <a:t>?</a:t>
            </a:r>
          </a:p>
          <a:p>
            <a:r>
              <a:rPr lang="en-US" sz="1600" dirty="0" err="1">
                <a:solidFill>
                  <a:sysClr val="windowText" lastClr="000000"/>
                </a:solidFill>
              </a:rPr>
              <a:t>n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eue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Außenhandelstheorie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40538" y="617706"/>
            <a:ext cx="6213228" cy="3678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1600" dirty="0"/>
          </a:p>
          <a:p>
            <a:r>
              <a:rPr lang="de-DE" sz="1600" b="1" u="sng" dirty="0"/>
              <a:t>Neue Annahme:</a:t>
            </a:r>
          </a:p>
          <a:p>
            <a:r>
              <a:rPr lang="de-DE" sz="1600" dirty="0"/>
              <a:t>Steigende Skalenerträge: Y=F(L) führt z.B. 2L↑ → 3Y↑</a:t>
            </a:r>
          </a:p>
          <a:p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Bei konstanten </a:t>
            </a:r>
            <a:r>
              <a:rPr lang="de-DE" sz="1600" dirty="0" smtClean="0"/>
              <a:t>Faktorpreisen </a:t>
            </a:r>
            <a:r>
              <a:rPr lang="de-DE" sz="1600" dirty="0"/>
              <a:t>sinken bei steigender Produktion die Durchschnittskosten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Ein Land spezialisiert sich aufgrund des Skaleneffekts auf die Produktion einiger Produkte und importiert die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Handel findet auch zwischen Ländern mit vergleichbaren Produktionsbedingungen statt 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4195188"/>
            <a:ext cx="8670150" cy="26380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/>
              <a:t>Konsumenten </a:t>
            </a:r>
            <a:r>
              <a:rPr lang="de-DE" sz="1500" dirty="0"/>
              <a:t>haben eine Präferenz für die Differenzierung eines Produkts (Varianten eines Produkts</a:t>
            </a:r>
            <a:r>
              <a:rPr lang="de-DE" sz="1500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500" dirty="0" smtClean="0"/>
              <a:t>Jedes </a:t>
            </a:r>
            <a:r>
              <a:rPr lang="de-DE" sz="1500" dirty="0"/>
              <a:t>Land spezialisiert sich auf eine Produktvariante, produziert den gesamten Bedarf für den Weltmarkt und verwendet dafür seine Ressourcen</a:t>
            </a:r>
            <a:r>
              <a:rPr lang="de-DE" sz="1500" dirty="0" smtClean="0"/>
              <a:t>.</a:t>
            </a:r>
            <a:endParaRPr lang="de-D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/>
              <a:t>Aufgrund der steigenden Skalenerträge sinken die Durchschnittskosten in der Produktion für jedes </a:t>
            </a:r>
            <a:r>
              <a:rPr lang="de-DE" sz="1500" dirty="0" smtClean="0"/>
              <a:t>Land</a:t>
            </a:r>
            <a:endParaRPr lang="de-D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5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5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500" b="1" dirty="0"/>
              <a:t>Die Weltproduktion wird insgesamt zu geringeren </a:t>
            </a:r>
            <a:r>
              <a:rPr lang="de-DE" sz="1500" b="1" dirty="0" smtClean="0"/>
              <a:t>Durchschnittskosten </a:t>
            </a:r>
            <a:r>
              <a:rPr lang="de-DE" sz="1500" b="1" dirty="0"/>
              <a:t>hergestellt als bei Autarkie </a:t>
            </a:r>
            <a:r>
              <a:rPr lang="de-DE" sz="1500" b="1" dirty="0" smtClean="0"/>
              <a:t>Produzenten können Skaleneffekte ausnutzen und Konsumenten können aus mehr Produkten zu niedrigeren Preisen auswählen</a:t>
            </a:r>
            <a:r>
              <a:rPr lang="de-DE" sz="1500" dirty="0" smtClean="0"/>
              <a:t>.</a:t>
            </a:r>
            <a:endParaRPr lang="de-DE" sz="1500" dirty="0"/>
          </a:p>
          <a:p>
            <a:endParaRPr lang="de-DE" sz="1500" dirty="0"/>
          </a:p>
          <a:p>
            <a:endParaRPr lang="de-DE" sz="1500" dirty="0"/>
          </a:p>
          <a:p>
            <a:endParaRPr lang="de-DE" sz="1500" dirty="0"/>
          </a:p>
        </p:txBody>
      </p:sp>
      <p:sp>
        <p:nvSpPr>
          <p:cNvPr id="38" name="Rechteck 37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0185557" y="869170"/>
              <a:ext cx="183240" cy="224568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6917" y="862330"/>
                <a:ext cx="198720" cy="22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0296797" y="442930"/>
              <a:ext cx="141120" cy="246060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0237" y="427450"/>
                <a:ext cx="169920" cy="24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/>
              <p14:cNvContentPartPr/>
              <p14:nvPr/>
            </p14:nvContentPartPr>
            <p14:xfrm>
              <a:off x="10702877" y="1387570"/>
              <a:ext cx="724320" cy="47844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5237" y="1373890"/>
                <a:ext cx="7581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Freihand 15"/>
              <p14:cNvContentPartPr/>
              <p14:nvPr/>
            </p14:nvContentPartPr>
            <p14:xfrm>
              <a:off x="10757597" y="1581250"/>
              <a:ext cx="959040" cy="64908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42837" y="1564330"/>
                <a:ext cx="990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Freihand 18"/>
              <p14:cNvContentPartPr/>
              <p14:nvPr/>
            </p14:nvContentPartPr>
            <p14:xfrm>
              <a:off x="2960357" y="1449490"/>
              <a:ext cx="1649880" cy="8100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5597" y="1431490"/>
                <a:ext cx="1682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Freihand 21"/>
              <p14:cNvContentPartPr/>
              <p14:nvPr/>
            </p14:nvContentPartPr>
            <p14:xfrm>
              <a:off x="10675157" y="1537330"/>
              <a:ext cx="1104480" cy="763200"/>
            </p14:xfrm>
          </p:contentPart>
        </mc:Choice>
        <mc:Fallback xmlns="">
          <p:pic>
            <p:nvPicPr>
              <p:cNvPr id="22" name="Freihand 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61837" y="1520770"/>
                <a:ext cx="11350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Freihand 22"/>
              <p14:cNvContentPartPr/>
              <p14:nvPr/>
            </p14:nvContentPartPr>
            <p14:xfrm>
              <a:off x="10192037" y="837850"/>
              <a:ext cx="74880" cy="39348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74757" y="823810"/>
                <a:ext cx="1094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Freihand 24"/>
              <p14:cNvContentPartPr/>
              <p14:nvPr/>
            </p14:nvContentPartPr>
            <p14:xfrm>
              <a:off x="8429117" y="1967170"/>
              <a:ext cx="1374120" cy="14328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11477" y="1949530"/>
                <a:ext cx="14094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Freihand 25"/>
              <p14:cNvContentPartPr/>
              <p14:nvPr/>
            </p14:nvContentPartPr>
            <p14:xfrm>
              <a:off x="2938757" y="1286770"/>
              <a:ext cx="1747800" cy="33408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21117" y="1272730"/>
                <a:ext cx="1780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Freihand 27"/>
              <p14:cNvContentPartPr/>
              <p14:nvPr/>
            </p14:nvContentPartPr>
            <p14:xfrm>
              <a:off x="346397" y="2081290"/>
              <a:ext cx="2522520" cy="10404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17" y="2067970"/>
                <a:ext cx="2553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Freihand 29"/>
              <p14:cNvContentPartPr/>
              <p14:nvPr/>
            </p14:nvContentPartPr>
            <p14:xfrm>
              <a:off x="2855237" y="1839010"/>
              <a:ext cx="669240" cy="4860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39757" y="1822810"/>
                <a:ext cx="704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Freihand 31"/>
              <p14:cNvContentPartPr/>
              <p14:nvPr/>
            </p14:nvContentPartPr>
            <p14:xfrm>
              <a:off x="434237" y="2600770"/>
              <a:ext cx="5121720" cy="11268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0917" y="2584570"/>
                <a:ext cx="515124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122" y="60041"/>
            <a:ext cx="6155896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und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777885"/>
            <a:ext cx="7433534" cy="5967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/>
              <a:t>Interne Skalenerträge:</a:t>
            </a:r>
            <a:r>
              <a:rPr lang="de-DE" sz="2000" dirty="0" smtClean="0"/>
              <a:t>	Durchschnittskosten sinken aufgrund</a:t>
            </a:r>
          </a:p>
          <a:p>
            <a:r>
              <a:rPr lang="de-DE" sz="2000" dirty="0" smtClean="0"/>
              <a:t>				der </a:t>
            </a:r>
            <a:r>
              <a:rPr lang="de-DE" sz="2000" b="1" dirty="0" smtClean="0"/>
              <a:t>Größe</a:t>
            </a:r>
            <a:r>
              <a:rPr lang="de-DE" sz="2000" dirty="0" smtClean="0"/>
              <a:t> der Firma</a:t>
            </a:r>
          </a:p>
          <a:p>
            <a:endParaRPr lang="de-DE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hängt von der Größe der Firma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Aufgrund von hohen Fixkosten ist eine gewisse Größe für die effiziente Produktion nötig (z.B. Autosektor/Pharmasektor)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Große Firmen produzieren differenzierte Produkte bei denen die Preise abweichenden können.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Wettbewerb unter </a:t>
            </a:r>
            <a:r>
              <a:rPr lang="de-DE" sz="2000" b="1" dirty="0" smtClean="0"/>
              <a:t>monopolistischer</a:t>
            </a:r>
            <a:r>
              <a:rPr lang="de-DE" sz="2000" dirty="0" smtClean="0"/>
              <a:t> Konkurrenz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Externe </a:t>
            </a:r>
            <a:r>
              <a:rPr lang="de-DE" sz="2000" b="1" dirty="0"/>
              <a:t>Skalenerträge:</a:t>
            </a:r>
            <a:r>
              <a:rPr lang="de-DE" sz="2000" dirty="0"/>
              <a:t>	Durchschnittskosten sinken aufgrund der 				</a:t>
            </a:r>
            <a:r>
              <a:rPr lang="de-DE" sz="2000" b="1" dirty="0" smtClean="0"/>
              <a:t>Zahl</a:t>
            </a:r>
            <a:r>
              <a:rPr lang="de-DE" sz="2000" dirty="0" smtClean="0"/>
              <a:t> der Firmen</a:t>
            </a:r>
            <a:endParaRPr lang="de-DE" sz="2000" dirty="0"/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hängen von der Größe des Industriesektors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prinzipiell kleine Firmen, die das gleiche Produkt </a:t>
            </a:r>
            <a:r>
              <a:rPr lang="de-DE" sz="2000" dirty="0" smtClean="0"/>
              <a:t>unter günstigen Rahmenbedingungen (Geographie/Steuerumfeld) zum </a:t>
            </a:r>
            <a:r>
              <a:rPr lang="de-DE" sz="2000" dirty="0"/>
              <a:t>gleichen </a:t>
            </a:r>
            <a:r>
              <a:rPr lang="de-DE" sz="2000" dirty="0" smtClean="0"/>
              <a:t>Preis </a:t>
            </a:r>
            <a:r>
              <a:rPr lang="de-DE" sz="2000" dirty="0"/>
              <a:t>anbieten (</a:t>
            </a:r>
            <a:r>
              <a:rPr lang="de-DE" sz="2000" dirty="0" err="1"/>
              <a:t>Clusterung</a:t>
            </a:r>
            <a:r>
              <a:rPr lang="de-DE" sz="2000" dirty="0"/>
              <a:t> von Anbietern/z.B. </a:t>
            </a:r>
            <a:r>
              <a:rPr lang="de-DE" sz="2000" dirty="0" smtClean="0"/>
              <a:t>Souvenirshops oder Start-ups für ähnliche Produkte)</a:t>
            </a: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vollkommener Konkurrenz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/>
              <p14:cNvContentPartPr/>
              <p14:nvPr/>
            </p14:nvContentPartPr>
            <p14:xfrm>
              <a:off x="860837" y="3602466"/>
              <a:ext cx="5177520" cy="8532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317" y="3585906"/>
                <a:ext cx="5201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3561197" y="4454946"/>
              <a:ext cx="816480" cy="12528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8957" y="4438386"/>
                <a:ext cx="844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/>
              <p14:cNvContentPartPr/>
              <p14:nvPr/>
            </p14:nvContentPartPr>
            <p14:xfrm>
              <a:off x="4116317" y="1426626"/>
              <a:ext cx="815040" cy="1191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1197" y="1410426"/>
                <a:ext cx="84564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7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290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monopolisitische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51612" y="3095012"/>
            <a:ext cx="4259615" cy="1034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dirty="0"/>
              <a:t>Aufgrund der Fixkostendegression nehmen die Durchschnittskosten mit steigender </a:t>
            </a:r>
            <a:r>
              <a:rPr lang="de-DE" sz="1600" dirty="0" err="1"/>
              <a:t>Outputmenge</a:t>
            </a:r>
            <a:r>
              <a:rPr lang="de-DE" sz="1600" dirty="0"/>
              <a:t> ab, liegen aber über den Grenzkosten (z.B. bei konstanten Grenzkosten).</a:t>
            </a:r>
          </a:p>
          <a:p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A2431D-409B-4AF2-96C2-70B4B1013DB5}"/>
              </a:ext>
            </a:extLst>
          </p:cNvPr>
          <p:cNvSpPr txBox="1"/>
          <p:nvPr/>
        </p:nvSpPr>
        <p:spPr>
          <a:xfrm>
            <a:off x="524931" y="730716"/>
            <a:ext cx="2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DK(x)=</a:t>
            </a:r>
            <a:r>
              <a:rPr lang="de-DE" b="1" dirty="0" smtClean="0"/>
              <a:t>KF/</a:t>
            </a:r>
            <a:r>
              <a:rPr lang="de-DE" b="1" dirty="0" err="1" smtClean="0"/>
              <a:t>x+k</a:t>
            </a:r>
            <a:r>
              <a:rPr lang="de-DE" b="1" dirty="0" smtClean="0"/>
              <a:t>=KF/</a:t>
            </a:r>
            <a:r>
              <a:rPr lang="de-DE" b="1" dirty="0" err="1" smtClean="0"/>
              <a:t>x+GK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8E4A1D-D800-447E-B6BE-E25A86F6D454}"/>
              </a:ext>
            </a:extLst>
          </p:cNvPr>
          <p:cNvSpPr txBox="1"/>
          <p:nvPr/>
        </p:nvSpPr>
        <p:spPr>
          <a:xfrm>
            <a:off x="792951" y="2138998"/>
            <a:ext cx="2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GK=</a:t>
            </a:r>
            <a:r>
              <a:rPr lang="de-DE" b="1" dirty="0" err="1" smtClean="0"/>
              <a:t>dK</a:t>
            </a:r>
            <a:r>
              <a:rPr lang="de-DE" b="1" dirty="0" smtClean="0"/>
              <a:t>/dx=K</a:t>
            </a:r>
            <a:r>
              <a:rPr lang="de-DE" b="1" dirty="0"/>
              <a:t>‘(x)=</a:t>
            </a:r>
            <a:r>
              <a:rPr lang="de-DE" b="1" dirty="0" smtClean="0"/>
              <a:t>k</a:t>
            </a:r>
            <a:endParaRPr lang="de-DE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63"/>
            <a:ext cx="3786003" cy="272576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891463" y="1116615"/>
            <a:ext cx="1238410" cy="643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dirty="0" smtClean="0"/>
              <a:t>konstante Grenzkosten</a:t>
            </a:r>
            <a:endParaRPr lang="de-DE" sz="1600" dirty="0"/>
          </a:p>
        </p:txBody>
      </p:sp>
      <p:sp>
        <p:nvSpPr>
          <p:cNvPr id="27" name="Rechteck 26"/>
          <p:cNvSpPr/>
          <p:nvPr/>
        </p:nvSpPr>
        <p:spPr>
          <a:xfrm>
            <a:off x="8670149" y="420260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5629876" y="459563"/>
            <a:ext cx="6562124" cy="4325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/>
              <a:t>Annahmen</a:t>
            </a:r>
            <a:r>
              <a:rPr lang="de-DE" sz="1600" b="1" dirty="0" smtClean="0"/>
              <a:t>: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Wenige Firmen produzieren verschiedene Produktvarianten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dirty="0"/>
              <a:t>Quasi-Monopole in der Produktvariante (vgl. Monopol</a:t>
            </a:r>
            <a:r>
              <a:rPr lang="de-DE" sz="1600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dirty="0"/>
              <a:t>Der </a:t>
            </a:r>
            <a:r>
              <a:rPr lang="de-DE" sz="1600" dirty="0" smtClean="0"/>
              <a:t>Preis </a:t>
            </a:r>
            <a:r>
              <a:rPr lang="de-DE" sz="1600" dirty="0"/>
              <a:t>orientiert sich aber an dem Durchschnitt der </a:t>
            </a:r>
            <a:r>
              <a:rPr lang="de-DE" sz="1600" dirty="0" smtClean="0"/>
              <a:t>Branche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Unterschiedliche und unabhängige </a:t>
            </a:r>
            <a:r>
              <a:rPr lang="de-DE" sz="1600" dirty="0" smtClean="0"/>
              <a:t>Preise</a:t>
            </a: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dirty="0"/>
              <a:t>Jede Firma nimmt die </a:t>
            </a:r>
            <a:r>
              <a:rPr lang="de-DE" sz="1600" dirty="0" smtClean="0"/>
              <a:t>Preise </a:t>
            </a:r>
            <a:r>
              <a:rPr lang="de-DE" sz="1600" dirty="0"/>
              <a:t>der anderen Firmen als gegeben   (vgl. Cournot-Wettbewerb)</a:t>
            </a:r>
          </a:p>
          <a:p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Alle Firmen haben </a:t>
            </a:r>
            <a:r>
              <a:rPr lang="de-DE" sz="1600" dirty="0" smtClean="0"/>
              <a:t>die gleiche Kostenstruktur </a:t>
            </a:r>
            <a:r>
              <a:rPr lang="de-DE" sz="1600" dirty="0"/>
              <a:t>und </a:t>
            </a:r>
            <a:r>
              <a:rPr lang="de-DE" sz="1600" dirty="0" smtClean="0"/>
              <a:t>sehen sich der gleichen Nachfragestruktur gegenüber, </a:t>
            </a:r>
            <a:r>
              <a:rPr lang="de-DE" sz="1600" dirty="0"/>
              <a:t>auch wenn sie differenzierte Produkte </a:t>
            </a:r>
            <a:r>
              <a:rPr lang="de-DE" sz="1600" dirty="0" smtClean="0"/>
              <a:t>herstellen</a:t>
            </a:r>
            <a:endParaRPr lang="de-DE" sz="1600" dirty="0"/>
          </a:p>
          <a:p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/>
              <p14:cNvContentPartPr/>
              <p14:nvPr/>
            </p14:nvContentPartPr>
            <p14:xfrm>
              <a:off x="735557" y="1018026"/>
              <a:ext cx="2356200" cy="8748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077" y="1002546"/>
                <a:ext cx="23889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/>
              <p14:cNvContentPartPr/>
              <p14:nvPr/>
            </p14:nvContentPartPr>
            <p14:xfrm>
              <a:off x="5710757" y="526266"/>
              <a:ext cx="4526640" cy="1029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8157" y="507906"/>
                <a:ext cx="4559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Freihand 14"/>
              <p14:cNvContentPartPr/>
              <p14:nvPr/>
            </p14:nvContentPartPr>
            <p14:xfrm>
              <a:off x="555557" y="458226"/>
              <a:ext cx="233280" cy="52560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717" y="447066"/>
                <a:ext cx="2606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/>
              <p14:cNvContentPartPr/>
              <p14:nvPr/>
            </p14:nvContentPartPr>
            <p14:xfrm>
              <a:off x="424877" y="649026"/>
              <a:ext cx="2126160" cy="11426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117" y="637146"/>
                <a:ext cx="2156400" cy="11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9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2148</Words>
  <Application>Microsoft Office PowerPoint</Application>
  <PresentationFormat>Breitbild</PresentationFormat>
  <Paragraphs>315</Paragraphs>
  <Slides>29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Droid Sans Fallback</vt:lpstr>
      <vt:lpstr>Lohit Hindi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bjk</cp:lastModifiedBy>
  <cp:revision>424</cp:revision>
  <dcterms:created xsi:type="dcterms:W3CDTF">2019-02-11T10:45:01Z</dcterms:created>
  <dcterms:modified xsi:type="dcterms:W3CDTF">2021-11-10T21:54:06Z</dcterms:modified>
</cp:coreProperties>
</file>