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9.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2.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13.xml" ContentType="application/vnd.openxmlformats-officedocument.presentationml.notesSlide+xml"/>
  <Override PartName="/ppt/ink/ink109.xml" ContentType="application/inkml+xml"/>
  <Override PartName="/ppt/notesSlides/notesSlide14.xml" ContentType="application/vnd.openxmlformats-officedocument.presentationml.notesSlide+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112" r:id="rId2"/>
    <p:sldId id="526" r:id="rId3"/>
    <p:sldId id="544" r:id="rId4"/>
    <p:sldId id="545" r:id="rId5"/>
    <p:sldId id="546" r:id="rId6"/>
    <p:sldId id="534" r:id="rId7"/>
    <p:sldId id="535" r:id="rId8"/>
    <p:sldId id="536" r:id="rId9"/>
    <p:sldId id="537" r:id="rId10"/>
    <p:sldId id="538" r:id="rId11"/>
    <p:sldId id="539" r:id="rId12"/>
    <p:sldId id="540" r:id="rId13"/>
    <p:sldId id="542" r:id="rId14"/>
    <p:sldId id="543" r:id="rId15"/>
    <p:sldId id="1031" r:id="rId16"/>
    <p:sldId id="1111" r:id="rId17"/>
    <p:sldId id="528" r:id="rId18"/>
    <p:sldId id="1140" r:id="rId19"/>
    <p:sldId id="548" r:id="rId20"/>
    <p:sldId id="549" r:id="rId21"/>
    <p:sldId id="1113" r:id="rId22"/>
    <p:sldId id="1114" r:id="rId23"/>
    <p:sldId id="1115" r:id="rId24"/>
    <p:sldId id="1116" r:id="rId25"/>
    <p:sldId id="1117" r:id="rId26"/>
    <p:sldId id="1118"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20" autoAdjust="0"/>
    <p:restoredTop sz="94660"/>
  </p:normalViewPr>
  <p:slideViewPr>
    <p:cSldViewPr snapToGrid="0">
      <p:cViewPr varScale="1">
        <p:scale>
          <a:sx n="83" d="100"/>
          <a:sy n="8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6:52:46.8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247397-0DD8-4F55-8950-F1400492CCA9}" emma:medium="tactile" emma:mode="ink">
          <msink:context xmlns:msink="http://schemas.microsoft.com/ink/2010/main" type="writingRegion" rotatedBoundingBox="29334,1066 31874,1066 31874,4228 29334,4228"/>
        </emma:interpretation>
      </emma:emma>
    </inkml:annotationXML>
    <inkml:traceGroup>
      <inkml:annotationXML>
        <emma:emma xmlns:emma="http://www.w3.org/2003/04/emma" version="1.0">
          <emma:interpretation id="{5ECAB447-1380-4116-AA59-63AF79A3EB1B}" emma:medium="tactile" emma:mode="ink">
            <msink:context xmlns:msink="http://schemas.microsoft.com/ink/2010/main" type="paragraph" rotatedBoundingBox="29334,1066 31874,1066 31874,4228 29334,4228" alignmentLevel="1"/>
          </emma:interpretation>
        </emma:emma>
      </inkml:annotationXML>
      <inkml:traceGroup>
        <inkml:annotationXML>
          <emma:emma xmlns:emma="http://www.w3.org/2003/04/emma" version="1.0">
            <emma:interpretation id="{766A0375-E3D7-435B-9859-46C9181A8886}" emma:medium="tactile" emma:mode="ink">
              <msink:context xmlns:msink="http://schemas.microsoft.com/ink/2010/main" type="line" rotatedBoundingBox="29334,1066 31874,1066 31874,4228 29334,4228"/>
            </emma:interpretation>
          </emma:emma>
        </inkml:annotationXML>
        <inkml:traceGroup>
          <inkml:annotationXML>
            <emma:emma xmlns:emma="http://www.w3.org/2003/04/emma" version="1.0">
              <emma:interpretation id="{1072AB6A-2E83-4EDD-B616-D1DBAEFF7A88}" emma:medium="tactile" emma:mode="ink">
                <msink:context xmlns:msink="http://schemas.microsoft.com/ink/2010/main" type="inkWord" rotatedBoundingBox="29334,1066 31874,1066 31874,4228 29334,4228"/>
              </emma:interpretation>
              <emma:one-of disjunction-type="recognition" id="oneOf0">
                <emma:interpretation id="interp0" emma:lang="" emma:confidence="0">
                  <emma:literal>10</emma:literal>
                </emma:interpretation>
                <emma:interpretation id="interp1" emma:lang="" emma:confidence="0">
                  <emma:literal>Q</emma:literal>
                </emma:interpretation>
                <emma:interpretation id="interp2" emma:lang="" emma:confidence="0">
                  <emma:literal>Xo</emma:literal>
                </emma:interpretation>
                <emma:interpretation id="interp3" emma:lang="" emma:confidence="0">
                  <emma:literal>60</emma:literal>
                </emma:interpretation>
                <emma:interpretation id="interp4" emma:lang="" emma:confidence="0">
                  <emma:literal>*0</emma:literal>
                </emma:interpretation>
              </emma:one-of>
            </emma:emma>
          </inkml:annotationXML>
          <inkml:trace contextRef="#ctx0" brushRef="#br0">1139 442 671 0,'-143'-75'309'0,"-6"94"7"16,11 8-158-16,-18 93 3 15,11 12-93-15,45 18-4 16,15-7-8-16,4 47 19 16,18-65-8-16,11 43 12 15,26 1-16-15,26 41-11 16,20 21-26-16,30 10-8 15,24-32-22-15,29 20-1 0,10-46-2 16,36-59-8-16,5-42 0 16,26-37 0-16,-9-60 0 15,28-59 7-15,-18-23 3 16,16-113 2-16,-18-7 6 16,15-53 2-16,-35 13 0 15,-3-67 3-15,-36 103 1 16,-29-105-2-16,-46 54 1 0,-40 4-1 15,-38 63 12 1,-55-15 17-16,-33 128 1 0,-56 24-1 16,-17 42-10-16,-62 48-8 15,15 44-15-15,-38 28-1 16,34 8-1-16,-4 62 10 16,54-4-54-16,10 8-422 15</inkml:trace>
          <inkml:trace contextRef="#ctx0" brushRef="#br0" timeOffset="-254.0209">763 2095 1125 0,'-25'-2'351'0,"11"-7"71"15,21-4-318-15,28-7 7 16,21-11-30-16,29-42-5 0,22-10-9 16,26-28-4-16,0-13-30 15,15-23-11-15,-18 28-14 16,1 7-1-16,-27 26 0 16,-12 16-55-16,-32 35-53 15,-13 1-342-15,-30-2-53 16</inkml:trace>
          <inkml:trace contextRef="#ctx0" brushRef="#br0" timeOffset="-762.5333">717 1253 1125 0,'-1'-13'306'0,"9"1"110"16,6 12-307-16,11-8 12 0,6 10-17 15,16 10 2 1,2 7-33-16,9 14-19 0,-2 17-32 16,16 14-9-16,-7 5-8 15,5 25 0-15,-4-3-1 16,6 10 1-1,-14-10-2-15,5-2 1 0,-10-22-2 16,-1-9-1-16,-30-29 2 16,0 0-2-1,19 23 2-15,-19-17-1 16,-2-6 2-16,-11-8 0 0,-17-31-8 16,-6-15-42-1,-12-9-107-15,-9-9-347 0,-15-5 38 16</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6:26.0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AFC8D42-FFD8-4A1D-8099-71D4924E989A}" emma:medium="tactile" emma:mode="ink">
          <msink:context xmlns:msink="http://schemas.microsoft.com/ink/2010/main" type="inkDrawing" rotatedBoundingBox="18179,6529 27106,6524 27107,9135 18180,9139" semanticType="enclosure" shapeName="Other"/>
        </emma:interpretation>
      </emma:emma>
    </inkml:annotationXML>
    <inkml:trace contextRef="#ctx0" brushRef="#br0">5173 88 925 0,'-22'-8'248'0,"-2"1"67"0,2 0-266 16,2-1-20-16,1 2-21 15,2-2 8-15,6 0-11 16,-3 2 7-16,1-2-12 15,2 1 2-15,0 3-10 16,-3 4 3-16,-3-3-8 0,-5 6 13 16,-5 2-1-16,-9-2 13 15,2 0-3-15,-7 4 6 16,3 2-12 0,-7 0-1-16,3 2-20 0,-12-3-37 15,4 0-70-15,-8-2-27 16,5 1-3-16,-7 1 21 15,7 1 53-15,-13-1 114 16,8-2 47-16,-11 0 44 16,5-1-2-16,-10-2 3 15,11 3-51-15,-12-1-11 16,9-2-42-16,-3-3-5 16,14-1-17-16,-10-7 9 15,8-3-8-15,-9-5 14 16,5 1-1-16,-14-3 16 15,7 3-6-15,-10 4 9 16,14 3-15-16,-16 0 1 16,12 6-18-16,-12-2 0 0,10-6-12 15,-18 6 8-15,13 4-6 16,-15-8 9-16,10 8-4 16,-9-2 8-16,9-1-7 15,-14-2 8-15,11 8-7 0,-8 1 8 16,9 7-6-1,-7-2 7-15,9 0-5 0,-1-1 9 16,10-6-4-16,-12-1 10 16,12 4-7-16,-10 4 4 15,1 2-9-15,-13 7 1 16,15 2-9-16,-13 7 7 16,11-2-1-16,-9 8 10 15,15-2 0-15,-14 7 15 16,15-1-4-16,-3 12 6 15,12-4-8-15,-2 12 0 16,18-4-13-16,1 7 1 16,10-4-11-16,-2 7 5 15,8-7-8-15,-7 13 6 16,1-4-6-16,-3 7 5 16,8-2-9-16,-6 9 2 15,8-15-7-15,2 3 5 16,7-9-5-16,4 4 8 0,9-9-3 15,4 10 12-15,5-10-5 16,4 10 9-16,4-5-5 16,4 6 7-16,3-6-10 15,9 9 6-15,3-7-9 16,13 1 6-16,4-11-8 0,10 13 6 16,-5-13-7-16,18 3 0 15,-3-7-8-15,19 1 6 16,-4-14-6-16,26 3 9 15,-7-6 0-15,14 3 8 16,-8-5-5-16,17 6 7 16,-12-4-6-16,18-2 7 15,-10-6-5-15,23 0 7 16,-9-6-6-16,26-5 9 16,-7 0-8-16,32-3 5 15,-15-10-6-15,31-4 4 16,-15-4-7-16,23 4 6 15,-21-3-7-15,21 6 7 16,-28 3-6-16,17 6 7 16,-22-9-3-16,17 12 8 15,-22 1-5-15,27-4 6 16,-22-1-8-16,27 9 4 0,-21-13-9 16,34-10 6-16,-23 4-8 15,35-14 5-15,-24-9-7 16,30-13 8-16,-30-1-7 15,24-18 6-15,-33 7-3 16,12-5 7-16,-29 8-8 16,7-2 7-16,-29 11-6 15,4-9 7-15,-18 6-8 0,14-6 7 16,-26 2-6-16,9-10 6 16,-15 6-7-16,0-11 8 15,-25 0-8-15,10-7 8 16,-25 2-4-16,-4-8 6 15,-22 5-6 1,-12-6 9-16,-17 16-4 0,-18-6 17 16,-13 13 7-16,-20-2 23 15,-7 9 2-15,-26-10 18 16,-2 7-17-16,-28-9-4 16,4 4-23-16,-22-8-5 15,7 4-18-15,-25-4 3 16,3 9-9-16,-34-11 6 15,2 8-7-15,-52-7-11 16,0 4-20-16,-56-6-20 16,-4 16-19-16,-76-5-38 0,13 10-11 15,-94 12-314-15,14 11 85 16</inkml:trace>
  </inkml:traceGroup>
</inkml:ink>
</file>

<file path=ppt/ink/ink10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27.571"/>
    </inkml:context>
    <inkml:brush xml:id="br0">
      <inkml:brushProperty name="width" value="0.09333" units="cm"/>
      <inkml:brushProperty name="height" value="0.09333" units="cm"/>
      <inkml:brushProperty name="fitToCurve" value="1"/>
    </inkml:brush>
  </inkml:definitions>
  <inkml:trace contextRef="#ctx0" brushRef="#br0">16427 465 1051 0,'-14'8'330'0,"11"4"43"16,3 6-255-16,3 3-120 0,11 6-1 15,4-2 2-15,10 5 2 16,2 0 1-16,14 5-11 15,-5-1-24-15,1-4-340 16,-8-12 94-16</inkml:trace>
</inkml:ink>
</file>

<file path=ppt/ink/ink10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9:00:36.402"/>
    </inkml:context>
    <inkml:brush xml:id="br0">
      <inkml:brushProperty name="width" value="0.09333" units="cm"/>
      <inkml:brushProperty name="height" value="0.09333" units="cm"/>
      <inkml:brushProperty name="fitToCurve" value="1"/>
    </inkml:brush>
  </inkml:definitions>
  <inkml:trace contextRef="#ctx0" brushRef="#br0">-2 7726 875 0,'-8'-4'304'16,"5"2"32"-16,2-4-212 16,1-7-80-16,4-7-12 15,4-13 16-15,1-10 7 16,4-8 5-16,1-2-2 15,4-10 1-15,0 6-17 16,6-18-12-16,0-2-11 16,3-26-5-16,0-2-7 15,9-27-2-15,-8 1-1 0,4-19-1 16,-2 15 0-16,4-35 0 16,-2 16-3-16,9-21 2 15,-1 16-2-15,8-19 1 16,-1 26-1-16,5-7 0 15,-7 25 1-15,5-13 0 16,-11 20-1-16,0-19-1 16,-6 17 3-16,9-32-2 15,-5 8 0-15,5-29 0 16,2 19 1-16,1-38 0 16,-6 22-1-16,6-4 1 15,-6 24-2-15,5-12 1 16,-2 36 1-16,4-10-1 15,-2 18 0-15,11-13 0 16,-2 23 1-16,5-18-2 16,-1 13 1-16,3-19 1 0,-10 17 0 15,7-35-2-15,-6 7 2 16,-1 3 1-16,-8 19-2 16,0-1 0-16,-12 23 2 15,-3-8-1-15,-5 10-1 16,4-2 0-16,-2 10 4 15,3 5-5-15,0 26 1 16,3-13-1-16,-2 11 1 16,7-15-5-16,-5 21-2 0,1-8-10 15,-5 14-7-15,-4 14-9 16,-4 22-6-16,-9 0-41 16,-7 19-5-16,-13 19-319 15,-11 5 69-15</inkml:trace>
  <inkml:trace contextRef="#ctx0" brushRef="#br0" timeOffset="763.4317">-319 7111 1008 0,'0'-57'333'0,"-2"10"56"15,10 8-257-15,5 21-78 16,5 15-21-16,0 23-16 16,3 22-9-16,1 16-9 15,-1 16 5-15,-3 4 1 16,1 6 1-16,-2-1-3 0,-1 13 5 16,-1-17-5-16,2 7 4 15,-1-16-2-15,1-7 3 16,1-21-4-16,3-4 9 15,-5-17 3-15,2-6 8 16,0-15 0-16,6-17 8 16,0-14 9-16,11-23 6 15,4-17-6-15,6-11 0 16,1 2-9-16,7 1-16 16,-10 16-12-16,2 9-6 15,-13 5-84-15,7-2-385 16,-12 5 96-16</inkml:trace>
</inkml:ink>
</file>

<file path=ppt/ink/ink10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5:44.364"/>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19 4 1005 0,'-3'-3'229'15,"-2"3"87"-15,1 3-282 16,2-2-22-16,1 2 4 16,1 2-1-16,4 1 3 15,4 0-7-15,1 0 3 16,1-3-3-16,-1 0 6 16,0-3 0-16,0-2 8 15,-1 1-1-15,-2-4 2 16,-2-1-2-16,-1 0 4 0,-1 2-6 15,-5-4 2-15,0 5-5 16,-3 0-4-16,0 5-9 16,-6 4-3-16,1 4-5 15,-2 7 1-15,-1 1 0 16,4 1 4-16,4-1-1 16,3-4 2-16,6-4-2 15,7-2-1-15,2-8 0 0,6-8 5 16,0-5 0-16,0-5 3 15,-1-2 1-15,-5-1 1 16,-5 6-4-16,-5 3 4 16,-2 5-3-16,-3 4-1 15,-3 6-4-15,-3 4-1 16,-2 7-5-16,-2 5 0 16,2 1 3-16,2-2 2 15,5 0 1-15,4-6 1 16,3-6-1-16,3-2-2 15,3-2 1-15,1-10 3 16,-1-2 0-16,2-2 3 16,-4-5 0-16,-1 4 1 15,-7 1-3-15,-2 6-2 16,-5 3-4-16,-2 7-1 0,-2 4-2 16,0 5 1-16,-2 4-1 15,4 2 4-15,1-4-2 16,4-1 2-16,2-5-1 15,5-2 2-15,-1-7-2 16,7-3 5-16,-4-4 0 16,2-1 3-16,-3-1-1 15,-3 6-48-15,-9 9 130 0,-3 5-508 16,-7-1 162-16</inkml:trace>
</inkml:ink>
</file>

<file path=ppt/ink/ink10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9:58.145"/>
    </inkml:context>
    <inkml:brush xml:id="br0">
      <inkml:brushProperty name="width" value="0.09333" units="cm"/>
      <inkml:brushProperty name="height" value="0.09333" units="cm"/>
      <inkml:brushProperty name="fitToCurve" value="1"/>
    </inkml:brush>
  </inkml:definitions>
  <inkml:trace contextRef="#ctx0" brushRef="#br0">120 1502 1127 0,'-44'24'288'0,"26"-6"88"16,11-2-316-16,14-7-36 0,22 8-4 15,14-10-7-15,31-14 10 16,19-2-1-16,36-14 2 16,8-7-3-16,26-13 3 15,-14 10-12-15,13-32-1 16,-34 11-6-16,-1-6 8 15,-32 10-56-15,-6 11-368 16,-32 29 113-16</inkml:trace>
  <inkml:trace contextRef="#ctx0" brushRef="#br0" timeOffset="-353.4218">46 206 1194 0,'-19'-13'314'0,"-1"-4"89"16,13 13-354-16,13-1-11 15,12 5-31-15,22-1-3 16,11-4-6-16,28-4 2 16,12-1 1-16,32-11 2 15,-3 4-2-15,18 0 2 16,-16 4 0-16,4-5-2 0,-25 10 2 16,1-5-1-16,-21-1-1 15,-6 4 2-15,-27 4-2 16,-9 1 1-16,-17 4-3 15,-10 8 0-15,-12 4 1 16,-4 2 21-16,-8 20-2 16,-6 22 6-16,0 5-2 15,-3 12 1-15,7 15-23 0,8 3 2 16,9-12-3-16,11 13 3 16,7-7-4-16,1-2 5 15,1-15-4-15,4-5 6 16,-9-26-3-16,3 6 6 15,-7-15-4-15,-7 6 22 16,-8 3 5-16,-5 10 9 16,-10-10-5-16,1 35 4 15,2-19-23-15,-1-1-4 16,7-12-12-16,1-5 3 16,4-30-6-16,2-2-28 15,2-4-56-15,1-31-391 16,-2-8 83-16</inkml:trace>
  <inkml:trace contextRef="#ctx0" brushRef="#br0" timeOffset="-864.3525">78 211 800 0,'-5'-12'330'16,"-2"6"21"-16,2 4-176 15,5 5-89-15,-6 14-17 16,-3 13-21-16,8 18 1 16,2 4-16-16,1 20 1 15,4 2-9-15,7 10-4 0,-1-5-16 16,0 13 2-1,0-12-7-15,3 16 4 0,-4-14-5 16,-4-2 5-16,-4-17-4 16,0 22 4-16,-6-23-3 15,2-19 17-15,-4-9 3 16,2-4 16-16,-1-60-2 16,2-19-8-16,-2-3-64 15,5-23-393-15,-4-14 90 0</inkml:trace>
</inkml:ink>
</file>

<file path=ppt/ink/ink10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9:00:39.026"/>
    </inkml:context>
    <inkml:brush xml:id="br0">
      <inkml:brushProperty name="width" value="0.09333" units="cm"/>
      <inkml:brushProperty name="height" value="0.09333" units="cm"/>
      <inkml:brushProperty name="fitToCurve" value="1"/>
    </inkml:brush>
  </inkml:definitions>
  <inkml:trace contextRef="#ctx0" brushRef="#br0">6265 2495 637 0,'-10'-47'484'0,"7"11"-103"16,9-3-15-16,7 7-314 15,16-8 1-15,7 14-9 16,19-7-1-16,4 5-14 16,16 2-7-16,-11 7-10 15,6 5-10-15,-13 11-1 16,-6 8-4-16,-18-2 0 15,-6 10-5-15,-14 7 3 16,-14 5-3-16,-14 4 9 0,-17 22 27 16,-2 0 17-16,-7 8 20 15,-1 1 11-15,0 9-5 16,10-18-23-16,-1 7-14 16,9-10-20-16,6-15-10 15,14-13-40-15,8-10-111 16,8-14 403-16,12-16-755 15,11-5 278-15</inkml:trace>
  <inkml:trace contextRef="#ctx0" brushRef="#br0" timeOffset="-310.6614">6477 2472 835 0,'12'-12'394'16,"-6"-3"-19"-16,-3 17-169 15,0 2-152-15,1 10-26 0,4 22 11 16,-2 9-1-16,1 15-2 16,2 6-2-16,-1 3-9 15,1-12-11-15,6 4-10 16,-6-10-2-16,6 6 0 15,-2-10 5-15,2-5-2 16,-6-10 4-16,3-11 0 16,-10-17-27-16,-2-4-56 15,-9-3-52-15,-8-16-300 16,-8-13 31-16</inkml:trace>
  <inkml:trace contextRef="#ctx0" brushRef="#br0" timeOffset="299.0838">6845 2627 967 0,'6'37'276'0,"0"2"73"15,3 9-262-15,0-6-27 16,-2-7-10-16,4-1 1 15,-2-7-17-15,1 0 1 0,2-7-23 16,-1-7-2-16,-2-7 0 16,0-7 17-16,-3-8 4 15,0-11 9-15,0-2-1 16,-5-7 0-16,-4-2-16 16,-9-8-3-16,-4 3-6 15,-5 4 2-15,-2 7-2 0,4 4-3 16,7 10-6-1,1 17-4-15,8 5-4 0,9 2-1 16,5 2 0-16,11 2-34 16,10-14-42-16,14-12-363 15,4-5 73-15</inkml:trace>
  <inkml:trace contextRef="#ctx0" brushRef="#br0" timeOffset="630.1619">7325 2531 1201 0,'-25'31'270'0,"-9"28"112"16,4-1-341-16,2 5 7 15,2-21 7-15,13 11-1 16,8-31-4-16,19-2-9 0,5-11-25 16,14-6-9-16,-1-11 2 15,10-5-1-15,-4-4 3 16,-1-5 0-16,-8-2 3 15,-8-9-2-15,-17-2 4 16,-11-1 4-16,-11 2 0 16,-9-4-5-16,-2 14-3 15,-5 9-2-15,13 5-3 16,-2 10-7-16,14 12 3 16,4 6-4-16,11 3-3 0,2-3-8 15,13-2-23-15,11-2-80 16,7-14-12-16,7-14-337 15,4 7 34-15</inkml:trace>
  <inkml:trace contextRef="#ctx0" brushRef="#br0" timeOffset="1271.9989">7780 2340 865 0,'9'-26'389'16,"-15"26"-11"-16,-6 6-170 15,-6 24-172-15,-11 19 14 16,1 17 12-16,-4 16 21 15,7 2 4-15,10-22-4 16,15-14-25-16,7-24-24 16,14-12-24-16,11-15-6 0,7-8 7 15,9-28-4 1,-2-7 4-16,4-23-2 0,-13-15 2 16,0-5-6-16,-16 14 0 15,-3 4-2-15,-12 14 1 16,-5 17-4-16,-7 13 1 15,-1 9-13-15,-4 16 1 16,-1 7-5-16,0 14 6 16,2 11 7-16,-3 5 21 15,6-4 4-15,4-4 9 0,9 24-5 16,5-13-4-16,8-2-11 16,5 3-3-16,8-7-6 15,2-35 4-15,7-5-3 16,-7-22 3-16,-1-7 2 15,-10 2 1-15,-5 2 0 16,-11 4-1-16,-5 20-6 16,-4 6-9-16,-2 6 1 15,-1 5-3-15,1 23 1 16,4 3 4-16,3 2 6 16,4-3 0-16,10 0 0 15,4-18 3-15,10-17-1 16,7-7-1-16,7-24 0 15,-3-3 4-15,-2-12-3 16,-10 9 2-16,-3-3 1 16,-13 22 1-16,-2 1-5 0,-6 10-2 15,-2 9-11-15,-1 9 3 16,-3 7-5-16,-6 7 7 16,3 20 4-16,5-2 11 15,-4 0-4-15,8-10 6 16,8-5-7-16,1-28 1 15,14-28-87-15,8-6-63 16,8-5-373-16,-3-4 20 16</inkml:trace>
  <inkml:trace contextRef="#ctx0" brushRef="#br0" timeOffset="1645.3261">8726 1824 1115 0,'-6'-9'334'0,"9"3"58"16,0 9-301-16,1 16-48 15,2 16-4-15,-6 20 28 16,-1 10 9-16,-5 8 3 16,-2-4-13-16,-1-6-20 15,3-15-28-15,6 17-10 16,5-13-1-16,4 9-4 0,0-13 2 15,4-5-3-15,-1-31 4 16,3-13 6-16,3-43 3 16,9-7 6-16,0-9 3 15,8-12-3-15,-5 4-6 16,4 22-5-16,-7 1-5 16,-3 1-4-16,-6 19 0 15,-4 2-6-15,-10 11-5 16,-2 11-12-16,-2 4-10 0,-5 7-93 15,2-1-36-15,2 6-333 16,-4-13 17 0</inkml:trace>
  <inkml:trace contextRef="#ctx0" brushRef="#br0" timeOffset="1786.1179">9030 2209 1196 0,'2'20'296'0,"-2"2"104"16,7 1-344-16,1-4-24 15,1-7-10-15,1-6-7 16,2-1-2-16,5-7 371 16,8-10-787-16,8-7 391 15</inkml:trace>
  <inkml:trace contextRef="#ctx0" brushRef="#br0" timeOffset="2340.2073">9365 1667 1148 0,'-15'11'363'0,"2"11"52"16,-1 15-276-16,4-1-114 15,4 13 12-15,3 5 2 16,6 9-1-16,6-3-3 0,6 0-13 16,0-10-12-16,0-1-6 15,-5-13 0-15,-1-4-2 16,-3-5 1-16,-3-8-1 15,-3-10 3-15,0-7 28 16,-4-10 10-16,-1-8 2 16,-2-5 2-16,-2 0-4 15,-2-12-27-15,1-2-10 16,-2 5-2-16,3 2-4 16,6 2 3-16,0 16-10 15,6 14 3-15,4 4-7 16,2 5 5-16,3 5-3 15,6 0 9-15,6-7-3 16,2 2 3-16,11-5-3 16,4-11 4-16,5-3-2 0,-4-8 6 15,3-8-3 1,-12 5 2-16,-6-7-15 0,-13-3 1 16,-2 11-5-16,-9 8-2 15,-8 8-5-15,1 20 11 16,-7 10 8-16,1 1 13 15,1 5 15-15,3-6 11 16,7-9 1-16,7 0-4 16,7-6-12-16,4-4-9 0,4-10-3 15,-4-7-8-15,7-13-115 16,-13-8 415-16,4-15-821 16,-5-14 297-16</inkml:trace>
  <inkml:trace contextRef="#ctx0" brushRef="#br0" timeOffset="2483.8205">9703 1660 1327 0,'1'1'432'0,"-4"11"50"15,3 3-346-15,3 2-101 16,3-1-30-16,2 3-5 16,5-3 0-16,-1-1-117 15,11 2 163-15,-2-1-531 16,15-4 117-16</inkml:trace>
  <inkml:trace contextRef="#ctx0" brushRef="#br0" timeOffset="2893.912">9960 1968 1344 0,'-23'34'348'0,"-8"-1"110"0,8-7-384 16,1-4-20-16,11-13-17 15,7-1-15-15,11-2-8 16,7-2-2-16,5-8-5 15,10-7-3-15,1-10-14 0,6-1-8 16,-5-2-2-16,4 4-1 16,-10 7-3-16,-2 13 15 15,-8 4 5-15,-3 13 3 16,-5 2 8-16,-1 4 11 16,-1-5 10-16,2-6 1 15,5-6-2-15,3-2-5 16,2-10-7-16,11-3-5 15,1-6 0-15,4-13-15 16,-3-2-19-16,-2 0-38 16,-11 3-6-16,-4 6-3 15,-10 13 8-15,-6 14 11 16,-7 11 37-16,1 5 10 16,-3 1 4-16,3 2 6 15,6-11 6-15,3-8-33 16,7-6-36-16,4-15-359 0,10-5 77 15</inkml:trace>
  <inkml:trace contextRef="#ctx0" brushRef="#br0" timeOffset="3233.9951">10602 1714 930 0,'-6'-8'540'16,"-1"13"-64"-16,-8 2-199 15,-3 8-134-15,-2 2-88 0,-1 3-18 16,5-5-8-16,5 1-9 15,4-5-8-15,5 2-10 16,7 2 1-16,4 5-29 16,1-5-11-16,10 3-31 15,2 0-17-15,7 0-27 16,-4-2 9-16,4 7 14 16,-7 1 26-16,-2-6 17 15,-10-3 23-15,-5 4 53 16,-10-2 31-16,-8-5 45 15,-10 7 20-15,-10-1 22 16,0-7-31-16,-6 1-32 16,11-2-41-16,-2-11-15 15,15-2-67-15,12-15-486 16,13-14 148-16</inkml:trace>
  <inkml:trace contextRef="#ctx0" brushRef="#br0" timeOffset="4478.6977">10758 1663 704 0,'5'-3'375'16,"1"19"-42"-16,-8 8-125 0,-1 26-166 15,2 13-26-15,-2 29-5 16,-3-5 4-16,3 12 5 16,4-18 3-16,2 16 6 15,3-19 4-15,-1 14 20 16,1-15 13-16,-3 5 35 16,-6-32 4-16,0-10 17 15,-2-19-17-15,-4-10 8 16,0-29-35-16,-1-30-11 15,1-8-22-15,1-43-8 16,5-6-29-16,2-9-10 16,4 9-20-16,9-18-2 15,0 33 0-15,3 4 2 16,3 22 5-16,1 20 16 16,-4 28 0-16,0 8-5 15,0 14-1-15,-1 8-4 0,-2 4 1 16,-3 9 1-16,-5 7 4 15,-4 13 1-15,-3-2 2 16,-9 7 2-16,-1-10 0 16,-7 0 3-16,-2-13-2 15,2-7 5-15,8-8-3 16,8-1-2-16,8-13-1 16,20-10-82-16,9-2-51 0,12-29 30 15,5-8-407-15,1-14 98 16</inkml:trace>
  <inkml:trace contextRef="#ctx0" brushRef="#br0" timeOffset="5401.3413">11105 1729 1127 0,'-9'17'340'15,"-2"5"75"-15,-2 10-276 16,5 4-59-16,-1 0 6 16,5-8-22-16,5-4-4 15,2-10-30-15,12-14-4 16,8-12-29-16,9-14-65 15,2-7-40-15,8-4-36 16,-15 1-45-16,-1 4-25 16,-13 14 89-16,-7 7 77 15,-9 10 62-15,-3 13 84 0,-1 5 57 16,-2 11 8-16,-2 5-27 16,1 3 3-16,2-10-42 15,4-2-13-15,4-15-33 16,10-15-8-16,8-12-27 15,12-15-2-15,6-11-3 16,6-14-21-16,-4 2-19 16,-4-9-29-16,-11 11-12 15,-8 0-5-15,-9 14 20 16,-5 8 15-16,-4 16 30 0,-4 14 25 16,-7 13 11-16,-4 14 20 15,-3 5 11-15,-4 12 25 16,4-6-11-16,4 5-4 15,11-13-22-15,9-2-8 16,14-8-27-16,10-9-6 16,6-12-2-16,6-9-34 15,0-11-28-15,1-10-42 16,-5-1-6-16,-5-10-2 16,-11 4 33-16,-4-10 31 15,-12 5 42-15,-6 8 42 16,0 8 18-16,0 13 32 15,-6 16 1-15,2 12 9 16,-1 12-31-16,1 6-8 16,-1-5-33-16,13 8 3 0,4-4-14 15,3-2 2-15,1 1-14 16,5 7 5-16,-1-5-8 16,-1 6 7-16,-1-8-8 15,-1-1 6-15,-4-7-6 16,-4-3 6-16,-3-11-8 15,-4-2 9-15,-2-4-5 16,-5 0 6-16,1-7-8 16,-2 1-14-16,1-7-21 15,-5-8-52-15,1-4-33 0,-12-8-26 16,3-2 13-16,-6-2 15 16,3 5 54-16,-2 8 29 15,13 8 35-15,1 4 32 16,3 10 9-16,9 2 24 15,7-1 11-15,8 5 13 16,3 1-25-16,17 1-1 16,-2 0-26-16,7 1-7 15,-1-5-20-15,7-2-36 16,-10 0-90-16,7-6-366 16</inkml:trace>
  <inkml:trace contextRef="#ctx0" brushRef="#br0" timeOffset="6348.8121">6675 3595 1018 0,'2'-18'352'0,"-2"6"65"16,4 7-278-16,-2 17-52 16,4 5-42-16,0 16 7 15,-3 9-27-15,0 14 6 16,0-11 3-16,3 10 17 16,3-10-18-16,3-6 2 15,3-15-6-15,10-7 4 16,1-23-14-16,11-20 2 15,2-11-5-15,5-19 3 16,-4-2-5-16,-5-7-1 16,-11 10-5-16,-8 11-1 15,-8 15-7-15,-7 19-9 16,-2 20-2-16,-5 19-1 0,0 1 1 16,0 15 3-16,0-4 10 15,3-2 4-15,4-9 1 16,5-6 3-16,3-12-2 15,6-8 3-15,8-11-3 16,7-13 3-16,-2-4 1 16,2-9-119-16,-9 3 210 15,-15 0-606-15,-13 0 149 0</inkml:trace>
  <inkml:trace contextRef="#ctx0" brushRef="#br0" timeOffset="6696.0358">7405 3503 1034 0,'-15'-18'399'0,"7"9"18"16,-5 11-259-16,-4 7-97 16,4 7-43-16,-1 16 10 15,-1 2 5-15,5 5 11 16,1 4 10-16,4 2 8 15,4-18-12-15,4-2-10 0,3-11-14 16,12-14-10 0,4-12-6-16,19-20 1 0,1-5-1 15,9-16 3-15,-9-3 0 16,-6-5-9-16,-18 16-4 16,-11 3-8-16,-10 15-5 15,-6 13-10-15,-6 16-6 16,-6 16 7-16,3 13 6 15,-6 13 9-15,5 2 11 0,4 4 13 16,7-11-4-16,8-6 2 16,8-12-5-16,10-12-11 15,3-9-48-15,12-12-59 16,1-12-382-16,8-9 63 16</inkml:trace>
  <inkml:trace contextRef="#ctx0" brushRef="#br0" timeOffset="7140.2879">7900 3320 1040 0,'-11'23'395'16,"-7"10"35"-16,-3 18-204 15,2 3-125-15,-2 0 8 16,9-9-18-16,12-12-14 16,6-14-36-16,15-14-16 15,6-13-18-15,13-23-1 0,4-4 0 16,3-23 2-16,-4-2-2 15,1-2-2-15,-20 1-1 16,-11-14-6-16,-11 10-6 16,-11-1-3-16,-11 11-4 15,-4 13-2-15,-3 30 1 16,-4 18 2-16,1 18 10 16,-5 19 12-16,2 11 10 0,3 2 12 15,9-8 4-15,7-3-4 16,13-20-10-16,11-2-7 15,8-14-10-15,14 1-1 16,1-11-1-16,11 5-3 16,-1-4-6-16,7 11-11 15,-11-4-3-15,1 16-2 16,-13-4 1-16,-6 11 6 16,-13-3 9-16,-5 6 4 15,-5-4 7-15,2-5-77 16,0-9-84-16</inkml:trace>
  <inkml:trace contextRef="#ctx0" brushRef="#br0" timeOffset="8433.9243">8832 3142 773 0,'11'-23'353'0,"-1"5"39"0,-2 0-155 16,-2 6-58-16,-8 3-25 15,-2 6-11-15,-8 6-54 16,-11 8-26-16,-4 4-41 16,-10 10-11-16,1 5-8 15,-5 6 5-15,10-1-2 16,2 5 0-16,10-14-4 16,5-2 1-16,8-11-6 15,8-4 3-15,8-9-10 0,14-1 4 16,3-1-4-16,15-5 4 15,3-2-1-15,8-5 8 16,-5 8-3-16,1 3 3 16,-11 3-3-16,-4 3-3 15,-14 6-3-15,-5 0-3 16,-11 0-4-16,-5 2 3 16,-13 1 8-16,-5 6 28 15,-13 1 12-15,-13 8 23 16,-1-1 1-16,-10-1-1 15,5-5-25-15,5-7-7 16,17-10-21-16,8-3-4 16,14-6-31-16,16-7-100 15,10-2-49-15,13-8-352 16,5 2 5-16</inkml:trace>
  <inkml:trace contextRef="#ctx0" brushRef="#br0" timeOffset="8942.2839">9129 3104 1038 0,'5'-18'376'16,"-4"12"51"-16,-1 8-289 15,-7 10-51-15,-1 9-50 16,-2 21-9-16,4 3-18 0,-6 13 20 16,3 1 4-16,4 8 11 15,2-11-11-15,3 10 2 16,2-6-18-16,4 10 1 15,1-11-13-15,4 0 5 16,-4-19-7-16,-1-5 9 16,-4-20 0-16,-1-6 22 15,-2-11 12-15,1-13 15 16,4-13-10-16,7-17 0 16,4-24-22-16,1-29-25 15,5 5-32-15,-5-17-16 16,-3 16-13-16,-10 8-15 15,5 35 6-15,-11 11 20 16,4 20 17-16,-1 8 7 16,3 17 13-16,-1 2 1 15,1-2-4-15,-2 16 1 16,2 3-3-16,-3 7 6 0,-1-1 3 16,-1 8 15-16,-1-10 1 15,-4 1 16-15,2-7-3 16,-7 1 9-16,-1-5-12 15,-3-5 4-15,3-1-12 16,-7-6 3-16,8-3-8 16,-1-3-34-16,5-3-50 0,8-7-81 15,15-2 122-15,3 1-465 16,14-13 150-16</inkml:trace>
  <inkml:trace contextRef="#ctx0" brushRef="#br0" timeOffset="9334.6502">9478 3125 1168 0,'-8'8'331'0,"1"-1"92"16,5 7-333-16,2-4-12 15,6 5-28-15,8-3-11 16,7-7-11-16,7-8 4 15,4-6-6-15,8-15 3 16,-5-5-5-16,1-13 1 0,-9 5-12 16,0-2 0-16,-18 7-7 15,-6 8 2-15,-15 15-9 16,-11 3 3-16,-7 12-6 16,-6 15 2-16,0 3 0 15,0 20 11-15,5 5 0 16,4 10 12-16,6-10 3 15,6 2 2-15,9-15-7 16,13-7 0-16,5-11-13 16,14-6-7-16,4-6-50 0,6-8 116 15,-5-4-568-15,1-22 181 16</inkml:trace>
  <inkml:trace contextRef="#ctx0" brushRef="#br0" timeOffset="9636.2909">9769 2936 1445 0,'3'-12'384'0,"-2"0"102"15,2 9-412-15,8 4-47 16,2 4-25-16,8 4-1 16,-7 3-6-16,7 4 5 15,-9-5-5-15,0 17 4 0,-13 3-3 16,-1 9 7-16,-10 2 1 15,-4 14 15-15,-2-11 1 16,-2-3 14-16,9-11-5 16,1 1 8-16,5-11-14 15,2-11 1-15,8-1-14 16,1-4 5-16,6-7-13 16,14-5 8-16,4-2-6 15,12-6 6-15,-3 3-2 0,1-12-63 16,-11 7-70-16,-8-7-96 15,-11-1-312-15,-7-16 2 16</inkml:trace>
  <inkml:trace contextRef="#ctx0" brushRef="#br0" timeOffset="9796.8768">9800 3095 475 0,'-13'8'626'15,"2"-1"-200"-15,11 5-280 16,5-4 284-16,5-1-391 15,7-2-30-15,13-5 5 16,2-8-22-16,11-7-55 16,-2-3-91-16,10-9-276 15,-14-6-2-15</inkml:trace>
  <inkml:trace contextRef="#ctx0" brushRef="#br0" timeOffset="9972.6039">10183 2883 1058 0,'-6'9'411'0,"-1"14"39"15,-10 13-202-15,1 9-125 16,-5 12-4-16,6-6-18 16,4-3-20-16,10-12-45 15,5-9-17-15,10-16-14 16,4-8 0-16,-2-11-18 0,2-14-90 16,-3-8-58-16,-4-12-371 15,-10-6 12-15</inkml:trace>
  <inkml:trace contextRef="#ctx0" brushRef="#br0" timeOffset="10128.4782">10083 2721 1303 0,'-6'11'384'16,"1"2"82"-16,4-2-341 16,1-5-87-16,3 6-9 15,3-3-18-15,4-2-19 16,1-5-72-16,2 11-391 15,-2 1 93-15</inkml:trace>
  <inkml:trace contextRef="#ctx0" brushRef="#br0" timeOffset="10772.0117">10496 2888 811 0,'-6'-11'413'16,"4"4"-22"-16,-5-1-154 16,-4-1-124-16,-1 5-36 15,-8 1 4-15,2 9-19 0,-6 10-6 16,-3 10-34-16,-1 13 18 16,2 3-2-16,-1 6 18 15,12-9-1-15,5-1 2 16,7-11-24-16,10-8-7 15,13-13-16-15,8-16 2 16,4-14 2-16,7-20-1 16,-2-5-5-16,0-4 1 15,-12 9-7-15,-5 5-12 16,-10 18-5-16,-7 9-3 16,-7 6-10-16,-5 14 3 15,0 5 4-15,-2 5 7 16,4 6 5-16,-5 11 6 15,7-4-1-15,-4 0 28 16,6-1-3-16,1-12 5 0,10-11 0 16,7-13 6-16,12-13-25 15,8-18 3-15,5-2-4 16,4-7 4-16,-5 1-6 16,1-11-1-16,-11-4-5 15,-8-12-5-15,-9-1-4 16,-6 5-1-16,-11 23-2 15,-2 20-2-15,-5 23 3 0,-5 25 2 16,1 14 1 0,-7 26 15-16,1 0 7 0,-1 2 11 15,4-10-1-15,4-4 3 16,9-19-12-16,4 4-1 16,10-3-10-16,10 3 3 15,3-9-2-15,9-1-56 16,3-16-80-16,3-10-404 15</inkml:trace>
  <inkml:trace contextRef="#ctx0" brushRef="#br0" timeOffset="12754.6775">10905 2774 1027 0,'3'-8'390'16,"2"1"42"0,-2 10-282-16,-2 1-34 0,-4 7-46 15,3 5-5-15,-6 5-19 16,3 5 7-16,-1 1-23 0,1 3-5 16,1-6-16-16,5-2 2 15,-1-10-7-15,4 0-28 16,-3-15-51-16,-3-3-410 15,-3-4 88-15</inkml:trace>
  <inkml:trace contextRef="#ctx0" brushRef="#br0" timeOffset="12962.2985">10877 2513 1287 0,'0'-6'456'0,"-6"-9"59"15,1 9-346-15,4 1-73 16,1 2-56-16,-2 2-14 16,5 5-14-16,-3-4-118 0,0 0 405 15,-4 5-818-15,-7-4 293 16</inkml:trace>
  <inkml:trace contextRef="#ctx0" brushRef="#br0" timeOffset="13220.2385">11082 2859 882 0,'0'-4'398'0,"13"4"43"15,-1-3-178-15,6-2-83 16,3-1-32-16,4 0-3 15,-4 2-59-15,0-1-21 16,-4 1-37-16,-7-4-100 16,-2 8-54-16,-2-6-400 15</inkml:trace>
  <inkml:trace contextRef="#ctx0" brushRef="#br0" timeOffset="15094.0803">7826 4391 1064 0,'6'19'244'0,"-10"17"123"15,-5 5-303-15,-12 26 27 16,0 1 13-16,-5 4 8 15,5-8-21-15,2 1-11 16,11-32-31-16,7-11-17 16,5-17-19-16,13-23-1 15,4-12 1-15,12-29-49 16,-3-8-26-16,1-4-23 16,-4 16-3-16,-6-1-3 15,-10 31 48-15,-5 13 20 16,1 12 23-16,-2 9-2 15,-2 7 7-15,2 13 15 16,2 2 15-16,-1 4 13 0,6-11 7 16,8 0-2-16,1-17-14 15,10-14-7-15,2-13-7 16,3-7-6-16,-3-13-1 16,3 1-1-16,-13 7-4 15,-5-1-6-15,-11 14 1 16,-4 7-5-16,-4 6-8 15,-5 9-4-15,-2 10-1 0,-1 2 0 16,0 8 3-16,2 1 11 16,2-6 7-16,8-2 1 15,3-4 4-15,11-7-1 16,5-5-2-16,10-14-4 16,4 1 1-16,7-8-7 15,-2 1-15-15,-5-1-27 16,-8 6-4-16,-7 5-1 15,-10 5 3-15,-2 4 6 16,-3 5 26-16,-5 8 6 16,-2 5 6-16,1-1 6 15,0-1 13-15,1-7 6 16,4 4 1-16,2-5-6 16,2 1-1-16,3-2-8 15,2 6 0-15,5-8-7 16,7 5 0-16,6 2-15 15,-1 11-1-15,-2 11-10 0,-1 6 2 16,-5 8-1-16,-7 2 9 16,1-2 3-16,-7-7 3 15,-1 4 2-15,-6-9 0 16,-6 5 13-16,-6-4 15 16,-6 0 28-16,-6-12 13 0,-4-4 10 15,-2-17-9-15,-5-6-13 16,7-14-26-16,-5-13-13 15,4-6-6-15,0-18-7 16,10-5-2-16,2-4-5 16,11 8 3-16,6-1-4 15,9 20 6-15,2 3-20 16,5 9-30-16,0-1-113 16,-3 5 397-16,4 13-766 15,-4-8 296-15</inkml:trace>
  <inkml:trace contextRef="#ctx0" brushRef="#br0" timeOffset="15313.5103">8424 4153 1265 0,'-2'-31'403'0,"-4"29"53"16,3 5-317-16,11-1-130 15,8-1-61-15,7 2-43 16,11-9-361-16,8 9 57 15</inkml:trace>
  <inkml:trace contextRef="#ctx0" brushRef="#br0" timeOffset="14242.6918">7361 4493 924 0,'-1'-12'330'0,"-1"6"66"16,-1-3-230-16,-7 15-43 16,5-3-31-16,-7 6-14 15,-4 1-33-15,-1 10-17 16,7-8-11-16,-9 9-7 15,6 4 0-15,4-5-6 16,-2-1 2-16,4 1-5 16,1-5 2-16,9-12-5 15,3 4-3-15,10-7-11 16,4-3 2-16,18 0-2 16,-5-3 5-16,10-6 1 15,-5 20 1-15,2 1-4 16,-14 15 0-16,-4 12-6 15,-14 12-2-15,-11-6 8 16,-11 6 10-16,-13 4 24 16,-10-6 19-16,-8 2 34 15,6-6 15-15,-5-5 3 0,6-13-19 16,2-6-14-16,6-9-28 16,0-16-16-16,11-10-45 15,19-17-128-15,10-11 270 16,20-14-627-16,17 3 175 15</inkml:trace>
  <inkml:trace contextRef="#ctx0" brushRef="#br0" timeOffset="16323.7543">9269 4131 818 0,'-33'-2'432'16,"9"11"-19"-16,-8 27-115 16,13 8-185-16,-4 10 22 15,5 2-21-15,0 2-7 16,11-23-24-16,5-7-19 15,10-10-32-15,10-4-18 16,4-11-3-16,4-5-7 16,1-7 5-16,6-4-8 0,-10-4-5 15,-2 5-25-15,-2 8-2 16,1 8-8-16,-8 4 4 16,1 13 4-16,-1 6 23 15,-3 16 1-15,-4 2 6 16,-1 20 0-16,-2-5 1 15,-4 10 0-15,-4-8 7 16,-4 8 12-16,-5-14 7 16,-5 3 8-16,-2-13 4 0,1-11-5 15,1-16-8-15,5-11-6 16,0-19-5-16,2-23-11 16,4-11-8-16,12-27-30 15,6-8-7-15,16-27-8 16,10 14 5-16,10-7 10 15,-3 16 25-15,3 0 8 16,-11 33 6-16,1-23 0 16,-11 20-1-16,-5 10 0 15,-10 13 1-15,-3 1-7 16,-4 33 4-16,-5 27 6 16,-3 0 3-16,-2 7 7 15,2 2 10-15,-1-1 0 16,4-20-4-16,3 5-3 0,4-4-8 15,4-4-5-15,5-4-2 16,11-13 0-16,3-8 0 16,15-13-2-16,0 1 4 15,3-31-12-15,-10 3 1 16,-5-2-3-16,-11 16 3 16,-5-2-10-16,-8 35 5 15,-2 36-3-15,-4-13 5 16,-1 20-3-16,1-1 15 15,0 8 4-15,4-33 8 16,2 20-2-16,1-23 5 0,3-7-5 16,8-14 3-16,11-26-7 15,2-8 3-15,4-10-5 16,-2-2-5-16,-8 7-24 16,-11 8-6-16,-4 20-3 15,-5 6-4-15,-5 17-2 16,-3 7 22-16,-2 25 6 15,2-11 4-15,-1 31 13 16,1-5 8-16,3-10 3 16,3-10 3-16,4-2 1 15,8-48-7-15,8-17-3 16,7-2-4-16,4-16-2 16,1-1-1-16,1 12-6 15,-9 11-1-15,-3 5-4 0,-8 17-1 16,-7 8-8-16,-6 10 3 15,-3 18-1-15,-4 3 4 16,-1 7 0-16,2-4 10 16,0-4-4-16,6-16 4 15,6-13-59-15,6-16-64 16,8-19 404-16,5-4-818 16,4-15 343-16</inkml:trace>
  <inkml:trace contextRef="#ctx0" brushRef="#br0" timeOffset="17096.9005">10460 3814 1154 0,'-13'35'362'0,"4"23"118"15,-1-4-315-15,2 8-12 16,8 13-28-16,-1 1-39 16,5-29-45-16,10-2-23 15,-4-7-8-15,1-20-50 16,6 4-23-16,-7 7-39 15,-8 1-6-15,1-2-6 16,-2 1 44-16,-13-7 24 16,2-4 42-16,-6-9 27 15,9 0 17-15,-4-13 20 16,7-2 6-16,1-11-1 16,7-2-17-16,-2-17-16 0,-1-5-20 15,8-44-7-15,-3-18-2 16,10-20-12-16,3 2 2 15,8-8-1-15,0 43 2 16,8 22-1-16,-8 32 7 16,-2 2 0-16,-7 15 0 15,-6 4 0-15,-1 7 2 0,-4-8 11 16,-2 9 2-16,2-2 4 16,1 4 0-16,1-5-2 15,4 1-8-15,5 4-5 16,0 1-3-16,3 3-4 15,-1 13-2-15,-7 4 0 16,-5 2 1-16,-13 10 2 16,-5 0 2-16,-10-4 4 15,-2 7 0-15,-7 1 5 16,5-9 5-16,0 3 4 16,8 0 3-16,8-17-3 15,7-11-5-15,16-7-5 16,7-11-20-16,16-11-46 15,2 6-17-15,7 9-16 16,-8 1-7-16,1 11 17 16,-14 9 41-16,-5 2 16 0,-9-1 17 15,-8 7 18-15,-10 1 19 16,-6-8 28-16,2 7 20 16,-11 5 21-16,1 1-3 15,-14 8 9-15,-1 4-11 16,-17-1 5-16,1-10-12 15,-11-4-12-15,13-14-26 16,-1-2-21-16,20-11-23 16,2-2-31-16,16 4-12 15,10-4-112-15,10 3-73 0,13 17-371 16,10 5 11-16</inkml:trace>
  <inkml:trace contextRef="#ctx0" brushRef="#br0" timeOffset="18241.2413">7248 6135 669 0,'18'-11'173'0,"7"-2"116"15,-3-1-173-15,1-4 16 16,1-1 21-16,0-10 23 15,-9 2-43-15,0-3-1 16,-8 6-32-16,-5 2-18 16,-8 8-37-16,-8 5-21 15,-2 9-14-15,-7 5-2 16,1 7-3-16,-2 7 2 16,4 5 12-16,-3 9 9 0,7 2 9 15,-2 5 0-15,4 2 3 16,4 5-4-1,1-11-10-15,9 2-10 0,10-16-1 16,5-13-8-16,0-16 1 16,15-25-2-16,8-14 5 15,13-27-3-15,-3-6 1 16,11-11-3-16,-14 12 0 0,-12-6-24 16,-17 22-13-1,-7 13-13-15,-10 16-1 0,-1 12-11 16,-4 21 11-16,0 19 14 15,0 10 13-15,-1 17 7 16,-4 7 17-16,4 13 28 16,1-8 11-1,4 7 6-15,5-14-2 0,8-6-12 16,5-18-17-16,13-12-9 16,4-15-5-16,9-18-2 15,0-9 5-15,4-17-1 16,-10-4 1-16,-6-3-4 15,-9 6-4-15,-13 8-14 16,-11 13-1-16,-9 10-13 16,-3 13 6-16,-11 13-3 15,2 10 14-15,-3 14 0 16,3 0 11-16,2 6 1 16,5-9 8-16,10-7-2 0,8-14 1 15,13-12-3-15,11-9-3 16,16-9-3-16,2-2 1 15,4-4-8-15,-4 5 3 16,4 4-6-16,-14 4-2 16,2 8-3-16,-8 6 6 15,-5 3-5-15,-11 0 7 0,-2 2 1 16,-9-4 17-16,-2-4 23 16,-2-4 14-16,-2-5 6 15,-6-9 4-15,1-9-13 16,-1 1-19-16,-1-7-12 15,1 2-4-15,4 5-9 16,2 10 1-16,6 2-7 16,9 7 2-16,12 4-11 15,6 0-22-15,14-9-109 16,2 0 428-16,8-11-821 16,-7-2 315-16</inkml:trace>
  <inkml:trace contextRef="#ctx0" brushRef="#br0" timeOffset="19464.3334">9373 5324 964 0,'-9'-13'328'0,"-6"13"47"15,-6 13-225 1,3 13-79-16,-3 13 26 0,0 3-3 15,3 10 22-15,7-7-4 16,4-1-13-16,7-11-30 16,12-10-19-16,6-16-28 15,7-17-11-15,10-16-3 0,10-16-2 16,3-8-4-16,4-5-19 16,-5 11-15-16,-2 7-22 15,-11 16-4-15,-2 12 3 16,-7 16 13-16,-5 8 12 15,-8 6 24-15,-3 9 18 16,-5-4 19-16,1-2 20 16,-2-3 13-16,1-8 5 15,2-11-11-15,8-13-15 16,-1-10-15-16,10-19-12 16,7 2-8-16,5-7-42 15,-4 9-30-15,-2 6-28 16,-5 20 1-16,-11 7-6 15,-2 15 37-15,-7 12 38 16,1 6 38-16,-4 7 25 16,2-1 16-16,0-6 13 15,2-7-3-15,1-8-6 16,6-11-19-16,7-14-7 0,2-11-14 16,9-15-5-16,2-3-5 15,1-3-28-15,-5 6-31 16,-2 6-33-16,-7 15 0 15,-4 7-7-15,-7 10 23 16,-4 7 28-16,-4 6 35 16,-1 12 7-16,-4 0 9 0,1 3 4 15,-2-5 2-15,4-7 1 16,2-13-32-16,6-14 375 16,9-6-825-16,-1-11 373 15</inkml:trace>
  <inkml:trace contextRef="#ctx0" brushRef="#br0" timeOffset="19935.058">10368 5185 1172 0,'-11'43'355'16,"-2"1"101"-16,2 13-299 16,-1-2-37-16,9 4-3 15,2-13-39-15,7 5-22 16,3-8-24-16,6 2-16 15,-5-6-8-15,4 4-7 0,-1-8 4 16,-7-4-6-16,-4-8 6 16,1-11-6-16,-3-9 7 15,-6-5-6-15,4-10 2 16,-2-25-6-16,1-10-19 16,0-26-87-16,7-14-47 15,-4-13-39-15,8 18 0 16,2 8-3-16,4 25 21 15,-4 7 30-15,5 18 37 0,-3 12 72 16,1 0 47-16,2 6 85 16,0 6 33-16,3 6 28 15,1-5-56-15,4 8 2 16,-7-1-11-16,4 2 14 16,-7-2-9-16,-1 1 11 15,-6 1-13-15,-6 13-1 16,-7-2-16-16,-11 13-3 15,-5 4-14-15,-14 2 7 16,1-8-7-16,1-4-11 16,8-11-11-16,-2-11-22 15,14-14-46-15,11-4-532 16,1-1 155-16</inkml:trace>
  <inkml:trace contextRef="#ctx0" brushRef="#br0" timeOffset="20671.1849">11043 5360 1610 0,'-6'0'479'0,"-1"-1"89"0,7 4-449 16,0 0-68-16,-2 0-38 15,2-6-56-15,6 1 295 16,-4-7-820-16,-11-4 324 15</inkml:trace>
  <inkml:trace contextRef="#ctx0" brushRef="#br0" timeOffset="18732.015">8711 5104 1072 0,'12'-48'387'0,"3"13"58"15,-8 29-306-15,-2 23-6 16,-4 20-42-16,-4 20-13 16,2 12-15-16,-4 12 13 15,2-10-18-15,0 13 0 16,2-12-4-16,2 2-6 16,4-16-9-16,1-5-10 15,0-20-11-15,4-14-12 16,-1-17 3-16,5-17-3 0,1-8 4 15,7-20-4-15,1-4 5 16,5-11-7-16,2-3 2 16,6-11-4-16,2 3 2 15,2 2-4-15,-5 7 4 16,1 3-17-16,-11 15-27 16,-8 9-97-16,-14 7-56 15,-9 19-310-15,-9 13-55 16,-17 24-110-16</inkml:trace>
  <inkml:trace contextRef="#ctx0" brushRef="#br0" timeOffset="18891.6264">8901 5458 911 0,'-1'39'342'0,"2"1"54"16,7-5-245-16,5 1-38 16,7-6-47-16,5-6-17 15,7-9-31-15,2-4-1 16,2-5-29-16,3-9-53 15,-6-3-4-15,2-12-345 16,1-8 57-16</inkml:trace>
  <inkml:trace contextRef="#ctx0" brushRef="#br0" timeOffset="22680.222">9006 6168 672 0,'-1'20'364'16,"-1"7"-25"-16,1 16-92 15,4 4-159-15,3 13 18 16,4-2-7-16,4 14 18 15,-1-6-14-15,2 9 1 16,2-10-32-16,1 2-15 16,0-20-27-16,3-9-10 15,-2-20-15-15,4-17 1 16,-8-16-1-16,3-18 4 16,-9-14 1-16,-6-13 3 15,-9 3-5-15,-1 0-9 16,-11 12-8-16,-1 11-11 15,0 13-1-15,-1 9-1 16,4 13 8-16,8 11 2 16,4 8 7-16,5 8 6 0,8 1 7 15,2-1 13-15,-1-7 6 16,4-4 3-16,-1-10-3 16,15-14-4-16,2-13-11 15,7-14-2-15,-4-8-2 16,5-8 1-16,-14 11-4 15,-8-3 1-15,-13 12-5 16,-4 8-5-16,-7 5-6 0,-4 7 0 16,3 19-4-16,-1 13 3 15,2 5 2-15,-2 20 8 16,4 4 6-16,1-2 16 16,7-5 8-16,4-1 7 15,9-14-3-15,7-14-3 16,7-14-14-16,8-19-2 15,2-12-6-15,6-13 2 16,-4-2-3-16,-2-8 1 16,-9 11-8-16,-6 3-10 15,-9 14-5-15,-6 4-9 16,-3 15-5-16,-3 15 3 16,-2 10 10-16,1 17 5 15,1 6 10-15,-2 9 15 0,2-6 5 16,6 2 3-1,-4-17 0-15,7-8-1 0,0-13-11 16,4-15-1-16,1-10-5 16,-1-14-93-16,-5-6-92 15,-10-14-359-15,-14-4-5 16</inkml:trace>
  <inkml:trace contextRef="#ctx0" brushRef="#br0" timeOffset="22906.7242">9488 5904 1343 0,'3'-12'433'0,"-3"7"55"16,0 7-374-16,0 5-57 15,2 5-50-15,-5 2-34 16,3-1-89-16,-3 13-372 16,1-7 63-16</inkml:trace>
  <inkml:trace contextRef="#ctx0" brushRef="#br0" timeOffset="23202.0856">9797 5806 1419 0,'5'-1'330'15,"-4"10"119"-15,-2 9-408 0,4 25-1 16,-2 10 2-16,-4 17 21 16,0 5 9-1,5 17 11-15,-2-17-15 0,4 5-5 16,-1-20-18-16,5 0-7 15,-2-15-19-15,5-5-6 16,-7-10-9-16,10-1-18 16,-7-11-37-16,-2-6-116 15,2-3-42-15,-5-6-351 16,1-2 4-16</inkml:trace>
  <inkml:trace contextRef="#ctx0" brushRef="#br0" timeOffset="23672.2979">10078 6273 1068 0,'-7'15'509'16,"4"0"-8"-16,3 2-267 16,6-2-93-16,4-2-87 0,11 1-19 15,2-11-19-15,11-11-1 16,4-4-7-16,5-18 3 16,-5-7-2-16,2-8 1 15,-14 0-4-15,-5-5 2 16,-15 12-3-16,-8 5-11 15,-14 11-5-15,-13 11-3 16,-1 13-4-16,-7 14 2 16,-1 13 9-16,7 16 6 15,8 6 4-15,5 9 10 16,11-9-1-16,11 0 2 16,10-15-2-16,11-6-3 15,10-16-6-15,11-4 3 16,-1-10-1-16,8-12 289 15,1-12-818-15,2-15 368 0</inkml:trace>
  <inkml:trace contextRef="#ctx0" brushRef="#br0" timeOffset="21489.9032">7918 6738 947 0,'18'-54'363'16,"5"0"40"-16,10-4-190 15,4 8-130-15,8 10-10 16,-13 17-19-16,-1 22-23 16,-8 20-26-16,-10 17 0 15,-7 8 0-15,-7 19 3 0,-7 0-1 16,-4 10 8-1,6 1 3-15,2 3 9 0,7-17-2 16,6 1 5-16,6-20-5 16,3-14 2-16,9-17-6 15,9-11 21-15,1-17 2 16,14-18 3-16,-1-12-5 16,-1-24-4-16,-7 7-21 15,-6-22-6-15,-16 9-5 0,-10 0 0 16,-6 24-2-16,-9-5 1 15,-9 28-1-15,-5 4 0 16,-4 13-2-16,-7 8 1 16,2 8-5-16,2 4-1 15,7 3-1-15,5 4 0 16,7-2 1-16,7 2 1 16,7-2 0-16,8 2-13 15,5-5-68-15,7 4-23 16,6 0-421-16,6 3 65 15</inkml:trace>
  <inkml:trace contextRef="#ctx0" brushRef="#br0" timeOffset="22006.8106">8756 6704 818 0,'4'-26'312'16,"5"-2"55"-16,-3 1-185 15,0 0-39-15,-4 9-7 16,-2 6 19-16,-6 6-34 0,-3 10-20 16,0 8-42-16,-5 11-18 15,2 2-31-15,-3 13-2 16,3-4 1-16,-1 4 4 15,5-10-3-15,1-2 2 16,5-13-3-16,4-5-1 16,4-10-3-16,7-7 2 15,7-4-3-15,10-5 0 16,3 1-1-16,7-1 1 16,-4 3-3-16,3 2 1 15,-7 4-2-15,-2 1 1 16,-9 4-2-16,-2 2 1 15,-8 4-1-15,-4 1 1 16,-4-2 0-16,2-1 4 16,-4-1 0-16,1-7 4 15,1-5 0-15,0-7 1 16,-2-2-3-16,7-10-1 16,2-2-4-16,-1-2-14 0,0 6-27 15,2 0-73-15,-7 7-32 16,-5-1-39-16,-7 2 28 15,-2-8-322-15,-1 0 154 16</inkml:trace>
  <inkml:trace contextRef="#ctx0" brushRef="#br0" timeOffset="61274.8347">9122 7530 1299 0,'12'-2'280'0,"-2"7"127"16,1 4-373-16,2 16 3 15,-4 7 20-15,-4 7 19 16,-2 0 11-16,-3 10 9 15,0-8-12-15,-2-2-16 16,7-9-18-16,3-6-15 16,7-17-12-16,15-14-8 15,6-16 1-15,10-16-4 16,1-3 1-16,-1-12-22 16,-14 9-12-16,-8 2-16 15,-17 11-1-15,-4 5-2 16,-3 17 15-16,-3 7 9 0,0 13 12 15,2 7 3-15,-1 4 11 16,2 1 14-16,0 1 14 16,0-2 3-16,2-9 1 15,4 0-11-15,4-2-11 16,5-4-11-16,3-3-2 16,8 6-5-16,-4 2 4 15,2-7-17-15,-4 7-12 0,-4 4-29 16,-2-3-12-16,-5-5-54 15,-3 4-18-15,0-11-4 16,6-6-355-16,0-14 102 16</inkml:trace>
  <inkml:trace contextRef="#ctx0" brushRef="#br0" timeOffset="61641.8927">9937 7384 1297 0,'-10'12'349'0,"-11"7"116"16,1 5-353-16,1 13 0 16,-1 2-7-16,5 4-9 15,4-5-19-15,7-1-23 0,5-7-29 16,7-6-18 0,3-12-2-16,11-6-7 0,5-9 4 15,8-13-8-15,-1-11 5 16,4-14-20-16,-8-5-7 15,-5-10-10-15,-11 4-1 16,-10 0-5-16,-7 18 11 16,-7 13-3-16,-4 16 8 15,-4 16 12-15,2 14 13 0,-5 14 25 16,4 4 22-16,4 2 5 16,4-9-3-16,6-3-10 15,6-12-17-15,10-8-7 16,2-4-23-16,11-15-145 15,2-7-159-15,10-23-214 16,-7-8-127-16</inkml:trace>
  <inkml:trace contextRef="#ctx0" brushRef="#br0" timeOffset="62213.8677">10336 7349 1323 0,'-13'29'358'0,"-10"8"127"15,2-2-365-15,8 3-23 16,4-8-16-16,9-5-17 0,7-8-31 16,13-1-19-16,7-13-10 15,7-12-3-15,2-12 4 16,9-13-2-16,-2-10 7 16,3-13-4-16,-2 1 1 15,1-14-5-15,-14 5 2 16,-7-4-8-16,-18 14-3 15,-12-1-10-15,-15 19 0 0,-9 5-4 16,-6 16 9 0,-6 10 1-16,0 10 18 0,1 13 13 15,7 7 14-15,-2 3 4 16,10 1 8-16,10 5-10 16,2-6-10-16,10 3-15 15,14-6-6-15,11-1-10 16,8-5 4-16,14-3-16 15,7-8-12-15,15 1-17 16,-5-4 2-16,6 2 1 16,-11 2 13-16,-7 7 14 15,-16 0 15-15,-13 9-3 16,-13 0 11-16,-13 4 18 16,-8-2 6-16,-5 1 2 15,2-9 6-15,2-6 2 16,4-12-161-16,4-17-415 15,4-7 102-15</inkml:trace>
  <inkml:trace contextRef="#ctx0" brushRef="#br0" timeOffset="60446.747">7265 7693 972 0,'0'-7'285'16,"0"2"76"-16,0 2-254 0,0 3-47 16,0 6-4-16,-3 2-16 15,0 11-5-15,-2 4-3 16,-1 10 13-16,2 6 7 16,1 10 10-16,0-2-1 0,3 10-1 15,1-5-10-15,-2 1-3 16,4-12-7-16,-3-4 1 15,1-14-3-15,5-4-5 16,-1-8-5-16,-4-4-9 16,4-5-3-16,-2-2-6 15,-3-3 7-15,3-8-2 16,1 1 5-16,1-5-5 16,6-2 3-16,-4-10-11 15,4 3 0-15,5-9-7 16,-2-2 3-16,5-7-5 15,7 5 4-15,-1-11-3 16,-4 3 4-16,2 3-1 16,-7 7 2-16,-8 10-3 15,-2 11 1-15,-3 8-5 16,-6 6 1-16,0 14-4 16,-2 5 3-16,-1 14 0 0,3 5 7 15,-3 10 0-15,3-3 4 16,3 1 0-16,2-8 2 15,4-2-3-15,3-14 2 16,7-6-4-16,4-18 2 16,11-13 0-16,5-14 2 15,11-17-3-15,-2-7 5 0,3-2-6 16,-9 7 1-16,-8 9-4 16,-14 18 0-16,-7 10-8 15,-8 16 3-15,-4 13-6 16,-4 6 5-16,3 12-1 15,-4 0 11-15,1 3 4 16,3-6 9-16,4-6-4 16,4-14 1-16,11-4-6 15,7-13-2-15,4-13-8 16,0-7 7-16,9-13-4 16,-6 1 5-16,-3 1-4 15,-6 7 1-15,-3 8-8 16,-10 17 2-16,-2 12-7 15,-11 8 4-15,5 10-3 16,-1 3 7-16,-1 0-1 16,1-6 7-16,8 1-5 0,-1-10 7 15,14-12-79-15,5-12-80 16,16-12-416-16,1-13 38 16</inkml:trace>
  <inkml:trace contextRef="#ctx0" brushRef="#br0" timeOffset="60805.6649">8475 7503 928 0,'-2'10'555'16,"-17"7"-92"-16,-16 7-162 0,-5 12-213 15,2 3-55-15,-4 12 21 16,11-5 6-16,11 4-1 16,14-11-13-16,14 0-15 15,10-17-25-15,16-8-7 16,4-14 1-16,13-15 1 15,0-14 4-15,7-19-2 16,-8-1 5-16,1-17-3 16,-13 1 1-16,-5-5-3 15,-15 10 2-15,-6 2-3 16,-11 21 0-16,-7 13-7 16,-6 19 0-16,-4 16-5 15,1 13 4-15,-5 16-3 16,5 4 12-16,0 7 3 0,8-4 8 15,4-4-3-15,9-8 5 16,6-2-7-16,4-11 4 16,13 5-89-16,-1-4-102 15,8-2-362-15,0-3 0 16</inkml:trace>
  <inkml:trace contextRef="#ctx0" brushRef="#br0" timeOffset="64567.5712">7993 9011 1189 0,'5'-21'373'15,"-16"6"107"1,2 3-333-16,-9 8-33 0,-3 8-41 15,-5 13-14-15,4 8-49 16,-7 17 1-16,5 3-6 16,0 12 8-16,9-3-3 15,0 2 6-15,12-11-6 0,8-2 3 16,5-15-9-16,10-18 4 16,8-14-4-16,4-19 6 15,5-10-4-15,13-20 6 16,-3-1-5-16,-1-7 2 15,-10 10-6-15,-10 0 5 16,-17 19-7-16,-6 13-2 16,-12 13-6-16,-3 13 0 15,-2 13-5-15,-4 10 2 16,0 6 6-16,-1 9 16 16,8-3 3-16,1 1 11 15,8-11-3-15,11-1 2 16,8-14-15-16,13-14-5 15,10-17-1-15,16-14 3 16,1-17 1-16,7-11 2 16,-10 5 1-16,-4-4-4 15,-17 14-6-15,-8 5-4 16,-14 18-7-16,-7 11-5 0,-8 17-5 16,-7 11 0-16,-7 14 3 15,-3 7 11-15,0 0 11 16,3 0 12-16,8-6 5 15,13-9 2-15,10-11-9 16,11-10 0-16,8-10-12 0,7-14 5 16,-3-3-5-16,0-15 6 15,-9-2-4-15,2-1 4 16,-14 8-9-16,-2 1-1 16,-8 15-6-16,-2 10-6 15,-6 8-5-15,-2 9 5 16,-5 11-2-16,-1 5 7 15,4 1 4-15,1 2 6 16,3-7-2-16,12-3 13 16,4-9-18-16,10-4-156 15,2-8 174-15,16-5-550 16,-4-4 76-16</inkml:trace>
  <inkml:trace contextRef="#ctx0" brushRef="#br0" timeOffset="64941.7755">9126 8813 1313 0,'2'-7'438'0,"-13"5"60"0,-4 7-357 15,-7 7-69-15,2 9-45 16,-8 3-6-16,2-2-14 16,5-1 6-16,6-3-10 15,8-4 1-15,10 2-5 16,9 2-2-16,4-6-12 0,13 3-15 15,1 0-8-15,10-6-8 16,-4 0 1-16,3-1 10 16,-2-5 15-16,0 6 8 15,-13-6 10-15,-3 3 1 16,-9 1-5-16,-12 2 13 16,-15 0 12-16,-12 9 38 15,-4 3 17-15,-13 2 31 16,-7-2-5-16,-6 0-3 15,3-6-38-15,1-8-15 16,11-1-28-16,12-4-4 16,17-10-19-16,13 1-69 15,10-2-61-15,22 0 14 16,11-3-453-16,16 7 105 16</inkml:trace>
  <inkml:trace contextRef="#ctx0" brushRef="#br0" timeOffset="65443.1768">9763 8809 946 0,'-3'1'469'0,"-17"8"-35"16,-13 8-127-16,2 5-236 16,-5 10 20-1,4-2-6-15,4 7 3 0,13-2-28 0,7 2-15 16,10-7-27-16,11 0-7 15,7-7-9-15,11-10 3 16,5-7-5-16,12-15 7 16,-7-12-1-16,13-19 6 15,-6-4-5-15,2-13 5 16,-10-3-8-16,1-16 3 16,-19 8-6-16,-10-10-2 15,-15 9-3-15,-15 1-3 16,-9 25-4-16,-9 7-2 15,-4 15-1-15,-4 12 9 16,11 16 3-16,-3 5 9 16,6 5 2-16,7 10 7 15,5-2-8-15,2 4 1 16,10 1-8-16,4 9 1 16,4-6-4-16,8 10 3 0,8-2-4 15,0 6 2-15,6-11-3 16,3 0 3-16,3-11-3 15,-1-1 6-15,3-4-3 16,-1-1 5-16,-5-1-3 16,-4 8 4-16,-5-5-6 15,-4 0-23-15,-4-2-90 0,-1 7-421 16,-2-10 84-16</inkml:trace>
  <inkml:trace contextRef="#ctx0" brushRef="#br0" timeOffset="63743.5218">6918 8927 1112 0,'-18'-13'365'15,"2"4"95"-15,8 4-294 16,7-1-22-16,8 5-37 16,13-13-14-16,11 5-45 15,26-9-8-15,6-9-23 16,18-7 0-16,-3 2-8 16,13-4 2-16,-19 7-9 0,3 11 4 15,-17 5-94 1,-1 5-216-16,-19 1-216 15,-10-2-92-15</inkml:trace>
  <inkml:trace contextRef="#ctx0" brushRef="#br0" timeOffset="63537.767">7436 8881 1310 0,'-18'21'281'0,"-9"15"131"16,5 12-385-16,-2 9-7 15,3-3-1-15,7 18 6 16,11-8-10-16,3 11 2 16,9-8-9-16,2-1 3 15,1-24-7-15,0-6 5 16,-2-21-5-16,-2-8 6 15,-4-7-4-15,-4-3-38 16,-6-6-44-16,-3-16-147 16,-4-14-215-16,-14-20-20 15</inkml:trace>
  <inkml:trace contextRef="#ctx0" brushRef="#br0" timeOffset="67121.6595">8245 10071 1152 0,'-31'41'349'0,"-10"11"98"16,2 4-307-16,0 1-17 15,15-9-29-15,8-9-3 0,13-6-39 16,12-9-21-16,15-20-28 16,10-14 1-16,10-11-3 15,13-23 3-15,1-5 3 16,4 4 5-16,-7 9-6 15,-10 9-1-15,-12 13-4 16,-9 14-5-16,-12 11-5 16,-9 11 3-16,-3 5 0 15,-4 14 5-15,1-8 6 0,-2 3 17 16,1-14 4-16,4-2 9 16,3-14-2-16,3-12 1 15,6-5-13-15,10-14-4 16,4-7-6-16,6-4 0 15,-4 8-3-15,-2-1-2 16,-8 16-5-16,-8 10-7 16,-4 12-3-16,-6 6 0 15,-1 7 0-15,-1 4 4 16,-2-5 7-16,-1 1 2 16,7-7 4-16,2-6-30 15,2-9-89-15,15-12-84 16,2-13-16-16,5-8-335 15,2-6 53-15</inkml:trace>
  <inkml:trace contextRef="#ctx0" brushRef="#br0" timeOffset="68144.1673">8652 9669 621 0,'-15'-8'623'0,"17"2"-177"15,7 0-7-15,18-3-356 16,9-1-63-16,21-1-6 15,7 2-17-15,19 2-442 16,-11 1 142-16</inkml:trace>
  <inkml:trace contextRef="#ctx0" brushRef="#br0" timeOffset="67453.8434">8946 9998 1000 0,'2'13'339'16,"-5"19"71"-16,-6 1-270 16,0 15 2-16,1-8-26 15,4 2 2-15,2-13-25 16,10-1-12-16,4-13-34 15,10-9-16-15,5-7-23 16,14-8-1-16,1-14-1 0,7-13 0 16,-1 0-1-16,-2-7-14 15,-12 7-9-15,-7 6-1 16,-9 19-1-16,-9 10-7 16,-4 10 15-16,-5 9 7 15,-2 4 2-15,-2 5 15 16,-1 0 15-16,1-1 12 15,2-7 2-15,-1 2-1 16,6-10-14-16,5-7-17 16,4-4-59-16,3-7-79 15,7-1-400-15,4-11 59 16</inkml:trace>
  <inkml:trace contextRef="#ctx0" brushRef="#br0" timeOffset="67898.3474">9493 10043 1129 0,'1'19'348'0,"4"-4"87"16,4 0-284-16,4-1-60 15,8-2-7-15,3-8-37 16,14-7-14-16,-1-15-17 16,8-10-1-16,-9-4-3 15,-4-11 1-15,-16 3-2 0,-4 7-2 16,-13 8-1-16,-2 5-1 15,-2 11-6-15,-1 9-2 16,-9 9 1-16,0 14 7 16,-4 7 8-16,-1 10 22 15,4 0 7-15,8 2 1 16,8-15-10-16,9 0-7 16,9-12-18-16,11-8-6 15,-2-16-5-15,12-6 3 16,0-12 0-16,6-4 2 15,-3 1-5-15,3 6-4 16,-12 5-5-16,-4 9-1 16,-13 7-7-16,-4 18 2 15,-9 5 5-15,-1 17 4 16,-5-2 9-16,1 2 15 16,1-8 5-16,1-2 4 0,4-21-2 15,5 3-5 1,5-8-11-16,4-4 2 0,4-9-17 15,2 0-109-15,-1-7-67 16,-5-7-355-16,-9-11-16 16</inkml:trace>
  <inkml:trace contextRef="#ctx0" brushRef="#br0" timeOffset="66494.1601">7438 9906 590 0,'0'-39'488'0,"4"16"-89"16,1 14-45-16,-4 15-255 15,4 21-47-15,-5 38-4 16,-5 1-23-16,-7 29 7 16,-3 4 5-16,-3 10 13 15,3-19-9-15,5 2 0 16,10-26-10-16,6-12-5 15,4-25-11-15,13-19 13 16,5-23 2-16,22-31 2 16,5-22-1-16,25-33-2 15,-1-12-16-15,1-21-5 16,-14 19-3-16,-12 5-1 16,-24 37 0-16,-10 17-6 15,-13 32-48-15,-10 22-119 0,-3 22 56 16,-28 11-391-16,-13 5 37 15</inkml:trace>
  <inkml:trace contextRef="#ctx0" brushRef="#br0" timeOffset="66675.7157">7682 10322 1079 0,'8'7'345'0,"-5"8"62"0,4 5-262 16,2 5-98-16,5 4-8 15,-1-4-12-15,13-1-11 16,-1-1-3-16,11-10-96 16,3-7-29-16,20-12-310 15,-2-6-3-15</inkml:trace>
  <inkml:trace contextRef="#ctx0" brushRef="#br0" timeOffset="68781.7752">7968 11113 1452 0,'-8'-17'400'0,"-7"7"98"15,2 8-409-15,-7 10-52 16,2 10-26-16,-8 10-7 0,2 4-2 16,-3 10 1-16,3-3 1 15,3-4 2-15,6-10-1 16,3-2-1-16,9-11-4 16,8-3-1-16,7-8-4 15,13 10-3-15,11-5 0 16,3 1 3-16,2-4 3 15,6 11 1-15,-8-2 5 0,-8 9-1 16,-4 1-3-16,-3 11-2 16,-15-6-2-16,-6 8 3 15,-4-8 10-15,-11 4 30 16,-5-5 13-16,-8 4 18 16,-5-5 6-16,1 1-5 15,1-7-28-15,2-2-10 16,8-8-18-16,4-9-16 15,-2-6-18-15,7-12-110 16,10-8-83-16,11-14-369 16,9 2-3-16</inkml:trace>
  <inkml:trace contextRef="#ctx0" brushRef="#br0" timeOffset="69099.9896">8403 11239 1001 0,'4'21'335'16,"-1"11"96"-16,-1-5-267 16,1 13 0-16,-3-8-31 0,0 2-18 15,3-7-48 1,1 2-17-16,1-14-28 0,1 1-7 15,-2-10-10-15,2-7-109 16,0-5-60-16,6-9-336 16,-1-9-18-16</inkml:trace>
  <inkml:trace contextRef="#ctx0" brushRef="#br0" timeOffset="69856.3595">8775 11078 854 0,'8'5'318'0,"-4"-4"67"15,1 2-205-15,-2-4-33 16,-3 1-28-16,-5 1-2 16,-1 2-39-16,-7 6-20 15,-5 5-25-15,-5 10-4 16,-4 3-15-16,3 16 0 15,8-1 2-15,4 7 10 16,9-10 0-16,7 3 3 16,7-15-6-16,13-8-5 15,6-13-13-15,19-15 3 0,7-12-3 16,17-22 2-16,-4-11 1 16,6-19 5-16,-15-3-8 15,-1-25 1-15,-20 5-2 16,-12 8-18-16,-15 14-24 15,-15 5-14-15,-9 30-3 16,-7 15-6-16,-4 12 15 16,-10 11 28-16,1 19 20 0,-10 6 27 15,2 0 17-15,-2 7 19 16,10 5-1-16,11-6-3 16,11-1-25-16,10-2-13 15,10-8-21-15,19-10-11 16,8-6-11-16,13-4-24 15,1 2-4-15,9 2-4 16,-9 8 7-16,-6 10 5 16,-12 6 19-16,-9 9 6 15,-13 3 4-15,-17 9 0 16,-8 0 5-16,-7 6 3 16,-1-6 2-16,-4 0 11 15,8-16-71-15,-1 4-392 16,10-6 116-16</inkml:trace>
  <inkml:trace contextRef="#ctx0" brushRef="#br0" timeOffset="69266.0579">8470 10741 1181 0,'-7'-5'409'16,"-2"1"70"-16,3 2-308 16,3 5-78-16,0-1-22 15,3-2-49-15,1 1-47 0,2-1-53 16,-1-3-71-16,-1 2-261 15,-1 13-78-15,-4 0-97 16</inkml:trace>
  <inkml:trace contextRef="#ctx0" brushRef="#br0" timeOffset="70448.5404">8555 11915 786 0,'-5'-5'547'0,"6"8"-98"15,-1 8-142-15,0 16-158 16,0 7-88-16,2 19-6 15,1 2-1-15,-3 7 7 16,5-7-11-16,2 1-2 16,-4-17-11-16,6-6-5 15,-3-12-14-15,8-9-3 16,-2-14-9-16,12-17 3 16,1-13-2-16,13-16 2 15,-7-1-2-15,4-2 2 16,-7 18-14-16,-5 6-7 0,-10 18-5 15,2 10-6-15,-4 11-4 16,-1 11 9-16,1 4 6 16,-2 7 4-16,-3-2 7 15,0 2 18-15,-3-4 7 16,-3 3 18-16,-3-4 6 16,-8 7 11-16,-1-3-5 15,-10 3 12-15,-2-3-9 0,-8-5 6 16,2-6-11-16,-7-15-5 15,2-10-20-15,-5-15-30 16,5-6-40-16,2-17-58 16,11 4-70-16,9-2-115 15,13 10 259-15,14 1-560 16,12 14 217-16</inkml:trace>
  <inkml:trace contextRef="#ctx0" brushRef="#br0" timeOffset="70934.8625">8918 12266 1015 0,'15'0'376'15,"0"3"52"-15,6 1-243 16,1 1-85-16,8-1-16 16,0-4-46-16,3-7-12 0,-7-5-15 15,2-11-3-15,-5-4-3 16,-4-6 2-16,-9 3 1 15,-7-4 1-15,-8 7-2 16,-9 6-6-16,-1 12-2 16,-4 10-1-16,4 14-2 15,-5 20 6-15,7 4 16 0,-2 13 25 16,9-1 12-16,4 2 14 16,10-13-2-16,2-2-9 15,13-16-25-15,1-8-12 16,0-14-15-16,12-14 1 15,2-10-1-15,2-13 4 16,1-2 1-16,1-11-1 16,-14 8-10-16,-5 2-27 15,-11 10-8-15,-6 9-3 16,-5 18-7-16,1 16 5 16,-2 13 26-16,0 16 17 15,0 9 14-15,1 7 26 16,-1-7 7-16,6 5 2 15,3-19-13-15,12-5-13 16,0-17-17-16,9-9-40 16,-1-18-40-16,1-20-123 15,-8-14 463-15,-10-16-822 0,-9-4 339 16</inkml:trace>
  <inkml:trace contextRef="#ctx0" brushRef="#br0" timeOffset="71071.4957">9517 11706 1091 0,'-8'15'265'0,"2"3"86"16,8 18-308-16,4-17-40 0,10 1-26 15,7-7-15-15,19-2-313 16,-5-8 76-16</inkml:trace>
  <inkml:trace contextRef="#ctx0" brushRef="#br0" timeOffset="71482.1341">9900 11883 974 0,'-21'21'308'15,"-5"14"91"-15,7 7-251 0,-6 10 18 16,12 7-18-16,1 4 4 16,7-14-40-16,5-1-25 15,8-18-49-15,7-12-19 16,4-16-20-16,16-16 0 15,3-17 3-15,13-20 4 0,-3-8-5 16,7-19-27-16,-13-6-11 16,0-18-49-16,-15 9-52 15,-10-5-27-15,-13 20 29 16,-8 23 14-16,-5 34 59 16,-6 21 78-16,1 24 56 15,-5 25 51-15,-1 13 15 16,1 17 22-16,1-5-18 15,6 3-11-15,9-14-48 0,6-6-20 16,7-18-34-16,7-3-13 16,4-11-9-16,6-13-6 15,-2-9-22-15,5-13-125 16,-4-8-54-16,1-8-350 16,-9-1-24-16</inkml:trace>
  <inkml:trace contextRef="#ctx0" brushRef="#br0" timeOffset="71738.7617">10338 11910 601 0,'3'2'435'0,"3"-1"-69"16,-3 2-70-16,-2-6-182 15,5 2-40-15,-3-4 5 16,2-1-19-16,-2-2 2 16,-6 1-9-16,-3 1 11 15,-3 1-14-15,-12 4 5 0,1 4-4 16,1 13-3-16,-2 7-14 15,1 7 14-15,7 9 1 16,4 6 14-16,3-3-4 16,6 3 2-16,4-4-16 15,11-2-8-15,2-14-19 16,8-5-7-16,8-14-7 16,5-11 0-16,-5-10-10 0,10-9-58 15,-5-1-141-15,4 5-364 16,-3 7 17-16</inkml:trace>
  <inkml:trace contextRef="#ctx0" brushRef="#br0" timeOffset="73038.6091">8916 13467 1226 0,'11'-3'429'16,"-5"0"55"-16,4 0-292 15,5-2-100-15,5-8-17 16,4-5-29-16,6-14-6 0,-3-2-23 15,0-5-4-15,-6 4-9 16,-8 2 4-16,-11 9-5 16,-4 6 2-16,-4 8-7 15,-12 7 3-15,-1 7-9 16,-7 14 4-16,2 8-4 16,-7 13 9-16,5 3-2 0,5 10 8 15,11-7-1-15,4-1 3 16,10-11-5-16,14-8-1 15,6-14-1-15,14-14-64 16,5-15-54-16,14-18 406 16,0-8-818-16,7-11 354 15</inkml:trace>
  <inkml:trace contextRef="#ctx0" brushRef="#br0" timeOffset="73377.455">9452 13064 1138 0,'-12'9'401'0,"-10"15"77"15,-7 0-309-15,-7 9-12 16,6 1-48-16,-3 2-12 16,11-14-39-16,7-2-7 15,9-10-33-15,6-1-6 16,9-9-16-16,13 0 0 16,5-1-6-16,12-5-4 0,2 4-13 15,7-4-11-15,-6 2-8 16,3-1-8-16,-8 7 6 15,1 2 13-15,-11 8 12 16,-8 0 9-16,-7 2 7 16,-6 4 26-16,-10-8 16 15,-10 5 35-15,-2 5 11 0,-10 5 18 16,-5-2-23-16,-4 4-14 16,4-6-33-16,-4-8-6 15,7-10-28-15,7-9-137 16,12-12-77-16,15-4-354 15,12-5-45-15</inkml:trace>
  <inkml:trace contextRef="#ctx0" brushRef="#br0" timeOffset="73766.7114">9784 13076 711 0,'9'-13'601'15,"-11"7"-120"-15,1 10-32 16,-10 7-331-16,-1 10-27 15,-6 6-44-15,-4 3-7 16,-2-6-15-16,4-4 2 0,5-7-15 16,9-4 2-16,8-4-13 15,7-2 3-15,7 0-8 16,10 0 2-16,1-5-3 16,10 4 2-16,5 2-7 15,4 1-7-15,-7-1-9 16,6 7-15-16,-12 4-6 15,-9 4 1-15,-14-1 7 16,-8 5 3-16,-10-7 27 16,-10 5 46-16,-3-3 20 0,-10 6 32 15,-2-1 14-15,-3 1 2 16,1-9-39-16,-1-2-11 16,9-10-34-16,4-4-7 15,5-7-26-15,11-4-61 16,4 0-54-16,13-4-95 15,7 2-5-15,17 2-337 16,6 8 79-16</inkml:trace>
  <inkml:trace contextRef="#ctx0" brushRef="#br0" timeOffset="74353.476">10101 13372 1316 0,'-3'-9'408'16,"3"-13"66"-16,7-4-372 16,10-19-41-16,4 2-49 15,3-8-1-15,-3 10-4 16,-5-1 1-16,-7 18-2 0,-3 4 0 15,-6 11-1-15,-3 8-4 16,-1 7-1-16,-5 9-2 16,0 3 0-16,-3 9 2 15,1-3 2-15,1 1 2 16,1-5-1-16,4-5 3 16,4-6-3-16,7-6-2 15,7-7-5-15,16-4 3 16,7-4-2-16,12-5 3 15,-2 5 0-15,7 5 5 16,-11 2-3-16,-1 10 1 16,-8 5-4-16,0 4 3 15,-11 0-6-15,-7-1 12 16,-6-7 6-16,-4 2 30 16,-5-5 8-16,0-11 26 15,0-1-7-15,-2-6 3 0,2-12-26 16,-1-12 3-16,-4 0-22 15,-5-11 3-15,1 7-12 16,-8 2 1-16,1 14-15 16,1 5 0-16,3 13-11 15,3 4 4-15,12 4-7 16,1 4 1-16,7 3-6 16,13-2-13-16,4-1-51 0,11-4-146 15,8-4-366-15,2-2 28 16</inkml:trace>
  <inkml:trace contextRef="#ctx0" brushRef="#br0" timeOffset="72725.2601">8494 13133 1103 0,'2'-3'421'15,"-5"5"20"-15,4 14-245 16,-1 7-116-16,0 16-8 16,-1 6-21-16,-2 12 15 15,0-4-21-15,0 4 1 16,1-17-20-16,2-4 4 15,0-18-18-15,9-10-1 16,5-16-9-16,8-17 7 0,9-7-6 16,14-7 4-16,-6 6-7 15,1 5-12 1,-5 17-10-16,-5 14-2 0,-12 11-4 16,-3 8 5-16,-6 5 11 15,-6 9 4-15,-6-4 4 16,-6 4 18-16,-5-3 14 15,-5 1 32-15,-5-4 13 0,-8 2 20 16,1-8-13-16,-8-3-5 16,4-12-31-16,-3-8-7 15,10-8-26-15,1-8-20 16,9-3-26-16,7-3-70 16,10 1-83-16,11 1-220 15,16 4-177-15,13 0-70 16</inkml:trace>
  <inkml:trace contextRef="#ctx0" brushRef="#br0" timeOffset="76869.7224">9614 13805 1227 0,'12'-7'328'16,"-13"18"79"-16,-2 15-318 16,4 5-77-16,-1 16 29 15,2 2 8-15,1 13 13 16,0-5-3-16,3 9-2 16,3-8-21-16,4 8-1 15,2-9-6-15,0-4 2 16,-1-13-7-16,-2-6-2 15,-5-18-5-15,2-5-3 16,-3-5-2-16,0-8 2 0,-3 1 0 16,-3-10 4-16,-4-5-2 15,-2-7 3-15,-8-9-13 16,-7-7-46-16,0 8-22 16,-4-4-6-16,4 8-7 15,6 11 8-15,6 8 42 16,1 2 16-16,8 5 7 15,-1-2 1-15,1 1 1 16,0 2 1-16,-2 2-1 0,2-2 0 16,3 3-3-16,2 0 0 15,2 0 0-15,7 3 0 16,1 0 1-16,9 3 6 16,0-5 4-16,7-1 6 15,1-4 1-15,-2-5-1 16,-3-5-2-16,5-2 0 15,-4-2-4-15,1-6 1 16,1 0-1-16,0-3 3 16,-8 1-6-16,-1-2 1 15,-7 2-1-15,-5 1 11 16,-8 5 4-16,-1 1 10 16,-6 7-2-16,-3 3 3 15,-1 4-14-15,-7 5-7 0,-2 5-10 16,-2 8 2-1,-2 2-1-15,-4 11 6 0,6-1 2 16,2 5 5-16,4-3-4 16,7 11-1-16,8-8-4 15,3 6-1-15,6-3-4 16,14-3 0-16,2-12 0 16,19-14-2-16,4-10 1 15,13-22-21-15,-2-7-59 16,7-14-244-16,-15 4-198 0,-11-9-75 15</inkml:trace>
  <inkml:trace contextRef="#ctx0" brushRef="#br0" timeOffset="77238.4567">10357 13618 1373 0,'-1'-1'376'0,"-4"8"83"15,-1 16-393-15,2 14-32 0,1 13-25 16,-2 19 8-16,2-1 5 15,6 7 5-15,5-9-8 16,-1 0-2-16,4-12-7 16,8 0 0-16,-4-18-3 15,2-5-1-15,-1-14-4 16,-1-14-37-16,-7-14-44 0,-1-11-69 16,-2-19 148-16,7-13-489 15,-3-4 178-15</inkml:trace>
  <inkml:trace contextRef="#ctx0" brushRef="#br0" timeOffset="77392.1398">10512 13542 661 0,'-9'3'534'15,"0"15"-134"-15,2 19 9 16,5 16-357-16,-1 16 29 16,-1 0 9-16,8 15 18 15,1-10-20-15,4-1-15 16,10-10-39-16,10 5-9 15,-4-16-10-15,4 2-132 16,-2-19-394-16,-3-23 91 16</inkml:trace>
  <inkml:trace contextRef="#ctx0" brushRef="#br0" timeOffset="76169.3337">9484 14139 1141 0,'10'-19'354'0,"-7"2"99"15,-6 8-320-15,-7 3-20 16,-7 6-38-16,-10 5-18 15,-1 2-36-15,-8 4-5 16,0 4-8-16,-3 3 0 16,7 0-2-16,2 4 1 15,12-2-3-15,5 1-1 16,5-8-1-16,10-1-2 16,4-4-5-16,9-1 0 15,7-2-5-15,14-2 3 16,2-2 2-16,10 1 4 15,-3 1 2-15,3 1-10 16,-5 7-5-16,-1 4-2 16,-7 4-2-16,-8 7-6 15,-9-2 12-15,-11 1-1 16,-8 2 1-16,-10 1 21 16,-5-10 19-16,-10 3 32 0,-2-2 17 15,-8-1 23-15,-3-6-13 16,-6 5-9-16,4-2-30 15,-1-5-15-15,9-7-19 16,6-3-31-16,11-10-60 16,8-16-81-16,17-4-400 15,12-31 50-15</inkml:trace>
  <inkml:trace contextRef="#ctx0" brushRef="#br0" timeOffset="78439.5851">10704 13887 585 0,'6'-6'402'0,"2"8"-25"16,1 2-74-16,4 2-105 15,2-4-35-15,6 5 14 16,0-4-40-16,6 2-9 16,-4-10-45-16,8-4-12 15,-2 2-28-15,2-11-8 16,-5-9-12-16,4-3-4 15,-18-2-9-15,-3-7-1 16,-11 6-3-16,-10 6-5 16,-13 13-7-16,-8 16-2 15,-5 16-2-15,-4 15 2 16,2 6 3-16,2 12 4 16,13 3 2-16,5 2-1 15,13-13 0-15,10 2 0 16,9-12 0-16,10-12 0 15,8-10-1-15,20-11 3 0,-2-15 1 16,10-18 2-16,1-11 1 16,2-10 3-16,-17 6-4 15,0 0 1-15,-11 17-2 16,-12 9-2-16,-11 15-5 16,-5 13-4-16,-7 9-1 15,-5 17 2-15,-4 1 6 0,4 10 12 16,1-10 7-1,4 2 5-15,8-19-3 0,14-2 0 16,5-23-10-16,10-9-1 16,7-6-2-16,6-11 1 15,-8-1-4-15,-2 3 0 16,-8 5-8-16,-9 3-7 16,-14 9-5-16,-4 14-12 15,-6 7-1-15,-4 13 5 16,-2 3 7-16,0 11 4 15,3-10 12-15,1 5 12 16,5-6 5-16,11 2 250 16,-4-4-819-16,1-16 360 15</inkml:trace>
</inkml:ink>
</file>

<file path=ppt/ink/ink10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9:01:18.841"/>
    </inkml:context>
    <inkml:brush xml:id="br0">
      <inkml:brushProperty name="width" value="0.09333" units="cm"/>
      <inkml:brushProperty name="height" value="0.09333" units="cm"/>
      <inkml:brushProperty name="fitToCurve" value="1"/>
    </inkml:brush>
  </inkml:definitions>
  <inkml:trace contextRef="#ctx0" brushRef="#br0">-6 1659 1365 0,'-9'5'275'0,"3"-4"134"15,15 4-407-15,9-4-3 16,11-2 0-16,10-7 5 16,6 1 4-16,12-8 9 15,5-8 1-15,13-8 2 16,1 1-5-16,19-11-2 16,-5 4-9-16,3 1-3 15,-9 10 0-15,11 1 1 16,-16 7-3-16,16-2 2 0,-2 10 0 15,15-2-2 1,-11 4 2-16,18 0 0 0,-18 5-2 16,14-7 3-16,-12 2-1 15,9 1-2-15,-10-1 2 16,13-4 0-16,-15 3-2 16,12-4 2-16,-9 1-1 0,9 0 0 15,-12 4 1-15,6 2 1 16,-13 0-4-16,10 0 4 15,-10 2-2-15,16-4-1 16,-11-1 1-16,17-1 2 16,-10-2-2-16,16-5 2 15,-15-4-2-15,21 3 0 16,-16 2 0-16,14-2 1 16,-14 4-1-16,7 2 0 15,-16 2 1-15,11-1-1 16,-23 5 0-16,10 2 0 15,-15-1 2-15,9 2-2 16,-12 2 0-16,14-7 1 16,-14 1-2-16,6-2 1 15,-14 0 0-15,2-2 2 16,-11 4-2-16,-4-4 1 16,-8 7 0-16,1-7 0 15,-10 5-1-15,1 2 2 0,-5 5-2 16,1 1 0-16,-7 1-1 15,2 0 3-15,-10 3-2 16,-1-3 1-16,-9-2 0 16,0 2 0-16,-7 0 0 15,-1-4 0-15,1 2 0 16,1 2 1-16,-6-1-1 16,4 1 0-16,-1-3-1 0,0 1 0 15,0 1 1-15,2-2-1 16,-4-2 2-16,5 1-1 15,-4 1 1-15,-2-6 12 16,1 4 6-16,1-7 5 16,-1 0 1-16,1-4 4 15,1-1-12-15,-2-5-6 16,2-1-5-16,2-10-1 16,-1-3-4-16,8-12-2 15,-4-4 0-15,4-18 0 16,-5 3 1-16,-4-16 0 15,-6 10 2-15,2-8-1 16,-10 10 2-16,4 1 1 16,5 14 3-16,-5 4-2 15,2 16 1-15,2 7-1 16,-1 8-3-16,-2 6-2 0,3 4 1 16,-3 5-2-16,1 0 2 15,4 5 1-15,-1-1 0 16,-1 2-2-16,6 0 0 15,0 2-1-15,-1-1-1 16,-2 1 0-16,3-1 1 16,-5 1-2-16,1-1-3 0,-4 1-1 15,-2 1 0-15,-7 1 1 16,-2 1 2 0,-7 0 3-16,1-1 2 0,-7 1 1 15,1-2-1-15,-8 0 0 16,1-3-1-16,-8 3 4 15,1-5-5-15,-14-1 1 16,2 2-1-16,-3-1-2 16,-3-2-1-16,-21 4 2 15,4 1 0-15,-14 4 3 16,-7 1 1-16,-5 3 0 16,16 0 0-16,-20-2-1 15,11 1-2-15,-17 2 0 16,5-1 0-16,-15-1-1 15,17-1 4-15,-24 1 1 16,16-7-2-16,-18 7 2 0,12-1 0 16,-22 5-3-16,15 2-1 15,-14 4 0-15,12-8-2 16,-13 7-1-16,16-7 2 16,-14 1-1-16,17-2 1 15,-14 0 1-15,13 0 1 16,-14-2-1-16,16-4 0 15,-16 0-1-15,16 6 3 0,-11-7-3 16,16 1 3-16,-8 3-1 16,18 0 1-16,-10-8-2 15,18 2 3-15,-7 0-2 16,16-4 0-16,-10-4 0 16,21 4 1-16,-10-1-2 15,16 1 2-15,1 2-2 16,13 2 2-16,4-1-3 15,13 2 2-15,-2 1-2 16,11 1 2-16,3 1-44 16,0-1-55-16,-9 3-389 15,6-1 70-15</inkml:trace>
</inkml:ink>
</file>

<file path=ppt/ink/ink10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4T09:01:37.809"/>
    </inkml:context>
    <inkml:brush xml:id="br0">
      <inkml:brushProperty name="width" value="0.09333" units="cm"/>
      <inkml:brushProperty name="height" value="0.09333" units="cm"/>
      <inkml:brushProperty name="fitToCurve" value="1"/>
    </inkml:brush>
  </inkml:definitions>
  <inkml:trace contextRef="#ctx0" brushRef="#br0">0 0 0,'0'0'0,"0"0"16,0 0-16,0 0 15,0 0-15,18 41 16,-6-33 0,-12-8-16</inkml:trace>
</inkml:ink>
</file>

<file path=ppt/ink/ink10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43.455"/>
    </inkml:context>
    <inkml:brush xml:id="br0">
      <inkml:brushProperty name="width" value="0.09333" units="cm"/>
      <inkml:brushProperty name="height" value="0.09333" units="cm"/>
      <inkml:brushProperty name="fitToCurve" value="1"/>
    </inkml:brush>
  </inkml:definitions>
  <inkml:trace contextRef="#ctx0" brushRef="#br0">12947 282 816 0,'19'-47'385'16,"-10"38"233"30,-4 5-483-46,-1-1-57 0,11 2-71 0,-10 17-8 16,-8 8 2-16,-20 34 0 16,-10-8 4-16,-9 11-1 15,3-2 1-15,-3 9-4 0,11-9 2 16,2 3-3-16,13-12 2 16,5-5-4-16,11-8 4 15,11-13-5-15,8-10 4 16,17-12 1-16,9-7 4 15,15-14 3-15,5 0 3 16,2-6-1-16,-8 4-1 0,-4-2-18 16,-12 4-45-16,-3-2-370 15,-7 1 94-15</inkml:trace>
  <inkml:trace contextRef="#ctx0" brushRef="#br0" timeOffset="206.1789">13321 470 1328 0,'-24'4'309'0,"-2"13"108"15,-1 7-374-15,-1 7-45 16,2 2 0-16,-1 6 2 16,7-1 1-16,5 7-4 15,9-8 1-15,3 13-10 16,8-13-15-16,1-1-24 15,7-1-366-15,3-8 99 0</inkml:trace>
  <inkml:trace contextRef="#ctx0" brushRef="#br0" timeOffset="540.6833">13903 374 1209 0,'-22'3'274'16,"-13"24"104"-16,-2 7-347 0,-21 25-30 16,4 1 2-16,-7 15 0 15,11-3 2-15,13 3-1 16,23-15-1-16,17 3-2 16,14-21 1-16,16-6-2 15,6-9 4-15,12-21 14 16,4-16 18-16,9-20 7 15,-9-12 5-15,-2-20 7 16,-14 0-8-16,-20-5-16 16,-19 8-4-16,-25 5-22 15,-11 18-26-15,-21 15-58 16,3 18-34-16,-19 9-341 16,13 6 69-16</inkml:trace>
</inkml:ink>
</file>

<file path=ppt/ink/ink10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23.639"/>
    </inkml:context>
    <inkml:brush xml:id="br0">
      <inkml:brushProperty name="width" value="0.09333" units="cm"/>
      <inkml:brushProperty name="height" value="0.09333" units="cm"/>
      <inkml:brushProperty name="fitToCurve" value="1"/>
    </inkml:brush>
  </inkml:definitions>
  <inkml:trace contextRef="#ctx0" brushRef="#br0">10038 15652 1121 0,'-11'-10'301'0,"4"-1"77"16,5 8-335-16,8 12-11 15,2 3-36-15,7 6 3 16,3 6-7-16,15 7 9 16,1-6-4-16,11 4 5 15,2-4-3-15,13 1 3 0,3-8 0 16,1 1-3-1,1-7 5-15,-2-3-5 16,-7-3 6-16,-13 0-6 16,-2 2 4-16,-13 1-5 15,-1 9 5-15,-10 3-8 16,-10 6 7-16,-10 4-6 16,-13 11 8-16,-10-3-5 0,-17 14 8 15,-8-5-5-15,-12 3 8 16,0-3-1-16,-23 3 11 15,8-10-4-15,-11 5 5 16,8-4-7-16,-1-6-1 16,19-7-9-16,7-4 1 15,19-11-4-15,11-4 4 16,16-8-9-16,17-10-37 16,13-8 414-16,22-1-772 15,-2-7 354-15</inkml:trace>
</inkml:ink>
</file>

<file path=ppt/ink/ink10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22:08.3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5F8EC9-76FD-425E-9948-954648B3B109}" emma:medium="tactile" emma:mode="ink">
          <msink:context xmlns:msink="http://schemas.microsoft.com/ink/2010/main" type="inkDrawing" rotatedBoundingBox="16443,15027 23073,14783 23190,17950 16560,18194" hotPoints="23159,16807 19634,18219 16261,16477 19786,15065" semanticType="enclosure" shapeName="Ellipse"/>
        </emma:interpretation>
      </emma:emma>
    </inkml:annotationXML>
    <inkml:trace contextRef="#ctx0" brushRef="#br0">6607 805 1089 0,'-44'-30'322'0,"5"0"59"16,-8-9-274-16,5 9-89 16,-7 0 6-16,5 4-5 15,-14-4-2-15,3 9-6 16,-9-5-5-16,-7 7-13 31,1 2 5-31,-77-23 1 16,-12 1 3-16,1 0 0 15,-22 1 3-15,70 13 0 0,-17 2 3 16,8 2 0-16,-23-5-1 16,20 4-5-16,-27-2 1 15,13 2-3-15,-16 0-2 16,8 4 0-16,-29 0 4 16,21 1-2-16,-17-2 1 15,17 4 0-15,-19-4 1 16,23 3-3-16,-9 0 1 15,23 4 0-15,-22-2 2 16,20 6-1-16,-16 8 2 16,22 2-1-16,-24 10 0 15,21 7 0-15,-19 9 0 0,20-1-1 16,-17 10-5 0,17 3-2-16,-13 8 1 0,21-7-2 15,-11 6-2-15,24-8 5 16,1 5 2-16,20-8 3 15,-4 5 8-15,21-5 3 16,-10 13 0-16,10 1 0 16,-2 12-3-16,19 4-7 15,-4 19-3-15,12-7-1 0,5 13-1 16,4-8-1 0,1 13 2-16,15-7 0 15,-7 15-1-15,3-10 0 0,12 17 2 16,10-17-1-16,8 10 3 15,14-15-1-15,12 8 2 16,10-10-2-16,16 16-1 16,0-13-1-16,20 2 0 15,5-9 0-15,15 2 1 16,-5-16-2-16,18 4-1 16,-6-8 1-16,22 2-2 15,-8-9 1-15,25 2-1 16,-6-12-2-16,26-2-1 15,-15-10 2-15,25-9-2 16,-19-7 0-16,17-4 4 16,-15-5 1-16,19-2-1 0,-23 5 3 15,19-6 2-15,-13 6-1 16,13-5 0-16,-19-9 1 16,20-1 0-16,-18-1-1 15,17-5 2-15,-26 7-3 16,17-7 3-16,-21 1-4 15,17-7-1-15,-23-5-4 16,16-9-1-16,-22 2-1 0,14-6 3 16,-22-2 1-16,10 0 4 15,-23-2 2-15,9-6-2 16,-20 2 0-16,10-5 0 16,-15 4 0-16,10-8 0 15,-14 8-1-15,5-7 0 16,-17 3-2-16,6-3 2 15,-14 6 0-15,3-9 3 16,-8 0 1-16,5-7 3 16,-11 4 0-16,0-11 4 15,-13 7 1-15,2-2 4 16,-11 4 0-16,-2-10 2 16,-9 11-1-16,-2-14-1 15,-5 4-5-15,-3-13 0 16,-6 5-3-16,1-17-2 15,0 10-1-15,-7-7-1 16,-7 7 0-16,-3-4 2 0,-5 11 0 16,-15-9 9-16,-2 10 6 15,-8-7 12-15,-4 6 0 16,-14-4 1-16,-2 9-10 16,-21-4-10-16,2 13-17 15,-29-7-4-15,-5 7-2 16,-41-4 1-16,7 8 3 15,-46-6-2-15,-9 14-1 0,-54 1-23 16,2 15-19-16,-78 8-382 16,-13 18 103-16</inkml:trace>
  </inkml:traceGroup>
</inkml:ink>
</file>

<file path=ppt/ink/ink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6:28.21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E3AC12-3AA4-4B88-AF2B-8DEBA189F4CD}" emma:medium="tactile" emma:mode="ink">
          <msink:context xmlns:msink="http://schemas.microsoft.com/ink/2010/main" type="inkDrawing" rotatedBoundingBox="27178,7477 28550,6993 28562,7026 27190,7511" semanticType="callout" shapeName="Other">
            <msink:sourceLink direction="with" ref="{7E9D2F31-8A95-4C2F-8FD3-6869780E5D83}"/>
          </msink:context>
        </emma:interpretation>
      </emma:emma>
    </inkml:annotationXML>
    <inkml:trace contextRef="#ctx0" brushRef="#br0">-5 473 896 0,'-15'6'295'0,"33"-6"33"0,16-6-224 16,40-10-40-16,23-9-18 16,38-17 16-16,6-13 0 15,28-6-8-15,-18 11-29 16,-1-8-6 0,-35 11-11-16,-9 8-1 15,-40 9-20-15,-12 2-163 0,-21 17-218 16,-2 0 0-16</inkml:trace>
  </inkml:traceGroup>
</inkml:ink>
</file>

<file path=ppt/ink/ink11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1:08.40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DB427B7-5821-4E84-B6BE-1D8FC179F1FA}" emma:medium="tactile" emma:mode="ink">
          <msink:context xmlns:msink="http://schemas.microsoft.com/ink/2010/main" type="inkDrawing" rotatedBoundingBox="16471,5684 19308,5008 19671,6531 16834,7207" hotPoints="19309,5959 18062,6967 16565,6392 17812,5383" semanticType="enclosure" shapeName="Ellipse"/>
        </emma:interpretation>
      </emma:emma>
    </inkml:annotationXML>
    <inkml:trace contextRef="#ctx0" brushRef="#br0">1975 206 1098 0,'-33'-47'272'0,"9"6"86"16,-10 5-312-16,-12 12-31 0,-18 3-1 16,-7 3-16-16,-21 7 9 15,4 10-7-15,-9 5 7 16,7 4-7-16,-13 13 6 15,9 7-9-15,-17 14 8 16,4 5-7-16,-8 19 7 16,21-3-7-1,-17 12 9-15,17-8-8 16,-5 12 9-16,11-13-8 0,-4 15 9 16,21-5-9-16,5 14 8 15,21-5-10-15,14 12 7 16,13-14-9-16,20 4 9 15,12-20-8-15,17 4 9 16,7-10-9-16,25 8 9 16,4-11-7-16,32 3 11 0,0-12-9 15,36-9 12 1,-2-19-8-16,30-12 10 0,-13-15-10 16,35-15 13-16,-18-8-11 15,22-15 9-15,-26-2-12 16,19-12 8-16,-28 0-12 15,9-8 7-15,-30 4-9 16,7-10 9-16,-29 3-10 16,-4-18 11-16,-32 4-10 15,-11-11 29-15,-26 5 5 0,-24-7 30 16,-26 19-3-16,-39-9 12 16,-19 16-28-16,-51-7-6 15,-25 16-28-15,-39 3 1 16,5 20-15-16,-47 14 14 15,26 20-11-15,5 8-28 16,27 11-64-16,-1 11-370 16,53-7 65-16</inkml:trace>
  </inkml:traceGroup>
</inkml:ink>
</file>

<file path=ppt/ink/ink11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1:10.5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307BBE8-2FE0-497B-A4DC-AFC765C6EC28}" emma:medium="tactile" emma:mode="ink">
          <msink:context xmlns:msink="http://schemas.microsoft.com/ink/2010/main" type="writingRegion" rotatedBoundingBox="6362,6676 14098,6676 14098,8344 6362,8344"/>
        </emma:interpretation>
      </emma:emma>
    </inkml:annotationXML>
    <inkml:traceGroup>
      <inkml:annotationXML>
        <emma:emma xmlns:emma="http://www.w3.org/2003/04/emma" version="1.0">
          <emma:interpretation id="{1ABB3801-B524-4CA3-93BB-7ADFDBD7BAF0}" emma:medium="tactile" emma:mode="ink">
            <msink:context xmlns:msink="http://schemas.microsoft.com/ink/2010/main" type="paragraph" rotatedBoundingBox="6362,6676 14098,6676 14098,8344 6362,8344" alignmentLevel="1"/>
          </emma:interpretation>
        </emma:emma>
      </inkml:annotationXML>
      <inkml:traceGroup>
        <inkml:annotationXML>
          <emma:emma xmlns:emma="http://www.w3.org/2003/04/emma" version="1.0">
            <emma:interpretation id="{BAC5CA78-90D7-4E04-81B7-59A5F79166ED}" emma:medium="tactile" emma:mode="ink">
              <msink:context xmlns:msink="http://schemas.microsoft.com/ink/2010/main" type="line" rotatedBoundingBox="6362,6676 14098,6676 14098,8344 6362,8344"/>
            </emma:interpretation>
          </emma:emma>
        </inkml:annotationXML>
        <inkml:traceGroup>
          <inkml:annotationXML>
            <emma:emma xmlns:emma="http://www.w3.org/2003/04/emma" version="1.0">
              <emma:interpretation id="{12DC513D-30AE-49C8-A5EF-C12527D541D1}" emma:medium="tactile" emma:mode="ink">
                <msink:context xmlns:msink="http://schemas.microsoft.com/ink/2010/main" type="inkWord" rotatedBoundingBox="6362,6676 14098,6676 14098,8344 6362,8344"/>
              </emma:interpretation>
              <emma:one-of disjunction-type="recognition" id="oneOf0">
                <emma:interpretation id="interp0" emma:lang="" emma:confidence="0">
                  <emma:literal>°</emma:literal>
                </emma:interpretation>
                <emma:interpretation id="interp1" emma:lang="" emma:confidence="0">
                  <emma:literal>o</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emma:literal>
                </emma:interpretation>
              </emma:one-of>
            </emma:emma>
          </inkml:annotationXML>
          <inkml:trace contextRef="#ctx0" brushRef="#br0">2559 473 824 0,'41'-105'248'0,"-87"36"-114"0,-12-3-98 15,-28-5 1-15,-13 13-1 16,5 26 24-16,-3 8-4 16,-33 13 0-16,-7 19-12 15,-27 21-14-15,-6 18-23 16,-24 20-4-16,26 2-3 15,-6 4 1-15,25-7 2 0,-3 1 0 16,33-11 0-16,-2 13 0 16,21-2-2-16,9 17-1 15,16 2 0-15,3 14 0 16,20-7-1-16,16 11 1 16,18-21-2-16,31 8 0 15,26-13-3-15,44 6 4 16,21-15 0-16,54-2 3 15,10-18 0-15,47-17 3 16,-8-26-2-16,40-18 0 16,-24-20 1-16,28-22 3 15,-35-9 0-15,19-14 2 16,-43 5 0-16,-3-5-1 0,-46 11-1 16,-21-8 6-1,-48 9 5-15,-33-10 10 0,-40 4-2 16,-38-8 0-16,-40 13-7 15,-64 6-7-15,-19 25-10 16,-64 13-8-16,-10 25-18 16,-47 26-332-16,35 10 95 15</inkml:trace>
          <inkml:trace contextRef="#ctx0" brushRef="#br0" timeOffset="-795.9823">-1812 47 792 0,'-60'-46'256'0,"-31"5"36"16,-9 18-224-16,-34 4-31 15,0 10-35-15,-23 5 10 16,8 4-12-16,-17-3 10 16,14 2-10-16,-29 5 7 15,15 7-12-15,-24 13 10 16,12 14-10-16,-23 31 10 16,25 4-7-1,-2 29 27-15,30 2-6 16,-1 23 10-16,43-3-9 0,15 23 7 15,28-22-25-15,28 10 5 16,37-19-9-16,36 0 7 16,29-20-7-16,44 0 6 15,20-26-4-15,55-12 10 0,12-31-6 16,56-21 8-16,0-28-7 16,50-34 4-16,-30-23-9 15,34-34 5-15,-42-12-8 16,10-26 8-16,-55 12-6 15,-9-15 8-15,-68 26-6 16,-39 1 12-16,-59 28-2 16,-64 6 9-16,-55 24-5 0,-61 8 9 15,-32 17-11-15,-55 16 3 16,6 17-9-16,-22 16 3 16,34 12-9-16,13 5-15 15,49 9 46-15,14 4-390 16,47-23 127-16</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1:53.9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E80C8BA-AAE6-4AAF-B139-E878FF22E431}" emma:medium="tactile" emma:mode="ink">
          <msink:context xmlns:msink="http://schemas.microsoft.com/ink/2010/main" type="writingRegion" rotatedBoundingBox="22772,11036 15283,11417 15146,8734 22635,8353"/>
        </emma:interpretation>
      </emma:emma>
    </inkml:annotationXML>
    <inkml:traceGroup>
      <inkml:annotationXML>
        <emma:emma xmlns:emma="http://www.w3.org/2003/04/emma" version="1.0">
          <emma:interpretation id="{F49DCE0C-75A8-4CBD-AF2E-2212301032CC}" emma:medium="tactile" emma:mode="ink">
            <msink:context xmlns:msink="http://schemas.microsoft.com/ink/2010/main" type="paragraph" rotatedBoundingBox="22772,11036 15283,11417 15146,8734 22635,8353" alignmentLevel="1"/>
          </emma:interpretation>
        </emma:emma>
      </inkml:annotationXML>
      <inkml:traceGroup>
        <inkml:annotationXML>
          <emma:emma xmlns:emma="http://www.w3.org/2003/04/emma" version="1.0">
            <emma:interpretation id="{785FB125-2295-435A-A747-ADD03F467156}" emma:medium="tactile" emma:mode="ink">
              <msink:context xmlns:msink="http://schemas.microsoft.com/ink/2010/main" type="line" rotatedBoundingBox="22772,11036 15283,11417 15146,8734 22635,8353"/>
            </emma:interpretation>
          </emma:emma>
        </inkml:annotationXML>
        <inkml:traceGroup>
          <inkml:annotationXML>
            <emma:emma xmlns:emma="http://www.w3.org/2003/04/emma" version="1.0">
              <emma:interpretation id="{06F8154D-1C7E-4883-850D-59B80E6B8FF2}" emma:medium="tactile" emma:mode="ink">
                <msink:context xmlns:msink="http://schemas.microsoft.com/ink/2010/main" type="inkWord" rotatedBoundingBox="22705,9718 21290,9790 21232,8656 22647,8584"/>
              </emma:interpretation>
              <emma:one-of disjunction-type="recognition" id="oneOf0">
                <emma:interpretation id="interp0" emma:lang="" emma:confidence="1">
                  <emma:literal/>
                </emma:interpretation>
              </emma:one-of>
            </emma:emma>
          </inkml:annotationXML>
          <inkml:trace contextRef="#ctx0" brushRef="#br0">792 163 259 0,'-5'-28'279'0,"-4"0"-6"15,-2-2-22-15,-9 5-51 0,-4 3-56 16,-9 5-35-16,5 6-58 16,-14 9-27-16,1 5-3 15,-11 13-13-15,-1 11 4 16,-21 18-11-16,8 16 7 15,-7 16-7-15,10 3 8 16,2 13-9 15,14-7 9-31,1 8-11 0,20-2 8 0,10 12-11 0,13-20 9 16,20 1-11-16,14-21 11 16,18-10-8-16,9-21 15 15,33-4-7-15,-2-14 13 0,29-12-10 16,-4-11 9-16,21-14-10 15,-17-8 10-15,17-11-12 16,-30-10 11-16,1-23-7 16,-27-1 13-16,-10-13 1 15,-27 8 20-15,-8-5 5 16,-23 19 12-16,-15-1-7 16,-18 6 2-16,-13-14-17 15,-10 13-2-15,-23-2-9 16,-4 11 2-16,-23 14-16 15,-6 21 5-15,-16 14-14 16,18 15 3-16,8 12-50 0,25 2-38 16,19-6-364-16,31-13 66 15</inkml:trace>
        </inkml:traceGroup>
        <inkml:traceGroup>
          <inkml:annotationXML>
            <emma:emma xmlns:emma="http://www.w3.org/2003/04/emma" version="1.0">
              <emma:interpretation id="{A40217D9-41A7-4424-8CA3-986E00206F80}" emma:medium="tactile" emma:mode="ink">
                <msink:context xmlns:msink="http://schemas.microsoft.com/ink/2010/main" type="inkWord" rotatedBoundingBox="21971,11077 20787,11137 20721,9859 21906,9799"/>
              </emma:interpretation>
              <emma:one-of disjunction-type="recognition" id="oneOf1">
                <emma:interpretation id="interp1" emma:lang="" emma:confidence="0">
                  <emma:literal>O</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interpretation id="interp5" emma:lang="" emma:confidence="0">
                  <emma:literal>1</emma:literal>
                </emma:interpretation>
              </emma:one-of>
            </emma:emma>
          </inkml:annotationXML>
          <inkml:trace contextRef="#ctx0" brushRef="#br0" timeOffset="2334.0243">237 1294 664 0,'-12'-32'399'0,"-15"-4"-58"15,-11 21-124-15,-15 7-150 16,0 12-50-16,-23 25-5 16,0 19-3-16,-22 35 1 15,14 15-4-15,-9 29-2 16,23-4-1-16,18 17-2 16,31-27 0-16,26 1 0 15,22-18 1-15,28 0-3 0,9-23 4 16,25-2 0-16,-4-19-2 15,31-29 2-15,-9-28 4 16,13-35 15-16,-13-20 11 16,11-18 16-16,-27-7 2 15,-5-28 5-15,-28 11-16 0,-19-25-8 16,-30 5-15-16,-23-15-2 16,-22 31-7-16,-34-5-7 15,-13 29-22-15,-33 18-32 16,-5 37-33-16,-28 18-334 15,9 21 75-15</inkml:trace>
        </inkml:traceGroup>
        <inkml:traceGroup>
          <inkml:annotationXML>
            <emma:emma xmlns:emma="http://www.w3.org/2003/04/emma" version="1.0">
              <emma:interpretation id="{97CD16FA-8861-4E93-A7F7-94D3FBEC56E2}" emma:medium="tactile" emma:mode="ink">
                <msink:context xmlns:msink="http://schemas.microsoft.com/ink/2010/main" type="inkWord" rotatedBoundingBox="16535,9849 15244,9915 15184,8733 16475,8667"/>
              </emma:interpretation>
              <emma:one-of disjunction-type="recognition" id="oneOf2">
                <emma:interpretation id="interp6" emma:lang="" emma:confidence="0">
                  <emma:literal>°</emma:literal>
                </emma:interpretation>
                <emma:interpretation id="interp7" emma:lang="" emma:confidence="0">
                  <emma:literal>o</emma:literal>
                </emma:interpretation>
                <emma:interpretation id="interp8" emma:lang="" emma:confidence="0">
                  <emma:literal>O</emma:literal>
                </emma:interpretation>
                <emma:interpretation id="interp9" emma:lang="" emma:confidence="0">
                  <emma:literal>0</emma:literal>
                </emma:interpretation>
                <emma:interpretation id="interp10" emma:lang="" emma:confidence="0">
                  <emma:literal>e</emma:literal>
                </emma:interpretation>
              </emma:one-of>
            </emma:emma>
          </inkml:annotationXML>
          <inkml:trace contextRef="#ctx0" brushRef="#br0" timeOffset="3223.4199">-5337 264 761 0,'-44'-16'298'0,"-15"11"9"15,-7 16-212-15,-20 28-34 16,-5 15-58-16,-10 33 7 15,17 8-11-15,1 28 9 16,26-5-9 0,26 4 9-16,23-26-9 0,25 3 11 15,29-32-5 1,29-10 16-16,13-21-7 0,40-13 11 0,-1-24-11 16,24-26 19-16,-18-15-7 15,7-24 30-15,-31-17-2 16,-2-32 20-16,-36 2-17 15,-13-17 4-15,-35 8-29 0,-29-4 1 16,-21 31-20-16,-29-2-3 16,-15 21-12-16,-21 18 6 15,-1 19-10-15,-15 25-6 16,8 25-34-16,-12 25-156 16,18 19-216-16,3 1-15 15</inkml:trace>
        </inkml:traceGroup>
        <inkml:traceGroup>
          <inkml:annotationXML>
            <emma:emma xmlns:emma="http://www.w3.org/2003/04/emma" version="1.0">
              <emma:interpretation id="{1B0491BC-FEC6-4A81-97E3-D702B69F6B36}" emma:medium="tactile" emma:mode="ink">
                <msink:context xmlns:msink="http://schemas.microsoft.com/ink/2010/main" type="inkWord" rotatedBoundingBox="16382,10820 15255,10878 15206,9906 16333,9849"/>
              </emma:interpretation>
              <emma:one-of disjunction-type="recognition" id="oneOf3">
                <emma:interpretation id="interp11" emma:lang="" emma:confidence="1">
                  <emma:literal/>
                </emma:interpretation>
              </emma:one-of>
            </emma:emma>
          </inkml:annotationXML>
          <inkml:trace contextRef="#ctx0" brushRef="#br0" timeOffset="1348.1137">-5247 1247 580 0,'-63'-2'168'0,"-23"8"52"16,-1 23-166-16,-16 27 39 15,4 15-5-15,-4 26 8 16,21 12-11-16,12 4-1 15,24-14-48-15,13 6-10 16,21-19-17 0,15-2-4-1,9-25-2 1,21-4 1-16,16-30 5 0,26-17 6 0,13-16 2 0,28-9 4 0,0-19-1 16,16-22 12-16,-19-3 1 15,1-21 8-15,-26 4-3 16,-11-9 0-16,-26 20-14 15,-18-11-3-15,-25 15-6 16,-24 3 0-16,-20 16-1 16,-20 5 0-16,-8 19-4 0,-15 9-2 15,7 8-12-15,-8 11-44 16,16 4-2-16,-5 7-338 16,19-11 68-16</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2:03.98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3C93BE-232C-4E92-8971-F44BCCA3AD3B}" emma:medium="tactile" emma:mode="ink">
          <msink:context xmlns:msink="http://schemas.microsoft.com/ink/2010/main" type="inkDrawing" rotatedBoundingBox="2083,15225 15586,14713 15595,14968 2093,15480" shapeName="Other"/>
        </emma:interpretation>
      </emma:emma>
    </inkml:annotationXML>
    <inkml:trace contextRef="#ctx0" brushRef="#br0">0 514 1300 0,'53'40'370'0,"0"-1"-361"0,7-6 1 0,9 0-5 16,23 1 0-16,7 1-3 16,-6-28 0-16,-7-3-1 15,14-8 1-15,-10-5 0 16,10-5 0 0,-11-5 0-16,13-1 0 15,-17 3 0-15,9-2-1 16,-13 1 0-16,15 6 2 15,-10-2-3-15,19 1 1 0,-7 4-1 0,13-7 0 16,-9 7-1-16,15-4 2 16,-10 1-1-16,12-2 1 15,-14 3-1-15,7-5 1 16,-17 5-1-16,7 3-1 16,-16 3 1-16,5 4 4 15,-8 6 4-15,10-1 7 16,-15 4 2-16,9 0 4 15,-4-2-4-15,15-3-2 16,-8-3-7-16,21-4-3 0,-4-6-2 16,10-4-1-16,-12 3-2 15,13-1 1-15,-19 1 0 16,12 3-1-16,-11 3 0 16,7-1 1-16,-13 4 0 15,11 2-1-15,-17 0 1 16,12 2-1-16,-3-1 0 15,12 1 0 1,-11-4 1-16,18-1-1 0,-12-3 1 0,15 1-1 16,-14 1 1-16,16 2 5 15,-13 4 1-15,18 1 1 16,-17 0-1-16,23-2-1 16,-10 3-4-16,12 0-1 15,-17 1-2-15,21 0 2 16,-14 1-1-16,17-1 0 15,-8-1 0-15,21-4 1 16,-13-3-2-16,24 0 1 16,-24-3 0-16,22-2 0 15,-19-1 0-15,24 1 0 16,-30-2 1-16,27 2 0 16,-21 5-1-16,20 0 0 15,-19-2 1-15,21 4-1 16,-19-1 0-16,26 1 0 15,-21-2-1-15,20-1 1 16,-18-2 0-16,25-2 1 0,-21 1 0 16,21-4-1-16,-26-2 0 15,29 0 0-15,-26 4 0 16,13-5-1-16,-20 5 2 16,22-2-2-16,-25 3 2 15,15-2-2-15,-20 4 2 0,17 1-1 16,-23 1 0-16,10-3 0 15,-22 1 1-15,12 0 0 16,-20-2 0-16,5-3 0 16,-16-2 1-16,1 1-2 15,-19 1 0-15,-1-3 1 16,-19 8-1-16,-2-2 9 16,-17 0 6-1,0-2 8-15,-12 7 5 0,-2-1 14 16,-12 5 1-16,-2-2 14 15,-9 5-2-15,-2-1 17 16,-8-3 2-16,-2-4 25 16,-3 7-4-16,-7-5 8 15,-4-2-15-15,-4 4-10 16,-7-4-33-16,-3 0-14 16,4-4-17-16,-1 6-14 0,8-1-25 15,8 5-124-15,17-4 309 16,18-23-735-16,4-22 233 15</inkml:trace>
  </inkml:traceGroup>
</inkml:ink>
</file>

<file path=ppt/ink/ink1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2:07.7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F7606BA-2C19-4B4C-BE80-C43E41109848}" emma:medium="tactile" emma:mode="ink">
          <msink:context xmlns:msink="http://schemas.microsoft.com/ink/2010/main" type="inkDrawing" rotatedBoundingBox="2306,15986 19939,16137 19937,16410 2303,16260" shapeName="Other"/>
        </emma:interpretation>
      </emma:emma>
    </inkml:annotationXML>
    <inkml:trace contextRef="#ctx0" brushRef="#br0">-12 98 561 0,'-12'-9'367'0,"12"1"-66"0,4-5-59 16,17-1-217-16,2-3-18 0,7-2 5 15,0 4-10-15,6 5 11 16,-5 5-10-16,5 7 11 15,-1 4-11-15,6 7 11 16,1-5-2 15,-22-4-1-31,2 1-8 0,74 14 13 16,0-2-9 0,15-6 9-16,-3-5-12 0,-28-1 9 15,-5-2-13-15,7 2 11 16,-8 6-10-16,13 8 15 15,-13-5-10-15,11 6 11 16,-4-1-12-16,21 3 8 16,-11-8-14-16,25-5 6 15,-8-7-8-15,21-14 11 16,-12-10-10-16,23-4 10 16,-15-2-7-16,18-3 9 15,-16 12-12-15,16 3 9 0,-18 5-10 16,13 4 8-16,-16 7-9 15,20-2 10-15,-19 2-11 16,20 5 10-16,-13 1-8 16,19-6 7-16,-20-2-8 15,20-1 9-15,-22-8-9 0,19 3 10 16,-23 4-10-16,25 5 8 16,-21-7-9-16,17 3 10 15,-17 0-10-15,20-3 11 16,-18-4-10-16,15 7 8 15,-14 1-8-15,13-1 9 16,-19 3-10-16,20 3 9 16,-22 2-8-16,20 5 8 15,-19-6-10-15,19-1 11 16,-20-1-9-16,17-5 9 16,-24-7-9-16,15 3 9 15,-17 2-10-15,12 2 10 16,-17 7-9-16,16 6 10 15,-15-1-9-15,14 7 10 16,-14-7-10-16,18-2 10 16,-8-3-10-16,14 3 8 0,-14-9-9 15,18-1 9-15,-18-3-9 16,17 7 8-16,-7-7-8 16,13 4 9-16,-11 1-9 15,19 9 9-15,-15-10-9 16,12 4 8-16,-17 1-8 15,21 1 9-15,-19 0-10 0,17 3 10 16,-16 3-10 0,19 5 9-16,-16 0-8 0,20 2 9 15,-15-1-9-15,19 2 9 16,-13-5-9-16,18 3 9 16,-13-4-10-1,14 1 10 1,-11 1-9-16,18 1 9 0,-15-5-10 0,19-1 10 15,-14-2-9-15,22-3 9 16,-19-4-9-16,29-4 9 16,-15-3-10-16,24-2 9 15,-27-4-9-15,36-1 11 16,-29 3-11-16,18 2 9 16,-22 3-8-16,24 2 9 15,-34 3-9-15,19 4 9 16,-23 0-10-16,18 7 10 0,-29-3-10 15,16 3 10-15,-17-2-10 16,15-1 11-16,-20-3-10 16,23-6 10-16,-19-1-9 15,16-3 12-15,-25-4-8 16,10-5 13-16,-29 2-8 16,4 0 11-16,-30 1-10 15,4 2 13-15,-23 6-10 16,-8 1 14-16,-19 3-8 0,-10 0 15 15,-17 3-8-15,-7-2 26 16,-8-1-3-16,-8-1 32 16,-1 2-6-16,-5-1 9 15,-5-1-27-15,2-1-4 16,4 2-39-16,1 2-76 16,-1-9-58-16,14-3-356 15,-13-23 28-15</inkml:trace>
  </inkml:traceGroup>
</inkml:ink>
</file>

<file path=ppt/ink/ink1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2:22.40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0374110-C079-4EA4-A8E2-0CF2DE29DBFA}" emma:medium="tactile" emma:mode="ink">
          <msink:context xmlns:msink="http://schemas.microsoft.com/ink/2010/main" type="inkDrawing" rotatedBoundingBox="2378,16916 12705,16550 12723,17043 2395,17409" shapeName="Other"/>
        </emma:interpretation>
      </emma:emma>
    </inkml:annotationXML>
    <inkml:trace contextRef="#ctx0" brushRef="#br0">17 202 1201 0,'-12'-3'292'0,"1"0"97"15,4 3-342-15,9 3-32 16,3-2-2-16,4 6-18 15,5 1 9-15,11 6-12 16,3-2 12-16,12 5-11 16,2-1 13-16,10 0-12 15,0-7 10-15,2 4-10 0,-7-9 11 16,7 6-10-16,-7-4 10 16,6 10-10-1,-3 0 10-15,11 7-10 16,-3 4 10-16,11 7-11 0,-1-4 11 15,15 4-10-15,27 1 4 16,3-4 5 0,14-7-10-16,1-4 11 0,10-15-12 15,-27-2 11-15,20-6-9 16,-17-3 11-16,22-1-12 16,-12 0 12-16,21-1-11 15,-15 5 10-15,26-2-10 16,-14-5 11-16,21 14-12 15,-18-8 11-15,25-2-10 16,-21 0 10-16,18 1-11 16,-19-3 12-16,21-1-12 15,-18-2 12-15,18 0-12 16,-17 2 10-16,24-2-9 16,-19 0 10-16,21-2-11 15,-15 2 11-15,24-8-11 16,-22 2 12-16,21-2-12 15,-18 4 12-15,23-6-11 16,-25 7 10-16,27-5-12 0,-20 2 12 16,21-2-11-16,-28 4 11 15,22-4-10-15,-24 5 11 16,21-1-11-16,-32 5 10 16,20-3-10-16,-18 0 11 15,16-1-11-15,-29 2 10 16,20-4-11-16,-19 0 12 15,10 2-12-15,-23 3 11 0,15 0-10 16,-25 5 11-16,12 3-12 16,-19-3 12-16,12-2-11 15,-15 3 10-15,11-6-10 16,-19-1 11-16,6 1-11 16,-25 0 10-16,2 4-10 15,-19 6 12-15,-2 1-10 16,-19 3 10-16,-5 6 4 15,-9-5 18-15,-8 0 12 16,-10-2 22-16,-2-2 16 16,-5 3 10-16,-4-8 11 15,-2 4 0-15,1 4-9 16,-2-3-17-16,-1-10-24 16,1 14-18-16,4-3-73 15,8-7-87-15,36-8-417 16,1-19 59-16</inkml:trace>
  </inkml:traceGroup>
</inkml:ink>
</file>

<file path=ppt/ink/ink1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07.9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A916067-720C-451B-AF36-78CA85D97AC8}" emma:medium="tactile" emma:mode="ink">
          <msink:context xmlns:msink="http://schemas.microsoft.com/ink/2010/main" type="inkDrawing" rotatedBoundingBox="22308,13738 22372,12941 22456,12948 22392,13745" semanticType="underline" shapeName="Other">
            <msink:destinationLink direction="to" ref="{3C8B2627-63F6-4A0C-9EDB-0748CF2D3056}"/>
            <msink:destinationLink direction="with" ref="{E5280775-D18E-48D5-9FA0-77A7AE183595}"/>
          </msink:context>
        </emma:interpretation>
      </emma:emma>
    </inkml:annotationXML>
    <inkml:trace contextRef="#ctx0" brushRef="#br0">18684 36 553 0,'-5'-7'354'0,"4"6"-31"15,-6 2-101-15,1 7-113 16,0 11-34-16,-5 9-57 16,-3 19-2-1,1 6-13-15,-1 16 14 0,5 0-7 16,1 4 8-16,6-15-8 0,1-2 7 15,4-15-13-15,-3-5 6 16,0-9-10-16,-2-9 23 16,-1-7-2-16,2-1 25 15,-3-7-3-15,3-3 15 16,-1-2-21-16,2-6 3 16,-1-7-25-16,2-15 4 15,4-3-16-15,4-9 8 16,1-8-11-16,1-15 8 15,-2 7-10-15,-2-12 10 32,-6 5-10-32,-1 1 8 0,2 17-8 0,-4 0 8 15,-1 16-9-15,0 4 7 16,0 14-8-16,-4 7 8 16,3 6-9-16,1 8 6 0,-1 6-8 15,6 11 7-15,3 11-8 16,-5 18 8-16,3 5-7 15,-3 13 10-15,1-9-6 16,3-5 7-16,0-17-6 16,-1-10 8-16,1-15-7 15,-1-7 6-15,-2-6-2 16,1-9 12-16,-1-6-3 0,2-28 8 16,-1-8-6-16,0-29 5 15,-2-5-14-15,3-13 4 16,-3 20-9-16,1 10 7 15,-1 28-12-15,0 12 7 16,-4 18-8-16,2 10 6 16,-3 13-7-16,2 14 9 15,-1 11-6-15,-3 21 7 16,1 3-6-16,1 4 7 16,2-15-7-16,3-2 7 15,3-19-5-15,0-9 7 16,2-15-8-16,1-9 11 15,1-14-6-15,0-19 8 16,1-8-5-16,-1-17 8 16,-6 8-11-16,-1 8 5 0,-1 21-12 15,-6 32 4-15,-2 38-10 16,-7 29 9-16,-1 16-6 16,-2 22 11-16,7-12 8 15,10-15-130-15,8-32-326 16</inkml:trace>
  </inkml:traceGroup>
</inkml:ink>
</file>

<file path=ppt/ink/ink1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3:14.9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8B2627-63F6-4A0C-9EDB-0748CF2D3056}" emma:medium="tactile" emma:mode="ink">
          <msink:context xmlns:msink="http://schemas.microsoft.com/ink/2010/main" type="inkDrawing" rotatedBoundingBox="22224,13680 22985,12557 23608,12979 22846,14102" semanticType="callout" shapeName="Other">
            <msink:sourceLink direction="to" ref="{CA916067-720C-451B-AF36-78CA85D97AC8}"/>
          </msink:context>
        </emma:interpretation>
      </emma:emma>
    </inkml:annotationXML>
    <inkml:trace contextRef="#ctx0" brushRef="#br0">252 39 972 0,'-34'-17'344'0,"-5"0"58"15,12 15-243-15,10 1-55 16,9-1-28-16,11 5-26 16,11 5-23-1,19 0-20-15,13 1-9 0,24 4-7 16,7-5 9-16,15-2-5 15,-7-4 9-15,3 2-6 16,-14-4 9-16,-2 3-7 16,-19 4 6-16,-3 5-7 15,-20-4 8-15,-10 9-11 16,-18 5 11-16,-16 16-3 16,-14 1 21-16,-19 27 19 15,-15 5 20 1,-22 19 9-16,-4-2 11 15,-28 24-4-15,0-12-17 0,-6 7-18 0,20-20-12 16,11-4-9-16,36-31-35 16,30-14 291-16,33-33-815 15</inkml:trace>
  </inkml:traceGroup>
</inkml:ink>
</file>

<file path=ppt/ink/ink1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3:20.8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1538C7-9D31-42B2-9764-95BFF3D106F5}" emma:medium="tactile" emma:mode="ink">
          <msink:context xmlns:msink="http://schemas.microsoft.com/ink/2010/main" type="inkDrawing" rotatedBoundingBox="8032,3476 17438,12208 15560,14231 6154,5500" semanticType="callout" shapeName="Other">
            <msink:destinationLink direction="with" ref="{1A6A73E8-640A-4D78-9F12-40C8C3690F59}"/>
            <msink:destinationLink direction="with" ref="{042FBAA5-BE9B-430F-8C48-FC5CB1B4D32C}"/>
          </msink:context>
        </emma:interpretation>
      </emma:emma>
    </inkml:annotationXML>
    <inkml:trace contextRef="#ctx0" brushRef="#br0">33-8 469 0,'-7'-2'248'15,"0"1"15"-15,0-1-75 0,4 5-58 16,-2 2-4 0,2-3-55-16,2-2-5 0,2 1-39 15,1 1 3-15,-4-4-18 16,2 13 6-16,0 0-16 16,2 8 7-16,3-3-10 0,-2 9 6 15,3-2-10 1,-1 4 9-16,-2 1-9 0,0 8 9 15,3 0-7-15,2 3 6 16,-2 4-8-16,5 2 8 16,0-2-9-16,2 0 10 15,1-2-6-15,-1 2 8 16,1-11-7-16,-2 3 9 16,-2-8-10-16,-1-1 9 15,4-9-8-15,-4 9 11 16,-3-3-7-16,1 1 9 15,-4-1-8-15,3 8 5 16,-5-4-9-16,6 1 7 16,1 2-8-16,3-2 7 15,-2 2-8-15,5 3 8 16,0 0-9-16,2 9 8 0,0-2-11 16,1 8 9-16,-2-2-8 15,1 4 9-15,-2-5-8 16,0 5 10-16,0-9-7 15,-1 0 8 1,0-8-9-16,-2-2 11 0,0-6-6 16,1 10 10-16,-1-1-8 0,2 1 9 15,1 2-11 1,1 9 6-16,-1-10-10 0,4 11 7 16,1 2-9-16,4 6 9 15,1-5-9-15,2 3 7 16,-2-12-8-16,6 9 9 15,-10-8-8-15,5 12 6 16,-5-3-6-16,2 9 7 16,-6-7-7-16,6 8 6 15,-5-6-5-15,4 8 6 16,-3-5-5-16,8 5 8 16,-6-8-6-16,5 4 6 15,-5-9-6-15,4 8 5 16,-4-6-8-16,5 4 6 15,-6-2-7-15,6 10 8 16,-3-9-8-16,5 14 7 16,-2-5-7-16,5 7 7 0,-2-10-7 15,5 8 7 1,-5-8-7-16,5 11 7 0,-3-6-7 16,1 11 7-16,1-7-7 15,2 9 8-15,-1-15-8 16,8 7 9-16,-7-10-8 15,1 5 7-15,-4-11-8 16,10 14 9-16,-7-7-9 16,6 15 8-16,-3-5-8 0,5 8 8 15,-7-9-9-15,1-1 9 16,-5-12-9-16,4 5 9 16,-8-7-9-16,5 2 7 15,-2-1-6-15,5 12 7 16,-1-11-7-16,4 6 7 15,-5-4-7-15,3 1 8 16,-5-11-8-16,1 0 9 16,-4-7-9-16,5 2 7 15,-5-4-8-15,6 6 8 16,-1-2-9-16,3 6 9 16,-4-6-9-16,9 11 9 15,-5-9-9-15,12 13 9 16,-4-10-8-16,3-3 8 15,-8-9-6-15,-1 1 7 0,-8-12-7 16,1 7 7-16,-1 2-8 16,4 5 8-16,1 0-8 15,4 3 7-15,-3-8-9 16,8 6 8-16,-8-12-9 16,10 8 9-16,-2-4-8 15,6 5 10-15,-8-7-9 0,3 2 8 16,-5-9-7-1,0 5 7-15,-8-5-7 0,1 2 7 16,-2-2-7-16,2 3 7 16,-9-6-8-16,2 0 8 15,-4-5-8-15,0-3 8 16,-3-1-7-16,3 1 9 16,-2-2-9-16,8 3 10 15,-1 2-10-15,4 2 9 16,2-1-9-16,3 4 8 15,-4-3-8-15,5 5 12 16,-7-4-4-16,6 4 11 16,-9-2-9-16,6 6 8 15,-5-5-2-15,2 4 10 16,1-5-9-16,5 3 8 16,-7-12-7-16,5-2-1 15,-1-5-15-15,-2 3 5 0,-2-7-6 16,8 7 7-16,-2 2-7 15,5-1 5-15,0 1-6 16,7 4 7-16,-5 6-7 16,3-1 6-16,-4-1-5 15,0 3 5-15,-8-2-6 16,5-1 6-16,-9 0-5 16,6 3 6-16,-1-7-8 0,7 4 8 15,-5-2-7-15,6 1 7 16,-2 1-7-16,7 4 8 15,-2-1-9-15,10 0 8 16,-3-3-8-16,4 3 7 16,-7-5-7-16,-2 0 7 15,-8-1-5-15,7 3 6 16,-9-2-7-16,9-3 6 16,-2-1-6-16,7 2 5 15,-8-4-6-15,7-3 7 16,-2 5-7-16,6-2 8 15,-6-5-7-15,4 0 7 16,-6 2-8-16,5 0 7 16,-7 0-6-16,13 1 7 15,-4 4-7-15,5 1 6 16,-8-5-5-16,11 2 5 16,-12-1-6-16,3 0 7 0,-5-3-8 15,6-1 7-15,-6-3-6 16,3 5 6-16,-4-3-6 15,5 6 6-15,-8 3-5 16,8 8 5-16,-2-5-6 16,6 5 7-16,-8-2-7 0,8 2 7 15,-8-3-8-15,8 5 8 16,-7-4-7-16,7 4 6 16,-6-4-6-16,3 2 6 15,-9 1-7 1,9-1 7-16,-6 0-6 0,5 2 7 15,-5-5-7-15,4-5 7 16,-8-3-8-16,4-3 8 16,-5-2-8-16,7-1 8 15,-2-2-8-15,2 0 7 16,-2 1-7-16,1 3 8 16,-8 1-6-16,5 3 6 15,-2-2-8-15,4 4 8 16,-2-6-7-16,9 1 6 15,-8-3-7-15,2-2 8 16,-3-1-8-16,5-2 7 16,-8 3-7-16,4-2 8 0,-6-1-8 15,5 2 7-15,-5 1-6 16,5 2 6-16,-3-4-7 16,11 9 9-16,-7-4-8 15,4 3 6-15,-8-1-6 16,0 0 7-16,-9-3-8 15,4 1 7-15,-4-1-7 0,2 3 7 16,-4 1-7 0,3-3 8-16,-5 2-7 0,4-2 6 15,-6-7-6-15,4-2 7 16,-3 3-8-16,-1 0 8 16,-10-5-7-16,1 7 6 15,-4 2-5-15,-5-1 5 16,0-1-6-16,7 6 7 15,-2 1-7-15,4 1 7 16,0-3-7-16,4 6 8 16,-4-2-8-16,-1-9 8 15,-7-1-8-15,-3 2 7 16,-3-4-3-16,-1 4-46 16,-4 5 454-16,-4-5-817 15,-2-3 374-15</inkml:trace>
  </inkml:traceGroup>
</inkml:ink>
</file>

<file path=ppt/ink/ink1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4:22.86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6A73E8-640A-4D78-9F12-40C8C3690F59}" emma:medium="tactile" emma:mode="ink">
          <msink:context xmlns:msink="http://schemas.microsoft.com/ink/2010/main" type="inkDrawing" rotatedBoundingBox="8149,3451 17753,12362 15937,14319 6333,5408" semanticType="callout" shapeName="Other">
            <msink:sourceLink direction="with" ref="{FE1538C7-9D31-42B2-9764-95BFF3D106F5}"/>
          </msink:context>
        </emma:interpretation>
      </emma:emma>
    </inkml:annotationXML>
    <inkml:trace contextRef="#ctx0" brushRef="#br0">11 0 263 0,'0'8'256'0,"-1"3"-50"16,-6-4-7-16,10 3-132 16,-1 2-26-16,-4 2-11 15,1-1 6-15,7 1 17 16,-7 7 14-16,-3-6 20 16,4 10-1-16,0 0-16 15,-6 8-21-15,8-3-16 0,-2 6-21 16,3-5-2-1,2 6-11-15,-1-9 7 0,1 6-9 32,0-4 9-32,-2-10-10 0,3 9 8 0,0 4-7 15,2-4 9-15,3 4-9 16,-1 7 10-16,-3-11-8 16,1-11 11-16,-1 7-2 15,-1 0 11-15,-2-5-5 16,3 0 7-16,-6 10-10 15,4-6 2-15,0 7-12 16,-2 7 4-16,2 1-8 16,1 0 8-16,0 5-9 15,-1-16 10-15,3 4-8 16,-2-3 10-16,3 4-5 16,-6-6 10-16,4 8-8 15,-1-4 8-15,2 3-11 0,-2-7 6 16,4 4-10-16,-3-2 7 15,1 4-8-15,2-5 8 16,2 6-9-16,-1-2 10 16,3 8-10-16,-1-2 9 15,2 9-9-15,-2-3 9 16,3 8-8-16,-7-12 8 16,7 9-9-16,-5-11 10 0,0 6-11 15,0-10 11-15,-2 2-11 16,-3-6 10-16,1 3-9 15,-3-3 10-15,3 4-10 16,-1-1 9-16,5 11-9 16,0-6 10-16,1 5-9 15,1 0 8-15,-1 2-8 16,1-9 8-16,1 11-10 16,-1-6 10-16,2 6-10 15,1-3 10-15,6 9-10 16,-3-7 10-16,6 1-10 15,-3-5 9-15,1-3-8 16,-7-4 7-16,4 7-7 16,-4-4 9-16,3 3-9 0,0 1 8 15,3-1-7-15,0-7 7 16,1 4-7-16,1-5 7 16,-1 4-8-16,1-4 9 15,-1 3-9-15,-1-1 9 16,0 1-10-16,-1-6 10 15,5 4-9-15,-2-1 8 16,2-1-9-16,-1-6 10 16,7 10-9-16,-4-4 9 15,3 8-9-15,-1 4 8 0,3 10-8 16,-5-4 9-16,1 11-9 16,-8-9 8-16,6 9-8 15,-3-11 8-15,-1 8-9 16,-2-14 10-16,4 6-9 15,-7-14 8-15,1 11-8 16,-5-12 9-16,10 9-9 16,-7-2 9-16,8 8-8 15,2-11 8-15,3 11-9 16,-2-1 10-16,5 6-11 16,-2-8 10-16,4 8-10 15,-2-11 10-15,4-2-10 16,-5-9 9-16,4 8-10 15,-3-4 10-15,-1 7 1 16,-6-1 1-16,2 8-7 0,-5-10 9 16,4 3-8-16,-2-8 0 15,3 3-2-15,1-12 8 16,-1 4-9-16,-3-2 8 16,3-1-9-16,-1-3 9 15,-1 8-10-15,-2-2 10 16,4 0-9-16,-3 1 8 15,3 12-8-15,-3-7 9 0,5 12-9 16,-2-5 10-16,4 9-11 16,-5-14 11-16,5 5-12 15,-2-14 10-15,3 6-9 16,-5-9 9-16,7 10-8 16,-2 1 9-16,4 9-9 15,-2-1 9-15,4 2-8 16,-3-4 8-16,3-3-8 15,-3-10 7-15,7-3-7 16,-6-1 7-16,10 0-8 16,-6-2 9-16,8 6-8 15,-7-1 7-15,7 3-8 16,-8-5 7-16,2 3-8 16,-5-5 9-16,6 8-8 15,-5-3 8-15,10 7-8 16,-7 4 9-16,5 2-8 0,-8-5 8 15,7 8-9-15,-4-10 9 16,5 3-10-16,-3-4 10 16,6 5-10-16,-7-8 10 15,2 11-9-15,-9-10 8 16,8 6-8-16,-8-4 9 16,13-2-11-16,-7-4 10 15,7 0-8-15,-6-4 8 0,8 4-8 16,-11-8 11-16,11 11-10 15,-6-3 8-15,10 3-9 16,-6-2 8-16,2 10-7 16,-8-7 7-16,4-1-7 15,-7-1 8-15,7 1-7 16,-4-5 8-16,5 0-8 16,-5-1 10-16,5 6-11 15,-4-8 8-15,10 0-8 16,-7-5 7-16,11 4-9 15,-8-12 10-15,3 9-9 16,-7-6 8-16,10 4-8 16,-11-2 9-16,7 10-9 15,-2-2 8-15,5 3-8 16,-8-4 9-16,8 3-9 16,-5-9 8-16,5 3-8 0,-5-6 9 15,5 0-8-15,-6-1 7 16,3 0-8-16,-5-3 8 15,6-2-9-15,-4-4 8 16,4 0-8-16,-1-2 10 16,7 0-10-16,-5-2 10 15,10 12-9-15,-6-1 9 16,8 6-9-16,-8-3 8 0,8 4-8 16,-8-8 9-16,11 3-10 15,-7-1 10-15,10 3-9 16,-3 1 8-16,10 6-8 15,-6-2 9-15,7 4-10 16,-9-5 9-16,7 4-8 16,-10-4 8-16,7 0-8 15,-6-4 12-15,13 6-7 16,-9-5 9-16,10 5-10 16,-9 0 10-16,11 8-12 15,-12-3 7-15,9 6-9 16,-5-7 9-16,7-1-9 15,-10-4 8-15,8 2-8 16,-9-12 8-16,7 3-8 16,-9 2 8-16,7 1-8 15,-6-4 9-15,5 4-8 16,-9-3 7-16,4 0-8 0,-5-1 8 16,-3-1-9-16,-13-1 9 15,8 3-7-15,-9-4 7 16,4-2-8-16,-7-2 9 15,8-3-8-15,-16-3 8 16,3-1-10-16,-11-3 11 16,6 1-7-16,-9 0 10 0,-2 0-10 15,-5 3 10 1,-2-2-8-16,-7 2 7 0,-1-1-8 16,-5-1 8-16,-1 1-10 15,-3-2 8-15,-4-1-15 16,-4 1-4-16,-7-8 447 15,-4-1-811-15,-8 15 411 16</inkml:trace>
  </inkml:traceGroup>
</inkml:ink>
</file>

<file path=ppt/ink/ink1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6:28.0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35F79C-8BBE-4EDF-9636-278C491F1ACB}" emma:medium="tactile" emma:mode="ink">
          <msink:context xmlns:msink="http://schemas.microsoft.com/ink/2010/main" type="inkDrawing" rotatedBoundingBox="27264,7273 28481,6677 28512,6741 27295,7337" semanticType="callout" shapeName="Other">
            <msink:sourceLink direction="with" ref="{31EC275F-A567-4864-8525-86330374C35A}"/>
          </msink:context>
        </emma:interpretation>
      </emma:emma>
    </inkml:annotationXML>
    <inkml:trace contextRef="#ctx0" brushRef="#br0">0 635 1203 0,'19'-37'290'0,"20"-2"96"0,37-7-336 15,13-1-42-15,35-24 0 16,8 1-4-16,26-9 3 16,-17 9-6-1,2 3 2-15,-32 24-3 0,-18 10 0 16,-42 18-16-16,-22 10-46 15,-34 11-16-15,-31 16-314 16,-25 6 52 0</inkml:trace>
  </inkml:traceGroup>
</inkml:ink>
</file>

<file path=ppt/ink/ink1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4:41.5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D0AF051-22E4-47DD-BEAB-29DF87E21BEA}" emma:medium="tactile" emma:mode="ink">
          <msink:context xmlns:msink="http://schemas.microsoft.com/ink/2010/main" type="inkDrawing" rotatedBoundingBox="13293,10467 15471,7669 16269,8291 14091,11088" semanticType="callout" shapeName="Other">
            <msink:sourceLink direction="to" ref="{53A05EC9-91BB-465C-83CD-E053343E76B3}"/>
            <msink:sourceLink direction="from" ref="{A6E2E8D1-5CEE-4BD7-9C1A-749A3B31EBED}"/>
          </msink:context>
        </emma:interpretation>
      </emma:emma>
    </inkml:annotationXML>
    <inkml:trace contextRef="#ctx0" brushRef="#br0">-7 479 733 0,'-4'-16'356'16,"10"0"-12"-16,16-5-126 15,12-1-155-15,23-13-8 16,9-6-26-16,12-7-1 16,-4 1-17-16,15-7 4 0,-15 10-8 15,6 4 5 1,-13 8-7-16,7 7 3 0,-18 11-8 16,4 5 4-16,-13 6-6 15,1 4 2-15,-15 7-3 16,-8 12 9-16,-12 10 0 15,-16 25 18-15,-11 12 3 16,-18 34 6-16,-7 10-8 16,-17 35 2-16,2-5-16 0,-4 16-1 15,13-22 1-15,12-7 382 16,20-37-805-16,9-30 402 16</inkml:trace>
    <inkml:trace contextRef="#ctx0" brushRef="#br0" timeOffset="-424.63">-1203 2774 802 0,'-25'3'298'16,"1"-4"51"-16,7-1-224 0,3-1 1 15,8 0-50-15,1-8 2 16,7 0-35-16,9-11 3 16,4-6-22-16,17-16 5 15,7-11-17-15,25-23 6 16,3-16-11-16,21-38 5 16,8-3-10-16,20-20 5 15,-3 7-7-15,19-26 5 16,-5 25-6-16,12-15 5 15,-12 10-6-15,17-17 6 16,-18 33-6-16,2-9 5 16,-21 23-5-16,-4 3 6 15,-29 26-7-15,0-9 12 16,-22 26 0-16,-5 3 12 0,-16 13-5 16,-6 12 9-16,-11 25-9 15,-6 6 3-15,-6 13-14 16,-2 4 6-16,-2 7-9 15,-4 1 4-15,-2 7-9 16,0 3 4-16,-1-1-26 16,-1 3-45-16,-1-3-39 15,-1 3-330-15,-4-9 51 0</inkml:trace>
  </inkml:traceGroup>
</inkml:ink>
</file>

<file path=ppt/ink/ink1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5:25.81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DC2B0C8-71E2-4C47-A0A0-28BC5ABF1944}" emma:medium="tactile" emma:mode="ink">
          <msink:context xmlns:msink="http://schemas.microsoft.com/ink/2010/main" type="inkDrawing" rotatedBoundingBox="13586,10000 15638,7616 16493,8352 14441,10736" semanticType="callout" shapeName="Other">
            <msink:sourceLink direction="from" ref="{53A05EC9-91BB-465C-83CD-E053343E76B3}"/>
            <msink:sourceLink direction="to" ref="{53A05EC9-91BB-465C-83CD-E053343E76B3}"/>
          </msink:context>
        </emma:interpretation>
      </emma:emma>
    </inkml:annotationXML>
    <inkml:trace contextRef="#ctx0" brushRef="#br0">-783 2288 354 0,'-39'0'316'0,"6"10"-50"0,3-1 9 16,4-3-155-1,4 4-8-15,4-2-23 0,3-7-13 16,2 2-20-16,8 0-7 16,4-6-9-16,6-5-15 15,7-4-3-15,21-24-14 16,6-19-3-16,35-33-8 15,12-14 10-15,36-28-7 16,-6-6 8-16,26-20-9 16,-14 15 10-16,12-12-10 15,-18 5 8-15,13-7-8 16,-19 23 7-16,9-9-9 16,-20 16 9-16,0 9-9 15,-18 23 8-15,-9 5-7 16,-26 27 9-16,-10 13 4 15,-25 13 18-15,-15 13 8 0,-12 13 10 16,-8 9-8-16,-3 8-2 16,-1 7-16-16,4 3-9 15,2 4-9-15,10-2 5 16,1-3-34-16,5-3-27 16,0-3 75-16,-2 3-440 15,-9-17 141-15</inkml:trace>
    <inkml:trace contextRef="#ctx0" brushRef="#br0" timeOffset="502.7496">294 225 1022 0,'-9'-14'264'16,"-1"1"79"-16,15 2-294 16,9 2-30-16,22-7-14 15,11-3 2-15,27 0-10 16,1 2 10-16,19 2-9 16,-3 8 8-16,8 6-8 0,-21 2 7 15,6 1-8-15,-19 1 8 16,-2-3-8-16,-17 0 9 15,-4 0-10 1,-17 2 9-16,-6 1-9 0,-16 5 17 16,-14 18 0-16,-11 17 17 15,-14 24 2-15,-6 14 10 16,-12 26-13-16,1 3-1 16,-5 18-14-16,11-10-2 0,-2 1-10 15,10-17 3 1,6 2-7-16,16-29 8 0,4 2-21 15,9-16 18-15,7-31-393 16,3-30 120-16</inkml:trace>
  </inkml:traceGroup>
</inkml:ink>
</file>

<file path=ppt/ink/ink1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3:07.1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9C7FC7D-5CB8-4075-895E-55A30F2A601C}" emma:medium="tactile" emma:mode="ink">
          <msink:context xmlns:msink="http://schemas.microsoft.com/ink/2010/main" type="inkDrawing" rotatedBoundingBox="12362,10910 13188,12208 12040,12938 11214,11640" semanticType="enclosure" shapeName="Other"/>
        </emma:interpretation>
      </emma:emma>
    </inkml:annotationXML>
    <inkml:trace contextRef="#ctx0" brushRef="#br0">-2726 3265 1129 0,'-28'-24'280'16,"-8"7"97"-1,6 8-328-15,-7 6 4 0,-1 7-21 0,-9 6 10 16,3 9-13-16,-11 9 9 16,5 3-23-16,-6 13 9 15,13 5-13-15,1 15 6 16,12-1-16-16,-1 20 9 16,11-6-13-16,1 15 9 15,8-6-9-15,6 13 9 16,5-14-11-16,8 4 9 15,6-15-9-15,11 3 11 16,3-15-11-16,16 3 12 16,3-9-10-16,13 4 9 15,-5-13-10-15,14-2 8 16,-7-10-9-16,14-7 9 0,-7-12-8 16,12-5 10-16,-7-10-8 15,14-7 9 1,-10-10-10-16,5-10 11 0,-15-4-11 15,4-13 10-15,-16 4-8 16,1-5 7-16,-17 7-8 16,4-6 9-16,-12 3-10 0,-7-1 9 15,-5 3-9 1,-1-7 9-16,-8 6-9 16,-3-19 11-16,-8-7-9 0,-11-16 10 15,-8-2-9-15,-12-13 25 16,-7 16-1-16,-17-3 26 15,3 16 0-15,-14-2 19 16,-3 9-21-16,-14-1 4 16,11 9-27-16,-23 8 0 15,8 13-20-15,-7 9 3 16,13 14-12-16,-18 10-29 16,13 15-59-16,-16 31 405 15,17 28-823-15,-3 37 357 16</inkml:trace>
  </inkml:traceGroup>
</inkml:ink>
</file>

<file path=ppt/ink/ink1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32.5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36C444E-0ACE-435F-AFA8-70A0D7EA0891}" emma:medium="tactile" emma:mode="ink">
          <msink:context xmlns:msink="http://schemas.microsoft.com/ink/2010/main" type="inkDrawing" rotatedBoundingBox="3671,15114 22490,14953 22493,15327 3675,15489" shapeName="Other"/>
        </emma:interpretation>
      </emma:emma>
    </inkml:annotationXML>
    <inkml:trace contextRef="#ctx0" brushRef="#br0">-9 219 1089 0,'-3'5'284'0,"-1"-5"84"0,6-2-304 16,1 2-43-1,3-3-4-15,2 2-13 0,5-1 0 16,-2 2-2-16,3 3 1 16,-2 0-2-16,3 0 1 15,-4 1 4-15,0 0 11 16,-2-2 1-16,3 1 5 16,-1 2-2-16,7-1-3 15,2-2-12-15,5-1-2 16,2-4-3-16,7-3 0 15,6-6 0 1,2-1-1-16,-1-3 0 16,-4-1 0-16,-1-2 1 0,-7 5 0 15,3 0 1-15,-5 1-1 16,8 4 1-16,-7 3-1 16,3 4 2-16,-7 1-1 15,4 4 1-15,-5 0-1 16,4 0 0-16,-3-1-2 15,4-2 1-15,-2 0-1 16,4-4 1-16,-6 3 0 16,7-1-2-16,-7-2 2 0,2-1-1 15,-2 2 0-15,3 1 0 16,-9-2 0-16,4 0 1 16,-3 4-1-16,-3 4 2 15,1-4-1-15,8 7 2 16,-5 1 0-16,13 0 1 15,-3 0-1-15,8 3 0 16,-4-3-2-16,9 0 0 16,-6-2 0-16,7-3 0 15,-5 3 0-15,8-1 0 16,0-2-2-16,8 0 0 16,-6 2 0-16,1 0 0 15,-3-1-1-15,6 3 2 16,-9-3 0-16,14 3 0 0,-1-4 1 15,12 3 0-15,-6 0 0 16,10 1-1-16,-5-1-1 16,5 0 1-16,-12-3-2 15,10 2 2-15,-8 1-1 16,9 0 2-16,-3 2-2 16,14 2 1-16,-11-6 0 15,10 1 0-15,-12-2-2 16,10 5 1-16,-9-3 0 15,12 4 1-15,-8 1 0 0,14-4 1 16,-7-8-2-16,12 2 1 16,-16-1-2-16,10 4 1 15,-9 2 1-15,2 7 1 16,-10-2-1-16,16-1 2 16,-8-3-2-16,10 0 1 15,-10 1-3-15,12-1 2 16,-11 0-2-16,9-3 2 15,-9 2 0-15,17 0 0 16,-11-5 1-16,12 6-1 16,-14-6-2-16,12 0 2 15,-13 2-1-15,16-1 0 16,-13-7 1-16,17 3 0 16,-8 0-1-16,5-4 0 15,-15 3 2-15,12 2-1 16,-16 5 0-16,13-3 1 0,-6 7 0 15,14-6-1-15,-14 4-1 16,18-4 2-16,-13 4-1 16,14-11 0-16,-10 7 0 15,16-5-1-15,-18 2-1 16,17-6 0-16,-15 5 0 0,14-11 1 16,-14 5 0-16,19-5 2 15,-18-1 0-15,11-2 0 16,-13 11 0-16,15-8 0 15,-13 1-2-15,19 4 2 16,-16-2-1-16,10 0-1 16,-12 1 1-16,10 1 1 15,-10 0-1-15,17-2 2 16,-12-2-1-16,9-1-2 16,-15 0 0-16,10 0 1 15,-15 1-1-15,15 1 1 16,-6 2 0-16,5-2 1 15,-18 1-2-15,16 3 0 16,-17 5 1-16,11 0 1 16,-5 7 0-16,12-2 0 15,-16 3 0-15,10-5-2 16,-14 0 0-16,12 1 2 0,-12-1-1 16,16 0 2-16,-11 3-1 15,3-1-2-15,-17 1 0 16,10 5 0-16,-15 1 1 15,8 4 0-15,-3 1 1 16,16 3 1-16,-12-1-2 16,9 1 0-16,-12-1-1 0,13-1 1 15,-14 0-1 1,11-3 1-16,-5-4 1 0,14 0 0 16,-14-7-2-16,14 1 1 15,-12-2 0 1,14 2 0-16,-15-1-1 0,20 2 1 15,-13-3 1-15,11 0-1 16,-14 0-1-16,17 0 1 16,-16-1 0-16,21 4 0 15,-12-2 2-15,20 1-2 16,-14-7-1-16,15-4-1 16,-13 1 1-16,17-5 0 15,-14-1 0-15,14-1 1 16,-17 7-1-16,17-3 2 15,-20 5-1-15,15 2 0 16,-9 4 0-16,6 0 1 16,-15-1-1-16,13-1 0 0,-14 1 1 15,9-4-1-15,-1-1 0 16,9 1 0-16,-19-1-2 16,11-1 1-16,-15 4 1 15,7 0 1-15,-12 0 0 16,15 2 2-16,-15-3-4 15,3 1 0-15,-16 2 0 16,11-4 1-16,-15 2 0 16,7 0 1-16,-5-2 0 0,6 0 0 15,-6 2-2-15,-1-3 1 16,-8 3-1-16,7-4 0 16,-12 3 0-16,5-4 2 15,-1 2-1-15,9-2 1 16,-7 0 1-16,10 0-2 15,-9-1 0-15,1-1-1 16,-9 4 1-16,6 1-1 16,-9 1 0-16,10 2 2 15,-4 1 0-15,9-3 0 16,-1 1-1-16,8 0 2 16,-10-3-2-16,7 1-1 15,-13 0 1-15,7 1-1 16,-13 1 1-16,4 1 0 15,-4 0 1-15,3 1 0 16,-9 1-1-16,-1 0 2 0,-10 0-1 16,1 1-1-16,-11-1 0 15,1 0 1-15,-6 2-1 16,2 0 1-16,-4-1-1 16,1 1 0-16,-1 1 0 15,1 0 7-15,-7-3 5 16,-1 3 13-16,-7-1 4 15,1-1 5-15,-5 2-5 0,-1 1-3 16,0-1-11-16,2-5-4 16,-5 4-7-16,2-1 1 15,2-1-3-15,-4 2 0 16,-1-2-1-16,2 0-28 16,-4 1-37-16,-25-5-378 15,-7 1 84-15</inkml:trace>
  </inkml:traceGroup>
</inkml:ink>
</file>

<file path=ppt/ink/ink1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37.3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18D3EE9-B013-4AFE-BEBC-168BA9D609B5}" emma:medium="tactile" emma:mode="ink">
          <msink:context xmlns:msink="http://schemas.microsoft.com/ink/2010/main" type="inkDrawing" rotatedBoundingBox="22285,15684 22314,14447 22591,14454 22561,15691" shapeName="Other">
            <msink:destinationLink direction="to" ref="{1B387832-1F82-4C80-8BBC-107D0E0E7636}"/>
          </msink:context>
        </emma:interpretation>
      </emma:emma>
    </inkml:annotationXML>
    <inkml:trace contextRef="#ctx0" brushRef="#br0">166 181 878 0,'-2'-12'296'0,"1"9"50"16,-2 0-212-16,4 4-65 0,-4 20-14 15,-3 7-23-15,0 28-8 16,-2 23-18-16,-2 30 4 16,-1 1-1-16,5 17 2 15,0-22-4-15,1-11 0 16,0-34 3-16,7-12 6 16,-2-26 2-16,3-7 4 15,2-11 2-15,3-13 1 16,-4-10-6-16,4-33 2 15,0-21-3-15,0-47-1 16,-2-8-8-16,-4-26 0 16,-5 22-6-16,-4 13 1 15,-7 49-2-15,-5 20 20 0,4 39-1 16,-6 25 1 0,2 25-2-16,-1 31-1 0,3 15-19 15,6 26 1-15,8 1-2 16,9 5 3-16,11-19-1 15,8-9-1-15,-1-28-1 16,4-3 0-16,-4-25-1 16,-2-6 0-16,-15-15 3 15,4-4 6-15,-6-17 3 16,-3-18 2-16,-7-20 1 16,10-30-2-16,-4-20-4 0,1-28-4 15,-1 13-2-15,-1 13 1 16,-4 30-2-16,-1 24 2 15,-1 29 2-15,1 7-4 16,-4 9-3-16,4 22-2 16,-6 19-3-16,0 32 1 15,3 17 3-15,3 26 3 16,5-8 2-16,0-5 2 16,7-24-2-16,0-9 1 15,4-26-3-15,-1-11-1 16,1-17 0-16,3-13 4 15,-3-23 1-15,5-31 4 16,-2-24 2-16,4-52 1 16,-5-20-4-16,-4-41-1 15,-2 17-3-15,-3 15 1 0,-8 58-1 16,2 32-5-16,-3 60-2 16,-12 39-4-16,5 34 0 15,-10 30 1-15,3 13 7 16,3 17 0-16,12-16 6 15,2-10-1-15,14-25-3 16,6-8-1-16,5-24-2 0,-2-10-2 16,-3-12 1-16,-3-14 0 15,-9-5-1-15,-6-22-14 16,-6-15-20-16,-7-21-23 16,2 3 2-16,-3 5 2 15,-10 25 10-15,1 43 19 16,-5 43 23-16,-12 35 1 15,1 20-4-15,2 23-379 16,4-27 131-16</inkml:trace>
  </inkml:traceGroup>
</inkml:ink>
</file>

<file path=ppt/ink/ink1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40.6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894A932-5767-4AC0-B7AD-9A7FB66AE79F}" emma:medium="tactile" emma:mode="ink">
          <msink:context xmlns:msink="http://schemas.microsoft.com/ink/2010/main" type="inkDrawing" rotatedBoundingBox="22144,15718 22215,14920 22388,14935 22317,15734" shapeName="Other"/>
        </emma:interpretation>
      </emma:emma>
    </inkml:annotationXML>
    <inkml:trace contextRef="#ctx0" brushRef="#br0">226 71 839 0,'-3'-24'297'0,"-5"8"65"15,1 13-236-15,1 14-19 16,-5 13-44-16,-3 28-20 15,2 13-34-15,1 28-5 0,6-4-1 16,0 12 2 0,7-20-2-16,-2 1 0 0,0-21 0 15,-3-9 8-15,-1-20 4 16,1-10 20-16,2-20 7 16,-1-15 7-16,4-13-8 15,2-29-5-15,0-13-21 16,-3-24-5-1,1-7-8-15,-9-6-1 0,0 24 0 0,-8 13-1 16,5 34-9-16,-8 24-2 16,6 28-1-1,-4 22-3-15,4 14 1 0,-3 10 6 16,8 2 1-16,-3 7 4 16,5-8 2-16,1 1 2 15,-1-8 1-15,3-4 1 16,4-14-1-16,0-12 2 15,4-16-1-15,3-23 10 16,4-20-2-16,3-28 3 16,2-17-1-16,4-41-1 15,-8-2-7-15,-4-8 0 16,-7 25-2-16,-5 14-1 16,1 45-2-16,1 22-8 15,0 22-3-15,1 24-3 16,-1 14 0-16,-3 19 2 0,-1 11 8 15,-1 19 3-15,2-13 3 16,3-1 1-16,6-14-2 16,8-9-25-16,5-19 393 15,-8-10-784-15,-2-36 365 16</inkml:trace>
  </inkml:traceGroup>
</inkml:ink>
</file>

<file path=ppt/ink/ink1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33.8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B387832-1F82-4C80-8BBC-107D0E0E7636}" emma:medium="tactile" emma:mode="ink">
          <msink:context xmlns:msink="http://schemas.microsoft.com/ink/2010/main" type="inkDrawing" rotatedBoundingBox="22324,15623 22341,14471 22494,14473 22477,15626" semanticType="callout" shapeName="Other">
            <msink:sourceLink direction="to" ref="{518D3EE9-B013-4AFE-BEBC-168BA9D609B5}"/>
          </msink:context>
        </emma:interpretation>
      </emma:emma>
    </inkml:annotationXML>
    <inkml:trace contextRef="#ctx0" brushRef="#br0">63 324 846 0,'0'-12'273'0,"-6"2"49"15,0 1-225-15,0 0-26 16,2 2-27-16,3 4-4 16,-1 3-13-16,2 5-9 15,3 1-13-15,1 16-2 16,2 9-1-16,0 21-1 16,0 9 0-16,1 26 2 15,-3-1-2-15,1 13 2 16,-3-16 0-16,-2 1 2 15,0-22-2-15,-4-4 2 16,3-19 0-16,-2-3 0 0,3-11-3 16,0-5 1-16,0-10-3 15,0-6 2-15,0-8 1 16,0-26 1-16,1-8 0 16,7-29 0-16,-3-19-1 15,4-29-1-15,-2 9-1 16,-4-15 0-16,-3 27-1 15,-2 6 1-15,-3 31-1 16,1 9 2-16,-1 23-1 0,-3-3 1 16,0 15 0-16,4 0 0 15,-3 10-1-15,1 2 2 16,0 9-3-16,1 10-1 16,-4 9-1-16,4 28-1 15,2 11 0-15,-3 25 4 16,-2 3 0-16,6 14 4 15,-2-23 1-15,4-7 0 16,3-26-3-16,4-15 0 16,-2-24-5-16,8-11 3 15,-1-20 0-15,9-37 2 16,1-26 1-16,4-40 2 16,-1-11-2-16,-6-27 0 15,-13 25-2-15,-6 18 2 16,-7 44-2-16,-11 19 9 0,6 45-3 15,-9 31 1-15,4 25-2 16,-5 25 1-16,3 15-7 16,-3 25 3-16,11-11 0 15,2 1 2-15,11-21-3 16,9-8 0-16,9-29-5 16,8-7 1-16,5-21-13 15,-5-14-248-15,-4-19-125 16,-29-20-52-16</inkml:trace>
  </inkml:traceGroup>
</inkml:ink>
</file>

<file path=ppt/ink/ink1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47.4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5280775-D18E-48D5-9FA0-77A7AE183595}" emma:medium="tactile" emma:mode="ink">
          <msink:context xmlns:msink="http://schemas.microsoft.com/ink/2010/main" type="inkDrawing" rotatedBoundingBox="1289,12851 1513,3164 1666,3168 1442,12854" semanticType="callout" shapeName="Other">
            <msink:sourceLink direction="with" ref="{CA916067-720C-451B-AF36-78CA85D97AC8}"/>
          </msink:context>
        </emma:interpretation>
      </emma:emma>
    </inkml:annotationXML>
    <inkml:trace contextRef="#ctx0" brushRef="#br0">71 9645 845 0,'-32'19'240'0,"7"-7"66"0,11-6-227 16,9-12-29-16,4-6-12 15,4-23-14-15,3-14-8 0,1-26-16 16,-4-10 6-16,8-20-9 16,-5 11 9-16,-3-17-9 15,0 8 7-15,5-29-7 16,-8 3 9-16,0-34-9 31,2 0 8-31,-10-53-7 0,0 28 7 16,3-24-8-16,7 22 8 0,2-4-8 15,12 54 7-15,-2-16-6 16,3 27 7-16,-1-12-9 16,-8 25 9-16,0-27-8 15,-2 10 7-15,-3-36-7 16,0 7 7-16,-3-23-8 15,4 17 9-15,2-7-8 16,-5 37 7-16,4-2-7 0,-3 29 7 16,-5-8-6-16,-7 14 6 15,5-16-8-15,-4 6 14 16,1-26 3-16,-1 5 9 16,4-32 0-16,-4 14 9 15,2-20-15-15,3 15-1 0,-1-16-10 16,7 33 1-16,-1-7-7 15,4 20 5-15,1-7-6 16,3 21 6-16,1-19-7 16,1 10 6-1,0-19-5-15,5 11 5 0,4-31-6 16,-4 22 7-16,1-22-6 16,3 17 5-16,-1-12-5 15,-5 20 6-15,2-2-7 16,-5 24 7-16,-8-6-8 15,-3 20 9-15,0 2-8 16,-5-2 7-16,-1-11-7 16,-2 17 7-16,0-17-6 15,-1 21 5-15,6-7-7 16,1 22 10-16,5-3-1 16,0 27 10-16,-1 6 2 15,-4 20 12-15,-1 2-5 0,0 17 1 16,-2 1-9-16,4-1-2 15,2 2-11-15,1 7 0 16,0-6-4-16,1 4 4 16,0 2-6-16,-5 4 7 15,2-6-3-15,-6 5-8 16,0 6-47-16,-2-3-42 16,5 3-293-16,-4 1 38 15</inkml:trace>
  </inkml:traceGroup>
</inkml:ink>
</file>

<file path=ppt/ink/ink1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48.0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7A250E-DB4B-4EC5-B025-4B6236BD5918}" emma:medium="tactile" emma:mode="ink">
          <msink:context xmlns:msink="http://schemas.microsoft.com/ink/2010/main" type="inkDrawing" rotatedBoundingBox="1010,3206 1926,3001 1964,3171 1048,3376" semanticType="callout" shapeName="Other"/>
        </emma:interpretation>
      </emma:emma>
    </inkml:annotationXML>
    <inkml:trace contextRef="#ctx0" brushRef="#br0">77 174 623 0,'-22'4'350'0,"-1"1"-12"16,7-5-134-16,5 3-60 15,5-3-59-15,4-3-27 16,5 3-24-16,8-6-20 16,7 4-12-16,10 2-10 15,8 5 9-15,14 1-7 0,5 10 8 16,22-3-7-16,-2 5 8 16,10-11-6-1,-5-7 5-15,3-16-6 0,-17-6 7 16,1-20-5-16,-14 6 6 15,-3-8-4-15,-15 12 6 16,-8 6-6-16,-12 15 7 16,-8 0-4-16,-9 14 8 15,-6 2-8-15,0 4 7 16,-6 2-5-16,-1 6 4 0,-11 0-7 16,0-2 15-16,-10-3 3 15,-2-4 8-15,-7-3-5 16,1-5 5-16,-6-2-10 15,4 0-7-15,-7 7-6 16,6-5 1-16,-2 10-6 16,4 8 4-16,-4 6-7 15,10-1 6-15,4 14-5 16,7-8 6-16,9-4-8 16,10-12 8-16,4-5-10 15,5-8 6-15,3-5-8 16,-1-3 9-16,4 4-7 15,-3-3 10-15,4 3-6 16,-4 0 8-16,5 6-9 0,-2 0 8 16,3 5-28-16,-2-2-13 15,2 3-18-15,-6 1-353 16,-8 2 92-16</inkml:trace>
  </inkml:traceGroup>
</inkml:ink>
</file>

<file path=ppt/ink/ink129.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1T09:37:06.20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0A0BB1-5E32-49D3-833B-C6A4E2CB5D50}" emma:medium="tactile" emma:mode="ink">
          <msink:context xmlns:msink="http://schemas.microsoft.com/ink/2010/main" type="writingRegion" rotatedBoundingBox="34676,17983 34691,17983 34691,17998 34676,17998"/>
        </emma:interpretation>
      </emma:emma>
    </inkml:annotationXML>
    <inkml:traceGroup>
      <inkml:annotationXML>
        <emma:emma xmlns:emma="http://www.w3.org/2003/04/emma" version="1.0">
          <emma:interpretation id="{1D3729A1-8ECE-4E48-B086-5E274C713291}" emma:medium="tactile" emma:mode="ink">
            <msink:context xmlns:msink="http://schemas.microsoft.com/ink/2010/main" type="paragraph" rotatedBoundingBox="34676,17983 34691,17983 34691,17998 34676,17998" alignmentLevel="1"/>
          </emma:interpretation>
        </emma:emma>
      </inkml:annotationXML>
      <inkml:traceGroup>
        <inkml:annotationXML>
          <emma:emma xmlns:emma="http://www.w3.org/2003/04/emma" version="1.0">
            <emma:interpretation id="{92173B2B-6F0F-4F87-B85D-47CF3A8C2635}" emma:medium="tactile" emma:mode="ink">
              <msink:context xmlns:msink="http://schemas.microsoft.com/ink/2010/main" type="line" rotatedBoundingBox="34676,17983 34691,17983 34691,17998 34676,17998"/>
            </emma:interpretation>
          </emma:emma>
        </inkml:annotationXML>
        <inkml:traceGroup>
          <inkml:annotationXML>
            <emma:emma xmlns:emma="http://www.w3.org/2003/04/emma" version="1.0">
              <emma:interpretation id="{5C7F5D41-4552-4045-ABBA-D3EF97773107}" emma:medium="tactile" emma:mode="ink">
                <msink:context xmlns:msink="http://schemas.microsoft.com/ink/2010/main" type="inkWord" rotatedBoundingBox="34676,17983 34691,17983 34691,17998 34676,17998"/>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l</emma:literal>
                </emma:interpretation>
              </emma:one-of>
            </emma:emma>
          </inkml:annotationXML>
          <inkml:trace contextRef="#ctx0" brushRef="#br0">0 0 0</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6:28.62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BC6720-B76C-489C-B795-14BA1149FE98}" emma:medium="tactile" emma:mode="ink">
          <msink:context xmlns:msink="http://schemas.microsoft.com/ink/2010/main" type="inkDrawing" rotatedBoundingBox="28532,6104 29611,6306 29423,7309 28344,7107" semanticType="callout" shapeName="Other">
            <msink:sourceLink direction="with" ref="{31EC275F-A567-4864-8525-86330374C35A}"/>
          </msink:context>
        </emma:interpretation>
      </emma:emma>
    </inkml:annotationXML>
    <inkml:trace contextRef="#ctx0" brushRef="#br0">34 54 1106 0,'-24'-9'292'0,"12"-5"87"0,15 11-328 15,19 0-3-15,18-1-31 16,42 1 7-16,21-3-11 15,28-3 0-15,2 6 0 16,16 4 2-16,-28 4-14 16,-9 10 3-1,-25 6-3-15,-20 10 0 0,-32 7-4 16,-28 15 4-16,-28 2-2 0,-36 22 5 16,-18-2-2-16,-30 14 4 15,3-2-2-15,-20 18-28 16,18-13-27-16,-4 21-346 15,28-19 76-15</inkml:trace>
  </inkml:traceGroup>
</inkml:ink>
</file>

<file path=ppt/ink/ink1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4:37.0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D0611AB-9FEE-4A3D-A555-9BA8DBF294DD}" emma:medium="tactile" emma:mode="ink">
          <msink:context xmlns:msink="http://schemas.microsoft.com/ink/2010/main" type="inkDrawing" rotatedBoundingBox="7027,7892 7530,6938 8012,7192 7509,8146" semanticType="callout" shapeName="Other">
            <msink:sourceLink direction="with" ref="{00D931A8-A56D-4278-97BF-8D5FB140E847}"/>
          </msink:context>
        </emma:interpretation>
      </emma:emma>
    </inkml:annotationXML>
    <inkml:trace contextRef="#ctx0" brushRef="#br0">72 578 1046 0,'-11'-2'287'0,"-9"13"73"0,-6 5-301 16,-16 33-24-16,-5 12-26 15,-14 30-4-15,1 8-4 16,-7 23 0-16,11-19-1 16,-4 12 2-16,16-26 0 0,10-6-1 31,19-28-3-31,22-11 0 0,22-28-1 0,36-24 1 15,13-24-1-15,33-22 5 16,1-9 1-16,12-11 1 16,-22 4-20-16,-7 1-343 15,-38 15 107-15</inkml:trace>
  </inkml:traceGroup>
</inkml:ink>
</file>

<file path=ppt/ink/ink1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4:36.7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0D931A8-A56D-4278-97BF-8D5FB140E847}" emma:medium="tactile" emma:mode="ink">
          <msink:context xmlns:msink="http://schemas.microsoft.com/ink/2010/main" type="inkDrawing" rotatedBoundingBox="7493,7170 8594,6340 8727,6516 7626,7347" shapeName="Other">
            <msink:destinationLink direction="with" ref="{3D0611AB-9FEE-4A3D-A555-9BA8DBF294DD}"/>
          </msink:context>
        </emma:interpretation>
      </emma:emma>
    </inkml:annotationXML>
    <inkml:trace contextRef="#ctx0" brushRef="#br0">1075 202 732 0,'-3'-22'227'0,"-5"3"31"0,10-5-180 15,1 2-78-15,5-4 9 16,0 2 10-16,4 1 34 15,-5 5 15-15,-3 3 36 16,-7 7 2-16,-6 3 1 16,-15 5-31-16,-13 7-15 15,-6 7-34-15,-15 19-11 16,-3 9-10-16,-13 13-2 16,5 6-1-16,-7 16-2 15,7-4-2-15,-11 7 2 16,15-7-1-16,0 0 2 15,8-18-1-15,2-3 2 0,16-16-2 16,3-2 2 0,8-12-2-16,3 2 1 0,12-12-1 15,5-4-2-15,5-8-4 16,13-9-6-16,10-10-10 16,13-19-8-16,9-4 2 15,18-14 1-15,-7 1 7 16,3-5 10-16,-13 16 7 0,-6 2 2 15,-19 14 0 1,-1 4 0-16,-12 12 0 0,-4 1 8 16,-4 4 4-16,-5 4 3 15,-4 6-2-15,-10 10 1 16,-11 7-5-16,-14 18-5 16,-3 4-2-16,-10 8 1 15,4 1-1-15,1 2 0 16,11-9 0-16,0 4-15 15,11-11-18-15,6-6-59 16,16-11-291-16,16-12 58 16</inkml:trace>
  </inkml:traceGroup>
</inkml:ink>
</file>

<file path=ppt/ink/ink1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03.15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AAD0631-7F8A-4AAE-9BB2-BB2B2DE36A0F}" emma:medium="tactile" emma:mode="ink">
          <msink:context xmlns:msink="http://schemas.microsoft.com/ink/2010/main" type="writingRegion" rotatedBoundingBox="22594,3010 22400,3420 22195,3323 22389,2913">
            <msink:destinationLink direction="with" ref="{9494C87F-A9D6-4B0A-96F1-8026EDDB4962}"/>
          </msink:context>
        </emma:interpretation>
      </emma:emma>
    </inkml:annotationXML>
    <inkml:traceGroup>
      <inkml:annotationXML>
        <emma:emma xmlns:emma="http://www.w3.org/2003/04/emma" version="1.0">
          <emma:interpretation id="{AF89AF7C-D927-4464-BA72-A6D37B4D5DFF}" emma:medium="tactile" emma:mode="ink">
            <msink:context xmlns:msink="http://schemas.microsoft.com/ink/2010/main" type="paragraph" rotatedBoundingBox="22594,3010 22400,3420 22195,3323 22389,2913" alignmentLevel="1"/>
          </emma:interpretation>
        </emma:emma>
      </inkml:annotationXML>
      <inkml:traceGroup>
        <inkml:annotationXML>
          <emma:emma xmlns:emma="http://www.w3.org/2003/04/emma" version="1.0">
            <emma:interpretation id="{DC60C9C1-8B4C-49F3-9624-7B8F3A221324}" emma:medium="tactile" emma:mode="ink">
              <msink:context xmlns:msink="http://schemas.microsoft.com/ink/2010/main" type="line" rotatedBoundingBox="22594,3010 22400,3420 22195,3323 22389,2913"/>
            </emma:interpretation>
          </emma:emma>
        </inkml:annotationXML>
        <inkml:traceGroup>
          <inkml:annotationXML>
            <emma:emma xmlns:emma="http://www.w3.org/2003/04/emma" version="1.0">
              <emma:interpretation id="{7031BD6B-2E12-4B4B-992B-4434A71985BC}" emma:medium="tactile" emma:mode="ink">
                <msink:context xmlns:msink="http://schemas.microsoft.com/ink/2010/main" type="inkWord" rotatedBoundingBox="22195,3323 22389,2913 22594,3010 22400,3420">
                  <msink:destinationLink direction="to" ref="{6F2C5E88-FD91-4CFB-BDB5-06A139FD0CFA}"/>
                  <msink:destinationLink direction="to" ref="{8EA314BB-9E34-408F-98E2-13F07DD760E9}"/>
                </msink:context>
              </emma:interpretation>
              <emma:one-of disjunction-type="recognition" id="oneOf0">
                <emma:interpretation id="interp0" emma:lang="" emma:confidence="1">
                  <emma:literal/>
                </emma:interpretation>
              </emma:one-of>
            </emma:emma>
          </inkml:annotationXML>
          <inkml:trace contextRef="#ctx0" brushRef="#br0">9 346 428 0,'2'-9'210'16,"1"-2"24"-16,0-5-56 15,3-3-43-15,2 2 0 16,-3 0 14-16,-1-4-18 0,1 12-11 16,-2 9-13-16,-1-6-9 15,1 9-17-15,-3 13-20 16,0 6-21-16,3 4-20 15,-3 12-6 1,6-1-11-16,2-10 5 0,5-8-4 16,-6-14 8-16,12-19-5 15,-1-10 16-15,-1-14 11 16,-3-9 9-16,-3-8-3 16,-8 7 4-16,-3 1-8 15,-3 14-6 1,-5 14-9-16,0 11 2 0,-1 15-9 15,-1 8 0-15,-1 7-11 16,4 2 3-16,3 9-9 0,6-7 9 16,3-2-8-16,4-10 6 15,5-11-6-15,-1-8 7 16,4-12-6-16,-1-6 8 16,-7-17-5-16,2-2 6 15,-6-3-5-15,-5 15 5 16,-3 2-7-16,0 15 6 0,-8 24-8 15,1 12 5 1,-6 10-6-16,2 2 5 0,2 10-5 16,6-9 8-16,2-9-8 15,11-11 6-15,5-2-8 16,1-17 8-16,2-13-6 16,1-6 9-1,-3-16-3-15,-10-5 6 0,-2-1-7 16,-4 8 11-16,-3 6 4 15,-5 16 5-15,-2 12-6 16,-1 15 6-16,-4 10-12 16,-1 1-5-16,0 6-6 15,6-2 5-15,7-8-7 16,4-7 4-16,7-9-5 16,1-5 6-16,-4-10-6 15,3-2 9-15,-8-7-1 16,-4 4-13-16,-7 4-112 15,-5 2-72-15,-15 23-352 16,3 17-18-16</inkml:trace>
          <inkml:trace contextRef="#ctx0" brushRef="#br0" timeOffset="-8684.5967">97 258 901 0,'0'-36'353'16,"-13"5"39"-16,-1 31-160 15,2 2-82-15,-6 2-5 16,0 6-14-16,5 7-22 16,2 0-48-16,5 2-26 15,6 0-11-15,4 3-11 0,7-8 3 16,10-6-12-16,2-5 4 15,6-9-6-15,-8-10 10 16,5-11 0-16,-6-4 13 16,-9-10-1-16,-6 0 10 15,-4 1-1-15,-6 13 1 16,-10 10-10-16,-1 17-1 16,-11 23-12-16,-1 5-2 15,-3 23-9-15,3-1 5 16,4 6-8-16,10-12 7 0,11-2-10 15,6-21 9-15,8-12-11 16,6-13 9-16,7-18-7 16,1-10 10-16,3-10-6 15,-1-2 9-15,-8 0-6 16,-8 14 6-16,-8 10-6 16,-8 9 7-16,-6 11-5 15,-2 11 3-15,-7 11-6 16,-2 5 6-16,3 13-9 15,0-4 8-15,4-3-8 16,9-12 8-16,4-4-10 16,5-16 6-16,7-7-8 15,-1-6 10-15,5-12-6 16,0-4 9-16,2-3-3 16,-5 9 7-16,-2 3-7 15,-3 8 4-15,-4 11-6 0,-4 6 3 16,1-4-5-16,-2 10 4 15,1 12-5-15,2-5 6 16,3 1-6-16,-1-1 6 16,4-8-9-16,-3-11 7 15,0-11-5-15,-3-5 8 16,5-7 1-16,-10-7 10 0,1-3-5 16,-6 9 6-16,-1 4-6 15,-4 10-2-15,-3 9-9 16,3 4 3-16,-1 8-8 15,4 5 4-15,2 4-94 16,9-7-123-16</inkml:trace>
        </inkml:traceGroup>
      </inkml:traceGroup>
    </inkml:traceGroup>
  </inkml:traceGroup>
</inkml:ink>
</file>

<file path=ppt/ink/ink1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35.35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84C67C-6093-4C66-8FC2-162C69BD3D48}" emma:medium="tactile" emma:mode="ink">
          <msink:context xmlns:msink="http://schemas.microsoft.com/ink/2010/main" type="inkDrawing" rotatedBoundingBox="12438,11168 13109,12351 12059,12946 11389,11763" semanticType="enclosure" shapeName="Other"/>
        </emma:interpretation>
      </emma:emma>
    </inkml:annotationXML>
    <inkml:trace contextRef="#ctx0" brushRef="#br0">282 94 323 0,'-52'27'77'0,"-7"1"25"15,10-1-86-15,4 1 10 16,18-9 38-16,5-2 23 16,10-5 17-16,4 4-2 15,5-8-14-15,1 11-34 16,4 1-24-16,-1 10-7 16,2 6 10-16,2 24-3 15,1 7 7-15,4 21-11 16,2 1 1-16,7 18-18 0,1-16-1 15,5 0-15-15,2-16 8 16,11 0-7-16,-4-18 10 16,16-3-8-16,-3-10 14 15,10-1-3-15,-2-15 9 16,9-1-10-16,-9-13 8 16,11-11-3-16,-7-5 9 15,12-12-8-15,-7-9 9 16,10-15-5-16,-7 0 1 15,7-23-12-15,-13 0 6 16,2-16-7-16,-15 2 14 0,-7-8 3 16,-19 3 16-16,-11-13-1 15,-17 9 13-15,-11-6-4 16,-13 10 4-16,-16 4-5 16,2 14 5-16,-18-2-2 15,-4 14-9-15,-6 3-16 16,4 9-3-16,-8 4-11 15,13 7-6-15,3 0-2 16,12 9 9-16,4-3-10 16,12 7 5-16,6 6-53 15,8 8-294-15,6-11-44 16</inkml:trace>
  </inkml:traceGroup>
</inkml:ink>
</file>

<file path=ppt/ink/ink1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6:56.1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7CF2E73-A77B-4A60-82EF-6567C7303E41}" emma:medium="tactile" emma:mode="ink">
          <msink:context xmlns:msink="http://schemas.microsoft.com/ink/2010/main" type="inkDrawing" rotatedBoundingBox="3660,13368 3703,12808 3925,12825 3882,13385" shapeName="Other"/>
        </emma:interpretation>
      </emma:emma>
    </inkml:annotationXML>
    <inkml:trace contextRef="#ctx0" brushRef="#br0">115 188 898 0,'-19'-1'292'15,"0"1"72"-15,5 3-225 16,5 0-25-16,2 6-17 16,7 2-15-16,2 0-20 15,4 0-9-15,0-1-6 0,1-4-4 16,-1-3 7-16,3-3-13 15,-1-5-7-15,3-9-15 16,0-8-1-16,2-9-10 16,-7-11 9-16,-3 1-9 15,-6 8 7-15,-5 2-3 16,-3 10 13-16,-1 12 2 16,1 4 10-16,0 8-4 15,3 11 0-15,0 24-13 16,5 4-4-16,3 12-11 15,6-4 3-15,7-2-8 16,1-22 6-16,6-8-8 16,1-18 9-16,2-14-9 15,-4-12 10-15,1-18-8 16,-7-8 10-16,-8 0-8 0,-9 10 10 16,-5 6-8-1,-7 19 8-15,-2 13-11 0,-1 15 7 16,-5 30-10-16,5 19 10 15,4 28-9-15,5 2 13 16,6 8-6-16,8-26 8 16,6-16-10-16,5-26 8 0,6-16-10 15,2-23 6-15,4-21-7 16,-7-8 8 0,-6-23-6-16,-6-5 8 0,-12-9-6 15,-6 17 9-15,-4 6-7 16,-3 23 5-16,-4 14-10 15,6 28 8-15,-4 21-10 16,3 13 9-16,4 22-9 16,5 0 12-16,0-1-6 15,7-18 9-15,3-11-10 16,3-20 8-16,7-19-10 16,4-16 5-16,2-20-10 15,-4-11 11-15,-7-15-6 16,-6-3 9-16,-13-4-8 15,-5 19 10-15,-3 14-10 16,-1 17 6-16,-1 24-10 16,7 23 10-16,3 25-10 15,5 9 8-15,5 18-4 0,4-11 7 16,3-8-8-16,2-24 7 16,4-12-8-16,1-25 6 15,3-12-8-15,-4-15 7 16,1-18-5-16,-10-7 8 15,-8-17-6-15,-7 3 9 16,-6 7-10-16,-1 15 9 16,-1 17-11-16,6 24 7 0,1 25-8 15,7 15 8-15,5 23-8 16,1 6 12-16,4 4-3 16,1-13 8-16,4-12-8 15,2-21 6 1,3-18-9-16,-1-17 4 0,-4-9-8 15,-4-5 8-15,-10-11-4 16,-10 1 1-16,-6 7-41 16,-1 11-26-16,4 17-136 15,3 22 467-15,15 17-818 16,5 13 335-16</inkml:trace>
  </inkml:traceGroup>
</inkml:ink>
</file>

<file path=ppt/ink/ink1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48.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349858D-687F-4317-B204-9CFAC6A2101B}" emma:medium="tactile" emma:mode="ink">
          <msink:context xmlns:msink="http://schemas.microsoft.com/ink/2010/main" type="inkDrawing" rotatedBoundingBox="8830,3256 18282,11677 16442,13744 6989,5322" semanticType="callout" shapeName="Other">
            <msink:sourceLink direction="with" ref="{E95231D8-2FA8-4556-BC85-C64ABAB5CF54}"/>
            <msink:sourceLink direction="with" ref="{ED86A565-CCF7-4879-94C6-62D2AD41976D}"/>
          </msink:context>
        </emma:interpretation>
      </emma:emma>
    </inkml:annotationXML>
    <inkml:trace contextRef="#ctx0" brushRef="#br0">19 17 912 0,'-9'-4'291'0,"3"1"70"16,2-2-252-16,3 5 3 15,2-6-33-15,1 4 13 16,1-6-30-16,0 7 9 16,-1-3-29-16,1 4 24 15,-1 4-16-15,2 0 15 16,1 3-18-16,3-3 12 15,0 4-32-15,4-2 1 16,-1 2-18-16,5-2 5 0,1-2-14 16,3 0 10-16,-2-2-9 15,4-1 15-15,-5 1-10 16,3 3 14 0,-6-4-10-16,5 6 10 0,-3 0-14 15,1 4 10-15,-1-3-13 16,4 2 9-16,-3-4-12 0,5 0 9 15,2-4-10-15,3-1 9 16,-4 1-11-16,-1-5 9 16,-2 0-9-16,-1-1 8 15,-5 3-9-15,4-1 8 16,-4 2-8-16,0-6 7 16,3 8-7-16,2-1 8 15,0-2-9-15,1 2 8 16,0 5-7-16,2-4 8 15,-1 3-10-15,1-1 11 16,0-2-10-16,0 0 9 16,-4-1-9-16,3 1 9 15,-7 1-10-15,3 3 11 16,-1 0-11-16,0 4 10 16,-1-1-9-16,6 7 9 15,-3-5-9-15,4 1 10 0,0-4-11 16,0-2 10-16,0-6-10 15,3 4 10-15,-4-4-10 16,2 3 10-16,-1-2-10 16,0 4 9-16,-1-2-8 15,0 3 8-15,-2 1-9 16,8 2 9-16,-4-1-8 16,4 5 8-16,1-4-8 0,5 2 8 15,-6 0-7-15,3 3 7 16,-2-5-8-16,3 1 8 15,-1-1-8-15,3-3 8 16,-2-2-8-16,4 3 9 16,1 1-9-16,2-6 8 15,-6 7-9-15,8-4 9 16,-6 1-8-16,-1-1 7 16,-5 3-8-16,4 0 8 15,-9 1-7-15,5 5 8 16,2-1-8-16,6-2 9 15,3-2-8-15,5 4 7 16,-4-2-8-16,5 0 9 16,-3 1-9-16,2 1 9 15,0-6-10-15,5 3 10 16,-5-1-10-16,-2 5 9 0,-6-3-9 16,0 5 10-16,-6-2-10 15,0 3 9-15,-2-2-8 16,5 2 8-16,-2-3-8 15,8 6 8-15,-4-1-9 16,7 5 10-16,-1 1-10 16,4 4 9-16,-2-3-9 0,12 3 9 15,-5-2-10 1,3 0 10-16,-6-7-10 0,2 2 10 16,-12-5-8-16,7-1 9 15,-4-4-9-15,7 4 9 16,-5 1-9-16,10 1 9 15,-8-1-10-15,7 10 10 16,-4-1-9-16,10 6 8 16,-4 5-9-16,0 1 10 15,-2-1-10-15,-4 0 9 16,-7-5-7-16,11 4 7 16,-4-4-8-16,4 2 10 15,3-4-10-15,2 0 9 16,-7-2-9-16,10-1 8 15,-9-2-8-15,7 0 8 16,-9-2-9-16,6 3 9 0,-10-1-9 16,6 4 9-1,-5 1-8-15,10 6 8 0,-5-3-8 16,8 6 10-16,-4-6-10 16,7 5 9-16,-6-8-9 15,6 6 9-15,-8-11-10 16,2 5 10-16,-8-5-10 15,3 5 9-15,-6-5-9 16,8 9 10-16,0 4-9 0,6-2 8 16,-2 0-7-16,10 6 7 15,-8 1-8-15,13 7 10 16,-13 5-10-16,0 7 9 16,-13-7-8-16,7 6 8 15,-13-10-10-15,10 2 10 16,-1-8-8-16,7 10 7 15,-5-16-8-15,10 7 8 16,-7-7-9-16,7 5 10 16,-4 1-10-16,1 13 8 15,-12-3-8-15,8 10 10 16,-12-4-11-16,6 8 11 16,0-5-8-16,5 7 8 15,-8-9-10-15,11 9 10 16,-7-7-9-16,9 18 9 15,-5-9-9-15,6 18 9 16,-5-8-9-16,0 8 7 0,-12-19-7 16,3 16 8-16,-5-14-8 15,0 14 7-15,0-4-7 16,13 29 8-16,-8-15-8 16,8 7 8-16,-4-18-7 0,9 9 8 15,-7-21-9-15,6 18 8 16,-9-1-10-16,2 27 10 15,-11-4-9-15,2 17 9 16,-2-12-7-16,8 12 8 16,-7-24-9-16,6 21 8 15,-1-12-8-15,8 23 9 16,-8-7-9-16,14 26 2 16,1-23-11-16,-1 18 9 15,-4-18-9-15,1 18 8 16,-12-18-3-16,3 18 11 15,-1-23-9-15,9 18 11 16,-7-20-10-16,6 11 9 16,-3-23-9-16,-1 12 6 15,-8-27-11-15,1 7 9 16,-9-21-11-16,-5-8 9 16,-6-27-6-16,-5 1 10 0,-10-23-11 15,-7-4 5-15,-4-7-11 16,-5 5-5-16,1-9-25 15,3 9-52-15,4 2-44 16,9 12-362-16,-4-3 60 16</inkml:trace>
  </inkml:traceGroup>
</inkml:ink>
</file>

<file path=ppt/ink/ink1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58.69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2C5E88-FD91-4CFB-BDB5-06A139FD0CFA}" emma:medium="tactile" emma:mode="ink">
          <msink:context xmlns:msink="http://schemas.microsoft.com/ink/2010/main" type="inkDrawing" rotatedBoundingBox="20924,4197 22169,3191 22261,3304 21015,4310" semanticType="callout" shapeName="Other">
            <msink:sourceLink direction="to" ref="{7031BD6B-2E12-4B4B-992B-4434A71985BC}"/>
          </msink:context>
        </emma:interpretation>
      </emma:emma>
    </inkml:annotationXML>
    <inkml:trace contextRef="#ctx0" brushRef="#br0">1270 17 917 0,'-3'-6'266'0,"-3"-2"97"16,6 7-260-16,-5-1 3 16,2 2-27-16,-5-3 5 15,1 8-44-15,-9 0 4 16,-5 4-26-16,-18 13 5 16,-9 12-20-16,-18 9 8 0,-11 21-14 15,-30 24 13-15,-1-8-12 16,-23 28 10-1,7 3-9-15,-3 2 8 0,28-23-12 16,0-3 11-16,35-32-9 16,6-12 10-16,22-25-11 15,17-4 5-15,24-6-7 16,17-9 9-16,14-6-9 0,20-11 13 16,5-25-8-1,36-32 9 1,-2-14-10-16,19-24 9 0,-3 8-12 0,12 1 11 15,-31 31-11-15,4 8 12 16,-24 20-12-16,-6-5 10 16,-26 23-11-16,-10 2 11 15,-17 11-13-15,-23 15 7 16,-15 9-9-16,-19 13 8 16,-10 10-11-16,-15 13 15 15,-5-1-6-15,-9 8 11 16,11-6-9-16,-5 8 12 15,8-6-13-15,5 9 9 16,12-5-11-16,0 4 11 16,16-16-10-16,14-5 7 0,13-22-12 15,23-5 10-15,22-20-19 16,34-28-40-16,12-21-26 16,31-12-14-16,-5-9-22 15,0-4 15-15,-25 32 40 16,-20 12 26-16,-35 22 2 15,-31 21 43-15,-24 18 3 0,-48 11 23 16,-16 27-3-16,-44 33 33 16,-1 22-29-1,-22 5 3-15,29-7-23 0,15-20 9 16,45-36-18 0,26-35-335-16,37-20 110 0</inkml:trace>
  </inkml:traceGroup>
</inkml:ink>
</file>

<file path=ppt/ink/ink1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59.0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EA314BB-9E34-408F-98E2-13F07DD760E9}" emma:medium="tactile" emma:mode="ink">
          <msink:context xmlns:msink="http://schemas.microsoft.com/ink/2010/main" type="inkDrawing" rotatedBoundingBox="20267,4978 20794,3873 21427,4175 20901,5280" semanticType="callout" shapeName="Other">
            <msink:sourceLink direction="to" ref="{7031BD6B-2E12-4B4B-992B-4434A71985BC}"/>
          </msink:context>
        </emma:interpretation>
      </emma:emma>
    </inkml:annotationXML>
    <inkml:trace contextRef="#ctx0" brushRef="#br0">484 133 674 0,'8'-40'181'16,"6"-9"92"-16,5 24-148 0,-3 4-22 16,1 14 10-16,-6 11-35 15,-11 25-22-15,-11 25-45 16,-22 34 9-16,-20 5-12 16,-21 35 11-16,-3 1-13 15,-14-1 9-15,16-18-14 16,6 5 11-16,19-35-13 15,14-13 9-15,25-26-14 16,22-18 13-16,20-24-10 0,25-21 10 16,10-17-11-16,30-12 13 15,0-5-13-15,18-7 10 16,-7 16-10-16,7-1 10 16,-24 16 5-16,0 21-351 15,-27 13 121-15</inkml:trace>
  </inkml:traceGroup>
</inkml:ink>
</file>

<file path=ppt/ink/ink1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00.59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CD3292-9583-4046-B22B-9A8A471996BD}" emma:medium="tactile" emma:mode="ink">
          <msink:context xmlns:msink="http://schemas.microsoft.com/ink/2010/main" type="inkDrawing" rotatedBoundingBox="3726,13211 5161,12125 5201,12178 3766,13264" semanticType="callout" shapeName="Other">
            <msink:sourceLink direction="with" ref="{3D9F7013-AC2E-45C7-8F63-01D5B602FFD7}"/>
          </msink:context>
        </emma:interpretation>
      </emma:emma>
    </inkml:annotationXML>
    <inkml:trace contextRef="#ctx0" brushRef="#br0">2 1050 505 0,'-9'4'287'0,"6"-4"22"15,3 0-111-15,1-4-44 16,10-7-32-16,2-7-68 15,14-7-30-15,6-6-9 16,23-13-12-16,4-3 5 0,21-16-8 16,1 2 6-16,21-19-8 15,-10 2 9-15,18-12-6 16,-9 14 8-16,6-12-8 16,-22 19 8-16,2 6-10 15,-27 19 8-15,-12 7-10 16,-18 16 8-16,-9 9-10 15,-20 10 9-15,-20 11-8 16,-11 13 10-16,-28 21-9 16,-20 12 11-16,-31 26-9 15,0 7 7-15,-19 17-9 16,14-19 9-16,5 7-10 16,25-29 10-16,8-4-10 15,23-24 9-15,13 0-8 16,14-21 8-16,20-4-14 0,16-14 12 15,20-20-12 1,26-13 11-16,27-25-11 0,14-15 15 16,29-26-11-16,-2 8 11 15,14-17-9-15,-15 15 11 16,5 5-10-16,-30 22 8 16,-4 5-17-16,-30 25 4 0,-18 11-17 15,-25 14-7 1,-26 18-6-16,-24 9 18 0,-27 24-3 15,-15 9 16-15,-24 15 7 16,1 2 7-16,-20 17-7 16,15-10 10-16,-6 12-10 15,16-12 9-15,-1-2-9 16,31-16 6-16,16-13-9 16,18-19 8-16,19-18-14 15,21-13 9-15,22-33-130 16,12-11-193-16,22-27 24 15</inkml:trace>
  </inkml:traceGroup>
</inkml:ink>
</file>

<file path=ppt/ink/ink1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01.0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03FC8C-C1C6-48F4-BBA3-16AA62CBC0FE}" emma:medium="tactile" emma:mode="ink">
          <msink:context xmlns:msink="http://schemas.microsoft.com/ink/2010/main" type="inkDrawing" rotatedBoundingBox="4434,12286 5814,11509 6106,12027 4726,12804" semanticType="callout" shapeName="Other">
            <msink:sourceLink direction="to" ref="{3D9F7013-AC2E-45C7-8F63-01D5B602FFD7}"/>
            <msink:sourceLink direction="to" ref="{E95231D8-2FA8-4556-BC85-C64ABAB5CF54}"/>
          </msink:context>
        </emma:interpretation>
      </emma:emma>
    </inkml:annotationXML>
    <inkml:trace contextRef="#ctx0" brushRef="#br0">198 629 897 0,'-73'28'295'0,"11"-8"41"0,24 1-248 16,15-9-26-16,21-6-34 16,29-17-14-16,20-7 1 15,36-28-11-15,17-7 6 16,33-32-9-16,2 7 10 0,25-12-10 16,-22 15 9-16,5-2-9 15,-26 27 7-15,-8 0-10 16,-29 16 8-16,-15 10-9 15,-24 10 8-15,-14 3-12 16,-15 16 11 0,-16 9-8-16,-12 6 11 0,-18 21-10 15,-10 12 13-15,-21 11-10 16,-5 5 9-16,-7 18-9 16,6-4 10-16,-20 16-9 15,8-2 9-15,-17 27-6 16,1-2 453-16,-4 14-824 15,12-21 428-15</inkml:trace>
  </inkml:traceGroup>
</inkml:ink>
</file>

<file path=ppt/ink/ink1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6:29.9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23B86A5-68D1-43B1-8C49-4BCDE2FE5DFB}" emma:medium="tactile" emma:mode="ink">
          <msink:context xmlns:msink="http://schemas.microsoft.com/ink/2010/main" type="writingRegion" rotatedBoundingBox="26256,6635 31874,1986 36117,7114 30499,11762"/>
        </emma:interpretation>
      </emma:emma>
    </inkml:annotationXML>
    <inkml:traceGroup>
      <inkml:annotationXML>
        <emma:emma xmlns:emma="http://www.w3.org/2003/04/emma" version="1.0">
          <emma:interpretation id="{CA140760-4FB6-4EB7-BFFC-21EE83FE472F}" emma:medium="tactile" emma:mode="ink">
            <msink:context xmlns:msink="http://schemas.microsoft.com/ink/2010/main" type="paragraph" rotatedBoundingBox="28928,4237 32106,2167 33285,3975 30106,6046" alignmentLevel="3"/>
          </emma:interpretation>
        </emma:emma>
      </inkml:annotationXML>
      <inkml:traceGroup>
        <inkml:annotationXML>
          <emma:emma xmlns:emma="http://www.w3.org/2003/04/emma" version="1.0">
            <emma:interpretation id="{3BD794AF-0E8B-4093-B44B-FA2A6C2432BA}" emma:medium="tactile" emma:mode="ink">
              <msink:context xmlns:msink="http://schemas.microsoft.com/ink/2010/main" type="line" rotatedBoundingBox="28928,4237 32106,2167 32721,3111 29543,5181"/>
            </emma:interpretation>
          </emma:emma>
        </inkml:annotationXML>
        <inkml:traceGroup>
          <inkml:annotationXML>
            <emma:emma xmlns:emma="http://www.w3.org/2003/04/emma" version="1.0">
              <emma:interpretation id="{BB322C5A-1CC6-44F4-BC44-C801471AEBC0}" emma:medium="tactile" emma:mode="ink">
                <msink:context xmlns:msink="http://schemas.microsoft.com/ink/2010/main" type="inkWord" rotatedBoundingBox="28928,4237 32106,2167 32721,3111 29543,5181"/>
              </emma:interpretation>
              <emma:one-of disjunction-type="recognition" id="oneOf0">
                <emma:interpretation id="interp0" emma:lang="" emma:confidence="0">
                  <emma:literal>Verstate</emma:literal>
                </emma:interpretation>
                <emma:interpretation id="interp1" emma:lang="" emma:confidence="0">
                  <emma:literal>Kurstate</emma:literal>
                </emma:interpretation>
                <emma:interpretation id="interp2" emma:lang="" emma:confidence="0">
                  <emma:literal>Klugtate</emma:literal>
                </emma:interpretation>
                <emma:interpretation id="interp3" emma:lang="" emma:confidence="0">
                  <emma:literal>Verstake</emma:literal>
                </emma:interpretation>
                <emma:interpretation id="interp4" emma:lang="" emma:confidence="0">
                  <emma:literal>Klugtale</emma:literal>
                </emma:interpretation>
              </emma:one-of>
            </emma:emma>
          </inkml:annotationXML>
          <inkml:trace contextRef="#ctx0" brushRef="#br0">44 268 806 0,'-18'-41'471'0,"0"3"-10"16,11 24-153-16,5 17-169 16,2 21-61-16,8 23-22 15,6 11-51-15,8 17-4 0,-2-1 0 16,8 14 2-16,-1-12-1 16,1 11 0-16,-4-12-3 15,6 2 3-15,-8-24-4 16,0-12 2-16,-2-24-2 15,3-31 25-15,-2-28 7 16,5-48 19-16,4-12 8 16,6-34 5-16,-7 4-21 15,-6-10-10-15,-7 33-14 16,-4 9-9-16,-12 37 0 0,-1 19-53 16,-4 48-83-16,-12 44-404 15,-13 10 57-15</inkml:trace>
          <inkml:trace contextRef="#ctx0" brushRef="#br0" timeOffset="470.8143">469 638 1112 0,'14'1'345'0,"-4"4"67"16,6-2-323-16,-1 2-16 15,-1 0-43-15,8-4-15 16,6-9-9-16,4-1-7 15,-1-12-26-15,2-8-53 16,-5-4-19-16,-9-16-22 0,-8-7 2 16,-3-7 30-16,-6 7 51 15,-2-1 42-15,-4 26 30 16,1 15 32 0,0 19 0-16,0 21 11 0,-2 13-21 15,4 18-7-15,-1 2-29 16,2 2 0-16,0-13-11 15,5-4-1-15,0-17-3 16,-1-9 3-16,6-13-1 0,5-16 17 16,1-18 3-16,9-29 1 15,2-10-1-15,7-13-2 16,-5 3-18-16,0 14-3 16,-5 30-8-16,-4 27 1 15,-7 27-5-15,-2 26 4 16,-3 10 0-16,1 8 8 15,0-13 1-15,5-2 2 16,4-22-3-16,2-22 4 16,5-19-3-16,8-31 0 15,-3-22-15-15,3-37-60 16,-5-2 307-16,2-15-657 16,-8 39 261-16</inkml:trace>
          <inkml:trace contextRef="#ctx0" brushRef="#br0" timeOffset="834.6336">1302-207 985 0,'-16'51'371'16,"-3"6"76"-16,5-9-261 16,5 4-31-16,-1-14-52 15,9-15-33-15,4-13-48 16,3-15-18-16,1-17-1 16,4-9-2-16,4-10 3 15,-2 2-1-15,-1 9 2 0,6 10-5 16,0 9-1-16,6 11-4 15,1 4 0-15,8 10-1 16,-2 8 2-16,7 16 2 16,-7 0 1-16,2 10 3 15,-6-10-1-15,-5 1 1 16,-10-12-2-16,-4 3 3 16,-11-7-3-16,-5 8 3 15,-4-4-2-15,-7 12 4 16,-2-4-2-16,-2-1 1 15,3-9-2-15,1-6 5 16,6-16-10-16,5-22-82 16,7-20-42-16,9-42 27 15,1-23-377-15,-1-27 99 16</inkml:trace>
          <inkml:trace contextRef="#ctx0" brushRef="#br0" timeOffset="1175.5112">1484-908 594 0,'-8'-5'478'0,"3"-1"-68"0,-1 4-48 15,4 12-231-15,2 18-47 16,10 27-15-16,4 7-39 16,14 44-7-16,5-5-10 15,11 0 0-15,-2-23-8 16,15 7 0-16,-12-41-3 16,5 9 0-16,-10-7 3 0,-8 7-1 15,-11-9 1-15,-4-4 0 16,-11-14 3-16,-4-8 1 15,-7-16 2 1,-14-26-1-16,1-7-1 0,-20-8-2 16,-1-5-3-16,-10-14-1 15,4 17 0-15,-7 2 4 16,17 6 6-16,4 11 7 16,17 16-4-16,11 3-1 15,6 6-5-15,14-3-7 16,7 0-9-16,10 1 3 15,4-1 2-15,15-1-42 16,-4-4-46-16,6-3 43 16,-7-3-431-16,9-1 111 0</inkml:trace>
          <inkml:trace contextRef="#ctx0" brushRef="#br0" timeOffset="1529.571">2109-654 1064 0,'-17'3'353'16,"-6"9"84"-16,2 46-301 15,2 5-10-15,5-3-46 16,10-1-19-16,5 3-35 16,9-47-9-16,1-1-10 0,4-1-2 15,1-8-4-15,1-13 3 16,4-6 0-16,0-44 4 16,1-18 0-16,0-24 2 15,-3-4-3-15,0 7-2 16,-6 38-4-16,4 32-6 15,-3 46-3-15,5 34 0 16,-2 44 0-16,5 5 3 16,-3-15 5-16,7-9 1 15,-2-28-1-15,6-47 0 16,-5-1 2-16,9-59 2 16,-2-26 0-16,2-31-56 15,-4-8-34-15,-3-20 437 16,-5 36-820-16,-5-24 386 15</inkml:trace>
          <inkml:trace contextRef="#ctx0" brushRef="#br0" timeOffset="2027.688">2586-1482 829 0,'-6'11'393'0,"1"25"13"16,3 5-164-16,9 0-138 16,8 6-20-16,9 7-46 15,9 8-18-15,3-4-17 16,8 0 0-16,-2-10-1 15,0 2-1-15,-7-17-1 0,-7-1 2 16,-11-6-3-16,-7-4 3 16,-9-3 1-16,-4-16 4 15,-1-9-2-15,-7-19 4 16,-2-8-4-16,-3-25 4 16,-4 1-6-16,-5-4 3 15,3 11-3-15,3 9 0 16,7 19-8-16,12 37 0 15,11 10-3-15,14 15 9 16,8 1 0-16,17 6 7 16,2-22 0-16,10-1 1 15,-2-18-5-15,1-9 1 16,-11-10 1-16,0-12 6 16,-17 0 3-16,-8-28 3 15,-11-5 1-15,-10-16 0 16,-17 10-7-16,-4-8-4 15,-8 28-4-15,-8 19-7 16,5 19-1-16,4 21-2 16,2 20 6-16,5 23 21 0,12 4 18 15,7 14 7-15,4-15 2 16,13-6-7-16,7-18-22 16,14-15-10-16,2-12-6 15,16-15 1-15,0-14-59 0,5-23-448 16</inkml:trace>
        </inkml:traceGroup>
      </inkml:traceGroup>
      <inkml:traceGroup>
        <inkml:annotationXML>
          <emma:emma xmlns:emma="http://www.w3.org/2003/04/emma" version="1.0">
            <emma:interpretation id="{2D5D0C8B-A162-4410-8A84-9C5C6AF96674}" emma:medium="tactile" emma:mode="ink">
              <msink:context xmlns:msink="http://schemas.microsoft.com/ink/2010/main" type="line" rotatedBoundingBox="29619,5050 32440,3338 32982,4231 30161,5942"/>
            </emma:interpretation>
          </emma:emma>
        </inkml:annotationXML>
        <inkml:traceGroup>
          <inkml:annotationXML>
            <emma:emma xmlns:emma="http://www.w3.org/2003/04/emma" version="1.0">
              <emma:interpretation id="{31EC275F-A567-4864-8525-86330374C35A}" emma:medium="tactile" emma:mode="ink">
                <msink:context xmlns:msink="http://schemas.microsoft.com/ink/2010/main" type="inkWord" rotatedBoundingBox="29619,5050 32440,3338 32982,4231 30161,5942">
                  <msink:destinationLink direction="with" ref="{81BC6720-B76C-489C-B795-14BA1149FE98}"/>
                  <msink:destinationLink direction="with" ref="{EF35F79C-8BBE-4EDF-9636-278C491F1ACB}"/>
                </msink:context>
              </emma:interpretation>
              <emma:one-of disjunction-type="recognition" id="oneOf1">
                <emma:interpretation id="interp5" emma:lang="" emma:confidence="0">
                  <emma:literal>Skalen-</emma:literal>
                </emma:interpretation>
                <emma:interpretation id="interp6" emma:lang="" emma:confidence="0">
                  <emma:literal>Skalen -</emma:literal>
                </emma:interpretation>
                <emma:interpretation id="interp7" emma:lang="" emma:confidence="0">
                  <emma:literal>Skalen _</emma:literal>
                </emma:interpretation>
                <emma:interpretation id="interp8" emma:lang="" emma:confidence="0">
                  <emma:literal>Skalen .</emma:literal>
                </emma:interpretation>
                <emma:interpretation id="interp9" emma:lang="" emma:confidence="0">
                  <emma:literal>Skaten-</emma:literal>
                </emma:interpretation>
              </emma:one-of>
            </emma:emma>
          </inkml:annotationXML>
          <inkml:trace contextRef="#ctx0" brushRef="#br0" timeOffset="2729.0376">1176 965 1053 0,'-14'-4'363'0,"-9"-1"93"15,-2 0-287-15,-11 5-12 16,-4 5-48-16,-7 9-27 16,4 10-51-16,-3 16-17 15,8 6-16-15,1 15 0 16,9-3 1-16,3 5 2 16,7-13 1-16,12-3 0 15,11-20-3-15,12-10-4 16,6-19-2-16,18-10 1 15,3-9 0-15,13-1 2 16,-3 8 2-16,12 6 3 16,-11 15-1-16,-5 10-1 0,-14 7 0 15,-6 12-2-15,-20 3 0 16,-7 13 0-16,-11-2 2 16,-8 8-1-16,-9-3 5 15,-5-1-1-15,-4-7 2 16,-8-6 0-16,4-8 0 15,5-12 0-15,9-7 0 16,7-10 5-16,14 1-22 16,6-16-116-16,8 3-15 15,0-15-341-15,0-21-13 0</inkml:trace>
          <inkml:trace contextRef="#ctx0" brushRef="#br0" timeOffset="3116.209">1217 625 1046 0,'8'24'343'16,"0"26"72"-16,3 35-264 16,8 5-73-16,1 19-12 0,8-11-32 15,4 6-20-15,-3-24-10 16,4-2 0-16,-3-15-2 16,0-5 1-16,-5-22-1 15,-6-11 1-15,-5-17-2 16,0-28 7-16,-5-27-2 0,6-35 2 15,3-25 9-15,3-26 32 16,-1 5-4 0,1-3 1-16,-6 31-1 0,-2 15-10 15,-7 31-28-15,-1 14-32 16,-4 22-37-16,1 7-81 16,-7 18 259-16,-6 23-605 15,-3 8 236-15</inkml:trace>
          <inkml:trace contextRef="#ctx0" brushRef="#br0" timeOffset="3258.0827">1686 1012 893 0,'19'37'304'0,"6"5"35"16,2-5-249-16,6 0-28 16,-5-12-57-16,8 4-339 15,-11-11 106-15</inkml:trace>
          <inkml:trace contextRef="#ctx0" brushRef="#br0" timeOffset="3576.2395">1929 773 1057 0,'-27'20'320'0,"9"22"76"16,2 2-310-16,10 13-10 0,2-7-38 15,11 5-23-15,-1-13-13 0,7-7-2 16,-4-20 0-1,4-5 0-15,-2-18 4 16,3-24 3-16,-2-13 3 0,5-22 1 16,-1-12 1-16,-5-10-2 15,0 13-4-15,-6 14-2 16,-2 26-3-16,-5 28 0 16,2 31 3-16,2 31 10 15,4 12 5-15,0 17 8 16,4-5 3-16,4-7-5 15,0-23-8-15,5-13-4 16,1-23-6-16,7-26-6 16,-2-17-28-16,2-34 403 15,-7-10-819-15,-3-24 379 16</inkml:trace>
          <inkml:trace contextRef="#ctx0" brushRef="#br0" timeOffset="3882.0568">2133 20 949 0,'-10'-30'328'0,"3"32"54"0,5 20-236 15,5 17-81-15,8 22 1 16,3 11-31-16,10 16 6 16,-1-8 0-16,10 5 3 15,-1-12-8-15,5 7-6 16,-5-11-16-16,8 10-4 16,-7-6-4-16,3-5-16 15,-7-18-48 1,-4-14-381-16,-10-23 96 0</inkml:trace>
          <inkml:trace contextRef="#ctx0" brushRef="#br0" timeOffset="4416.9072">2500 501 1062 0,'0'7'273'0,"6"2"88"0,5-1-308 16,8 1-17-16,1-2-13 15,5-9-6-15,0-4 0 16,-1-5 18-16,-10-11 13 16,-9-10 11-16,-8 3-1 15,-10-6-6-15,-3 8-21 0,-2 13-16 16,0 22-17-16,-1 22-3 16,10 17 0-16,0 16-1 15,7-1 4 1,4 3 2-16,6-15 2 0,1-12-3 15,5-20 3-15,11-21 0 16,3-23 3-16,7-26 0 16,-4-8 3-16,2-20 9 15,-13 2 0-15,2-2-1 16,-9 19-3-16,1 12-2 16,-6 30-15-16,3 32 1 15,-3 25-4-15,1 21 2 16,-1 1 3-16,1 6 11 15,1-23 5-15,1-11 1 16,3-20 1-16,5-10 1 0,-2-13-1 16,8-17-2-16,0-15 2 15,5-19-2-15,-5 1 0 16,-1-16-7-16,-9 16-2 16,1 14-3-16,-13 23-3 15,2 22-5 1,3 26-1-16,-5 15-1 15,-5 8 2-15,5 6-23 0,-3-10-41 16,5-17-394-16,-3-18 92 16</inkml:trace>
          <inkml:trace contextRef="#ctx0" brushRef="#br0" timeOffset="4790.9011">3356 15 1022 0,'-10'-17'584'15,"6"11"-54"-15,10 3-224 16,16-10-166-16,5-4-96 16,15-11-19-16,8-2-20 15,7-6 267-15,-14 6-801 0</inkml:trace>
        </inkml:traceGroup>
      </inkml:traceGroup>
    </inkml:traceGroup>
    <inkml:traceGroup>
      <inkml:annotationXML>
        <emma:emma xmlns:emma="http://www.w3.org/2003/04/emma" version="1.0">
          <emma:interpretation id="{D7EDF006-D844-4B3E-9372-7CA21F9C22E2}" emma:medium="tactile" emma:mode="ink">
            <msink:context xmlns:msink="http://schemas.microsoft.com/ink/2010/main" type="paragraph" rotatedBoundingBox="30316,6251 32130,4518 33071,5503 31257,7236" alignmentLevel="3"/>
          </emma:interpretation>
        </emma:emma>
      </inkml:annotationXML>
      <inkml:traceGroup>
        <inkml:annotationXML>
          <emma:emma xmlns:emma="http://www.w3.org/2003/04/emma" version="1.0">
            <emma:interpretation id="{AA715F58-C3D1-4E19-9C2D-B848236856EE}" emma:medium="tactile" emma:mode="ink">
              <msink:context xmlns:msink="http://schemas.microsoft.com/ink/2010/main" type="line" rotatedBoundingBox="30316,6251 32130,4518 33071,5503 31257,7236"/>
            </emma:interpretation>
          </emma:emma>
        </inkml:annotationXML>
        <inkml:traceGroup>
          <inkml:annotationXML>
            <emma:emma xmlns:emma="http://www.w3.org/2003/04/emma" version="1.0">
              <emma:interpretation id="{17A792C7-2EE8-4A8C-B384-66B403BF95ED}" emma:medium="tactile" emma:mode="ink">
                <msink:context xmlns:msink="http://schemas.microsoft.com/ink/2010/main" type="inkWord" rotatedBoundingBox="30316,6251 32130,4518 33071,5503 31257,7236"/>
              </emma:interpretation>
              <emma:one-of disjunction-type="recognition" id="oneOf2">
                <emma:interpretation id="interp10" emma:lang="" emma:confidence="0">
                  <emma:literal>ertragt</emma:literal>
                </emma:interpretation>
                <emma:interpretation id="interp11" emma:lang="" emma:confidence="0">
                  <emma:literal>ertrage</emma:literal>
                </emma:interpretation>
                <emma:interpretation id="interp12" emma:lang="" emma:confidence="0">
                  <emma:literal>ertrügt</emma:literal>
                </emma:interpretation>
                <emma:interpretation id="interp13" emma:lang="" emma:confidence="0">
                  <emma:literal>erträgt</emma:literal>
                </emma:interpretation>
                <emma:interpretation id="interp14" emma:lang="" emma:confidence="0">
                  <emma:literal>ertrugt</emma:literal>
                </emma:interpretation>
              </emma:one-of>
            </emma:emma>
          </inkml:annotationXML>
          <inkml:trace contextRef="#ctx0" brushRef="#br0" timeOffset="5595.3132">1612 2549 1179 0,'-12'19'344'0,"6"0"84"0,4-7-343 0,7-7-24 16,6-8-34-16,3-14-14 15,0-10-5-15,-2-8 9 16,-2-5 5-16,-9-14 3 16,-10 4-2-16,-11-5-1 15,-4 8-9-15,-3 10 0 16,4 21-5-16,6 17-2 15,7 25-5-15,6 19 0 16,2 7-3-16,4 15 0 16,1 1 1-16,6 2 2 15,0-15-1-15,10-6-3 0,5-26-1 16,12-21-1-16,3-24 0 16,13-16 1-16,1-6 6 15,4-1 2-15,-17 9 4 16,6 9-3-16,-13 16 1 15,-8 2-3-15,-8 9 1 16,2 3-2-16,-10 2 5 16,-1-2-2-16,-8 1-3 0,-3-2 43 15,-6-8 11-15,-13-13 6 16,-5-6 5-16,-11-11 5 16,-1-5-42-16,-3-5-11 15,9 10-9-15,3 3-8 16,14 16-1-16,12 6-5 15,5 7-1-15,12-1-3 16,1 2 4-16,11-5 3 16,-1-2-19-16,10-8-68 15,-1-3-48-15,3-10 120 16,-11-5-518-16,-1-17 183 16</inkml:trace>
          <inkml:trace contextRef="#ctx0" brushRef="#br0" timeOffset="6081.5253">1913 1605 755 0,'-25'-33'405'0,"5"11"9"16,9 21-157-16,6 15-113 0,4 14-57 16,13 21-26-1,5 7-48-15,9 18-12 0,5-4 4 16,11 10-3-16,-4-11 2 16,1 5-1-16,-4-16 1 15,-4-2-3-15,-8-13 1 16,-2-10 2-16,-7-15-2 15,2-16 5-15,-7-22 3 0,-1-35 4 16,0-22-2-16,1-23 14 16,-4 4 1-1,4 7-4-15,1 27-4 0,2 25-4 16,1 27-17-16,7 20-5 16,2 12 3-16,8 12-2 15,-2 4 7-15,8 9 0 16,-5-11 4-16,-4 0-4 15,-10-12 3-15,-1-6-4 16,-10-10 3-16,-1-8-1 16,0-8 5-16,-1-10-1 15,-5-7 5-15,-2-12-3 16,-2-2 1-16,-6-3-4 16,-2 6 2-16,-5 3-1 15,0 13 5-15,4 5 0 0,3 8 1 16,7 5-6-16,11 2-4 15,9-3-6-15,1 3 1 16,5-5-4-16,2-1 7 16,-1-5 1-16,-5-3 4 15,-3-3-39-15,-4 1-40 16,-12-1-407-16,-12 1 86 16</inkml:trace>
          <inkml:trace contextRef="#ctx0" brushRef="#br0" timeOffset="6495.9312">1989 1643 1238 0,'-7'3'342'0,"14"-5"74"16,7-7-356-16,14-10-25 16,10-8-33-16,13-9 11 15,4 2-26-15,19-2-54 16,-8 15-353-16,18 9 69 15</inkml:trace>
          <inkml:trace contextRef="#ctx0" brushRef="#br0" timeOffset="7051.5921">2700 1411 1093 0,'-18'4'360'0,"-4"14"60"15,9-1-315-15,1 11-21 16,7 5-53-16,6 6-14 0,7-4-11 15,3 1-3-15,3-11 2 16,5-9-1-16,-3-13-3 16,1-17 3-16,-1-18 3 15,4-24 1-15,-3-12 0 16,-1-23 4 0,-6 11-25-16,-7-3-51 0,-5 18-16 15,1 16-9-15,-1 30-16 0,4 22 20 16,2 22 49-16,4 32 17 15,1 1 9-15,9 11 19 16,-1-10 0-16,6-8 4 16,1-25-7-16,3-13 3 15,-4-21-4-15,2-23 3 16,-3-15-2-16,0-17 2 16,-3 8-2-16,-3-10-8 15,-7 18-19-15,-1 9-8 16,-3 24-9-16,1 14 0 15,-3 17 7-15,3 16 26 16,4 8 16-16,4 11 28 16,0-5 10-16,6 12 11 0,-1-4-8 15,3 12-8-15,-5-9-18 16,8 11-10-16,-1-4-10 16,1 4-4-16,-5-8 1 15,-1 5 0-15,-13-15-2 16,-4-4 9-16,-5-14 4 15,-5-11 11-15,0-20 3 16,-3-26 3-16,-3-16-8 16,-5-22-3-16,4-14-10 0,-1-29-6 15,5 3 0-15,6-13-2 16,12 13-1-16,-6 0-1 16,7 24 1-16,0-4-1 15,-7 18 1-15,-4-3 0 16,-1 13 0-16,-7 6 2 15,-2 15-2-15,5 11-2 16,2 17-1-16,3 13-4 16,3 16 2-16,6 20 8 15,3 3 10-15,4 11 9 16,3-5 9-16,9-9-2 16,-2-13-6-16,9-9-8 15,2-11-8-15,5-8-3 16,-1-6-5-16,4-13 174 15,-9-13-617-15,-9-25 258 0</inkml:trace>
          <inkml:trace contextRef="#ctx0" brushRef="#br0" timeOffset="7347.3995">2785 754 864 0,'-38'-8'533'0,"7"3"-60"0,11-3-125 16,18-1-268-16,13-2-23 16,10-2-46-16,4-1-23 15,6 2-52-15,-1 12-409 16,-8 5 106-16</inkml:trace>
          <inkml:trace contextRef="#ctx0" brushRef="#br0" timeOffset="7473.0555">2862 622 1744 0,'-20'-19'387'0,"1"35"150"0,23-22-521 16,18-2-38-16,5 8-138 15,0 14-383-15,-10 5 57 16</inkml:trace>
        </inkml:traceGroup>
      </inkml:traceGroup>
    </inkml:traceGroup>
    <inkml:traceGroup>
      <inkml:annotationXML>
        <emma:emma xmlns:emma="http://www.w3.org/2003/04/emma" version="1.0">
          <emma:interpretation id="{FEF54AED-2246-4A9A-BA68-DCFCE8C9064D}" emma:medium="tactile" emma:mode="ink">
            <msink:context xmlns:msink="http://schemas.microsoft.com/ink/2010/main" type="paragraph" rotatedBoundingBox="29416,7817 33134,4484 34256,5737 30539,9070" alignmentLevel="2"/>
          </emma:interpretation>
        </emma:emma>
      </inkml:annotationXML>
      <inkml:traceGroup>
        <inkml:annotationXML>
          <emma:emma xmlns:emma="http://www.w3.org/2003/04/emma" version="1.0">
            <emma:interpretation id="{F8A943A0-D23D-4AEA-A069-8FED507F70DF}" emma:medium="tactile" emma:mode="ink">
              <msink:context xmlns:msink="http://schemas.microsoft.com/ink/2010/main" type="inkBullet" rotatedBoundingBox="29524,7938 30284,7257 31010,8068 30251,8748"/>
            </emma:interpretation>
            <emma:one-of disjunction-type="recognition" id="oneOf3">
              <emma:interpretation id="interp15" emma:lang="" emma:confidence="0">
                <emma:literal>A</emma:literal>
              </emma:interpretation>
              <emma:interpretation id="interp16" emma:lang="" emma:confidence="0">
                <emma:literal>4</emma:literal>
              </emma:interpretation>
              <emma:interpretation id="interp17" emma:lang="" emma:confidence="0">
                <emma:literal>„</emma:literal>
              </emma:interpretation>
              <emma:interpretation id="interp18" emma:lang="" emma:confidence="0">
                <emma:literal>D</emma:literal>
              </emma:interpretation>
              <emma:interpretation id="interp19" emma:lang="" emma:confidence="0">
                <emma:literal>1</emma:literal>
              </emma:interpretation>
            </emma:one-of>
          </emma:emma>
        </inkml:annotationXML>
        <inkml:trace contextRef="#ctx0" brushRef="#br0" timeOffset="8191.4976">814 4418 1183 0,'3'-13'281'0,"8"-9"104"16,19-21-339-16,11-11-29 15,19-10 1-15,4-2-9 16,9-12-49-16,-4 17-346 16,-1 6 101-16</inkml:trace>
        <inkml:trace contextRef="#ctx0" brushRef="#br0" timeOffset="8097.2297">687 4173 996 0,'-30'5'324'0,"10"3"78"16,11-7-283-16,9-8-24 15,12-17-41-15,15-18 7 16,6-13-30-16,14-14-3 16,0 0 4-16,11 5-2 15,-6 10-10-15,7-5-93 16,-10 12-149-16,-8 0-215 16,-24 4-67-16</inkml:trace>
        <inkml:trace contextRef="#ctx0" brushRef="#br0" timeOffset="8495.6846">933 3375 1241 0,'-1'-3'348'16,"4"6"74"-16,19-1-337 16,9 1-70-16,18 3-15 15,1-3 0-15,14 5-1 16,-4 5 2-16,6 12 0 15,-11 13 0-15,7 26 1 0,-19 8 1 16,-7 22 0-16,-16 2 0 16,-9 17 2-16,-12-13-2 15,-3 8-17-15,1-23-58 16,5-10-355-16,-1-30 81 16</inkml:trace>
      </inkml:traceGroup>
      <inkml:traceGroup>
        <inkml:annotationXML>
          <emma:emma xmlns:emma="http://www.w3.org/2003/04/emma" version="1.0">
            <emma:interpretation id="{A040A240-9313-47E9-A819-E369F07587CA}" emma:medium="tactile" emma:mode="ink">
              <msink:context xmlns:msink="http://schemas.microsoft.com/ink/2010/main" type="line" rotatedBoundingBox="30547,6803 33134,4484 34256,5737 31670,8055"/>
            </emma:interpretation>
          </emma:emma>
        </inkml:annotationXML>
        <inkml:traceGroup>
          <inkml:annotationXML>
            <emma:emma xmlns:emma="http://www.w3.org/2003/04/emma" version="1.0">
              <emma:interpretation id="{059EC374-FE46-4066-B568-CAEDE4C5ACEA}" emma:medium="tactile" emma:mode="ink">
                <msink:context xmlns:msink="http://schemas.microsoft.com/ink/2010/main" type="inkWord" rotatedBoundingBox="30547,6803 33134,4484 34256,5737 31670,8055"/>
              </emma:interpretation>
              <emma:one-of disjunction-type="recognition" id="oneOf4">
                <emma:interpretation id="interp20" emma:lang="" emma:confidence="0">
                  <emma:literal>Nullgewinne</emma:literal>
                </emma:interpretation>
                <emma:interpretation id="interp21" emma:lang="" emma:confidence="0">
                  <emma:literal>Nullgewirr</emma:literal>
                </emma:interpretation>
                <emma:interpretation id="interp22" emma:lang="" emma:confidence="0">
                  <emma:literal>Nullgewanne</emma:literal>
                </emma:interpretation>
                <emma:interpretation id="interp23" emma:lang="" emma:confidence="0">
                  <emma:literal>Nullgewirre</emma:literal>
                </emma:interpretation>
                <emma:interpretation id="interp24" emma:lang="" emma:confidence="0">
                  <emma:literal>Nulgewirr</emma:literal>
                </emma:interpretation>
              </emma:one-of>
            </emma:emma>
          </inkml:annotationXML>
          <inkml:trace contextRef="#ctx0" brushRef="#br0" timeOffset="9026.1196">1858 2952 881 0,'0'56'408'15,"4"2"-23"-15,18 18-153 0,11-4-224 16,18 5-3-16,-4-12 1 16,14 8-3-16,-7-15 0 15,1 12 0-15,-13-13 1 0,-8 1-12 16,-12-13-26-16,-12-3-18 31,-12-23-336-31,-15-27 79 0</inkml:trace>
          <inkml:trace contextRef="#ctx0" brushRef="#br0" timeOffset="9219.3113">1727 2900 1012 0,'-30'-11'339'0,"13"14"48"16,17 11-295-16,22 15-22 15,12 5-47-15,16 9-19 16,8-4-3-16,15 2 0 16,-11-15 2-16,6 1-2 15,-10-8 1-15,1 6-2 16,-13-11 2-16,-2 6 0 0,-15-10-1 16,-5-14 13-16,-15-13 16 15,-9-19 18-15,-11-17 6 16,-17-30 16-16,-8-2-9 15,-14-12-10-15,-5 14-16 16,-12 3-1-16,13 31-14 16,10 13-9-16,15 25-5 0,16 17-7 15,21 18 1 1,14 10-69-16,6 6-44 16,16 0-361-16,-3-10 42 0</inkml:trace>
          <inkml:trace contextRef="#ctx0" brushRef="#br0" timeOffset="9567.9666">2293 2800 1060 0,'-3'20'301'0,"4"8"81"16,9 7-307-16,12 12-17 16,4-2-28-16,12 1-9 15,-2-10-12-15,2-8-2 16,-9-14-1-16,-5-11-1 15,-12-6 16-15,-5-22 13 16,-9-16 5-16,-6-21-1 0,-3-13 1 16,-12-26-17-1,-1 10-13-15,-2 10-3 0,4 23-3 16,4 22-6-16,17 36-1 16,12 33-2-16,8 14 1 15,9 20-1-15,0 4 7 16,8 2-1-16,-3-19 3 15,6-7-1-15,-9-21 1 0,6-12 1 16,-8-14 2-16,-6-17-28 16,-11-13-18-16,-3-25 5 15,-5-9-398-15,-15-24 114 16</inkml:trace>
          <inkml:trace contextRef="#ctx0" brushRef="#br0" timeOffset="9921.025">2437 2254 999 0,'9'74'294'0,"12"4"74"16,13-10-294-16,7-2-7 15,1-15-36-15,10 3-14 32,-3-15-14-32,-1-6 0 0,-7-11-2 0,-2-5 3 15,-12-9-1-15,-3-11 2 16,-10-11-3-16,-11-29 1 15,-8-12-20-15,-17-26-27 0,-8-7-12 16,-14-22 3-16,4 13-3 16,-9 1 24-16,13 27 36 15,3 19 28-15,11 33 2 16,13 30 5-16,12 21-3 16,17 21-3-16,7 5-16 15,15 13-3-15,4-9-1 16,9-6-4-16,-4-14-6 0,14 2 1 15,-6-13-1-15,10 0-30 16,-3 3-344-16,0-3 106 16</inkml:trace>
          <inkml:trace contextRef="#ctx0" brushRef="#br0" timeOffset="11023.2143">3251 2116 1035 0,'-43'-8'324'0,"1"1"71"15,12 11-306-15,7 7-8 16,9 8-45-16,7 11-23 16,11 3-15-16,5 12-2 0,4-2 2 15,5 1 2 1,3-10 0-16,-1-3 1 0,2-15 1 15,8-2-1-15,-2-3 1 16,10-5-1-16,-1-4 1 16,7 9 0-16,-1-3 0 15,-1 4-2-15,-1 4 2 16,3 14-1-16,-7 1-1 16,1 15 2-16,-12-1-2 0,-4 12 10 15,-11-7 15-15,-6 8 28 16,-10-11 8-16,-1 4 5 15,-6-13-8-15,-6-5-11 16,4-16-27-16,-8-12-5 16,-3-13-7-16,-5-18 0 15,-4-9-7-15,-5-23-4 16,4-9-12-16,2-26-3 16,8 4-9-16,6-24-5 15,12 9 3-15,7-5 10 16,6 25 4-16,0-2 10 15,2 27 5-15,-3 5 3 16,-7 21-2-16,-4 5 2 16,-4 16-3-16,-1 10 0 15,-1 16-5-15,1 10 0 0,5 10-2 16,6 12 0-16,6 1 1 16,10 4 3-16,1-10 1 15,8-3 0-15,-3-16 1 16,0-8 1-16,-5-14 0 15,-1-11 8-15,-7-13 2 16,-1-23 5-16,-2-11-1 16,-6-22 2-16,-1 0-8 0,-10-3 0 15,-3 19-5-15,-4 8 1 16,6 34-7-16,1 19-4 16,11 23-3-16,9 30 1 15,8 13-1-15,9 9 8 16,3-3 5-16,9-2 4 15,-5-21 1-15,3-12 3 16,-3-15-2-16,0-19 10 16,-8-19 3-16,-2-21 9 15,-7-17-1-15,-8-13 1 16,-8 2-8-16,-11-15-9 16,-3 14-6-16,-7 8-2 15,4 19-5-15,0 13-9 16,8 36-1-16,4 22-2 15,10 14 1-15,4 18 1 16,4 0 9-16,8-1 3 16,-2-18 1-16,5-4-2 0,-4-20 2 15,1-16-2 1,-9-15 6-16,2-21 5 0,-6-8 5 16,-6-9-2-16,-1 0 4 15,-2-15-9-15,-9 11-4 16,1 0-5-16,-2 13 2 15,-2 7-7-15,5 24 0 0,7 21-5 16,1 12 0-16,8 12 0 16,3 1 5-16,4-2-1 15,-2-12 5-15,1-8-2 16,0-16 4-16,-4-10-2 16,-6-10 6-16,4-15-2 15,-5-7 7-15,-6-12-46 16,6 2-61-16,-11 2-403 15,-3 14 72-15</inkml:trace>
          <inkml:trace contextRef="#ctx0" brushRef="#br0" timeOffset="11644.2195">3872 1356 1080 0,'-5'14'320'0,"3"8"70"16,7 0-312-16,6 8-22 15,3-2-34-15,10-3-13 16,-1-6-6-16,-1-5-1 0,-6-11 3 16,0-11 21-16,-10-9 4 15,-3-19 3-15,0-11-2 16,0-14 1-16,-1 1-22 16,-1-1-3-16,-1 19-6 15,0 9-6-15,0 20-7 16,0 18-1-16,0 14-1 0,-1 15 2 15,5 8 9-15,1 9 15 16,3-11 6-16,5-4 0 16,1-20 1-16,0-10 1 15,-3-12-5-15,0-17 11 16,0-9-1-16,-3-13 1 16,-1-5-3-16,0-11-6 15,-6 7-12-15,-1 1-18 16,-1 18-12-16,-1 10-11 15,1 22-6-15,4 20 4 16,0 12 13-16,2 5 13 16,4-1 11-16,-1-6 2 15,1-15-2-15,4-5 3 16,-2-15 2-16,1-10 3 16,1-8 2-16,-2-21 3 15,-5-5-3-15,2-11 0 0,-7 2-5 16,-2-3 3-16,-4 17-4 15,-3 6 1-15,-3 18-4 16,2 16-4-16,-2 21-5 16,5 24 4-16,3 15 1 15,7 18 14-15,6-7 6 16,5 0 3-16,4-17-1 16,0-15-2-16,-2-15-11 15,-3-12 6-15,-6-15-23 0,-9-23-34 16,-10-15-403-16,-16-18 100 15</inkml:trace>
          <inkml:trace contextRef="#ctx0" brushRef="#br0" timeOffset="11972.1718">3900 493 1358 0,'-24'41'413'15,"17"-14"72"-15,3 3-370 16,11 1-56-16,13 13-28 15,4-2-515-15</inkml:trace>
        </inkml:traceGroup>
      </inkml:traceGroup>
    </inkml:traceGroup>
    <inkml:traceGroup>
      <inkml:annotationXML>
        <emma:emma xmlns:emma="http://www.w3.org/2003/04/emma" version="1.0">
          <emma:interpretation id="{9B00519C-6F61-4013-B9C3-2F7F695DB2B6}" emma:medium="tactile" emma:mode="ink">
            <msink:context xmlns:msink="http://schemas.microsoft.com/ink/2010/main" type="paragraph" rotatedBoundingBox="30671,8242 32193,6740 33046,7605 31524,9107" alignmentLevel="2"/>
          </emma:interpretation>
        </emma:emma>
      </inkml:annotationXML>
      <inkml:traceGroup>
        <inkml:annotationXML>
          <emma:emma xmlns:emma="http://www.w3.org/2003/04/emma" version="1.0">
            <emma:interpretation id="{2065EC2B-BCA5-4984-8CB5-CC1A1BAE41F7}" emma:medium="tactile" emma:mode="ink">
              <msink:context xmlns:msink="http://schemas.microsoft.com/ink/2010/main" type="line" rotatedBoundingBox="30671,8242 32193,6740 33046,7605 31524,9107"/>
            </emma:interpretation>
          </emma:emma>
        </inkml:annotationXML>
        <inkml:traceGroup>
          <inkml:annotationXML>
            <emma:emma xmlns:emma="http://www.w3.org/2003/04/emma" version="1.0">
              <emma:interpretation id="{A7144785-7965-483C-AF4A-036F0B586D58}" emma:medium="tactile" emma:mode="ink">
                <msink:context xmlns:msink="http://schemas.microsoft.com/ink/2010/main" type="inkWord" rotatedBoundingBox="30671,8242 32193,6740 33046,7605 31524,9107"/>
              </emma:interpretation>
              <emma:one-of disjunction-type="recognition" id="oneOf5">
                <emma:interpretation id="interp25" emma:lang="" emma:confidence="0">
                  <emma:literal>wopt</emma:literal>
                </emma:interpretation>
                <emma:interpretation id="interp26" emma:lang="" emma:confidence="0">
                  <emma:literal>warpt</emma:literal>
                </emma:interpretation>
                <emma:interpretation id="interp27" emma:lang="" emma:confidence="0">
                  <emma:literal>wir Opt</emma:literal>
                </emma:interpretation>
                <emma:interpretation id="interp28" emma:lang="" emma:confidence="0">
                  <emma:literal>wie Opt</emma:literal>
                </emma:interpretation>
                <emma:interpretation id="interp29" emma:lang="" emma:confidence="0">
                  <emma:literal>mir Opt</emma:literal>
                </emma:interpretation>
              </emma:one-of>
            </emma:emma>
          </inkml:annotationXML>
          <inkml:trace contextRef="#ctx0" brushRef="#br0" timeOffset="12563.7246">1761 4413 1182 0,'-17'-3'386'0,"6"13"53"16,13 0-340-16,12 16-33 15,12 0-47-15,10 12-23 16,-3-2 4-16,5 0-1 16,-8-11 3-16,-2-6-4 0,-9-11 5 15,3-11-5-15,-5-12 5 16,-3-16 1-16,-8-11 4 15,1-7-3-15,-7 1 5 0,1-4-4 16,-2 14-2-16,4 15-4 16,2 7-3-1,6 18-5-15,-1 13 4 0,8 9-2 16,-1-1 4-16,3 10 3 16,-4-9 2-16,-2-7-3 15,-4-9 2-15,-3-13 2 16,-2-11 4-16,0-20-1 15,-4-9 2-15,1-15 1 16,0 7-3-16,-2 0-4 16,1 18-2-16,7 20-6 15,4 22-1-15,9 25 0 16,7 9 0-16,8 12 2 16,-1-1 5-16,2-5 0 15,-7-21 2-15,-5-7-3 16,-9-11 3-16,-7-19 5 15,-10-5 4-15,-10-28 0 16,-8-15 10-16,-16-26-82 0,-4-1-13 16,-13-10-386-16,2 15 44 15</inkml:trace>
          <inkml:trace contextRef="#ctx0" brushRef="#br0" timeOffset="12742.2968">2040 3844 1078 0,'-7'10'404'15,"-3"-9"74"-15,5-2-303 16,2-4-33-16,5-1-60 0,4-4-38 16,7 1-29-16,5-5-117 15,6 6-150-15,4 8-228 16,-3 4-89-16</inkml:trace>
          <inkml:trace contextRef="#ctx0" brushRef="#br0" timeOffset="13096.3423">2719 3531 1125 0,'-14'-11'331'0,"-5"-7"88"16,4-1-331-16,-6-2-11 0,6 5-34 15,-4 3-18-15,3 10-15 16,-1 20-7-16,6 18-1 15,1 29-2-15,14 13-2 16,-1 25 4-16,14-6 12 16,8 1 0-16,2-28 2 15,-1-14-3-15,6-30-5 16,-1-28 16-16,-7-29 21 16,-1-30 22-1,-7-9 11-15,-8-34 20 0,-13 1-13 16,-11-10-19-16,-6 14-22 0,-17-10-9 15,3 33-18-15,-2 11-13 16,12 32-5-16,4 35-20 16,17 29-23-16,10 25-69 15,12 8-55-15,8 12-379 16,5-23 58-16</inkml:trace>
          <inkml:trace contextRef="#ctx0" brushRef="#br0" timeOffset="13554.1616">2900 3424 625 0,'14'28'370'0,"6"24"-21"0,4 7-107 15,13 7-142-15,7-1-35 16,3 13-15 0,-3-4-21-16,-5-1-4 0,-15-5-9 15,-4 2 21-15,-10-19 9 16,-6-9-1-16,-2-14 1 15,-4-9 4-15,-10-22-21 16,-1-21-13-16,-4-17-7 16,-18-35-2-16,-2-9-4 15,-2-22-4-15,-4 5 2 0,6 7 3 16,15 26-2-16,8 5 2 16,9 27-2-16,11 9-2 15,7 9-6-15,13 4-1 16,6 15-1-16,8-2 2 15,-2 8 1-15,0 5 2 16,-10 5 4-16,-3 4 0 16,-9 7 7-16,-1 14 2 15,-10-3 7-15,-3 12 6 16,-7-3 10-16,-8 6 8 16,1-12 3-16,-5 1-4 15,-1-17-6-15,-5-6-10 16,4-16-12-16,-6-17-43 15,3-11-32-15,6-24-80 16,5-20 477-16,-6-26-822 0,-2-6 392 16</inkml:trace>
          <inkml:trace contextRef="#ctx0" brushRef="#br0" timeOffset="13889.3109">2958 3269 1203 0,'-7'-25'374'15,"12"-2"74"-15,23-4-328 16,11 1-62-16,19-6-23 16,7-2-5-16,19-6 43 15,-10-3-522-15</inkml:trace>
          <inkml:trace contextRef="#ctx0" brushRef="#br0" timeOffset="13863.3795">2933 2787 1130 0,'-7'0'396'0,"3"21"44"16,10 18-290-16,9 13-88 15,17 17-19-15,9-5-24 16,9 6-2-16,2-10 0 0,1-3-4 16,-11-15-3-16,0 6-7 15,-9-10 3-15,-6 3 1 16,-7-10-5-16,-5 4-101 16,-17-10 107-16,-4-10-471 15,-8-8 90-15</inkml:trace>
        </inkml:traceGroup>
      </inkml:traceGroup>
    </inkml:traceGroup>
    <inkml:traceGroup>
      <inkml:annotationXML>
        <emma:emma xmlns:emma="http://www.w3.org/2003/04/emma" version="1.0">
          <emma:interpretation id="{7F26457C-621E-495F-8973-DCBAB0173C2B}" emma:medium="tactile" emma:mode="ink">
            <msink:context xmlns:msink="http://schemas.microsoft.com/ink/2010/main" type="paragraph" rotatedBoundingBox="29642,10727 32731,8171 33588,9206 30499,11762" alignmentLevel="1"/>
          </emma:interpretation>
        </emma:emma>
      </inkml:annotationXML>
      <inkml:traceGroup>
        <inkml:annotationXML>
          <emma:emma xmlns:emma="http://www.w3.org/2003/04/emma" version="1.0">
            <emma:interpretation id="{F73C9E39-CD98-4945-808C-137D78BE0FD2}" emma:medium="tactile" emma:mode="ink">
              <msink:context xmlns:msink="http://schemas.microsoft.com/ink/2010/main" type="line" rotatedBoundingBox="29642,10727 32731,8171 33588,9206 30499,11762"/>
            </emma:interpretation>
          </emma:emma>
        </inkml:annotationXML>
        <inkml:traceGroup>
          <inkml:annotationXML>
            <emma:emma xmlns:emma="http://www.w3.org/2003/04/emma" version="1.0">
              <emma:interpretation id="{8A680076-8C35-48CB-A096-9AEB067323AC}" emma:medium="tactile" emma:mode="ink">
                <msink:context xmlns:msink="http://schemas.microsoft.com/ink/2010/main" type="inkWord" rotatedBoundingBox="29642,10727 32731,8171 33588,9206 30499,11762"/>
              </emma:interpretation>
              <emma:one-of disjunction-type="recognition" id="oneOf6">
                <emma:interpretation id="interp30" emma:lang="" emma:confidence="0">
                  <emma:literal>=&gt;VEK</emma:literal>
                </emma:interpretation>
                <emma:interpretation id="interp31" emma:lang="" emma:confidence="0">
                  <emma:literal>= &gt; KK</emma:literal>
                </emma:interpretation>
                <emma:interpretation id="interp32" emma:lang="" emma:confidence="0">
                  <emma:literal>= &gt; K</emma:literal>
                </emma:interpretation>
                <emma:interpretation id="interp33" emma:lang="" emma:confidence="0">
                  <emma:literal>= &lt; KK</emma:literal>
                </emma:interpretation>
                <emma:interpretation id="interp34" emma:lang="" emma:confidence="0">
                  <emma:literal>= &gt; VEK</emma:literal>
                </emma:interpretation>
              </emma:one-of>
            </emma:emma>
          </inkml:annotationXML>
          <inkml:trace contextRef="#ctx0" brushRef="#br0" timeOffset="14572.8808">731 6996 1198 0,'-9'0'398'0,"7"-5"71"16,16-6-316-16,7-8-62 16,13-8-31-16,10-9-35 0,16-15-12 15,2-3-8 1,17-18-4-16,-9 2 7 0,-1-4-53 15,-15 8-53-15,-9 19-386 16,-20 30 60-16</inkml:trace>
          <inkml:trace contextRef="#ctx0" brushRef="#br0" timeOffset="14657.659">894 7102 780 0,'-12'16'511'0,"-1"-7"-70"0,8-4-108 15,20-22-258 1,10-10-40-16,19-9-16 0,9-5-20 16,17-12 2-16,1 4 5 15,15-13-25-15,-9 5-56 16,5-17-366-16,-20 13 80 15</inkml:trace>
          <inkml:trace contextRef="#ctx0" brushRef="#br0" timeOffset="14989.0053">1195 6288 1175 0,'-3'10'281'0,"17"-5"96"15,3-13-333-15,21-13-13 16,3 3-6-16,14-9-2 16,-7 3 0-16,18 7-8 15,-5 8-8-15,10 6-3 16,-7 9 0-16,2 16 0 16,-19 0-1-16,-9 11 1 15,-19-4 1-15,-13 18-3 16,-16-3 21-16,-8 24 16 15,-4-1 3-15,-3 16-5 0,4-12 5 16,4-7-15-16,9-21-41 16,10-22-183-16,2-27-249 15,4-19-2-15</inkml:trace>
          <inkml:trace contextRef="#ctx0" brushRef="#br0" timeOffset="16774.7248">2324 6878 1297 0,'14'2'333'16,"14"-28"127"-16,12-11-359 15,22-31-36-15,15-10-16 16,28-25 0-16,5 8-34 16,31-19-11-16,-3 15 7 15,19-50-63 1,-18 18-58-16,7-37-365 0,-27 3 41 0</inkml:trace>
          <inkml:trace contextRef="#ctx0" brushRef="#br0" timeOffset="15417.7032">2075 5594 1265 0,'0'45'342'0,"12"34"109"16,15 24-360-16,20 13-30 16,8-6-20-16,16 3-16 15,-2-30-18-15,1-1-5 16,-12-12 3-16,-5-4-2 0,-18-11 2 15,-10-8-3 1,-9-24 4-16,-10-30 0 0,-6-33 6 16,-3-24 2-16,-3-25 16 15,-5-62 7-15,-4-9 6 16,0-22 0-16,4 13-2 16,1-10-14-16,3 65-7 15,2 26-6-15,3 39-16 16,4 15-86-16,-5 35-71 0,6 12-361 15,0 20 11-15</inkml:trace>
          <inkml:trace contextRef="#ctx0" brushRef="#br0" timeOffset="15818.6273">2657 5017 809 0,'-32'33'464'0,"13"9"-60"16,18-1-109-16,21 34-262 16,15 10-18-16,12 28-3 15,-2-4-7-15,9 18-5 16,-15-29 2-16,0 19-3 16,-12-26 9-16,1-9 6 15,-6-27 1 1,1-13 1-16,-4-37 1 0,0-40 1 15,-7-23-2-15,-1-33 13 0,-4-14 13 16,-3-55 23-16,-2 10 1 16,-2-10 3-16,3 27-11 15,0-16-13-15,0 51-23 16,4 14-16-16,-3 21-38 16,-5 8-123-16,-4 44-354 0,-15 13 45 15</inkml:trace>
          <inkml:trace contextRef="#ctx0" brushRef="#br0" timeOffset="15979.7223">3064 5581 1033 0,'19'38'430'16,"-8"-18"29"-16,5-9-234 15,9-8-142-15,6-12-18 16,-1-2-42-16,1-11-15 15,2 5 0-15,-3-5 4 16,-5 6-17-16,-9-7-115 16,-4-1-347-16,-4-23 57 15</inkml:trace>
          <inkml:trace contextRef="#ctx0" brushRef="#br0" timeOffset="16285.3078">3165 4451 1226 0,'-4'61'371'0,"15"25"80"0,14 10-357 15,18 23-18-15,2-12-41 0,9 7-23 16,-6-17-8 0,-1 10-3-16,-11-24 2 0,-1 5 1 15,-9-21 4-15,-2-6-1 16,-8-31 3-16,-1-13-4 15,-4-24 1-15,-3-50 5 16,-6-18 2-16,-5-27 12 16,-5-19 5-16,-6-51-1 15,1 18-7-15,2-9-1 16,5 19-13-16,6 9-5 16,6 57-1-16,5 16 0 15,3 26-9-15,2 11-33 16,0 14-25-16,1 7-39 15,-3 7-40-15,-5 11-348 0,-7-6 97 16</inkml:trace>
          <inkml:trace contextRef="#ctx0" brushRef="#br0" timeOffset="16625.932">3605 4688 870 0,'14'36'539'16,"3"6"-55"-16,5-1-150 15,15-2-211-15,3-9-66 0,6-5-17 16,-5-6-30-16,2-1 6 16,-13-8-27-16,5 7-481 15,-9-1 163 1</inkml:trace>
        </inkml:traceGroup>
      </inkml:traceGroup>
    </inkml:traceGroup>
  </inkml:traceGroup>
</inkml:ink>
</file>

<file path=ppt/ink/ink1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17.70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7C5EA53-E97C-4FC4-8A6F-C66910858C91}" emma:medium="tactile" emma:mode="ink">
          <msink:context xmlns:msink="http://schemas.microsoft.com/ink/2010/main" type="inkDrawing" rotatedBoundingBox="9570,8778 12226,7037 12337,7205 9680,8946" semanticType="callout" shapeName="Other">
            <msink:sourceLink direction="to" ref="{C4518B6A-DEDB-4EE3-B1A5-939EC17333CD}"/>
            <msink:sourceLink direction="from" ref="{82686333-592E-412B-B5F7-81681D0344CF}"/>
          </msink:context>
        </emma:interpretation>
      </emma:emma>
    </inkml:annotationXML>
    <inkml:trace contextRef="#ctx0" brushRef="#br0">2523 14 560 0,'-1'2'225'0,"2"-2"48"16,-1 1-84-16,-1 1-75 15,-7 1 14-15,-6 3-39 16,-18 9-21-16,-1 5-48 15,-21 7 2-15,-3 2-16 16,-18 12 9-16,4 0-14 16,-20 8 9-16,10 1-10 0,-20 8 9 31,14-10-12-31,-20 12 10 0,7-7-8 0,-24 18 12 16,6-5-10-16,-10 18 11 15,9-1-12-15,-13 13 9 16,25-16-13-16,1 8 10 15,18-16-10-15,6-5 10 16,24-15-9-16,6-3 8 16,21-18-9-16,4-3 10 15,12-10-10-15,5-6 12 16,4-6-9-16,1-1 9 16,1-3-8-16,2-1 8 15,2-1-10-15,3 0 7 16,-1-5-11-16,12-1 5 15,5-8-10-15,20-11 8 16,11-9-9-16,33-18 10 0,14-5-8 16,38-24 11-16,3-5-7 15,43-19 12-15,-9 4-9 16,27-18 11-16,-20 12-9 16,20-9 9-16,-34 21-11 15,2-7 11-15,-36 17-10 16,-11 7 10-16,-40 20-11 15,-17 4 9-15,-35 23-4 0,-28 11 15 16,-25 21-9-16,-42 21 10 16,-20 21-8-16,-55 30 5 15,-13 21-16-15,-45 21 9 16,8 4-10-16,-36 14 9 16,39-17-10-16,-18 13 9 15,36-15-9-15,-8 7 8 16,39-18-9-16,-5 7 9 15,25-24-9-15,-2 7 10 16,30-21-10-16,8-1 9 16,23-23-9-16,21-1 8 15,25-23-13-15,25-20 3 16,21-18-12-16,48-28-17 16,27-24-19-16,51-37-314 15,14-12 83-15</inkml:trace>
  </inkml:traceGroup>
</inkml:ink>
</file>

<file path=ppt/ink/ink1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17.9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454E7F-6DE6-4EE0-A019-6BEA853AA6D9}" emma:medium="tactile" emma:mode="ink">
          <msink:context xmlns:msink="http://schemas.microsoft.com/ink/2010/main" type="inkDrawing" rotatedBoundingBox="8454,8911 11372,7112 11894,7957 8976,9757" semanticType="callout" shapeName="Other">
            <msink:sourceLink direction="to" ref="{C4518B6A-DEDB-4EE3-B1A5-939EC17333CD}"/>
            <msink:sourceLink direction="from" ref="{82686333-592E-412B-B5F7-81681D0344CF}"/>
          </msink:context>
        </emma:interpretation>
      </emma:emma>
    </inkml:annotationXML>
    <inkml:trace contextRef="#ctx0" brushRef="#br0">2202 0 1033 0,'-48'5'257'16,"-46"26"82"-16,-30 19-297 0,-67 33-25 31,1 22-17-31,-47 32 11 0,10-4-9 0,-8 21 6 16,45-22-7-16,-8-1 10 15,57-24-13 1,16-5-2-16,34-35-21 0,22-10-318 16,27-29 88-16</inkml:trace>
    <inkml:trace contextRef="#ctx0" brushRef="#br0" timeOffset="492.0818">-245 825 986 0,'-2'-8'265'0,"2"3"74"16,-4 8-265-16,-4 10-52 15,-13 23 3-15,-8 5-20 16,-15 39 1-16,-3 19-11 16,-14 23 11-16,4-11-10 15,1 16 8-15,12-31-7 16,5-7 9-16,15-26-9 0,5-7 11 16,8-21-9-16,11-10 9 15,8-13-7-15,14-13 14 16,8-12-5-16,23-12 21 15,-1-8-4-15,15-4 12 16,-2 8-16 0,16 0 3-16,-9 7-21 15,16 1 4-15,-2 6-13 0,13-7 9 16,-6 6-9-16,18 0 11 16,-15 5-1-16,5 10-390 15,-32 2 137-15</inkml:trace>
  </inkml:traceGroup>
</inkml:ink>
</file>

<file path=ppt/ink/ink1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20.60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4518B6A-DEDB-4EE3-B1A5-939EC17333CD}" emma:medium="tactile" emma:mode="ink">
          <msink:context xmlns:msink="http://schemas.microsoft.com/ink/2010/main" type="inkDrawing" rotatedBoundingBox="8299,9134 9845,9009 9872,9346 8326,9471" shapeName="Other">
            <msink:destinationLink direction="to" ref="{B3454E7F-6DE6-4EE0-A019-6BEA853AA6D9}"/>
            <msink:destinationLink direction="to" ref="{07C5EA53-E97C-4FC4-8A6F-C66910858C91}"/>
          </msink:context>
        </emma:interpretation>
      </emma:emma>
    </inkml:annotationXML>
    <inkml:trace contextRef="#ctx0" brushRef="#br0">572 388 1326 0,'0'6'346'16,"13"-12"87"-16,15-5-354 0,11-3-84 16,24-7 5-16,8-1-7 15,15-1 10-15,-2 4-7 16,7 3 8-16,-9 8-9 16,-1 1 10-16,-15 5-9 15,-1 0 9-15,-15 6-8 0,-5-3 8 16,-10-2-9-1,-4-3 10-15,-7 3-10 0,-6-10 12 16,-13-3-2-16,-21-7 29 16,-15 1-8-16,-32-8 11 15,-20 7-10-15,-19 4 10 16,-7 9-18-16,-23 7 26 16,14 7-2-16,1 3 13 15,18-1-17-15,16 6-2 16,33-7-27-16,17-1-3 15,19-5-18-15,17-2 6 16,17-7-8-16,22-3 7 16,12-6-5-16,29-7 11 15,3 4-6-15,14 1 8 16,-13 3-6-16,5 5 6 16,-23 2-6-16,-11 3 8 15,-22-1-7-15,-11 4 8 0,-22 5-7 16,-23 4 4-16,-16 5-10 15,-27 8 4-15,-18 0-8 16,-32 7 10-16,-3 3-5 16,-22 2 12-16,11-3-3 15,-9 7 9-15,19-5-10 16,5-7 9-16,32-7-11 16,11-7 1-16,31-9-56 0,24-11 3 15,22-3-471-15,6-6 111 16</inkml:trace>
  </inkml:traceGroup>
</inkml:ink>
</file>

<file path=ppt/ink/ink1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31.7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63E5472-6CF1-484D-9ECD-8B90B9A347BF}" emma:medium="tactile" emma:mode="ink">
          <msink:context xmlns:msink="http://schemas.microsoft.com/ink/2010/main" type="writingRegion" rotatedBoundingBox="13293,11162 13018,11386 12861,11193 13136,10969">
            <msink:destinationLink direction="with" ref="{ED86A565-CCF7-4879-94C6-62D2AD41976D}"/>
          </msink:context>
        </emma:interpretation>
      </emma:emma>
    </inkml:annotationXML>
    <inkml:traceGroup>
      <inkml:annotationXML>
        <emma:emma xmlns:emma="http://www.w3.org/2003/04/emma" version="1.0">
          <emma:interpretation id="{29D06C2D-940F-45A8-B94E-A364F7DBF7C4}" emma:medium="tactile" emma:mode="ink">
            <msink:context xmlns:msink="http://schemas.microsoft.com/ink/2010/main" type="paragraph" rotatedBoundingBox="13293,11162 13018,11386 12861,11193 13136,10969" alignmentLevel="1"/>
          </emma:interpretation>
        </emma:emma>
      </inkml:annotationXML>
      <inkml:traceGroup>
        <inkml:annotationXML>
          <emma:emma xmlns:emma="http://www.w3.org/2003/04/emma" version="1.0">
            <emma:interpretation id="{CDED3999-A0C0-4B6D-ADF9-980BF5E49365}" emma:medium="tactile" emma:mode="ink">
              <msink:context xmlns:msink="http://schemas.microsoft.com/ink/2010/main" type="line" rotatedBoundingBox="13293,11162 13018,11386 12861,11193 13136,10969"/>
            </emma:interpretation>
          </emma:emma>
        </inkml:annotationXML>
        <inkml:traceGroup>
          <inkml:annotationXML>
            <emma:emma xmlns:emma="http://www.w3.org/2003/04/emma" version="1.0">
              <emma:interpretation id="{53A05EC9-91BB-465C-83CD-E053343E76B3}" emma:medium="tactile" emma:mode="ink">
                <msink:context xmlns:msink="http://schemas.microsoft.com/ink/2010/main" type="inkWord" rotatedBoundingBox="13293,11162 13018,11386 12861,11193 13136,10969">
                  <msink:destinationLink direction="to" ref="{2D0AF051-22E4-47DD-BEAB-29DF87E21BEA}"/>
                  <msink:destinationLink direction="from" ref="{CDC2B0C8-71E2-4C47-A0A0-28BC5ABF1944}"/>
                  <msink:destinationLink direction="to" ref="{CDC2B0C8-71E2-4C47-A0A0-28BC5ABF1944}"/>
                  <msink:destinationLink direction="with" ref="{042FBAA5-BE9B-430F-8C48-FC5CB1B4D32C}"/>
                </msink:context>
              </emma:interpretation>
              <emma:one-of disjunction-type="recognition" id="oneOf0">
                <emma:interpretation id="interp0" emma:lang="" emma:confidence="0">
                  <emma:literal>Code</emma:literal>
                </emma:interpretation>
                <emma:interpretation id="interp1" emma:lang="" emma:confidence="0">
                  <emma:literal>wo</emma:literal>
                </emma:interpretation>
                <emma:interpretation id="interp2" emma:lang="" emma:confidence="0">
                  <emma:literal>Car</emma:literal>
                </emma:interpretation>
                <emma:interpretation id="interp3" emma:lang="" emma:confidence="0">
                  <emma:literal>Cd</emma:literal>
                </emma:interpretation>
                <emma:interpretation id="interp4" emma:lang="" emma:confidence="0">
                  <emma:literal>Coil</emma:literal>
                </emma:interpretation>
              </emma:one-of>
            </emma:emma>
          </inkml:annotationXML>
          <inkml:trace contextRef="#ctx0" brushRef="#br0">294 127 740 0,'-4'-8'298'0,"-3"3"31"0,9-1-164 16,-2 3-54-16,2 1-6 16,-1 2-9-16,-6 2-10 15,-1 4-12-15,-3 6-17 16,-2 7-16-16,0 6-18 15,3 0-3-15,0 2-15 16,3-10 4-16,4-4-9 16,-1-10 6-16,4-6-5 15,3-8 4-15,2-11-3 16,1-8 10-16,-5-11-7 16,0 4 4-16,-7-1 5 0,-6 8 9 15,-5 12-2-15,1 13 8 16,-7 14-9-16,4 12-2 15,-7 12-16-15,10 0 4 16,5 4-12-16,7-7 8 16,7-7-11-16,8-13 9 15,2-10-6-15,-1-10 10 16,4-15-5-16,-7-4 13 16,-7-11-5-16,-8 3 7 15,-6 1-3-15,-4 12 11 0,-5 12-9 16,-4 18 5-16,-4 16-11 15,5 8 3-15,-1 9-13 16,7 0 7-16,5-4-10 16,11-14 8-16,5-5-11 15,6-11 8-15,4-10-5 16,3-6 13-16,-3-9-7 16,-2-2 12-16,-5-6-5 15,-7 4 15-15,-6 7-2 16,-4 9 8-16,-7 8-9 15,1 16 3-15,-6 12-18 16,7 3 0-16,2 7-9 16,5-4 8-16,9-2-12 0,6-15 10 15,6-8-11-15,3-10 12 16,4-12-5-16,-3-6 11 16,0-12-5-16,-6 0 10 15,-4-8-10-15,-8 10 8 16,-5 4-6-16,-7 14 6 15,-4 18-8-15,-4 11 5 16,-5 14-9-16,4 7 5 16,4 6-8-16,4-7 8 0,7-5-12 15,8-14 9-15,7-13-11 16,7-11 11-16,4-12-5 16,1-8 11-16,-6-6-79 15,-8-1-74-15,-17 7-373 16,-10 16 23-16</inkml:trace>
        </inkml:traceGroup>
      </inkml:traceGroup>
    </inkml:traceGroup>
  </inkml:traceGroup>
</inkml:ink>
</file>

<file path=ppt/ink/ink1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33.54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38EA750-2271-4DC8-8DCB-4EC90693628B}" emma:medium="tactile" emma:mode="ink">
          <msink:context xmlns:msink="http://schemas.microsoft.com/ink/2010/main" type="writingRegion" rotatedBoundingBox="11830,5964 11542,6292 11387,6156 11675,5828">
            <msink:destinationLink direction="with" ref="{ED86A565-CCF7-4879-94C6-62D2AD41976D}"/>
          </msink:context>
        </emma:interpretation>
      </emma:emma>
    </inkml:annotationXML>
    <inkml:traceGroup>
      <inkml:annotationXML>
        <emma:emma xmlns:emma="http://www.w3.org/2003/04/emma" version="1.0">
          <emma:interpretation id="{0439E73B-FED4-4A01-A9E8-41D3A3F38B89}" emma:medium="tactile" emma:mode="ink">
            <msink:context xmlns:msink="http://schemas.microsoft.com/ink/2010/main" type="paragraph" rotatedBoundingBox="11830,5964 11542,6292 11387,6156 11675,5828" alignmentLevel="1"/>
          </emma:interpretation>
        </emma:emma>
      </inkml:annotationXML>
      <inkml:traceGroup>
        <inkml:annotationXML>
          <emma:emma xmlns:emma="http://www.w3.org/2003/04/emma" version="1.0">
            <emma:interpretation id="{9CA3FDE0-2612-46C6-9DCA-001DB6E5B624}" emma:medium="tactile" emma:mode="ink">
              <msink:context xmlns:msink="http://schemas.microsoft.com/ink/2010/main" type="line" rotatedBoundingBox="11830,5964 11542,6292 11387,6156 11675,5828"/>
            </emma:interpretation>
          </emma:emma>
        </inkml:annotationXML>
        <inkml:traceGroup>
          <inkml:annotationXML>
            <emma:emma xmlns:emma="http://www.w3.org/2003/04/emma" version="1.0">
              <emma:interpretation id="{3D9F7013-AC2E-45C7-8F63-01D5B602FFD7}" emma:medium="tactile" emma:mode="ink">
                <msink:context xmlns:msink="http://schemas.microsoft.com/ink/2010/main" type="inkWord" rotatedBoundingBox="11830,5964 11542,6292 11387,6156 11675,5828">
                  <msink:destinationLink direction="to" ref="{C503FC8C-C1C6-48F4-BBA3-16AA62CBC0FE}"/>
                  <msink:destinationLink direction="with" ref="{84CD3292-9583-4046-B22B-9A8A471996BD}"/>
                </msink:context>
              </emma:interpretation>
              <emma:one-of disjunction-type="recognition" id="oneOf0">
                <emma:interpretation id="interp0" emma:lang="" emma:confidence="0">
                  <emma:literal>00</emma:literal>
                </emma:interpretation>
                <emma:interpretation id="interp1" emma:lang="" emma:confidence="0">
                  <emma:literal>@</emma:literal>
                </emma:interpretation>
                <emma:interpretation id="interp2" emma:lang="" emma:confidence="0">
                  <emma:literal>000</emma:literal>
                </emma:interpretation>
                <emma:interpretation id="interp3" emma:lang="" emma:confidence="0">
                  <emma:literal>o</emma:literal>
                </emma:interpretation>
                <emma:interpretation id="interp4" emma:lang="" emma:confidence="0">
                  <emma:literal>0</emma:literal>
                </emma:interpretation>
              </emma:one-of>
            </emma:emma>
          </inkml:annotationXML>
          <inkml:trace contextRef="#ctx0" brushRef="#br0">301 19 497 0,'-10'6'386'0,"-1"4"-57"0,2-1-74 16,3 4-101-1,2-2-62-15,3 0-16 0,4-3-15 16,5-1-11-16,0 0-6 16,0-1-13-16,-1-4-1 15,0-2-7-15,-4 0 2 16,-2-7-4-16,-1-2 15 15,-3-5-2-15,-1-2 11 16,-9-3 4-16,-3 0 8 16,-4 7-16-16,0 4-1 15,-7 11-15-15,2 8-10 0,0 16-17 16,4 4 7-16,3 13-10 16,10-2 8-16,5 2-9 15,9-12 7-15,6-7-12 16,7-17 9-16,8-21-7 15,1-9 11-15,3-15-4 16,-9-7 14-16,-4-5-7 16,-14 10 7-16,-12 1 9 15,-6 18 12-15,-9 10-5 16,-4 18 5-16,-6 16-9 16,2 17-13-16,-4 17-12 15,7 3 5-15,6 6-9 16,11-15 11-16,8-11-12 0,8-23 7 15,7-10-11-15,2-17 12 16,5-12-5-16,-1-7 12 16,-4-14-4-16,-7-2 11 15,-7-8-9-15,-7 11 7 16,-7 7 3-16,-1 17 5 16,-3 12-11-16,-1 16-3 15,0 16-4-15,5 6-3 16,1 7-7-16,10 0 8 0,8-3-1 15,7-13-1-15,9-10-8 16,2-16 6-16,4-9-4 16,0-11 12-16,-5-9-5 15,-8-4 11-15,-5-10-6 16,-10 3 7-16,-7 2-7 16,-3 12 10-16,-3 9-10 15,0 15 5-15,-5 13-12 16,1 8 7-16,-3 16-13 15,0 2 8-15,7 4-6 16,6-4 8-16,7-6-7 16,10-13-9-16,11-10-78 15,2-9-61-15,7-20-393 16,-4-10 36-16</inkml:trace>
        </inkml:traceGroup>
      </inkml:traceGroup>
    </inkml:traceGroup>
  </inkml:traceGroup>
</inkml:ink>
</file>

<file path=ppt/ink/ink1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09.3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9AE8D23-1614-4231-BDFA-DDE80335A9CD}" emma:medium="tactile" emma:mode="ink">
          <msink:context xmlns:msink="http://schemas.microsoft.com/ink/2010/main" type="writingRegion" rotatedBoundingBox="3095,2805 4139,2805 4139,3018 3095,3018">
            <msink:destinationLink direction="with" ref="{ED86A565-CCF7-4879-94C6-62D2AD41976D}"/>
          </msink:context>
        </emma:interpretation>
      </emma:emma>
    </inkml:annotationXML>
    <inkml:traceGroup>
      <inkml:annotationXML>
        <emma:emma xmlns:emma="http://www.w3.org/2003/04/emma" version="1.0">
          <emma:interpretation id="{2FF0E967-71CB-43CC-B933-FB6B4BFAC908}" emma:medium="tactile" emma:mode="ink">
            <msink:context xmlns:msink="http://schemas.microsoft.com/ink/2010/main" type="paragraph" rotatedBoundingBox="3095,2805 4139,2805 4139,3018 3095,3018" alignmentLevel="1"/>
          </emma:interpretation>
        </emma:emma>
      </inkml:annotationXML>
      <inkml:traceGroup>
        <inkml:annotationXML>
          <emma:emma xmlns:emma="http://www.w3.org/2003/04/emma" version="1.0">
            <emma:interpretation id="{14137DF2-9768-49F7-AC1F-957291ADEAD5}" emma:medium="tactile" emma:mode="ink">
              <msink:context xmlns:msink="http://schemas.microsoft.com/ink/2010/main" type="line" rotatedBoundingBox="3095,2805 4139,2805 4139,3018 3095,3018"/>
            </emma:interpretation>
          </emma:emma>
        </inkml:annotationXML>
        <inkml:traceGroup>
          <inkml:annotationXML>
            <emma:emma xmlns:emma="http://www.w3.org/2003/04/emma" version="1.0">
              <emma:interpretation id="{E95231D8-2FA8-4556-BC85-C64ABAB5CF54}" emma:medium="tactile" emma:mode="ink">
                <msink:context xmlns:msink="http://schemas.microsoft.com/ink/2010/main" type="inkWord" rotatedBoundingBox="3095,2805 4139,2805 4139,3018 3095,3018">
                  <msink:destinationLink direction="with" ref="{C349858D-687F-4317-B204-9CFAC6A2101B}"/>
                  <msink:destinationLink direction="to" ref="{C503FC8C-C1C6-48F4-BBA3-16AA62CBC0FE}"/>
                </msink:context>
              </emma:interpretation>
            </emma:emma>
          </inkml:annotationXML>
          <inkml:trace contextRef="#ctx0" brushRef="#br0">-341-10024 503 0,'-11'-6'299'0,"-1"-7"14"15,2 1-127-15,2-4 13 16,10 2-56-16,-7-4 18 16,5 8-34-16,2 0 14 15,1 5-31-15,2 4-12 0,2 4-48 16,8 2-13-16,0-1-28 15,18 6-3-15,3-1-9 16,22-3 6-16,2-1-5 16,17-2 5-16,-8-6-6 15,11 0 8-15,-11-5-7 16,1-4 6-16,-20 2-6 16,-3-2 7-16,-17-4-7 0,-8 8 7 15,-14 0-6-15,-2-1 11 16,-11 6-5-16,-10 3 13 15,-18 0-4-15,-22 11 6 16,-17 0-11-16,-21 6 8 16,-4-1-16-16,-8-7 7 15,19-7-7-15,1 1 6 16,16-11-9-16,5-3 10 16,18 5-10-16,6 4 5 15,16-4-7-15,16 9 2 16,16 5-10-16,19 6 6 15,10-2-7-15,14 7 9 16,5 0-4-16,18-3 7 16,-5-12-4-16,9-4 9 15,-6-10-7-15,0-12 7 16,-21 0-6-16,-14-2 9 0,-21 2-8 16,-22-1 11-16,-24 9-6 15,-24 3 9-15,-11-2-10 16,-22-1 13-16,3 9-5 15,-9-3 7-15,12 4-7 16,-2 4 6-16,12 3-13 16,10 5 0-16,20-1-10 0,13 3-11 15,17-1-56-15,20 4-76 16,7-5-33-16,8-2-328 16,-1-11 35-16</inkml:trace>
        </inkml:traceGroup>
      </inkml:traceGroup>
    </inkml:traceGroup>
  </inkml:traceGroup>
</inkml:ink>
</file>

<file path=ppt/ink/ink1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7:40.8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494C87F-A9D6-4B0A-96F1-8026EDDB4962}" emma:medium="tactile" emma:mode="ink">
          <msink:context xmlns:msink="http://schemas.microsoft.com/ink/2010/main" type="inkDrawing" rotatedBoundingBox="22194,3336 22383,2943 22555,3025 22366,3419" semanticType="scratchOut" shapeName="Other">
            <msink:sourceLink direction="with" ref="{4AAD0631-7F8A-4AAE-9BB2-BB2B2DE36A0F}"/>
          </msink:context>
        </emma:interpretation>
      </emma:emma>
    </inkml:annotationXML>
    <inkml:trace contextRef="#ctx0" brushRef="#br0">7 294 1016 0,'-7'-3'300'0,"2"3"92"0,5 3-269 16,5 1-25-16,-1 2-14 16,7 2-18-16,0 0-24 15,6 3-25 1,-1-4-1-16,1 1-10 0,-6-5 9 16,0-4 6-16,-8-1 25 15,-3-4 12-15,2-8 14 16,-7-7-7-16,-3-2-6 0,-1-7-18 15,-3 10-16-15,-4 6-15 16,0 4 5-16,2 15-11 16,2 11 5-16,-4 15-8 15,5 0 10-15,3 15-11 16,3-15 9-16,7 2-14 16,10-20 8-16,10-10-10 15,3-19 11-15,10-12-10 16,-2-14 16-16,-5-10-4 15,-12-5 14-15,-11-1-8 16,-12 14 9-16,-8 8-7 16,-6 14 2-16,-7 16-15 15,3 20 10-15,-8 21-12 16,5 4 7-16,1 21-8 16,8 1 9-16,7-5-9 15,13-14 7-15,10-7-10 0,10-26 9 16,12-21-10-1,3-12 10-15,1-18-6 0,-7-7 10 16,-5-7-8-16,-15-1 10 16,-6-2-11-16,-5 21 10 15,-4 12-11-15,-3 11 7 16,-1 22-10-16,-7 15 7 16,-3 6-10-16,2 6 12 0,4 12-8 15,7-16 9-15,11 4-10 16,6-12 7-16,11-9-9 15,-2-16 8-15,5-4-7 16,-4-13 12-16,1-8-6 16,-11-8 8-16,1-2-7 15,-9 2 8-15,-1 1-8 16,-5 15 6-16,0 12-9 16,-7 8 7-16,-1 19-9 15,-11 8 7-15,-3 6-7 16,2 3 11-16,5-7-11 15,7-5 11-15,15-2-14 16,3-13 14-16,14-4-47 16,-6-7-108-16,4-9-410 15</inkml:trace>
  </inkml:traceGroup>
</inkml:ink>
</file>

<file path=ppt/ink/ink1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39.61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42FBAA5-BE9B-430F-8C48-FC5CB1B4D32C}" emma:medium="tactile" emma:mode="ink">
          <msink:context xmlns:msink="http://schemas.microsoft.com/ink/2010/main" type="inkDrawing" rotatedBoundingBox="10551,4837 14608,9585 12890,11053 8833,6305" semanticType="callout" shapeName="Other">
            <msink:sourceLink direction="with" ref="{53A05EC9-91BB-465C-83CD-E053343E76B3}"/>
            <msink:sourceLink direction="with" ref="{FE1538C7-9D31-42B2-9764-95BFF3D106F5}"/>
          </msink:context>
        </emma:interpretation>
      </emma:emma>
    </inkml:annotationXML>
    <inkml:trace contextRef="#ctx0" brushRef="#br0">39 39 898 0,'-14'-17'252'0,"1"7"60"0,5 3-247 16,4 2-26-16,4 8-14 15,3 13-17-15,1 3 3 16,4 28-14-16,2 15 8 16,2 23-10-16,1 8 15 15,4 24-6-15,3-23 12 16,7 17-8-16,1-10 12 15,13 13-11-15,0-13 5 16,14 23-9-16,-2-15 3 0,10 26-10 16,-5-5 7-16,17 30-8 15,-11-9 8-15,16 31-8 16,-6-24 9-16,17 11-9 16,-16-32 8-16,10 12-8 15,-12-32 10-15,17 18-9 16,-16-16 10-16,16 14-8 15,0-20 8-15,15 19-9 16,-16-21 7-16,23 16-9 16,-14-4 7-16,15 1-9 15,-16-26 11-15,18 7-9 16,-23-25 10-16,12 2-10 16,-16-4 10-16,6 12-11 0,-17-12 9 15,15 7-10 1,-9-13 10-16,10 0-10 0,-13-17 10 15,11-2-12-15,-10-14 11 16,2-7-10-16,-6-12 10 16,17-3-10-16,-6-9 10 15,9-6-9-15,-7-7 9 16,8-9-18-16,-18-6 7 0,3-12-14 16,-12-2 11-16,6-9-10 15,-15 4 19 1,9-9-7-16,-15 2 15 15,4-6-11-15,-14 7 9 0,-3-13-8 16,-13 9 11-16,-3-10-5 16,-13 4 5-16,-3-8 11 15,-9 11 17-15,-9-10 5 16,-5 13 11-16,-12-28 7 16,-1-4-9-16,-19-37-16 15,-11-3-6-15,-20-28-16 16,0 15-1-16,-26-19-11 15,6 25 8-15,-1-15-10 16,8 16 9-16,-14-23-10 16,13 10 9-16,-13-23-13 15,0 11-1-15,-11-42-26 16,2 16 4-16,-24-13-13 16,3 19 11-16,-20-18 1 0,7 38 25 15,-20 6-8-15,19 33 14 16,-14 7-8-16,25 32 10 15,-15 16-11-15,23 20 14 16,-11 1-3-16,22 11 13 16,-13-3-2-16,24-1 13 15,-9-6-8-15,20 0 3 16,-5-2-13-16,24 10 3 0,-2 6-13 16,24 11 7-16,4 9-11 15,16 9 9-15,2 8-12 16,10 3 9-16,6 5-5 15,8 5-5-15,12 12-378 16,9-9 126-16</inkml:trace>
  </inkml:traceGroup>
</inkml:ink>
</file>

<file path=ppt/ink/ink1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41.33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6E2E8D1-5CEE-4BD7-9C1A-749A3B31EBED}" emma:medium="tactile" emma:mode="ink">
          <msink:context xmlns:msink="http://schemas.microsoft.com/ink/2010/main" type="inkDrawing" rotatedBoundingBox="10442,5596 14721,10205 13379,11451 9100,6842" shapeName="Other">
            <msink:destinationLink direction="from" ref="{2D0AF051-22E4-47DD-BEAB-29DF87E21BEA}"/>
          </msink:context>
        </emma:interpretation>
      </emma:emma>
    </inkml:annotationXML>
    <inkml:trace contextRef="#ctx0" brushRef="#br0">347 0 1144 0,'-54'79'261'0,"-5"18"123"16,12 5-326-16,-2 19-13 15,10-15-2-15,6 24-11 0,3-18-17 16,8 5-15 0,13-20 4-16,12-4-8 0,6-30 5 15,13-5-9 1,10-24 7-16,5-12-11 0,3-17 7 15,10-18-11-15,2-27 10 0,7-51-3 16,1-22 13-16,10-25-5 16,-9 0 14-16,1-6-7 15,-20 43 6-15,-9 24-7 16,-18 33 11 0,-15 19 18-16,-15 32 7 15,-7 27-7-15,-11 16 9 0,-14 43-12 16,-5 18-19-16,-7 44-7 15,1-6 6-15,-8 30-7 16,14-27 5-16,14 5-6 16,16-44 5-16,15-11-9 15,21-41 1-15,20-25-12 16,10-42 5-16,30-55-8 16,10-37 9-16,21-58-5 15,-3-22 14-15,7-29-3 0,-28 41 10 16,-9 24-8-1,-28 58 9-15,-16 34-11 0,-23 53 2 16,-18 52-3-16,-12 30 9 16,-14 53-4-16,-9 28 10 15,-15 50 11-15,3-15 9 16,-2 6 2-16,10-42 5 16,13-21-8-16,25-62-11 15,32-35-15-15,28-52-13 16,29-56-8-16,13-51 8 15,29-69-5-15,-1-31 7 16,10-33 5-16,-21 32 8 0,-8 45-22 16,-29 84-14-16,-26 79-17 15,-34 85 3-15,-22 72-2 16,-24 36 20-16,-33 52 27 16,-2-2 24-16,-15 29 8 15,6-48 10-15,10-16 3 16,28-62-2-16,18-43-18 15,32-65-10-15,33-45-18 16,27-51-1-16,31-84-11 16,10-29 14-16,17-67-8 15,-13 5 14-15,-7 15-7 16,-34 90-5-16,-10 45-30 16,-34 94 4-16,-21 73-9 0,-16 37 8 15,-23 50 9 1,-12 13 26-16,-13 29 2 15,5-23 12-15,-5 8 5 0,15-49 9 16,6-17 0-16,19-47 5 16,16-33-21-16,17-40-10 15,21-34-10-15,15-29 0 0,19-26-6 16,-2-7 14-16,15-18-3 16,-7 22 6-16,11 2-9 15,-10 21 5-15,11 2-9 16,-13 21 2-16,1 1-16 15,-21 19 4-15,-7 13-22 16,-28 20 8-16,-19 46-7 16,-21 29 16-1,-24 60 1-15,-12 27 22 0,-21 49 9 16,-2-11 17-16,-9 24 0 16,21-42 7-16,9-24-4 15,30-59-7-15,26-33-19 16,35-56-4-16,32-54-10 15,16-34 2-15,30-63-10 16,6-17 14-16,22-54-3 16,-11 15-4-16,1 7-44 15,-29 60-10-15,-11 34-38 0,-40 75-1 16,-29 68 4-16,-24 44 48 16,-24 58 15-16,-25 25 49 15,-21 35 42-15,-2-27 28 16,-6 12 16-16,16-42 10 15,18-32-14-15,30-56-39 16,30-40-32-16,32-62-19 16,35-61-13-16,21-26 7 15,29-61-7-15,-2-9 19 0,13 6-54 16,-21 46-11-16,-8 38-32 16,-32 85 5-16,-20 62-14 15,-31 45 54-15,-27 37 12 16,-18-2 36-16,-21 27 42 15,-5-12 28-15,0-15 15 16,12-32 10-16,16-23-21 16,27-53-39-16,33-61-25 15,9-37-18-15,29-35-10 16,-1-11 11-16,4 4-41 16,-19 39-20-16,3 30-27 15,-25 45 4-15,-10 42-6 16,-17 25 46-16,-14 39 23 15,-15 14 51-15,-4 30 34 16,-1-23 9-16,3-11-1 16,11-40 4-16,20-28-36 0,16-45-30 15,28-51-10-15,11-30-1 16,19-40-6-16,-6-10 17 16,9 1-46-16,-24 43-13 15,4 38-34-15,-22 52 2 16,-13 50-12-16,-22 24 48 15,-18 32 27-15,-21 4 66 0,-17 15 38 16,-5-22 20 0,-8 2 3-16,8-34-6 0,3-18-40 15,16-27-29-15,11-15-95 16,14-30-55-16,3-27 315 16,8-12-727-16</inkml:trace>
  </inkml:traceGroup>
</inkml:ink>
</file>

<file path=ppt/ink/ink1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3:14.43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86A565-CCF7-4879-94C6-62D2AD41976D}" emma:medium="tactile" emma:mode="ink">
          <msink:context xmlns:msink="http://schemas.microsoft.com/ink/2010/main" type="inkDrawing" rotatedBoundingBox="3597,1520 24014,3279 23008,14962 2591,13203" semanticType="underline" shapeName="Other">
            <msink:sourceLink direction="with" ref="{E38EA750-2271-4DC8-8DCB-4EC90693628B}"/>
            <msink:sourceLink direction="with" ref="{C9AE8D23-1614-4231-BDFA-DDE80335A9CD}"/>
            <msink:sourceLink direction="with" ref="{F63E5472-6CF1-484D-9ECD-8B90B9A347BF}"/>
            <msink:sourceLink direction="with" ref="{B1040E63-1F1D-4B04-B055-8E16FA372E3C}"/>
            <msink:destinationLink direction="with" ref="{C349858D-687F-4317-B204-9CFAC6A2101B}"/>
          </msink:context>
        </emma:interpretation>
      </emma:emma>
    </inkml:annotationXML>
    <inkml:trace contextRef="#ctx0" brushRef="#br0">-9 120 1034 0,'-4'25'226'0,"5"8"93"16,10 0-298-16,14-3-21 16,5-10 6-16,17-10-11 15,7-12 9-15,8-10-10 16,-1-4 12-16,8-4-7 15,-9 4 10-15,6 3-8 0,-7 10 11 16,6 5-7-16,-6 4 8 16,12 5-10-16,-10-2 10 15,13-2-12-15,-4-4 7 16,13-2-9-16,-7-5 8 16,14-3-6-16,-5 0 9 15,12-1-9-15,-6-2 9 16,8-2-9-16,-11 6 5 0,14-1-9 15,-16 4 9 1,13 5-8-16,-2 4 10 0,8 2-8 16,-11 1 10-16,13 4-9 15,-15-4 9-15,10 4-9 16,-6-2 7-16,10-4-10 16,-11 0 6-16,11-3-7 15,-13 0 8-15,9-1-9 16,-12 3 9-16,14-1-7 15,-12 1 6-15,14 0-7 16,-17 2 8-16,10 5-9 16,-16-2 9-16,12 7-8 15,-13-2 7-15,12 3-7 16,-11-11 8-16,8 4-9 16,-16-5 10-16,12 2-7 15,-12-6 7-15,14 3-6 0,-6-12 6 16,11-2-7-1,-15-3 7-15,10-1-8 0,-12 2 7 16,8 7-8-16,-15 5 8 16,18-1-9-16,-8 2 9 15,9-6-8-15,-4-1 8 16,6-4-9-16,-8-3 9 16,8 0-10-16,-10-2 10 0,14-1-9 15,-8 2 9-15,9-2-9 16,-5-1 8-16,8 3-8 15,-11 2 9-15,7-2-10 16,-2 3 10-16,10-1-8 16,-12 2 6-16,11 0-7 15,-13 2 7-15,10 0-7 16,-11 0 8-16,22-4-8 16,-13-4 7-16,13-5-8 15,-12 2 8-15,15-5-8 16,-20 3 10-16,18 2-9 15,-7 6 9-15,5 0-8 16,-11 6 7-16,14 7-8 16,-19 3 9-16,14 4-8 15,-13 2 8-15,14-2-8 16,-11 1 7-16,13-2-8 0,-11-5 9 16,13 0-10-16,-8-5 9 15,9-1-7-15,-13 0 7 16,8 2-9-16,-12 4 10 15,8 3-10-15,-14 2 9 16,23 6-7-16,-17-5 8 16,17 2-10-16,-11-3 10 15,15-3-9-15,-18-5 9 16,23-3-9-16,-16-2 8 0,16-1-9 16,-17-1 10-16,16 4-10 15,-13 2 11-15,17-4-9 16,-17 3 7-16,15 4-9 15,-15 1 10-15,14-1-10 16,-14 2 9-16,16 1-8 16,-14-5 9-16,14-3-10 15,-16 0 9-15,13-5-9 16,-10 3 9-16,5-1-7 16,-14 6 6-16,9 0-7 15,-17 3 8-15,5 2-8 16,-2 1 9-16,7-1-9 15,-16 0 8-15,14-2-8 16,-13-2 8-16,8-4-10 16,-9-2 9-16,15-2-7 15,-13-4 7-15,10 1-7 0,-12 2 12 16,6 1-6-16,-16 0 7 16,13 4-5-16,-14 2 7 15,16 2-11-15,-13 1 6 16,9 1-7-16,-9 0 7 15,8-5-10-15,-15-2 10 16,15-4-9-16,-8-2 8 16,16-5-7-16,-11 4 8 0,6-2-9 15,-13 4 9 1,5 3-8-16,-14 4 8 0,11 4-8 16,-8 1 8-16,11 5-9 15,-8-1 8-15,9 4-9 16,-14-4 7-16,8 1-7 15,-10-1 8-15,9-2-8 16,-8 0 9-16,14-2-7 16,-3 0 6-16,9-5-8 15,-14-1 8-15,13 0-9 16,-13 2 11-16,1 1-10 16,-9 4 9-16,15 7-9 15,-12 0 8-15,9 3-8 16,-10 2 8-16,4 0-8 15,-8-4 10-15,7-1-10 16,-6-4 9-16,10-4-8 0,-2-2 9 16,11 2-10-1,-12-3 8-15,3 2-8 0,-6 0 8 16,7-2-9-16,-13 0 10 16,10-2-8-16,-2 0 8 15,5 1-9-15,-10-2 9 16,7 1-8-16,-10 2 8 15,1 5-10-15,-15 0 8 16,5 2-7-16,-10 4 7 0,4-1-8 16,-1-1 10-16,9-1-8 15,-9-5 8-15,7 0-7 16,-11 0 7-16,2-3-6 16,-9 0 10-16,3 0-8 15,-11-1 9-15,4-2-8 16,-6 1 7-16,-5 1-9 15,-11-1 4-15,1 2 11 16,-8 0 18-16,-1 0 19 16,-5 2 11-16,-4 1-6 15,-8-2-11-15,-5 7-48 16,-11-2-40-16,-1 4-56 16,6-4-9-16,-4 5-334 0,9-8 90 15</inkml:trace>
    <inkml:trace contextRef="#ctx0" brushRef="#br0" timeOffset="253978.4844">-302-9924 529 0,'7'-3'261'0,"0"-5"29"15,9 0-145-15,8-9-7 16,4-8-58-16,9-8-14 16,9-1-47-16,7-7 3 15,-1 8-18-15,8 3 8 0,-4 11-11 16,10 10 15-16,-5 7-6 15,11 7 10-15,-9 6-9 16,17 5 10-16,-8-4-17 16,17 2 7-16,-3-7-11 15,20-9 8-15,-11-6-8 16,23-9 8-16,-13-5-7 0,20-5 8 16,-6 7-9-16,18-3 7 15,-18 4-9-15,22-2 6 16,-15 9-8-16,19-2 9 15,-18 4-8-15,24 7 7 16,-21-2-8-16,22-1 9 16,-23 0-9-16,23-2 9 15,-21-3-9-15,23 6 10 16,-19 1-10-16,20 8 9 16,-20 9-8-16,17 3 9 15,-19 4-9-15,18 2 7 16,-16-2-8-16,14-4 9 15,-16-3-10-15,24-4 10 16,-26 0-9-16,22-2 9 16,-20-1-10-16,19 3 10 15,-17-4-10-15,18-2 8 0,-19 0-6 16,19 0 9-16,-12-6-12 16,11 8 10-16,-12 3-7 15,20-4 6-15,-16-2-8 16,16 4 9-16,-16-6-7 15,19 0 7-15,-17 2-9 16,22-1 9-16,-22 3-7 16,22 0 7-16,-16-1-7 15,23 2 7-15,-21-3-7 16,25-4 6-16,-18-3-8 0,27-1 9 16,-26-6-9-16,26 1 9 15,-17 4-8-15,19 4 8 16,-27 3-7-16,19 7 8 15,-18 0-8-15,15 3 7 16,-22-2-8-16,20-1 9 16,-14-2-9-16,17-5 7 15,-18-1-6-15,24-1 8 16,-20 2-10-16,21 2 8 16,-24 2-6-16,25-1 7 15,-22 4-8-15,19 5 8 16,-23-1-6-16,25 13 7 15,-26 7-8-15,21 5 9 16,-19-4-8-16,28-1 7 16,-26-9-8-16,23-5 8 0,-20-3-8 15,25-4 7-15,-29-3-6 16,26-3 7-16,-19-3-8 16,25-7 7-16,-24-2-7 15,31-3 7-15,-21 2-7 16,23-10 8-16,-26 11-7 0,26 0 8 15,-29 5-9-15,17 3 7 16,-32 14-8 0,21-3 9-16,-35 0-10 0,15-3 9 15,-26-3-7-15,15 1 8 16,-21-5-10-16,12 3 10 16,-21-6-8-16,11-1 7 15,-24-10-9-15,7-2 10 16,-20 7-9-16,4-2 8 15,-24 4-7-15,2 5 7 16,-27 5-8-16,0-1 17 16,-17 2-4-16,-3 3 12 15,-11-2-3-15,1-1 9 16,-9-4-13-16,-4 1 24 16,-3-5 7-16,-5 3 57 15,-4-2-3-15,-9 4 13 0,-2 3-25 16,-4-1-10-1,-1-2-59-15,1-7 2 0,9 4-18 16,-1-1 0-16,7 7-79 16,11-7-409-16,7-3 107 15</inkml:trace>
    <inkml:trace contextRef="#ctx0" brushRef="#br0" timeOffset="-2457.5478">89-10929 460 0,'-19'10'338'0,"-6"5"-67"0,0 9-22 16,4 2-194 0,6 14-16-16,4 0-12 0,6 11-3 15,3 3-18-15,5 6-4 16,1-11-2-16,3 2 0 15,-2-7 0-15,1 3 0 16,-4 2 0-16,-2 11 1 16,-3-2 1-16,-2 15 1 15,-1-5 1-15,-4 12 13 16,3-8 3-16,-3 11 4 16,6-9 0-16,2 9-1 15,5-8-12-15,5 11-3 16,0-9-5-16,0 9 0 15,-4-4-2-15,1 18 1 16,-5-14-1-16,-2 15 1 0,-1-10 2 16,-3 0 12-1,-2-24 3-15,-3 11 5 0,2-1 3 16,3 8-1-16,1-8-11 16,8 18-3-16,3-8-6 15,4-6-2-15,1-12-3 16,-2 14 1-16,-3-15-2 15,-1 13 1-15,0-6 0 16,-2 16 1-16,-2-11 0 0,3 19-2 16,-4-17 1-16,3 13-1 15,-2-9 1-15,-1 9-1 16,3-19 1-16,2 14 0 16,0-15-1-16,-2 3 1 15,3-6-2-15,-3 12 1 16,-1-6 1-16,-5 11-1 15,-2-4 1-15,-1 8 0 16,0-4-1-16,-1-3 1 16,3-11-1-16,-1 10 1 15,-1-11 0-15,-2 3 0 16,1-2 0-16,1 11 0 16,2-8 0-16,2 10-1 15,0-3-1-15,1 17 2 16,1-11-1-16,-2 9 1 15,1-9 0-15,1 6-1 0,1-14 0 16,2 11-1-16,1-3 1 16,0 14 1-16,2-6-1 15,4 16 1-15,-2-12-1 16,3-1 1-16,-3-8-2 16,-1 10 1-16,-2-12 0 15,0 21 1-15,0 1-2 16,1-7 5-16,0-16 0 15,2 11 2-15,0-25-1 0,-2 7 2 16,-1 0-5-16,-4 13-1 16,-1-14-1-16,-6 17 1 15,0-9-1-15,-5 11 1 16,0-13 1-16,-2 7-1 16,2-22-1-16,2-4 1 15,3-13-1-15,-1-1 0 16,-2 1 0-16,-1 21 1 15,3-1-1-15,-1 14 0 16,3 0 0-16,2 8 1 16,0-21-3-16,0 16 2 15,0-5-2-15,-4 4 2 16,3-12 0-16,0 18 1 16,4-19-1-16,5 9 0 15,-2-7-1-15,5 18 0 0,0-12 0 16,3 14 1-16,-2-11 1 15,4 5-1-15,-4-26 0 16,1 4 1-16,-4-19-1 16,-1-3 2-16,-4-1 1 15,1 6 2-15,-2-9 1 16,-2 6 1-16,1-6-2 16,-2-7-1-16,-1-7-2 0,4-4-3 15,-3-11-8-15,2-2-26 16,-2-15-339-16,-5-15 97 15</inkml:trace>
    <inkml:trace contextRef="#ctx0" brushRef="#br0" timeOffset="252411.3521">-35-9916 1002 0,'-13'31'218'0,"2"27"90"16,3 10-289-16,5 20-21 0,3-7 7 16,2 18-9-16,3-14 10 15,-4 29-6-15,-1-10 12 16,2 15-9-1,-2-10 8-15,1 25-8 16,2-14 8-16,1 36-9 0,-1-4 8 16,-2 41-15-16,-1-11 8 0,3 31-7 15,-3-25 7-15,-3 28-10 16,2-24 16-16,-2 25-9 16,-4-25 6-16,3 29-9 15,0-31 11-15,-3 31-11 16,3-16 9-16,3 36-5 15,-1-21 10-15,7 47-8 16,0-23 10-16,1 26-12 16,0-35 5-16,1 27-9 15,-4-29 8-15,3 17-9 16,-4-42 9-16,1 31-9 16,-2-25 10-16,-4 20-10 15,3-24 9-15,-3 47-10 16,-5-37 10-16,3 15-11 15,-4-28 9-15,-7 12-9 0,7-49 12 16,-5 10-11-16,0-34 10 16,0 1-9-1,4-32 9-15,-1 1-2 0,2-28 13 16,1-8-5-16,6-29 9 16,1-2-7-16,-1-18 0 15,4-6-12-15,4-4 5 16,2 1 2-16,1-5-353 15,4-12 122-15</inkml:trace>
    <inkml:trace contextRef="#ctx0" brushRef="#br0" timeOffset="251162.275">18744-9850 572 0,'-15'5'481'0,"-3"9"-122"16,5 9-346-16,7 13 348 16,6-1-359-16,3 6 7 0,5 7-2 15,6 4-1 1,-2 0-8-16,4 7 7 0,-10 4-8 16,2 18-1-16,-5 9 1 15,-6 27 13-15,-6 1-1 16,1 15 17-1,-5-12-4-15,-5 22 15 0,-1-19-10 16,-3 18 4-16,1-10-15 16,9 12 5-16,7-21-13 15,4 10 5-15,4-19-10 16,6 18 6-16,-6-18-10 16,0 12 9-16,-1-16-10 0,-2 12 7 15,-2-14-7-15,-5 10 6 16,-3-13-4-16,4 17 17 15,-2-15-6-15,-3 16 8 16,5-11-7-16,1 7 4 16,-4-14-17-16,2 13 8 15,4-18-10-15,-3 19 9 16,1-8-9-16,4 9 8 16,-2-15-8-16,3 14 8 15,0-16-9-15,-3 18 8 16,-1-13-8-16,-2 19 8 15,0-12-8-15,-2 13 9 16,0-18-9-16,-3 23 9 16,2-25-8-16,-1 15 7 0,4-15-9 15,-3 11 10-15,2-8-9 16,3 18 8-16,-4-16-8 16,3 14 10-16,2-11-10 15,3 5 9-15,3-12-9 16,3 7 8-16,5-17-9 15,2 5 9-15,-2-21-10 16,0 5 12-16,-3-16-9 0,0 8 8 16,-5-10-10-16,1 5 9 15,-2-2-9-15,0 24 9 16,-2-6-8-16,-5 17 8 16,-1 0-7-16,-2 5 7 15,-2-22-8-15,1 14 9 16,0-20-9-16,1 6 9 15,0-13-8-15,0 8 8 16,3-20-10-16,5 9 10 16,0-17-9-16,5 5 9 15,1-14-9-15,2 7 10 16,0-9-9-16,-2 3 8 16,1-11-8-16,-4-1 7 15,-2-13-26-15,-4-8-45 16,-3-7 237-16,-4-10-598 0,-1-6 228 15</inkml:trace>
  </inkml:traceGroup>
</inkml:ink>
</file>

<file path=ppt/ink/ink1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39:49.5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37F6B1C-0E79-4981-967D-67EADEBB2A67}" emma:medium="tactile" emma:mode="ink">
          <msink:context xmlns:msink="http://schemas.microsoft.com/ink/2010/main" type="writingRegion" rotatedBoundingBox="18386,8912 30646,8094 30867,11405 18606,12223"/>
        </emma:interpretation>
      </emma:emma>
    </inkml:annotationXML>
    <inkml:traceGroup>
      <inkml:annotationXML>
        <emma:emma xmlns:emma="http://www.w3.org/2003/04/emma" version="1.0">
          <emma:interpretation id="{9504BA62-DC45-439D-B91A-128333334138}" emma:medium="tactile" emma:mode="ink">
            <msink:context xmlns:msink="http://schemas.microsoft.com/ink/2010/main" type="paragraph" rotatedBoundingBox="18368,8995 20297,8766 20420,9804 18492,10033" alignmentLevel="1"/>
          </emma:interpretation>
        </emma:emma>
      </inkml:annotationXML>
      <inkml:traceGroup>
        <inkml:annotationXML>
          <emma:emma xmlns:emma="http://www.w3.org/2003/04/emma" version="1.0">
            <emma:interpretation id="{A3C1FFCB-79C1-49E4-966D-DF603A36FD38}" emma:medium="tactile" emma:mode="ink">
              <msink:context xmlns:msink="http://schemas.microsoft.com/ink/2010/main" type="line" rotatedBoundingBox="18368,8995 20297,8766 20420,9804 18492,10033"/>
            </emma:interpretation>
          </emma:emma>
        </inkml:annotationXML>
        <inkml:traceGroup>
          <inkml:annotationXML>
            <emma:emma xmlns:emma="http://www.w3.org/2003/04/emma" version="1.0">
              <emma:interpretation id="{B6E29524-F70A-4614-B2F1-B7677CFE560C}" emma:medium="tactile" emma:mode="ink">
                <msink:context xmlns:msink="http://schemas.microsoft.com/ink/2010/main" type="inkWord" rotatedBoundingBox="18368,8995 20297,8766 20420,9804 18492,10033"/>
              </emma:interpretation>
              <emma:one-of disjunction-type="recognition" id="oneOf0">
                <emma:interpretation id="interp0" emma:lang="" emma:confidence="0">
                  <emma:literal>apt.</emma:literal>
                </emma:interpretation>
                <emma:interpretation id="interp1" emma:lang="" emma:confidence="0">
                  <emma:literal>apt</emma:literal>
                </emma:interpretation>
                <emma:interpretation id="interp2" emma:lang="" emma:confidence="0">
                  <emma:literal>alpt.</emma:literal>
                </emma:interpretation>
                <emma:interpretation id="interp3" emma:lang="" emma:confidence="0">
                  <emma:literal>apt,</emma:literal>
                </emma:interpretation>
                <emma:interpretation id="interp4" emma:lang="" emma:confidence="0">
                  <emma:literal>apr.</emma:literal>
                </emma:interpretation>
              </emma:one-of>
            </emma:emma>
          </inkml:annotationXML>
          <inkml:trace contextRef="#ctx0" brushRef="#br0">-1714-530 1122 0,'-28'-14'247'0,"-17"8"104"0,1 23-319 31,22-9-12-31,0 1-9 0,-68 41 2 16,10 12-4-16,13 8 0 15,23 4-6-15,60-37-1 16,10-10 1-16,17-18 4 15,7-15 0-15,16-24 3 16,-2-9 0-16,10-17-1 16,-11-4-4-1,-12 2-1-15,-19 19 6 0,-15 5 16 16,-19 18 1 0,-18 19 5-16,-13 11 0 0,-6 16-7 15,0 12-18-15,4 16-2 16,19-1-5-16,12-1-23 15,15-12-29 1,15-13-21-16,6-20-13 16,13-22-109-16,4-20-7 0,4-18 27 15,-6-2 29-15,-1-6 121 16,-17 15 134-16,-10 11 61 0,-8 18 5 16,-9 13-2-16,-9 16-107 15,-2 9-22-15,0 9-32 0,1 16-2 16,6 4-5-16,12 13 2 15,7 2-4-15,2 15 2 16,-2-10-3-16,2 6 2 16,-8-17-3-16,-2-12 0 15,-7-21 1-15,4-11 10 16,-4-14 31-16,-4-18 26 16,5-12 0-16,0-25 5 15,2-16-11-15,6-33-29 16,9-6-26-16,5-12 1 15,7 15-6-15,4 11-1 16,-3 32-3-16,-3 21 0 16,-7 26-2-16,4 8-2 15,-5 9-1-15,3 8 1 16,-3 1 0-16,3 6 0 0,-6 4 0 16,-4 7-3-16,-8-3-2 15,-12 3-1-15,-14-1 2 16,-19 2 5-16,-7-6 2 15,-16 4 4-15,3-8 4 16,1-3 2-16,18-8 1 16,5-3 1-16,15-7 0 15,13-7-5-15,12-5-20 16,22-22-77-16,25-5-350 16,21-23 72-16</inkml:trace>
          <inkml:trace contextRef="#ctx0" brushRef="#br0" timeOffset="366.0879">-922-567 1165 0,'-1'7'293'0,"5"-2"86"16,18-10-320-16,14 7-54 15,19-10 1-15,6 7 8 16,16-1-204-16,-3 5-192 0,-7-15 2 16</inkml:trace>
          <inkml:trace contextRef="#ctx0" brushRef="#br0" timeOffset="202.0044">-629-887 1268 0,'-39'34'350'0,"-5"24"80"15,-3 5-356-15,0 6-42 16,6-5-23-16,10 0 0 16,22-24 0-16,16 2 1 15,14-3-6-15,7-3-14 16,3-8-31-16,4-7-45 15,-12-13-24-15,1-19-330 16,-5-11 73-16</inkml:trace>
          <inkml:trace contextRef="#ctx0" brushRef="#br0" timeOffset="480.4329">-265-242 1469 0,'13'7'418'0,"-6"-7"86"16,0 1-406-16,4 2-63 16,-2-1-80-16,4-7-457 15,-7-12 141-15</inkml:trace>
        </inkml:traceGroup>
      </inkml:traceGroup>
    </inkml:traceGroup>
    <inkml:traceGroup>
      <inkml:annotationXML>
        <emma:emma xmlns:emma="http://www.w3.org/2003/04/emma" version="1.0">
          <emma:interpretation id="{89FD198F-E559-4DAA-8037-EFF704D66813}" emma:medium="tactile" emma:mode="ink">
            <msink:context xmlns:msink="http://schemas.microsoft.com/ink/2010/main" type="paragraph" rotatedBoundingBox="20566,9566 29419,9394 29436,10248 20583,10421" alignmentLevel="3"/>
          </emma:interpretation>
        </emma:emma>
      </inkml:annotationXML>
      <inkml:traceGroup>
        <inkml:annotationXML>
          <emma:emma xmlns:emma="http://www.w3.org/2003/04/emma" version="1.0">
            <emma:interpretation id="{26631FFD-F7D3-41EB-BA30-6AF88C6BBAF3}" emma:medium="tactile" emma:mode="ink">
              <msink:context xmlns:msink="http://schemas.microsoft.com/ink/2010/main" type="line" rotatedBoundingBox="20566,9566 29419,9394 29436,10248 20583,10421"/>
            </emma:interpretation>
          </emma:emma>
        </inkml:annotationXML>
        <inkml:traceGroup>
          <inkml:annotationXML>
            <emma:emma xmlns:emma="http://www.w3.org/2003/04/emma" version="1.0">
              <emma:interpretation id="{EC22E944-901B-4308-862A-D5A86F13E43A}" emma:medium="tactile" emma:mode="ink">
                <msink:context xmlns:msink="http://schemas.microsoft.com/ink/2010/main" type="inkWord" rotatedBoundingBox="20566,9566 23756,9504 23773,10358 20583,10421"/>
              </emma:interpretation>
              <emma:one-of disjunction-type="recognition" id="oneOf1">
                <emma:interpretation id="interp5" emma:lang="" emma:confidence="1">
                  <emma:literal/>
                </emma:interpretation>
              </emma:one-of>
            </emma:emma>
          </inkml:annotationXML>
          <inkml:trace contextRef="#ctx0" brushRef="#br0" timeOffset="-4521.5876">111 186 960 0,'-1'-67'347'15,"1"6"50"-15,0 25-211 16,0 18-71-16,0 14-15 0,-3 10-24 16,-2 13-16-16,-4 7-32 15,-6 21-15-15,0 10-5 16,-1 23 0-16,0 0-2 16,2 9-2-16,6-14-2 15,2 0 0 1,9-25-1-16,8-3 0 0,8-17 0 15,11-10 0-15,11-7 2 16,10-4 1-16,4-10 2 16,14-10 0-16,-4 3 5 0,7-6-71 15,-13-8-41-15,6 3-369 16,-11-3 42-16</inkml:trace>
          <inkml:trace contextRef="#ctx0" brushRef="#br0" timeOffset="-4188.535">916 388 1122 0,'-7'-19'464'0,"-16"10"-7"16,-10 9-287-16,-16 11-95 15,1 14-66-15,-2 13-7 16,15-6 4-16,10 9-5 16,16-3 1-16,16 1-5 15,14-8 0-15,9-1-1 0,9-13 4 16,14-4-2-16,-3-12 5 15,10-13 3-15,-5-5 3 16,-2-10 18-16,-12-6 16 16,-10-9 17-16,-18 7 1 15,-21-9-2-15,-11 10-17 16,-11-2-19-16,-3 12-16 0,0 4-6 16,10 11 3-16,4 9-5 15,10 11 4-15,7 7-4 16,8 4-15-16,15 5-93 15,9-8-47-15,21-7-240 16,3-8-132-16,16-15-68 16</inkml:trace>
          <inkml:trace contextRef="#ctx0" brushRef="#br0" timeOffset="-2995.7061">754-94 1270 0,'8'1'370'15,"19"-12"69"-15,21 0-329 16,10 2-103-16,27 0-8 16,-4-4 14-16,9 8-79 15,-18 5 446-15,5-1-820 16</inkml:trace>
          <inkml:trace contextRef="#ctx0" brushRef="#br0" timeOffset="-3670.0788">1480-27 1312 0,'-19'5'375'0,"-10"17"86"15,0 15-357-15,-5 12-44 16,6-5-30-16,4 15-1 16,13-12-9-16,5 2-12 15,7-2-5-15,4 4 0 0,1-7 0 16,2 2-3-16,2-15 0 16,5-3-2-16,1-9 0 15,7-8 1-15,6-11 4 16,11-8 0-16,3-9 4 15,13-11 0-15,-2-5 1 16,2 0-5-16,-15 8 3 16,-5 5-3-16,-17 9-1 15,-7 9-8-15,-9 7 4 0,-3 4-6 16,-4 7 5-16,0 9 0 16,4 0 6-16,5-3-3 15,6-3 3-15,11-4-4 16,6-8 2-16,13-7-1 15,0-5 3-15,12-11-1 16,-4-9 2-16,3 2-1 16,-13 1 1-16,-3 4-4 15,-17 11 2-15,-10 11-9 16,-9 9 2-16,-6 10-1 16,-4 6 4-16,2 0-1 15,5 0 9-15,8-6-4 16,9-6-1-16,10-10 0 15,4-4 2-15,8-11 0 16,-3 2 7-16,1-5-77 16,-7 0-55-16,1-10-368 0,-9 4 26 15</inkml:trace>
          <inkml:trace contextRef="#ctx0" brushRef="#br0" timeOffset="-3264.0024">2725 327 1048 0,'2'-20'397'0,"-1"17"38"0,-4 1-255 15,3 5-102-15,5 3-26 16,-1 7-26-16,11 4-8 16,5 2-2-16,11-5-5 15,2-1 4-15,13-21-3 16,-2-9 2-16,1-10-1 15,-7-4 4-15,-10-12 1 16,-16 12 3-16,-12-7-3 16,-15 15-6-16,-20 10-4 15,-9 18-2-15,-15 17-5 16,-1 19 1 0,-2 15 1-16,18 4 1 15,9 5-2-15,21-8 0 0,22-2-4 16,18-18 2-16,22-12 1 0,11-12 3 15,20-12 2-15,-4-12 5 16,3-12-4-16,-17-7 5 16,-7-9-86-16,-28-13-62 15,-29 4-358-15,-30 5 16 16</inkml:trace>
        </inkml:traceGroup>
        <inkml:traceGroup>
          <inkml:annotationXML>
            <emma:emma xmlns:emma="http://www.w3.org/2003/04/emma" version="1.0">
              <emma:interpretation id="{24242E47-2500-418B-A424-CA7792D6A5D5}" emma:medium="tactile" emma:mode="ink">
                <msink:context xmlns:msink="http://schemas.microsoft.com/ink/2010/main" type="inkWord" rotatedBoundingBox="24939,9620 26405,9592 26417,10245 24952,10273"/>
              </emma:interpretation>
              <emma:one-of disjunction-type="recognition" id="oneOf2">
                <emma:interpretation id="interp6" emma:lang="" emma:confidence="0">
                  <emma:literal>in</emma:literal>
                </emma:interpretation>
                <emma:interpretation id="interp7" emma:lang="" emma:confidence="0">
                  <emma:literal>ein</emma:literal>
                </emma:interpretation>
                <emma:interpretation id="interp8" emma:lang="" emma:confidence="0">
                  <emma:literal>i</emma:literal>
                </emma:interpretation>
                <emma:interpretation id="interp9" emma:lang="" emma:confidence="0">
                  <emma:literal>mir</emma:literal>
                </emma:interpretation>
                <emma:interpretation id="interp10" emma:lang="" emma:confidence="0">
                  <emma:literal>nie</emma:literal>
                </emma:interpretation>
              </emma:one-of>
            </emma:emma>
          </inkml:annotationXML>
          <inkml:trace contextRef="#ctx0" brushRef="#br0" timeOffset="1414.5972">4443 296 1421 0,'30'-39'585'0,"2"1"-575"0,-56 63 1 0,-20 25-5 15,8 22 3-15,8 8-1 16,50-25 0-16,8-22-5 0,12-2 4 16,10-20-1-16,18-14 5 15,2-19-2-15,19-16 4 16,0-18-7-16,-1-3 1 15,-20 10-5-15,-10 10 2 16,-29 17-2-16,-14 19 0 16,-15 12 0-16,-7 15 5 15,2 4-3-15,5 5 0 16,7-3 4-16,15 4 2 16,5-21 0-16,25-10 2 15,10-8 0-15,16-8 1 16,3-21-6-16,10-5 0 15,-18 0-4-15,-12 4 1 16,-24 5-3-16,-13 21-1 16,-19 15-4-16,-12 19 6 15,-1 5-1-15,3 3 4 0,-1 1 2 16,6 1 2-16,9-18-4 16,8-4 3-16,-4-9 5 15,3-15-100-15,-7 0-367 16,-11-23 95-16</inkml:trace>
          <inkml:trace contextRef="#ctx0" brushRef="#br0" timeOffset="1574.6887">5779-102 1432 0,'0'12'774'15,"0"2"-732"-15,2-1-133 16,46-11-716-1</inkml:trace>
        </inkml:traceGroup>
        <inkml:traceGroup>
          <inkml:annotationXML>
            <emma:emma xmlns:emma="http://www.w3.org/2003/04/emma" version="1.0">
              <emma:interpretation id="{06A28563-985F-4D92-869E-ABCEF691F2E9}" emma:medium="tactile" emma:mode="ink">
                <msink:context xmlns:msink="http://schemas.microsoft.com/ink/2010/main" type="inkWord" rotatedBoundingBox="27282,9551 29422,9509 29434,10142 27294,10183"/>
              </emma:interpretation>
              <emma:one-of disjunction-type="recognition" id="oneOf3">
                <emma:interpretation id="interp11" emma:lang="" emma:confidence="0">
                  <emma:literal>den</emma:literal>
                </emma:interpretation>
                <emma:interpretation id="interp12" emma:lang="" emma:confidence="0">
                  <emma:literal>dem</emma:literal>
                </emma:interpretation>
                <emma:interpretation id="interp13" emma:lang="" emma:confidence="0">
                  <emma:literal>denn</emma:literal>
                </emma:interpretation>
                <emma:interpretation id="interp14" emma:lang="" emma:confidence="0">
                  <emma:literal>dien</emma:literal>
                </emma:interpretation>
                <emma:interpretation id="interp15" emma:lang="" emma:confidence="0">
                  <emma:literal>der</emma:literal>
                </emma:interpretation>
              </emma:one-of>
            </emma:emma>
          </inkml:annotationXML>
          <inkml:trace contextRef="#ctx0" brushRef="#br0" timeOffset="2380.0566">7103 80 429 0,'-30'-26'283'0,"-11"19"32"0,-1 10-99 15,-18 14 32 1,2 17-54-16,0 20-27 0,10-4-62 16,11 20-21-16,23-10-42 15,22-8-11-15,22-13-13 16,33-11 10-16,14-25-2 15,20-12 5-15,2-26-4 16,15-26-2-16,-17-3-14 16,4-33 1-16,-20-8-5 0,-6 14 0 15,-31 20-3-15,-16 9-1 16,-26 38-1-16,-24 35 1 16,-16 25-2-16,-9 16 1 15,-3 11 1 220,6 13 0-220,15-7 1-15,14 8 2 16,15-13-1-16,16-12 0 0,9-11-4 0,16-10 0 15,6-25-4-15,19-7 3 0,-3-20 0 0,4-19 4 0,-9-1-1 16,-5-8 5-16,-20-1-1 0,-11 14-1 0,-12 16-3 0,-9 7 2 0,-10 12-1 16,-9 10 1-16,-2 12 6 0,-11 2 3 0,4-3-1 15,8 5-1-15,4-6-2 0,11-2-7 0,17-6-2 16,9-4-3-16,8-9 2 0,18-6 1 0,1-1 2 0,7-7 2 0,-10 4 0 16,-4 1 0-16,-15 6-4 0,-4 3-1 15,-10 10-2-15,1 2 5 0,-1 4-3 16,9 0 17-16,4-2 0 0,21-1 3 0,10-6-4 15,15-3 5-15,6-9-14 0,7-7 0 0,-16-1-1 0,-5-1 0 0,-18 2-4 16,-17 8-3-16,-13 7-3 0,-10 9-4 0,-7 5 0 0,-6 21 4 0,3-3 1 0,2 3 5 16,7-3 3-16,6-5 2 0,5-18-3 0,4-2 4 15,0-5-4-15,1-8-18 16,-7 0-119-16,-8-7-386 0</inkml:trace>
        </inkml:traceGroup>
      </inkml:traceGroup>
    </inkml:traceGroup>
    <inkml:traceGroup>
      <inkml:annotationXML>
        <emma:emma xmlns:emma="http://www.w3.org/2003/04/emma" version="1.0">
          <emma:interpretation id="{120975D3-DFA1-4E2D-892A-11DE7A17E7A9}" emma:medium="tactile" emma:mode="ink">
            <msink:context xmlns:msink="http://schemas.microsoft.com/ink/2010/main" type="paragraph" rotatedBoundingBox="19728,10874 30782,10137 30867,11405 19812,12143" alignmentLevel="2"/>
          </emma:interpretation>
        </emma:emma>
      </inkml:annotationXML>
      <inkml:traceGroup>
        <inkml:annotationXML>
          <emma:emma xmlns:emma="http://www.w3.org/2003/04/emma" version="1.0">
            <emma:interpretation id="{0ED57F7B-2EE1-4AB9-8D20-1AFC6F8E47FF}" emma:medium="tactile" emma:mode="ink">
              <msink:context xmlns:msink="http://schemas.microsoft.com/ink/2010/main" type="line" rotatedBoundingBox="19728,10874 30782,10137 30867,11405 19812,12143"/>
            </emma:interpretation>
          </emma:emma>
        </inkml:annotationXML>
        <inkml:traceGroup>
          <inkml:annotationXML>
            <emma:emma xmlns:emma="http://www.w3.org/2003/04/emma" version="1.0">
              <emma:interpretation id="{40919650-94C0-4989-A849-345A1C7E195E}" emma:medium="tactile" emma:mode="ink">
                <msink:context xmlns:msink="http://schemas.microsoft.com/ink/2010/main" type="inkWord" rotatedBoundingBox="19728,10874 24378,10564 24463,11832 19812,12143"/>
              </emma:interpretation>
              <emma:one-of disjunction-type="recognition" id="oneOf4">
                <emma:interpretation id="interp16" emma:lang="" emma:confidence="1">
                  <emma:literal/>
                </emma:interpretation>
              </emma:one-of>
            </emma:emma>
          </inkml:annotationXML>
          <inkml:trace contextRef="#ctx0" brushRef="#br0" timeOffset="5001.3632">-779 1964 1170 0,'-3'11'307'16,"-7"-13"79"-16,6 2-325 16,11 2-22-16,9-2-1 0,11-8 11 15,9-6 4-15,14-22-4 16,5-11-18-16,8-12-10 16,-5 1-13-16,-5-5 1 15,-17 16-1-15,-13 6 1 16,-13 18-5-16,-7 9 1 15,-11 14-6-15,-1 18 2 16,-4 9-5-16,1 17 5 16,2 8-2-16,10 9 2 15,5-5-3-15,11 7 3 16,2-15-2-16,8 6 3 0,-3-12-1 16,4 2 2-16,-5-7-2 15,-4 7 1-15,-10-5-3 16,-9-1-1-16,-9-4-2 15,-12 1 3-15,-4-9 3 16,-7 4 13-16,-2-5 5 16,-9-3 19-16,0-5 5 15,-1-7 4-15,6-9-9 16,3-10 1-16,11-10-17 16,15-18-8-16,13-9-9 0,27-23-2 15,16-1-5-15,23-12 0 16,9 10 2-16,18-12 0 15,-13 15 2-15,1 1-1 16,-13 10 1-16,-5-3-1 16,-19 19 1-16,-6 0 0 15,-12 9 0-15,-10 0-1 16,-11 11-1-16,-9 3-3 16,-10 10-4-16,-10 9 1 15,-4 8-2 1,-5 14 2-16,-1 7 2 0,6 11 2 15,4 0-2-15,15 4 0 16,8-8 2-16,13-3-2 16,6-9 2-16,12-6 0 15,0-10 0-15,12-9-1 0,-1-10 2 16,6-14 2-16,-1-8 1 16,3-13 4-16,-12-1-2 15,0-9 3-15,-14 12-4 16,-5-5 1-16,-12 21-5 15,-7 9-6-15,-10 18-2 16,-8 13 1-16,-6 18-1 16,-1 12 3-16,1 9 5 15,9 7 0-15,7-2-2 0,14-1 2 16,6-15-1-16,11-7-1 16,6-15-2-16,15-17 2 15,-6-12 0-15,7-14 4 16,-3-9 3-16,3-18 2 15,-12-3 1-15,1-6 0 16,-14 9-3-16,-10 10-3 16,-13 14-4-16,-13 18-1 15,-8 23-2-15,-5 20 0 16,4 8 3-16,2 18 2 16,10-2 2-16,13 4-2 15,7-13 3-15,13-1-4 16,5-12 1-16,7-13 0 15,1-16 1-15,6-14 1 16,-5-14 1-16,6-14 4 0,-6-2-1 16,0-12 2-16,-11 3-4 15,-4-1 2-15,-14 6-4 16,-3 7 1-16,-9 16-5 16,-5 10 3-16,3 10-3 15,-9 10 2-15,7 7 0 16,4 7 2-16,6-3-2 0,7-2 1 15,14-3-2 1,10-4 0-16,5-15-1 0,7-6 2 16,3-4 1-16,-1-13 1 15,-10-3 3-15,-3-7-1 16,-11 2 1-16,-7-6-1 16,-5 6-1-16,1 6-3 15,-11 13 1-15,-4 3-6 16,-5 15 2-16,-3 13-3 15,-3 6 4-15,0 7-2 16,2 5 6-16,4-1-2 16,7-9 2-16,4-1-4 15,4-9 3-15,8-2-5 16,3-4 3-16,10-1 0 16,1-5 2-16,10-1 2 15,-5-2 0-15,0 0 1 0,-8-2-1 16,-6-1 2-16,-8 1-3 15,1-1 3 1,2-5-4-16,5-1 0 0,6-3-4 16,11-7 2-16,-1-3-3 15,7-6 3-15,-6-1 1 16,-4 1 5-16,-15 6-2 16,-5 5-2-16,-10 9-4 15,-8 16 0-15,-7 6-2 0,1 14 2 16,-1 4 2-16,4 7 2 15,9-8 1-15,11-3-1 16,4-7 1-16,7-10-1 16,3-8 1-16,-1-6 3 15,-2-13-12-15,-5-12-110 16,0-5-63-16,-6-16-339 16,0-15-19-16</inkml:trace>
          <inkml:trace contextRef="#ctx0" brushRef="#br0" timeOffset="5133.146">1910 1148 1351 0,'-3'-3'424'16,"-5"-2"73"-16,5 5-355 15,-2 0-98-15,5 0 5 16,-6-2-137-16,-7-4-409 0,4-2 118 16</inkml:trace>
          <inkml:trace contextRef="#ctx0" brushRef="#br0" timeOffset="5651.8099">2474 958 1249 0,'-31'22'294'15,"-13"17"110"-15,-9 27-331 16,4 6-41-16,7 11 4 15,17-11 0-15,7 4-4 16,15-18-22-16,6-2-1 16,8-17-4-16,11-6 1 0,6-13-2 15,12-18 8 1,2-13-3-16,10-14 5 0,-8-8-2 16,1-9 1-16,-31 29-1 46,-6 7-2-46,0 1 15 16,19-9-2-16,-16 22 4 0,-2 9 0 16,0 14 0-16,1-9 1 0,10-6-2 15,8-11-1 1,8-10-2-16,-3-9-2 0,11-10-2 16,-12-4-18-1,-1-12-92-15,-11-4-71 16,4-27-348-16,-12 2-3 0</inkml:trace>
          <inkml:trace contextRef="#ctx0" brushRef="#br0" timeOffset="6360.9546">2829 1118 1165 0,'-18'17'306'0,"3"7"89"16,7-2-338-16,8 1-15 16,6-2-23-16,10 2-4 15,3-2-7-15,12 0 3 16,2-2-24-16,4-2-28 15,-1-2-10-15,-1-4 4 0,-11 1-5 16,-6-1 20-16,-7 2 27 16,-6 10 12-16,-5 4-2 15,-2 9 6-15,-1 1 0 16,0 7 2 0,2-9-4-16,-3 10 0 0,3-4-7 15,-5 4 1-15,-2-6-4 16,-8 7 12-16,-4-9 7 0,-13-1 28 15,0-7 8-15,-6-4 8 16,4-5-10-16,7-6 6 16,12-9-11-16,4-4 13 15,10-5-6-15,15-26 1 16,7-9-19-16,24-24-11 16,12-14-35-16,23-17-2 15,-4 11 0-15,8-4 3 16,-15 24-2-1,-3 3 13-15,-22 17 4 0,-9 11 1 16,-12 15 1-16,-15-5 5 16,-17 17-1-16,-12 5 1 15,-3 0-1-15,-3 13-4 16,3 6-4-16,0 6-3 16,12 5 0-16,2 4-2 15,6-14 1-15,9 2-3 16,11-12 4-16,15-2-3 0,6-10 5 15,16-3 1-15,-5-10 2 16,8 5-1-16,-14 1 0 16,-2 4-1-16,-13 5-3 15,-2 13-1-15,-10-1 0 16,-3 1 1-16,-3 2 1 16,0 3 1-16,-4-6 3 0,7 2 4 15,2-3 0-15,10-6 2 16,-1-4 0-16,11 3-2 15,-4-3-4 1,-4 4-2-16,-10 4-4 16,-1 5 0-16,-10 4-20 15,-3 5 256-15,-9 1-747 0,21-13 317 16</inkml:trace>
        </inkml:traceGroup>
        <inkml:traceGroup>
          <inkml:annotationXML>
            <emma:emma xmlns:emma="http://www.w3.org/2003/04/emma" version="1.0">
              <emma:interpretation id="{87696E75-3009-432F-988C-12C68C28A051}" emma:medium="tactile" emma:mode="ink">
                <msink:context xmlns:msink="http://schemas.microsoft.com/ink/2010/main" type="inkWord" rotatedBoundingBox="25282,10547 28081,10361 28136,11186 25337,11372"/>
              </emma:interpretation>
              <emma:one-of disjunction-type="recognition" id="oneOf5">
                <emma:interpretation id="interp17" emma:lang="" emma:confidence="1">
                  <emma:literal/>
                </emma:interpretation>
              </emma:one-of>
            </emma:emma>
          </inkml:annotationXML>
          <inkml:trace contextRef="#ctx0" brushRef="#br0" timeOffset="6909.5836">5260 857 1599 0,'-18'-30'427'0,"-25"23"-333"15,-9 12-49-15,-18 22 12 16,4 6-2-16,-5 11 1 16,17 1-13-16,10 5-15 15,20-6-25-15,15 1 2 16,17-10-5-16,18-2-59 16,12-5-28-16,15-1-30 15,4-9-15-15,9 6 0 16,-10-5 56-16,-3 4 27 15,-14-2 30-15,-10 2 7 16,-25-3 2-16,-10 7 17 16,-8-5 23-16,-28 1 48 15,-7-4 32-15,-15-1 52 0,-1-8-1 16,-10-3-9-16,19-4-46 16,4-6-25-16,19-7-47 15,6-7-14-15,18-5-31 16,20-11-168-16,14-3-354 15,21-15 42-15</inkml:trace>
          <inkml:trace contextRef="#ctx0" brushRef="#br0" timeOffset="7227.7339">5386 1358 846 0,'61'0'411'16,"0"-5"14"-16,5-7-136 15,-5-4-140-15,0-14-7 16,-12-3-53-16,-1-9-23 15,-16 0-38-15,-7-8-17 16,-11 14-7-16,-14-4-5 16,-9 14 2-16,-18 4-2 15,-11 12 1-15,-21 15-1 16,-6 15 3-16,-8 16 5 16,10 10 2-16,10 15 1 15,18-6 2-15,16 4-1 16,19-12-5-16,16 0-3 0,15-15 1 15,21-7 1-15,9-17 5 16,16-8-36-16,-2-11-31 16,7-10-93-16,-13-12 460 15,12-23-824-15,-10-5 372 16</inkml:trace>
          <inkml:trace contextRef="#ctx0" brushRef="#br0" timeOffset="7659.7867">6306 951 1217 0,'-6'-8'361'0,"-13"9"71"15,0 7-332-15,-4 5-17 16,4 5-34-16,-6 11 1 16,6 2-8-16,-3 16-11 15,5 5-26-15,-2 7-3 16,6-7-1-16,6-5 0 16,7-10 1-16,6-13 1 15,11-2 2-15,18-6 9 16,7-13 6-16,24-6 1 15,1-13 2-15,15-25-3 16,-5-9-7-16,4-17-5 16,-17-5-2-16,-7 6 0 15,-21 9-2-15,-11 14-7 16,-22 22-10-16,-14 10-18 16,-8 17-27-16,-12 13-60 15,-7 9-27-15,-7 13-33 16,14 2 21-16,-6 2-137 0,14-3 56 15,1 1 55-15,9-9 121 16,2-3 67-16,15-2 187 16,-4-6 38-16,9-4-8 15,10 3-67-15,-5-3-68 16,3 1-25-16,7-4-32 0,2 2-14 16,1-4-11-1,7-4-68-15,3-5 253 0,5-1-599 16,0-1 220-16</inkml:trace>
          <inkml:trace contextRef="#ctx0" brushRef="#br0" timeOffset="8070.6933">7096 1225 847 0,'2'-2'382'0,"-5"4"-15"16,9 7-130-16,8-3-175 0,13 1 8 16,4-6-7-16,19-1 0 15,4-5-27-15,13 5-81 16,-1 2 51-16,8 1-434 15,-15-6 98-15</inkml:trace>
          <inkml:trace contextRef="#ctx0" brushRef="#br0" timeOffset="7895.1552">7327 864 1249 0,'-17'-1'368'0,"4"21"64"15,-4 15-338-15,-2 12-69 16,5 1-21-16,3 15 1 16,3-4 3-16,11 10-1 15,8-8 0-15,2 11-2 16,-1-17 1-16,2-5-27 0,-4-15-36 16,-9-12 432-16,-5-15-817 15,-6-6 379-15</inkml:trace>
        </inkml:traceGroup>
        <inkml:traceGroup>
          <inkml:annotationXML>
            <emma:emma xmlns:emma="http://www.w3.org/2003/04/emma" version="1.0">
              <emma:interpretation id="{F573FA74-EDEF-4EB2-B15F-A9A7266A4AD7}" emma:medium="tactile" emma:mode="ink">
                <msink:context xmlns:msink="http://schemas.microsoft.com/ink/2010/main" type="inkWord" rotatedBoundingBox="28270,10760 30813,10591 30846,11099 28303,11268"/>
              </emma:interpretation>
              <emma:one-of disjunction-type="recognition" id="oneOf6">
                <emma:interpretation id="interp18" emma:lang="" emma:confidence="0">
                  <emma:literal>wen</emma:literal>
                </emma:interpretation>
                <emma:interpretation id="interp19" emma:lang="" emma:confidence="0">
                  <emma:literal>ven</emma:literal>
                </emma:interpretation>
                <emma:interpretation id="interp20" emma:lang="" emma:confidence="0">
                  <emma:literal>auen</emma:literal>
                </emma:interpretation>
                <emma:interpretation id="interp21" emma:lang="" emma:confidence="0">
                  <emma:literal>uen</emma:literal>
                </emma:interpretation>
                <emma:interpretation id="interp22" emma:lang="" emma:confidence="0">
                  <emma:literal>aren</emma:literal>
                </emma:interpretation>
              </emma:one-of>
            </emma:emma>
          </inkml:annotationXML>
          <inkml:trace contextRef="#ctx0" brushRef="#br0" timeOffset="8946.3448">7949 1161 1297 0,'-28'-8'352'15,"5"-3"100"-15,-10 5-318 16,-2 4-50-16,1 7-2 15,4 1-5-15,0 3-15 16,11 9-37-16,7 2-18 0,10 2-8 16,13 3-3-16,6-6-2 15,19-2-14-15,5-4-6 16,12-5-42-16,7-4-24 16,11 3-27-1,-6-3 13-15,3 2 11 0,-16-1 40 16,-12 3 40-16,-18 3 39 15,-11-6 24-15,-14 6 14 16,-2 0 18-16,-1-2-11 0,2 4-5 16,4-1-20-16,6-10-8 15,8-7-13-15,6-3 1 16,5-12-1-16,8-4-3 16,2-2-6-16,2-14-5 15,-10-3-2-15,0-12-12 16,-13 4-1-16,-3 6-5 15,-8 17 2-15,6 11-6 16,-4 17 9-16,4 4-2 16,4 12 2-16,9 4-2 15,-2 5 4-15,20 2-3 16,5-2 3-16,16-11 1 16,5-6 0-16,17-14 4 15,-11-11 3-15,2-7 1 0,-19-6-1 16,-13-4 1-16,-18 4-7 15,-13 0-4-15,-15 7-3 16,-13 12-1-16,-13 8 0 16,-12 12 5-16,-5 10 8 15,-2 12 10-15,7 2 1 16,6 5 4-16,16-1-3 16,12 1-2-16,16-7-8 15,18 1-1-15,17-12 0 16,18-11 2-16,5-10 1 0,17-16 0 15,-6-13 0-15,9-6-2 16,-19-3-1-16,-2 3-1 16,-26 10-1-16,-11 11 2 15,-20 12-2-15,-11 10 6 16,-8 11 6-16,-5 8 9 16,0 7-2-16,10 5 3 15,8-4-5-15,18-2-7 16,15-7-7-16,23-9 3 15,4-7 0-15,17-14-3 16,-3-7 4-16,14-17-1 16,-15 3-4-16,2-6-4 15,-18 7-1-15,-13 7-4 16,-21 13-2-16,-14 8-2 16,-14 11 1-16,-3 11 3 15,1 3 5-15,-1 7 2 0,7-2 6 16,12-3 0-16,6-7-1 15,10 2-11-15,6-3 286 16,-2-9-820-16</inkml:trace>
        </inkml:traceGroup>
      </inkml:traceGroup>
    </inkml:traceGroup>
  </inkml:traceGroup>
</inkml:ink>
</file>

<file path=ppt/ink/ink1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38:46.3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040E63-1F1D-4B04-B055-8E16FA372E3C}" emma:medium="tactile" emma:mode="ink">
          <msink:context xmlns:msink="http://schemas.microsoft.com/ink/2010/main" type="writingRegion" rotatedBoundingBox="11459,8824 11902,8002 12289,8210 11846,9032">
            <msink:destinationLink direction="with" ref="{ED86A565-CCF7-4879-94C6-62D2AD41976D}"/>
          </msink:context>
        </emma:interpretation>
      </emma:emma>
    </inkml:annotationXML>
    <inkml:traceGroup>
      <inkml:annotationXML>
        <emma:emma xmlns:emma="http://www.w3.org/2003/04/emma" version="1.0">
          <emma:interpretation id="{92EDB25D-53DD-4FE7-8DFE-09E23D119E35}" emma:medium="tactile" emma:mode="ink">
            <msink:context xmlns:msink="http://schemas.microsoft.com/ink/2010/main" type="paragraph" rotatedBoundingBox="11459,8824 11902,8002 12289,8210 11846,9032" alignmentLevel="1"/>
          </emma:interpretation>
        </emma:emma>
      </inkml:annotationXML>
      <inkml:traceGroup>
        <inkml:annotationXML>
          <emma:emma xmlns:emma="http://www.w3.org/2003/04/emma" version="1.0">
            <emma:interpretation id="{17D014BC-6504-4DEA-8762-DCC3E28570DA}" emma:medium="tactile" emma:mode="ink">
              <msink:context xmlns:msink="http://schemas.microsoft.com/ink/2010/main" type="line" rotatedBoundingBox="11459,8824 11902,8002 12289,8210 11846,9032"/>
            </emma:interpretation>
          </emma:emma>
        </inkml:annotationXML>
        <inkml:traceGroup>
          <inkml:annotationXML>
            <emma:emma xmlns:emma="http://www.w3.org/2003/04/emma" version="1.0">
              <emma:interpretation id="{82686333-592E-412B-B5F7-81681D0344CF}" emma:medium="tactile" emma:mode="ink">
                <msink:context xmlns:msink="http://schemas.microsoft.com/ink/2010/main" type="inkWord" rotatedBoundingBox="11494,8843 11937,8021 12289,8210 11846,9032">
                  <msink:destinationLink direction="from" ref="{07C5EA53-E97C-4FC4-8A6F-C66910858C91}"/>
                  <msink:destinationLink direction="from" ref="{B3454E7F-6DE6-4EE0-A019-6BEA853AA6D9}"/>
                </msink:context>
              </emma:interpretation>
              <emma:one-of disjunction-type="recognition" id="oneOf0">
                <emma:interpretation id="interp0" emma:lang="" emma:confidence="1">
                  <emma:literal/>
                </emma:interpretation>
              </emma:one-of>
            </emma:emma>
          </inkml:annotationXML>
          <inkml:trace contextRef="#ctx0" brushRef="#br0">28 196 1084 0,'-8'17'363'16,"2"-7"74"-16,1 9-239 16,2-4-79-16,2 4-3 15,-1 2-39-15,4-4-14 16,-1-6-48-16,5-3-1 16,1-7-13-16,2-2 8 15,-1-6-9-15,3-15 10 16,-2-9-7-16,1-14 9 15,-2-9-9-15,-8-2 11 16,-4 14-13-16,0 7 8 16,-1 18-8-16,-4 9 7 15,4 11-8-15,-3 13 7 16,-1 9-8-16,-2 12 6 16,4 4-7-16,0 5 8 0,3-7-7 15,3-8 10-15,2-14-9 16,6-10 7-16,2-12-6 15,2-15 8-15,2-12-8 16,-4-12 10-16,0 4-7 16,-5-9 6-16,-6 10-10 0,2 11 9 15,-3 15-10-15,-2 5 8 16,2 21-11-16,-3 9 9 16,-1 9-10-16,3 8 8 15,1 0-8-15,3-2 9 16,7-11-9-16,0-5-3 15,2-15-73-15,4-12 286 16,-7-16-734-16,-6-11 275 16</inkml:trace>
          <inkml:trace contextRef="#ctx0" brushRef="#br0" timeOffset="-776.7068">290 402 1258 0,'-5'-4'266'0,"7"4"132"0,7-12-358 16,7-18-18-16,-5-12 8 15,8-18-7-15,-7-7-6 16,2-2-12-16,-9 11 22 16,-3 12 17-16,-7 20 15 15,-5 12-5-15,-7 18 4 0,-2 12-21 16,5 18-18-16,-5 10-16 16,8 5 7-16,7 1-10 15,5-6 5-15,7-11-7 16,5-19 6-1,1-8-7-15,3-10 10 0,5-17-6 16,-6-12 9-16,1-6-5 16,-9-11 7-16,0-13-4 15,-12 13 11-15,-2 3 6 16,-3 17 8-16,1 10-6 16,-6 20 3-16,0 14-13 15,-2 10-8-15,2 7-9 16,5 3 5-16,-1-1-6 15,9-11 5-15,8-5-7 16,9-17 6-16,3-12-5 16,4-15 7-16,7-17-4 15,-2-12 7-15,-7-7-5 0,-2 4 5 16,-12 7-7-16,-7 16 5 16,-9 14-4-16,-2 19 3 15,-9 11-7-15,1 15 7 16,-8 18-7-16,4 9 7 15,1 5-7-15,9-5 8 16,5-8-7-16,12-15 2 0,3-14-7 16,7-15 9-16,4-17-3 15,1-9 5-15,-5-19 0 16,-5 5 6-16,-3-15-5 16,-6 18 2-16,-8 5-7 15,-1 23 3-15,-5 6-9 16,-5 21 2-16,-7 9-4 15,5 14 8-15,2 5-7 16,7-2 11-16,5-3-8 16,9-12 6-16,3-10-11 15,4-15 8-15,2-20-7 16,3-5 9-16,5-16-5 16,-5-8 9-16,-3-5-3 15,-8 11 4-15,-3 8-7 16,-11 16 3-16,-3 19-8 15,-1 16 5-15,-4 25-7 16,-2 7 8-16,6 17-6 16,4-10 11-16,6-7-10 0,8-20 7 15,8-13-10-15,5-20 8 16,7-14-4-16,-4-12 6 16,6-21-2-16,-9-6 7 15,-2-13-5-15,-6 4 3 16,1 6-3-16,-7 20 1 15,2 15-4-15,-4 18 4 0,-3 18-4 16,-4 10 3-16,2 11-4 16,0-3 6-16,7 1-4 15,1-9 2-15,5-9-4 16,-4-11 2-16,9-10-1 16,-5-10 2-16,7-16 2 15,-5-11 2-15,2-14 2 16,-5 9-2-16,-1 3-3 15,-15 19 1-15,1 26-7 16,-5 29 2-16,-10 22-4 16,1 9 6-16,0 14-6 15,4-9 10-15,3-9-7 16,16-17 10-16,1-14-148 16,18-21-65-16,-9-26-338 15</inkml:trace>
        </inkml:traceGroup>
        <inkml:traceGroup>
          <inkml:annotationXML>
            <emma:emma xmlns:emma="http://www.w3.org/2003/04/emma" version="1.0">
              <emma:interpretation id="{58A06A12-4651-43FC-ADE6-1AC041B6D65C}" emma:medium="tactile" emma:mode="ink">
                <msink:context xmlns:msink="http://schemas.microsoft.com/ink/2010/main" type="inkWord" rotatedBoundingBox="11714,8350 11869,8063 12066,8170 11912,8457"/>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n</emma:literal>
                </emma:interpretation>
                <emma:interpretation id="interp4" emma:lang="" emma:confidence="0">
                  <emma:literal>.</emma:literal>
                </emma:interpretation>
                <emma:interpretation id="interp5" emma:lang="" emma:confidence="0">
                  <emma:literal>N</emma:literal>
                </emma:interpretation>
              </emma:one-of>
            </emma:emma>
          </inkml:annotationXML>
          <inkml:trace contextRef="#ctx0" brushRef="#br0" timeOffset="18658.1471">386-229 1072 0,'-24'33'308'0,"2"-3"86"0,8-8-309 0,9-6-4 16,1-10-36-16,0 0 1 16,6-7-26-16,1-4 0 15,0-6-21-15,-1-14 12 16,7-3-9-16,-4-10 10 15,-2 2-7-15,-5 1 10 16,6 14-13-16,-8 6 19 16,1 12-8-16,0 8 16 15,3 12-5-15,-11 5 16 16,5 5-16-16,1-2 8 16,2-2-16-16,6-8 4 15,10-6-19-15,6-17 4 16,-4-3-11-16,7-20 13 15,-9-13-6-15,-7-16 10 16,-11 7-6-16,-17 1-50 16,-17 26-78-16,-17 46-348 0,-7 55 33 15</inkml:trace>
        </inkml:traceGroup>
      </inkml:traceGroup>
    </inkml:traceGroup>
  </inkml:traceGroup>
</inkml:ink>
</file>

<file path=ppt/ink/ink1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0:06.21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44 32 535 0,'-14'-16'397'0,"3"8"-68"16,1 7-81-16,4-3-134 0,3 1-66 15,3 3-15-15,8 0-15 16,4-1-9 0,7 1-11-16,16 11-2 0,1 0 2 15,15 4 4-15,6 7 5 16,2 7 4-16,-1-1 1 16,13 3 2-16,-13 1-5 15,11 5-1-15,-3 1-3 0,12 12 0 16,-1-3 11-16,16 13 4 15,-9 1-3 1,21 8 32-16,-12-3 4 0,13 12-10 16,-16-6-5-16,13 10 0 15,-24-6-31-15,10 17-5 16,-14-7-2-16,4 10 1 16,-10-7 2-16,11 13 0 15,-11-16 0-15,11 4-1 16,-8-6 0-16,9 12 0 15,-4-19-1-15,5 9 0 16,-12-8 0-16,15 10 0 16,-11-14 1-16,5 25-1 15,-8-5-1-15,3 14 0 16,-18-12 1-16,5 10-1 0,-11-18 0 16,2 6 2-16,-6-14 0 15,5 5-1-15,-10-18 0 16,9 19 1-16,-9-4-2 15,3 12 2-15,-9 2 11 16,1 15 8-16,-13-14 1 16,1-4 7-16,-6-2 1 0,3 3-2 15,-4-14-6-15,0 1 0 16,-3-12-5-16,2-6-2 16,0-13-8-16,1 3-3 15,-1-7-2-15,-1 9 0 16,-2-8-2-16,3 9 1 15,-7-4 1-15,7 8 2 16,-2-9 1-16,5 1 2 16,-10-13 0-16,8-4 0 15,-9-16-4-15,0-7-4 16,-2-6-5-16,1-3-12 16,-7-7-53-16,3-13-50 15,-10-13 71-15,-2-28-421 16,-2-13 126-16</inkml:trace>
</inkml:ink>
</file>

<file path=ppt/ink/ink15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0:16.19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0 0 244 0,'8'25'57'0,"-2"-6"13"15,2-5-85-15,2-8-61 16,-7-9 5-16</inkml:trace>
</inkml:ink>
</file>

<file path=ppt/ink/ink1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0:16.225"/>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196 228 276 0,'-15'-41'313'0,"5"13"-43"0,-2 4 12 15,5 5-88-15,-5 10-26 16,6 12-64-16,4 7-27 16,-7 1-41-16,1 18-11 15,5 1-14-15,7 6 2 16,-7-8 5-16,9 1-1 15,-1-11-3-15,3-13-2 16,-6-14-9-16,7-10 7 16,0-12-1-16,2-16 0 0,-8 1 0 15,-4 1 6-15,-7 2-6 16,-3 9 19-16,-1 12 13 16,-4 12 11-16,0 18 0 15,1 24 2-15,0 15-19 16,6 25-7-16,6 1-6 15,9 3 4-15,2-23-4 16,6-12 0-16,2-24-7 16,1-15-9-16,-3-21-3 0,-1-8 4 15,-9-4-1-15,-5-19 4 16,-5-1 2-16,-13-7-1 16,-6 13-3-16,0 7-4 15,-4 18-3-15,6 20 1 16,6 25 0-16,10 19-1 15,6 11 2-15,10 6 2 16,2-11-3-16,9-4-1 16,4-24-41-16,6-18 384 15,3-19-820-15,0-23 361 16</inkml:trace>
</inkml:ink>
</file>

<file path=ppt/ink/ink1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1:56.8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9FF83A5-8032-4295-AD72-D5B54434E70A}" emma:medium="tactile" emma:mode="ink">
          <msink:context xmlns:msink="http://schemas.microsoft.com/ink/2010/main" type="inkDrawing" rotatedBoundingBox="2686,8722 5691,8190 6005,9965 3000,10496" hotPoints="5614,9066 4336,10285 2644,9778 3922,8559" semanticType="enclosure" shapeName="Ellipse"/>
        </emma:interpretation>
      </emma:emma>
    </inkml:annotationXML>
    <inkml:trace contextRef="#ctx0" brushRef="#br0">1010 397 876 0,'-52'-7'200'0,"-6"3"79"16,8 1-247-16,-8 4 21 0,9 5 1 15,-13 1 19-15,4-3 7 16,-10 9 3-16,7-1-21 16,-14 6-7-16,12 1-19 15,-6 12-9-15,11 3-17 0,-3 17-3 16,15-3-4-16,1 18-1 16,15 0-2-16,4 17 2 15,15-3 0-15,7 25 1 16,11-6 1-16,10 6-1 15,13-11 0-15,18 12-1 16,9-15-2-16,24 7 1 16,9-17-2-16,19 2 1 15,-4-26-1-15,21-10 0 16,-5-19 1-16,21-1-1 16,-10-21 1-16,23-14 0 15,-14-11-1-15,19-9-1 16,-22-19 1-16,16-13 0 15,-24-5 2-15,16-19 1 16,-21-3 1-16,10-11 0 16,-25 14-1-16,3-21 1 0,-30 14-1 15,-11-13 2-15,-27 12-1 16,-2-12 0-16,-21 21 11 16,-11 6 26-16,-10 19 11 15,-12-4 21-15,-8 8 8 16,-12-1-1-16,-5-1-20 15,-8-11-4-15,-6 4-18 16,-25-11-5-16,-5 7-10 16,-30 1 3-16,-9 22-5 0,-29 8-3 15,11 25-2-15,-31 22 0 16,19 17-10-16,-14 10-3 16,17 12-3-16,-5 14 0 15,34-4 5-15,9-4-79 16,28-7-84-16,28-8-362 15,25-24 13-15</inkml:trace>
    <inkml:trace contextRef="#ctx0" brushRef="#br0" timeOffset="4185.6984">1466 803 574 0,'-19'-52'273'0,"0"-1"11"15,-10-8-111-15,0 6-60 16,-18-10-14-16,-3 15-44 16,-16 0 9-16,2 17-25 0,-17 8 13 15,8 23-17-15,-14 15 8 16,10 18-24-16,-13 20-1 16,7 5-15-16,-12 16 26 15,7 0-8-15,-6 16 15 16,19-10-5-16,7 17 9 15,21-9-24-15,16 8 4 16,20-16-17-16,20 7 4 16,21-18-13-16,28 2 8 15,14-12-8-15,35 5 8 16,4-10-7-16,30 1 10 16,-6-12-10-16,30-14 11 15,-15-15-7-15,23-18 8 16,-15-20-9-16,25-28 11 15,-18-8-8-15,23-23 8 16,-14-9-10-16,13-32 12 0,-27 6-11 16,-5-17 5-16,-33 12 2 15,-20 12 32-15,-38 34 3 16,-21 7 28-16,-29 24 5 16,-27 1 14-16,-20-2-25 15,-32 1 2-15,-18 0-28 16,-41 8-2-16,-16 11-25 15,-42 9 2-15,0 6-14 0,-42 11 8 16,20-2-11-16,-6 7 2 16,36 7-20-16,6 30-19 15,51 22-30-15,9 45-62 16,28 19-47-16,12 40-326 16,23-9 53-16</inkml:trace>
  </inkml:traceGroup>
</inkml:ink>
</file>

<file path=ppt/ink/ink1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1:58.1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5778E6-D88C-4778-8AE3-87703AD5C7E9}" emma:medium="tactile" emma:mode="ink">
          <msink:context xmlns:msink="http://schemas.microsoft.com/ink/2010/main" type="writingRegion" rotatedBoundingBox="3582,7730 6251,7718 6255,8614 3586,8626"/>
        </emma:interpretation>
      </emma:emma>
    </inkml:annotationXML>
    <inkml:traceGroup>
      <inkml:annotationXML>
        <emma:emma xmlns:emma="http://www.w3.org/2003/04/emma" version="1.0">
          <emma:interpretation id="{750C11F0-95DC-4CFB-92E7-F8DEE7BF8CD1}" emma:medium="tactile" emma:mode="ink">
            <msink:context xmlns:msink="http://schemas.microsoft.com/ink/2010/main" type="paragraph" rotatedBoundingBox="3582,7730 6251,7718 6255,8614 3586,8626" alignmentLevel="1"/>
          </emma:interpretation>
        </emma:emma>
      </inkml:annotationXML>
      <inkml:traceGroup>
        <inkml:annotationXML>
          <emma:emma xmlns:emma="http://www.w3.org/2003/04/emma" version="1.0">
            <emma:interpretation id="{7CE57ED8-06EE-4272-946C-D8F06255DAAB}" emma:medium="tactile" emma:mode="ink">
              <msink:context xmlns:msink="http://schemas.microsoft.com/ink/2010/main" type="line" rotatedBoundingBox="3582,7730 6251,7718 6255,8614 3586,8626"/>
            </emma:interpretation>
          </emma:emma>
        </inkml:annotationXML>
        <inkml:traceGroup>
          <inkml:annotationXML>
            <emma:emma xmlns:emma="http://www.w3.org/2003/04/emma" version="1.0">
              <emma:interpretation id="{61856829-F6CA-4CB3-AA37-D3B449550445}" emma:medium="tactile" emma:mode="ink">
                <msink:context xmlns:msink="http://schemas.microsoft.com/ink/2010/main" type="inkWord" rotatedBoundingBox="3582,7730 6251,7718 6255,8614 3586,8626"/>
              </emma:interpretation>
              <emma:one-of disjunction-type="recognition" id="oneOf0">
                <emma:interpretation id="interp0" emma:lang="" emma:confidence="0">
                  <emma:literal>Urfredo</emma:literal>
                </emma:interpretation>
                <emma:interpretation id="interp1" emma:lang="" emma:confidence="0">
                  <emma:literal>Q Credo</emma:literal>
                </emma:interpretation>
                <emma:interpretation id="interp2" emma:lang="" emma:confidence="0">
                  <emma:literal>u Credo</emma:literal>
                </emma:interpretation>
                <emma:interpretation id="interp3" emma:lang="" emma:confidence="0">
                  <emma:literal>Q Kredo</emma:literal>
                </emma:interpretation>
                <emma:interpretation id="interp4" emma:lang="" emma:confidence="0">
                  <emma:literal>Kitredon</emma:literal>
                </emma:interpretation>
              </emma:one-of>
            </emma:emma>
          </inkml:annotationXML>
          <inkml:trace contextRef="#ctx0" brushRef="#br0">18 147 1117 0,'-7'-17'350'0,"2"6"54"0,2 16-289 15,1 6-93-15,7 19-9 16,0 10-18-16,4 25 6 16,3-1-7-16,1 16 11 15,-2-6-9-15,2-2 10 16,-2-19-10-16,1-6 8 16,4-23-8-16,7-26 34 15,5-21 14-15,13-31 29 16,5-16-3-16,9-31 17 15,1 3-29-15,-7-8-12 16,-12 19-26-16,-4 13 4 16,-14 32-16-16,-17 15 3 0,2 27-33 15,-13 19-130-15,-13 15-347 16,-19 7 47-16</inkml:trace>
          <inkml:trace contextRef="#ctx0" brushRef="#br0" timeOffset="250.138">655 403 1212 0,'-6'-2'380'0,"4"2"93"16,-1-1-334-16,0 7-54 15,0 7-40-15,3 4-4 16,0 2-39-16,3 6 6 15,2-2-41-15,2 2-81 16,-2-3-9-16,6 10-352 16,-2-4 25-16</inkml:trace>
          <inkml:trace contextRef="#ctx0" brushRef="#br0" timeOffset="1467.7637">1193-82 959 0,'-8'-29'326'16,"-3"11"53"-16,-8 14-278 0,-3 21-28 16,0 14-47-16,-4 19-9 15,-3 5-21-15,6 25 7 16,1-1-9-16,6 10 9 16,8-6-6-16,7 8 14 15,5-16-6-15,11-2 12 16,-1-12-9-16,4-13 6 15,-2-18-11-15,1-6 9 16,-6-13 2-16,0-15 54 16,-4-5 9-16,4-16 15 15,-2-16-9-15,2-18-2 16,0-3-53-16,0-13-12 0,-2 11-14 16,-2 7 4-16,-1 23-11 15,5 9 2-15,0 22-8 16,6 9 3-16,2 11-7 15,6 10 7-15,-6 1-4 16,0 7 9-16,-7 4-4 0,-2 5 10 16,-6-4-7-16,1 3 8 15,0-6-7-15,-4-8 9 16,4-14-7-16,-2-10 12 16,3-14-7-1,5-16 10-15,-1-15-8 0,-2-10 11 16,-4-5-13-16,-2-3 7 15,-4 11-11-15,1 10 7 16,1 13-13-16,0 18 0 16,3 17-10-16,5 11 9 15,3 3-9-15,7 8 11 16,3-14 0-16,10-1 9 16,1-13-9-16,8-5 11 15,0-14-7-15,5-3 9 16,-12-15-7-16,0-5 11 15,-14-1-10-15,-7 2 10 16,-13 8-9-16,-6 9 8 16,-7 11-14-16,-5 14 3 15,2 15-12-15,-3 18 5 0,4 3-9 16,2 10 11-16,6-10-4 16,5 4 11-16,5-18-6 15,7 5 9-15,5-11-7 16,5 2 10-16,1-15-8 15,7-1-41-15,0-10-60 16,4 1-370-16,-6 1 54 0</inkml:trace>
          <inkml:trace contextRef="#ctx0" brushRef="#br0" timeOffset="1904.2538">2060 202 397 0,'4'-20'449'0,"0"4"-98"16,-3 4-29-16,-1 5-146 16,-3 7-89-16,-6 11-8 15,-5 5-41-15,-7 22 0 16,-4 6-28-16,-3 18 10 15,1 1-9-15,5 9 8 0,5-12-8 16,12-2 8-16,8-19-15 16,10-6 6-16,6-24-7 15,15-23 11-15,-1-19-7 16,8-20 8-16,-5-11-9 16,3-27 8-16,-14 6-13 15,-3-14 23-15,-11 15-7 16,-1 11 9-16,-7 34-9 0,-6 19-1 15,-2 34-26 1,-1 24 7-16,-2 10-10 0,0 20 9 16,2-6-1-16,9 1 12 15,3-14-9-15,10-10-9 16,9-16-48 0,5-5 142-16,-2-18-521 0,0-22 180 15</inkml:trace>
          <inkml:trace contextRef="#ctx0" brushRef="#br0" timeOffset="2187.6198">2507 183 695 0,'-10'52'295'15,"1"8"32"-15,-2 6-139 16,0-1-47-16,3 4-19 16,11-15-48-16,5-9-11 0,3-12-45 15,11-16-2-15,-3-18-10 16,11-18 29-16,-1-17-1 15,4-14 21-15,-5 0 2 16,-6-15 29-16,-14 4-18 16,-14 6 11-1,-7 10-21-15,-16 4-5 0,-3 21-31 16,-8 15-5-16,3 11-21 16,-8 18 9-16,6 12-27 0,-4 12-85 15,9-2-50-15,-7 24-341 16,10-4 4-16</inkml:trace>
        </inkml:traceGroup>
      </inkml:traceGroup>
    </inkml:traceGroup>
  </inkml:traceGroup>
</inkml:ink>
</file>

<file path=ppt/ink/ink156.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1T09:41:57.61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BDAE029-78BD-458B-802C-11EA4A836E32}" emma:medium="tactile" emma:mode="ink">
          <msink:context xmlns:msink="http://schemas.microsoft.com/ink/2010/main" type="inkDrawing" rotatedBoundingBox="11420,10767 11435,10767 11435,10782 11420,10782" shapeName="Other"/>
        </emma:interpretation>
      </emma:emma>
    </inkml:annotationXML>
    <inkml:trace contextRef="#ctx0" brushRef="#br0">0 0 0,'0'0'0,"0"0"16,0 0-16</inkml:trace>
  </inkml:traceGroup>
</inkml:ink>
</file>

<file path=ppt/ink/ink1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4:12.1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1F6975A-D581-48A9-AFCE-228DAB96A2E3}" emma:medium="tactile" emma:mode="ink">
          <msink:context xmlns:msink="http://schemas.microsoft.com/ink/2010/main" type="inkDrawing" rotatedBoundingBox="7524,2886 13138,3602 12741,6712 7128,5996" hotPoints="12890,5086 9894,6371 7109,4675 10106,3390" semanticType="enclosure" shapeName="Ellipse"/>
        </emma:interpretation>
      </emma:emma>
    </inkml:annotationXML>
    <inkml:trace contextRef="#ctx0" brushRef="#br0">2936 718 550 0,'-124'-118'463'0,"14"35"-102"0,2 28-23 16,-8-9-272-16,6 1-33 16,24 23-7-16,11-1-15 15,-4-9-3 17,7 11-7-32,-16-1 1 0,2 11 0 0,-19 0 1 15,1 12-2 1,-15 9 2 46,10 15 4-30,-22 13 9-1,12 13 3-16,-17 20 8 1,15 0 3-16,-4 20 1 0,12-12-8 0,-10 14-2 16,23-1-7-16,-10 15-3 0,15-12-8 15,9 20-2-15,23-15-1 0,8 2-2 16,22-10 0-16,6 3-1 16,16-11-1-16,7 17 1 0,10-2 0 0,6 23 0 0,6 1 2 0,13 16 1 15,2-7-2-15,11 18 2 0,6-18 0 0,19 18-1 0,-3-15 1 0,30 10-1 0,-2-25 1 16,17 2 0-16,0-24-1 0,27 1 2 0,-9-19 0 0,23 3-1 15,-9-8 1-15,23-1 0 0,-16-15 1 0,17 0-1 0,-17-11 1 16,27-4 0-16,-20-9-1 16,22-1-1-16,-21-13-1 15,26-1 1-15,-23-8-2 16,22-9 1-16,-23-6-3 0,27-6 1 16,-21-12 0-16,18-7 1 15,-23-2-1-15,23-12 3 16,-29-1 0-16,14-11 0 15,-25 4 0-15,10-12 0 16,-25 8 0-16,9-14 0 16,-30 9-1-16,9-17 1 15,-26 8-1-15,-6-16 0 16,-24 17 1-16,-4-23-1 16,-26 16 0-16,-9-18-1 15,-17 9 0-15,-16-19-2 16,-15 21-2-16,-22 2 2 15,-7 15 1-15,-25-4-4 16,-8 9 1-16,-31-11 1 16,-2 5 0-16,-32-9 3 15,-3 6 6-15,-43 1 3 0,14 8 3 16,-37-9 3-16,7 9 2 16,-28-1 7-16,19 1 3 15,-41 8 5-15,19 8-4 16,-51 12-4-16,17 22-22 15,-61 37-70-15,15 31-366 0,-96 82 84 16</inkml:trace>
  </inkml:traceGroup>
</inkml:ink>
</file>

<file path=ppt/ink/ink1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4:17.2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918F2A-06AD-41F8-8A23-8E8290D9D9EB}" emma:medium="tactile" emma:mode="ink">
          <msink:context xmlns:msink="http://schemas.microsoft.com/ink/2010/main" type="inkDrawing" rotatedBoundingBox="16067,2667 27329,2440 27413,6614 16151,6841" semanticType="enclosure" shapeName="Other">
            <msink:destinationLink direction="with" ref="{6D75DCA4-335E-46F7-8D30-7F3403DA94A9}"/>
          </msink:context>
        </emma:interpretation>
      </emma:emma>
    </inkml:annotationXML>
    <inkml:trace contextRef="#ctx0" brushRef="#br0">1668 215 1986 0,'-76'28'5'0,"-34"25"-8"15,24-1 8-15,-7 3-9 16,-115 75 3 0,13 8 5-16,31 3-10 15,11 0 7-15,20 5-14 16,53-23 3-16,-1 14-16 16,15-11 10 15,2 12-9-31,17-24 15 0,3 20-4 15,14-18 16-15,9 20-8 0,9-9 12 16,7 33-12 0,15-22 10-16,18 23-12 15,8-15 10-15,34 11-10 16,21-22 11 0,43 4-9-16,8-26 10 0,53 5-11 0,-4-27 11 15,41 3-20-15,-12-22 8 0,37 3-16 0,-22-15 12 0,33 7-12 16,-23-13 17-1,42 7-12-15,-32-14 16 0,56-5-12 16,-29-14 11-16,56-10-11 16,-27-12 14-16,60-16-9 15,-46-4 10-15,56-14-8 16,-47-2 13-16,49-4-11 16,-51 4 12-16,41-8-12 15,-44 10 12-15,26-11-11 16,-34-3 11-16,26-10-13 15,-34 3 12-15,31-20-10 16,-34 2 10-16,13-15-10 16,-39-2 9-16,14-24-16 15,-54 4 6-15,10-28-13 0,-50 7 10 16,0-29-9-16,-53 18 16 16,-14-24-7-16,-46 28 14 15,-20-32-9-15,-37 23 12 16,-26-8-9-16,-25 23 10 15,-28-34-13-15,-17 28 8 16,-36-20-16-16,-15 14 8 16,-44-6-10-16,-9 27 13 15,-55-4-5-15,0 19 15 0,-54-9-7 16,9 4 10-16,-57-12-12 16,19 15 7-16,-63 2-12 15,23 10 8 1,-74 6-37-16,13 28-289 0,-92-3 86 15</inkml:trace>
  </inkml:traceGroup>
</inkml:ink>
</file>

<file path=ppt/ink/ink1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4:16.5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D75DCA4-335E-46F7-8D30-7F3403DA94A9}" emma:medium="tactile" emma:mode="ink">
          <msink:context xmlns:msink="http://schemas.microsoft.com/ink/2010/main" type="inkDrawing" rotatedBoundingBox="23459,2394 25974,3136 25894,3411 23378,2668" semanticType="callout" shapeName="Other">
            <msink:sourceLink direction="with" ref="{88918F2A-06AD-41F8-8A23-8E8290D9D9EB}"/>
          </msink:context>
        </emma:interpretation>
      </emma:emma>
    </inkml:annotationXML>
    <inkml:trace contextRef="#ctx0" brushRef="#br0">2506 774 1041 0,'-74'-54'328'0,"13"-6"42"16,-8-4-246 0,6 10-126-16,-17-10 9 0,2 5-11 15,-24-3 10-15,2 12-10 16,-32-5 13-16,2 18-12 15,-25-4 13-15,6 11-10 16,-32 0 11-16,14 8-10 16,-22 0 10-16,11 10-10 0,-28-7 10 15,21 2-11-15,-22-5 8 16</inkml:trace>
  </inkml:traceGroup>
</inkml:ink>
</file>

<file path=ppt/ink/ink1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0:50.8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CD5A32B-6730-4B0F-8FB1-F28B961D805B}" emma:medium="tactile" emma:mode="ink">
          <msink:context xmlns:msink="http://schemas.microsoft.com/ink/2010/main" type="inkDrawing" rotatedBoundingBox="5196,13005 7987,12557 8245,14166 5454,14614" hotPoints="8305,13399 7019,14452 5405,14050 6692,12996" semanticType="enclosure" shapeName="Ellipse"/>
        </emma:interpretation>
      </emma:emma>
    </inkml:annotationXML>
    <inkml:trace contextRef="#ctx0" brushRef="#br0">2036 387 827 0,'14'-49'347'0,"-23"-1"19"0,-14 3-174 16,-14 5-100-16,-27 18-20 15,-10 7-30-15,-27 11-12 16,-6 6-22-16,-22 7-2 16,10 4 1-16,-17 7 10 15,18-4 0-15,-12 9 3 16,20-1-3-16,-12 8 2 15,19 0-3-15,-18 18 18 0,14 3 5 16,-14 19 10-16,31 4-4 16,-1 20-5-16,29-14-18 15,15 25-7-15,27-9-11 16,11 15-1-16,20-9-4 16,17 20 1-16,9-25 0 15,28 4 0-15,8-23 1 16,31-4 2-16,9-24-1 15,34-11 0-15,-3-22 2 0,34-15 1 16,-9-15-1-16,22-24 0 16,-17-6-1-1,21-13-1-15,-31-7-3 0,12-15 3 16,-32 14 2-16,2-13-1 16,-35 9 0-16,-1-1 0 15,-30 13-2-15,-6-4 0 16,-26 10-1-16,-1-3 1 15,-17 9 0-15,-6-17 2 16,-12 3 1-16,-6-21-1 16,-17 1 1-16,-20-29 1 15,-22 13 0-15,-57-20 5 16,-26 14 0-16,-63 7 0 0,-27 33 0 16,-56 21-19-1,12 38-19-15,-47 37-63 16,21 26-47-16,-44 50-355 0,31 10 56 15</inkml:trace>
  </inkml:traceGroup>
</inkml:ink>
</file>

<file path=ppt/ink/ink1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57.48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7AC997-19A4-446A-A897-43825A2B70A5}" emma:medium="tactile" emma:mode="ink">
          <msink:context xmlns:msink="http://schemas.microsoft.com/ink/2010/main" type="inkDrawing" rotatedBoundingBox="13612,11748 20107,12483 19838,14860 13343,14125" hotPoints="19548,13804 16080,14464 12835,13074 16303,12414" semanticType="enclosure" shapeName="Ellipse"/>
        </emma:interpretation>
      </emma:emma>
    </inkml:annotationXML>
    <inkml:trace contextRef="#ctx0" brushRef="#br0">2437 266 1322 0,'-86'-35'438'16,"6"7"43"-16,-8 8-315 15,5 9-160-15,20 4-4 0,12 3-15 16,-7-9 1-16,1-3-11 16,-18 1 7-16,6-1-5 15,-23 2 14 32,-3 9-2-47,-17 8 16 0,13 10-8 16,-22 6 16-16,13 3-8 0,-13 14 16 0,18 5-12 0,-13 7 7 0,25 4-14 15,0 7 5-15,19-8-16 0,-4 2 8 16,21-3-11-16,-6 3 7 16,13-9-9-16,-2 10 10 15,9-4-10-15,-6 9 3 16,8-1-10-16,1 11 12 15,11-11-11-15,7 7 9 16,14-10-4-16,9 3 13 16,5-5-10-16,12 8 12 15,5-8-8-15,10 2 14 16,5-9-9-16,21 9 10 16,1-12-10-16,14 6 10 15,0 0-12-15,15 6 11 16,-8-12-11-16,11 4 9 15,-5-3-10-15,13 2 9 0,-14-4-12 16,12 4 10-16,-4-6-9 16,12 4 12-16,-6-11-9 15,20 10 11-15,-10-9-11 16,7 5 11-16,-5-3-11 16,12 11 9-16,-17-12-11 0,23-1 11 15,-6-9-12-15,16 1 6 16,-5-12-9-16,21-2 9 15,-17-4-9-15,22-3 11 16,-19-5-6-16,23-2 9 16,-23-3-10-16,27-4 10 15,-19-4-11-15,25-7 12 16,-20-3-12-16,25-10 10 16,-22-2-9-16,21 1 10 15,-28 1-10-15,16-2 10 16,-23 9-9-16,15-1 9 15,-21-4-13-15,13-7 6 16,-21 2-11-16,14-17 5 16,-25-1-10-16,6-8 12 15,-24 2-5-15,-4-7 12 16,-29 7-5-16,-10-1 19 16,-27 15-5-16,-11 9 26 15,-19 5-5-15,-14 3 21 0,-11 0-17 16,-11-10 3-16,-6-9-25 15,-27-6 0-15,-9 3-21 16,-36-14 10-16,-12 6-10 16,-43-10 13-16,1 6-8 15,-37-8 14-15,8 6-10 16,-49-22 11-16,23 3-11 0,-53-29 8 16,18 1-13-16,-51-15-12 15,24 18-27-15,-85 4-45 16,21 34-56-16,-104 37-351 15,14 48 68-15</inkml:trace>
  </inkml:traceGroup>
</inkml:ink>
</file>

<file path=ppt/ink/ink1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16.9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9E5FE3E-43DC-4EA2-8D65-CB9B8EDC83C6}" emma:medium="tactile" emma:mode="ink">
          <msink:context xmlns:msink="http://schemas.microsoft.com/ink/2010/main" type="inkDrawing" rotatedBoundingBox="30844,-1677 36283,7847 26845,13236 21406,3712" hotPoints="31757,1981 31884,8880 24985,9007 24858,2108" semanticType="enclosure" shapeName="Square">
            <msink:sourceLink direction="with" ref="{B8D3A8BF-2227-4447-A476-3B4F772D1BAA}"/>
            <msink:destinationLink direction="to" ref="{C57C6A41-8A87-4518-ADF3-4B826DE849D7}"/>
          </msink:context>
        </emma:interpretation>
      </emma:emma>
    </inkml:annotationXML>
    <inkml:trace contextRef="#ctx0" brushRef="#br0">3-7 1179 0,'-5'-6'272'0,"2"10"96"0,6 6-341 16,0 20-2-16,0 3 6 15,0 26 0-15,-1 12 13 16,4 20-8-16,5 6-9 0,2 9-17 16,2-15-1-1,3 46-11-15,-3 2 9 16,3 18-9-16,-9-8 9 0,-4 8-9 15,-4-35 9-15,1 10-11 16,-5-24 23-16,-4 25 2 16,3 2 10-16,2 2-6 15,1-29 11-15,2 42-22 16,5 13-4-16,10 8-10 16,3-16 7-16,6 32-11 15,5-36 10-15,11-10-9 16,-5-3 9-16,3 26-9 15,-3-18 10-15,-6 27-10 16,-13-18 10-16,-6 17-9 16,-13-17 8-16,-15 32-8 15,-2-25 9-15,-7 23-8 16,-3-18 9-16,4 29-2 16,7-36 10-16,2 28-8 0,11-23 7 15,5 22-8-15,0-35 1 16,-1 28-11-16,-1-28 9 15,-3 24-10-15,-6-32 9 16,-3 22-8-16,3-29 9 16,3 16-10-16,-3-21 10 15,2 9-10-15,1-25 9 16,-4 20-9-16,1-21 10 16,0 12-10-16,0-19 9 15,-5 3-8-15,8-20 7 16,-9-3-8-16,0-27 8 0,4 21-7 15,5-5 9-15,-3 3-9 16,3-5 7-16,12 5-7 16,-6-22 6-16,4-5-7 15,7-12 8-15,5-7-7 16,-8-7 7-16,4-10-8 16,-1-6-10-16,-3-1-66 15,-6-7-32-15,10-6-359 16,-9-10 51-16</inkml:trace>
    <inkml:trace contextRef="#ctx0" brushRef="#br0" timeOffset="-835.1836">-7439 1252 1049 0,'-15'-8'294'0,"4"-4"75"16,11 4-295-16,15 2-32 15,15-1-10-15,24-5-17 0,13-1 3 16,33-7-8-16,9-4 5 16,30-7-12-16,-4 11 3 15,23-7-10 1,-23 6 10-16,31 4-10 0,-23 9 10 15,22-6-9-15,-18-22 10 16,33 0-11-16,-29-1 10 16,26 32-11-16,-25 3 9 0,33-1-9 15,-22 0 10 1,30 8-10-16,-14-37 11 0,31-1-11 16,-25 33 10-16,31 0-10 15,-20-7 10-15,25-4-11 16,-25 4 11-16,30-8-8 15,-28-3 8-15,23 1-10 16,-22 0 11-16,30-7-11 16,-38 7 10-16,27 1-9 15,-35-5 11-15,7 13-11 16,-35 3 11-16,15 0-10 16,-39 1 8-16,12 11-8 15,-21-5 7-15,12 1-8 16,-20-4 10-16,13 1-10 15,-17-8 8-15,12 0-7 0,-17-2 10 16,8-2-2-16,-17 4 13 16,7-3-3-16,-23-5 10 15,2 2-7-15,-16 6 6 16,-7-10-9-16,-15-1 5 16,8 5-9-16,-4 6 5 15,7-6-12-15,-1 11 5 16,8 1-10-16,-7-3 6 0,-8-4-7 15,-15 1 9-15,-14-4-5 16,-21-4 18-16,-22-11-100 16,-22 4-346-16,-27-12 92 15</inkml:trace>
    <inkml:trace contextRef="#ctx0" brushRef="#br0" timeOffset="-4326.1847">-6501 316 1165 0,'-9'-11'267'0,"4"2"97"16,3 7-333-16,2-1-26 15,-1 3 1-15,-1 1-3 16,4 4 14-16,1 3-7 16,-3 8 10-16,0 7-8 0,5 10 2 15,-5 11-11-15,-2 0 7 16,5 8-10-16,-3-5 8 16,0 4-11-16,-3-8 9 15,5 9-10 1,-2-9 8-16,3 47-7 0,-2 10 7 15,2 18 14-15,-4-7 11 16,-1 11-2-16,1-40 13 0,2-2 0 16,-1-14-11-16,8 17-6 15,-2-2 5-15,-1 4 1 16,-6-14 8-16,1 9 0 16,-7-18 5-16,-1 10-9 15,-3-6-3-15,10 8-16 16,-2-15-2-16,-2 4-10 15,5-13 4 1,3 21-9-16,2-7 7 0,1 7-7 16,4 23 10-16,-1-2-7 15,0-20 8-15,-5 8-7 16,-1-11 8-16,0-15-9 16,-3 1 6-16,-3 18-6 15,3 1 5-15,0 17-9 16,-2 1 9-16,5 13-8 0,-3-12 7 15,0 6-8-15,0-8 9 16,-3 12-10 0,3-12 9-16,3 16-7 15,-1-10 6-15,-5 11-6 0,1-11 6 16,-4 19-6-16,0-12 7 16,1 18-7-16,5-9 8 15,3 11-7-15,3-14 7 16,5 17-8-16,7-16 8 0,3 14-10 15,-2-13 10-15,0 19-9 16,-6-16 9-16,1 21-9 16,-5-13 10-1,1 13-9-15,2-18 8 0,2 16-9 16,2-21 10-16,0 17-11 16,2-15 9-16,0 13-7 15,-1-18 7-15,-1 16-10 16,-2-20 12-16,-2 17-11 15,-2-22 9-15,-1 5-8 16,0-23 9-16,1 3-11 16,-2-20 11-16,-2 11-8 15,-3-12 9-15,0 9-9 16,-3-13 9-16,-1 4-6 0,-4-17 13 16,0-4-4-16,-1-19 11 15,-2 0-9-15,2-15 7 16,0 1-13-16,2-5 2 15,1-8-8-15,2-1-6 16,2 3-91-16,2-8-46 16,-1-28-369-16,-2-9 21 15</inkml:trace>
    <inkml:trace contextRef="#ctx0" brushRef="#br0" timeOffset="-3465.1634">-7083 8019 1202 0,'-26'5'324'16,"16"-5"76"-16,17 6-344 16,16 0-31-16,8-1-21 0,27-3-13 15,8-2 13-15,21-8-9 16,-1 1 12-16,11 0-10 16,-6 2 11-1,17-1-10 1,-12 4 8-16,24 4-10 0,-4 4 9 15,19-3-10-15,-6 3 10 0,29 1-12 16,-12-3 10-16,33-4-8 16,-11-1 10-16,31-6-11 15,-24 6 11-15,26 1-9 16,-18-2 10-16,26 2-11 16,-21 2 10-16,35-7-10 15,-16-1 11-15,26-3-12 16,-15 1 12-16,24 0-11 15,-29 2 10-15,22 2-11 16,-37 8 11-16,15-3-9 0,-28 5 9 16,19 4-10-16,-29-1 10 15,31 2-11-15,-23 3 10 16,24-1-10-16,-22-4 8 16,19-2-8-16,-30-9 10 15,11 0-9-15,-33-5 11 16,2-8-5-16,-37 9 8 0,-5-3 2 15,-34-1 17-15,-14 3 14 16,-26 7 21 0,-14-5 23-16,-17 5 8 0,-3 1-2 15,-6 1-16 1,2-2-21-16,2 0-24 0,-1 3-17 16,5-3-10-16,-2 2-5 15,-6-4 6-15,0 4-7 16,1-4 8-16,-5 1-21 15,4-1-21-15,-3-1-119 16,-4-3 441-16,-16 2-814 16,-3 1 318-16</inkml:trace>
  </inkml:traceGroup>
</inkml:ink>
</file>

<file path=ppt/ink/ink1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21.9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DE866298-FD61-4698-89F4-04A2F713440C}" emma:medium="tactile" emma:mode="ink">
          <msink:context xmlns:msink="http://schemas.microsoft.com/ink/2010/main" type="writingRegion" rotatedBoundingBox="31239,9865 33211,9865 33211,11140 31239,11140"/>
        </emma:interpretation>
      </emma:emma>
    </inkml:annotationXML>
    <inkml:traceGroup>
      <inkml:annotationXML>
        <emma:emma xmlns:emma="http://www.w3.org/2003/04/emma" version="1.0">
          <emma:interpretation id="{E09F2CE3-892E-4AF8-9B04-2962221B3E87}" emma:medium="tactile" emma:mode="ink">
            <msink:context xmlns:msink="http://schemas.microsoft.com/ink/2010/main" type="paragraph" rotatedBoundingBox="31239,9865 33211,9865 33211,11140 31239,11140" alignmentLevel="1"/>
          </emma:interpretation>
        </emma:emma>
      </inkml:annotationXML>
      <inkml:traceGroup>
        <inkml:annotationXML>
          <emma:emma xmlns:emma="http://www.w3.org/2003/04/emma" version="1.0">
            <emma:interpretation id="{E5BFAE1B-543A-466B-8BB4-EEF567CC7A22}" emma:medium="tactile" emma:mode="ink">
              <msink:context xmlns:msink="http://schemas.microsoft.com/ink/2010/main" type="line" rotatedBoundingBox="31239,9865 33211,9865 33211,11140 31239,11140"/>
            </emma:interpretation>
          </emma:emma>
        </inkml:annotationXML>
        <inkml:traceGroup>
          <inkml:annotationXML>
            <emma:emma xmlns:emma="http://www.w3.org/2003/04/emma" version="1.0">
              <emma:interpretation id="{FFBC1982-7FDE-4097-B75B-D894E424BD52}" emma:medium="tactile" emma:mode="ink">
                <msink:context xmlns:msink="http://schemas.microsoft.com/ink/2010/main" type="inkWord" rotatedBoundingBox="31239,9865 33211,9865 33211,11140 31239,11140">
                  <msink:destinationLink direction="from" ref="{C57C6A41-8A87-4518-ADF3-4B826DE849D7}"/>
                </msink:context>
              </emma:interpretation>
              <emma:one-of disjunction-type="recognition" id="oneOf0">
                <emma:interpretation id="interp0" emma:lang="" emma:confidence="0">
                  <emma:literal>Y</emma:literal>
                </emma:interpretation>
                <emma:interpretation id="interp1" emma:lang="" emma:confidence="0">
                  <emma:literal>y</emma:literal>
                </emma:interpretation>
                <emma:interpretation id="interp2" emma:lang="" emma:confidence="0">
                  <emma:literal>X</emma:literal>
                </emma:interpretation>
                <emma:interpretation id="interp3" emma:lang="" emma:confidence="0">
                  <emma:literal>7</emma:literal>
                </emma:interpretation>
                <emma:interpretation id="interp4" emma:lang="" emma:confidence="0">
                  <emma:literal>x</emma:literal>
                </emma:interpretation>
              </emma:one-of>
            </emma:emma>
          </inkml:annotationXML>
          <inkml:trace contextRef="#ctx0" brushRef="#br0">-1 0 1380 0,'-2'11'285'16,"1"9"161"-16,4 5-404 0,6 5-2 15,7 15-4 1,15-2 10-16,10-7-32 15,19 0 0-15,-2-5-10 0,8-28 8 16,-10-1-9-16,-4-5 10 16,-23-8-7-16,11-25-43 15,-15-2-58-15,0-12 94 16,0-2-472-16,3 0 134 16</inkml:trace>
          <inkml:trace contextRef="#ctx0" brushRef="#br0" timeOffset="145.3202">618-33 911 0,'-11'12'398'15,"-8"7"33"-15,-12 17-169 16,-7 21-113-16,-15 19 2 16,-2 3-53-16,-6 9-19 15,9-8-45-15,-6 12 4 16,11-4-117-16,5 11-427 16,12-19 123-16</inkml:trace>
          <inkml:trace contextRef="#ctx0" brushRef="#br0" timeOffset="-4464.9604">-1353-237 1168 0,'-1'23'299'15,"4"7"115"-15,2 17-309 16,2 3-26-16,6 16-9 16,1-8-3-16,8 22-26 15,0-14-21-15,8 8-12 16,0-19 6-16,4 0-16 15,-4-29 10-15,9 6-9 0,-1-20 10 16,13 1-8-16,-8-31 15 31,-1 1-4-31,68-66-7 0,1-33 9 16,18-28-9-16,-15-8 8 16,-32 22-10-16,-32 51 9 15,-9 1-7-15,-26 28-16 16,-2 10-127-16,-4 20-336 0,16-5 48 15</inkml:trace>
        </inkml:traceGroup>
      </inkml:traceGroup>
    </inkml:traceGroup>
  </inkml:traceGroup>
</inkml:ink>
</file>

<file path=ppt/ink/ink1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25.05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4B9A42C-4D14-491B-86F6-695748350156}" emma:medium="tactile" emma:mode="ink">
          <msink:context xmlns:msink="http://schemas.microsoft.com/ink/2010/main" type="inkDrawing" rotatedBoundingBox="26458,3241 30174,7462 29454,8095 25738,3875" semanticType="callout" shapeName="Other">
            <msink:sourceLink direction="with" ref="{F3605B92-7952-469F-90B6-87A0021F5998}"/>
            <msink:sourceLink direction="with" ref="{B6CBDA52-3B8A-4516-B603-325D466D1927}"/>
          </msink:context>
        </emma:interpretation>
      </emma:emma>
    </inkml:annotationXML>
    <inkml:trace contextRef="#ctx0" brushRef="#br0">55 0 777 0,'-3'13'211'0,"-8"5"59"15,0 6-229-15,5 10-12 16,-7 4-23-16,4 4 7 16,3 2-15-16,4 3 10 15,5-3-10-15,-1-5 25 16,-1-7 1-16,9-7 21 0,-4 6-7 15,-4 5 14-15,5 18-25 16,3 5 0-16,-7 5-20 16,5 20 6-16,4-4-13 15,1-16 11-15,-2-11-7 16,8 11 10-16,-2-31-6 16,2 2 9-16,-2-4-11 15,5 18 8-15,-3-13-11 16,1 14 7-16,-3-1-10 15,5 12 9-15,-1-13-12 0,2 6 9 16,1-10-8-16,2 1 17 16,0-7-8-16,3 7 10 15,0-6-8-15,0 5 8 16,-5-3-16-16,4 1 7 16,-4-7-10-16,2 7 13 15,-2-3-1-15,2 2 13 16,1 0-7-16,0 6 10 15,-1-3-13-15,-2 1 0 16,-2-1-13-16,4 6 6 16,1-7-8-16,1 4 6 15,1-3-6-15,5 1 5 16,-7-7-6-16,3-2 7 16,-5-6-8-16,6 4 8 0,-1-6-7 15,4 8 7-15,1 2-7 16,9 6 8-16,-4-5-8 15,7 7 8-15,-4-7-8 16,2 6 8-16,-9-2-9 16,4 5 8-16,-4 1-7 15,4 4 7-15,-4-4-6 16,5 2 6-16,-5-7-7 16,5 3 7-16,-8-6-6 0,6 6 6 15,-3-4-7-15,7 5 8 16,-4-6-8-1,12 10 7-15,-4-6-7 0,5 1 6 16,-8-8-6-16,8 3 8 16,-10-9-7-16,4-1 11 15,1-9-2-15,3 4 10 16,-3-10-6-16,6 2 7 16,-4 1-11-16,4 5 3 15,-3 0-10-15,2 2 5 16,-11 4-7-16,-5 2 8 15,-5 0-8-15,4 0 7 16,-4 0-6-16,10-2 6 16,0-2-8-16,4-1 8 15,-3 0-8-15,5 0 8 16,-7-1-8-16,4-2 8 16,-8-5-8-16,3-2 8 0,-9-6-9 15,6 1 8-15,-8-4-7 16,2 5 7-16,-2-7-7 15,0 4 5-15,-6-4-5 16,6-3 5-16,1-1-4 16,0 4 7-16,0-7-4 15,0 2 6-15,0 3-6 16,-6-4 5-16,-4-2-6 0,0 4 18 16,-7-5 5-16,-5 4 24 15,-4-2 2-15,-2 5 28 16,1-9-8-16,-2 8 1 15,0-4-16-15,-2 1 8 16,-1-4-27-16,-3 1-2 16,-4-2-13-16,1 4-1 15,-2-2-26-15,-3 10-183 16,0-8-335-16</inkml:trace>
  </inkml:traceGroup>
</inkml:ink>
</file>

<file path=ppt/ink/ink1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51.3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3605B92-7952-469F-90B6-87A0021F5998}" emma:medium="tactile" emma:mode="ink">
          <msink:context xmlns:msink="http://schemas.microsoft.com/ink/2010/main" type="inkDrawing" rotatedBoundingBox="26786,2540 31537,8006 30228,9143 25478,3677" semanticType="verticalRange" shapeName="Other">
            <msink:sourceLink direction="with" ref="{A1553AC7-A471-40CF-8EE3-40C3CCE41AF4}"/>
            <msink:destinationLink direction="with" ref="{E4B9A42C-4D14-491B-86F6-695748350156}"/>
          </msink:context>
        </emma:interpretation>
      </emma:emma>
    </inkml:annotationXML>
    <inkml:trace contextRef="#ctx0" brushRef="#br0">73 32 669 0,'-14'-3'325'16,"3"-2"4"-16,-3-1-130 0,4 4-85 16,-1 2-12-16,2-5-44 0,4 1 1 15,5 5-29 1,0-6 1-16,3 1-21 0,2 4 2 15,3 0-14-15,1 0 6 16,2 1-8-16,7-1 8 16,-3 2-6-16,4-1 9 15,2-1-6-15,0 2 15 16,-2 0-4-16,5-10 7 16,-1 6-10-16,2 2 8 15,0 2-15-15,8-2 4 16,-6 3-8-16,6-3 8 15,0 1-9-15,0-1 8 16,-3 0-8-16,-1 0 8 16,-7 0-8-16,-1 5 19 15,-2-2-4-15,-4 4 8 16,4 2-5-16,3 0 5 16,-5-4-18-16,1 1 3 0,0-1-5 15,3-5 5-15,-10 3-5 16,9 0 12-16,-3 0 1 15,1 2 6-15,-6 3-5 16,10-5 6-16,-8-4-14 16,8 2 1-16,-3-4-7 15,6 5 4-15,-3-2-6 16,9 4 6-16,-1-2-7 0,5 4 6 16,-2-1-5-16,4 1 6 15,-5 2-6 1,0 8 7-16,-6-9-8 0,-1 3 7 15,-7 6-6-15,4-2 5 16,-4-3-6-16,4 15 6 16,-2 2-4-16,3-7 3 15,-2-12-4-15,6 2 5 16,-2-4-5-16,1-7 5 16,1 6-6-16,0 6 8 15,-5-4-9-15,-2 0 9 16,-1 1-9-16,3-1 8 15,0 8-9-15,3 0 10 16,3-4-10-16,3 1 10 16,1 27-8-16,1 0 8 0,1-6-10 15,4 4 8-15,-7 1-6 16,5-28 6-16,-1 0-8 16,-4 8 7-16,-1-7-4 15,0 6 3-15,2-4-5 16,5 3 7-16,0-3-5 15,4-3 5-15,0-2-6 16,-1 10 7-16,-8-11-7 16,1 3 12-16,-10-5-1 15,4 5 11-15,-4-6-7 16,6 6 6-16,-4-3-11 0,9 12-1 16,-4 2-8-16,5-3 6 15,-7 1-6-15,5 10 6 16,-10-5-6-16,5-3 5 15,-9 5-7-15,2 4 8 16,-9-7-7-16,9 2 7 16,-6-1-4-16,10 5 6 15,0-5-8-15,5 2 8 16,-2-4-8-16,5 4 5 16,-4-5-6-16,3 6 7 15,-2-3-7-15,3 2 6 16,-3 1-6-16,1 0 6 15,-6-1-6-15,5-2 6 0,-3-6-5 16,6 5 5 0,-8-7-5-16,8 6 4 15,-5-1-4-15,3 3 3 0,-7-1-3 16,3 6 4-16,-4-5-4 16,2 5 6-16,-3-1-6 15,5 1 5-15,-2-5-6 16,0 7 6-16,-5-6-6 15,9 6 7-15,-6-6-8 0,2 7 8 16,2-6-7-16,1 4 7 16,-4-6-8-16,4 7 8 15,-5-4-7-15,1 0 5 16,-4-1-6-16,1 4 7 16,-1-4-6-16,3 6 6 15,1 0-4-15,4 0 5 16,-4-1-6-16,2 1 6 15,-4-3-6-15,-1 0 3 16,-6 0-3-16,6 4 5 16,-6-6-5-16,4 5 5 15,-1-3-4-15,-1 5 3 16,0-4-5-16,3 8 7 16,-4-6-6-16,6 3 3 15,-3-6-2-15,1 1 5 0,-1-7-6 16,3 6 5-16,-3-4-5 15,1 6 4-15,-1-6-4 16,1 10 5-16,-2-4-6 16,2 5 5-16,-1-2-5 15,0 10 5-15,-2-4-8 16,2 9 9-16,-4-3-7 16,3 5 7-16,-3-6-5 15,4 2 5-15,-5-6-5 0,5 7 6 16,-2-5-5-16,-1 9 3 15,-5-4-5-15,-2 7 5 16,-1-2-5-16,-2 5 6 16,1-4-5-1,1 5 4 1,-1-4-2-16,1 1 4 0,-3-9-5 0,0 9 3 16,-4-7-3-16,4 5 3 15,-5-4-4-15,-2 12 5 16,1-6-4-16,-1 12 15 15,4-10 1-15,-4 10 7 16,7-12-6-16,1 8 5 16,-1-11-15-16,-4 5-1 15,7-4-6-15,-3 6 5 16,-2-14-4-16,0 10 3 0,-3-7-4 16,3 6 4-16,-6-7-3 15,3 9 2-15,2-9-3 16,-4-2 2-16,2-8-2 15,5-1 2-15,-2-10-1 16,-4 2 3-16,7-7-3 16,-5 2 5-16,-4-9-5 15,2-2 3-15,2-5-2 16,-1-1 7-16,0-3 6 16,2 1 10-16,-1-1-1 0,-7-2 5 15,0-1-9-15,-18 2-44 16,-13 10 81-16,-29-7-573 15</inkml:trace>
  </inkml:traceGroup>
</inkml:ink>
</file>

<file path=ppt/ink/ink1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14.02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57C6A41-8A87-4518-ADF3-4B826DE849D7}" emma:medium="tactile" emma:mode="ink">
          <msink:context xmlns:msink="http://schemas.microsoft.com/ink/2010/main" type="inkDrawing" rotatedBoundingBox="32357,9757 32484,8793 33107,8874 32981,9838" semanticType="callout" shapeName="Other">
            <msink:sourceLink direction="to" ref="{89E5FE3E-43DC-4EA2-8D65-CB9B8EDC83C6}"/>
            <msink:sourceLink direction="from" ref="{FFBC1982-7FDE-4097-B75B-D894E424BD52}"/>
          </msink:context>
        </emma:interpretation>
      </emma:emma>
    </inkml:annotationXML>
    <inkml:trace contextRef="#ctx0" brushRef="#br0">2977 554 1147 0,'-43'0'405'0,"1"-9"43"16,12-7-280-16,10 8-115 15,14 8-24-15,10 6-18 16,12 7-7 0,15 7-14-16,4-1 7 0,20 8-4 15,6-8 10-15,16 4-8 16,-4-6 9-16,6 7-5 15,-16-7 5-15,-10 8-8 16,-23-3 10-16,-13 13-9 16,-16-3 6-16,-12 16-6 15,-10-5 8-15,-19 17-2 16,-4-5 11-16,-14 11-2 16,2-7 8-16,-7 9-7 0,10-13 4 15,-2-5-12-15,10-17 3 16,-4 0-8-16,10-11 5 15,3 3 0-15,8-2-23 16,4-4-82-16,15-2-368 16,21-40 67-16</inkml:trace>
  </inkml:traceGroup>
</inkml:ink>
</file>

<file path=ppt/ink/ink1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07.44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68638A-8998-4145-97BB-0DD90D7DF512}" emma:medium="tactile" emma:mode="ink">
          <msink:context xmlns:msink="http://schemas.microsoft.com/ink/2010/main" type="writingRegion" rotatedBoundingBox="6784,3481 2328,1833 3323,-856 7779,791"/>
        </emma:interpretation>
      </emma:emma>
    </inkml:annotationXML>
    <inkml:traceGroup>
      <inkml:annotationXML>
        <emma:emma xmlns:emma="http://www.w3.org/2003/04/emma" version="1.0">
          <emma:interpretation id="{367936B2-FA94-4709-904F-51498EB5AEFC}" emma:medium="tactile" emma:mode="ink">
            <msink:context xmlns:msink="http://schemas.microsoft.com/ink/2010/main" type="paragraph" rotatedBoundingBox="6468,2799 2512,1336 3323,-856 7279,606" alignmentLevel="1"/>
          </emma:interpretation>
        </emma:emma>
      </inkml:annotationXML>
      <inkml:traceGroup>
        <inkml:annotationXML>
          <emma:emma xmlns:emma="http://www.w3.org/2003/04/emma" version="1.0">
            <emma:interpretation id="{539F2CBE-8CD5-4E4A-B3A2-1CE3B5B9964B}" emma:medium="tactile" emma:mode="ink">
              <msink:context xmlns:msink="http://schemas.microsoft.com/ink/2010/main" type="line" rotatedBoundingBox="6468,2799 2512,1336 3323,-856 7279,606">
                <msink:destinationLink direction="with" ref="{84DC9B1B-1182-48FD-8288-D5B613D0CDA3}"/>
                <msink:destinationLink direction="with" ref="{AF0ACFF3-597D-4F86-A0F9-F29E0814F848}"/>
              </msink:context>
            </emma:interpretation>
          </emma:emma>
        </inkml:annotationXML>
        <inkml:traceGroup>
          <inkml:annotationXML>
            <emma:emma xmlns:emma="http://www.w3.org/2003/04/emma" version="1.0">
              <emma:interpretation id="{547DD8B4-EC5C-4669-9F0B-C014C03D33DC}" emma:medium="tactile" emma:mode="ink">
                <msink:context xmlns:msink="http://schemas.microsoft.com/ink/2010/main" type="inkWord" rotatedBoundingBox="6468,2799 2512,1336 3323,-856 7279,606"/>
              </emma:interpretation>
              <emma:one-of disjunction-type="recognition" id="oneOf0">
                <emma:interpretation id="interp0" emma:lang="" emma:confidence="1">
                  <emma:literal/>
                </emma:interpretation>
              </emma:one-of>
            </emma:emma>
          </inkml:annotationXML>
          <inkml:trace contextRef="#ctx0" brushRef="#br0">-449-729 1376 0,'-14'-5'337'0,"6"-1"119"16,13 7-393-16,9-1-17 15,16-1-22-15,23-1 8 16,10 7-17-16,18-7-3 16,1-3-13-16,12 9 6 15,-14-1-8-15,-5 5 7 16,-17 7-8-16,-16 10 6 15,-20 2-8-15,-12 11 8 16,-20 2-8-16,-30 17 10 16,-17 9-6-16,-28 31 10 15,-12-17-7-15,-14-5 12 0,18-12-6 16,9-10 6-16,27-32-8 16,13 2-16-16,26-10-93 15,24-20-377-15,111-651-1326 47,-173 579 1807 16,28 40 0-63,14 20 0 15,7 10 0-15,-153-151 0 0</inkml:trace>
          <inkml:trace contextRef="#ctx0" brushRef="#br0" timeOffset="5183.782">-2616-1455 555 0,'-14'-14'386'16,"0"1"-51"-16,3 4-57 0,2 4-159 15,1 6-25-15,5-1-37 16,7 7-13-16,6-3-26 16,7 3-11-16,5-4-8 15,8 9 2-15,1-1 0 16,5 3 1-16,-5 2-1 0,6 5 1 15,-11-7-2-15,6 6 1 16,-6-3-1 0,4 7 1-16,-3-4 0 0,10 10 1 15,-4-7-1-15,11 15 1 16,-5-5-1-16,4 8 1 16,-7-7-2-16,4 9 1 15,-4-9-2 1,8 7 1-16,-4-5-1 0,3-5 1 15,-3-2-2-15,-1-6 2 16,-6-6-1-16,6 1 1 16,-8 0 0-16,4 3 1 15,-4 1-1-15,1-2 2 16,-9 0-1-16,2 1 1 0,-4-6-1 16,1 4 0-16,-1 0-1 15,0-5 2-15,2 0-1 16,4 0 0-16,-3-6 0 15,1-3 0-15,-2-3 3 16,-4-1 23-16,-6-1 0 16,-4 2 2-16,-3 2 0 15,4 3-4-15,-3 4-22 16,4-2 0-16,0 7-3 16,3-5 1-16,-1-3 0 0,6-4-1 15,-7 1-1-15,4-5 2 16,-3 0 0-16,-6 0-1 15,-8 2 1-15,6-2 1 16,-9 1 3-16,3 12 7 16,1-10 2-16,5 9 2 15,-2-10 1 1,-2-2-3-16,1-3-7 0,-2 4 2 16,-5-10 0-16,4 10 1 15,1 14 1-15,-4-20 1 16,3 5-1-16,-7 0-450 15,-20-2 150-15</inkml:trace>
          <inkml:trace contextRef="#ctx0" brushRef="#br0" timeOffset="466.1645">-3196-1777 696 0,'-14'-11'452'0,"-5"0"-53"15,5 5-38 1,5 3-227-16,9-2-13 0,9-1-38 16,25-10-15-16,9-3-54 15,29-14-6-15,8-3-13 16,17-15 12-16,-4-1-8 0,15-12 8 15,-20 6-9 1,1-7 9-16,-23 12-9 16,-5 8 8-16,-25 19-10 0,-8 17 4 15,-14 22-11-15,0 24 8 16,-6 12-8-16,-3 18 8 16,-2 7-3-16,2 12 10 15,1-7-8-15,5 7 8 16,5-11-8-16,7 2 8 15,4-13-9-15,6-1 15 16,-6-19-36-16,1-3-48 16,-5-15-35-16,2-4 38 15,-1-5-400-15,1-10 141 16</inkml:trace>
          <inkml:trace contextRef="#ctx0" brushRef="#br0" timeOffset="2399.301">-3362-1711 499 0,'-16'9'376'0,"2"-1"-78"15,8-1-69-15,3 5-140 16,3-2-62-16,-2 1 10 16,4-2-13-16,-1 2 12 0,1-6-15 15,-2 1 16-15,1-3-9 16,4-1 15-16,4-4-18 16,7-4 9-16,6-5-19 15,6-8 6-15,4-1-15 16,4-9 6-16,-3 3-12 0,1-6 8 15,-4 6-10 1,-2-4 9-16,-9 8-9 0,-3 2 6 16,-4 2-6-16,-6 6 6 15,-2 2-8-15,-1 4 7 16,0 1-6-16,-3 2 6 16,3 0-3-16,-1 3 12 15,-2 0-4-15,0 5 12 16,0 3-5-16,-2 7 4 15,-1 4-10-15,-2 8 3 16,0-4-12-16,-1 6 6 16,5-6-6-16,-1-3 3 15,0-5-4-15,2-4 6 16,2-5-4-16,0-5 17 16,-4-4 8-16,4-5 16 15,-2 1 10-15,3-11-9 16,0-1-17-16,2 2-7 15,-5 2-16-15,4 4-11 0,-7 6 7 16,3 3 0-16,0 4-5 16,2 3 4-16,-2-1-5 15,1 7 6-15,-2-1-2 16,2-1 4-16,4-1-3 16,0-2 6-16,-1-4-5 15,4-4 5-15,-1-1-3 0,2-6 5 16,0-4-6-16,4 5 5 15,-2 0-7-15,-2 2 4 16,1 8-7-16,-9 6 4 16,4 1-5-16,0 7 6 15,-1 2-5-15,-1 6 6 16,4-4-5-16,-10 7 6 16,-4-2-3-16,-10 11 4 15,-3 5-3-15,-12 3 5 16,-4 1-5-16,-12 4 4 15,1-11-5-15,0-2 5 16,3-7-3-16,6-5 5 16,13-7-6-16,9-3 8 15,10-6-9-15,11 0 7 16,9-6-7-16,13-6 7 16,9-3-7-16,15-4 7 0,-4-7-7 15,0 3 7-15,-6 4-6 16,-2 1 5-16,-15 6 8 15,4 8 304-15,0 7-766 16,1-8 368-16</inkml:trace>
          <inkml:trace contextRef="#ctx0" brushRef="#br0" timeOffset="1390.7922">-3679-2139 954 0,'-11'2'305'16,"3"9"55"-16,8 9-238 0,-1 3-78 15,7 9-4-15,10 1-22 16,15 3-3-16,5-6-13 16,16-1 7-16,0-5-8 15,7-7 8-15,-10-6-7 16,3 0-24-16,-16-9 432 0,-5 1-784 16,-15-3 375-16</inkml:trace>
          <inkml:trace contextRef="#ctx0" brushRef="#br0" timeOffset="1205.5166">-3307-2111 499 0,'4'-23'368'0,"1"4"-39"16,0 0-33-16,-4 10-148 0,-8 6-18 16,-8 10-56-16,-13 12-13 15,-5 13-43-15,-14 16-3 16,-1 9-16-16,-12 7 8 16,11-3-4-16,-5 0 13 15,13-12-3-15,-2-1 8 16,17-12-7-16,-2-7 4 15,12-9-12-15,5-15-2 16,9-13-30-16,9-23-32 16,7-12-343-16,14-23-7 15,3-1-143-15</inkml:trace>
          <inkml:trace contextRef="#ctx0" brushRef="#br0" timeOffset="10676.1054">-984-2126 1092 0,'-11'-11'298'0,"5"-4"103"15,11 0-322-15,15-13-8 0,15-5-31 16,20-10-8 0,4-1-31-16,24 1 5 0,-8 5-9 15,10 7 7-15,-17 5-6 16,-4 6 7-16,-23 8-7 15,-8 5 6-15,-18 6-8 16,-5 4 3-16,-9 9-6 16,-2 12 6-16,-6 6-3 15,-4 15 6-15,2 10-4 16,-8 17 7-16,3 5-6 0,-11 14 4 16,-5-3-4-16,-6 4 6 15,4-13-6-15,4-1-22 16,12-23 32-16,-6-33-412 15</inkml:trace>
          <inkml:trace contextRef="#ctx0" brushRef="#br0" timeOffset="11816.2047">-1992-1792 500 0,'-1'-10'389'16,"-4"2"-62"-16,0 4-38 16,-1 2-189-16,-3 4-20 15,-1 2-50-15,-2 7-2 16,-1 2-21-16,-1 4 11 0,6 3-9 15,0 4 11-15,2-1-10 16,4 4 8-16,1 0-12 16,-2 3 7-16,1-1-10 15,-1 6 6-15,0-7-8 16,1 3 6 0,-1-1-8-16,2 3 6 0,2-8-7 15,2 5 8-15,2 0-6 0,1-4 10 16,1-2-5-16,2 7 9 15,0-4-7-15,4-3 7 16,-1 1-10-16,1 0 7 16,-2-6-10-16,0 2 8 15,-2-2 0-15,1 0 13 16,-1-2-6-16,1 2 8 16,-1-2-9-16,2 5-2 15,-2 0-12-15,4 0 5 16,-4-5-8-16,4 5 7 15,-2-4-8-15,0 1 7 16,0-4-8-16,1-1 9 16,1-7-4-16,4-1 9 15,0-9-4-15,4 0 5 16,-4 1-4-16,5 4 2 16,-2-4-7-16,2 4 3 15,-3 2-4-15,0-2 2 0,-7-4-3 16,-2 7 3-16,-1-5-3 15,1 2 3-15,2 1-5 16,4 1 4-16,0-4-3 16,4 5 3-16,0-6-4 15,2-4 5-15,0 2-3 16,3-7 3-16,-6-2-4 0,5 9 4 16,-4-4-5-16,2 1 5 15,-2 6-5 1,5 3 5-16,-3-4-5 15,3 5 5-15,-3-1-5 0,8-7 4 16,-2-1-4-16,-1 0 6 16,1-10-4-16,2-6 4 15,-6 7-5-15,-9-5 4 16,1 5-6-16,-8 6 5 16,-7 4-3-16,-1 2 4 15,0 1-3-15,2-3 5 16,1 11-2-16,-4-4 5 15,5 2-4-15,-13 4-18 16,-7 0-63-16,-9-6-354 16,-9-10 76-16</inkml:trace>
          <inkml:trace contextRef="#ctx0" brushRef="#br0" timeOffset="12816.6352">-1822-980 377 0,'3'-13'376'0,"1"4"-58"15,-1 6-77-15,-4-11-25 16,-1 10-105-16,4 3-4 15,-1 1-44-15,-4-3-4 0,5 15-32 16,-4-4-3-16,2-2-21 16,-1-3 3-16,7 7-8 15,-3-12 7-15,0 2-5 16,0-3 7-16,1-2-4 16,-4-1 7-16,0 0-4 15,1 1 8-15,-2 1-8 16,2 2 6-16,-6 4-9 0,5 4-1 15,2-2-5 1,1 7 6-16,-6 5-5 16,6-3 5-16,-4-2 1 0,-3-5 0 15,11-12-4-15,-3-4 10 16,3-7 6-16,5-10 0 16,-2 4-4-16,-10 2 6 15,0 6-8-15,-2 2 0 16,1 10 2-16,-4 5 4 15,-1 2-7-15,-4 6 1 16,-6 7-10-16,1 11 4 16,-1-3-6-16,8 5 5 15,4-2-5-15,5-14 6 16,-2-10-7-16,13-12 8 16,-6-8-3-16,7-12 6 15,-4 4-5-15,2-2 6 0,-8 8-6 16,2 4 3-16,-5 10-6 15,-1 5 3-15,-1 5-7 16,-11 4 4-16,1 7-5 16,-1 7 5-1,4-4-4-15,-2 0 7 0,11-6-5 16,-2-4 5-16,4-16-5 16,1-4 9-16,7-12-7 15,-3-3 8-15,3 0-6 16,-1 2 5-16,-7 4-6 15,-2 8 4-15,0 9-9 16,-10 5 5-16,1 11-6 0,-2 12 3 16,-5 2-4-16,2 2 8 15,8 1-5-15,0-4 12 16,6-12-61-16,4-21-384 16,-4-13 114-16</inkml:trace>
        </inkml:traceGroup>
      </inkml:traceGroup>
    </inkml:traceGroup>
    <inkml:traceGroup>
      <inkml:annotationXML>
        <emma:emma xmlns:emma="http://www.w3.org/2003/04/emma" version="1.0">
          <emma:interpretation id="{7910F4BA-EEC3-4956-9CA5-9D686428C448}" emma:medium="tactile" emma:mode="ink">
            <msink:context xmlns:msink="http://schemas.microsoft.com/ink/2010/main" type="paragraph" rotatedBoundingBox="5854,2623 6882,2552 6924,3154 5895,3226" alignmentLevel="1"/>
          </emma:interpretation>
        </emma:emma>
      </inkml:annotationXML>
      <inkml:traceGroup>
        <inkml:annotationXML>
          <emma:emma xmlns:emma="http://www.w3.org/2003/04/emma" version="1.0">
            <emma:interpretation id="{5E1FDD94-B05A-41AB-B123-63D6AE0FEEEB}" emma:medium="tactile" emma:mode="ink">
              <msink:context xmlns:msink="http://schemas.microsoft.com/ink/2010/main" type="line" rotatedBoundingBox="5854,2623 6882,2552 6924,3154 5895,3226"/>
            </emma:interpretation>
          </emma:emma>
        </inkml:annotationXML>
        <inkml:traceGroup>
          <inkml:annotationXML>
            <emma:emma xmlns:emma="http://www.w3.org/2003/04/emma" version="1.0">
              <emma:interpretation id="{ECDE1E5F-B5A9-464E-96B3-E8E9C9CF4F57}" emma:medium="tactile" emma:mode="ink">
                <msink:context xmlns:msink="http://schemas.microsoft.com/ink/2010/main" type="inkWord" rotatedBoundingBox="5854,2623 6882,2552 6924,3154 5895,3226"/>
              </emma:interpretation>
            </emma:emma>
          </inkml:annotationXML>
          <inkml:trace contextRef="#ctx0" brushRef="#br0" timeOffset="3038.9536">-120-80 1159 0,'-17'-10'304'0,"-11"23"81"0,-18 15-329 15,-4 18-33-15,-8 16-19 16,6 7 10-16,-1 10-6 16,15-6 5-16,2-4-9 15,11-19 4-15,2-7-8 16,6-20 9-16,1-13-9 16,6-4-13-16,-4-15-386 15,5-15 120-15</inkml:trace>
          <inkml:trace contextRef="#ctx0" brushRef="#br0" timeOffset="3233.0578">-491 39 1123 0,'-5'11'270'16,"2"-5"111"-16,3 5-316 16,11 3-27-16,4-3-1 15,23 0-12-15,9-6-12 16,21 3-9-16,-1-5 6 0,11 6-55 15,-10-3-219-15,-13 1-130 16,-24-4-80-16</inkml:trace>
          <inkml:trace contextRef="#ctx0" brushRef="#br0" timeOffset="3577.257">40 269 1008 0,'-12'18'388'15,"-2"-14"29"-15,4-4-221 16,7 3-132-16,5-3-22 16,10-4-6-16,18-9-19 15,8-1-9-15,10-17-6 16,2-1 7-16,5-12-8 16,-9 4 8-16,-2-4-9 15,-13 12 7-15,-8 3-10 0,-13 18 1 16,-12 18-9-16,-15 17 8 15,-7 21-11-15,3 12 12 16,3 15-4-16,4-8 7 16,16 10-7-16,7-22 9 15,13-4-65-15,9-16-74 16,15-29-297-16</inkml:trace>
        </inkml:traceGroup>
      </inkml:traceGroup>
    </inkml:traceGroup>
  </inkml:traceGroup>
</inkml:ink>
</file>

<file path=ppt/ink/ink1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36.6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FD9CB94-F69E-4B80-9E9F-35476B941AF6}" emma:medium="tactile" emma:mode="ink">
          <msink:context xmlns:msink="http://schemas.microsoft.com/ink/2010/main" type="inkDrawing" rotatedBoundingBox="27879,3070 31318,5790 30805,6439 27365,3720" semanticType="scratchOut" shapeName="Other">
            <msink:sourceLink direction="with" ref="{2D1AF71C-1CEC-45B6-A32C-6FCB378BC33E}"/>
          </msink:context>
        </emma:interpretation>
      </emma:emma>
    </inkml:annotationXML>
    <inkml:trace contextRef="#ctx0" brushRef="#br0">13-2 802 0,'-6'5'256'15,"0"-3"37"-15,4 2-178 47,2-2-92-47,0 1-8 0,2 13 1 0,3-1 15 16,2 9 0-16,1-8 11 0,-5 2-10 15,4 0-2 1,-3 11-16-16,3-11 1 0,1 21-12 16,1-3 5-16,2 8-10 15,1-10 8-15,-1 7-9 16,0-8 9-16,3 1-10 15,-3-7 12-15,2 6-1 16,-4-6 12-16,4-2-8 16,0-6 10-16,1-1-10 15,-3 4 2-15,4 14-11 16,3-3 9-16,0 11-10 16,-2 2 8-16,1 1-11 0,-4-16 10 15,-2 37-6 1,-3-12 12-16,1-3-8 0,0-6 10 15,2 7-9-15,0-37 5 16,3 5-13-16,2-2 9 16,3 1-8-16,-2-4 8 15,7-5-7-15,-5 6 9 16,1 0-9-16,-4-2 7 16,1 0-7-16,-5 4 5 15,3-7-1-15,-1-7 8 16,1 10-2-16,-2 3 7 0,4 4-6 15,0 1 2-15,7 7-9 16,1-6 4-16,6-6-7 16,-4 0 7-16,3-1-8 15,-8-2 8-15,-2 0-13 16,-4-1 23 0,-2 3 1-16,-5-1 11 0,1 10-7 15,-2-5 13-15,1 3-25 16,3-2 1-16,3 1-13 15,0-7 7-15,7 0-9 16,-1 0 9-16,-1-1-11 16,4 0 10-16,2 1-8 15,-2 0 7-15,-5 2-10 16,2-3 11-16,0 4-9 16,-4-1 7-16,2 5-7 0,1-7 7 15,4 5-8-15,2-8 7 16,7 2-7-16,2-4 7 15,7 8-5-15,1-2 7 16,2 8-6-16,-4-1 8 16,6 8-8-16,-5-3 8 15,8 5-10-15,-6-4 9 16,8 5-10-16,-5-5 8 0,3 4-8 16,-6-5 8-16,9 1-9 15,-4-6 8 1,9 2-8-16,0-5 8 0,16-2-7 15,-5-4 9-15,14-1-7 16,-10-4 9-16,7 2-7 16,-7 6 7-16,3-4-9 15,-10 1 8-15,6 1-8 16,-6-4 6-16,2-5-7 16,-9 0 8-16,7 4-8 15,-11-2 7-15,5 1-7 16,-12 3 6-16,4-2-5 15,-14-2 5-15,-1-1-6 16,-6 5 9-16,-4-6-6 16,-8 1 6-16,-2 2-4 15,-4-1 10-15,-5-1-9 0,-5-1 9 16,-10 5-6-16,-8-2 6 16,-13 3-45-1,-9-2-58-15,-25-2-374 0,-7-12 63 16</inkml:trace>
  </inkml:traceGroup>
</inkml:ink>
</file>

<file path=ppt/ink/ink1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7:20.9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C2E00BB-F992-44B5-B03B-7B69CE96E2C2}" emma:medium="tactile" emma:mode="ink">
          <msink:context xmlns:msink="http://schemas.microsoft.com/ink/2010/main" type="inkDrawing" rotatedBoundingBox="27433,1841 32158,5622 31418,6547 26693,2766" semanticType="scratchOut" shapeName="Other">
            <msink:sourceLink direction="with" ref="{AE3884A3-78AB-4259-8460-D18F45733420}"/>
          </msink:context>
        </emma:interpretation>
      </emma:emma>
    </inkml:annotationXML>
    <inkml:trace contextRef="#ctx0" brushRef="#br0">-9 54 678 0,'-4'-8'293'16,"1"0"18"-16,1 2-166 16,2-1-39-16,3 0-37 15,5 2-15-15,1 2-7 16,2-3-5 0,3 1 0-16,7 3-11 0,-4 2 0 0,10 0-17 15,2 7-2 1,11-1-14-16,0-2 9 0,12 3-10 15,-6-3 9-15,13 4-9 16,-4-8 9-16,3 0-9 16,-5-1 9-16,7 2-10 15,-13-7 10-15,2 12-11 16,-9-1 10-16,9 1-10 16,-5-1 9-16,9 14-9 15,-1-4 11-15,3 4-10 16,-5-3 10-16,6 3-5 15,-5-13 13-15,4 0-5 16,-5 2 10-16,6 3-6 16,-7 0 5-16,6 8-11 15,-5 0 5-15,8 7-11 16,-8-7 7-16,5 5-10 0,-11-10 17 31,1 0 22-31,43 14-9 16,-2-11-9-16,7 1 1 15,4 2-13-15,-39-11 2 16,9 2-10-16,-9 7 6 0,2-3-9 16,-11 4 9-16,4 11-9 15,-11-5 8-15,5 6-8 16,-4 9 9-16,1 2-8 16,-5-8 9-16,9 12-9 15,-2-12 9-15,9 7-9 16,-5-11 9-16,5 3-9 15,-8-2 6-15,8 10-6 16,-10-3 6-16,12 21-7 16,-4 2 9-16,10 38-8 15,-7-9 8-15,10-4-9 16,-8-11 10-16,9-1-11 16,-13-30 9-16,4 9 2 15,-13 5 10-15,1 6-6 16,-12 4 9-16,10 7-7 15,-5 2-2-15,13 9-10 16,1-9 7-16,10 6-9 16,-7-11 7-16,15 11-9 0,-10-9 9 15,6 12-9-15,-7-3 8 16,0 14-8-16,-13-12 8 16,0 9-8-16,-11-12 8 15,0 5-8-15,-6-11 9 16,-1 10-7-16,-5-11 10 0,3 10-6 15,-5-15 9 1,4 7-8-16,-5-20 8 16,2-2-5-16,-7-19 15 15,1 0-2-15,-8-13 9 0,2 1-7 16,-6-12 5-16,0-1-15 16,-4-6 3-16,-2-5-9 15,-2-2 11-15,-5-10-61 16,-8-9-20-16,-7-26-423 15,-7-12 78-15</inkml:trace>
  </inkml:traceGroup>
</inkml:ink>
</file>

<file path=ppt/ink/ink1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7:22.67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A3C579-589B-4667-AD33-E1710715C872}" emma:medium="tactile" emma:mode="ink">
          <msink:context xmlns:msink="http://schemas.microsoft.com/ink/2010/main" type="inkDrawing" rotatedBoundingBox="28123,5828 30556,3113 30619,3170 28187,5886" semanticType="strikethrough" shapeName="Other">
            <msink:sourceLink direction="with" ref="{AE3884A3-78AB-4259-8460-D18F45733420}"/>
          </msink:context>
        </emma:interpretation>
      </emma:emma>
    </inkml:annotationXML>
    <inkml:trace contextRef="#ctx0" brushRef="#br0">35 2725 390 0,'-4'0'95'0,"-1"0"30"16,2 2-105-16,-2-2-1 16,-1 1 41-16,0 1 69 15,1-5 29-15,2-1 12 16,1-2-2-16,7-5-41 15,4-6-68-15,12-11-28 16,5-7-12-16,23-24-14 16,6-7 4-16,29-24-9 15,3-4 8-15,19-19-6 16,-4 11 10-16,24-21-1 16,-20 16 10-16,23-29-6 15,-12 7 7-15,17-7-11 0,-14 26 4 16,11-14-6-16,-19 5 11 15,11-30 6-15,-24 12 15 16,-2-2 5-16,-11 14 8 16,0 21-6-16,-18 57-5 15,2-14-15-15,-17 0-5 16,2-5-14-16,-31 33 3 31,-13 17 0-31,1 1 0 16,29-53-11-16,-13 21 9 0,-1 16-10 15,-13 13 6-15,-11 18-10 16,-1-1 9-16,1 6-10 16,2-9 12-16,-2 8-45 15,2 0-23-15,-4 1-361 16,4-5 75-16</inkml:trace>
  </inkml:traceGroup>
</inkml:ink>
</file>

<file path=ppt/ink/ink1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1:18.8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86B3701-39A9-49C6-8DED-E80CC07CA7D6}" emma:medium="tactile" emma:mode="ink">
          <msink:context xmlns:msink="http://schemas.microsoft.com/ink/2010/main" type="inkDrawing" rotatedBoundingBox="4602,15664 7741,14592 8501,16816 5362,17888" hotPoints="7979,16309 6553,17734 5128,16309 6553,14884" semanticType="enclosure" shapeName="Circle"/>
        </emma:interpretation>
      </emma:emma>
    </inkml:annotationXML>
    <inkml:trace contextRef="#ctx0" brushRef="#br0">2765 406 510 0,'-72'-42'283'0,"9"4"18"0,-9-7-86 15,3-2-58-15,-18-7-9 16,10 7-59-16,-14-6-12 15,8 12-29-15,-11 7-10 16,7 29 4 62,45 2-33-78,0 1-8 0,-156 15-3 0,76 20 1 0,1 0 1 0,-141 67-1 0,11 14 1 0,79 18-1 0,26-6 1 16,41-21 0-16,19-22-1 15,-8 16 1-15,20-15 0 16,-4 15-1-16,21-11 2 16,4 15-2-16,20-13 0 15,6 10 0-15,18-12 2 0,14 18-4 16,12-12 4-16,13 15-3 16,14-12 2-16,21 11-2 15,11-20 2-15,27 12-3 16,10-18 5-1,34-4-2-15,6-21 3 0,30-10-2 16,-6-21 4-16,30-19-4 16,-25-17 2-16,20-17-1 15,-25-15 3-15,21-21-1 16,-32 1 2-16,18-23 0 16,-34 2 0-16,5-10 0 15,-32 9 3-15,-7-17 16 0,-33 9 13 16,-5-12 26-16,-28 7 18 15,-10-14 22-15,-17 15-2 16,-12-17-1-16,-11 15-21 16,-8-14-20-16,-3 18-25 15,-8-8-16-15,-6 21-13 16,-15-10-9-16,-15 11 3 16,-46-13-10-16,-19 18-10 15,-54 5-20-15,-29 27-5 0,-68 45-66 16,-5 45-29-1,-78 67-375-15,20 32 70 0</inkml:trace>
  </inkml:traceGroup>
</inkml:ink>
</file>

<file path=ppt/ink/ink1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7:36.28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4D35F9-AA0F-4983-BB0B-D61E27E42133}" emma:medium="tactile" emma:mode="ink">
          <msink:context xmlns:msink="http://schemas.microsoft.com/ink/2010/main" type="inkDrawing" rotatedBoundingBox="2101,13772 19700,1951 21145,4103 3547,15924" semanticType="callout" shapeName="Other">
            <msink:sourceLink direction="from" ref="{B32E05EC-5107-452C-A703-842AE5100DF9}"/>
            <msink:sourceLink direction="to" ref="{59EE0644-4BF0-4A70-A3B8-C1854C37C237}"/>
          </msink:context>
        </emma:interpretation>
      </emma:emma>
    </inkml:annotationXML>
    <inkml:trace contextRef="#ctx0" brushRef="#br0">78 10066 630 0,'-24'28'324'15,"4"-7"-16"-15,4-4-120 16,10-14-99 0,1 0-68-16,1-9-15 15,2-10 5-15,2-4-12 16,0-2 8-16,0 5-9 16,2 9 14-16,1 8 4 15,0 5 18-15,2 2 0 16,2 9 13-16,1 1-11 0,2-4-4 15,4 4-19 1,1 0-1-16,3-4-13 16,0-7 8-16,4 2-6 0,0-6 11 15,5-5-7 1,-3-1 10-16,2 0-9 0,1 1 8 16,3 1-6-16,-4 2 11 15,7 2-5-15,-3 1 9 16,5 0-5-16,-4 0 3 0,5 3-10 15,0 7 4-15,9-4-12 16,1 1 5-16,9-1-10 16,1-7 7-16,13-7-10 15,0-1 9-15,13-9-9 16,-9-5 10-16,9 0-9 16,-15-5 10-16,9-2-10 15,-14 2 10-15,9 0-10 16,-5 4 10-16,15-1-10 15,-13 4 8-15,9-3-9 16,-7 1 9-16,10 1-9 16,-14 0 10-16,12 7-10 15,-12 1 11-15,11 4-10 16,-13 1 10-16,16-2-11 16,-12-4 10-16,10-4-11 15,-9-4 11-15,8-5-10 16,-13 1 11-16,11-3-11 0,-10 2 10 15,7 2-10-15,-9 6 11 16,9 1-12-16,-10 7 12 16,6 1-11-16,-9 1 11 15,9-4-11-15,-10 0 10 16,11-3-9-16,-6-1 8 16,12-6-9-16,-6 1 9 0,6-7-9 15,-8 2 9-15,6-6-8 16,-12 4 9-16,6-4-9 15,-7 6 0-15,9-4-1 16,-7 6 10-16,9-1-9 16,-10 4 8-16,10 0 1 15,-12 2 0-15,4 1-11 16,-7 0 10-16,10 0-8 16,-9-1 8-16,10-2-8 15,-3 0 9-15,7-2-9 16,-4-2 9-16,9-4-10 15,-7 3 10-15,3 0-11 16,-6 0 10-16,6-2-9 16,-11 8 10-16,9-1-11 15,-4 1 11-15,10-1-10 0,-7 2 10 16,7-11-10 0,-8-3 9-16,2-7-9 0,-8 0 9 15,3-7-10-15,-7 12 12 16,10-10-11-1,-7 8 10-15,8-5-9 0,-5 7 8 16,2-5-9-16,-11 9 11 0,8 2-11 16,-8 4 10-1,3-1-9-15,0 6 9 16,14-4-10-16,-6 2 10 16,10-10-10-16,-4-1 9 0,7-15-11 15,-9 0 11-15,7-15-10 16,-11 8 10-16,9-8-10 15,-12 10 13-15,9-6-12 16,-11 11 11-16,8-8-11 16,-9 11 11-16,4-3-11 15,-9 3 9-15,8-9-9 16,-10 6 10-16,13-14-10 16,-5 1 10-16,10-9-10 15,-9 5 10-15,11-8-10 16,-11 9 10-16,6 0-10 15,-12 15 11-15,8 7-11 16,-12 10 10-16,5-4-9 16,-9 2 9-16,12-12-10 15,-10-10 10-15,11-8-12 0,-4 0 9 16,8-9-9-16,-11 8 9 16,4-4-9-16,-8 4 11 15,2-6-9-15,-9 10 10 16,5-7-9-16,-3 4 9 0,4 0-9 15,-5 7 9 1,1-9-9-16,-1 15 10 0,3-5-13 16,-6 8 11-16,9-22-10 15,-6 5 10-15,3-16-9 16,-10 6 10-16,3-13-8 16,-9 18 8-16,-3-3-9 15,-4 9 9-15,6-9-10 16,-5 9 10-16,6-14-9 15,3 5 9-15,6-14-9 16,-4 1 10-16,6-12-11 16,-4 14 9-16,1-8-9 15,-5 16 9-15,2-13-8 16,-4 11 9-16,1-17-9 16,-4 6 9-16,1-7-9 15,-5 16 9-15,4-4-9 0,-4 19 9 16,-2-5-9-16,-1 12 9 15,8-10-10-15,1 6 10 16,7-11-9-16,3 6 8 16,9-8-8-16,-5 10 9 15,7-10-10-15,-8 5 10 16,8-6-10-16,-10 3 11 16,7-10-11-16,-10 16 10 15,2 0-10-15,-8 12 9 16,7 0-8-16,-8 7 8 0,7-6-9 15,0 3 10-15,11-11-10 16,-1 1 10-16,12-11-9 16,-1 9 9-16,9-10-9 15,-5 15 8-15,5-2-9 16,-11 15 8-16,3-2-8 16,-11 10 9-16,7-1-9 15,-10 5 10-15,8-5-9 16,-2 5 9-16,14-7-9 15,-6 1 9-15,21-6-10 16,-7 4 9-16,15-10-9 16,-7 6 10-16,14-10-9 15,-12 4 9-15,15-3-9 16,-11 6 9-16,10 0-10 0,-14 14 9 16,13-3-10-1,-16 8 11-15,15-5-10 16,-7 3 10-16,16-9-9 0,-12-2 8 15,22-8-9-15,-9 9 11 16,18-22-11-16,-9 6 11 16,18-2-11-16,-15 0 10 15,17-3-11-15,-18 15 10 16,10 2-9-16,-13 15 11 0,12 4-12 16,-14 6 11-16,17 3-8 15,-11 0 10-15,19 10-12 16,-8-11 11-16,18-2-10 15,-15-3 9-15,20 3-11 16,-22-12 11-16,13 14-10 16,-19 1 10-16,12 3-10 15,-18 4 10-15,19 0-9 16,-14 1 9-16,20-17-9 16,-16-4 9-16,17-2-9 15,-18-2 8-15,6-8-4 16,-25 24 12-16,10 3-7 15,-24 3 15-15,12 0-3 16,-13 13 7-16,6-1-11 16,-16-1 6-16,8-1-14 15,-19 7 5-15,3-4-11 0,-17-6 10 16,6 11-9-16,-13 4 21 16,-3-4-3-16,-10 8 11 15,-1 3-9-15,-11-10 10 16,-4 2-22-16,-7 19 3 15,-4-24-11-15,-1 20 8 16,-1 5-10-16,0-5 10 16,1-52-55-16,-1 21-47 15,-13-27-370-15</inkml:trace>
  </inkml:traceGroup>
</inkml:ink>
</file>

<file path=ppt/ink/ink1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31.47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D3A8BF-2227-4447-A476-3B4F772D1BAA}" emma:medium="tactile" emma:mode="ink">
          <msink:context xmlns:msink="http://schemas.microsoft.com/ink/2010/main" type="writingRegion" rotatedBoundingBox="26485,5343 30183,1640 34297,5748 30599,9451">
            <msink:destinationLink direction="with" ref="{89E5FE3E-43DC-4EA2-8D65-CB9B8EDC83C6}"/>
          </msink:context>
        </emma:interpretation>
      </emma:emma>
    </inkml:annotationXML>
    <inkml:traceGroup>
      <inkml:annotationXML>
        <emma:emma xmlns:emma="http://www.w3.org/2003/04/emma" version="1.0">
          <emma:interpretation id="{52E29FE2-C7C0-487A-AA19-E58B263F1759}" emma:medium="tactile" emma:mode="ink">
            <msink:context xmlns:msink="http://schemas.microsoft.com/ink/2010/main" type="paragraph" rotatedBoundingBox="26902,4925 30183,1640 32122,3575 28841,6860" alignmentLevel="1"/>
          </emma:interpretation>
        </emma:emma>
      </inkml:annotationXML>
      <inkml:traceGroup>
        <inkml:annotationXML>
          <emma:emma xmlns:emma="http://www.w3.org/2003/04/emma" version="1.0">
            <emma:interpretation id="{AE3884A3-78AB-4259-8460-D18F45733420}" emma:medium="tactile" emma:mode="ink">
              <msink:context xmlns:msink="http://schemas.microsoft.com/ink/2010/main" type="line" rotatedBoundingBox="26902,4925 30183,1640 32122,3575 28841,6860">
                <msink:destinationLink direction="with" ref="{CC2E00BB-F992-44B5-B03B-7B69CE96E2C2}"/>
                <msink:destinationLink direction="with" ref="{EFA3C579-589B-4667-AD33-E1710715C872}"/>
              </msink:context>
            </emma:interpretation>
          </emma:emma>
        </inkml:annotationXML>
        <inkml:traceGroup>
          <inkml:annotationXML>
            <emma:emma xmlns:emma="http://www.w3.org/2003/04/emma" version="1.0">
              <emma:interpretation id="{2D1AF71C-1CEC-45B6-A32C-6FCB378BC33E}" emma:medium="tactile" emma:mode="ink">
                <msink:context xmlns:msink="http://schemas.microsoft.com/ink/2010/main" type="inkWord" rotatedBoundingBox="27482,5504 29578,3405 30240,4066 28144,6165">
                  <msink:destinationLink direction="with" ref="{0FD9CB94-F69E-4B80-9E9F-35476B941AF6}"/>
                </msink:context>
              </emma:interpretation>
              <emma:one-of disjunction-type="recognition" id="oneOf0">
                <emma:interpretation id="interp0" emma:lang="" emma:confidence="1">
                  <emma:literal/>
                </emma:interpretation>
              </emma:one-of>
            </emma:emma>
          </inkml:annotationXML>
          <inkml:trace contextRef="#ctx0" brushRef="#br0">-1652-2492 836 0,'-18'0'292'16,"5"-4"55"-16,7 6-236 0,7-13-15 15,10 2-53-15,11-9 1 16,8-8-35-16,19-25 1 16,5-5-11-16,26-25 9 15,-4-6-8 1,29-19 5-16,-8 10-7 0,19-20 8 15,-17 8-8-15,17-11 8 16,-25 20-6-16,9-16 6 16,-23 23-8-16,-3 10 7 15,-23 28-7-15,-4 2 7 16,-22 22-7-16,-4 13 8 16,-15 9-8-16,-15 9 10 15,-20 15-8-15,-19 31 8 0,-12 8-10 16,-26 22 4-1,-2 1-14-15,-11 18 10 16,5-18-10-16,-11 16 11 0,18-7-5 16,-3 0 10-16,13-13-11 15,-4 6 11-15,12-16-9 16,0-4 9-16,11-10-9 16,5-4 11-16,21-20-10 0,10-5 9 15,13-12-10 1,9-7 9-16,6-6-9 0,5-2 10 15,5-5-9-15,6-9 13 16,4-1-6-16,14-15 11 16,5-4-9-16,21-22 10 15,6-2-10-15,22-25 6 16,2 4-11-16,13-15 9 16,-8 15-10-16,1-6 8 15,-18 25-9-15,-8 4 8 16,-29 22-9-16,-13 11 9 15,-17 16-8-15,-12 7 6 16,-10 12-4-16,-15 16 7 16,-18 9-8-16,-34 34 8 15,-16 19-7-15,-39 36 4 16,5 2-7-16,-16 20 9 16,16-16-10-16,3 2 10 0,31-22-8 15,3-8 6 1,29-27-9-16,7-7 10 15,13-23-10-15,3-10 10 0,10-9-8 16,-2-6 10-16,9-8-6 16,10-11 11-16,4-10-9 0,16-15 6 15,18-8-8 1,22-33 4-16,9-11-11 0,36-28 8 16,1-4-6-16,21-16-2 15,-10 13-30-15,15-20-350 16,-23 23 99-16</inkml:trace>
          <inkml:trace contextRef="#ctx0" brushRef="#br0" timeOffset="351.8719">-633-4024 221 0,'-50'0'234'0,"3"3"48"15,17-3-27-15,9-2-41 16,16-2-55-16,6-1-21 16,7-5-108-16,13-4-2 15,5 2-20-15,15 1 9 0,8-39-11 16,20-16 11-16,-4-14-8 16,15-13 10-16,-6-5-9 15,6 33 7 1,-14 18-13-16,3 14 5 0,-16 13-10 15,-1 10 6-15,-18 6-8 16,-4 12 4-16,-17 7-3 16,-16 35 9-16,-10 21-6 15,-29 51 12-15,-16 8-6 0,-25 41 8 16,-7-6-20-16,-8 14-335 16,11-48 110-16</inkml:trace>
          <inkml:trace contextRef="#ctx0" brushRef="#br0" timeOffset="61279.891">-1484-2245 611 0,'-11'0'327'0,"2"-6"9"16,4-2-163-16,2-3-24 15,6-5-66-15,5-5-15 16,6-5-23-16,8-13 11 16,8-3-2-16,15-18 2 15,8-6-18-15,21-29-5 0,8-6-15 16,24-33-4-16,-2 7-7 15,20-33 3 1,-11 12-5-16,9-24 2 0,-19 31-2 16,-5-3 0-16,-22 38-3 15,-5 9 14-15,-24 46 0 16,-6 5 5-16,-18 18 0 0,-10 17 6 16,-10 8-13-16,-2 1 1 15,-5 7-5-15,2-2-1 16,1-9-7-16,-2 7-7 15,1 2-42-15,-3 1 415 16,-1 2-819-16,-3-1 372 16</inkml:trace>
          <inkml:trace contextRef="#ctx0" brushRef="#br0" timeOffset="60132.6142">-1454-2395 716 0,'-8'-18'276'0,"0"3"32"0,-1 1-158 15,3 7-61-15,1 1 0 16,0 5-39-16,2 2 3 16,1 4-26-16,1-5 4 15,-1 0-19-15,2 0 10 16,2-2-13-16,1-1 12 16,5-5-7-16,4-9 16 15,9-2-8-15,15-29 8 16,11-6-12-16,12-24 7 15,6-7-15-15,18-24 6 16,-5 13-13-16,8-15 9 16,-1 15-13-16,9-12 8 15,-12 14-9-15,-4-13 8 16,-6 11-8-16,-6-6 7 0,-16 23-7 16,-1 2 7-16,-5 22-2 15,-7 11 16-15,-5 13-5 16,-2 2 12-16,-9 9-6 15,0-2 5-15,-5 6-17 16,-2 4 7-16,-3 1-13 16,3 1 8-16,-5 6-12 15,4-3 9-15,-2 3-10 0,0 4 9 16,-2-2-11-16,-1 5 10 16,-5-1-9-16,-3 4 11 15,-3-4-8-15,-8-2 12 16,-5-5-10-16,-10 14 9 15,-7 6-12-15,-14 13 7 16,-4 6-11-16,-11 18 8 16,4 1-9-16,-11 18 9 15,4 1-8-15,-13 22 2 16,11-8-19-16,-12 18-19 16,10-18-17-16,5 0-5 15,17-14-13-15,3-1-8 16,17-19 5-16,5-12-305 15,16-7 86-15</inkml:trace>
          <inkml:trace contextRef="#ctx0" brushRef="#br0" timeOffset="61663.9407">-637-4073 1036 0,'-11'-6'280'0,"9"-10"78"0,19-29-302 16,24-23-16-16,13-16-20 16,22-18-11-16,3-2-3 15,5 41 1-15,-7 21-3 16,-6 14 1-16,-19 18-2 15,-7 3 0-15,-20 0-3 16,-6 9-1-16,-10 1 1 16,-7 10-1-16,1 15-1 0,-3 39 1 15,-5 43 2 1,-4 17 2-16,0-3 0 0,-9 6 3 16,3-31 0-16,-7-16 0 15,1-3-1-15,-9 12 1 16,5-15-1-16,-3 8 4 15,8-24-2-15,1-1-379 16,11-34 128-16</inkml:trace>
          <inkml:trace contextRef="#ctx0" brushRef="#br0" timeOffset="60587.9264">-871-4034 1032 0,'-6'-8'281'16,"1"1"92"-16,10-3-298 0,12 5-6 16,10-2-27-16,23-1 13 15,10-53-29-15,27-11 2 16,6-21-15-16,21-9 7 16,-10-1-18-16,9 45 7 15,-24 9-6-15,-6 18 6 31,-26 15-10-31,-14-1 9 16,-19 9-8-16,-7 5 7 0,-12 3-7 0,-5 1 7 16,-2 10-6-16,-7 5 7 15,-2 6-6-15,-6 22 7 16,3-7-7-16,-5 37 5 16,5 30-8-16,-5 9 5 15,0-15-8-15,-4 17 6 16,1-34-6-16,-5-18 8 0,5-5-7 15,-6 11 9-15,0-3-9 16,-2 0 13-16,8-11-9 16,6-10 9-16,11-18-9 15,18-10-377-15,9-20-48 16,11-16-116-16</inkml:trace>
          <inkml:trace contextRef="#ctx0" brushRef="#br0" timeOffset="66861.4114">-669-3305 707 0,'-23'-12'323'15,"-1"-4"18"-15,6 2-173 0,8 0-24 16,5 1-38-16,1 6 0 16,4 0-7-16,0 3-3 15,0-1-12-15,0 3-16 16,1 4-21-16,1 1-22 16,1 0-11-16,8 0-14 15,3 2 2-15,10-7-9 16,4-5 11-16,2-14-6 15,-4-1 10-15,-1-15-5 16,-9-3 10-16,-5-4-3 16,-9 12 13-16,-6-5 3 15,-3 17 7-15,-7 8-6 16,-7 8-1-16,-4 17-15 16,-5 7-4-16,-6 15-9 15,0 2 5-15,3 9-6 0,10-7 8 16,15-1-10-16,14-10 9 15,18-6-12-15,7-14 8 16,10-13-5-16,1-9 8 16,-6-13-3-16,-9 1 10 15,-2-12-6-15,-14 8 6 16,-6 0-5-16,-9 10 5 16,-3 4-8-16,-14 13 6 15,-7 14-10-15,-8 11 4 0,-11 22-10 16,5 6 9-1,-1 15-7-15,10-4 9 0,10-10-7 16,17-10 9-16,12-9-11 16,13-17 5-16,18-12-6 15,-7-15 3 17,1-1 11-32,27-29 3 0,-7-7-6 15,-8-4 5-15,-14 0-3 16,-32 28 4-16,-8 6-6 15,-7 6 5-15,-15 15-9 16,-14 9 2-16,-17 20-8 16,-2 12 7-16,-3 15-7 15,14-10 9-15,15 5-8 0,19-12 10 16,18-5-11 0,19-15 5-16,20-12-9 0,11-9 9 15,22-22-7-15,1-8 10 16,6-10-3-16,-15-1 9 15,-6-8-4-15,-21 7 7 16,-13 6-5-16,-15 8 6 16,-14 6-6-16,-11 9 4 15,-9 10-10-15,-10 6 3 0,-13 17-8 16,-1 10 5-16,-6 11-4 16,1-2 7-16,9 5-4 15,16-6 5-15,15-8-8 16,16-10 5-16,16-6-10 15,15-9 7-15,17-18-6 16,5-2 9-16,7-12-4 16,-5-9 8-16,1-13-3 15,-16 4 7-15,-8-4-6 16,-10 10 6-16,-10 6-3 16,-16 14 4-16,-12 7-6 15,-9 5 2-15,-21 17-7 16,-6 9 5-16,-22 20-8 15,3 6 6-15,-3 15-4 16,16-10 5-16,16-1-7 16,27-18 4-16,21-4-8 15,18-20 5-15,27-8-6 0,13-7 8 16,20-23-4-16,-1-9 8 16,4-8-1-16,-16-2 6 15,-7-10-5-15,-25 13 7 16,-13 3-5-16,-19 22 5 15,-18 2-9-15,-15 10 5 16,-15 23-8-16,-5 9 3 16,-16 14-7-16,-3 16 8 0,-6 17-6 15,12-7 4-15,7 1-2 16,22-24 3 0,20-3-7-16,22-15 4 0,20-18-6 15,16-6 5-15,16-13-3 16,-1-20 8-16,7-22-2 15,-6 3 10-15,-10-19-7 16,-13 9 8-16,-11 5-7 16,-18 18 5-16,-15 7-8 15,-14 16 4-15,-16 18-11 16,-2 17 6-16,-11 18-7 16,-3 10 6-16,-13 23-6 15,14-6 10-15,-1 5-5 16,13-12 4-16,13-6 3 15,24-24-17-15,17-12-519 0,15-41 172 16</inkml:trace>
        </inkml:traceGroup>
        <inkml:traceGroup>
          <inkml:annotationXML>
            <emma:emma xmlns:emma="http://www.w3.org/2003/04/emma" version="1.0">
              <emma:interpretation id="{42142EBA-ED69-415E-BAC7-8F88D29B0A5B}" emma:medium="tactile" emma:mode="ink">
                <msink:context xmlns:msink="http://schemas.microsoft.com/ink/2010/main" type="inkWord" rotatedBoundingBox="28718,3107 30183,1640 32122,3575 30656,5043"/>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emma:literal>
                </emma:interpretation>
                <emma:interpretation id="interp5" emma:lang="" emma:confidence="0">
                  <emma:literal>5</emma:literal>
                </emma:interpretation>
              </emma:one-of>
            </emma:emma>
          </inkml:annotationXML>
          <inkml:trace contextRef="#ctx0" brushRef="#br0" timeOffset="113943.5558">291-4139 655 0,'19'2'322'0,"7"4"19"16,4 2-173-16,11 45-24 15,0-40-60-15,1-1-39 16,-7-2-22-16,-4-7 5 16,-15-6 27-16,-9-11 40 15,-11 1 15-15,-15 1-6 0,-6 1-10 16,-10-40-26-16,-4 12-37 16,-8 2-13-16,8 40 7 15,-2-3-5 1,13 44 4-16,8-2-14 15,12 0 4-15,9-37-13 0,10 3 3 0,10-4-10 16,4 0 10-16,5-6-7 16,-1-6 11-1,3-1-7-15,-7 1 10 0,-6-39-8 16,-12 5 9-16,-7-5-6 16,-6 3 10-16,-11 1-10 15,-8 43 9-15,-7 40-10 16,1 0 4-16,-3 7-10 15,7 2 7-15,11-2-10 16,10-39 8-16,9 6-10 16,14-8 8-16,12-6-9 15,0-6 9-15,11-2-6 16,-4-37 12-16,-5-13-7 16,-9-4 9-16,-10-3-3 15,-13-11 13-15,-16 42 0 0,-10 20 8 16,-12 29-10-1,-4 10 5-15,-5 52-15 0,10 5-2 16,10-10-7-16,15-19 7 16,13-3-10-16,11-39 6 15,11-14-6-15,4 0 7 16,3-6-7-16,-5-7 11 16,1-37-6-16,-6-8 9 15,-5-21-9-15,-11 8 8 16,-3-9-9-16,-8 50 7 0,-11 24-10 15,-6 36 6-15,-1 46-8 16,0 20 7-16,3-15-7 16,9-14 9-16,9-10-10 15,11-48 9-15,7-11-10 16,6 5 8-16,6-3-7 16,-3-5 11-16,3-36-7 15,-5-9 9-15,-1-14-8 16,-8-4 9-16,-11 7-9 15,-9 37 8-15,-13 32-11 16,-7 22 8-16,-7 48-10 16,-1 2 8-16,2 4-7 15,9-21 9-15,12-2-7 16,12-41 5-16,16-8-8 16,10-5 8-16,13-12-10 15,2-9 10-15,13-43-6 0,-5-14 11 16,2-39-8-16,-12 10 9 15,-11-2-9-15,-17 42 9 16,-12 16-12-16,-14 42 8 16,-16 23-10-16,-7 26 7 15,-11 20-7-15,4 30 10 16,1 3-7-16,15-14 9 0,12-22-10 16,19-21 7-1,9-31-10-15,9-11 8 0,10-1-8 16,0-34 11-16,7-20-9 15,-6-7 12-15,-2-5-29 16,-14 3-5-16,-15 49-162 16,-15 70-356-16</inkml:trace>
          <inkml:trace contextRef="#ctx0" brushRef="#br0" timeOffset="112806.8399">-426-5609 470 0,'-3'-21'339'16,"0"13"-29"-16,-3-3-77 15,4 5-79-15,4 3-47 16,1 4-46-16,5-4-20 16,1 8-11-16,5 1-12 15,-1 1 4-15,3 2-8 16,-4 5 3-16,5 8-8 16,-4 3 3-16,1 17-9 15,0 9 7-15,5 18-7 0,-2 1 7 16,7 7-8-16,-1-14 6 15,5 7-8-15,1-9 8 16,2 1-9-16,-1-4 8 16,-2 12-9-16,-1-12 8 15,-1-3-9-15,-2-11 8 16,1 1-7-16,0-9 6 0,3 10 1 16,-3-4 8-16,16 15-5 15,1-7 6-15,15-3-4 16,3-9-1-16,16-4-6 15,-10-17 7-15,8 33-9 16,-16 1 8-16,3-9-10 16,-12-3 7-16,-2 4-10 15,-10-40 10-15,6 1-8 16,-6 3 6-16,10 2-7 16,-1-1 8-16,9 3-9 15,-2 0 8-15,10 0-8 16,-7 0 9-16,5 9-9 15,-9-9 9-15,1-3-10 16,-4 3 9-16,0-6-8 16,-4-10 11-16,10 5-4 0,-7 0 12 15,1-5-2 1,-7 2 11-16,-4 3 6 0,-16-1 14 16,-6-4 16-16,-12 2 24 15,-10-2-9-15,-11-6-5 16,-11 0-54-16,-7 5-68 15,-9 1-99-15,-7-1-345 16</inkml:trace>
          <inkml:trace contextRef="#ctx0" brushRef="#br0" timeOffset="112192.2021">-388-5123 175 0,'-17'-40'55'0,"6"-5"11"0,3-10-114 15,5 3 12-15</inkml:trace>
          <inkml:trace contextRef="#ctx0" brushRef="#br0" timeOffset="111566.7655">637-5221 877 0,'-48'4'254'0,"-2"0"77"0,10 7-231 16,1 2-13-16,17-9-9 16,7 3-17-1,10-4-16-15,13-5-24 16,12 1-8-16,23-4-13 15,13-8 9-15,22-15-10 0,12-11 10 16,24-14-8-16,-4-7 9 16,12 1-10-16,-9 12 8 15,-3 4-8-15,-27 12 6 0,-3 7-9 16,-28 10 11-16,-12 3 0 16,-16 11 11-1,-10 10 17-15,-22 7 15 0,-11 24-5 16,-9 7 2-16,-6 20-10 15,1 4-16-15,-3 12-14 16,9-11 1-16,-9 14-31 16,2-18-49-16,-21 10-370 15</inkml:trace>
        </inkml:traceGroup>
      </inkml:traceGroup>
    </inkml:traceGroup>
    <inkml:traceGroup>
      <inkml:annotationXML>
        <emma:emma xmlns:emma="http://www.w3.org/2003/04/emma" version="1.0">
          <emma:interpretation id="{9553C053-AD5D-48F2-8FDA-69A315CAE612}" emma:medium="tactile" emma:mode="ink">
            <msink:context xmlns:msink="http://schemas.microsoft.com/ink/2010/main" type="paragraph" rotatedBoundingBox="31070,8602 30049,6960 31389,6126 32410,7768" alignmentLevel="2"/>
          </emma:interpretation>
        </emma:emma>
      </inkml:annotationXML>
      <inkml:traceGroup>
        <inkml:annotationXML>
          <emma:emma xmlns:emma="http://www.w3.org/2003/04/emma" version="1.0">
            <emma:interpretation id="{A1553AC7-A471-40CF-8EE3-40C3CCE41AF4}" emma:medium="tactile" emma:mode="ink">
              <msink:context xmlns:msink="http://schemas.microsoft.com/ink/2010/main" type="line" rotatedBoundingBox="31070,8602 30049,6960 31389,6126 32410,7768">
                <msink:destinationLink direction="with" ref="{F3605B92-7952-469F-90B6-87A0021F5998}"/>
              </msink:context>
            </emma:interpretation>
          </emma:emma>
        </inkml:annotationXML>
        <inkml:traceGroup>
          <inkml:annotationXML>
            <emma:emma xmlns:emma="http://www.w3.org/2003/04/emma" version="1.0">
              <emma:interpretation id="{B5BDA86C-A41C-4DCA-974C-2B0BF4C88681}" emma:medium="tactile" emma:mode="ink">
                <msink:context xmlns:msink="http://schemas.microsoft.com/ink/2010/main" type="inkWord" rotatedBoundingBox="31070,8602 30049,6960 31389,6126 32410,7768"/>
              </emma:interpretation>
              <emma:one-of disjunction-type="recognition" id="oneOf2">
                <emma:interpretation id="interp6" emma:lang="" emma:confidence="1">
                  <emma:literal/>
                </emma:interpretation>
              </emma:one-of>
            </emma:emma>
          </inkml:annotationXML>
          <inkml:trace contextRef="#ctx0" brushRef="#br0" timeOffset="21008.5138">967-1052 1176 0,'-22'-9'301'0,"12"3"98"16,17-1-343-16,19-5 2 16,17-5-28-16,29-7 6 15,14-6-16-15,19-7 2 16,-5 5-19-16,5 3 8 16,-25 4-8-16,-11-5 396 15,-23 8-822-15,-23-11 405 16</inkml:trace>
          <inkml:trace contextRef="#ctx0" brushRef="#br0" timeOffset="20542.2769">1186-983 911 0,'49'-48'769'0,"1"1"-591"0,-17-7-54 16,-19 29-54-16,-9 29-4 0,-10 22-30 16,-3 24-9-1,8 2-27-15,5 9 7 0,3-6-9 16,-2 5 8-16,2-12-8 16,3 4 6-16,-2-10-6 15,-7 2 8-15,-2-8-8 16,-5 8 5-16,-4-5-6 0,-1 5 10 15,1-4-36 1,-5 3-56-16,-5-7 325 0,-14-1-678 16,-1-10 270-16</inkml:trace>
          <inkml:trace contextRef="#ctx0" brushRef="#br0" timeOffset="20765.127">989-368 1001 0,'1'-6'316'16,"12"-1"44"-16,15 1-210 16,13-3-118-16,21-8 12 15,9-2-4-15,23-11 4 16,3-3-33-16,8-1 2 16,-15 5-11-16,-6 3 7 15,-22 10-8-15,-14 8 9 16,-23 7-6-16,-14 1-35 15,-17-11-22-15,-16 11-352 0,-8-11 68 16</inkml:trace>
          <inkml:trace contextRef="#ctx0" brushRef="#br0" timeOffset="21803.6426">1688-707 1163 0,'-16'2'307'0,"10"-7"94"16,14-7-343-16,23-9-8 16,13-7-23-16,28-11 26 15,5-5-7-15,17 2 12 0,-9 9-10 16,-4 6 1-16,-23 16-34 16,-6 11 0-16,-25 8-13 15,-15 12 13-15,-16 5 0 16,-17 15 14-16,-10 7-7 15,-10 8 13-15,19-29 23 16,0 2-39 0,-20 23 4-16,15-15-12 0,15-13-2 15,12-9-11-15,17-7 4 16,11 0-5-16,10 1 6 16,3 5-4-16,12-1 6 15,-1 4-7-15,4-3 7 16,-7 4-7-16,-4 3 7 15,-15-1-8-15,-8 3 8 16,-14 0-9-16,-15 0 10 16,-10 1-7-16,-14 9 19 15,-12 1-1-15,-13 6 21 16,3 2-4-16,-13 1 16 16,9-9-11-16,-4 0 9 15,-3-10-13-15,-11-7 10 16,6-10-13-16,-3-7 0 15,7-13-16-15,17-8 2 16,19-3-21-16,28-12-172 16,17 0-419-16</inkml:trace>
          <inkml:trace contextRef="#ctx0" brushRef="#br0" timeOffset="21310.2853">1936-788 1066 0,'12'14'303'0,"-4"14"116"0,-3 24-168 31,-2-27-80-31,0 2-140 0,16 93-14 16,-3-2-16-16,-2 0 0 15,8-20-26-15,-11-74-38 16,-10-26-37-16,-4-20-352 16,-16-15 68-16</inkml:trace>
          <inkml:trace contextRef="#ctx0" brushRef="#br0" timeOffset="23896.2402">866-1558 746 0,'13'-17'316'0,"7"-8"37"16,4 1-184-16,10-6-29 16,4 2-36-16,18-3-25 15,6-1-29-15,21 3-20 16,-2 10-13-16,21 0-13 15,-6 5 0-15,9 4-5 16,-14 4 4-16,-2-3-3 16,-25 6 5-16,-10-4-6 15,-28 6 6-15,-13-1 5 16,-19-1 6-16,-23-2-6 16,-13 9 9-16,-33 3-7 15,-16 4-4-15,-28 13-4 16,-2 3 4-16,-12 9-9 0,23-5 6 15,6 3-7 1,29-5 5-16,20-4-5 0,27-10 6 16,14-2-12-16,22-2 7 15,17-6-7-15,14-5 9 16,27-5-8-16,11-3 12 16,14-6-6-16,-2 0 5 15,15-5-7-15,-18 2 8 0,-5-4-9 16,-16 7 9-16,-18-1-6 15,-25 5 10-15,-21 4 6 16,-20 4 9-16,-28 6-7 16,-12 2 8-16,-23 9-11 15,-2 0-7-15,-23 8-8 16,13 1 6-16,-6 1-8 16,18 0 8-16,8 3-8 15,32-6 7 1,15 0-11-16,19-6 7 15,21-4-13-15,17-4 11 0,23-11-7 16,16-8 12-16,28-9-7 16,-3-9 11-16,22-5-10 15,-15 4 9-15,-1 2-10 16,-26 9 9-16,-8 5-9 16,-33 9 9-16,-15 2-8 0,-19 5 10 15,-24 4-11-15,-18 5 11 16,-27 8-9-16,-13 3 8 15,-38 9-9-15,-4 0 9 16,-15 5-9 0,15-4 8-16,12 2-9 0,34-10 9 15,26-5-9-15,33-8 6 16,24-4-12-16,20-7 7 0,42-11-6 16,25-9 10-16,42-14-7 15,11-3 13-15,22-10-8 16,-15 8 8-16,1 6-11 15,-34 13 9-15,-24-2-8 16,-33 13 9-16,-27-1-6 16,-35 2 9-16,-35-1-7 15,-19 7 7-15,-36 9-8 16,-17 5 3-16,-19 10-7 16,7 6 7-16,-8 7-8 15,24-1 16-15,9 7 359 16,29-8-816-16</inkml:trace>
        </inkml:traceGroup>
      </inkml:traceGroup>
    </inkml:traceGroup>
    <inkml:traceGroup>
      <inkml:annotationXML>
        <emma:emma xmlns:emma="http://www.w3.org/2003/04/emma" version="1.0">
          <emma:interpretation id="{9F8A8C8E-9D6E-4A37-9ED6-5991A55EB907}" emma:medium="tactile" emma:mode="ink">
            <msink:context xmlns:msink="http://schemas.microsoft.com/ink/2010/main" type="paragraph" rotatedBoundingBox="29795,7797 30870,8081 30685,8779 29611,8495" alignmentLevel="1"/>
          </emma:interpretation>
        </emma:emma>
      </inkml:annotationXML>
      <inkml:traceGroup>
        <inkml:annotationXML>
          <emma:emma xmlns:emma="http://www.w3.org/2003/04/emma" version="1.0">
            <emma:interpretation id="{A378CB4A-6E07-47C5-AB49-FC7382946628}" emma:medium="tactile" emma:mode="ink">
              <msink:context xmlns:msink="http://schemas.microsoft.com/ink/2010/main" type="line" rotatedBoundingBox="29795,7797 30870,8081 30685,8779 29611,8495"/>
            </emma:interpretation>
          </emma:emma>
        </inkml:annotationXML>
        <inkml:traceGroup>
          <inkml:annotationXML>
            <emma:emma xmlns:emma="http://www.w3.org/2003/04/emma" version="1.0">
              <emma:interpretation id="{B6CBDA52-3B8A-4516-B603-325D466D1927}" emma:medium="tactile" emma:mode="ink">
                <msink:context xmlns:msink="http://schemas.microsoft.com/ink/2010/main" type="inkWord" rotatedBoundingBox="29795,7797 30870,8081 30685,8779 29611,8495">
                  <msink:destinationLink direction="with" ref="{E4B9A42C-4D14-491B-86F6-695748350156}"/>
                </msink:context>
              </emma:interpretation>
              <emma:one-of disjunction-type="recognition" id="oneOf3">
                <emma:interpretation id="interp7" emma:lang="" emma:confidence="1">
                  <emma:literal/>
                </emma:interpretation>
              </emma:one-of>
            </emma:emma>
          </inkml:annotationXML>
          <inkml:trace contextRef="#ctx0" brushRef="#br0" timeOffset="-4904.6533">12 225 626 0,'-6'1'428'0,"2"4"-61"15,8-2-55-15,11-3-197 16,4-6-19-16,22-7 15 15,12-2-10-15,18-14-16 32,4 1-21-32,14-3-18 0,-13 3-24 0,-3 4-11 15,-15 10-2-15,-15 0-7 16,-17 8 14-16,-12 4-76 16,-12-6-47-16,-26 2-375 15,-5-4 37-15</inkml:trace>
          <inkml:trace contextRef="#ctx0" brushRef="#br0" timeOffset="-5110.7181">282-254 612 0,'7'-14'449'15,"0"7"-51"-15,-6 0-21 16,-1 3-235-16,-1 11-30 15,-2 9-32-15,-2 12-35 16,3 8-37-16,-1 13-11 16,3-4 10-16,2 6-7 0,1-12 6 15,3-2-7 1,-3-8 6-16,2-4-7 0,-3-6 8 16,1 1-6-16,-3-6 8 15,-2-5-16-15,1 1-41 16,-9-9 416-16,-2 9-815 15,-3-2 364-15</inkml:trace>
          <inkml:trace contextRef="#ctx0" brushRef="#br0" timeOffset="-4707.4092">104-249 1190 0,'-9'-9'376'0,"7"-1"94"0,6 1-329 15,8-2-40-15,4-2-33 16,18-4-29-16,2 2-27 15,7-4-11-15,-1 3 6 0,5 2-5 16,-8 6 17 0,5 7 317-16,-9 8-815 0,-7 3 391 15</inkml:trace>
          <inkml:trace contextRef="#ctx0" brushRef="#br0" timeOffset="-4225.4014">871-166 1209 0,'0'0'298'0,"-1"5"114"15,-3 6-339-15,-7 12-32 16,-3 9-2-16,-8 18-15 16,2 5-12-16,-7 11-10 15,5-7 4-15,-9 1-7 0,11-15 7 16,-4-4-6-16,5-14 7 15,2-8-4-15,9-10 9 16,2-11-9-16,7-13-9 16,7-18-47-16,10-11-12 15,8-19-37-15,7-6 3 16,6-9 5-16,-1 9 47 16,1-2 11-16,-3 13 45 15,-1 11 32-15,-12 17 25 16,-5 13 4-16,-9 13 12 15,-9 14-18-15,-6 12-22 0,-8 21-19 16,1 4-2-16,0 8-10 16,7-4 7-16,8 11-10 15,7-9 2-15,7 0-9 16,4-9 5-16,4 2-6 16,-4-18 7-16,5-5-6 15,-4-5 8-15,-1-4-7 16,-3-8 11-16,-3-8-44 15,-6-5-29-15,-6-14-55 16,-9-2-313-16,-10-6 48 16</inkml:trace>
          <inkml:trace contextRef="#ctx0" brushRef="#br0" timeOffset="-4047.6574">854 88 1046 0,'-24'0'359'0,"10"2"78"15,3 3-269 1,10 1-55-16,13-8-25 15,9 5-36-15,12-3-26 0,6-3-12 16,8-3-4-16,0 3 9 16,5 3 290-16,-16-6-772 15</inkml:trace>
        </inkml:traceGroup>
      </inkml:traceGroup>
    </inkml:traceGroup>
  </inkml:traceGroup>
</inkml:ink>
</file>

<file path=ppt/ink/ink1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21.03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60B8B89-6207-4DD4-892D-067EF4A4456F}" emma:medium="tactile" emma:mode="ink">
          <msink:context xmlns:msink="http://schemas.microsoft.com/ink/2010/main" type="inkDrawing" rotatedBoundingBox="23195,1627 24159,1288 24389,1941 23425,2279" semanticType="callout" shapeName="Other">
            <msink:sourceLink direction="with" ref="{B32E05EC-5107-452C-A703-842AE5100DF9}"/>
          </msink:context>
        </emma:interpretation>
      </emma:emma>
    </inkml:annotationXML>
    <inkml:trace contextRef="#ctx0" brushRef="#br0">-5626-6876 1295 0,'-41'22'276'0,"-14"23"123"16,-3 7-391-16,-17 31 2 0,7-5-12 15,-12 7 9-15,11-18-6 16,0-5 9-16,18-30-11 16,-3-6 11-16,21-12-8 15,5-6 10-15,13-2-9 0,7-8 10 16,6-7-39 0,5-16-33-16,4-3-35 15,7-15-86-15,3-5-130 0,13-15 30 94,-1 3 49-94,17-7 147 0,-4 10 128 0,7 6 183 0,-5 18 16 0,3 12 15 0,-11 21-117 0,6 25-30 0,-4 13-53 0,15 26-3 0,7 8-29 0,18 4 7 16,7-15-13-16,29 2 3 15,-4-21-11-15,19-12-410 16</inkml:trace>
  </inkml:traceGroup>
</inkml:ink>
</file>

<file path=ppt/ink/ink1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14.9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F096A25-1A4E-44A5-A80E-9F69F2825325}" emma:medium="tactile" emma:mode="ink">
          <msink:context xmlns:msink="http://schemas.microsoft.com/ink/2010/main" type="inkDrawing" rotatedBoundingBox="24350,1943 25271,1096 25730,1597 24810,2443" semanticType="callout" shapeName="Other">
            <msink:sourceLink direction="with" ref="{B32E05EC-5107-452C-A703-842AE5100DF9}"/>
          </msink:context>
        </emma:interpretation>
      </emma:emma>
    </inkml:annotationXML>
    <inkml:trace contextRef="#ctx0" brushRef="#br0">-5186-6235 1143 0,'-14'5'288'0,"8"-5"86"16,11-3-335-16,12-10-18 15,11-1-23-15,22-21 11 16,10-20-7-16,23-40 10 15,14-10-12-15,13-22 11 16,-14-3-12-16,-1 9 9 16,-24 36-8-16,-16 13 17 15,-27 28-4-15,-3 18 17 16,-19 13-2-16,-3 5 12 16,-1 11-17-16,-1 13 3 15,-2 3-17-15,6 3 5 16,1 3-14-16,5 8 10 15,1-3-11-15,7 6 9 0,0-3-11 16,6 9 10-16,-3-1-10 16,0 15 9-16,-5 5-13 15,-1 24 6-15,-2-7-54 16,8 4-368-16,2-38 104 16</inkml:trace>
  </inkml:traceGroup>
</inkml:ink>
</file>

<file path=ppt/ink/ink1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07.0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904DEC8-1E28-4B6B-901B-5CA9F697E805}" emma:medium="tactile" emma:mode="ink">
          <msink:context xmlns:msink="http://schemas.microsoft.com/ink/2010/main" type="inkDrawing" rotatedBoundingBox="3389,2408 6070,2147 6080,2255 3400,2516" semanticType="underline" shapeName="Other"/>
        </emma:interpretation>
      </emma:emma>
    </inkml:annotationXML>
    <inkml:trace contextRef="#ctx0" brushRef="#br0">-3075-182 1102 0,'-16'-2'291'0,"5"-1"76"16,10 6-321-16,13-9 10 15,10 0-30-15,23 7 7 16,18-9-5-16,30-15 0 15,9 9-25-15,23-13 5 16,-6-6-10-16,21 5 9 16,-16 8-9-16,14 2 7 15,-15 15-7-15,12-2 6 16,-17 5-8-16,9 7 8 0,-20-3-8 16,13-2 9-16,-16 3-8 15,7-4 8-15,-11-5-7 16,9-9 7-16,-22 1-7 15,12-12-15-15,-13 2-27 16,2-1 22-16,-2-4-381 16,5-6 113-16</inkml:trace>
  </inkml:traceGroup>
</inkml:ink>
</file>

<file path=ppt/ink/ink1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5:18.96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32E05EC-5107-452C-A703-842AE5100DF9}" emma:medium="tactile" emma:mode="ink">
          <msink:context xmlns:msink="http://schemas.microsoft.com/ink/2010/main" type="inkDrawing" rotatedBoundingBox="23486,2823 24253,1887 24862,2386 24094,3322" hotPoints="23566,2791 24383,2098 24448,2903 23629,2999" semanticType="enclosure" shapeName="Quadrilateral">
            <msink:destinationLink direction="with" ref="{060B8B89-6207-4DD4-892D-067EF4A4456F}"/>
            <msink:destinationLink direction="with" ref="{EF096A25-1A4E-44A5-A80E-9F69F2825325}"/>
            <msink:destinationLink direction="from" ref="{424D35F9-AA0F-4983-BB0B-D61E27E42133}"/>
          </msink:context>
        </emma:interpretation>
      </emma:emma>
    </inkml:annotationXML>
    <inkml:trace contextRef="#ctx0" brushRef="#br0">-5274-6287 1118 0,'-64'97'226'0,"-47"-4"109"0,-16 4-328 16,39-20-9-16,24-22 13 16,-4 3 10-16,15-11 22 15,-8 1 2-15,8-5 13 16,6-1-11-16,12-4-10 15,7 10-22 1,15 1-5-16,12 6-14 0,13-8 7 0,21-5-9 16,17-10 10-16,19-14-8 15,10-11 12-15,23-12-8 16,7-8 9-16,29-10-10 16,-1 3 12-16,21-6-277 15</inkml:trace>
  </inkml:traceGroup>
</inkml:ink>
</file>

<file path=ppt/ink/ink1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8:08.55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ED9EDAEF-470A-4184-A5D7-D900F81A71D2}" emma:medium="tactile" emma:mode="ink">
          <msink:context xmlns:msink="http://schemas.microsoft.com/ink/2010/main" type="writingRegion" rotatedBoundingBox="9020,10585 10760,10585 10760,12203 9020,12203"/>
        </emma:interpretation>
      </emma:emma>
    </inkml:annotationXML>
    <inkml:traceGroup>
      <inkml:annotationXML>
        <emma:emma xmlns:emma="http://www.w3.org/2003/04/emma" version="1.0">
          <emma:interpretation id="{3F07DADD-4DC2-4FE0-A7E2-1F72A8E58E1C}" emma:medium="tactile" emma:mode="ink">
            <msink:context xmlns:msink="http://schemas.microsoft.com/ink/2010/main" type="paragraph" rotatedBoundingBox="9020,10585 10760,10585 10760,12203 9020,12203" alignmentLevel="1"/>
          </emma:interpretation>
        </emma:emma>
      </inkml:annotationXML>
      <inkml:traceGroup>
        <inkml:annotationXML>
          <emma:emma xmlns:emma="http://www.w3.org/2003/04/emma" version="1.0">
            <emma:interpretation id="{08475B7B-A48F-46A9-A1D9-C7A200D53671}" emma:medium="tactile" emma:mode="ink">
              <msink:context xmlns:msink="http://schemas.microsoft.com/ink/2010/main" type="line" rotatedBoundingBox="9020,10585 10760,10585 10760,12203 9020,12203"/>
            </emma:interpretation>
          </emma:emma>
        </inkml:annotationXML>
        <inkml:traceGroup>
          <inkml:annotationXML>
            <emma:emma xmlns:emma="http://www.w3.org/2003/04/emma" version="1.0">
              <emma:interpretation id="{2CC601F0-996D-4011-A283-F71CA89945FE}" emma:medium="tactile" emma:mode="ink">
                <msink:context xmlns:msink="http://schemas.microsoft.com/ink/2010/main" type="inkWord" rotatedBoundingBox="10469,10585 10760,10585 10760,11038 10469,11038"/>
              </emma:interpretation>
              <emma:one-of disjunction-type="recognition" id="oneOf0">
                <emma:interpretation id="interp0" emma:lang="" emma:confidence="1">
                  <emma:literal/>
                </emma:interpretation>
              </emma:one-of>
            </emma:emma>
          </inkml:annotationXML>
          <inkml:trace contextRef="#ctx0" brushRef="#br0">260 105 1044 0,'-28'7'345'16,"6"12"64"-16,-13 17-258 15,2 2-40-15,1 12-24 16,5 2-14-16,0-4-21 16,19-7-23-16,18-6-20 15,7-13 0-15,13-24-13 16,7-14 8-16,7-20-6 16,-12-14 11-16,4-9-7 15,-11-1 13-15,-13-9-6 16,-15 14 9-16,-3 5 8 15,-13 12 16-15,-7 20-3 0,-1 29 8 16,-4 25-8-16,-4 11-8 16,4 11-18-16,7-8 2 15,15 8-14-15,15-25 7 16,21-5-12-16,4-12 7 16,4-12-8-16,-7-16 9 15,-2-10-8-15,-13-11 11 16,-7-6-5-16,-12-5 11 15,-11-5-5-15,-13 10 8 0,-9 14-10 16,-1 14 4-16,-5 22-10 16,7 9-20-16,10 9-169 15,20-3-347-15,7-26 38 16</inkml:trace>
        </inkml:traceGroup>
        <inkml:traceGroup>
          <inkml:annotationXML>
            <emma:emma xmlns:emma="http://www.w3.org/2003/04/emma" version="1.0">
              <emma:interpretation id="{59EE0644-4BF0-4A70-A3B8-C1854C37C237}" emma:medium="tactile" emma:mode="ink">
                <msink:context xmlns:msink="http://schemas.microsoft.com/ink/2010/main" type="inkWord" rotatedBoundingBox="9020,11757 9445,11757 9445,12203 9020,12203">
                  <msink:destinationLink direction="to" ref="{424D35F9-AA0F-4983-BB0B-D61E27E42133}"/>
                  <msink:destinationLink direction="with" ref="{AF392595-957F-44C6-A5B2-C2D7631ABDB7}"/>
                </msink:context>
              </emma:interpretation>
              <emma:one-of disjunction-type="recognition" id="oneOf1">
                <emma:interpretation id="interp1" emma:lang="" emma:confidence="0">
                  <emma:literal>U</emma:literal>
                </emma:interpretation>
                <emma:interpretation id="interp2" emma:lang="" emma:confidence="0">
                  <emma:literal>d</emma:literal>
                </emma:interpretation>
                <emma:interpretation id="interp3" emma:lang="" emma:confidence="0">
                  <emma:literal>c</emma:literal>
                </emma:interpretation>
                <emma:interpretation id="interp4" emma:lang="" emma:confidence="0">
                  <emma:literal>A</emma:literal>
                </emma:interpretation>
                <emma:interpretation id="interp5" emma:lang="" emma:confidence="0">
                  <emma:literal>°</emma:literal>
                </emma:interpretation>
              </emma:one-of>
            </emma:emma>
          </inkml:annotationXML>
          <inkml:trace contextRef="#ctx0" brushRef="#br0" timeOffset="646.941">-1380 1564 1082 0,'-9'-42'369'15,"-1"8"84"-15,-1-3-249 16,0 9-35-16,2 8-29 16,-1 14-32-16,4 7-39 15,3 12-44-15,5 13-25 16,4 10 4-16,16 8-10 15,4-5 12-15,22-4-11 16,6-13 10-16,12-17-9 16,-8-15 6-16,0-16-8 15,-22-12 11-15,-14-25-5 16,-14-3 12-16,-14-10-5 0,-10 10 8 16,-4 11-10-16,-1 22 6 15,-10 20-12-15,6 24 3 16,1 25-10-16,7 11 9 15,22 8-60-15,22-9-96 16,40-32-379-16,13-33 42 16</inkml:trace>
        </inkml:traceGroup>
      </inkml:traceGroup>
    </inkml:traceGroup>
  </inkml:traceGroup>
</inkml:ink>
</file>

<file path=ppt/ink/ink1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15.47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4DC9B1B-1182-48FD-8288-D5B613D0CDA3}" emma:medium="tactile" emma:mode="ink">
          <msink:context xmlns:msink="http://schemas.microsoft.com/ink/2010/main" type="inkDrawing" rotatedBoundingBox="4090,787 5509,1877 5067,2453 3647,1362" semanticType="scratchOut" shapeName="Other">
            <msink:sourceLink direction="with" ref="{539F2CBE-8CD5-4E4A-B3A2-1CE3B5B9964B}"/>
          </msink:context>
        </emma:interpretation>
      </emma:emma>
    </inkml:annotationXML>
    <inkml:trace contextRef="#ctx0" brushRef="#br0">-2436-1803 737 0,'-7'-13'309'15,"5"2"6"-15,5-3-153 16,2-2-105 0,11 7-23-16,-7 3-1 0,2 1-14 15,1 8-5-15,-4 6-3 16,-14 7 14-16,1 9 2 15,-1 7 11-15,-13 11-6 16,2 0 1-16,6 7-15 16,-1-6-2-16,1 0-12 15,11-10 4-15,4 7-10 16,1-11 7-16,4 3-7 16,1 0 6-16,-6 3-2 15,0-3 10-15,-1 6-6 0,-2-9 8 16,1 7-7-1,3-1 4-15,-1-3-11 0,1 0 5 16,1 3-7-16,4-9 7 16,-3-2-6-16,0 0 8 15,8-1-6-15,4-1 7 16,0 13-7-16,6-11 6 0,7-4-8 16,-9 2 6-16,4 2-7 15,-2-15 8-15,-2 10-9 16,-4 0 9-16,3-4-9 15,-5-5 7-15,2-3-7 16,-3-2 7-16,6-3-9 16,-3 0 9-16,9-1-7 15,0-2 9-15,5 0-6 16,-2 3 8-16,4 0-8 16,-2-1 5-16,0-1-6 15,-7 4 5-15,4 1-7 16,-6-4 9-16,4 1-8 15,-3 5 6-15,8-5-7 16,-3-5 7-16,4 7-8 16,-6 0 8-16,1 1-7 15,-1-1 8-15,-2 3-9 16,-4-5 9-16,13-5-9 0,-4 1 8 16,7-7-9-16,-2 0 10 15,8-8-9-15,-11 5 10 16,4 4-9-16,-7 2 9 15,-2 2-10-15,-7 4 9 16,-2-1-9-16,-8-6 7 16,-2 6-7-16,-3-3 9 15,-1 8-8-15,-2-5 8 16,3 6-7-16,-2-6 10 16,3 0-48-16,-2-10 154 0,9-2-521 15,-8-13 183-15</inkml:trace>
  </inkml:traceGroup>
</inkml:ink>
</file>

<file path=ppt/ink/ink1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17.70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0ACFF3-597D-4F86-A0F9-F29E0814F848}" emma:medium="tactile" emma:mode="ink">
          <msink:context xmlns:msink="http://schemas.microsoft.com/ink/2010/main" type="inkDrawing" rotatedBoundingBox="4259,1947 5720,533 5771,585 4310,2000" semanticType="strikethrough" shapeName="Other">
            <msink:sourceLink direction="with" ref="{539F2CBE-8CD5-4E4A-B3A2-1CE3B5B9964B}"/>
          </msink:context>
        </emma:interpretation>
      </emma:emma>
    </inkml:annotationXML>
    <inkml:trace contextRef="#ctx0" brushRef="#br0">-2144-795 328 0,'-30'19'355'0,"4"6"-64"16,7-18-32-16,6-2-94 16,9 0-81-16,0 0-10 15,11-2-42-15,1-3-2 16,1-2-23-16,0 1 11 16,1 1-7-16,-1 0 17 15,1 0-5-15,4-4 26 16,5-7-5-16,15-10 10 15,8-23-17-15,27-30 3 47,8-9-26-47,24-22-1 0,-1-5-12 0,17-6 5 0,-10 17-7 0,17-23 7 16,-21 20-7-16,13-19 5 16,-15 21-6-16,-1 0 7 0,-31 29-8 15,-5 8 7 1,-31 34-6-16,-12 5 9 15,-20 22-4-15,-5 6 8 0,-15 8-8 16,-8 5 8-16,-3 12-10 16,-6 0 4-16,6 1-8 15,9 0 7-15,13-5-7 16,8-11 8-16,8-8-23 16,10-9-42-16,1-9-18 0,11-6-323 15,-2-2 56-15</inkml:trace>
  </inkml:traceGroup>
</inkml:ink>
</file>

<file path=ppt/ink/ink1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6:06.6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A12B97-741F-4E5A-B8D2-B9E3FC8D145B}" emma:medium="tactile" emma:mode="ink">
          <msink:context xmlns:msink="http://schemas.microsoft.com/ink/2010/main" type="inkDrawing" rotatedBoundingBox="3684,2702 3871,826 3940,832 3753,2709" shapeName="Other"/>
        </emma:interpretation>
      </emma:emma>
    </inkml:annotationXML>
    <inkml:trace contextRef="#ctx0" brushRef="#br0">-2588-1814 1116 0,'10'-15'287'16,"-13"3"78"-16,4 6-310 15,-1 12-43-15,0 11 1 16,-1 7-8-16,-1 24 10 15,-3 15-6-15,-6 19 7 16,-1 1-13-16,-7 23 7 16,0-7-9-16,-6 25 7 15,3-7-9-15,2 10 6 16,6-20-7-16,4 1 8 16,7-25-10-16,2 4 9 15,2-9-8-15,1 10 8 16,-4-7-8-16,2-7 8 15,3-14-8-15,-3-9 9 0,0-19-7 16,2-4 8-16,-4-9-8 16,1-2 10-1,-4-3-9 1,-4 3-1-16,-6-3-40 0,0-3-346 16,-1-3 95-16</inkml:trace>
  </inkml:traceGroup>
</inkml:ink>
</file>

<file path=ppt/ink/ink1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1:28.7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61E426A-058B-40D7-9894-B0910FC98FE6}" emma:medium="tactile" emma:mode="ink">
          <msink:context xmlns:msink="http://schemas.microsoft.com/ink/2010/main" type="inkDrawing" rotatedBoundingBox="12576,10242 14796,9390 15322,10762 13103,11614" hotPoints="13221,9946 13969,9839 15357,10234 14455,11093 13355,11310 12836,10907" semanticType="enclosure" shapeName="Hexagon"/>
        </emma:interpretation>
      </emma:emma>
    </inkml:annotationXML>
    <inkml:trace contextRef="#ctx0" brushRef="#br0">1617 253 708 0,'-5'-43'302'16,"-18"0"3"-16,-18-6-149 16,-14 5-107-16,-25 0-16 15,-6 30 4 16,44 8-25-31,-1 0-11 0,-149 1-2 16,3 20-3-16,-13 26 2 16,14 17 2-1,74 32 6-15,16 5 1 0,-4 40 2 16,29 6-1-16,19 29 0 0,31-18-5 16,32 4 0-16,32-38-1 15,42-7 2-15,18-34-2 16,41-14 1-16,10-29 3 15,43-16 2 1,-4-34 6-16,43-34 15 0,-20-14 2 16,23-35 15-16,-122 12 66 15,-1 3-58-15,90-100 2 16,-68 20-15-16,-38-17-9 16,-66 29-13-16,-86 71-16 15,-34 24-16-15,-36 10-23 16,-14 30-19-16,-30 14-42 15,11 16-299-15,-45 2-10 16,19 4-114-16</inkml:trace>
  </inkml:traceGroup>
</inkml:ink>
</file>

<file path=ppt/ink/ink1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8:10.06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E654AEE-D03D-42A4-B939-ED312DAECA56}" emma:medium="tactile" emma:mode="ink">
          <msink:context xmlns:msink="http://schemas.microsoft.com/ink/2010/main" type="writingRegion" rotatedBoundingBox="12759,6789 13048,6789 13048,7204 12759,7204"/>
        </emma:interpretation>
      </emma:emma>
    </inkml:annotationXML>
    <inkml:traceGroup>
      <inkml:annotationXML>
        <emma:emma xmlns:emma="http://www.w3.org/2003/04/emma" version="1.0">
          <emma:interpretation id="{BF36CC57-636F-4A10-9EC6-FB27E3CADCF7}" emma:medium="tactile" emma:mode="ink">
            <msink:context xmlns:msink="http://schemas.microsoft.com/ink/2010/main" type="paragraph" rotatedBoundingBox="12759,6789 13048,6789 13048,7204 12759,7204" alignmentLevel="1"/>
          </emma:interpretation>
        </emma:emma>
      </inkml:annotationXML>
      <inkml:traceGroup>
        <inkml:annotationXML>
          <emma:emma xmlns:emma="http://www.w3.org/2003/04/emma" version="1.0">
            <emma:interpretation id="{6719E83B-AB01-4CFA-AD93-C7253B0EAA05}" emma:medium="tactile" emma:mode="ink">
              <msink:context xmlns:msink="http://schemas.microsoft.com/ink/2010/main" type="line" rotatedBoundingBox="12759,6789 13048,6789 13048,7204 12759,7204"/>
            </emma:interpretation>
          </emma:emma>
        </inkml:annotationXML>
        <inkml:traceGroup>
          <inkml:annotationXML>
            <emma:emma xmlns:emma="http://www.w3.org/2003/04/emma" version="1.0">
              <emma:interpretation id="{DD8721B2-8FBF-4DC1-8FAD-878639A201C3}" emma:medium="tactile" emma:mode="ink">
                <msink:context xmlns:msink="http://schemas.microsoft.com/ink/2010/main" type="inkWord" rotatedBoundingBox="12759,6789 13048,6789 13048,7204 12759,7204">
                  <msink:destinationLink direction="with" ref="{AF392595-957F-44C6-A5B2-C2D7631ABDB7}"/>
                </msink:context>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b</emma:literal>
                </emma:interpretation>
                <emma:interpretation id="interp4" emma:lang="" emma:confidence="0">
                  <emma:literal>°</emma:literal>
                </emma:interpretation>
              </emma:one-of>
            </emma:emma>
          </inkml:annotationXML>
          <inkml:trace contextRef="#ctx0" brushRef="#br0">110 216 839 0,'1'0'397'0,"-4"5"22"16,-8 0-139-16,-1 4-123 0,-7 5-19 15,-1 7-48 1,-2 4-27-16,9 0-47 0,2 3-11 16,9-3-4-16,12-5-3 15,2-7-1-15,17-10 0 16,2-14-1-16,8-17 6 15,0-10 3-15,4-13 3 16,-15-3 3-16,-6 1 21 16,-13 8 4-16,-13 5 11 15,-12 18 0-15,-12 16-3 16,-2 17-18-16,-11 24-9 16,0 12-13-16,-1 17-1 15,12-8-1-15,10-5-2 16,17-15-1-16,18-11-2 15,9-24 0-15,10-12 0 16,1-9 0-16,-1-18 3 0,-7-3 1 16,-3-18 3-16,-13-1 1 15,-7-1 2-15,-5 14 0 16,-6 6 4-16,-5 26-1 16,-7 21-1-16,0 14-2 15,-1 13-2-15,6 2-4 16,17 7-1-16,13-7 8 0,24-20-132 15,17-23-182-15,-7-32-240 16</inkml:trace>
        </inkml:traceGroup>
      </inkml:traceGroup>
    </inkml:traceGroup>
  </inkml:traceGroup>
</inkml:ink>
</file>

<file path=ppt/ink/ink1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9:48:18.18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F392595-957F-44C6-A5B2-C2D7631ABDB7}" emma:medium="tactile" emma:mode="ink">
          <msink:context xmlns:msink="http://schemas.microsoft.com/ink/2010/main" type="inkDrawing" rotatedBoundingBox="6593,12136 12993,4341 15643,6516 9243,14312" semanticType="callout" shapeName="Other">
            <msink:sourceLink direction="with" ref="{59EE0644-4BF0-4A70-A3B8-C1854C37C237}"/>
            <msink:sourceLink direction="with" ref="{DD8721B2-8FBF-4DC1-8FAD-878639A201C3}"/>
          </msink:context>
        </emma:interpretation>
      </emma:emma>
    </inkml:annotationXML>
    <inkml:trace contextRef="#ctx0" brushRef="#br0">5936 981 863 0,'-33'-17'368'16,"8"-8"-2"-16,3 8-194 15,0-5-128-15,4 0-36 0,-12-5 7 16,0 4-14-16,-3-4 7 16,0 7-11-1,-12 1 7-15,2 8-12 16,-16 13-1-16,-5 7-16 0,-20 19-1 15,-5 15-10-15,-29 22 13 16,1 11 2-16,-27 16 19 16,46-23 25-1,1 0-4-15,-124 91 20 16,17-6-10-16,-25 10 13 16,19-4-21-16,33-23 5 15,28-18-19-15,-23 17 9 16,24-13-15-16,-19 21 10 15,22-24-12-15,-18 25 10 16,25-17-12-16,-23 26 10 16,24-18-12-16,-5 26 10 0,16-16-9 15,-12 12 8-15,32-12-9 16,-18 36 10-16,8-18-11 16,-5 21 10-16,10-12-10 15,-21 32 11-15,16-21-12 16,-16 27 13-16,13-18-11 15,-9 36 10-15,16-44-10 16,-5 25 11-16,21-36-10 0,0 24 11 16,24-35-8-16,8 25 10 15,25-42-10-15,4 25 11 16,13-32-12-16,11 12 8 16,10-27-11-16,7 4 10 15,11-29-11-15,21 4 10 16,6-24-11-16,25-5 9 15,12-18-10-15,31-14 12 16,4-21-10-16,28-21 10 16,-1-18-10-16,29-18 12 15,-12-3-13-15,25-6 11 16,-16 7-8-16,18-7 9 16,-24 7-10-16,27-20 10 15,-19-5-11-15,21-26 10 16,-16-7-9-16,34-29 11 0,-22 4-10 15,35-39 11-15,-16 5-9 16,34-38 5-16,-27 5-19 16,32-41-10-16,-35 28-17 15,25-35 7-15,-36 18-7 16,20-41 19-16,-32 32 9 16,19-34 17-16,-30 29-7 15,16-30 11-15,-33 40-8 16,12-32 13-16,-26 23-5 15,2-26 13-15,-23 33-7 0,4-25 10 16,-32 31-12-16,-5-35 7 16,-21 40-15-16,-10-33 6 15,-23 22-10-15,-9-24 9 16,-18 30-12-16,-15-25 10 16,-15 41-8-16,-16-8 9 15,-15 39-7-15,-20 14 31 16,-10 46-4-16,-25 10 16 15,-13 42-6-15,-37 31 9 16,0 31-29-16,-52 33-3 16,-8 34-27-16,-58 54-35 15,6 25-33-15,-59 47-332 16,33 16 68-16</inkml:trace>
  </inkml:traceGroup>
</inkml:ink>
</file>

<file path=ppt/ink/ink1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39:43.6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4B8C720-4B73-4C71-80E7-33A12F0599D9}" emma:medium="tactile" emma:mode="ink">
          <msink:context xmlns:msink="http://schemas.microsoft.com/ink/2010/main" type="inkDrawing" rotatedBoundingBox="17515,10350 19351,10398 19348,10525 17512,10477" shapeName="Other">
            <msink:destinationLink direction="with" ref="{19D58345-D4D3-4F70-9D04-9B7182BC1CB7}"/>
          </msink:context>
        </emma:interpretation>
      </emma:emma>
    </inkml:annotationXML>
    <inkml:trace contextRef="#ctx0" brushRef="#br0">-3056 770 1282 0,'-6'-43'366'0,"6"10"75"15,5 14-366-15,18 14 0 16,10 0-26 0,28 12 7-16,8 1 1 0,28 2-3 15,5-3-30-15,24 5-10 16,-10-2-11-16,19-4-2 16,-13-1 0-16,21-5 2 15,-18-8-1 1,11 3 1-1,-23-6 2-15,3 0-2 16,-37 14-1-16,-7 0 0 0,-24 2-2 16,-2 5-41-16,-19 4-35 15,-1-3-79-15,-15 4 470 0,-8 21-818 0,-9 2 392 16</inkml:trace>
  </inkml:traceGroup>
</inkml:ink>
</file>

<file path=ppt/ink/ink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19:30.9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8C9138E-04F1-4245-A07A-3016EC4C601A}" emma:medium="tactile" emma:mode="ink">
          <msink:context xmlns:msink="http://schemas.microsoft.com/ink/2010/main" type="inkDrawing" rotatedBoundingBox="18948,12996 23331,11949 23893,14301 19510,15349" hotPoints="23262,13425 21279,14947 18935,14078 20918,12556" semanticType="enclosure" shapeName="Ellipse">
            <msink:sourceLink direction="with" ref="{96BE8017-F932-4B3D-B3C9-D173489DC86B}"/>
          </msink:context>
        </emma:interpretation>
      </emma:emma>
    </inkml:annotationXML>
    <inkml:trace contextRef="#ctx0" brushRef="#br0">3048 699 880 0,'-63'-47'277'0,"-18"-5"41"16,-7 4-213-16,-28-10-102 16,-7 6 2-16,-36-8-27 15,-11 10-5-15,-40 5 3 16,17 12 10-16,-31 9 5 16,23 18 34-16,-15 17 8 15,31 14-5-15,-31 25-6 16,20 16-7-16,-18 31-9 15,22 10-4-15,-19 28-3 0,42-4 3 16,22 21-2-16,39-15-2 16,28 17-6-16,50-23 1 15,30 26-4-15,20-19 1 16,37 23 2-16,13-19 9 16,30 22-1-16,6-27 4 15,30 1-7-15,-3-35-1 16,41-12-2-16,-1-39 2 15,43-26-1-15,-3-30 7 16,49-21 2-16,-17-13 0 0,42-29 7 16,-24-10 6-16,44-35 18 15,-31-10 8-15,30-42 15 16,-50-1-5-16,5-26-3 16,-65 26-17-16,-20-25-9 15,-61 35-13-15,-34-5-4 16,-51 35-1-16,-43 1-6 15,-48 39 2-15,-63 8-1 16,-34 29-6-16,-80 15-3 16,-23 27 4-16,-85 24-12 15,-10 28-6-15,-60 20-20 16,39 6-11-16,-55 8-325 16,47-11 90-16</inkml:trace>
  </inkml:traceGroup>
</inkml:ink>
</file>

<file path=ppt/ink/ink2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1:28.1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B197C4F-90B9-4878-BB48-70CB57D417CE}" emma:medium="tactile" emma:mode="ink">
          <msink:context xmlns:msink="http://schemas.microsoft.com/ink/2010/main" type="inkDrawing" rotatedBoundingBox="13107,12233 14598,11407 15249,12580 13757,13406" semanticType="enclosure" shapeName="Other"/>
        </emma:interpretation>
      </emma:emma>
    </inkml:annotationXML>
    <inkml:trace contextRef="#ctx0" brushRef="#br0">1340 411 837 0,'-34'-39'222'0,"10"0"62"0,1-4-220 16,5 15 21-1,3 0-32-15,-21-35 19 16,12 29 61-1,1 1-85-15,-43-25-9 16,-8 19-23-16,-14 37-7 16,-9 21-9-16,-5 31 0 15,0 8 0 1,-15 17 2-16,15 4 1 16,-3 20 0-16,18-1-2 0,7 17 0 15,26-10-2-15,11 6 0 16,21-20 0-16,18 3-1 15,16-14 0-15,26 2-3 16,15-15 1-16,29 0-2 0,10-13 1 16,29-9 3-16,3-20 2 15,28-14 3-15,-10-17 3 16,14-19-1-16,-20-10 1 16,5-21 1-16,-26-4-2 15,-4-16 3-15,-28-4 1 16,-11-16 12-16,-28 7 1 15,-17-7 7-15,-24 7 1 16,-20-9 7-16,-13 17-13 16,-22 1 0-16,-8 17-10 0,-12 8-3 15,7 19-9-15,-15 6 1 16,11 12-22-16,-15 7 417 16,5 14-819-1,-9 5 393-15</inkml:trace>
  </inkml:traceGroup>
</inkml:ink>
</file>

<file path=ppt/ink/ink2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39:44.4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9D58345-D4D3-4F70-9D04-9B7182BC1CB7}" emma:medium="tactile" emma:mode="ink">
          <msink:context xmlns:msink="http://schemas.microsoft.com/ink/2010/main" type="inkDrawing" rotatedBoundingBox="17408,12125 19395,10665 19471,10768 17484,12228" semanticType="callout" shapeName="Other">
            <msink:sourceLink direction="with" ref="{44B8C720-4B73-4C71-80E7-33A12F0599D9}"/>
          </msink:context>
        </emma:interpretation>
      </emma:emma>
    </inkml:annotationXML>
    <inkml:trace contextRef="#ctx0" brushRef="#br0">-3158 2436 1054 0,'-8'-2'270'0,"7"-1"82"16,6 0-288-16,12 0 13 15,9-5-1-15,18-11 18 16,11-5 4-16,30-13 3 15,1-10-27-15,32-22-13 16,1-2-19-16,31-26-8 16,-8 3-21-1,30-26-6-15,-23 7-2 0,28-17-2 16,-28 14-1-16,-2-11 0 0,-31 27 0 16,-7 7 1-1,-45 28 1-15,-20 10 14 0,-22 28 6 16,-16 7 6-16,-12 17-2 15,-10 0 2-15,2 9-13 16,-2-1-4-16,5 2-10 0,8 3-55 16,9 4-61-16,16-6-408 15,8-5 60 1</inkml:trace>
  </inkml:traceGroup>
</inkml:ink>
</file>

<file path=ppt/ink/ink2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1:37.17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7209F20-3666-444C-98D2-F61C5C6922A9}" emma:medium="tactile" emma:mode="ink">
          <msink:context xmlns:msink="http://schemas.microsoft.com/ink/2010/main" type="inkDrawing" rotatedBoundingBox="11698,14470 15287,14626 15166,17402 11577,17246" semanticType="enclosure" shapeName="Other"/>
        </emma:interpretation>
      </emma:emma>
    </inkml:annotationXML>
    <inkml:trace contextRef="#ctx0" brushRef="#br0">2609 559 605 0,'-37'-36'268'0,"-10"-8"5"15,-8 1-67 1,-3-1-152-16,-11-3 4 15,-7-3 0-15,-10-3 11 16,8 6-4-16,-18 0-2 16,12 6-15-16,-6 5-9 15,13 8-16 1,-17 4-7-16,6 10-9 16,-15 8-4-16,4 9-2 15,-12 10-1-15,22 5 2 0,-4 9-3 16,18 4 2-16,-11 13-1 0,17 5 0 15,-15 12-2-15,12 6 2 16,-9 21-4-16,10-5 5 16,2 13-3-16,14-10 4 15,0 5-4-15,13-20 4 16,-2 4-3-16,2-15 3 0,-8 9-4 16,7-8 3-16,1 12-2 15,8-4 0-15,5 19-1 16,14 0 2-1,2 12-3-15,7-9 4 0,6 19-3 16,3-13 2-16,6 15-1 16,4-9 0-16,12 10-2 15,5-16 4-15,15 5-4 16,5-20 1-16,15-2-3 16,1-19 4-16,26-6-3 15,-1-18 3-15,25-4 0 16,-3-14 3-16,17 1-4 15,-17-6 4-15,12 1-3 16,-18-4 0-16,18-1 3 16,-8-3 5-16,10-7-2 15,-13-3 6-15,18-2-3 0,-18-4-2 16,16-4-5-16,-14 0 2 16,13-13-5-16,-15-1 5 15,12-11 1-15,-15-2 3 16,16-10-1-16,-23 1 4 15,7-9-2 1,-22 8-1-16,1-15-2 0,-18 4 4 16,5-8 10-16,-18 2 13 15,-1-15 24-15,-12 12 20 0,-10-10 22 16,-8 12-1-16,-5 1-5 16,-8 6-21-16,-8-14-20 15,0 7-21-15,-18-20-11 16,-13-6-4-16,-23-19-6 15,-14 15 3-15,-38-31-8 16,0 11-1-16,-23-13-8 16,-3 19 2-16,-42-7-101 15,9 35-48-15,-61 10-368 16,-2 41 10-16</inkml:trace>
  </inkml:traceGroup>
</inkml:ink>
</file>

<file path=ppt/ink/ink2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1:49.48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EBE0F8C-731A-4B41-A7B9-8F3C96548E19}" emma:medium="tactile" emma:mode="ink">
          <msink:context xmlns:msink="http://schemas.microsoft.com/ink/2010/main" type="inkDrawing" rotatedBoundingBox="12690,16368 14450,14303 15699,15368 13939,17433" semanticType="enclosure" shapeName="Other"/>
        </emma:interpretation>
      </emma:emma>
    </inkml:annotationXML>
    <inkml:trace contextRef="#ctx0" brushRef="#br0">1731 311 1022 0,'-4'-55'281'0,"-6"5"87"0,-18 19-207 31,14 15-48-31,0 2-78 0,-58-41-9 15,-13 10-17-15,-22 12-4 16,-9 14-3-16,18 45 0 16,-25 37-4-1,-4 12 2-15,-6 24 1 32,-2 8 1-17,5 20-1-15,30-13 0 16,6 24-1-16,20-11-1 0,-1 30 1 15,17-19 0-15,6 16 0 0,11-23 0 16,11 14 1-16,19-29-2 0,24 8-1 16,17-24-1-16,21 2 1 0,17-25 1 15,31-8 2 1,6-32 1-16,34-12 4 0,4-28-1 16,28-23 4-16,-10-31 3 15,26-39 3-15,-21-18-2 16,18-32 4-16,-25-1-5 0,8-26-1 15,-36 15-5-15,-11-16 2 16,-36 16-5-16,-26-23 17 16,-39 29 3-16,-25-8 5 15,-32 29-3-15,-37 4 1 16,-21 34-21-16,-40 21-6 16,-5 37-15-16,-51 37-44 15,0 42-38-15,-44 50-353 16,18 13 63-16</inkml:trace>
  </inkml:traceGroup>
</inkml:ink>
</file>

<file path=ppt/ink/ink2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2:01.40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77E959-96E3-4F37-9F59-E8E228AE3335}" emma:medium="tactile" emma:mode="ink">
          <msink:context xmlns:msink="http://schemas.microsoft.com/ink/2010/main" type="inkDrawing" rotatedBoundingBox="11001,17291 16167,16877 16190,17162 11023,17576" shapeName="Other"/>
        </emma:interpretation>
      </emma:emma>
    </inkml:annotationXML>
    <inkml:trace contextRef="#ctx0" brushRef="#br0">0 640 1181 0,'30'-11'257'0,"24"-3"110"0,25 0-342 31,-1 1-16-31,101-23-6 0,33-3 3 16,17-5 5 15,36-2 9-31,-82 24-1 0,44 2 2 0,-10-2-4 0,35 2-4 16,-25-1-8 0,40-4-2-16,-35 0-2 15,27 0 16-15,-35 3 2 0,17 0 2 16,-34 5 1-16,19 0 1 15,-36 6-17-15,17-2-1 16,-33 7-3 0,0-2 0-16,-38 5 0 0,-7 1-1 15,-38 7 0-15,-14 1-1 16,-30 1-1-16,-13 2-3 16,-20-1-1-16,-14-2 3 15,-14-3 1-15,-22 2 2 16,-9-4 2-16,-24-2 1 0,-13-1-3 15,-35-1-3 1,-7 0 3-16,-30 5-2 0,-7-1 1 16,-39 5 1-16,14 4 0 15,-35 2-3-15,1-2-1 16,-32 2-9-16,15-2 0 0,-36-2 0 16,16-4 0-16,-33 6 5 15,28-4 6-15,-37 11 2 16,43 1 2-16,-12 5-1 15,47-4-1-15,-3 6 1 16,65-8-2-16,3-1 2 16,46-4-2-16,21-4 2 15,37-3-1-15,17 1-3 16,34 0-6-16,35 1 3 16,29-1 1-16,53-4 0 15,31-6 5-15,49-7 7 16,11-7-4-16,54-6 1 15,-17-1-2-15,43-6 0 16,-22 2-3-16,41 3 3 16,-32-1-3-16,37 1 0 15,-40 2 0-15,28-3 1 16,-48 7-1-16,13-5 1 16,-56 8 0-16,-1-1 1 0,-53 6 0 15,-13-1-1-15,-44 4 0 16,-19-1-1-16,-35 3 1 15,-17 0 5-15,-19 1 5 16,-23 1-2-16,-18-2-1 16,-34-1-1-16,-21 3-6 15,-38 5-4-15,-16 5 0 0,-50 9 3 16,5 5 0-16,-46 1 3 16,2-1 0-16,-34 3 1 15,21-3-2-15,-46 1 1 16,19 4-5-16,-49 8-4 15,6 6-27-15,-47 9-294 16,40-5-91-16,-32-12-92 16</inkml:trace>
  </inkml:traceGroup>
</inkml:ink>
</file>

<file path=ppt/ink/ink2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2:10.36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AC2D75E-84A8-473A-BF4E-355005365263}" emma:medium="tactile" emma:mode="ink">
          <msink:context xmlns:msink="http://schemas.microsoft.com/ink/2010/main" type="inkDrawing" rotatedBoundingBox="17662,16906 22196,16759 22204,17003 17670,17150" shapeName="Other"/>
        </emma:interpretation>
      </emma:emma>
    </inkml:annotationXML>
    <inkml:trace contextRef="#ctx0" brushRef="#br0">-6 232 1138 0,'-2'-11'245'16,"6"6"108"-16,8 4-317 0,13-1 6 16,33 1 72-1,16 1-53-15,31-4-15 16,17 0-22-16,33 4-10 16,-9-2-4-16,44 1-5 31,-3 2 3-31,41 2-5 0,-10-6 3 0,40-3-4 0,-25-2 4 15,32 2-6-15,-37-2 6 16,24-2-7-16,-36 6 3 16,12 5-4-16,-37-4 5 15,16 8-6-15,-35 4 6 16,-5-1-4-16,-33-3 5 16,-7 4-7-16,-36-4 13 15,-12-2-1-15,-20 0 8 16,-13-1-5-16,-16-1 6 15,-10-2-11-15,-11 1 2 0,-7-2-6 16,-7-4 6-16,-23 0-2 16,-13 1 4-16,-29 0-10 15,-9-1-2-15,-34 3-22 16,5 0-2-16,-41 0-8 16,11-4 8-16,-42 3 2 15,4 4 18-15,-37 0 1 16,17-2 8-1,-55 10-13-15,26 1-3 0,-42 5-6 16,22 12 3-16,-13 0-5 16,41 1 11-16,-12 3 4 15,57-4 5-15,-2-5-2 16,37-6 5-16,10-4-3 0,37-9 2 16,10-2-1-16,31 0 1 15,19-3-6-15,29 1-5 16,40-3 0-16,28-1 1 15,56-5-2-15,19-3 7 16,67-5 4-16,7-3 3 16,48 0-3-16,-18 0 4 15,52 2-5-15,-32 0 2 16,40-1-6-16,-25 1 7 0,26 1-8 16,-41-6 5-16,12 3-5 15,-62 3-1-15,-13 0-35 16,-56 2-13-16,-33-2-342 15,-60-4 78-15</inkml:trace>
  </inkml:traceGroup>
</inkml:ink>
</file>

<file path=ppt/ink/ink2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3:14.2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7A05DE9-47C5-47C6-8A63-2DFEB79CE177}" emma:medium="tactile" emma:mode="ink">
          <msink:context xmlns:msink="http://schemas.microsoft.com/ink/2010/main" type="inkDrawing" rotatedBoundingBox="15357,7898 19079,7706 19095,8011 15373,8202" shapeName="Other"/>
        </emma:interpretation>
      </emma:emma>
    </inkml:annotationXML>
    <inkml:trace contextRef="#ctx0" brushRef="#br0">41 381 819 0,'-20'-26'308'16,"4"-12"38"-16,13 7-235 0,0-2 22 0,3 6-52 0,1-6 9 15,14 3 67-15,3 4-98 16,22 2-10-16,18 5-21 16,31 4-7-16,10 2-15 0,36 2-2 15,3 3-2 1,42 8 0 0,-8 0-3-16,43 2 3 15,-3 4-1 1,37-4-1-16,-23-12 0 15,23 4 2-15,-34-2-3 16,9-4 2-16,-39 8 0 16,6 3-1-16,-32 1 0 15,1-3 3-15,-36 1-3 32,-8-1 0-32,-32-2 1 0,-12 2 1 0,-26 8-3 15,-13-2 2-15,-19-4 0 0,-17 1-26 0,-22-2-50 0,-30 16-371 16,-11 3 81-16</inkml:trace>
  </inkml:traceGroup>
</inkml:ink>
</file>

<file path=ppt/ink/ink2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3:15.07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200A52E-535D-4C4A-85B0-BB41841E0A16}" emma:medium="tactile" emma:mode="ink">
          <msink:context xmlns:msink="http://schemas.microsoft.com/ink/2010/main" type="inkDrawing" rotatedBoundingBox="12828,10778 17750,10324 17755,10376 12833,10830" shapeName="Other"/>
        </emma:interpretation>
      </emma:emma>
    </inkml:annotationXML>
    <inkml:trace contextRef="#ctx0" brushRef="#br0">-7 463 932 0,'-9'-7'309'0,"13"-5"44"0,15 2-225 16,14 7-59-16,28-5 9 16,18 1-11-16,43-4 4 15,14 0-16-15,59-2-9 16,4 1-25-16,58-4-7 16,-5-4-7-16,62-6-2 15,-19-5-3-15,54-5 2 0,-26-2-3 16,36-1 2-16,-50 0-3 15,21 1 1-15,-64 13-1 16,-4 3 1-16,-144 13 0 16,1 1-1-1,89 3 0-15,-65 7 3 16,-33-5-37-16,-49 6-43 0,-75-17-356 16</inkml:trace>
  </inkml:traceGroup>
</inkml:ink>
</file>

<file path=ppt/ink/ink2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3:21.80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71FA011-5227-4808-A7A9-4F5B29F3B27F}" emma:medium="tactile" emma:mode="ink">
          <msink:context xmlns:msink="http://schemas.microsoft.com/ink/2010/main" type="inkDrawing" rotatedBoundingBox="4195,12991 10148,12909 10150,13050 4197,13131" shapeName="Other"/>
        </emma:interpretation>
      </emma:emma>
    </inkml:annotationXML>
    <inkml:trace contextRef="#ctx0" brushRef="#br0">146 187 1087 0,'-50'-11'617'0,"25"4"-543"0,0 3-54 0,-7-18-6 0,18 9 1 16,28 4-12-16,18 9 1 0,33-5-3 16,1 8 4-16,27-6-4 15,-5 5 3-15,15-1-4 16,-4 5 2-16,15-6-2 16,-10 4 2-16,18-3-3 15,-7 2 5-15,15-1-2 16,-8-7 6-16,25-4 2 15,-10 2 3-15,21-2-5 16,-14 1 4-16,23 4-7 16,-22-3-1-16,23 4-4 15,-14-3 8-15,23-7 1 16,-11 9 3 0,26-4-3-16,-23-6 5 0,28 3-10 15,-27 1 0-15,16-2-5 16,-24 4 3-16,26 6 2 15,-33 1 6-15,24 5-2 0,-29 0 5 16,17 5 8-16,-29-1 3 16,6 3-3-16,-27-2 2 15,9 2-4-15,-26-1-5 16,8 2-7-16,-17-1-1 16,2-1-5-16,-21-1 5 0,-1-3 0 15,-21-4 14-15,-8-2 4 16,-14-5 15-16,-7 0 14 15,-14-4 11-15,-7-2-6 16,-4-2-2-16,-4 4-15 16,-1-2-14-16,-9 2-15 15,6 4-23-15,-12 5-95 16,-9 16-403-16</inkml:trace>
  </inkml:traceGroup>
</inkml:ink>
</file>

<file path=ppt/ink/ink2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43:31.11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89732FD-72DD-4178-9897-60892F9B244C}" emma:medium="tactile" emma:mode="ink">
          <msink:context xmlns:msink="http://schemas.microsoft.com/ink/2010/main" type="inkDrawing" rotatedBoundingBox="10825,13242 22295,12943 22301,13160 10830,13459" shapeName="Other"/>
        </emma:interpretation>
      </emma:emma>
    </inkml:annotationXML>
    <inkml:trace contextRef="#ctx0" brushRef="#br0">-9 314 1158 0,'-11'-11'277'0,"14"6"95"0,14 12-341 0,24 4-15 15,14 4-15-15,34 3 1 16,12 0-2-16,33 0 2 16,6-7-1-16,34-11 1 15,-9-8-2-15,35-14 4 16,-8-8-2-16,33-4 0 15,-16 2 0-15,43 1 1 16,-20 7-3-16,44 2 1 0,-22 7-1 16,46-3 0-16,-27 4 0 15,48-3 2-15,-26 1-2 16,58 1 2-16,-27 1 0 16,47-1 1-16,-34 5-2 15,43 3 1-15,43 1-2 16,-8 6-1-1,3 2 3-15,-6 1-4 16,-5-2 3-16,-109 4-1 16,51-2 1-16,-53-1-1 15,27 4 2-15,-48-5-2 0,32 3 1 16,-64-4 0-16,15 4 0 16,-42-1-1-16,6 1 2 15,-39-6-3-15,0-1 2 16,-42-3-2-16,-15-4 15 15,-42-1 3-15,-18 5 8 16,-34-2 6-16,-12 3 27 16,-15 2-11-16,-9-5-1 15,-1 4-7-15,-3-4-7 16,-2 0-24-16,-2 5-9 16,4 3-37-16,1 0 23 15,1 12-429-15,-7-30 116 16</inkml:trace>
  </inkml:traceGroup>
</inkml:ink>
</file>

<file path=ppt/ink/ink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19:27.9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6BE8017-F932-4B3D-B3C9-D173489DC86B}" emma:medium="tactile" emma:mode="ink">
          <msink:context xmlns:msink="http://schemas.microsoft.com/ink/2010/main" type="writingRegion" rotatedBoundingBox="19257,12432 22989,12217 23101,14156 19369,14371">
            <msink:destinationLink direction="with" ref="{68C9138E-04F1-4245-A07A-3016EC4C601A}"/>
            <msink:destinationLink direction="with" ref="{88CE1B6D-61BE-4085-B229-C911B1B56112}"/>
          </msink:context>
        </emma:interpretation>
      </emma:emma>
    </inkml:annotationXML>
    <inkml:traceGroup>
      <inkml:annotationXML>
        <emma:emma xmlns:emma="http://www.w3.org/2003/04/emma" version="1.0">
          <emma:interpretation id="{DDEF0452-6E03-41F4-9FE0-C833B71C60BC}" emma:medium="tactile" emma:mode="ink">
            <msink:context xmlns:msink="http://schemas.microsoft.com/ink/2010/main" type="paragraph" rotatedBoundingBox="19257,12432 22989,12217 23101,14156 19369,14371" alignmentLevel="1"/>
          </emma:interpretation>
        </emma:emma>
      </inkml:annotationXML>
      <inkml:traceGroup>
        <inkml:annotationXML>
          <emma:emma xmlns:emma="http://www.w3.org/2003/04/emma" version="1.0">
            <emma:interpretation id="{0C383183-3FE9-43E4-B2D0-8FB869457F2C}" emma:medium="tactile" emma:mode="ink">
              <msink:context xmlns:msink="http://schemas.microsoft.com/ink/2010/main" type="line" rotatedBoundingBox="19257,12432 22989,12217 23101,14156 19369,14371"/>
            </emma:interpretation>
          </emma:emma>
        </inkml:annotationXML>
        <inkml:traceGroup>
          <inkml:annotationXML>
            <emma:emma xmlns:emma="http://www.w3.org/2003/04/emma" version="1.0">
              <emma:interpretation id="{FAF4CD37-CEB5-4C0D-94B9-77672444D027}" emma:medium="tactile" emma:mode="ink">
                <msink:context xmlns:msink="http://schemas.microsoft.com/ink/2010/main" type="inkWord" rotatedBoundingBox="19257,12432 22989,12217 23101,14156 19369,14371"/>
              </emma:interpretation>
              <emma:one-of disjunction-type="recognition" id="oneOf0">
                <emma:interpretation id="interp0" emma:lang="" emma:confidence="1">
                  <emma:literal/>
                </emma:interpretation>
              </emma:one-of>
            </emma:emma>
          </inkml:annotationXML>
          <inkml:trace contextRef="#ctx0" brushRef="#br0">55 56 776 0,'-24'-16'367'0,"7"7"34"0,6 6-196 0,8 1-110 16,14 5-26-16,12 4-42 16,15-4-40-16,12 0 21 15,21-3 0-15,1-6-3 16,12 1 1-16,-15-1-1 16,7-1-36-16,-17 3 204 15,-1 1-565-15,-14-8 221 16</inkml:trace>
          <inkml:trace contextRef="#ctx0" brushRef="#br0" timeOffset="-168.1774">862-532 897 0,'2'-34'323'0,"-9"2"47"15,-2 12-240-15,-8 3-31 0,-5 7-42 16,-10-1-18-16,-4 5-18 16,-11 7-11-16,2 6-7 15,-10 7-1-15,0 8-2 16,-11 20 1-16,5 7 0 15,-11 21 0-15,9 7-1 16,5 19-1-16,21-7-1 16,12 10-3-16,21-13 3 0,14 0-2 15,12-17 3 1,15-1 1-16,4-15 1 16,8-6 0-16,-4-11 3 0,-1 0-1 15,-14-8 0-15,-3 1 1 16,-16-6-2-16,-8 4 1 15,-6-8-2-15,-10 1 2 16,-6-4-1-16,-4-2 4 16,-4-9 0-16,-9-13-26 15,0-10-26-15,-6-25 65 16,1-15-417-16,2-26 135 16</inkml:trace>
          <inkml:trace contextRef="#ctx0" brushRef="#br0" timeOffset="293.8036">879-507 1062 0,'-22'17'224'0,"-4"13"107"16,7 11-308-16,5 12-1 16,8 5 1-16,10 5-1 15,10-3-4-15,4 2-8 16,2-5-2-16,0 4-4 16,-2-5 2-16,0 2-4 0,-2-9 2 15,5-2-9 1,-1-13-13-16,0-7-37 0,-1-18 13 15,2-15-312-15,-7-14 80 16</inkml:trace>
          <inkml:trace contextRef="#ctx0" brushRef="#br0" timeOffset="620.9743">1137-13 835 0,'-4'-6'301'0,"-2"4"25"0,6 8-208 15,5 5-75-15,-2 4-19 16,8 0-15-16,8 2 1 15,3-2-3-15,3-9-1 16,0-5-4-16,3-10 25 16,-6-8 3-16,-2-16 1 15,-1 1 2-15,-11-8 3 16,-9-3-23-16,-4 6-6 16,-8 13-2-16,-7 2-4 15,3 16-1-15,-4 14-3 16,2 9-1-16,1 21 4 15,2 6 3-15,2 9 4 16,9-1-1-16,5-1 4 16,5-13-5-16,7-5 0 15,10-11-2-15,7-13 5 16,10-10-2-16,16-20-36 0,0-10 217 16,9-16-568-16,-9-16 222 15</inkml:trace>
          <inkml:trace contextRef="#ctx0" brushRef="#br0" timeOffset="800.9603">1717-243 967 0,'-14'29'261'15,"-18"1"100"-15,7 8-277 16,-3 4-2-16,4-11-23 16,-1 10-10-16,6-5-30 15,5-3-12-15,8-5-2 0,1 2-9 16,7-11-18-16,1-5-30 15,0-12-2-15,-1-18-327 16,2-9 86-16</inkml:trace>
          <inkml:trace contextRef="#ctx0" brushRef="#br0" timeOffset="959.7427">1547-181 899 0,'-1'-6'311'0,"2"6"27"15,6 8-242-15,0 6-42 16,6 5-38-16,7 9-2 15,1-1 0-15,10-2-3 16,0-2-5-16,13 1 0 16,-3-9-2-16,5 6-16 15,-1-4 330-15,1 5-672 16,-14-8 317-16</inkml:trace>
          <inkml:trace contextRef="#ctx0" brushRef="#br0" timeOffset="1124.3028">2027-46 1045 0,'-1'-1'263'16,"-3"-1"81"-16,4 7-302 15,4 7-19-15,2 2-14 0,2 7-5 16,1 1 2-16,5 6-24 16,0-3-150-16,2 3-179 15,-5-9-12-15</inkml:trace>
          <inkml:trace contextRef="#ctx0" brushRef="#br0" timeOffset="1665.9537">2276-418 929 0,'-7'35'205'16,"-4"14"106"-16,3 5-268 15,3 9-2-15,5-6 3 16,8 5-13-16,3-11-15 0,6-1-7 16,5-13-3-16,8-4 0 15,0-19 3-15,12-14-2 16,-1-17-3-16,4-13-14 16,-1-1 0-16,-3 0-5 15,-14 9 2-15,-6 14-2 16,-6 16 13-16,-8 9-7 15,-3 8 4-15,-4 8-5 16,1-2 9-16,-2 1 2 16,-4-10 13-16,2 1 17 15,-4-9 13-15,0-1 12 16,-3-5 2-16,-7-4-4 16,1-5-16-16,-7-2-9 15,1-10-15-15,-5-6-4 16,5-1-6-16,3 3-43 15,8-1-19-15,10 7-328 16,-2 10 62-16</inkml:trace>
          <inkml:trace contextRef="#ctx0" brushRef="#br0" timeOffset="-2718.8591">1784-1460 983 0,'-16'23'227'0,"-6"-15"84"0,1 16-273 16,2-7-22-16,6 3 13 16,5 5 3-16,2 8 6 15,6-6-3-15,3 7 0 16,2 3-15 0,7 6-2-16,4 1-8 0,-3 10-3 15,-1-6-23-15,-1 12-343 16,-16-2 109-1</inkml:trace>
          <inkml:trace contextRef="#ctx0" brushRef="#br0" timeOffset="2234.1107">2893-90 1072 0,'6'-11'274'0,"-6"5"76"15,-2 7-310-15,5 4-20 16,1-3-19-16,5 2-1 16,5-2 5-16,5-5-2 15,3-2 1-15,5-6 0 16,-4-9 1-16,1-2-2 16,-7-3 1-16,-6-5-1 15,-8 6 0-15,-6 10-7 16,-7 14 0-16,-7 11 1 15,-2 10 0-15,-3 12 0 16,0 3 7-16,2 3-1 16,6-3 0-16,6 2-1 15,5-10 3-15,8-2-3 16,6-10 2-16,7-2 0 0,8-7 1 16,10-4-2-16,1-8 3 15,9 0-2-15,-6-6-1 16,-2-4-1-16,-5-1 0 15,6-9-1-15,-4-5 2 16,4-12-1-16,-1-8 1 16,1-23-1-16,-10-2 3 0,-2-9-4 15,-8 10 3-15,-10 3-3 16,-9 21 4-16,-3 11-6 16,-6 15 3-16,-8 10-9 15,-2 16 4-15,-8 15-4 16,-4 8 5-16,-7 21-2 15,5 7 7-15,3 18-3 16,8 2-1-16,13 9-1 16,14-12 2-16,12 6-1 15,8-20 1-15,22-6-1 16,3-15-2-16,16-6 4 16,5-16 4-16,9-8-24 15,-13-8-345-15,-10-4 110 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4:44.77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9D8807E-7E1A-47E8-AD0E-46A3EC957C80}" emma:medium="tactile" emma:mode="ink">
          <msink:context xmlns:msink="http://schemas.microsoft.com/ink/2010/main" type="writingRegion" rotatedBoundingBox="11308,10389 7375,12914 5932,10666 9865,8141"/>
        </emma:interpretation>
      </emma:emma>
    </inkml:annotationXML>
    <inkml:traceGroup>
      <inkml:annotationXML>
        <emma:emma xmlns:emma="http://www.w3.org/2003/04/emma" version="1.0">
          <emma:interpretation id="{7237AD60-5540-4D00-9958-221C4D3C6D82}" emma:medium="tactile" emma:mode="ink">
            <msink:context xmlns:msink="http://schemas.microsoft.com/ink/2010/main" type="paragraph" rotatedBoundingBox="11308,10389 7375,12914 5932,10666 9865,8141" alignmentLevel="1"/>
          </emma:interpretation>
        </emma:emma>
      </inkml:annotationXML>
      <inkml:traceGroup>
        <inkml:annotationXML>
          <emma:emma xmlns:emma="http://www.w3.org/2003/04/emma" version="1.0">
            <emma:interpretation id="{41F0FCA7-5B1D-42CA-8074-4C2FC108AD32}" emma:medium="tactile" emma:mode="ink">
              <msink:context xmlns:msink="http://schemas.microsoft.com/ink/2010/main" type="line" rotatedBoundingBox="11308,10389 7375,12914 5932,10666 9865,8141"/>
            </emma:interpretation>
          </emma:emma>
        </inkml:annotationXML>
        <inkml:traceGroup>
          <inkml:annotationXML>
            <emma:emma xmlns:emma="http://www.w3.org/2003/04/emma" version="1.0">
              <emma:interpretation id="{FD1FF348-E58E-4F94-BA9E-78AA3E2A0BC7}" emma:medium="tactile" emma:mode="ink">
                <msink:context xmlns:msink="http://schemas.microsoft.com/ink/2010/main" type="inkWord" rotatedBoundingBox="11308,10389 8639,12102 7196,9855 9865,8141"/>
              </emma:interpretation>
              <emma:one-of disjunction-type="recognition" id="oneOf0">
                <emma:interpretation id="interp0" emma:lang="" emma:confidence="0">
                  <emma:literal>o</emma:literal>
                </emma:interpretation>
                <emma:interpretation id="interp1" emma:lang="" emma:confidence="0">
                  <emma:literal>°</emma:literal>
                </emma:interpretation>
                <emma:interpretation id="interp2" emma:lang="" emma:confidence="0">
                  <emma:literal>O</emma:literal>
                </emma:interpretation>
                <emma:interpretation id="interp3" emma:lang="" emma:confidence="0">
                  <emma:literal>0</emma:literal>
                </emma:interpretation>
                <emma:interpretation id="interp4" emma:lang="" emma:confidence="0">
                  <emma:literal>@</emma:literal>
                </emma:interpretation>
              </emma:one-of>
            </emma:emma>
          </inkml:annotationXML>
          <inkml:trace contextRef="#ctx0" brushRef="#br0">2944-2111 1218 0,'-21'-104'264'0,"-7"14"108"0,0-5-358 0,4 31-19 0,-12-3 8 16,-5 13 11-16,-17 17 8 15,-4 18-1-15,-31 22-6 16,-10 32-7-16,-37 46-9 16,2 27-4-16,-23 46 6 15,15 9 12-15,-3 47 1 16,27-9-2-16,-1 34 3 15,29-15-5-15,16 35 1 0,31-35-4 16,17 15 1 0,22-39-3-16,16 4 1 15,19-46-4-15,23 0-2 16,14-37-1-16,33-8-1 16,15-28-2-16,27-17 1 0,5-29 4 15,35-23 5-15,-11-24 1 16,25-37 4-16,-18-20 4 0,23-44 4 15,-29-20 1-15,10-49 9 16,-25-9-2-16,4-43-3 16,-39 15-8-16,-11-41-2 15,-32 21-8-15,-25-12 5 16,-33 46 2-16,-36 15 1 16,-29 60-3-16,-56 24 4 15,-24 49-20-15,-63 30-36 16,-11 29-24-16,-49 32 336 15,18 35-734-15</inkml:trace>
        </inkml:traceGroup>
        <inkml:traceGroup>
          <inkml:annotationXML>
            <emma:emma xmlns:emma="http://www.w3.org/2003/04/emma" version="1.0">
              <emma:interpretation id="{C1F52DC8-E27D-473D-9FEA-B0573BD5A12A}" emma:medium="tactile" emma:mode="ink">
                <msink:context xmlns:msink="http://schemas.microsoft.com/ink/2010/main" type="inkWord" rotatedBoundingBox="10414,10171 8663,11295 7947,10179 9697,9055"/>
              </emma:interpretation>
              <emma:one-of disjunction-type="recognition" id="oneOf1">
                <emma:interpretation id="interp5" emma:lang="" emma:confidence="1">
                  <emma:literal/>
                </emma:interpretation>
              </emma:one-of>
            </emma:emma>
          </inkml:annotationXML>
          <inkml:trace contextRef="#ctx0" brushRef="#br0" timeOffset="-969.9258">2208-1318 813 0,'-22'-36'354'15,"7"-15"22"-15,8 10-189 0,10-16-58 16,15 4-45-16,21-11-13 16,10 9-27-16,24-9 1 15,9 13-9-15,17 1 5 16,-12 16-3-16,9 9 1 15,-19 14-17-15,0 11-6 16,-22 11-11-16,-5 12 1 16,-21 4-3-16,-18 12 5 15,-26 5 10-15,-32 25 14 16,-22 3 4-16,-30 30 5 16,2-3-6-16,-2 9-3 15,19-19-13-15,11-1-2 16,30-30-6-16,14 0 1 15,20-16-9-15,19-1-1 16,14-13-5-16,23-1 1 16,8-14-2-16,20-10 5 15,0-11-3-15,17-8-40 0,-13-3-33 16,-1-1-63-16,-27 7-378 16,-22 3 73-16</inkml:trace>
          <inkml:trace contextRef="#ctx0" brushRef="#br0" timeOffset="-646.6659">2834-476 1724 0,'-22'-3'422'0,"0"2"134"15,9 1-488-15,2 4-44 16,7 1-17-16,-1 3 17 16,2 1-13-16,9 4-573 15</inkml:trace>
          <inkml:trace contextRef="#ctx0" brushRef="#br0" timeOffset="-1523.4871">2103-1136 1022 0,'-1'-28'289'0,"-3"9"76"0,-2-3-247 16,-2 8-31-16,-3-3 18 15,-3 4-1-15,-9 7-8 16,-4 8-34-16,-11 16-17 16,-4 9-32-16,-13 17-6 15,0 11-2-15,-10 20 2 16,7-4-1-1,-5 24 2-15,14 4-4 16,8 9 1-16,16-14-3 0,10 7 1 16,15-23-2-16,15-6 1 15,12-18-4-15,22-9 2 16,6-21-1-16,17-15 4 16,0-15 2-16,11-24 3 15,-11-9 1-15,-3-13 2 16,-16-1-5-16,-14-9 30 0,-20 12 10 15,-20 3 26-15,-18 11 4 16,-19 6 7-16,-7 18-32 16,-13 10-12-16,0 13-26 15,-11 11-5-15,8 11-6 16,-1 0 2 0,14 2-2-16,10 4 2 0,23-9 0 15,19-2-37-15,23-9-58 16,33-19-374-16,18-16-102 0,18 3-150 15</inkml:trace>
        </inkml:traceGroup>
        <inkml:traceGroup>
          <inkml:annotationXML>
            <emma:emma xmlns:emma="http://www.w3.org/2003/04/emma" version="1.0">
              <emma:interpretation id="{1DAB818F-1AC1-4E82-A940-CC0E127A30B3}" emma:medium="tactile" emma:mode="ink">
                <msink:context xmlns:msink="http://schemas.microsoft.com/ink/2010/main" type="inkWord" rotatedBoundingBox="8163,11696 7052,12409 5997,10766 7108,10053"/>
              </emma:interpretation>
              <emma:one-of disjunction-type="recognition" id="oneOf2">
                <emma:interpretation id="interp6" emma:lang="" emma:confidence="1">
                  <emma:literal/>
                </emma:interpretation>
              </emma:one-of>
            </emma:emma>
          </inkml:annotationXML>
          <inkml:trace contextRef="#ctx0" brushRef="#br0" timeOffset="-187777.4455">68-419 908 0,'-11'1'391'16,"8"-2"16"-16,3-2-223 16,-3 9-52-16,1 3-52 0,-1 19-16 15,0 13-21-15,3 24-8 16,3-3-62-16,16 21-420 16,9-15 125-16</inkml:trace>
          <inkml:trace contextRef="#ctx0" brushRef="#br0" timeOffset="-187992.1488">-136-694 702 0,'2'-40'341'16,"3"5"9"-16,1 13-162 0,-2 3-12 15,1 8-42-15,1 4 17 16,1 5-21-16,-9 7-13 16,2 9-42-16,-17 22-20 15,-8 23-33-15,-10 32-9 16,-2 16-7-16,-1 14 0 16,15-18-3-16,13-9 0 15,16-34-2-15,15-13-1 16,15-22-2-16,20-19 2 15,4-17 0-15,15-14 4 0,0-19 0 16,7-17 1-16,-21-2-15 16,-6 1-62-16,-24 5-51 15,-23 10-376-15,-20 25 47 16</inkml:trace>
          <inkml:trace contextRef="#ctx0" brushRef="#br0" timeOffset="-188891.7387">574 100 1329 0,'-53'-10'268'0,"6"6"133"0,-1 2-403 16,30-28 14-16,-43 87 4 15,3-15 8-15,5 13-4 16,-7 26 6-16,7 3-15 15,3 13-5-15,14-6-7 0,9 11 1 16,15-19-2 0,15 12 1-16,12-8-3 0,15 2 2 31,6-22-2-31,22-7 4 0,3-27-2 0,29-27 4 16,1-28 0-1,22-34 4-15,-5-20-3 0,12-35 6 16,-21 3-4-16,0-25 2 15,-25 15 1-15,-19-10 21 16,-32 26 8-16,-26-8 24 16,-22 31 8-16,-32 4 16 15,-15 36-12-15,-25 17-2 16,-2 20-18-16,-21 17-3 16,15 16-20-16,-8 5-6 15,25 2-11-15,6-1-6 0,31-8-28 16,21-6-114-16,34-21-62 15,22-21-350-15,11-19-16 16</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3:19.5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F2296A7-5B2E-49B8-A5C1-2EFC3477E242}" emma:medium="tactile" emma:mode="ink">
          <msink:context xmlns:msink="http://schemas.microsoft.com/ink/2010/main" type="inkDrawing" rotatedBoundingBox="15712,15285 16081,13377 17690,13688 17320,15596" hotPoints="17571,14481 16673,15379 15775,14481 16673,13583" semanticType="enclosure" shapeName="Circle"/>
        </emma:interpretation>
      </emma:emma>
    </inkml:annotationXML>
    <inkml:trace contextRef="#ctx0" brushRef="#br0">973 221 628 0,'-9'-3'295'0,"-2"-6"8"0,0 1-157 0,-1-8-24 16,-7-6 14-16,9 11-24 16,2 2-5-16,-31-32-65 0,-3 5-2 15,-4 2-19-15,-7 7-1 16,22 30-6-16,-8-1 5 16,3 1-5-16,-7 1 6 0,9 7-1 15,-7 2 2-15,6-4-7 16,-7 16-3-16,6 4-7 0,-9 10-3 15,1 5-2-15,-2 18 2 16,5-5 0-16,1 13 3 16,10-5-4-16,2 8 2 15,6-7-3-15,-2 13 4 16,2-7-6-16,5 14 5 16,3-3-3-16,6 11 3 15,13-8-5-15,9 9 4 16,0-16-3-16,14 6 4 15,2-17-4-15,6 7 4 16,3-14-2-16,10 5 0 0,-4-11 0 16,13 4 0-16,-3-13 0 15,8-1 0-15,3-10 0 16,6-12 0-16,-6-10 0 16,11-7 3-16,-5-15-1 15,6-15 0-15,-6-4-1 16,11-16 3-16,-7-9-4 0,7-13 4 15,-14 0-2-15,0-8 4 16,-10 5-3-16,-2-9 6 16,-15 6-4-16,3-13 5 15,-4 4-3-15,0-12 7 16,-8 12-1-16,-2-4 8 16,-9 19-5-16,-6-11 9 15,-11 13-3-15,-7-10 7 16,-7 5-1-16,-10-11 13 15,-9 11-3 1,-10-8 26-16,-4 8-10 0,-18 1-3 16,-4 9-13-16,-30 5 3 15,-11 21-32-15,-36 15 2 16,1 18-8-16,-32 21 2 16,21 20-10-16,-4 32-50 15,36 17-119-15</inkml:trace>
    <inkml:trace contextRef="#ctx0" brushRef="#br0" timeOffset="-657.2432">981 195 235 0,'-4'6'-27'0,"2"0"27"16,5 0-96-16</inkml:trace>
  </inkml:traceGroup>
</inkml:ink>
</file>

<file path=ppt/ink/ink3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4:58.89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AFB481B-510F-47A6-853F-BA2F6088DF4B}" emma:medium="tactile" emma:mode="ink">
          <msink:context xmlns:msink="http://schemas.microsoft.com/ink/2010/main" type="inkDrawing" rotatedBoundingBox="13943,3399 19858,2984 20057,5827 14143,6241" semanticType="enclosure" shapeName="Other"/>
        </emma:interpretation>
      </emma:emma>
    </inkml:annotationXML>
    <inkml:trace contextRef="#ctx0" brushRef="#br0">165 497 918 0,'-5'-33'270'0,"-1"24"59"0,0 1-247 16,3 8-38-16,3 2-8 16,3-1-13-16,2 1 0 15,1 6-4-15,-2 4 1 16,1 18-6-16,-10 47 3 16,-5 18-3-16,-9 48-2 15,-6 14-6-15,-5 25 1 16,8-19-4-16,5 17 1 15,6-29-3-15,3 5 1 16,6-19-2-16,1 15 1 0,-4-22 1 16,2 5 3-16,3-16 1 15,3-3 1-15,2-34 1 16,4-13 14-16,0-21 7 16,1-16 15-1,-4-14 6-15,-1-7 25 16,-4-9-2-16,-1-5 10 0,2-4-14 0,0-7-8 15,-1-4-25-15,2-4-15 16,2 1-18 0,1-1-1-16,-3 3-2 0,4 5 2 15,-1 2-2-15,0-1 0 16,0 2-1-16,5-1 1 16,0-1-2-16,5-4 0 15,6 1 0-15,13-1-1 16,8 3 0-16,26 0-1 15,8 6 0-15,27 0 1 16,1 3-1-16,33 1 1 16,-2 2-1-16,34-4 3 15,-7 3 0-15,37-5 1 16,-12 0-1-16,33-4 3 0,-15 4-1 16,24 11-1-1,-24 2-1-15,20 7 3 0,-32 8-3 16,18 6 2-16,-20-9-1 15,22 5 1-15,-31-11-3 16,32-8-7-16,-25-6-5 16,12-15-2-16,-26-2-3 0,13 0-6 15,-37 1 5 1,-6-6 4-16,-31 12 3 0,-2-7 3 16,-29 1 8-16,4-11 4 15,-14 4-1-15,2-7 1 16,-14 3-1-16,-1-6 0 15,-16 9-1-15,-2-12 1 16,-15 1 0-16,3-9 0 16,-3 2 1-16,1-10 1 15,-4 3-2-15,0-11 2 16,-6 7 1-16,-15-21 0 16,-5 0-1-16,-12-15 3 15,-4-1 0-15,-10-13 8 16,-1 18 1-16,0-5 3 15,4 18-2-15,-7-8-1 16,7 14-9-16,-1-6-1 16,5 12-3-16,-4-1-1 15,9 12 0-15,-1-1 1 0,2 9-2 16,-2 3-1-16,4 8-1 16,-9 5-1-16,1 8-2 15,-10 2 0-15,-3 6-1 16,-15 1 1-16,-6-2 0 15,-19 4 2-15,2 4 0 16,-37-1 4-16,-7 6-2 16,-29-5 4-16,0-1-1 15,-55-11 2-15,4-2-1 0,-38-17-2 16,5 1 1-16,-35-1 0 16,26-9-2-16,-26 2 2 15,39 11 1-15,-27 2-1 16,20 6-1-16,-18 10-2 15,26-5 0-15,-37-3 2 16,30-11-2-16,-23 0-1 16,34 10 3-16,-7 12-2 15,43 17-3-15,4 33 4 16,50 21 3-16,13 26-79 16,47 11-53-16,28 32-346 15</inkml:trace>
  </inkml:traceGroup>
</inkml:ink>
</file>

<file path=ppt/ink/ink3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5:11.33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077F4B-4FEB-45D8-8F4B-269AC7335079}" emma:medium="tactile" emma:mode="ink">
          <msink:context xmlns:msink="http://schemas.microsoft.com/ink/2010/main" type="inkDrawing" rotatedBoundingBox="18231,15068 18832,8170 20034,8275 19433,15173" shapeName="Other"/>
        </emma:interpretation>
      </emma:emma>
    </inkml:annotationXML>
    <inkml:trace contextRef="#ctx0" brushRef="#br0">53 293 1341 0,'-3'-52'351'0,"44"-4"93"15,39 7-405-15,43 1 4 16,20 5-45-16,34 14 0 15,-18 19 0-15,-1 29-2 16,-36 17 0-16,-10 20 0 16,-47 6-2-16,-36 25 3 15,-40 12 10-15,-52 49 4 16,-36 1 12-16,-54 34 20 0,2-4 9 16,-20 21 11-16,35-43-1 15,12 14-9-15,56-31-18 16,15-4-12-16,39-36-19 15,23 4-3-15,24-21-2 16,24 6-1-16,10-18 0 16,24 4 4-16,-3-12 1 0,5 17 0 15,-17-8 0-15,-10 24 0 16,-31 7-2-16,-23 38-1 16,-23 0 1-16,-17 24 1 15,-14-8-1-15,-13 9 3 16,5-30-3-16,-7-1 1 15,16-27 0-15,4-1 1 16,9-22-3-16,6 12 1 16,6-5 0-16,-3 31-1 15,5-10 0-15,5 26 1 16,-2-7-2-16,0 12 1 16,4-23 0-16,3 12 1 15,-4-19 0-15,-5 17 2 0,-4-20-1 16,-14 18 1-16,1-15-1 15,-8 5 0-15,4-22-2 16,1 10 13-16,5-22 3 16,-2 17 7-16,5-8-1 15,-2 6 1-15,7-17-13 16,-1 3-3-16,4-21-3 16,1 2-40-16,9-15-132 15,14-18-376-15</inkml:trace>
  </inkml:traceGroup>
</inkml:ink>
</file>

<file path=ppt/ink/ink3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5:21.4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3764E69-4B55-49C9-83C0-E0937350B1AD}" emma:medium="tactile" emma:mode="ink">
          <msink:context xmlns:msink="http://schemas.microsoft.com/ink/2010/main" type="writingRegion" rotatedBoundingBox="20446,8585 31711,7224 32157,10920 20892,12280"/>
        </emma:interpretation>
      </emma:emma>
    </inkml:annotationXML>
    <inkml:traceGroup>
      <inkml:annotationXML>
        <emma:emma xmlns:emma="http://www.w3.org/2003/04/emma" version="1.0">
          <emma:interpretation id="{AECFB586-2AE7-46CF-9BFC-C2FC65CAFCCC}" emma:medium="tactile" emma:mode="ink">
            <msink:context xmlns:msink="http://schemas.microsoft.com/ink/2010/main" type="paragraph" rotatedBoundingBox="20422,8717 31260,7130 31591,9389 20752,10976" alignmentLevel="1"/>
          </emma:interpretation>
        </emma:emma>
      </inkml:annotationXML>
      <inkml:traceGroup>
        <inkml:annotationXML>
          <emma:emma xmlns:emma="http://www.w3.org/2003/04/emma" version="1.0">
            <emma:interpretation id="{76CCB172-23DF-4E55-A26A-6F27863AB70F}" emma:medium="tactile" emma:mode="ink">
              <msink:context xmlns:msink="http://schemas.microsoft.com/ink/2010/main" type="line" rotatedBoundingBox="20422,8717 31260,7130 31591,9389 20752,10976">
                <msink:destinationLink direction="with" ref="{646E8F8A-8781-4DF9-A2E3-7917E132A8C3}"/>
              </msink:context>
            </emma:interpretation>
          </emma:emma>
        </inkml:annotationXML>
        <inkml:traceGroup>
          <inkml:annotationXML>
            <emma:emma xmlns:emma="http://www.w3.org/2003/04/emma" version="1.0">
              <emma:interpretation id="{64DCA47D-4551-4535-8BBA-8D32472D06B7}" emma:medium="tactile" emma:mode="ink">
                <msink:context xmlns:msink="http://schemas.microsoft.com/ink/2010/main" type="inkWord" rotatedBoundingBox="20422,8717 27936,7617 28266,9876 20752,10976"/>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F</emma:literal>
                </emma:interpretation>
              </emma:one-of>
            </emma:emma>
          </inkml:annotationXML>
          <inkml:trace contextRef="#ctx0" brushRef="#br0">4256-778 888 0,'-30'-52'309'0,"6"0"71"15,1 2-240-15,20 0 20 16,20 17-49-16,24-6-12 16,15 1-38-1,32-6-7-15,9 2-25 0,24-2 6 16,-8 8-1-16,7 9 0 16,-27 18-13-16,-12 12-11 15,-30 13-9-15,-22 9-3 16,-30 5 0-16,-29 10 2 15,-25 4 2-15,-25 16 5 16,-8-2 1-16,-12 6 2 16,22-10-3-16,9-7 3 15,25-17-5-15,11-9 2 16,23-2-4 0,15 0-1-16,16-5 0 0,21 4 0 15,11-3 1 1,16-4 1-16,-1 2 1 15,2 7-1-15,-20 2-2 0,-6 6-2 0,-20 8 0 16,-7 4-1-16,-14-3-1 16,-12 6 2-16,-9-6 0 15,-13 1 1-15,-8-5-4 16,-16 0 34-16,0-6 13 16,-17-5 25-16,5-15 9 0,-1-2 24 15,15-8-26-15,-2-6-7 16,19-2-25-16,6 0-8 15,8-5-20-15,3 2-9 16,16 3-7-16,13 0-3 16,5 5-16-16,14 4-46 15,3 5-39-15,9 11-133 16,3 7-3-16,11-6-345 16,-5 3 31-16</inkml:trace>
          <inkml:trace contextRef="#ctx0" brushRef="#br0" timeOffset="453.1942">4549 58 753 0,'-50'-9'419'16,"12"0"10"-16,13 1-134 0,4 0-80 15,17 8-60-15,10-2-25 16,8 1-57-16,22-4-15 15,21-4-34-15,21-7 1 16,13 2 6-16,16-8 1 16,-9 5-17-16,-5-1-4 15,-23 4-6-15,-12-3 0 16,-17 9-1 0,-8 0 7-16,-16 5-41 0,-12 8-153 15,-8 4-355-15,-10 2 29 16</inkml:trace>
          <inkml:trace contextRef="#ctx0" brushRef="#br0" timeOffset="-926.6119">4594-794 361 0,'-15'-86'481'0,"13"6"-111"16,21 9 17-16,6 59-165 16,-3 7-86-16,-2 15-24 15,-7 13-46-15,-5 23-20 16,-8 8-41-16,-4 25-1 16,3 1 1-16,-2 9 2 15,1-5-1-15,4 13 3 16,-1-14-2-16,-1 3-31 15,0-17-51-15,5-23-369 0,4-26 73 16</inkml:trace>
          <inkml:trace contextRef="#ctx0" brushRef="#br0" timeOffset="-1316.5701">5526-395 1033 0,'15'-13'766'31,"2"2"-648"-31,-1-12-33 0,-27 17-57 16,-26 24-9-16,-20 18-9 16,-21 24-7-16,-4 3-4 0,-4 6 1 15,11-11 7 1,1-6 11-16,21-18 1 0,9 1 3 15,12-13 0-15,20-3-5 16,21-7-11-16,27-4 5 16,10-8-3-16,31-6 0 15,6-5 0-15,11-3 1 16,-9 1-4-16,1 5-1 16,-30 3 0-16,-10 9-1 15,-26 5-2-15,-18 7 0 16,-13 4 2-16,-11 2-32 15,0-2-45-15,-2-5-373 16,12-14 77-16</inkml:trace>
          <inkml:trace contextRef="#ctx0" brushRef="#br0" timeOffset="-9050.9527">679 19 1116 0,'-643'-38'992'79,"643"51"-992"-79,-6 7-3 15,6-4 1-15,13 3-4 16,5 20 2-16,22 2 0 15,19-3 2-15,26-1 1 32,0-5 3-32,7-1-1 0,-10-1 2 0,-12 6-1 15,-28 0 1-15,-20 21-6 16,-25-1 1-16,-30 18-6 16,-20-8 5-16,-33 20 4 15,-4-14 12-15,-13 5 21 16,14-20 6-16,4-3 2 15,35-22-3-15,14-13-10 16,26-12-19-16,29-7-28 16,23-17-48-16,46-19 424 0,27-11-816 15,38-30 370-15</inkml:trace>
          <inkml:trace contextRef="#ctx0" brushRef="#br0" timeOffset="-8524.2495">1142 374 966 0,'11'0'330'0,"-32"14"31"0,-23 19-237 15,-7 14-94-15,-6 8-16 16,5-5 2-16,13 3-2 16,20-13-4-16,16-4-4 15,14-3-3-15,11-5 2 16,10-19 3-16,19-10 13 16,3-12 10-16,12-24 10 15,-7-11 3-15,5-13 14 16,-15-6 7-16,-5-10 16 15,-19 11-1-15,-9 6-8 16,-13 23-13-16,-11 16-26 16,-5 20-22-16,1 13-10 15,6 10 1-15,9 6-7 16,14-2 5-16,22 0-3 16,18-18 4-16,32-27-2 15,8-18 8-15,30-34-2 0,-8-20 3 16,11-11-4-1,-23 11 3-15,-7-25-4 0,-34 20 1 16,-26 8-3-16,-33 24-8 16,-40 26-8-1,-29 49 2-15,-26 38-2 0,0 20 6 16,-4 16 4-16,23-4 10 16,6 15-4-16,24-18 1 0,9 13-5 15,14-9 6-15,8 15-7 16,15-21 7-16,8 4-6 15,4-21 7-15,6 1-5 16,-3-21 6-16,2-1-2 16,-4-10-18-16,8 5-69 15,5-24-39-15,24-18-177 16,5-13-196-16,12-28-14 16</inkml:trace>
          <inkml:trace contextRef="#ctx0" brushRef="#br0" timeOffset="-7731.0683">2561 115 1200 0,'-32'0'270'0,"-24"20"107"16,-4 10-346-16,-6 12-8 15,8 7 0-15,13 3-1 16,25-7 0-16,16 10-4 16,20-8-12-16,20-6-5 15,8-20 5-15,22-10-2 0,0-27 6 16,15-28 10-16,-4-11 13 15,5-8 16 1,-15 4 9-16,-3 10 5 0,-23 19-10 16,-8 16-13-1,-16 17-19-15,-6 8-10 0,-3 6-5 0,2 12-1 16,-1-4 2-16,11 1-2 16,9-4 3-16,14-11-3 15,6-8 4-15,15-17-4 16,2-8 3-16,6-11-4 15,-9 0 1-15,4-14-6 16,-20 11 3-16,-9 5-4 16,-14 12 1-16,-12 7-7 15,-10 15 0-15,-2 16 1 16,-2 4 2-16,2 4 0 16,5-1 7-16,12 6-1 15,7-15 0-15,18-9 0 16,8-8 3-16,11-3-3 15,0-2 5-15,15 2-3 16,-12 9-1-16,3 19-5 16,-9 13 5-16,-3 15-6 0,-19 5 3 15,-9 10-2-15,-19-10 3 16,-13-2-6-16,-15-10 4 16,-18-8 1-16,-7-13 4 15,-12-7 2-15,7-7 10 16,3-7 3-16,14-8 5 15,13-8-3-15,13-7-2 16,31-23-8-16,14-12-5 0,29-18-10 16,11-6 1-16,31-13-5 15,-12 17 3-15,2-8-1 16,-18 16 5-16,-4 7 0 16,-27 16 3-16,-9-4-1 15,-14 24 4-15,-13 1-2 16,-14 6 4-16,-18 5-5 15,-7 10 1-15,-12 5-4 16,-6 7 2-16,1 11-5 16,9 3 9-16,5 7-7 15,14 12 5-15,12 4-6 16,8 1 5-16,26 4-4 16,13-7 6-16,26-19-127 15,15-21-371-15</inkml:trace>
          <inkml:trace contextRef="#ctx0" brushRef="#br0" timeOffset="804.8688">4687 474 924 0,'-38'6'444'0,"18"-12"-5"15,12 1-146-15,14 1-191 16,24-1-20-16,12-9-18 0,32-8-15 16,9 2-32-16,11-6 9 15,-9 6-2-15,-1 12-3 16,-24 14-7-16,-13 13-4 16,-17 8-10-16,-22 18-3 15,-21 4-2-15,-21 12 1 16,-20 1 2-16,-27 14 4 15,-2-11 3-15,-13 4 17 16,10-17 11-16,7-9 8 16,32-13-1-16,13-5-2 15,26-12-18-15,35-4-11 16,21 1-9-16,39-12-1 16,18-7 2-16,40-8 3 15,-5-9 2-15,15-3 1 0,-26 4 0 16,-5 9-20-16,-38 13-116 15,-6 0-417-15,-28-2 81 16</inkml:trace>
          <inkml:trace contextRef="#ctx0" brushRef="#br0" timeOffset="-6962.1273">5588-386 1358 0,'16'2'313'15,"-2"10"118"-15,-1 15-387 0,2 17-36 16,4 2 8 15,1 1-8-31,15 62-6 0,-2 12-1 16,-5 9-2-16,-6 2 2 16,-23-45 0-16,-6-7 1 15,-4-24 2-15,0-17-1 16,-4-20 16-16,-6-6 27 15,7-20 5-15,0-16 7 16,5-15 0-16,12-28-13 16,9-29-29-16,12-25-10 15,1 3-11-15,6-4-3 16,-6 13-2-16,-6 7 2 16,-3 24 2-16,0 13 5 0,-7 20 2 15,7 17-6-15,4 27-3 16,10 14 0-16,4 13-2 15,10 20 1-15,-3 3 4 16,1 5 3-16,-14-11 0 16,-9-1-1-16,-20-21 0 15,-26 1-1-15,-23-12 1 16,-25 3 4-16,-2-6 4 16,-6 0 2-16,17-6 3 0,17 5 0 15,26-7 1-15,18 7-72 16,30-4-56-16,43-5-369 15,8-4 33-15</inkml:trace>
          <inkml:trace contextRef="#ctx0" brushRef="#br0" timeOffset="-5992.119">6198-153 1116 0,'5'1'340'0,"0"-6"54"0,-2 5-313 16,9 16 10-16,6-3-44 15,11 10 3-15,3 5 1 16,13 8-12-16,-3-4-28 0,2-4-4 16,-1-6-5-16,7-11 28 15,-3-13 7-15,13-18 8 16,-4-7 0-16,2-9 6 16,-13-6-27-1,-4-11-8-15,-14 9-8 16,-7 3 12-16,-12 8 5 0,-6 17 1 15,-12 23 0-15,-9 16 1 16,-4 8-15-16,-1 13-7 16,7 2-5-16,12 1 1 15,16-6-1-15,16 0 1 16,11-15 0-16,17-4 3 16,1-11 0-16,8-16 2 15,1-12-1-15,10-14 3 0,-8-7-1 16,4-10 0-1,-7-15-1-15,-12-9 2 0,-22 10-4 16,-19 1 0-16,-19 14-3 16,-19 30-3-16,-9 20-2 15,-3 19 9-15,3 16-23 16,14 10-117-16,19-21-401 16</inkml:trace>
        </inkml:traceGroup>
        <inkml:traceGroup>
          <inkml:annotationXML>
            <emma:emma xmlns:emma="http://www.w3.org/2003/04/emma" version="1.0">
              <emma:interpretation id="{896233E4-3CFF-4628-818F-33A9EE06A742}" emma:medium="tactile" emma:mode="ink">
                <msink:context xmlns:msink="http://schemas.microsoft.com/ink/2010/main" type="inkWord" rotatedBoundingBox="28574,8263 31366,7854 31466,8537 28674,8946"/>
              </emma:interpretation>
              <emma:one-of disjunction-type="recognition" id="oneOf1">
                <emma:interpretation id="interp5" emma:lang="" emma:confidence="1">
                  <emma:literal/>
                </emma:interpretation>
              </emma:one-of>
            </emma:emma>
          </inkml:annotationXML>
          <inkml:trace contextRef="#ctx0" brushRef="#br0" timeOffset="-2596.8829">8840-971 1270 0,'27'-9'290'0,"-18"-4"107"15,-21 16-366-15,-20 14-26 0,-35 24-5 16,-15 6 6-16,-26 13 0 16,-25 18 8-1,1-4-8-15,24-13-2 16,12-4 1-16,27-10-4 15,41-24-1-15,20-2-2 16,16-5 0-16,28-1 2 16,14-5 1-16,35-1 2 15,3-4 4-15,33-7-1 16,-7-1-1-16,11-5 0 16,-20-3 2-16,4 0-5 15,-39 3 5-15,-10 1-52 16,-26-1-51-16,-7-5-319 15,-21-1 41-15</inkml:trace>
          <inkml:trace contextRef="#ctx0" brushRef="#br0" timeOffset="-2204.6724">9848-1210 1455 0,'16'-32'365'15,"-30"6"114"-15,-5 20-412 16,-4 6-38-16,-1 5-14 16,-4 14-8-16,11 4 0 0,6 12-11 15,4 6 4 1,10 7-9-16,12-1 10 0,22 10-4 16,9-7 6-16,21-5-2 15,4-7 5-15,9-14-5 16,-18-10 4-16,-2-2-5 15,-23-2 3-15,-11 1-7 16,-26 3-3-16,-24 8-1 16,-23-2 6-16,-27 12-3 15,-9-1 7-15,-11 5 4 16,14-9 3-16,-6 1 4 16,19-11 5-16,-2 2-1 15,14-9 4-15,3-3-4 16,17-5-7-16,10-4-7 15,14-9-52-15,16-9-379 0,14-4-76 16,17-52-153-16</inkml:trace>
          <inkml:trace contextRef="#ctx0" brushRef="#br0" timeOffset="-2007.2006">9944-1252 1415 0,'-6'-17'396'16,"9"0"95"-16,12 7-395 15,29 4-30-15,19 0-34 0,33-1-7 16,13 3-3-16,25-1-8 16,-14 0-30-16,-2 7-495 15,-32-7 164 1</inkml:trace>
        </inkml:traceGroup>
      </inkml:traceGroup>
    </inkml:traceGroup>
    <inkml:traceGroup>
      <inkml:annotationXML>
        <emma:emma xmlns:emma="http://www.w3.org/2003/04/emma" version="1.0">
          <emma:interpretation id="{9AFF7691-AD75-422B-B815-DB6D6CFAC140}" emma:medium="tactile" emma:mode="ink">
            <msink:context xmlns:msink="http://schemas.microsoft.com/ink/2010/main" type="paragraph" rotatedBoundingBox="20939,10871 31990,9536 32157,10920 21106,12254" alignmentLevel="1"/>
          </emma:interpretation>
        </emma:emma>
      </inkml:annotationXML>
      <inkml:traceGroup>
        <inkml:annotationXML>
          <emma:emma xmlns:emma="http://www.w3.org/2003/04/emma" version="1.0">
            <emma:interpretation id="{189392FB-1ABD-4951-8CC4-B92882CE1F02}" emma:medium="tactile" emma:mode="ink">
              <msink:context xmlns:msink="http://schemas.microsoft.com/ink/2010/main" type="inkBullet" rotatedBoundingBox="21007,11431 22640,11234 22691,11656 21058,11853"/>
            </emma:interpretation>
            <emma:one-of disjunction-type="recognition" id="oneOf2">
              <emma:interpretation id="interp6" emma:lang="" emma:confidence="0">
                <emma:literal>→</emma:literal>
              </emma:interpretation>
            </emma:one-of>
          </emma:emma>
        </inkml:annotationXML>
        <inkml:trace contextRef="#ctx0" brushRef="#br0" timeOffset="1406.8354">466 2560 1104 0,'-49'-24'380'0,"29"2"82"16,23-2-282-16,13 4-67 15,56-10-5-15,25-4-44 16,52-21-24-16,3-6-8 16,39-12-9-16,-20 9-9 15,8 3-10-15,-44 23 2 16,-8 7-4-16,-46 12-8 0,-16 6-66 16,-34 12-39-16,-31 9-68 15,-23 7 243-15,-43 15-562 16,-16 5 271-16</inkml:trace>
        <inkml:trace contextRef="#ctx0" brushRef="#br0" timeOffset="1641.7982">653 2533 1066 0,'-37'14'260'0,"14"-5"99"16,28-1-300-16,29-8 12 15,21-9 10-15,47-13 23 16,19-8 0-16,32-17-9 15,-5 5-25-15,21-12-21 16,-29 7-29-16,-1 6-28 0,-39 12-67 16,2-14-41-16,-25 10-352 15,-8-8 37-15</inkml:trace>
      </inkml:traceGroup>
      <inkml:traceGroup>
        <inkml:annotationXML>
          <emma:emma xmlns:emma="http://www.w3.org/2003/04/emma" version="1.0">
            <emma:interpretation id="{998A48F7-600D-4115-BAD3-7B46D0A441E8}" emma:medium="tactile" emma:mode="ink">
              <msink:context xmlns:msink="http://schemas.microsoft.com/ink/2010/main" type="line" rotatedBoundingBox="22624,10668 31990,9536 32157,10920 22791,12051"/>
            </emma:interpretation>
          </emma:emma>
        </inkml:annotationXML>
        <inkml:traceGroup>
          <inkml:annotationXML>
            <emma:emma xmlns:emma="http://www.w3.org/2003/04/emma" version="1.0">
              <emma:interpretation id="{548B5A07-9A17-421D-8F1C-6D69BE5C28F9}" emma:medium="tactile" emma:mode="ink">
                <msink:context xmlns:msink="http://schemas.microsoft.com/ink/2010/main" type="inkWord" rotatedBoundingBox="22654,10921 23277,10846 23371,11620 22748,11695"/>
              </emma:interpretation>
              <emma:one-of disjunction-type="recognition" id="oneOf3">
                <emma:interpretation id="interp7" emma:lang="" emma:confidence="1">
                  <emma:literal/>
                </emma:interpretation>
              </emma:one-of>
            </emma:emma>
          </inkml:annotationXML>
          <inkml:trace contextRef="#ctx0" brushRef="#br0" timeOffset="1861.7397">2040 1745 1105 0,'-6'-22'379'0,"12"5"64"0,16-5-286 16,16 6-52-16,28-1-21 16,9-3-38-16,11 10-16 15,-9 7-8-15,4 12-16 16,-23 9 0-16,-6 15-10 16,-17 3 7-16,-18 11-10 15,-30 5 9 1,-20 18-7-16,-17-7 9 0,-27 12-5 15,2-6 16-15,-6 2 2 16,10-16 6-16,1 6-5 16,24-14 4-16,16 2-9 15,22-16-31-15,27-7 193 16,20-33-670-16,23-37 259 16</inkml:trace>
        </inkml:traceGroup>
        <inkml:traceGroup>
          <inkml:annotationXML>
            <emma:emma xmlns:emma="http://www.w3.org/2003/04/emma" version="1.0">
              <emma:interpretation id="{2C37412A-C2DE-45C3-8CBA-2CD7DB061180}" emma:medium="tactile" emma:mode="ink">
                <msink:context xmlns:msink="http://schemas.microsoft.com/ink/2010/main" type="inkWord" rotatedBoundingBox="27847,10037 31990,9536 32157,10920 28014,11420">
                  <msink:destinationLink direction="with" ref="{0EB26FA1-2872-47D2-BF6E-AF683540FD5C}"/>
                </msink:context>
              </emma:interpretation>
              <emma:one-of disjunction-type="recognition" id="oneOf4">
                <emma:interpretation id="interp8" emma:lang="" emma:confidence="0">
                  <emma:literal>wein-weil</emma:literal>
                </emma:interpretation>
                <emma:interpretation id="interp9" emma:lang="" emma:confidence="0">
                  <emma:literal>wie-weil</emma:literal>
                </emma:interpretation>
                <emma:interpretation id="interp10" emma:lang="" emma:confidence="0">
                  <emma:literal>wir-weil</emma:literal>
                </emma:interpretation>
                <emma:interpretation id="interp11" emma:lang="" emma:confidence="0">
                  <emma:literal>weit-weil</emma:literal>
                </emma:interpretation>
                <emma:interpretation id="interp12" emma:lang="" emma:confidence="0">
                  <emma:literal>weine-weil</emma:literal>
                </emma:interpretation>
              </emma:one-of>
            </emma:emma>
          </inkml:annotationXML>
          <inkml:trace contextRef="#ctx0" brushRef="#br0" timeOffset="3810.3283">7355 1575 1695 0,'-59'33'488'0,"79"-41"-333"0,24-19-49 0,30-4-12 0,15 1-17 0,4 0-28 15,-4 1-28-15,10-1-17 16,-18 5 1-16,2-7-18 15,-15 3-89-15,-10 7-439 16,-22 9 102-16</inkml:trace>
          <inkml:trace contextRef="#ctx0" brushRef="#br0" timeOffset="3571.8527">7518 1541 846 0,'-28'10'-46'16,"12"-6"169"-16</inkml:trace>
          <inkml:trace contextRef="#ctx0" brushRef="#br0" timeOffset="4334.7171">8481 937 1129 0,'-23'8'326'0,"5"14"62"0,14 22-265 31,0-22-89-15,3-1-13-16,-5 81-12 0,7 7 1 15,16 2-8-15,2-9 7 16,9-65-11-16,7-15 25 15,14-20 32-15,-2-21 12 16,29-22-1-16,1-15 8 16,13-24-22-16,-14 0-33 15,-2-8-10-15,-30 8 1 0,-17 7-7 16,-18 27 2-16,-10 19-12 16,-12 26 5-16,-3 21-10 15,-2 13 6 1,-6 24-5-16,7-1 10 0,7 15-7 15,13-9 9-15,15 4-7 16,1-19 10-16,13-8-8 16,5-24 16-16,11-20 16 15,4-16 16-15,18-32 0 16,1-8 9-16,14-14-12 16,-13 3-14-16,-2-21-15 15,-20 26-1-15,-15-20-8 16,-27 17 2-16,-19 7-8 15,-11 26 0-15,-14 13-5 0,-2 30-8 16,-4 26-57-16,7 12-49 16,1 9-406-16,14-5 66 15</inkml:trace>
          <inkml:trace contextRef="#ctx0" brushRef="#br0" timeOffset="4815.6343">9764 1051 1227 0,'-11'14'323'0,"4"4"97"15,0 10-323-15,5 5-43 16,8 4-4-16,5 3-2 16,6-3-8-16,13-5-18 15,3-14-7-15,14-13 1 16,7-10 7-16,14-18-5 15,1-8 5-15,8-12-7 16,-16 10-5-16,-3-1-7 16,-25 15 3-16,-6 6-1 15,-22 13 8-15,-8 7-5 16,-11 2 13-16,-2 12-1 16,-5 2 4-16,9 12-10 15,7-7 6-15,13 9-13 0,16-10 3 16,13-10-9-16,12-14 10 15,24-15-6-15,6-13 4 16,12-18-7-16,-3 0 6 16,4-3-9-16,-26 10 5 15,-16 8-5-15,-22 15 3 16,-15 16-11 0,-26 7 5-16,-13 12-8 0,-3 3 7 15,-7 16-3-15,5-2 9 16,4 14-3-16,9-7 4 0,5 2-2 15,8-15 2-15,13-8-77 16,9-15-60-16,10-17-384 16,-3-13 30-16</inkml:trace>
          <inkml:trace contextRef="#ctx0" brushRef="#br0" timeOffset="5010.6651">10867 573 1456 0,'-11'-27'374'0,"0"21"103"16,13 5-409-16,11 13-45 15,1 7-12-15,4 12-56 16,-11-2-334-16</inkml:trace>
          <inkml:trace contextRef="#ctx0" brushRef="#br0" timeOffset="6053.2936">11255 335 1054 0,'-27'-21'572'16,"5"9"-512"-16,17 6 0 15,7 4 0-15,17-3 3 16,4 7-29-16,7 9-21 15,-2 8-5-15,2 18 0 16,-10 18 13-16,-9 19 12 16,-9 1 7-16,-8 41-2 15,-5-6 2-15,-5 20-12 16,7-9-7-16,-1 14-8 16,9-38 2-16,2 5-4 0,9-27 2 15,1-4-6-15,3-20 5 16,-3-2-2-16,0-16 3 15,-2-16-21-15,1-14-41 16,0-31-401-16,3-21 99 16</inkml:trace>
          <inkml:trace contextRef="#ctx0" brushRef="#br0" timeOffset="2490.4009">3860 1522 982 0,'4'-32'354'0,"-3"4"92"16,-2 9-250-16,-3 13-32 15,-5 11-43-15,-7 18-31 16,-1 10-53-16,-3 19-30 16,-2 3-1-16,11 8-6 15,8-7 7-15,9-3-9 16,6-10 8-16,10-17-6 15,2-12 8-15,25-21-6 16,4-15 9-16,19-21-6 16,6-9 5-16,7-21-5 15,-24 9 4-15,-7 1-5 16,-23 16 2-16,-15 17-10 16,-24 32 0-16,-13 23-8 0,-4 19 3 15,0 18-5-15,6 7 10 16,16 5-5-16,17-14 8 15,16-6-5-15,12-10 7 16,9-15 5-16,3-20 13 16,11-18 6-16,-4-15 12 15,13-25 4-15,-1-12-1 16,7-27-9-16,-12 1-6 0,-6-15-9 16,-24 9-3-1,-13 9-10-15,-22 32 1 0,-14 17-10 16,-14 27 2-16,-8 26-27 15,-1 13-31-15,-5 16 178 16,13 0-644-16,8-3 242 16</inkml:trace>
          <inkml:trace contextRef="#ctx0" brushRef="#br0" timeOffset="3206.7529">5490 1498 1085 0,'-21'-8'321'0,"-1"5"85"16,10 9-300-16,1 15-19 15,3 6-22-15,0 15-13 16,5 0-17-16,6 10-12 16,8-3-9-16,6 2-8 15,4-13 2-15,5-2-9 16,-1-11 19-16,10-14 34 16,2-16 16-16,17-12 0 15,-13-16 68 1,1 2-112-16,52-49-16 15,-6-3-1-15,-10 6-6 16,-17 9 3-16,-39 47-10 0,-14 17 2 16,-10 18-6-16,-1 12 3 15,-3 13-2-15,1 8 8 16,7 8-1-16,6-11 7 16,9-2-7-16,8-19 5 15,17-7-2-15,4-14 7 16,17-13-5-16,-7-18 11 0,8-7-6 15,-13-6 3-15,-4-8-6 16,-19 12 4-16,-3 12-11 16,-11 13 5-16,-6 15-13 15,-8 12 7-15,1 9-6 16,-2 4 8-16,1 11-4 16,5-7 13-16,2-1-10 15,6-11 7-15,6-2-5 16,1-9 7-16,-1-4-4 15,-2-1 12-15,0-9-105 16,-6-14-77 0,2-33-359-16,-4-2-10 0</inkml:trace>
          <inkml:trace contextRef="#ctx0" brushRef="#br0" timeOffset="3346.0079">6585 1136 1420 0,'-17'-22'440'0,"3"5"82"15,9 15-389-15,5 4-69 0,5-4-35 16,12 8-47 0,15 20-106-16,7 5-405 0</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5:28.27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46E8F8A-8781-4DF9-A2E3-7917E132A8C3}" emma:medium="tactile" emma:mode="ink">
          <msink:context xmlns:msink="http://schemas.microsoft.com/ink/2010/main" type="inkDrawing" rotatedBoundingBox="24048,10181 32219,8847 32438,10188 24267,11522" semanticType="underline" shapeName="Other">
            <msink:sourceLink direction="with" ref="{76CCB172-23DF-4E55-A26A-6F27863AB70F}"/>
          </msink:context>
        </emma:interpretation>
      </emma:emma>
    </inkml:annotationXML>
    <inkml:trace contextRef="#ctx0" brushRef="#br0">8155 377 1159 0,'-5'-54'295'0,"-1"4"104"16,-1 27-315-16,-2 2 29 15,-2 5-12-15,-3 1-8 16,-13 5-11-16,-23-21-33 16,-14 3-35-16,-32 0-12 15,-6-1 3-15,-33 3-7 16,-1 18 5-16,-44 2-4 15,10 4 3-15,-66 2-4 16,7 2 3-16,-66 5-2 16,24-2 2-1,-63 5-3-15,42-4 5 16,-32 19-3-16,38 2 1 0,-26 10-1 16,38 2 3-16,-29 12-7 15,23-12 7-15,-17 9-6 16,31-4 6-16,-26 3-5 0,47-12 7 15,-20 9-7-15,37-10-1 16,-3 4 0-16,46-4 7 16,-17 9-8-16,51-14 7 15,10 14 1-15,36-7 1 16,9-5-9-16,34 1 9 0,7 2-7 16,16-17 6-1,0 1-6-15,10-3 7 0,7-7-6 16,5-11 7-16,3-3-2 15,3-7 2-15,0-7-3 16,-3-2 3-16,-5 1-4 16,3 6 0-16,-6 2-4 15,-3 10 1-15,-11 8-6 16,2 6 4-16,-10 6-4 16,2 5 4-16,-4 6-3 15,10 5 8-15,2 0-7 16,8 0 7-16,0 0-6 15,7-2 7-15,0 10-10 16,-3 6 8-16,-12 16-7 16,-1 1 7-16,-9 21-8 15,2-4 8-15,1 15-10 16,13-15 7-16,17 13-8 0,22-14 6 16,22-8-5-16,11-20 10 15,23 2-4-15,-2-25 12 16,7-7-3-16,-8-6 7 15,7 3-6-15,-15-2 4 0,-3 21-66 16,-18 1 66 0,-10-11-493-16</inkml:trace>
  </inkml:traceGroup>
</inkml:ink>
</file>

<file path=ppt/ink/ink3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55:27.04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EB26FA1-2872-47D2-BF6E-AF683540FD5C}" emma:medium="tactile" emma:mode="ink">
          <msink:context xmlns:msink="http://schemas.microsoft.com/ink/2010/main" type="inkDrawing" rotatedBoundingBox="24390,11508 32843,10756 32865,11005 24412,11757" semanticType="underline" shapeName="Other">
            <msink:sourceLink direction="with" ref="{2C37412A-C2DE-45C3-8CBA-2CD7DB061180}"/>
          </msink:context>
        </emma:interpretation>
      </emma:emma>
    </inkml:annotationXML>
    <inkml:trace contextRef="#ctx0" brushRef="#br0">104 890 1131 0,'-69'14'381'0,"30"-25"78"16,25-3-319-16,45-5-7 0,43 0-41 15,59-17-9-15,24-6-30 16,69-15-9-16,14 9-14 16,62-4-19-1,-13 16-5-15,74 6-6 0,-22 14 4 16,55 12-6-16,-30 7 6 15,73 3-5-15,-39-1 5 16,60-5-4-16,-42-13 5 16,55-12-5-16,-75-12 7 15,62-17-8-15,-65-1 7 0,19-7-6 16,-74 12 7-16,11-1-9 16,-97 15 6-16,-14-1-7 15,-67 13 7-15,-28 1-6 16,-57 5 6-16,-27 6-4 15,-43 6 4-15,-39 1-9 16,-34 3-71-16,-18-6-446 16,-12-1 119-16</inkml:trace>
  </inkml:traceGroup>
</inkml:ink>
</file>

<file path=ppt/ink/ink3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7:27.57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AA51D1A3-756C-43DE-AF95-B78825DB8C11}" emma:medium="tactile" emma:mode="ink">
          <msink:context xmlns:msink="http://schemas.microsoft.com/ink/2010/main" type="inkDrawing" rotatedBoundingBox="11395,5704 24327,10152 22225,16263 9293,11814" hotPoints="23076,13292 15435,13887 9597,8922 17238,8327" semanticType="underline" shapeName="Ellipse">
            <msink:sourceLink direction="with" ref="{86E0AC35-9551-48AE-8BFB-9AC1DC7498AD}"/>
          </msink:context>
        </emma:interpretation>
      </emma:emma>
    </inkml:annotationXML>
    <inkml:trace contextRef="#ctx0" brushRef="#br0">6986 645 1053 0,'-168'-32'279'0,"-19"-8"81"16,15 1-294-16,-24-4-25 15,26 4-14 1,-24-8-16-16,17 8-12 0,-21-8-5 15,29 6-7-15,-26-8-2 16,34 13 11-16,-32-8 4 16,24 11-1-16,-33-1-4 0,23 12-1 15,-27 5-1-15,26 6 1 16,-33 1 6-16,31 7 5 16,-31 2 4-16,17 2 4 15,-25 6 6-15,29 4 1 16,-22 6 8-16,24-2 2 15,-17 9 5-15,28 4-5 16,-23 8 4-16,28 2-9 0,-5 17-4 16,21 0-9-16,-7 17-3 15,32-2-9-15,-5 17-7 16,27-3-5-16,1 12-14 16,24-10-8-16,-2 18-18 15,17-10-1-15,-1 17-5 16,17-6 9-16,0 14 5 15,18-9 17-15,5 15 7 16,14-16 9-16,10 24 5 16,11-9 6-16,16 12 6 15,10-15 4-15,18 23 7 16,10-14 0-16,28 25 1 16,6-12-5-16,23 25-3 15,0-24-6-15,31 22 0 16,-12-21-2-16,28 22 1 15,-8-16 1-15,32 28 1 0,-18-24 1 16,36 22 1-16,-15-14 0 16,36 20-2-16,-25-21 0 15,43 29-1-15,-20-23-2 16,34 20 0-16,-26-25-1 16,35 25 3-16,-33-37 0 15,35 12 3-15,-26-31-1 16,40 7 4-16,-21-27-4 15,40 4 1-15,-26-26-2 16,43 6-1-16,-32-25-2 0,44-1-1 16,-31-13 0-16,44 4 0 15,-42-17-1-15,40 4-6 16,-41-12-2-16,38 0-4 16,-42-15-3-16,36-4-2 15,-44-12 7-15,31-8 0 16,-43-10 4-16,30-10 4 15,-40-9 0-15,28-16 1 16,-43-4-1-16,23-19 0 16,-45 5 0-16,19-18 1 15,-40 2 0-15,12-21 0 16,-39 9 0-16,7-22 0 16,-33 14 1-16,-9-22 0 0,-21 11 3 15,-5-27 0 1,-28 10 0-16,-12-30 0 0,-23 18-2 15,-21-28-1-15,-26 20-2 16,-21-24 0-16,-20 17 0 16,-24-26 2-16,-12 21-1 15,-30-28 11-15,-6 18 5 16,-28-24 12-16,-1 36 5 16,-30-23 16-16,11 21-3 15,-33-10 6-15,11 9-6 0,-39-44-6 16,10 23-13-16,-44-9-3 15,12 8-10 1,-49-14-5-16,16 35-2 0,-60-34-5 16,13 16-10-16,-54-20-15 15,13 26-6-15,-61-21-9 16,36 24 4-16,-59-13-11 16,18 32-14-16,-70-15-345 15,24 37 99-15</inkml:trace>
  </inkml:traceGroup>
</inkml:ink>
</file>

<file path=ppt/ink/ink3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7:55.2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1AFB895-C302-4C17-B6AD-1303F22928B6}" emma:medium="tactile" emma:mode="ink">
          <msink:context xmlns:msink="http://schemas.microsoft.com/ink/2010/main" type="inkDrawing" rotatedBoundingBox="4913,5550 12005,13344 6150,18671 -941,10877" hotPoints="9542,12466 5043,16966 543,12466 5043,7967" semanticType="enclosure" shapeName="Circle">
            <msink:sourceLink direction="with" ref="{16EC03B7-1F6D-4C00-9848-298D9DCB8626}"/>
            <msink:sourceLink direction="with" ref="{3C4B99EE-4633-44E0-A92A-ABDE200CF1F8}"/>
            <msink:destinationLink direction="with" ref="{FE7D2BCD-2DF2-4910-B576-C1FC97B2E8B6}"/>
          </msink:context>
        </emma:interpretation>
      </emma:emma>
    </inkml:annotationXML>
    <inkml:trace contextRef="#ctx0" brushRef="#br0">3857 83 1216 0,'-106'-8'306'0,"-18"3"94"16,17 4-356-16,-15 1-19 0,20-3-28 15,-9 0-21-15,12-4-14 16,-19-4-20-16,12-3-11 15,-20 0-7-15,7 2 19 16,-21 7 11-16,12 10 21 0,-23 13 21 16,18 11 19-16,-22 16 19 15,15 5 7-15,-18 10 10 16,23-1-5-16,-14 17 0 16,24-9-17-16,-7 11-7 15,24-5-11-15,-7 13-4 16,18-9-5-16,5 21-3 15,16-2 0-15,-5 25 0 16,15-7 0-16,-9 23 1 16,7-6 0-16,1 26 0 15,12-19 0-15,-1 14 0 16,13-19-1-16,6 21 1 16,7-28 0-16,2 32 1 15,17-8 1-15,9 21 2 16,5-23 0-16,11 38 0 15,16-24 0-15,8 26-2 16,-5-14-1-16,15 38 0 0,-2-29-1 16,9 32 0-16,-4-19 0 15,12 34 0-15,-11-21 0 16,14 28 6-16,-5-24 2 16,17 24 3-16,2-37 1 15,28 21 0-15,5-36-7 16,22 15-2-16,-3-31-2 0,21 17 0 15,-5-27-1-15,15 16 0 16,-11-19 0-16,24 16 0 16,-12-26 0-16,24 15-1 15,-12-27 0-15,31 1 0 16,-16-26-2-16,26 6 1 16,-17-23 2-16,29 9-1 15,-25-18 0-15,30 9 1 16,-27-17 0-16,18 10-1 15,-21-14-2-15,27-2-2 16,-28-19-1-16,34-9-5 16,-22-23 0-16,30-18 1 15,-26-25 2-15,29-14 2 16,-33-5 5-16,25-14 1 16,-37 2 1-16,15-1-1 15,-34 6 0-15,12-11-1 16,-35 4-1-16,7-6 1 0,-27 0-2 15,10-27 1-15,-29-2 0 16,11-29 1-16,-26-3 0 16,3-37 1-16,-24 10 2 15,0-30-1-15,-19 14 1 16,4-34 0-16,-22 19-1 16,-7-23 0-16,-12 18 1 0,-11-38 1 15,-23 24 1-15,-3-41-1 16,-11 16-1-16,-13-30 1 15,-8 25-2-15,-13-32 0 16,-4 32-1-16,-13-37-5 16,-3 18-3-16,-10-43-17 15,8 29-9-15,-23-34-22 16,-2 34-9-16,-25-28-235 16,2 58-58-16,-38-7 115 15,7 48 98-15,-36 1 114 16,17 50 257-16,-49-6 93 15,12 29-99-15,-37 4-58 16,14 26-90-16,-47 4 53 16,27 15-85-16,-32 2 18 15,27 13-10-15,-29-5 7 16,40 14-68-16,-27 1 84 0,29 13-18 16,-24 4-6-16,36 14-17 15,-26 12-16-15,39 13-40 16,-23 5-39-16,43 9-21 15,-4 1-20-15,25-1-321 16,12-4 108-16</inkml:trace>
  </inkml:traceGroup>
</inkml:ink>
</file>

<file path=ppt/ink/ink3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7:57.79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0D67372F-512B-4194-9782-EC57F22C6CD2}" emma:medium="tactile" emma:mode="ink">
          <msink:context xmlns:msink="http://schemas.microsoft.com/ink/2010/main" type="writingRegion" rotatedBoundingBox="6333,7270 9595,6746 9732,7595 6469,8119"/>
        </emma:interpretation>
      </emma:emma>
    </inkml:annotationXML>
    <inkml:traceGroup>
      <inkml:annotationXML>
        <emma:emma xmlns:emma="http://www.w3.org/2003/04/emma" version="1.0">
          <emma:interpretation id="{0D4F2A0A-F3C1-4D05-92CC-B7845C6330DC}" emma:medium="tactile" emma:mode="ink">
            <msink:context xmlns:msink="http://schemas.microsoft.com/ink/2010/main" type="paragraph" rotatedBoundingBox="6333,7270 9595,6746 9732,7595 6469,8119" alignmentLevel="1"/>
          </emma:interpretation>
        </emma:emma>
      </inkml:annotationXML>
      <inkml:traceGroup>
        <inkml:annotationXML>
          <emma:emma xmlns:emma="http://www.w3.org/2003/04/emma" version="1.0">
            <emma:interpretation id="{2BC0783C-3308-4366-A0D4-77E796C3FC16}" emma:medium="tactile" emma:mode="ink">
              <msink:context xmlns:msink="http://schemas.microsoft.com/ink/2010/main" type="line" rotatedBoundingBox="6333,7270 9595,6746 9732,7595 6469,8119"/>
            </emma:interpretation>
          </emma:emma>
        </inkml:annotationXML>
        <inkml:traceGroup>
          <inkml:annotationXML>
            <emma:emma xmlns:emma="http://www.w3.org/2003/04/emma" version="1.0">
              <emma:interpretation id="{5F6DB1F5-C5DA-46A1-9BB6-177A69C68ECB}" emma:medium="tactile" emma:mode="ink">
                <msink:context xmlns:msink="http://schemas.microsoft.com/ink/2010/main" type="inkWord" rotatedBoundingBox="6333,7270 9595,6746 9732,7595 6469,8119">
                  <msink:destinationLink direction="with" ref="{FE7D2BCD-2DF2-4910-B576-C1FC97B2E8B6}"/>
                </msink:context>
              </emma:interpretation>
              <emma:one-of disjunction-type="recognition" id="oneOf0">
                <emma:interpretation id="interp0" emma:lang="" emma:confidence="0">
                  <emma:literal>Kar</emma:literal>
                </emma:interpretation>
                <emma:interpretation id="interp1" emma:lang="" emma:confidence="0">
                  <emma:literal>Kw</emma:literal>
                </emma:interpretation>
                <emma:interpretation id="interp2" emma:lang="" emma:confidence="0">
                  <emma:literal>Kav</emma:literal>
                </emma:interpretation>
                <emma:interpretation id="interp3" emma:lang="" emma:confidence="0">
                  <emma:literal>Kam</emma:literal>
                </emma:interpretation>
                <emma:interpretation id="interp4" emma:lang="" emma:confidence="0">
                  <emma:literal>Kim</emma:literal>
                </emma:interpretation>
              </emma:one-of>
            </emma:emma>
          </inkml:annotationXML>
          <inkml:trace contextRef="#ctx0" brushRef="#br0">2196 87 773 0,'-6'-45'499'0,"-2"14"-85"0,-6 24-125 15,3 28-219-15,-2 12-61 0,2 20-2 16,5 8-10-16,3 16 11 15,5-6-10-15,2 10 10 16,1-14-11-16,4 6 11 16,1-12-11-16,-7 1 9 15,2-13-9-15,-2-5 11 16,-5-13-12-16,1-17 11 16,4-10-8-16,9-22 14 15,9-11-10-15,15-23 12 16,5-12-10-16,15-24 8 15,-3-2-13-15,7-5 11 16,-10 13-10-16,-4 15 8 16,-18 28-8-16,-11 18-35 15,-17 26-60-15,-17 26-337 16,-7 18 53-16</inkml:trace>
          <inkml:trace contextRef="#ctx0" brushRef="#br0" timeOffset="170.5403">2431 674 1090 0,'11'-3'315'16,"2"-2"85"-16,1 7-320 15,5 4-16-15,-2 10-35 16,5 4-6-16,0 7-19 16,3-4-46-16,0-6-55 0,-1 1-301 15,-7-14 28-15</inkml:trace>
          <inkml:trace contextRef="#ctx0" brushRef="#br0" timeOffset="808.9761">2845 420 1028 0,'-39'48'259'0,"1"14"106"0,7-8-295 0,3-2-5 15,15-13-21-15,4-9 1 16,11-17-33-16,16-9 1 15,6-7-14-15,12-12 9 16,-2-14-9-16,13-16 11 16,-6-10-11-16,0-9 8 15,-13 3-8-15,-1 4 15 0,-13 21 0 16,-5 11 16-16,-6 20-11 16,-1 19 9-16,0 18-14 15,1 20 5-15,1 9-14 16,6 8 13-16,4-10-10 15,6-9 9-15,4-23-14 16,10-10 8-16,2-10-10 16,8-17 11-16,-3-7-10 15,6-16 11-15,-12-12-12 0,-6-18 11 16,-7 0-11 0,-4 5 9-16,-15 17-11 0,1 12 6 15,0 25-12-15,-6 15 9 16,5 8-11-16,0 13 13 15,0 2-8-15,4 1 13 16,7-7-11-16,0-8 12 16,9-14-11-16,6-12 10 15,7-14-8-15,1-21 18 16,3-8-7-16,-3-20 13 16,-9 2-9-16,-7-2 12 15,-12 20-11-15,-3 10 5 16,-7 25-13-16,-2 14 7 15,0 13-14-15,0 9 4 0,-1 3-11 16,8 1-3-16,2-2 5 16,9-7-63-1,6-9-408-15</inkml:trace>
          <inkml:trace contextRef="#ctx0" brushRef="#br0" timeOffset="-970.1004">465 652 1111 0,'6'3'289'0,"5"0"108"16,4 0-320-16,3 10 0 16,-2 9-35-16,4 9 10 15,-1 5-35-15,8 18-3 0,0 0-15 16,9-2-53-16,-5-13-47 16,21-12-312-16,-2-24 29 15</inkml:trace>
          <inkml:trace contextRef="#ctx0" brushRef="#br0" timeOffset="-358.6112">1086 682 968 0,'-16'-22'328'0,"1"-5"64"15,4 10-280-15,-3 1-9 16,1 13-57 0,-3 17-7-16,2 22-33 0,0 19 3 15,3 6-12-15,7 11 9 16,7-10-11-16,11-6 9 16,8-18-8-16,11-10 7 15,3-22-7-15,12-18 10 16,-2-17-8-16,2-19 12 15,-4-9-9-15,-3-4 10 0,-13 6-7 16,-1 2 13 0,-13 15-9-16,-5 13 18 0,-7 8-10 15,1 6 7 1,-1 16-16-16,1 6 8 0,-5-3-18 16,9 6 8-16,2 3-10 15,-1 0 12-15,3-6-11 16,6 5 10-16,-4-2-11 15,-6 2 11-15,4-5-11 16,-3 4 10-16,-1 2-10 0,-4-1 11 16,1-8-11-16,4-5 11 15,9-8-11-15,12-18 12 16,5-4-11-16,5-7 11 16,-1 4-11-16,-2 6 10 15,-9 18-11-15,-7 5 7 16,-6 12-10-16,-4 15 9 15,-9 1-9-15,-1 11 10 16,0 2-7-16,0-2 11 16,3-15-9-16,7-12 10 15,2-18-9-15,10-17-16 16,2-9-44-16,4-12-365 16,2-13 85-16</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0:11.231"/>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C15EDA0-C398-45AC-980D-14EF1EC1E3C4}" emma:medium="tactile" emma:mode="ink">
          <msink:context xmlns:msink="http://schemas.microsoft.com/ink/2010/main" type="inkDrawing" rotatedBoundingBox="7776,3931 13396,3487 13567,5654 7947,6098" hotPoints="13284,4657 10383,5976 7315,5117 10216,3798" semanticType="enclosure" shapeName="Ellipse">
            <msink:destinationLink direction="with" ref="{B85D30A6-8532-44D8-8B7D-240B3AC1757A}"/>
          </msink:context>
        </emma:interpretation>
      </emma:emma>
    </inkml:annotationXML>
    <inkml:trace contextRef="#ctx0" brushRef="#br0">1838 132 701 0,'-116'5'337'0,"-17"0"-17"0,15-8-158 16,-18 6-71-16,12 3-41 0,-19 5 4 15,18-2-5 48,-15 17-3-63,16 5-21 0,-12 25 0 0,25 10-9 0,-5 20 2 15,21 2-4-15,11 13 2 0,29-18-8 0,9 8-2 0,23-8-7 0,17 12-1 16,12-7-2-16,8 19 3 16,10-7-1-16,9 8-3 15,4-15-1-15,12 7-1 16,2-21-3-16,15-1 2 15,8-7 4-15,22 4 1 16,6-13-2-16,31 11 1 0,-3-19-2 16,31 3 3-1,-2-12 0-15,26-10 3 16,-14-13 1-16,31-3 3 0,-22-10-1 16,24-14 1-16,-14 2-1 15,28-12-1-15,-25-3-2 16,28-5 3-16,-24-2-2 15,17-18 0-15,-23 4 0 0,22-16 1 16,-23-4-1 0,21-18 0-16,-21 0 2 0,17-15 0 15,-30 4 0-15,11-25 3 16,-32 13 0-16,-3-27 1 16,-34 4-3-16,-1-21 1 15,-35 12-2-15,-15-25 0 16,-32 19 0-16,-33-3 3 15,-30 30 4-15,-34 12 21 16,-30 27 8-16,-53 13 13 16,-8 19 11-16,-62 3 16 15,-7 13-16-15,-40 16-6 16,10 16-13-16,-49 9-13 16,24 12-20-16,-36 4-10 15,25 4-41-15,-39 21-176 16,39 7-269-16</inkml:trace>
  </inkml:traceGroup>
</inkml:ink>
</file>

<file path=ppt/ink/ink4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15.49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C9A552E-1C32-410C-80DC-05463DCB0CD8}" emma:medium="tactile" emma:mode="ink">
          <msink:context xmlns:msink="http://schemas.microsoft.com/ink/2010/main" type="inkDrawing" rotatedBoundingBox="18127,11246 21205,12289 21164,12410 18086,11366" semanticType="callout" shapeName="Other">
            <msink:sourceLink direction="with" ref="{18B8F09F-A5D3-4170-8A67-72209FD8EC74}"/>
            <msink:sourceLink direction="with" ref="{E42FC260-9F1E-4AD4-8B31-5B9D76EBB814}"/>
          </msink:context>
        </emma:interpretation>
      </emma:emma>
    </inkml:annotationXML>
    <inkml:trace contextRef="#ctx0" brushRef="#br0">36 0 844 0,'-14'4'321'15,"5"-1"22"-15,2 1-190 16,3-3-101-16,2-1-17 16,5 0-2-16,2 3 3 15,3 0 2-15,1 4-6 16,2 4 6-16,3 3-10 0,0 3-8 16,7 8-14-16,4-3 2 15,8 5-11-15,4-2 8 16,15 0-8-16,0-2 9 15,7 1-8-15,1-16 10 16,11 4-9-16,-7-7 12 16,6-2-10-16,-4-4 8 15,0 15-9-15,-14-3 8 0,6 4-10 16,-11 3 10-16,6 8-11 16,-9-2 9-16,3 1-8 15,-6-2 8-15,8-2-10 16,-10-10 9-16,8 0-8 15,-6-5 8-15,4 3-4 16,-10-2 14-16,4 2-8 16,-6 0 10-16,4 1-9 15,-1-1 3-15,4 4-11 16,-4-4 6-16,1 5-8 16,-4 2 9-16,5 1-5 15,-8-1 14-15,3 6-5 16,-1-6 10-16,14-2-10 15,-4-5 7-15,15 1-13 16,-2-6 4-16,7 4-8 0,-10 1 7 16,4 6-3-16,-10 2 11 15,3 8-7-15,-9-2 8 16,7 6-7-16,-6-6 2 16,8 4-12-16,-2-7 7 15,9 4-5-15,-2-9 10 16,5 0-10-16,-2-4 11 15,-1-2-10-15,-9-3 5 0,3 5 1 16,-11 2 11 0,-1 6-9-16,-10-5 10 15,2 8-9-15,-10-2-2 0,1 3-11 16,-4-7 9-16,-4 1-11 16,-6-7 11-16,-2-5-10 15,0-4 13-15,-15-10-21 16,-4-12-92-16,-31-24-386 15,-8-19 83-15</inkml:trace>
  </inkml:traceGroup>
</inkml:ink>
</file>

<file path=ppt/ink/ink4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16.91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E675A5D-EDF1-420A-B553-14A45CCD1839}" emma:medium="tactile" emma:mode="ink">
          <msink:context xmlns:msink="http://schemas.microsoft.com/ink/2010/main" type="inkDrawing" rotatedBoundingBox="14235,10000 16477,10744 16449,10828 14207,10084" semanticType="callout" shapeName="Other">
            <msink:sourceLink direction="with" ref="{32BAE739-2CDF-40F9-9BC7-2B43C9B748CA}"/>
          </msink:context>
        </emma:interpretation>
      </emma:emma>
    </inkml:annotationXML>
    <inkml:trace contextRef="#ctx0" brushRef="#br0">6-8 952 0,'-8'-1'292'15,"5"1"56"-15,3 9-254 16,6 1-65-16,10 9-13 0,7 6-5 16,18 6-11-16,11 2 16 15,20-2 0-15,2-4 8 16,21-2-9-16,-2-6 10 16,12 0-18-16,-11-1 3 15,17 9-12 1,-18 4 11-16,4 5-11 0,-14 2 8 15,13 4-9-15,-16-9 9 16,15 0-10-16,-7-4 9 0,11-3-9 16,-14-4 9-16,9-1 3 15,-16-3 11-15,4 1-3 16,-18 0 11 0,2 1-6-16,-19 2-1 0,-2-1-11 15,-9-3 5-15,2-3-11 16,-10-1 7-16,-1-6-10 15,-8-2 9-15,-13-6-33 16,-17-5-159-16,-28-14-224 16</inkml:trace>
  </inkml:traceGroup>
</inkml:ink>
</file>

<file path=ppt/ink/ink4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16.18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2BAE739-2CDF-40F9-9BC7-2B43C9B748CA}" emma:medium="tactile" emma:mode="ink">
          <msink:context xmlns:msink="http://schemas.microsoft.com/ink/2010/main" type="inkDrawing" rotatedBoundingBox="16317,10645 17627,10983 17592,11119 16282,10781" semanticType="scratchOut" shapeName="Other">
            <msink:destinationLink direction="with" ref="{BE675A5D-EDF1-420A-B553-14A45CCD1839}"/>
          </msink:context>
        </emma:interpretation>
      </emma:emma>
    </inkml:annotationXML>
    <inkml:trace contextRef="#ctx0" brushRef="#br0">8 9 1028 0,'-3'-4'257'0,"-2"1"88"16,7 1-291-16,4 2-13 0,5 2 6 16,14 4 4-1,8 2 2-15,16-4-9 16,2 10-3-16,9 4-20 0,-5-4-11 15,9 1-10-15,-8 6 7 16,12-9-11-16,-5 1 11 16,12 1-10-16,-11 3 9 15,13-1-10-15,-11-5 9 16,4-2-8-16,-5-7 9 0,-1-5-7 16,-14 0 8-16,-1 11-8 15,-13 1 8-15,-8 13-7 16,-8 0 11-16,-4 9-7 15,-3-6 11-15,-2 2-11 16,1-11 7-16,-1 2-10 16,-3-10 7-16,1-1-9 15,-2-3 9-15,-3-4-10 16,-2-11-22-16,-5-15-280 16,-4 5-111-16,-13 10-83 15</inkml:trace>
  </inkml:traceGroup>
</inkml:ink>
</file>

<file path=ppt/ink/ink4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26.8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6EC03B7-1F6D-4C00-9848-298D9DCB8626}" emma:medium="tactile" emma:mode="ink">
          <msink:context xmlns:msink="http://schemas.microsoft.com/ink/2010/main" type="writingRegion" rotatedBoundingBox="1491,8792 3402,8881 3369,9588 1458,9499">
            <msink:destinationLink direction="with" ref="{81AFB895-C302-4C17-B6AD-1303F22928B6}"/>
          </msink:context>
        </emma:interpretation>
      </emma:emma>
    </inkml:annotationXML>
    <inkml:traceGroup>
      <inkml:annotationXML>
        <emma:emma xmlns:emma="http://www.w3.org/2003/04/emma" version="1.0">
          <emma:interpretation id="{8869E7A5-B7CC-412F-97C8-95FA43831593}" emma:medium="tactile" emma:mode="ink">
            <msink:context xmlns:msink="http://schemas.microsoft.com/ink/2010/main" type="paragraph" rotatedBoundingBox="1491,8792 3402,8881 3369,9588 1458,9499" alignmentLevel="1"/>
          </emma:interpretation>
        </emma:emma>
      </inkml:annotationXML>
      <inkml:traceGroup>
        <inkml:annotationXML>
          <emma:emma xmlns:emma="http://www.w3.org/2003/04/emma" version="1.0">
            <emma:interpretation id="{685BEDEF-10EB-4362-99A6-AD883D966FD0}" emma:medium="tactile" emma:mode="ink">
              <msink:context xmlns:msink="http://schemas.microsoft.com/ink/2010/main" type="line" rotatedBoundingBox="1551,8694 3421,9066 3376,9293 1506,8922"/>
            </emma:interpretation>
          </emma:emma>
        </inkml:annotationXML>
        <inkml:traceGroup>
          <inkml:annotationXML>
            <emma:emma xmlns:emma="http://www.w3.org/2003/04/emma" version="1.0">
              <emma:interpretation id="{EDF21E85-5D0F-411F-AA9B-516A391F41A8}" emma:medium="tactile" emma:mode="ink">
                <msink:context xmlns:msink="http://schemas.microsoft.com/ink/2010/main" type="inkWord" rotatedBoundingBox="1551,8694 3421,9066 3376,9293 1506,8922"/>
              </emma:interpretation>
              <emma:one-of disjunction-type="recognition" id="oneOf0">
                <emma:interpretation id="interp0" emma:lang="" emma:confidence="1">
                  <emma:literal/>
                </emma:interpretation>
              </emma:one-of>
            </emma:emma>
          </inkml:annotationXML>
          <inkml:trace contextRef="#ctx0" brushRef="#br0">17 122 459 0,'-8'-5'180'0,"2"2"40"16,5 0-97-16,1-3-2 16,-2-2-7-16,2-3-3 15,2 0-18-15,-1-5-24 16,2 5-16-16,0-3-12 16,1 3-6-16,0 2-16 15,-2 7 4-15,-2-4-16 16,1 6 3-16,1-2-12 15,-5 2 9-15,4-1-9 16,-2 4 11-16,-1-1-2 16,-1-4 12-16,3 4-5 15,2-2 7-15,-1 1-9 16,1-2 0-16,3 1-12 16,-2 0 7-16,1 0-9 0,4-2 9 15,0 2-8-15,0-2 9 16,0 2-8-16,-2-1 10 15,2-2-11-15,3 3 8 16,0 1-9-16,1 1 7 16,2 1-10-16,-3 6 11 15,2-2-10-15,-2 1 9 16,5-1-9-16,-2-5 8 16,8-1-8-16,0-2 10 15,7-2-10-15,-2 0 8 0,4 0-7 16,-1 1 8-16,-3-4-10 15,-10 3 10-15,2-2-9 16,-6 10 9-16,-3-2-9 16,0 5 9-16,1 2-10 15,-2 0 10-15,4-4-8 16,-2 2 9-16,3 0-9 16,2-10 9-16,6 5-11 15,-4-3 10-15,1-4-8 16,-2-3 9-16,1 6-9 15,-6-2 10-15,2 1-11 16,-1 5 10-16,-2 4-11 16,3-4 10-16,-2 6-11 15,3 1 11-15,-1-3-10 0,1 4 10 16,0 5-10-16,0-7 11 16,2 1-11-16,1-1 10 15,-3 1-9-15,-1-7 9 16,-1 1-10-16,0 3 10 15,-2-4-10-15,0 2 10 16,4-2-10-16,1-3 11 16,3 1-11-16,-1 2 10 15,8-3-10-15,-4 7 10 0,6-3-10 16,0-2 9-16,3-4-9 16,-2 2 10-16,2-3-9 15,-9-3 10-15,5 3-11 16,-9 4 10-16,-2 1-10 15,-7 4 8-15,1 4-11 16,-5-2 10-16,-4 3-7 16,7 3 10-16,0-8-11 15,4 2 13-15,2 0-11 16,4-7 10-16,2 1-10 16,-1-1 11-16,1 1-10 15,-2-5 9-15,0 6-11 16,-7 0 10-16,2 0-9 15,-4 2 9-15,2-2-9 16,-1-3 9-16,1-3-9 16,1 0 10-16,2 0-11 0,2-1 10 15,0 3-9-15,-1-1 9 16,-1 2-9-16,-4-1 9 16,1 2-9-16,-2 2 9 15,-1-1-10-15,3-4 10 16,3 4-10-16,3-2 10 15,4-2-10-15,1 4 10 0,3-2-10 16,-2-2 9-16,-1-1-9 16,-3 3 10-1,-3-1-9-15,-8 1 9 0,1 3-10 16,-3 0 9-16,-3 3-10 16,4-3 9-16,1 5-10 15,-8-3 10-15,4 6-9 16,-2-6 10-16,-1-1-10 15,-1-1 9-15,0 1-9 16,-1-3 11-16,-2-4-10 16,-5 0 10-16,-6-3-6 15,-2 1 11-15,-7-5-12 16,2 6 11-16,-4-1-10 16,6 2 7-16,0-3-8 15,2 1 9-15,-3 0-11 16,4 1 10-16,-3-4-10 15,0-2 11-15,-1-1-12 0,3-4 11 16,-7 1-9-16,2 1 8 16,-3 5-9-16,2 5 8 15,-4-3-9-15,4 7 9 16,-4-4-9-16,3-2 9 16,2 2-8-16,5 3 8 15,0-4-8-15,-2 1 9 16,7 4-9-16,-1-7 9 0,-7 4-9 15,2 2 8-15,-2 5-9 16,-5-5 10-16,-5 3-9 16,4 2 8-16,-4-4-8 15,5-1 8-15,-5 2-8 16,5-1 9-16,0-4-10 16,4 3 11-16,-1-3-11 15,2-1 10-15,-7 0-9 16,1-3 9-16,-12-3-10 15,2 4 9-15,-6 1-8 16,7 0 8-16,-1 9-9 16,6 0 10-16,1 1-9 15,7-2 9-15,-4-1-10 16,6 1 10-16,3-8-10 16,4 0 10-16,-1-2-9 0,5-3 9 15,-1-9-9 1,-5 5 10-16,-3-1-11 0,4 2 10 15,-3 4-10-15,0 4 9 16,3 5-9-16,0 0 9 16,-2-2-9-16,3 4 8 15,1-1-7-15,2 1 9 16,1 0-10-16,1 1 10 0,3-10-8 16,1 1 7-1,1 2-8-15,0-4 10 0,-1 1-9 16,0 6 7-16,-1-2-7 15,3 1 7-15,1 2-10 16,-1-1 9-16,1 4-9 16,1 1 9-16,0 3-10 15,3 1 11-15,2 6-9 16,1-5 8-16,6 5-9 16,-2-4 7-16,4-1-15 15,3-6 8-15,10 7-4 16,-2-10 10-16,11 6-7 15,-3-2 16-15,8-7-8 16,-7 2 7-16,1 2-11 16,-9 1 9-16,6 3-9 15,-7 6 8-15,3 3-10 0,0 5 10 16,4-2-9-16,-4-2 8 16,5 1-8-16,-4-5 9 15,8-5-10-15,0-1 9 16,5 1-8-16,-2-4 8 15,5 1-9-15,-7 3 10 16,-4-3-9-16,-6 2 10 16,-2 3-10-16,-8 5 8 15,3-2-8-15,-4 3 9 16,3 4-10-16,1-5 10 0,-2 0-10 16,3-2 10-16,4 3-10 15,-4-5 10-15,5 0-10 16,-2-1 9-16,5 0-8 15,-7-6 8-15,4 4-8 16,-5 0 9-16,4 0-9 16,-8 1 8-16,2-1-7 15,-3 0 7-15,1-3-9 16,-4 1 9-16,6-3-8 16,0 1 8-16,4-2-7 15,-4-2 8-15,5 1-10 16,-3-3 10-16,3 3-10 15,-6-2 10-15,3 3-10 0,-6 0 11 16,-5 1-9 0,-5 4 8-16,0-2-11 0,-4 2 10 15,0-4-9-15,2 1 9 16,-2-4-9-16,-2 4 9 16,3-5-10-16,-3 3 11 15,-3-3-9-15,0-2 9 16,-4-1-7-16,-4 1 10 15,-1 3-12-15,1-1 10 0,-5-1-8 16,4 2 9-16,-4-4-10 16,-1-2 9-16,-2 0-8 15,2 2 8-15,-4-10-9 16,1 2 8-16,-5-3-8 16,-2 0 8-16,-7-2-8 15,1 6 8-15,-8-1-8 16,0 3 7-16,-6 5-8 15,3 4 8-15,-6 5-9 16,6 2 9-16,2 1-9 16,7-6 9-16,-4 2-9 15,5-7 10-15,-5 1-10 16,2 0 11-16,-3-2-9 16,5 3 8-16,-2 0-10 15,4-3 10-15,-8 1-9 0,3 6 8 16,-2-4-8-16,3-3 8 15,0 3-8 1,7 3 9-16,2-8-10 0,6 2 10 16,-2-4-9-16,4 4 9 15,6-6-9-15,-2 4 9 16,-1-3-9-16,6 4 9 16,5 1-10-16,-2 2 10 15,6 2-10-15,2 0 9 16,2 4-10-16,-2 0 10 0,6 4-12 15,2 2 10-15,4 3-16 16,3 1 8-16,19 7-9 16,2-3 11-16,19-1-9 15,8-1 16-15,17-7-8 16,-8-6 8-16,13-1-34 16,-13-3-5-16,12 6-330 15,-7 8 82-15</inkml:trace>
        </inkml:traceGroup>
      </inkml:traceGroup>
      <inkml:traceGroup>
        <inkml:annotationXML>
          <emma:emma xmlns:emma="http://www.w3.org/2003/04/emma" version="1.0">
            <emma:interpretation id="{AF585D6A-678A-45CC-BF18-11B7071668DB}" emma:medium="tactile" emma:mode="ink">
              <msink:context xmlns:msink="http://schemas.microsoft.com/ink/2010/main" type="line" rotatedBoundingBox="1488,8864 3394,8953 3365,9588 1458,9499"/>
            </emma:interpretation>
          </emma:emma>
        </inkml:annotationXML>
        <inkml:traceGroup>
          <inkml:annotationXML>
            <emma:emma xmlns:emma="http://www.w3.org/2003/04/emma" version="1.0">
              <emma:interpretation id="{DD3BA956-F392-4A1E-98A0-EF6622D4E702}" emma:medium="tactile" emma:mode="ink">
                <msink:context xmlns:msink="http://schemas.microsoft.com/ink/2010/main" type="inkWord" rotatedBoundingBox="1488,8864 3394,8953 3365,9588 1458,9499">
                  <msink:destinationLink direction="with" ref="{2AF1A3A5-DCB8-4513-9F86-F4F0A75F5853}"/>
                </msink:context>
              </emma:interpretation>
              <emma:one-of disjunction-type="recognition" id="oneOf1">
                <emma:interpretation id="interp1" emma:lang="" emma:confidence="0">
                  <emma:literal>m</emma:literal>
                </emma:interpretation>
                <emma:interpretation id="interp2" emma:lang="" emma:confidence="0">
                  <emma:literal>s</emma:literal>
                </emma:interpretation>
                <emma:interpretation id="interp3" emma:lang="" emma:confidence="0">
                  <emma:literal>M</emma:literal>
                </emma:interpretation>
                <emma:interpretation id="interp4" emma:lang="" emma:confidence="0">
                  <emma:literal>B</emma:literal>
                </emma:interpretation>
                <emma:interpretation id="interp5" emma:lang="" emma:confidence="0">
                  <emma:literal>w</emma:literal>
                </emma:interpretation>
              </emma:one-of>
            </emma:emma>
          </inkml:annotationXML>
          <inkml:trace contextRef="#ctx0" brushRef="#br0" timeOffset="6273.9996">17 702 355 0,'-6'2'92'15,"-2"-9"68"-15,8 7-57 16,2-6 22-16,-1-5 21 0,7-1 5 16,3-2-35-16,-6-5-43 15,1 6-31-15,2 1-27 16,-3 4-3-16,-4 6-11 16,2 1 6-16,-4 1-12 15,-1 3 8-15,2-5-7 16,-1 2 9-16,1-3-7 15,1 2 11-15,2-6-7 16,-1 3 10-16,-1-4-8 16,1 5 9-16,3-4-10 15,-5 4 9-15,6 3-1 16,-3 0 12-16,-1-1-3 16,-2 1 11-16,1-2-11 15,1 2 1-15,1-3-16 16,5 3 4-16,6-2-9 0,2 1 11 15,4-6-10 1,4 1 10-16,2-2-10 0,-4 1 8 16,2 0-11-16,-7 4 10 15,0 3-11-15,-3 0 9 16,5 2-9-16,-5 1 8 16,10 0-8-16,-4-1 8 15,5 1-9-15,-3-2 8 16,6-2-7-16,-4-2 8 0,3 1-8 15,-6-1 9-15,1 1-11 16,-6 4 10-16,-3 1-10 16,-4 2 10-16,0 3-10 15,4-1 11-15,0 1-12 16,-2-5 12-16,3 4-11 16,0-6 10-16,-5 1-9 15,2-1 10-15,6-1-11 16,-3-1 11-16,2-2-11 15,-3 1 11-15,2-1-11 16,0 1 10-16,0-1-9 16,2 3 8-16,5-5-9 15,-3 2 9-15,5-1-9 16,-4 1 10-16,2-1-10 16,-5 1 10-16,4 3-9 15,-7-1 8-15,6 1-8 0,-4-2 8 16,6 1-8-16,-3 1 8 15,7-4-8-15,-1 3 8 16,5-1-7-16,-2 2 8 16,1-3-9-16,-6 2 10 15,4-3-10-15,-8-2 8 16,-1 5-9-16,-2-1 10 0,0 2-11 16,-7 2 11-16,-1 1-10 15,0-2 10-15,1 1-10 16,2-2 10-16,5 3-10 15,3-3 10-15,3 2-10 16,-2-4 9-16,4 0-9 16,-9-1 11-16,4 0-10 15,-6 2 8-15,1-3-7 16,-5 3 7-16,2 2-9 16,-1-1 10-16,4-1-9 15,-2 1 7-15,5 0-6 16,-1-6 8-16,3-1-9 15,-3 1 9-15,2 1-9 16,-2 1 8-16,-2 2-8 16,-3 2 8-16,-1 2-8 15,-3-5 8-15,3 6-8 0,-1-5 8 16,2 2-8-16,0-5 8 16,0 4-7-16,-1-1 7 15,1-1-7-15,-4 5 8 16,3-2-9-16,-2-2 9 15,-1 1-9-15,-2-1 8 16,5-1-8-16,-6 1 9 16,-1 4-11-16,2-1 10 15,0 3-9-15,0-1 9 0,-1 1-9 16,1 1 11-16,1-5-11 16,-3 2 11-16,2-4-10 15,-3-1 10-15,2 1-5 16,-4 2 14-16,2 2-9 15,-4-2 11-15,2 2-9 16,3-1 4-16,-3-1-14 16,2-1 10-16,-5 1-11 15,8-2 11-15,-9 2-11 16,4 2 10-16,5-1-10 16,-2-2 9-16,-7 2-10 15,5 1 8-15,-1-2-14 16,-5 0 8-16,-2 6-133 15,8 3-209-15,-21 2 28 0</inkml:trace>
          <inkml:trace contextRef="#ctx0" brushRef="#br0" timeOffset="2873.472">-19 263 416 0,'0'0'227'0,"-3"0"8"15,2-3-99-15,-1-2-19 16,4 4-40 0,-2-4-29-16,0 5-18 0,1-2-13 15,1 6 18-15,-4-8 5 0,1 1 14 16,1-6 0-16,-4-2 7 16,1-6-19-1,3 4-5-15,2-1-14 0,-2 0 0 16,1 3-12-16,-1 0 5 15,0 0-9-15,0 0 8 16,2-2-10-16,-4 4 9 0,2 0-13 16,0-2 8-16,-1 3-9 15,1 8 9-15,1-3-9 16,6 1 13-16,-9 4-9 16,2-2 9-16,0-2-8 15,3 1 9-15,-6 5-14 16,6-1 6-16,-1 4-12 15,1 12 7-15,-5 4-12 16,2-4 13-16,0 12-10 16,0 4 12-16,0-10-9 15,5 0 12-15,1 5-12 16,-6-8 11-16,5 1-11 16,-3-1 10-16,-4 6-10 15,4-4 10-15,1 2-10 0,-3-8 11 16,3 1-10-16,-3-8 10 15,3-4-10-15,2 0 11 16,1-1-10-16,0-1 10 16,2-2-10-16,-3-2 11 15,1-1-10-15,-3 3 9 16,0-1-10-16,-1 0 10 16,1-1-11-16,-5 1 9 0,4-4-9 15,-4 2 9 1,2-1-1-16,0 2 14 0,0-2-1 15,0 2 16-15,0-6 0 16,0 2 5-16,0-5-11 16,-3 2 2-16,3-3-16 15,2 4 0-15,-2 0-13 16,1 5 6-16,-1-1-12 16,0 1 9-16,0 0-10 15,4 0 10-15,-4 0-9 16,-2 0 11-16,2 0-10 15,0-2 12-15,-5 1-10 16,5 1 9-16,0 1-10 16,0-2 10-16,0 2-11 15,3-1 10-15,-3-1-10 16,4 1 11-16,-4 3-46 16,0 8 347-16,0 1-720 0</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7:56.62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E7D2BCD-2DF2-4910-B576-C1FC97B2E8B6}" emma:medium="tactile" emma:mode="ink">
          <msink:context xmlns:msink="http://schemas.microsoft.com/ink/2010/main" type="inkDrawing" rotatedBoundingBox="5527,7879 6216,6701 6813,7051 6124,8228" semanticType="callout" shapeName="Other">
            <msink:sourceLink direction="with" ref="{81AFB895-C302-4C17-B6AD-1303F22928B6}"/>
            <msink:sourceLink direction="with" ref="{5F6DB1F5-C5DA-46A1-9BB6-177A69C68ECB}"/>
          </msink:context>
        </emma:interpretation>
      </emma:emma>
    </inkml:annotationXML>
    <inkml:trace contextRef="#ctx0" brushRef="#br0">133 0 1171 0,'-10'4'269'0,"-2"15"103"0,-5 22-347 15,-4 34-7-15,-2 11-18 16,-1 38 10-16,7 3-10 15,11 27 8-15,1-21-11 16,10 8 11-16,9-39-10 16,0-14 9-16,0-42-9 15,13-15 28-15,-4-36 9 16,20-28 30-16,15-31-6 0,25-44 11 16,9-27-27-16,29-36-9 15,-10 5-30-15,-6 1 7 16,-22 41-13-16,-22 32-3 15,-37 53-41-15,-19 34-100 16,-18 39-304-16,-37 20 35 16</inkml:trace>
  </inkml:traceGroup>
</inkml:ink>
</file>

<file path=ppt/ink/ink4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44.24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AF1A3A5-DCB8-4513-9F86-F4F0A75F5853}" emma:medium="tactile" emma:mode="ink">
          <msink:context xmlns:msink="http://schemas.microsoft.com/ink/2010/main" type="inkDrawing" rotatedBoundingBox="4330,8293 11636,13299 10889,14389 3583,9384" semanticType="callout" shapeName="Other">
            <msink:sourceLink direction="with" ref="{DD3BA956-F392-4A1E-98A0-EF6622D4E702}"/>
            <msink:sourceLink direction="with" ref="{2DDC1BAC-B741-45E3-92C5-93ED76C00988}"/>
          </msink:context>
        </emma:interpretation>
      </emma:emma>
    </inkml:annotationXML>
    <inkml:trace contextRef="#ctx0" brushRef="#br0">22 0 789 0,'-16'17'436'15,"10"-3"-57"-15,11-5-129 16,9-1-211-16,8-5-26 15,9-4-14-15,0-4 3 0,5 0-7 16,-4 2 5 0,2 3-6-16,-6 8 8 0,7 0 0 15,-1 9 3-15,13 0-8 16,0 1 10-16,8-4-5 16,-3-3 3-16,8-2-1 15,-7-4 6-15,11-4-8 16,-1-2 3-16,14-1-7 15,-10-4 7-15,13 0-8 16,-11 4 9-16,5 5-4 16,-11 5 10-16,12 6-4 15,-11 5 10-15,15 6-11 16,-7-4 7-16,12-7-13 16,-8 4 5-16,2-7-5 15,-7-1 13-15,5 1-5 16,-13 8 12-16,6-7-7 0,-3 2 4 15,6 4-12-15,-8-4 4 16,7-2-11-16,-5 5 6 16,-2 5-9-16,-4 0 9 15,2 5-9-15,-7 1 10 16,6 0-10-16,-1 1 9 16,3-1-10-16,-4-1 9 15,9 1-9-15,-9 2 10 16,9 1-9-16,-12-1 10 0,7 1-10 15,-15 0 9-15,7 2-10 16,-8-3 10-16,5 9-11 16,-8-4 16-16,14 4 1 15,-9-3 12-15,12 5-8 16,-2-7 11-16,9 4-14 16,-9-7-1-16,4 2-12 15,-8-9 6-15,4 4-8 16,-11-4 6-16,8 1-7 15,-6-2 8-15,7 5-7 16,-7-7 8-16,9 5-8 16,-7-4 7-16,6 5-8 15,-11-3 9-15,6 4-9 16,-12-3 9-16,5 9-8 0,-9 2 9 16,6 8-11-16,-6 3 9 15,4 8-9-15,-3-12 8 16,6 7-7-16,-4-11 9 15,9 3 1-15,0-9-2 16,10 8-7-16,-9-13 7 16,4 7-9-16,-9-7 1 15,-1 8 0-15,-8-8 9 16,3 10-9-16,0-7 8 0,4 11-10 16,-6-5 11-16,4 10-10 15,-3-5 10-15,6 7-9 16,-8-7 9-16,8 8-9 15,-5-5 10-15,6 6-7 16,-4-6 8-16,3 10-8 16,-11-8 8-16,6 0-9 15,-9-6 8-15,6 4-10 16,-5-9 9-16,10 2-10 16,-3 1 9-16,6 7-8 15,-5-4 8-15,8 5-8 16,-5-5 8-16,8 7-6 15,1-7 6-15,7 4-8 16,-10-9 8-16,9 6-8 16,-12-10 10-16,1 1-10 0,-12-4 9 15,7 0-9 1,-10-2 9-16,5 3-10 0,-4 1 8 16,5 5-7-16,-4 1 9 15,6 6-9-15,-4-5 9 16,6 5-9-16,-5-3 9 15,3 3-9-15,-6-7 8 16,4 6-7-16,-5-6 11 0,4 2-9 16,-11-10 9-1,5 2-7-15,-5-6 7 16,0-1-11-16,-5-7 10 0,4 9-11 16,-5-2 10-16,-4 7-11 15,-4-2 11-15,-1 5-5 16,-3-3 13-16,1 2-4 15,-1-4 13-15,2-4-7 16,0-3 4-16,1-2-10 16,-2-9 1-16,3 3-10 15,-2-3 7-15,-1-2-6 16,0-1 9-16,0 6-5 16,-1-1 11-16,-2 3-7 15,-2-2 6-15,0 5-10 16,-4-4 8-16,-2 6-7 15,-2-1 8-15,0 4-9 16,1-9 9-16,0 4-12 0,3-5 5 16,-1-3-12-16,4 0 10 15,1 3-11-15,-1-6 11 16,-1 3-11-16,2-3 11 16,2 0-11-16,0 0 8 15,6 4 1-15,-2-6-49 16,5 10 354-16,-4 0-812 15,-12 3 333-15</inkml:trace>
  </inkml:traceGroup>
</inkml:ink>
</file>

<file path=ppt/ink/ink4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42.24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3C4B99EE-4633-44E0-A92A-ABDE200CF1F8}" emma:medium="tactile" emma:mode="ink">
          <msink:context xmlns:msink="http://schemas.microsoft.com/ink/2010/main" type="writingRegion" rotatedBoundingBox="7371,10268 7614,10268 7614,10581 7371,10581">
            <msink:destinationLink direction="with" ref="{81AFB895-C302-4C17-B6AD-1303F22928B6}"/>
          </msink:context>
        </emma:interpretation>
      </emma:emma>
    </inkml:annotationXML>
    <inkml:traceGroup>
      <inkml:annotationXML>
        <emma:emma xmlns:emma="http://www.w3.org/2003/04/emma" version="1.0">
          <emma:interpretation id="{35EF60BD-8BD2-4CFB-BFCD-4E4013F79693}" emma:medium="tactile" emma:mode="ink">
            <msink:context xmlns:msink="http://schemas.microsoft.com/ink/2010/main" type="paragraph" rotatedBoundingBox="7371,10268 7614,10268 7614,10581 7371,10581" alignmentLevel="1"/>
          </emma:interpretation>
        </emma:emma>
      </inkml:annotationXML>
      <inkml:traceGroup>
        <inkml:annotationXML>
          <emma:emma xmlns:emma="http://www.w3.org/2003/04/emma" version="1.0">
            <emma:interpretation id="{3B279207-8F8B-480C-BE3E-DF6728C948FC}" emma:medium="tactile" emma:mode="ink">
              <msink:context xmlns:msink="http://schemas.microsoft.com/ink/2010/main" type="line" rotatedBoundingBox="7371,10268 7614,10268 7614,10581 7371,10581"/>
            </emma:interpretation>
          </emma:emma>
        </inkml:annotationXML>
        <inkml:traceGroup>
          <inkml:annotationXML>
            <emma:emma xmlns:emma="http://www.w3.org/2003/04/emma" version="1.0">
              <emma:interpretation id="{9474CBB0-86FB-4D0A-B8DB-D8B8D4FBFFF0}" emma:medium="tactile" emma:mode="ink">
                <msink:context xmlns:msink="http://schemas.microsoft.com/ink/2010/main" type="inkWord" rotatedBoundingBox="7371,10268 7614,10268 7614,10581 7371,10581"/>
              </emma:interpretation>
            </emma:emma>
          </inkml:annotationXML>
          <inkml:trace contextRef="#ctx0" brushRef="#br0">243 313 618 0,'-22'-42'142'15,"-11"-8"46"-15,1 9-123 0,-2-4-145 16,-4 7-41-16,-9-12-71 15,10 3-28-15</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51.51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6EEDFC1-2A19-46AC-8678-CD49F1E7EEA4}" emma:medium="tactile" emma:mode="ink">
          <msink:context xmlns:msink="http://schemas.microsoft.com/ink/2010/main" type="writingRegion" rotatedBoundingBox="10155,12903 10531,13547 10111,13792 9735,13148"/>
        </emma:interpretation>
      </emma:emma>
    </inkml:annotationXML>
    <inkml:traceGroup>
      <inkml:annotationXML>
        <emma:emma xmlns:emma="http://www.w3.org/2003/04/emma" version="1.0">
          <emma:interpretation id="{1478061F-3D4F-4FC0-B96C-971E0A538685}" emma:medium="tactile" emma:mode="ink">
            <msink:context xmlns:msink="http://schemas.microsoft.com/ink/2010/main" type="paragraph" rotatedBoundingBox="10155,12903 10531,13547 10111,13792 9735,13148" alignmentLevel="1"/>
          </emma:interpretation>
        </emma:emma>
      </inkml:annotationXML>
      <inkml:traceGroup>
        <inkml:annotationXML>
          <emma:emma xmlns:emma="http://www.w3.org/2003/04/emma" version="1.0">
            <emma:interpretation id="{BFF80026-59C4-42B5-A4F3-27D35B84969F}" emma:medium="tactile" emma:mode="ink">
              <msink:context xmlns:msink="http://schemas.microsoft.com/ink/2010/main" type="line" rotatedBoundingBox="10155,12903 10531,13547 10111,13792 9735,13148"/>
            </emma:interpretation>
          </emma:emma>
        </inkml:annotationXML>
        <inkml:traceGroup>
          <inkml:annotationXML>
            <emma:emma xmlns:emma="http://www.w3.org/2003/04/emma" version="1.0">
              <emma:interpretation id="{2DDC1BAC-B741-45E3-92C5-93ED76C00988}" emma:medium="tactile" emma:mode="ink">
                <msink:context xmlns:msink="http://schemas.microsoft.com/ink/2010/main" type="inkWord" rotatedBoundingBox="10155,12903 10531,13547 10111,13792 9735,13148">
                  <msink:destinationLink direction="with" ref="{2AF1A3A5-DCB8-4513-9F86-F4F0A75F5853}"/>
                </msink:context>
              </emma:interpretation>
              <emma:one-of disjunction-type="recognition" id="oneOf0">
                <emma:interpretation id="interp0" emma:lang="" emma:confidence="0">
                  <emma:literal>U</emma:literal>
                </emma:interpretation>
                <emma:interpretation id="interp1" emma:lang="" emma:confidence="0">
                  <emma:literal>b</emma:literal>
                </emma:interpretation>
                <emma:interpretation id="interp2" emma:lang="" emma:confidence="0">
                  <emma:literal>u</emma:literal>
                </emma:interpretation>
                <emma:interpretation id="interp3" emma:lang="" emma:confidence="0">
                  <emma:literal>B</emma:literal>
                </emma:interpretation>
                <emma:interpretation id="interp4" emma:lang="" emma:confidence="0">
                  <emma:literal>P</emma:literal>
                </emma:interpretation>
              </emma:one-of>
            </emma:emma>
          </inkml:annotationXML>
          <inkml:trace contextRef="#ctx0" brushRef="#br0">-13 572 288 0,'-6'3'423'0,"4"0"-109"15,8-3-12-15,-2 0-106 16,-4 0-101-16,7 5-2 16,-7-5-21-16,2 2 4 15,4 2-9-15,1-2 1 16,-7-4-19-16,6 4-8 15,2 1-14-15,6-5 0 16,-2-1-6-16,13-1 1 16,-1-4 1-16,6-8 0 15,-7 5-7-15,7 2-1 0,-3 4-6 16,-1 2-5-16,-5 0-2 16,2 4-2-16,-1-1-1 15,-3 0 1-15,-2-1 0 16,2 5 0-16,-3 1 2 15,1-2-1-15,0 2-1 16,5 0 1-16,-3-5 1 0,-2-7-1 16,-3 1 1-16,-3-2 0 15,-4 2 1-15,-4 1 4 16,-5 7 5-16,-6-1 0 16,-1 3 0-16,-7 0-2 15,1 7-3-15,-9-6 0 16,2 4 4-16,-8-1 7 15,2 0 3-15,-6-5 1 16,4 3-6-16,-5-2-3 16,4 2-7-16,-2-3-3 15,0-5 0-15,0 2-1 16,3 5-3-16,4 1 1 16,5 2-1-16,4 5-1 15,9 1 0-15,7-5 0 16,1-2-1-16,4-1-1 0,6-1 2 15,1-4 0-15,-3 1 0 16,12-5 3-16,2-5 0 16,6 3 0-16,-1-1 0 15,9 3-2-15,-6 3 1 16,-1 3-1-16,0-2 1 16,2 2 0-16,-6 2-1 15,3-2 1-15,-4 0 1 16,-2-3-2-16,-7-1 0 15,0-4 3-15,-8 2-1 0,-3-2 1 16,-8 5 1-16,-2-3 1 16,-5 5-1-16,-4-4 1 15,-3-1 0-15,-5 0 14 16,-2 1 7-16,-4 2 9 16,4 0 0-16,-4 0 0 15,2 0-15-15,3-1-7 16,4-4-10-16,0 4-39 15,7 1-59-15,7 9-291 16,11 7-143-16,4 6-107 16</inkml:trace>
          <inkml:trace contextRef="#ctx0" brushRef="#br0" timeOffset="-1187.6805">29 296 270 0,'-1'-8'194'0,"-2"-3"50"15,1 2-45-15,5-7 16 16,2 1-26-16,-4-7 3 15,3 3-60-15,-1-2 11 16,-2 4-23-16,-2 3 4 0,1 6-26 16,-2 2-13-16,5 4-36 15,-4 2-18-15,1 0-20 16,4 5-10-16,1 1-5 16,-3 5-1-16,2 3 1 15,0 4-1-15,-4-1 2 16,-5 10 0-16,2-1 5 15,-4 9 5 1,1 1 2-16,-2 3 2 0,8-8-2 16,-1 1-2-16,-2-12-5 15,4 0 2-15,2-10-3 0,-3-1 3 16,3-7-1-16,2 1 2 16,-3-11-1-16,-1-9 1 15,2-7-1-15,2-20 0 16,0-10-1-16,6-12-2 15,-6 0 0-15,4-3-1 16,-4 19-1-16,-2 6-1 16,-5 17 0-16,-1 12-1 15,-5 10-1-15,-1 10-3 16,3 4 1-16,-5 8 1 16,6 2 1-16,0 4 2 15,-1-1 3-15,3 4-1 16,4-8 2-16,-1 3-1 0,0-6 1 15,3 4-1 1,-4-2 0-16,-1 2 0 0,2 2-1 16,-3 2-1-1,2-2 1-15,-4 8 0 0,2 0-2 16,-2 4 1-16,0-1 2 16,2-2-1-16,3-8 0 15,-1 0 1-15,-1-5-1 16,7-1 1-16,-8-8-1 15,6 3 0-15,-2-5 0 0,6 0 1 16,-10-4-1-16,9 1 1 16,-8 0 0-16,4-1 0 15,-7-8 1-15,7-7-1 16,-2-1 1-16,3-17-1 16,3-7 0-16,2-12 1 15,-2 3 0-15,-4-7 0 16,1 15 1-16,-5 5-2 15,1 10 0-15,1 7-1 16,0 6 0-16,-2 3-1 16,2 5-1-16,2 1 0 15,-1 2-2-15,-1 5-2 16,0-2-2-16,-1 11 1 16,2 4 0-16,-2 8 1 15,-1 4 3-15,2 9 1 0,0-1 3 16,-3 1 0-1,1-6 1-15,-1 0 0 0,0-10 1 16,-1-4-1-16,-1-9-1 16,3-2 0-16,5-4 0 15,-4-5-1-15,2 1-14 16,1-2-72-16,-4-4-33 0,6-13-345 16,0-3 31-16</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9:00.49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8B8F09F-A5D3-4170-8A67-72209FD8EC74}" emma:medium="tactile" emma:mode="ink">
          <msink:context xmlns:msink="http://schemas.microsoft.com/ink/2010/main" type="inkDrawing" rotatedBoundingBox="11108,6601 21740,8860 20223,15999 9592,13740" semanticType="underline" shapeName="Other">
            <msink:sourceLink direction="with" ref="{86E0AC35-9551-48AE-8BFB-9AC1DC7498AD}"/>
            <msink:destinationLink direction="with" ref="{8C9A552E-1C32-410C-80DC-05463DCB0CD8}"/>
          </msink:context>
        </emma:interpretation>
      </emma:emma>
    </inkml:annotationXML>
    <inkml:trace contextRef="#ctx0" brushRef="#br0">5636 349 1204 0,'-167'-26'325'0,"-24"-1"81"16,-35 0-318-16,-3 2-88 16,-1-8-4-1,9-10-18-15,-8-4-8 16,57 3-11-16,-26-2 3 0,13 21 2 16,-27 19 19-16,21 18 11 15,-36 26 17-15,21 14 0 16,-26 14 14-16,17 4-4 0,-18 20 11 15,31-4-11-15,-26 30 7 16,35-2-13-16,-4 26 1 16,24-7-16-16,-9 27 4 15,35-13-9-15,0 41 8 16,20-9-9-16,-3 39 10 16,29-19-7-16,6 35 7 15,22-21-7-15,17 36 7 16,32-35-8-16,20 40 7 15,23-27-7-15,25 29 6 16,20-29-6-16,30 38 7 16,5-38-7-16,37 21 7 15,4-32-7-15,38 20 8 16,-5-36-10-16,46 28 10 16,-7-29-8-16,42 23 6 15,-16-27-7-15,51 16 10 0,-24-30-7 16,45 12 7-16,-20-33-6 15,44 9 10-15,-23-37-11 16,46-4 8-16,-31-31-8 16,46-12 9-16,-35-35-11 15,42-11 11-15,-40-25-9 0,48-26 11 16,-40-23-9-16,42-26 10 16,-57-14-9-16,54-39 8 15,-57-9-9-15,30-23 6 16,-58 5-9-16,36-34 10 15,-67 13-11-15,11-24 5 16,-53 7-10-16,11-44 4 16,-57 27-11-16,-5-45 4 15,-41 12-6-15,-6-41 9 16,-40 27-3-16,-9-33 7 16,-31 30 5-16,-15-27 19 15,-32 46-1-15,-22-33 31 16,-21 32 3-16,-29-23 21 15,-18 29-16-15,-37-27 4 16,-1 29-32-16,-51-28-3 16,-13 34-29-16,-50-25 5 0,1 29-13 15,-74 3 12 1,13 41-10-16,-62 4 28 0,25 53 1 16,-70 24 19-16,39 43-10 15,-43 42 7-15,46 36-27 16,-30 42-6-16,76 26-67 15,-3 41-435-15,67 1 125 16</inkml:trace>
  </inkml:traceGroup>
</inkml:ink>
</file>

<file path=ppt/ink/ink4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9:02.86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E276FE-DA93-43A7-98CD-BE1F97F4E2EC}" emma:medium="tactile" emma:mode="ink">
          <msink:context xmlns:msink="http://schemas.microsoft.com/ink/2010/main" type="inkDrawing" rotatedBoundingBox="24095,7897 24354,9295 24183,9327 23924,7928" semanticType="verticalRange" shapeName="Other">
            <msink:sourceLink direction="with" ref="{95C0C3D2-5114-4AB2-A66B-D95480F2BCDF}"/>
            <msink:destinationLink direction="with" ref="{4216E171-335C-4698-B79D-DE0507BD4BA4}"/>
          </msink:context>
        </emma:interpretation>
      </emma:emma>
    </inkml:annotationXML>
    <inkml:trace contextRef="#ctx0" brushRef="#br0">80 0 1218 0,'-26'63'267'16,"2"26"117"-16,2 37-356 15,14 1-15-15,16 25-1 16,16-14-4-16,15 15-3 16,11-19-3-16,5 5 1 15,-8-34-3-15,-9-15-1 16,-16-32-11-16,-18-24-30 15,-18-31 19-15,-20-31-365 16,-12-25 100-16</inkml:trace>
  </inkml:traceGroup>
</inkml:ink>
</file>

<file path=ppt/ink/ink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0:10.62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85D30A6-8532-44D8-8B7D-240B3AC1757A}" emma:medium="tactile" emma:mode="ink">
          <msink:context xmlns:msink="http://schemas.microsoft.com/ink/2010/main" type="inkDrawing" rotatedBoundingBox="10373,3563 11440,3915 11380,4096 10314,3744" semanticType="callout" shapeName="Other">
            <msink:sourceLink direction="with" ref="{9C15EDA0-C398-45AC-980D-14EF1EC1E3C4}"/>
          </msink:context>
        </emma:interpretation>
      </emma:emma>
    </inkml:annotationXML>
    <inkml:trace contextRef="#ctx0" brushRef="#br0">1083 345 1311 0,'-61'-31'676'0,"1"0"-665"0,-32-38-2 0,9 12-4 16,-8-1 1-16,4 5-3 15,17 28-45-15,-5 9-31 16,-29 10-122-16,-1 12-157 15,-27 11-53-15,9 5-112 16</inkml:trace>
  </inkml:traceGroup>
</inkml:ink>
</file>

<file path=ppt/ink/ink5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14.36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6E0AC35-9551-48AE-8BFB-9AC1DC7498AD}" emma:medium="tactile" emma:mode="ink">
          <msink:context xmlns:msink="http://schemas.microsoft.com/ink/2010/main" type="writingRegion" rotatedBoundingBox="17711,11020 18076,11020 18076,11296 17711,11296">
            <msink:destinationLink direction="with" ref="{AA51D1A3-756C-43DE-AF95-B78825DB8C11}"/>
            <msink:destinationLink direction="with" ref="{18B8F09F-A5D3-4170-8A67-72209FD8EC74}"/>
          </msink:context>
        </emma:interpretation>
      </emma:emma>
    </inkml:annotationXML>
    <inkml:traceGroup>
      <inkml:annotationXML>
        <emma:emma xmlns:emma="http://www.w3.org/2003/04/emma" version="1.0">
          <emma:interpretation id="{84E6F5DF-8FF0-4701-A119-0308C425AF27}" emma:medium="tactile" emma:mode="ink">
            <msink:context xmlns:msink="http://schemas.microsoft.com/ink/2010/main" type="paragraph" rotatedBoundingBox="17711,11020 18076,11020 18076,11296 17711,11296" alignmentLevel="1"/>
          </emma:interpretation>
        </emma:emma>
      </inkml:annotationXML>
      <inkml:traceGroup>
        <inkml:annotationXML>
          <emma:emma xmlns:emma="http://www.w3.org/2003/04/emma" version="1.0">
            <emma:interpretation id="{C00012BB-59F6-4D1A-A14B-4A118C21D0CD}" emma:medium="tactile" emma:mode="ink">
              <msink:context xmlns:msink="http://schemas.microsoft.com/ink/2010/main" type="line" rotatedBoundingBox="17711,11020 18076,11020 18076,11296 17711,11296"/>
            </emma:interpretation>
          </emma:emma>
        </inkml:annotationXML>
        <inkml:traceGroup>
          <inkml:annotationXML>
            <emma:emma xmlns:emma="http://www.w3.org/2003/04/emma" version="1.0">
              <emma:interpretation id="{E42FC260-9F1E-4AD4-8B31-5B9D76EBB814}" emma:medium="tactile" emma:mode="ink">
                <msink:context xmlns:msink="http://schemas.microsoft.com/ink/2010/main" type="inkWord" rotatedBoundingBox="17711,11020 18076,11020 18076,11296 17711,11296">
                  <msink:destinationLink direction="with" ref="{8C9A552E-1C32-410C-80DC-05463DCB0CD8}"/>
                  <msink:destinationLink direction="to" ref="{70B0B532-426D-489A-9254-7672428879BD}"/>
                  <msink:destinationLink direction="from" ref="{13F2086C-8DF9-4123-BDEE-5275E318EE66}"/>
                  <msink:destinationLink direction="to" ref="{13F2086C-8DF9-4123-BDEE-5275E318EE66}"/>
                </msink:context>
              </emma:interpretation>
              <emma:one-of disjunction-type="recognition" id="oneOf0">
                <emma:interpretation id="interp0" emma:lang="" emma:confidence="0">
                  <emma:literal>ab</emma:literal>
                </emma:interpretation>
                <emma:interpretation id="interp1" emma:lang="" emma:confidence="0">
                  <emma:literal>b</emma:literal>
                </emma:interpretation>
                <emma:interpretation id="interp2" emma:lang="" emma:confidence="0">
                  <emma:literal>°</emma:literal>
                </emma:interpretation>
                <emma:interpretation id="interp3" emma:lang="" emma:confidence="0">
                  <emma:literal>de</emma:literal>
                </emma:interpretation>
                <emma:interpretation id="interp4" emma:lang="" emma:confidence="0">
                  <emma:literal>e</emma:literal>
                </emma:interpretation>
              </emma:one-of>
            </emma:emma>
          </inkml:annotationXML>
          <inkml:trace contextRef="#ctx0" brushRef="#br0">3974 1567 1195 0,'-4'-11'348'15,"-1"-2"84"-15,-1 9-331 16,4 0-50-16,-1 3-18 16,3 1-13-16,0 9-10 15,6 4 6-15,0 6-12 16,5 3 6-16,8 4-9 16,5-7 4-16,9-3-9 15,3-12 9-15,9-16-9 16,-1-15 12-16,5-18-7 15,-10-4 13-15,-6-1 11 0,-16 4 36 16,-14 14 12-16,-15 17 11 16,-12 15-6-16,-10 8-14 15,-2 19-34-15,4 9-13 16,1-2-13-16,12-2 7 16,13-1-13-16,6-15 12 0,8-11-65 15,7-2-73-15,23-10-415 16,-2-7 59-16</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9:01.2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0B0B532-426D-489A-9254-7672428879BD}" emma:medium="tactile" emma:mode="ink">
          <msink:context xmlns:msink="http://schemas.microsoft.com/ink/2010/main" type="inkDrawing" rotatedBoundingBox="18166,9800 22585,7830 23061,8899 18642,10869" semanticType="callout" shapeName="Other">
            <msink:sourceLink direction="to" ref="{E42FC260-9F1E-4AD4-8B31-5B9D76EBB814}"/>
            <msink:sourceLink direction="from" ref="{6089857E-4938-4147-BAD1-01D0D67DD0E8}"/>
          </msink:context>
        </emma:interpretation>
      </emma:emma>
    </inkml:annotationXML>
    <inkml:trace contextRef="#ctx0" brushRef="#br0">96 1545 1482 0,'-95'92'295'0,"135"-118"151"0,66-37-443 0,60-23-5 15,40-16 4-15,-24 19-1 16,18 4 0 0,32-26-1-16,-15 10 1 15,27-25-1-15,-26 3 1 0,21-13 0 16,-35 23 1-16,7-17-1 16,-46 24 4-16,-2 4 4 15,-38 21-1-15,-6 11 2 0,-35 28-1 16,-9 14-3-16,-30 12-7 15,-20 12-48-15,-32 10-28 16,-37 12-48-16,-24 10-213 16,-46 6-116-16,-13-4-32 15</inkml:trace>
    <inkml:trace contextRef="#ctx0" brushRef="#br0" timeOffset="373.5246">-14 728 1342 0,'-30'-27'370'0,"5"-1"88"15,17 15-394-15,-1 20-29 16,-10 18-54-16,-25 39-19 15,-17 25-1-15,-36 35 1 16,-13 10 11-16,-27 38 17 16,10-17 17-16,-4 22 7 15,29-24 1-15,17 0-3 0,40-40-2 16,24-16-6-16,28-40-9 16,32-12 2-16,27-28 3 15,53-24 8-15,22-36 7 16,61-32 1-16,13-13 0 15,50-29-16-15,-22-1-31 16,38-4-65-16,-34 9-348 16,21-2 69-16</inkml:trace>
  </inkml:traceGroup>
</inkml:ink>
</file>

<file path=ppt/ink/ink52.xml><?xml version="1.0" encoding="utf-8"?>
<inkml:ink xmlns:inkml="http://www.w3.org/2003/InkML">
  <inkml:definitions>
    <inkml:context xml:id="ctx0">
      <inkml:inkSource xml:id="inkSrc0">
        <inkml:traceFormat>
          <inkml:channel name="X" type="integer" max="10368" units="cm"/>
          <inkml:channel name="Y" type="integer" max="6912"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1-10-11T08:49:02.433"/>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6F53B739-0D57-4D67-B846-43CC43F7F146}" emma:medium="tactile" emma:mode="ink">
          <msink:context xmlns:msink="http://schemas.microsoft.com/ink/2010/main" type="inkDrawing" rotatedBoundingBox="32585,13175 32640,13190 32637,13205 32582,13190" shapeName="Other"/>
        </emma:interpretation>
      </emma:emma>
    </inkml:annotationXML>
    <inkml:trace contextRef="#ctx0" brushRef="#br0">55 15 0,'0'0'0,"0"0"16,0 0-16,-55-15 15</inkml:trace>
  </inkml:traceGroup>
</inkml:ink>
</file>

<file path=ppt/ink/ink5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9:03.33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216E171-335C-4698-B79D-DE0507BD4BA4}" emma:medium="tactile" emma:mode="ink">
          <msink:context xmlns:msink="http://schemas.microsoft.com/ink/2010/main" type="inkDrawing" rotatedBoundingBox="24068,7357 25519,8597 24885,9339 23434,8099" semanticType="callout" shapeName="Other">
            <msink:sourceLink direction="with" ref="{5AE276FE-DA93-43A7-98CD-BE1F97F4E2EC}"/>
            <msink:sourceLink direction="with" ref="{6089857E-4938-4147-BAD1-01D0D67DD0E8}"/>
          </msink:context>
        </emma:interpretation>
      </emma:emma>
    </inkml:annotationXML>
    <inkml:trace contextRef="#ctx0" brushRef="#br0">2 531 949 0,'-10'-49'294'15,"18"-18"61"-15,17 6-271 16,27-10 16-16,17 4-39 15,27-10 2-15,6 16-10 16,18 12-12-16,-8 23-22 16,5 24-9-16,-24 29-8 15,-13 26-4-15,-30 16 1 0,-16 27 5 16,-24 4 5-16,-9 25-1 16,-9-7 2-16,-12 14 3 15,0-21 5-15,-12 7 15 16,6-24 7-16,4 0 2 15,9-22-5-15,15-3-9 16,13-21-16-16,14-10-7 16,5-13-4-16,23-9 0 15,1-15 1-15,17-12 2 16,0-14-1-16,14-31 1 16,-13-19-1-16,5-29-2 15,-20 2-1-15,-10-7 0 16,-23 33 0-16,-11 20-9 15,-22 40 4-15,-10 35-1 16,-6 28 0-16,-7 25 4 0,3 8 11 16,9 11-2-16,16-16 0 15,18-3-2-15,11-26-2 16,20-7-1-16,-2-17-1 16,8-19 5-16,-11-25-5 15,-2-31-102-15,-9-22-363 16,-9-29 81-16</inkml:trace>
  </inkml:traceGroup>
</inkml:ink>
</file>

<file path=ppt/ink/ink5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9:03.4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5C0C3D2-5114-4AB2-A66B-D95480F2BCDF}" emma:medium="tactile" emma:mode="ink">
          <msink:context xmlns:msink="http://schemas.microsoft.com/ink/2010/main" type="writingRegion" rotatedBoundingBox="25090,7822 28877,7376 29004,8458 25218,8905">
            <msink:destinationLink direction="with" ref="{5AE276FE-DA93-43A7-98CD-BE1F97F4E2EC}"/>
          </msink:context>
        </emma:interpretation>
      </emma:emma>
    </inkml:annotationXML>
    <inkml:traceGroup>
      <inkml:annotationXML>
        <emma:emma xmlns:emma="http://www.w3.org/2003/04/emma" version="1.0">
          <emma:interpretation id="{53135F76-90C8-420B-8F58-46DFE0A19D8F}" emma:medium="tactile" emma:mode="ink">
            <msink:context xmlns:msink="http://schemas.microsoft.com/ink/2010/main" type="paragraph" rotatedBoundingBox="25090,7822 28877,7376 29004,8458 25218,8905" alignmentLevel="1"/>
          </emma:interpretation>
        </emma:emma>
      </inkml:annotationXML>
      <inkml:traceGroup>
        <inkml:annotationXML>
          <emma:emma xmlns:emma="http://www.w3.org/2003/04/emma" version="1.0">
            <emma:interpretation id="{9035DEEE-8A4D-46D7-9E59-75C281D2980D}" emma:medium="tactile" emma:mode="ink">
              <msink:context xmlns:msink="http://schemas.microsoft.com/ink/2010/main" type="line" rotatedBoundingBox="25090,7822 28877,7376 29004,8458 25218,8905"/>
            </emma:interpretation>
          </emma:emma>
        </inkml:annotationXML>
        <inkml:traceGroup>
          <inkml:annotationXML>
            <emma:emma xmlns:emma="http://www.w3.org/2003/04/emma" version="1.0">
              <emma:interpretation id="{6089857E-4938-4147-BAD1-01D0D67DD0E8}" emma:medium="tactile" emma:mode="ink">
                <msink:context xmlns:msink="http://schemas.microsoft.com/ink/2010/main" type="inkWord" rotatedBoundingBox="25090,7822 28877,7376 29004,8458 25218,8905">
                  <msink:destinationLink direction="with" ref="{4216E171-335C-4698-B79D-DE0507BD4BA4}"/>
                  <msink:destinationLink direction="from" ref="{70B0B532-426D-489A-9254-7672428879BD}"/>
                </msink:context>
              </emma:interpretation>
              <emma:one-of disjunction-type="recognition" id="oneOf0">
                <emma:interpretation id="interp0" emma:lang="" emma:confidence="0">
                  <emma:literal>"Cardo</emma:literal>
                </emma:interpretation>
                <emma:interpretation id="interp1" emma:lang="" emma:confidence="0">
                  <emma:literal>"cwd0</emma:literal>
                </emma:interpretation>
                <emma:interpretation id="interp2" emma:lang="" emma:confidence="0">
                  <emma:literal>"Cwd0</emma:literal>
                </emma:interpretation>
                <emma:interpretation id="interp3" emma:lang="" emma:confidence="0">
                  <emma:literal>"Lado</emma:literal>
                </emma:interpretation>
                <emma:interpretation id="interp4" emma:lang="" emma:confidence="0">
                  <emma:literal>"cwdo</emma:literal>
                </emma:interpretation>
              </emma:one-of>
            </emma:emma>
          </inkml:annotationXML>
          <inkml:trace contextRef="#ctx0" brushRef="#br0">28 0 1373 0,'-14'11'343'0,"5"3"113"16,5 8-391-16,9 1-42 15,16 7-7-15,10 0-58 16,13-5-57-16,23-9-357 15,2-12 50-15</inkml:trace>
          <inkml:trace contextRef="#ctx0" brushRef="#br0" timeOffset="219.0171">720 335 1276 0,'-11'14'283'0,"-11"4"142"0,-3 10-368 16,-19 10-8-1,-2 9 8-15,-7 20-12 0,9 2-24 16,5 14-4-16,15-4-10 16,15-1-9-16,12-17 2 15,14-12 1-15,10-18-3 16,18-22-2-16,7-18-4 16,22-29-30-16,-1-10-28 15,22-31-380-15,-14 9 89 16</inkml:trace>
          <inkml:trace contextRef="#ctx0" brushRef="#br0" timeOffset="708.2791">1193 436 1079 0,'-31'25'334'0,"-10"8"79"16,-3 1-298-16,3 21-6 16,7-5-28-16,7 8-4 15,18-9-24-15,10 0-8 16,15-18-24-16,15-8-8 15,10-21-8-15,15-15 2 16,6-16-1-16,0-22 1 16,-8-7 1-16,-12-6 2 15,-18 3-2-15,-14 8 2 16,-3 20-3-16,-7 9 0 16,3 21 0-16,-5 13-3 0,2 10-2 15,5 11 0-15,6 7 0 16,8 6-3-16,4-5 1 15,12 2-2-15,1-8 3 16,6-4-2-16,-3-8 1 16,10-4-1-16,-7-6 3 15,1-11-2-15,-10-9 1 16,-4-16 2-16,-8-11 1 16,-6-18 1-16,-7-2 1 0,-8-4 6 15,-9 13-1-15,-5 5 0 16,-5 14 5-16,-1 7 4 15,5 13-7-15,6 4-1 16,6 5-2-16,6 4-7 16,6 3-7-16,18-2 0 15,6 0 1-15,22-1-25 16,3-8-32-16,17-10-69 16,-1-1-31-16,9-12 16 15,-8-9-340-15,7-1 131 16</inkml:trace>
          <inkml:trace contextRef="#ctx0" brushRef="#br0" timeOffset="1069.9077">2576 103 894 0,'-39'2'340'0,"-19"20"47"16,0 12-225-16,-10 32-28 0,10 0-18 16,5 14 6-16,18-8-25 15,18-1-10-15,17-23-36 16,21-4-19-16,10-19-26 15,24-23-1-15,9-19-1 16,19-34 3-16,-6-16 0 16,1-33 2-16,-18-7 1 0,-13-32 0 15,-27 13-2 1,-16-15-1-16,-12 34-1 0,-10 23-4 16,-3 43 1-16,-1 39 0 15,3 38-1-15,0 35 1 16,3 10 2-16,15 18-3 15,9-12 0-15,26 10 2 16,13-19-1-16,25 5-9 16,-1-17-19-16,24 6-86 15,-5-20-27-15,13-11-36 16,-13-26 2-16,12-32-308 16,-21-35 155-16</inkml:trace>
          <inkml:trace contextRef="#ctx0" brushRef="#br0" timeOffset="1337.194">3606 45 1155 0,'-23'-14'479'16,"-10"28"20"-16,-11 22-267 16,0 11-105-16,1 16-35 15,11-3-40-15,13 4-9 0,19-14-23 16,20 0-10-16,10-12-11 16,20-5-1-16,6-19 2 15,13-11 2-15,-7-12 0 16,5-16 4-16,-11-19 2 15,-5-14 8-15,-23-3 9 16,-23-13 17-16,-29 8 0 16,-32 10-2-16,-23 23-7 0,-27 19-24 15,10 21-23-15,-1 22-22 16,31 13-87-16,53-1-468 16,40-16 122-16</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13.02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4DF0E72E-2E9B-420D-8570-9273A1BB4364}" emma:medium="tactile" emma:mode="ink">
          <msink:context xmlns:msink="http://schemas.microsoft.com/ink/2010/main" type="inkDrawing" rotatedBoundingBox="13723,9887 13855,9584 14080,9682 13948,9985" shapeName="Other"/>
        </emma:interpretation>
      </emma:emma>
    </inkml:annotationXML>
    <inkml:trace contextRef="#ctx0" brushRef="#br0">64 276 755 0,'-6'-3'342'16,"3"2"7"-16,3-2-166 15,-2-2-66-15,2 5-24 16,2-2-6-16,-2 1-11 15,3-1-17-15,-5 4-18 0,5-5-22 16,-1 3-6-16,3 0-12 16,-4 1 4-16,7-1-8 15,-5 2 8-15,2-2-8 16,-2-2 9-16,3 2-6 16,-3-5 10-16,0-6-7 15,5 2 9-15,-1-4-8 16,-3 3 8-16,1 0-8 15,-2 10 8-15,-4 0-7 16,-1 6 11-16,-3 5-9 16,-3 7 9-16,4 4-10 15,4 3 6-15,6-2-12 16,7-7 6-16,12-8-13 16,0-19 10-16,8-19-10 15,-4-11 15-15,-10-17-5 16,-2-1 14-16,-15 7 14 15,-16 13 15-15,-8 10-3 16,0 20 11-16,-17 11-7 0,4 4-13 16,4 16-16-16,4 4-1 15,7 4-13-15,11-6 4 16,13 1-11-16,7-8 7 0,10-8-10 16,2-2 8-1,2-9-15-15,-9-6 11 0,-8-9-27 16,-10-2-9-16,-15-3-63 15,-8 11-30-15,-13 22-45 16,-3 24-314-16,1 4 73 16</inkml:trace>
  </inkml:traceGroup>
</inkml:ink>
</file>

<file path=ppt/ink/ink5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48:13.7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3F2086C-8DF9-4123-BDEE-5275E318EE66}" emma:medium="tactile" emma:mode="ink">
          <msink:context xmlns:msink="http://schemas.microsoft.com/ink/2010/main" type="inkDrawing" rotatedBoundingBox="16088,11004 16112,10570 16308,10581 16283,11015" semanticType="callout" shapeName="Other">
            <msink:sourceLink direction="from" ref="{E42FC260-9F1E-4AD4-8B31-5B9D76EBB814}"/>
            <msink:sourceLink direction="to" ref="{E42FC260-9F1E-4AD4-8B31-5B9D76EBB814}"/>
          </msink:context>
        </emma:interpretation>
      </emma:emma>
    </inkml:annotationXML>
    <inkml:trace contextRef="#ctx0" brushRef="#br0">2433 994 1137 0,'-17'-12'405'0,"1"7"51"15,2 2-303-15,1 5-14 16,4-1-34-16,3-1-49 16,1 3 1-16,7-1-26 15,5-4-18-15,6-5-16 0,4 5 5 16,5-1-6-16,-3 0 10 16,-5 0-6-16,-4 6 8 15,-6-3-9-15,-5-2 6 16,-4 8-8-16,-1 7-2 15,-2 6 1-15,0 1 9 16,2 5-9-16,3-6 9 0,3-3-1 16,6-8-1-1,8-7-14-15,5-9 6 0,6-11-5 16,2-4 10-16,-5-8-5 16,-10-1 14-16,-10 10-7 15,-15 14 3-15,-15 21-12 16,-5 21 4-16,-3 23-6 15,5 1 18-15,15 19-133 16,17-7 33-16,24 2-416 16,10-23 19-16</inkml:trace>
  </inkml:traceGroup>
</inkml:ink>
</file>

<file path=ppt/ink/ink5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0:47.15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53397C9-5F04-4A47-87CA-7BFC0521752F}" emma:medium="tactile" emma:mode="ink">
          <msink:context xmlns:msink="http://schemas.microsoft.com/ink/2010/main" type="inkDrawing" rotatedBoundingBox="3706,3256 8854,3236 8862,5308 3714,5328" hotPoints="8865,4333 6246,5428 3593,4421 6211,3326" semanticType="enclosure" shapeName="Ellipse"/>
        </emma:interpretation>
      </emma:emma>
    </inkml:annotationXML>
    <inkml:trace contextRef="#ctx0" brushRef="#br0">2614 103 1066 0,'-163'-86'729'0,"-17"75"-628"16,-10 17-65-16,-1 2-30 0,-11 9-9 15,86-1-5-15,-16 5-3 16,10-6-3 0,-10 9-8-16,19-1-1 0,-17 10-2 15,14 5 2-15,-10 23 0 16,12 0 12-1,-8 30 17-15,21 2 13 0,-1 23 10 16,24-10 5-16,6 15-2 16,23-30-13-16,12 26-7 15,19-12-12-15,12 15-14 16,14-12-5-16,11 17-9 16,12-31-1-16,18-7 0 15,4-25 8-15,22-4 6 16,4-17 8-16,24-2 5 15,-1-15 3-15,27 9 6 0,-9-10-2 16,26 1 0-16,-13-4-2 16,29 2 1-16,-13-13-4 15,27-1 0-15,-15-3 0 16,29-5-4-16,-21-2-5 16,22-5-1-16,-23 0 1 15,25-1 0-15,-25-4 2 16,21-2 6-16,-24-2 2 0,20-3 4 15,-30-1-1-15,18-2 4 16,-27-2-2-16,20 3-1 16,-25-1-1-16,13-8-1 15,-23-5-1-15,12-13 1 16,-25-7 0-16,5-17 0 16,-24 3-1-16,-8-21-1 15,-23 4 0-15,-9-2 2 16,-26 15 0-16,-9-4 6 15,-13 22 4-15,-18 2 11 16,-12 6 4-16,-13-11 18 16,-6 4 0-16,-23-10 11 15,-5 0-7-15,-28-15-7 0,0 20-20 16,-30-17-18 0,8 11-16-16,-32-8-12 0,10 22 1 15,-31-21 3-15,11 10 10 16,-40 1 8-16,7 13 8 15,-35-7-6-15,7 22 1 16,-46 11-7-16,20 16-18 16,-51 21-34-16,20 25-14 15,-71 33-340-15,24 40 79 0</inkml:trace>
  </inkml:traceGroup>
</inkml:ink>
</file>

<file path=ppt/ink/ink5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0:57.56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B726A38-C387-4525-B849-68974AF7AF43}" emma:medium="tactile" emma:mode="ink">
          <msink:context xmlns:msink="http://schemas.microsoft.com/ink/2010/main" type="writingRegion" rotatedBoundingBox="3216,14118 4010,8710 5813,8975 5019,14383"/>
        </emma:interpretation>
      </emma:emma>
    </inkml:annotationXML>
    <inkml:traceGroup>
      <inkml:annotationXML>
        <emma:emma xmlns:emma="http://www.w3.org/2003/04/emma" version="1.0">
          <emma:interpretation id="{CD29B30B-EEE9-4F28-A53B-BA80EB135A6E}" emma:medium="tactile" emma:mode="ink">
            <msink:context xmlns:msink="http://schemas.microsoft.com/ink/2010/main" type="paragraph" rotatedBoundingBox="3216,14118 4010,8710 5813,8975 5019,14383" alignmentLevel="1"/>
          </emma:interpretation>
        </emma:emma>
      </inkml:annotationXML>
      <inkml:traceGroup>
        <inkml:annotationXML>
          <emma:emma xmlns:emma="http://www.w3.org/2003/04/emma" version="1.0">
            <emma:interpretation id="{09A27AA4-1B53-4EB6-BE3F-9B52E3F467DB}" emma:medium="tactile" emma:mode="ink">
              <msink:context xmlns:msink="http://schemas.microsoft.com/ink/2010/main" type="line" rotatedBoundingBox="3216,14118 4010,8710 5813,8975 5019,14383"/>
            </emma:interpretation>
          </emma:emma>
        </inkml:annotationXML>
        <inkml:traceGroup>
          <inkml:annotationXML>
            <emma:emma xmlns:emma="http://www.w3.org/2003/04/emma" version="1.0">
              <emma:interpretation id="{130FAF3E-5A17-40C1-9286-C15977FD49B3}" emma:medium="tactile" emma:mode="ink">
                <msink:context xmlns:msink="http://schemas.microsoft.com/ink/2010/main" type="inkWord" rotatedBoundingBox="3216,14118 3937,9201 5741,9466 5019,14383"/>
              </emma:interpretation>
              <emma:one-of disjunction-type="recognition" id="oneOf0">
                <emma:interpretation id="interp0" emma:lang="" emma:confidence="1">
                  <emma:literal/>
                </emma:interpretation>
              </emma:one-of>
            </emma:emma>
          </inkml:annotationXML>
          <inkml:trace contextRef="#ctx0" brushRef="#br0">796 165 976 0,'-44'-11'440'16,"0"7"-24"-16,-11 4-175 15,7 1-216-15,-7 7-4 16,3 3-15-16,2 3 6 0,11 3-14 15,1 8 4-15,8 5-8 16,1 22 5-16,7 9-5 16,-5 38 5-1,7 11-6-15,9 43 5 16,1-2-2-16,9 34 9 0,12-21-7 16,12 14 8-16,8-42-6 15,21-3 4-15,12-39-10 16,18-6 3-16,-18-63-12 15,1 2 2 1,80-2 4-16,-2-27-1 0,11-32 11 16,-65-30-2-1,2 1 2-15,47-103 4 16,-14-10-9-16,-5-37-3 16,-22-2-5-16,-40 51 6 15,-13-11-11 1,-18 11 15-16,-26 23 12 15,-19 14-4-15,-42 23 7 16,-28 45-6-16,-40 12 6 16,-18 25-15-16,-52 31-2 15,8 19-11-15,-56 41-38 16,14 22-33-16,-46 53-325 16,33-2 63-16</inkml:trace>
          <inkml:trace contextRef="#ctx0" brushRef="#br0" timeOffset="4336.3266">1519 335 375 0,'-19'-10'101'0,"10"-1"40"0,1-11-79 16,5-1 2-16,-1-20 44 16,4-4 1-1,-1-25 22-15,2 6-17 0,-1-14-1 16,-1 5-45-16,-2-9-6 16,4 13-36-16,2-18-3 15,2 6-21-15,8-12 7 16,-4 8-9-16,-6-23 17 15,0 3 0-15,4-21 22 16,-4 2-6-16,2-12 14 16,1 22-18-16,-2-6-2 15,0 17-20-15,3-6 3 16,0 12-13-16,-3-17 10 16,-2 14-9-16,-7-8 8 15,-4 22-6-15,-2-3 7 16,2 21-8-16,4-4 8 15,-1 21-8-15,1-5 6 0,0 12-8 16,0-2 8-16,-2 12-9 16,0-16 5-16,1 10-9 15,0-5 8-15,-1 7-5 16,4 1 10-16,3 16-6 16,-1 1 6-16,2 9-7 15,4 5 6-15,1 4-11 0,-3 4 7 16,1 0-6-16,-1 0 11 15,-2 0-8-15,1 0 10 16,-1 0-10 0,-1-2-47-16,0 2-182 0,5-3-117 15,1-2-75-15</inkml:trace>
        </inkml:traceGroup>
        <inkml:traceGroup>
          <inkml:annotationXML>
            <emma:emma xmlns:emma="http://www.w3.org/2003/04/emma" version="1.0">
              <emma:interpretation id="{A1D34F3E-FD88-4A0D-9197-1F7CDAC699E6}" emma:medium="tactile" emma:mode="ink">
                <msink:context xmlns:msink="http://schemas.microsoft.com/ink/2010/main" type="inkWord" rotatedBoundingBox="4643,9674 4768,8821 5216,8887 5091,9740"/>
              </emma:interpretation>
              <emma:one-of disjunction-type="recognition" id="oneOf1">
                <emma:interpretation id="interp1" emma:lang="" emma:confidence="0">
                  <emma:literal>&gt;</emma:literal>
                </emma:interpretation>
                <emma:interpretation id="interp2" emma:lang="" emma:confidence="0">
                  <emma:literal>&lt;</emma:literal>
                </emma:interpretation>
                <emma:interpretation id="interp3" emma:lang="" emma:confidence="0">
                  <emma:literal>-</emma:literal>
                </emma:interpretation>
                <emma:interpretation id="interp4" emma:lang="" emma:confidence="0">
                  <emma:literal>.</emma:literal>
                </emma:interpretation>
                <emma:interpretation id="interp5" emma:lang="" emma:confidence="0">
                  <emma:literal>=</emma:literal>
                </emma:interpretation>
              </emma:one-of>
            </emma:emma>
          </inkml:annotationXML>
          <inkml:trace contextRef="#ctx0" brushRef="#br0" timeOffset="4868.1978">1277-2713 152 0,'-11'20'203'16,"-4"0"-18"-16,7-5-29 15,3-9 18-15,2-5-69 0,3 4 6 16,0-6-47 0,3-10 7-16,0 0-21 15,15-26 21-15,0-22-23 16,14-21 9-16,1-8-23 0,7-14 0 15,-10 18-31-15,-3-1 9 16,-8 19-11-16,-7 2 10 16,-12 17-10-16,0 3 15 15,-1 20-11-15,-1 5 11 16,0 9-12-16,6 5 8 16,-1 8-15-16,5 3 6 15,1 0-12-15,5 13 8 16,3-3-7-16,5 11 8 15,2-1-7-15,4 13 10 16,-1-1-7-16,3 14 9 16,-4-5-7-16,-1 8 11 15,-4-7-75-15,-6 7-247 16,-7-25 64-16</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3:21.23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293691B2-359C-427B-8560-48DE6C947C34}" emma:medium="tactile" emma:mode="ink">
          <msink:context xmlns:msink="http://schemas.microsoft.com/ink/2010/main" type="inkDrawing" rotatedBoundingBox="15042,2249 18768,2740 18574,4215 14848,3724" hotPoints="18812,3354 16641,3847 14547,3089 16718,2596" semanticType="enclosure" shapeName="Ellipse"/>
        </emma:interpretation>
      </emma:emma>
    </inkml:annotationXML>
    <inkml:trace contextRef="#ctx0" brushRef="#br0">1117 65 1065 0,'-12'-9'575'15,"1"1"-559"-15,-10-9-24 16,7 12-20 0,0-3 18-16,3 2 12 15,-1-3 9-15,-7 12 12 16,-3-9 5-16,-6 16 8 16,-5 5-4-16,-11 8 0 15,2 4-9-15,-7 3-1 16,5-8-7-16,0-5-2 15,8-2-5-15,-5-5-3 0,10-5-2 16,-5 2 3 0,5-3-1-16,-4 7 3 0,4-11 1 15,-4 9 0-15,5-8-4 16,-3 14 3-16,2-8-1 16,1 8 3-16,4 3-1 15,-6 9 1-15,10-2-4 16,-1 2 0-16,1 3-3 15,0 1 0-15,5-3-2 0,-5 5 1 16,5-2-3-16,-2 7 2 16,1-7-2-16,1 4 2 15,5-5-2-15,-1 3 2 16,5-7-2-16,5 6 2 16,0-7-2-16,5 3 2 15,-1-6-2-15,1 9 2 16,2-1-1-16,9 9 1 15,1-1-1-15,6 7 2 16,6-10-2-16,3 6 0 16,-2-8 0-16,4-1 0 15,-1-2-1-15,1-2 2 16,1-4-1-16,4-2 1 16,0-5 1-16,11-1 2 15,-2-7-1-15,10-2 1 0,-3-4-1 16,3 3 0-16,-8-6-1 15,0 11-1-15,-9-2-2 16,2 9 1-16,-3-3 0 16,2 4 1-16,3 5 0 15,2-2 0-15,-3 3 0 16,7 0 0-16,-1 1-1 16,7-21 1-16,-1 11-1 0,10-10 0 15,-2-1 0 1,9 1 1-16,-7 17 0 0,9-10 1 15,-12-2-1-15,-1 5 0 16,-7-2-1-16,11-5 0 16,-8-3 1-16,11 2-1 15,-1-8-2-15,8 0 2 16,-11-3-2-16,12 2 0 16,-8-6-1-16,12-5 1 15,-3-1-1-15,7-18 2 16,-4-2 1-16,13 0 1 15,-9 2 1-15,7 1 2 16,-9 28-3-16,3-7 1 16,-14-5 0-16,3 9 0 15,-12-1-2-15,9-13 3 16,-6 10-2-16,7 2 0 0,-4-2-5 16,3-7 1-16,-11 2-1 15,-5-9 3-15,-12-1-1 16,-2-7 6-16,-10 6-1 15,-7-8 0-15,-5 9-1 16,-3-6 1-16,-9 5-2 16,-5-14 3-16,-2 2-2 15,-11-9 0-15,-1 7-2 0,-8-5 2 16,2 5-3-16,-13 0 2 16,2 7-1-16,-12-12 2 15,3 7-1-15,-17-6 0 16,4 6 0-16,-8-10 1 15,0 12-1-15,-8-6-1 16,6 13 0-16,-8-5 0 16,9 10-1-16,-14-4 2 15,6 8 0-15,-15-4-1 16,11 10 0-16,-13-12 1 16,10 6-3-16,-6-1 1 15,14 3 1-15,-19-10 1 16,11 11 1-16,-11-2 5 15,7 2 1-15,-15 3 2 16,11 2 0-16,-9-7 3 16,10 14-4-16,-17 8 0 0,9 2 0 15,-12 11 0-15,6 10-3 16,-9-18-1-16,14-3-3 16,-23 8 0-16,10-9-4 15,-27-2-23-15,2 10-23 16,-55 17-378-16</inkml:trace>
  </inkml:traceGroup>
</inkml:ink>
</file>

<file path=ppt/ink/ink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0:16.12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7E9D2F31-8A95-4C2F-8FD3-6869780E5D83}" emma:medium="tactile" emma:mode="ink">
          <msink:context xmlns:msink="http://schemas.microsoft.com/ink/2010/main" type="inkDrawing" rotatedBoundingBox="17749,6374 27289,6382 27287,8757 17747,8749" semanticType="enclosure" shapeName="Other">
            <msink:destinationLink direction="with" ref="{AFE3AC12-3AA4-4B88-AF2B-8DEBA189F4CD}"/>
          </msink:context>
        </emma:interpretation>
      </emma:emma>
    </inkml:annotationXML>
    <inkml:trace contextRef="#ctx0" brushRef="#br0">8943 766 531 0,'-6'-44'426'0,"-5"0"-94"0,-7 16-25 0,-7 3-270 0,-1 8-18 0,-9-2-3 16,-1 3-10-16,-2-6 5 16,5 2-6-16,-9-8 1 15,-3 3-3-15,-12-2 2 16,-1 4-2-16,-17-1 2 15,3 8-4-15,-11 1 0 16,9 4-3 0,-11-5 3-16,4 2-2 15,-15-6 5-15,7 5-3 16,-22-6 2-16,5 5-4 0,-13-3 2 16,30 10-2-1,0-1 0-15,-109-13 5 16,7 4-1-16,-30 0 1 15,3 3-5-15,47 4 5 16,8-4-2-16,-24 2-1 16,21-3-1-16,-13 0 2 0,10-1-3 15,-29 7 0-15,29 5 0 16,-22 0 4-16,18 0-1 16,-20 1 2-16,40-3-2 15,-28-1 0-15,26 1-1 16,-24 1 0-16,29 3-4 0,-37 7 2 15,20 3 1-15,-28 2 1 16,29 6 0-16,-27 3 2 16,27-3-1-16,-13-3 0 15,38 5-2-15,-24-5 1 16,26 0-2-16,-18 5 2 16,27 6-3-16,-22-7 1 15,20 6 0-15,-12 4 2 16,23-3-2-16,-12 3 2 15,25 3 1-15,-7 2 0 16,24-3-3-16,-1 4 4 16,18-4-3-16,-6 4 2 15,16-1-2-15,-8 7 2 16,12-2-3-16,1 7 1 16,13 1 0-16,-4 8 1 15,14-5-1-15,-3 10 2 0,6-1-1 16,1 6-1-1,17-3 0-15,9 11 0 0,10-8-2 16,10 5-1-16,8-6 1 16,10 9 2-16,-1-7 0 15,2 9 2-15,-5-7 1 16,0 8 0-16,-4-7-1 16,7 2-3-16,4-10-2 0,12 4 1 15,3-10-3-15,19 1 1 16,3-6 2-16,17 1 1 15,-1-14 0-15,20-2 2 16,-4-6 0-16,24-5 2 16,-5 1-1-16,19 2-1 15,-11-1 1-15,22 2-1 16,-13 1 0-16,12-5-1 16,-8 2 1-16,24 2-1 15,-14 2-1-15,20-4 0 16,-5 0 1-16,30-4-1 15,-14-7-2-15,36-11 4 16,-14-2-2-16,35-4 1 16,-25-4 0-16,31 1 3 15,-30 0-3-15,30-1 3 16,-29-1-3-16,32 2 0 0,-31-4-1 16,31 5 3-16,-35-4-2 15,33-7 2 1,-29 5-2-16,28-3 1 0,-37-2-1 15,20 8 0 1,-42 6-1-16,12-1 2 0,-28 3-1 16,16 1 0-16,-24-4 0 15,20-4 1-15,-17-5-1 16,14-1 0-16,-24 0 2 0,5-7-1 16,-30 4-1-1,4-4 1-15,-32-6 1 16,-8-11-2-16,-22 4 1 15,-1-13 1-15,-26 3-2 16,-2-7 4 0,-12 3-2-16,-10-17 12 15,-19 1 4-15,-16-8 17 16,-16-9 6-16,-14-19 20 16,-7 5-5-16,-26-18-4 0,-3 7-18 0,-37 8-9 15,-15 23-17-15,-67 11-53 16,-20 30-30-16,-87 38-349 15,-26 18 62-15</inkml:trace>
  </inkml:traceGroup>
</inkml:ink>
</file>

<file path=ppt/ink/ink6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3:42.368"/>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FC04BD49-8995-4FFF-AC04-8AFCE1AA846D}" emma:medium="tactile" emma:mode="ink">
          <msink:context xmlns:msink="http://schemas.microsoft.com/ink/2010/main" type="writingRegion" rotatedBoundingBox="2685,677 10147,-42 10378,2349 2916,3069"/>
        </emma:interpretation>
      </emma:emma>
    </inkml:annotationXML>
    <inkml:traceGroup>
      <inkml:annotationXML>
        <emma:emma xmlns:emma="http://www.w3.org/2003/04/emma" version="1.0">
          <emma:interpretation id="{3C7A4AA2-0CE2-4515-A896-365136CAFFEB}" emma:medium="tactile" emma:mode="ink">
            <msink:context xmlns:msink="http://schemas.microsoft.com/ink/2010/main" type="paragraph" rotatedBoundingBox="2685,677 10147,-42 10282,1359 2821,2079" alignmentLevel="1"/>
          </emma:interpretation>
        </emma:emma>
      </inkml:annotationXML>
      <inkml:traceGroup>
        <inkml:annotationXML>
          <emma:emma xmlns:emma="http://www.w3.org/2003/04/emma" version="1.0">
            <emma:interpretation id="{02D50A84-F500-45FB-8A51-65C4FFD3335D}" emma:medium="tactile" emma:mode="ink">
              <msink:context xmlns:msink="http://schemas.microsoft.com/ink/2010/main" type="line" rotatedBoundingBox="2685,677 10147,-42 10282,1359 2821,2080"/>
            </emma:interpretation>
          </emma:emma>
        </inkml:annotationXML>
        <inkml:traceGroup>
          <inkml:annotationXML>
            <emma:emma xmlns:emma="http://www.w3.org/2003/04/emma" version="1.0">
              <emma:interpretation id="{AEAD447B-EF4F-441B-93FF-501E3C50D252}" emma:medium="tactile" emma:mode="ink">
                <msink:context xmlns:msink="http://schemas.microsoft.com/ink/2010/main" type="inkWord" rotatedBoundingBox="2685,677 4047,546 4182,1948 2821,2079"/>
              </emma:interpretation>
              <emma:one-of disjunction-type="recognition" id="oneOf0">
                <emma:interpretation id="interp0" emma:lang="" emma:confidence="1">
                  <emma:literal/>
                </emma:interpretation>
              </emma:one-of>
            </emma:emma>
          </inkml:annotationXML>
          <inkml:trace contextRef="#ctx0" brushRef="#br0">152 116 930 0,'-8'-48'278'0,"-1"11"62"0,-7 16-257 16,0 11-17-16,2 11-30 15,-6 19-4-15,4 12-12 16,-1 23-6-16,7 14-4 15,-2 31 11-15,9 7-3 16,-4 26 6-16,7-5-7 16,-4 28-1-16,2-21-12 15,5-4 3-15,0-23-7 0,-1-10 17 16,4-37 3-16,2-16 24 16,-9-18 5-16,1-11 21 15,0-15 5-15,1-17 11 16,1-10-2-16,6-20-24 15,-1-24-22-15,3-35-18 16,-2-2-20-16,4-12-15 16,-6 20 13-16,-1 19 5 15,0 39-5-15,0 16 0 16,-7 27-6-16,2 15 1 16,8 10-3-16,3 14 4 15,4 4 0-15,12 4 4 16,3-13 0-16,11-3 1 15,-7-13-3-15,7-15 6 16,-5-19-2-16,3-11 4 0,-6-16 0 16,5-16 4-16,-15 4-3 15,-4-5 3-15,-5 13-4 16,-8 9 3 0,-4 18-6-16,-4 15 1 0,1 11-6 15,-4 14 4-15,8 5-6 16,7 7 4-16,7-1-2 15,13-3 5-15,7-15-7 16,12-15 6-16,3-15-2 0,3-15 6 16,-7-8-3-16,-1-9 8 15,-14 13-5-15,-9 4 4 16,-12 13-7-16,-5 15 0 16,-7 18-7-16,-2 11 6 15,0 5-7-15,10 8 6 16,3-6-1-16,14-2 4 15,7-14-5-15,12-13 5 16,-2-3-1-16,10-18 3 16,-12-4-1-16,-4-2 5 15,-14 6-6-15,-4 2 3 16,-18 11-8-16,-3 12 4 16,-4 5-6-16,1 10 6 15,0-1-5-15,12 4 6 0,10-10-6 16,2-12-79-16,0-18-49 15,11-24-360-15,-19-23 24 16</inkml:trace>
          <inkml:trace contextRef="#ctx0" brushRef="#br0" timeOffset="178.5219">1157 122 998 0,'0'12'371'0,"-10"-2"21"15,12 1-223-15,9-5-146 0,12-3-44 16,14-4-368-16,14-6 105 16</inkml:trace>
        </inkml:traceGroup>
        <inkml:traceGroup>
          <inkml:annotationXML>
            <emma:emma xmlns:emma="http://www.w3.org/2003/04/emma" version="1.0">
              <emma:interpretation id="{6991B558-7D73-40CE-98A8-B046D87AE42D}" emma:medium="tactile" emma:mode="ink">
                <msink:context xmlns:msink="http://schemas.microsoft.com/ink/2010/main" type="inkWord" rotatedBoundingBox="4712,618 6315,463 6394,1280 4791,1435"/>
              </emma:interpretation>
              <emma:one-of disjunction-type="recognition" id="oneOf1">
                <emma:interpretation id="interp1" emma:lang="" emma:confidence="1">
                  <emma:literal/>
                </emma:interpretation>
              </emma:one-of>
            </emma:emma>
          </inkml:annotationXML>
          <inkml:trace contextRef="#ctx0" brushRef="#br0" timeOffset="538.1374">1964 518 1039 0,'3'22'333'0,"2"-12"99"0,-3-5-273 16,4 2 7-16,8-8-31 15,13-9-7-15,6-16-49 16,20-26-19-16,7-15-39 16,12-29-5-16,-3-11-13 15,8 2 5-15,-19 24-7 0,-7 13 4 16,-18 34-5-16,-12 24-2 16,-21 32-9-16,-16 35 8 15,-14 18-4-15,-8 32 6 16,1 4 3-16,9 7 6 15,14-24-7-15,15-2 3 16,13-28-2-16,16-10-91 16,4-28-39-16,20-24-64 15,-2-44-324-15,10-48 47 16</inkml:trace>
          <inkml:trace contextRef="#ctx0" brushRef="#br0" timeOffset="864.2654">3013-145 1142 0,'5'16'268'0,"-5"-13"151"0,2 0-317 15,2 7-10-15,2-3-5 16,1 14-12-16,-1 13-52 16,-4 21-12-16,-10 9-9 15,-6 29 4-15,-5 6-1 16,-6-7 1-16,4-21 18 15,7-8 33-15,6-37 2 16,8-13 6-16,10-7 1 16,18-19-1-16,11-15-30 0,24-25 2 15,1-16-9 1,18-27 3-16,-10 7-23 0,2 0 0 16,-21 20-8-16,-5 14 5 15,-19 28-3-15,-12 10-38 16,-17 15-80-16,-13 19-54 15,-7 12-377-15,-7 8 27 16</inkml:trace>
          <inkml:trace contextRef="#ctx0" brushRef="#br0" timeOffset="1126.2273">3302 290 1222 0,'4'17'323'0,"9"5"164"15,1 1-349-15,11 9 1 16,-1-9-27-16,7 9-19 15,0-7-69-15,12-2-19 16,-2-23-128-16,7-33-384 0</inkml:trace>
        </inkml:traceGroup>
        <inkml:traceGroup>
          <inkml:annotationXML>
            <emma:emma xmlns:emma="http://www.w3.org/2003/04/emma" version="1.0">
              <emma:interpretation id="{8D783BAF-C561-4B1A-A4A7-8B9F956DB9ED}" emma:medium="tactile" emma:mode="ink">
                <msink:context xmlns:msink="http://schemas.microsoft.com/ink/2010/main" type="inkWord" rotatedBoundingBox="7298,475 8804,330 8861,927 7355,1073"/>
              </emma:interpretation>
              <emma:one-of disjunction-type="recognition" id="oneOf2">
                <emma:interpretation id="interp2" emma:lang="" emma:confidence="1">
                  <emma:literal/>
                </emma:interpretation>
              </emma:one-of>
            </emma:emma>
          </inkml:annotationXML>
          <inkml:trace contextRef="#ctx0" brushRef="#br0" timeOffset="4129.8561">4609-192 1233 0,'7'11'306'16,"-12"6"94"-16,-1 15-352 15,-8 20-13-15,-2 7-18 16,-3 9 1-16,7-1 0 15,4 5-6-15,9-17-9 0,6-6 0 16,5-20-2-16,5-10 3 16,-3-19 1-16,8-20 15 15,5-15 9-15,15-21 17 16,4-7 4-16,12-11 11 16,-8 12-14-16,2 1-7 15,-13 18-17-15,-1 4-6 16,-12 19-12-16,2-5-1 15,-9 9-39-15,-11 2-40 16,-13-3-414-16,-13-2 86 16</inkml:trace>
          <inkml:trace contextRef="#ctx0" brushRef="#br0" timeOffset="4322.3413">4870 177 1144 0,'6'26'280'0,"5"-2"117"0,6-4-340 15,13-1 1-15,1-8-15 16,8-5-38-16,5-4-59 16,-8-13-344-16,-9-6 75 15</inkml:trace>
          <inkml:trace contextRef="#ctx0" brushRef="#br0" timeOffset="4673.4721">5274 98 1071 0,'-6'24'284'0,"-7"6"94"0,-1 7-275 0,2 1-46 16,-1 1-1-16,12-12-17 0,5-2-15 16,6-11-19-16,8-9 1 15,8-10-2-15,2-11 3 16,5-9-1-16,1-3-1 16,-4 1-3-16,-3 5 0 15,-12 10-2-15,-2 10-1 16,-5 7-1-16,1 6 1 15,1-2 0-15,4 4 3 16,4-5-3-16,9-8 3 16,6-11 0-16,14-13 2 15,3-7-1-15,5-7 3 16,-8 5-2-16,-4 5 0 16,-18 14-4-16,-5 11-3 0,-15 11-2 15,-8 15 1-15,-5 7 7 16,1 9 19-16,-2-1 11 15,9-1 3-15,9-12 0 16,7-4-6-16,3-18-16 16,9-11-4-16,4-9 0 15,-3-7-17-15,0-4-44 0,2 2-399 16,-11 10 100-16</inkml:trace>
        </inkml:traceGroup>
        <inkml:traceGroup>
          <inkml:annotationXML>
            <emma:emma xmlns:emma="http://www.w3.org/2003/04/emma" version="1.0">
              <emma:interpretation id="{5FE4A306-5A82-45D3-97B7-92017BE5501F}" emma:medium="tactile" emma:mode="ink">
                <msink:context xmlns:msink="http://schemas.microsoft.com/ink/2010/main" type="inkWord" rotatedBoundingBox="9463,334 10177,265 10267,1198 9553,1267"/>
              </emma:interpretation>
              <emma:one-of disjunction-type="recognition" id="oneOf3">
                <emma:interpretation id="interp3" emma:lang="" emma:confidence="0">
                  <emma:literal>R</emma:literal>
                </emma:interpretation>
                <emma:interpretation id="interp4" emma:lang="" emma:confidence="0">
                  <emma:literal>r</emma:literal>
                </emma:interpretation>
                <emma:interpretation id="interp5" emma:lang="" emma:confidence="0">
                  <emma:literal>M</emma:literal>
                </emma:interpretation>
                <emma:interpretation id="interp6" emma:lang="" emma:confidence="0">
                  <emma:literal>k</emma:literal>
                </emma:interpretation>
                <emma:interpretation id="interp7" emma:lang="" emma:confidence="0">
                  <emma:literal>K</emma:literal>
                </emma:interpretation>
              </emma:one-of>
            </emma:emma>
          </inkml:annotationXML>
          <inkml:trace contextRef="#ctx0" brushRef="#br0" timeOffset="5842.6431">6895-336 1409 0,'3'-9'338'0,"-7"10"108"16,-4 20-401-16,-1 30-23 16,-4 7-15-16,-1 25 4 15,3 4 4-15,0 13-6 16,5-19-5-16,1 15 1 15,7-19-3-15,-1-5 3 16,1-17 0-16,-1-13 23 16,1-20 2-16,-8-14 10 15,-4-25-3-15,-7-26-4 16,-5-15-50-16,0-32-85 16,2-8-31-16,1 3-4 15,8 15 2-15,1 8 29 16,7 28 82-16,10 6 33 0,5 8 11 15,19 0 13-15,9 4 5 16,16-9 23-16,7 7-6 16,9 5 4-16,-6 8-13 15,-2 11-3-15,-23 15-25 16,-13 15-5-16,-12 10-12 16,-27 18 6-16,-16 5-5 0,-17 18 9 15,-6-8 2-15,-14 3 41 16,14-15 5-16,4-9 7 15,21-23-2-15,12-7-5 16,15-18-42-16,23-8-6 16,17-9-7-16,21-4 0 15,3 1 1-15,6 4 5 16,-12 10-6-16,-4 12 0 16,-20 8-7-16,-6 18 1 15,-16 7-7-15,-4 17 9 16,-12 4-3-16,2 6 5 15,8-11 7-15,12-7-94 16,7-21-62-16,12-44-376 16,2-27 9-16</inkml:trace>
        </inkml:traceGroup>
      </inkml:traceGroup>
    </inkml:traceGroup>
    <inkml:traceGroup>
      <inkml:annotationXML>
        <emma:emma xmlns:emma="http://www.w3.org/2003/04/emma" version="1.0">
          <emma:interpretation id="{7C73DA8F-C5EE-493E-A0D7-6CA9CC9C285A}" emma:medium="tactile" emma:mode="ink">
            <msink:context xmlns:msink="http://schemas.microsoft.com/ink/2010/main" type="paragraph" rotatedBoundingBox="5907,1448 8065,1661 7955,2771 5797,2558" alignmentLevel="2"/>
          </emma:interpretation>
        </emma:emma>
      </inkml:annotationXML>
      <inkml:traceGroup>
        <inkml:annotationXML>
          <emma:emma xmlns:emma="http://www.w3.org/2003/04/emma" version="1.0">
            <emma:interpretation id="{29A0CFF1-2B04-46E1-AC77-BCE6A1661C98}" emma:medium="tactile" emma:mode="ink">
              <msink:context xmlns:msink="http://schemas.microsoft.com/ink/2010/main" type="line" rotatedBoundingBox="5907,1448 8065,1661 7955,2771 5797,2558"/>
            </emma:interpretation>
          </emma:emma>
        </inkml:annotationXML>
        <inkml:traceGroup>
          <inkml:annotationXML>
            <emma:emma xmlns:emma="http://www.w3.org/2003/04/emma" version="1.0">
              <emma:interpretation id="{FF632FEF-F407-47F1-B8E7-036FBBFE97DB}" emma:medium="tactile" emma:mode="ink">
                <msink:context xmlns:msink="http://schemas.microsoft.com/ink/2010/main" type="inkWord" rotatedBoundingBox="5907,1448 8065,1661 7955,2771 5797,2558"/>
              </emma:interpretation>
              <emma:one-of disjunction-type="recognition" id="oneOf4">
                <emma:interpretation id="interp8" emma:lang="" emma:confidence="0">
                  <emma:literal>BSE</emma:literal>
                </emma:interpretation>
                <emma:interpretation id="interp9" emma:lang="" emma:confidence="0">
                  <emma:literal>Fr*</emma:literal>
                </emma:interpretation>
                <emma:interpretation id="interp10" emma:lang="" emma:confidence="0">
                  <emma:literal>Firn*</emma:literal>
                </emma:interpretation>
                <emma:interpretation id="interp11" emma:lang="" emma:confidence="0">
                  <emma:literal>Fies*</emma:literal>
                </emma:interpretation>
                <emma:interpretation id="interp12" emma:lang="" emma:confidence="0">
                  <emma:literal>Tirs*</emma:literal>
                </emma:interpretation>
              </emma:one-of>
            </emma:emma>
          </inkml:annotationXML>
          <inkml:trace contextRef="#ctx0" brushRef="#br0" timeOffset="6578.0855">3090 1163 1125 0,'-9'-5'336'15,"-1"-12"84"-15,15-2-313 16,15-11-10-16,15-7-33 0,9-6-14 16,4-1-19-16,12 2-11 15,-8 19-15-15,-4 9-4 16,-10 14-1-16,-7 18-2 16,-18 12 0-16,-16 27 3 15,-15 7 1-15,-5 5 5 16,-5-10 1-16,1-4 5 15,5-30 2-15,14-1-2 16,10-10-2-16,10-6-1 16,10-3-5-16,19-1-1 15,-3-8 2-15,9-9-1 16,0 7 6-16,8-12-80 16,-5 6-50-16,-3 1-353 15,-13-6 21-15</inkml:trace>
          <inkml:trace contextRef="#ctx0" brushRef="#br0" timeOffset="6804.0012">3347 1741 943 0,'-37'49'381'0,"18"-25"33"15,12-6-210-15,12-14-125 16,17-23 4-16,16-11-25 15,29-34-1-15,15-13-3 0,26-17 1 16,-5 9-19-16,-5 7-8 16,-22 32-17-16,-8 9-49 15,-29 18-76-15,-4 5-367 16,-10 9 53-16</inkml:trace>
          <inkml:trace contextRef="#ctx0" brushRef="#br0" timeOffset="7301.6254">3706 1779 1301 0,'-8'24'459'0,"-1"-23"48"0,14-17-351 15,20-24-62-15,12 2-61 16,7-9-10-16,3 5-11 15,4 12-6-15,-17 21-5 16,1 12 0-16,-9 11 0 16,-7 9-3-16,-6 6 1 15,-6 7 0-15,-10-7 1 16,0 6 2-16,0-5 3 16,-2-10-1-16,7 4-1 15,6-15-10-15,4-6-5 0,13-9-12 16,7 4-2-16,7-9-1 15,-3 10 8-15,2 1 1 16,-10 4 12-16,0 7-1 16,-8-1 0-16,-6 10 2 15,-7-1-1-15,-7 6-1 16,-11-5 6-16,-3 9 5 16,0-12 15-16,-4 3 17 15,-2-7 16-15,0-1 15 16,-1-10-1-16,-4-4-12 15,3-4-15-15,2-3-16 16,6 2-16-16,1 3-2 16,7 1-13-16,3 1-46 15,6 5-53-15,11-4-106 16,3-3 39-16,15-2-377 0,-6-27 82 16</inkml:trace>
          <inkml:trace contextRef="#ctx0" brushRef="#br0" timeOffset="7886.3564">4567 1321 932 0,'-27'-1'359'0,"12"4"66"15,4-3-223-15,14-5-50 0,5-3-41 16,20-4-12-16,6-7-44 16,24-3-11-16,2-6-10 15,9-11 0-15,-11 6-6 16,0-8-4-16,-14 9-14 15,1 7 9-15,-4 10-103 16,-9-15-418-16,-11 2 117 0</inkml:trace>
          <inkml:trace contextRef="#ctx0" brushRef="#br0" timeOffset="8577.6752">4703 1792 647 0,'-1'-24'348'0,"7"1"9"16,7-1-148-16,7-29-4 15,2 25-52-15,8-2 4 16,-4 0-39-16,9 0-16 16,-4 4-49-16,12-1-20 15,1 6-27-15,15-2-22 16,1 1-61-16,10-5-401 16,-4-1 95-16</inkml:trace>
          <inkml:trace contextRef="#ctx0" brushRef="#br0" timeOffset="7563.4416">4832 1233 879 0,'0'-7'523'0,"-3"8"-57"16,-2 4-95-16,0 7-264 0,2 7-28 16,2 2-23-16,4 13-16 15,3 1-34-15,8 10-3 16,0 1-1-16,4 12 1 15,-6-10-1-15,2 24 0 16,0-9-2-16,-3 0 6 16,-3-18-13-16,2-6-43 15,-7-29-36-15,-6-20-57 16,-4-19-34-16,0-25-325 16,-3-5 89-16</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4:13.426"/>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907F8A46-E2DC-4382-AFC3-FE5BCF7393B6}" emma:medium="tactile" emma:mode="ink">
          <msink:context xmlns:msink="http://schemas.microsoft.com/ink/2010/main" type="writingRegion" rotatedBoundingBox="20513,758 29152,249 29250,1915 20611,2423"/>
        </emma:interpretation>
      </emma:emma>
    </inkml:annotationXML>
    <inkml:traceGroup>
      <inkml:annotationXML>
        <emma:emma xmlns:emma="http://www.w3.org/2003/04/emma" version="1.0">
          <emma:interpretation id="{2C324237-C73F-47CC-BCD0-A728C9B6DD9B}" emma:medium="tactile" emma:mode="ink">
            <msink:context xmlns:msink="http://schemas.microsoft.com/ink/2010/main" type="paragraph" rotatedBoundingBox="20513,758 29152,249 29250,1915 20611,2423" alignmentLevel="1"/>
          </emma:interpretation>
        </emma:emma>
      </inkml:annotationXML>
      <inkml:traceGroup>
        <inkml:annotationXML>
          <emma:emma xmlns:emma="http://www.w3.org/2003/04/emma" version="1.0">
            <emma:interpretation id="{F5839CDF-BDCD-4376-9DC9-6A75EBE52BFD}" emma:medium="tactile" emma:mode="ink">
              <msink:context xmlns:msink="http://schemas.microsoft.com/ink/2010/main" type="line" rotatedBoundingBox="20513,758 29152,249 29250,1915 20611,2423"/>
            </emma:interpretation>
          </emma:emma>
        </inkml:annotationXML>
        <inkml:traceGroup>
          <inkml:annotationXML>
            <emma:emma xmlns:emma="http://www.w3.org/2003/04/emma" version="1.0">
              <emma:interpretation id="{D4B573D3-FC07-4C8A-9E8A-E43091EFF47C}" emma:medium="tactile" emma:mode="ink">
                <msink:context xmlns:msink="http://schemas.microsoft.com/ink/2010/main" type="inkWord" rotatedBoundingBox="20555,1485 22002,1399 22058,2338 20611,2423"/>
              </emma:interpretation>
              <emma:one-of disjunction-type="recognition" id="oneOf0">
                <emma:interpretation id="interp0" emma:lang="" emma:confidence="1">
                  <emma:literal/>
                </emma:interpretation>
              </emma:one-of>
            </emma:emma>
          </inkml:annotationXML>
          <inkml:trace contextRef="#ctx0" brushRef="#br0">673 6 1126 0,'-20'-3'304'0,"4"-2"106"15,7 5-332-15,-1 10-12 16,-1 4-28-16,-7 19-13 15,-11 9-26-15,-16 33 1 16,-8 5-2-16,-15 13 4 16,2-10-3-16,-7 5 3 0,11-30-2 15,1 17 3-15,17-14-3 16,2 2 2-16,18-7-2 16,7 1 0-16,12-21-5 15,15-2 4-15,15-18-3 16,24-16 7-16,13-11 3 15,20-21 3-15,7-7-3 16,9 5 3-16,-15-20-4 0,14 9-16 16,-19 7-1-16,7 2-403 15,-14-1 119-15</inkml:trace>
          <inkml:trace contextRef="#ctx0" brushRef="#br0" timeOffset="-374.5894">341 591 1080 0,'0'-2'298'0,"8"-1"106"0,4 2-308 15,15-10-7-15,6 3-22 16,17-3-15-16,10-2-30 15,24-4-4-15,3-7-12 16,26-7 1-16,-2-14-4 16,7-18 5-16,-20-5-5 15,3-5-42-15,-31 2-38 16,-16 16-353-16,-20 18 59 16</inkml:trace>
        </inkml:traceGroup>
        <inkml:traceGroup>
          <inkml:annotationXML>
            <emma:emma xmlns:emma="http://www.w3.org/2003/04/emma" version="1.0">
              <emma:interpretation id="{746BD095-164A-4D37-9269-03A20E620956}" emma:medium="tactile" emma:mode="ink">
                <msink:context xmlns:msink="http://schemas.microsoft.com/ink/2010/main" type="inkWord" rotatedBoundingBox="22642,632 24393,529 24434,1235 22684,1338"/>
              </emma:interpretation>
              <emma:one-of disjunction-type="recognition" id="oneOf1">
                <emma:interpretation id="interp1" emma:lang="" emma:confidence="1">
                  <emma:literal/>
                </emma:interpretation>
              </emma:one-of>
            </emma:emma>
          </inkml:annotationXML>
          <inkml:trace contextRef="#ctx0" brushRef="#br0" timeOffset="450.946">2124-218 1168 0,'-23'19'282'0,"4"-2"125"0,10 2-345 16,10-2-3-16,9-11-5 15,10-7-9-15,7-12-23 16,18-17 4-16,4-15-3 0,20-27-6 15,-3-10-5-15,4-15 1 16,-16 9-8-16,-9 7 5 16,-17 27-6-16,-12 18-1 15,-6 27-10-15,-12 25 10 16,-3 20-6-16,-10 25 5 16,4 9-1-16,-8 21 9 15,11-8-11-15,6 0 5 16,13-21-7-1,5-6 3-15,4-26-9 16,10-13 4-16,3-15-44 0,9-13-394 16,6-33 121-16</inkml:trace>
          <inkml:trace contextRef="#ctx0" brushRef="#br0" timeOffset="792.0418">3119-776 1007 0,'-16'1'370'0,"-2"10"51"0,3-3-240 16,4 14-99-16,8 3-30 15,3 19-5-15,-1 11-31 16,-1 28-10-16,-1-5-5 0,1 7 3 16,1-18-4-16,1-16 2 15,1-31-1-15,9-9 11 16,7-14 2-16,18-32 8 15,9-13-4-15,31-34 9 16,10-13-16-16,17-23 22 16,-2 13-2-16,2 11 7 15,-28 31-7-15,-12 19 2 16,-32 29-32-16,-28 29 5 16,-24 19-18-16,-19 17-108 15,-12 6-1-15,-4 12-365 16,7-12 5-16</inkml:trace>
          <inkml:trace contextRef="#ctx0" brushRef="#br0" timeOffset="1046.9955">3395-521 1103 0,'17'-9'339'0,"7"3"119"16,4 7-310-16,5 13-12 15,2 10-34-15,9 16-29 0,3 4-49 16,9 11-92-16,4-3-408 15,-1 6 110-15</inkml:trace>
        </inkml:traceGroup>
        <inkml:traceGroup>
          <inkml:annotationXML>
            <emma:emma xmlns:emma="http://www.w3.org/2003/04/emma" version="1.0">
              <emma:interpretation id="{65DD1664-F188-4297-BBE4-5DF88B7BE434}" emma:medium="tactile" emma:mode="ink">
                <msink:context xmlns:msink="http://schemas.microsoft.com/ink/2010/main" type="inkWord" rotatedBoundingBox="25267,493 26804,403 26868,1499 25331,1589"/>
              </emma:interpretation>
              <emma:one-of disjunction-type="recognition" id="oneOf2">
                <emma:interpretation id="interp2" emma:lang="" emma:confidence="1">
                  <emma:literal/>
                </emma:interpretation>
              </emma:one-of>
            </emma:emma>
          </inkml:annotationXML>
          <inkml:trace contextRef="#ctx0" brushRef="#br0" timeOffset="8400.8024">4709-108 679 0,'3'-5'354'0,"3"-1"-9"0,7-12-95 16,4-7-137-16,11-14-3 15,7-5-22-15,16-26-6 16,1-4-23-16,8-19-1 15,-2 12-6-15,-11-15-6 16,-16 27-3-16,-6 11-1 16,-11 24-8-16,-15 7-8 15,-1 21 3-15,-6 4-10 16,-6 7-6-16,-9 7-11 16,2 10 3-16,-4 22-8 15,-1 8 5-15,-1 30-8 31,0 5 7-31,2 22-6 0,2-11 7 0,4 7-7 16,6-25 8-16,7-3-6 0,3-20 5 16,6-7-4-16,5-13 4 15,3-2-3-15,3-15 4 16,3-7-31-16,-1-16-39 16,7-21 399-16,-4-12-819 15,8-19 362-15</inkml:trace>
          <inkml:trace contextRef="#ctx0" brushRef="#br0" timeOffset="8849.8686">5375-554 1076 0,'-5'0'314'0,"-6"14"71"16,-9 16-273-16,-2 9-74 0,2 15-8 16,3-3-4-16,4 3-11 15,11-15-8-15,10-5-9 16,5-16 5-16,9-7-5 15,6-15 6-15,3-11 1 16,4-13 8-16,4-13 0 16,-3-2 15-16,-1 1 2 15,-10 14-2 1,-5 14-8-16,-11 15-3 0,-1 17-10 16,-5 8-4-16,5 7-2 15,2-1 8-15,10 1-7 0,7-15 2 16,13-11-5-16,6-12 5 15,4-17-5-15,-6-5 10 16,1-1-7-16,-16 8 6 16,-9 1-8-16,-11 19 6 15,-4 8 1-15,-14 4 10 16,1 10-4-16,0 3 9 16,5 2-9-16,0-13 1 15,11 0-12-15,6-9 5 0,12-10-7 16,6-6 8-1,16-6-5-15,1-3 8 0,1-7-6 16,-7 2 6-16,-4-7-12 16,-20 6-52-16,-15-10-418 15,-13 0 115-15</inkml:trace>
          <inkml:trace contextRef="#ctx0" brushRef="#br0" timeOffset="9039.8794">5913-993 1110 0,'-25'-15'456'0,"12"5"38"16,5 4-274-16,5 6-94 16,3 6-61-16,19 0-25 15,6 2-30-15,19 0-55 16,14-2-80-16,8-26-380 0,-11-5 63 16</inkml:trace>
        </inkml:traceGroup>
        <inkml:traceGroup>
          <inkml:annotationXML>
            <emma:emma xmlns:emma="http://www.w3.org/2003/04/emma" version="1.0">
              <emma:interpretation id="{B5416DA4-6552-4186-BD96-0D1269C26701}" emma:medium="tactile" emma:mode="ink">
                <msink:context xmlns:msink="http://schemas.microsoft.com/ink/2010/main" type="inkWord" rotatedBoundingBox="27128,399 28028,347 28124,1975 27224,2028"/>
              </emma:interpretation>
              <emma:one-of disjunction-type="recognition" id="oneOf3">
                <emma:interpretation id="interp3" emma:lang="" emma:confidence="0">
                  <emma:literal>1/3</emma:literal>
                </emma:interpretation>
                <emma:interpretation id="interp4" emma:lang="" emma:confidence="0">
                  <emma:literal>1</emma:literal>
                </emma:interpretation>
                <emma:interpretation id="interp5" emma:lang="" emma:confidence="0">
                  <emma:literal>1,</emma:literal>
                </emma:interpretation>
                <emma:interpretation id="interp6" emma:lang="" emma:confidence="0">
                  <emma:literal>1/5</emma:literal>
                </emma:interpretation>
                <emma:interpretation id="interp7" emma:lang="" emma:confidence="0">
                  <emma:literal>15</emma:literal>
                </emma:interpretation>
              </emma:one-of>
            </emma:emma>
          </inkml:annotationXML>
          <inkml:trace contextRef="#ctx0" brushRef="#br0" timeOffset="9657.0992">6667 36 1079 0,'-39'15'383'0,"11"-4"72"15,14-6-260-15,17-6-69 16,17-15-40-16,27-17-3 16,13-11-43-16,35-19-26 15,6 1-5-15,10-23-2 16,-15 8 2-16,4-3-19 16,-26 8-56-16,-7 0-99 15,-15 25-332-15,-15 17 17 16</inkml:trace>
          <inkml:trace contextRef="#ctx0" brushRef="#br0" timeOffset="9443.866">6708-580 990 0,'-8'3'487'16,"5"-2"22"-16,1-1-176 15,4-3-162-15,7-13-25 16,10-2-69-16,25-23-34 16,16-9-31-16,24-16-11 15,-2-5 7-15,1-9-4 16,-22 21 6-16,-14 4-8 15,-25 19 4-15,-13 19-14 16,-13 21 4-16,-7 21-9 16,-6 15 9-16,-9 13-6 0,3 5 14 15,-1 11-6 1,1-14 8-16,1 1-9 16,9-6 6-16,4-6-3 0,1-11 6 15,3 3-141-15,4-11-134 16,-13-7-286-16,-4-6-88 15</inkml:trace>
          <inkml:trace contextRef="#ctx0" brushRef="#br0" timeOffset="10354.4058">6755 152 1196 0,'-10'3'403'0,"15"-19"60"0,22-12-268 15,14-3-108-15,26-9-14 16,2 3-11-16,13 6-18 16,-12 13-28-1,-4 12-17-15,-22 12 4 0,-8 8-11 16,-22 7 7-16,-11 12-6 15,-12-2 10-15,-8 7-4 16,-1-2 9-16,3-2-6 16,4-10 7-16,4-2-8 15,6-10 5-15,4-9-8 16,5 5 4-16,1-9-9 16,8-2 7-16,2 1-8 15,-2 4 8-15,1-2-8 16,-1 14 4-16,-6 11-6 0,-6 8 4 15,-7 7-5-15,-3 1 10 16,-6 0-4-16,0-10 9 16,4-1-6-16,0-17 9 15,1-6-7-15,4-3 7 16,1-3 10-16,-2-7 10 0,1 4-4 16,-1 9 7-16,1-9-8 15,-1-1-10-15,2 8-13 16,-1-7 3-16,4 0-8 15,-4 6 7-15,5-1-7 16,-3 0 9-16,-1 2-6 16,-1-2 9-16,-1 3-11 15,-6-1 15-15,-4-2 2 16,1 2 10-16,-10-2 0 16,-5-5 14-16,-12 4-15 15,4-1-2-15,-5 4-9 16,2 0-4-16,11-1-1 15,13-1-17-15,13-1-167 16,18-10-112-16,27-15-268 16,22-26-120-16</inkml:trace>
        </inkml:traceGroup>
        <inkml:traceGroup>
          <inkml:annotationXML>
            <emma:emma xmlns:emma="http://www.w3.org/2003/04/emma" version="1.0">
              <emma:interpretation id="{888D69E7-504F-4111-827E-0E25007655D7}" emma:medium="tactile" emma:mode="ink">
                <msink:context xmlns:msink="http://schemas.microsoft.com/ink/2010/main" type="inkWord" rotatedBoundingBox="28208,657 29173,600 29225,1479 28260,1536"/>
              </emma:interpretation>
              <emma:one-of disjunction-type="recognition" id="oneOf4">
                <emma:interpretation id="interp8" emma:lang="" emma:confidence="0">
                  <emma:literal>F</emma:literal>
                </emma:interpretation>
                <emma:interpretation id="interp9" emma:lang="" emma:confidence="0">
                  <emma:literal>f</emma:literal>
                </emma:interpretation>
                <emma:interpretation id="interp10" emma:lang="" emma:confidence="0">
                  <emma:literal>*F</emma:literal>
                </emma:interpretation>
                <emma:interpretation id="interp11" emma:lang="" emma:confidence="0">
                  <emma:literal>FG</emma:literal>
                </emma:interpretation>
                <emma:interpretation id="interp12" emma:lang="" emma:confidence="0">
                  <emma:literal>FC</emma:literal>
                </emma:interpretation>
              </emma:one-of>
            </emma:emma>
          </inkml:annotationXML>
          <inkml:trace contextRef="#ctx0" brushRef="#br0" timeOffset="10661.7585">7832-526 932 0,'-3'5'0'0</inkml:trace>
          <inkml:trace contextRef="#ctx0" brushRef="#br0" timeOffset="11030.7725">8031-711 1224 0,'8'-26'462'0,"-6"5"56"0,-2 17-344 16,-10 16-50-16,-4 16-67 0,-2 27-36 31,2 13-23-16,6 23-5-15,13-3 11 16,9 2-8-16,3-16 8 0,4 5-7 0,-4-21 5 0,0-4-4 16,-9-10 6-16,0-4-6 15,-5-15 8-15,-3-10-1 16,-1-10 1 0,-4-16-48-16,-4-8-62 0,-6-20-91 15,-7-5 355-15,-12-31-680 0,-7-5 304 16</inkml:trace>
          <inkml:trace contextRef="#ctx0" brushRef="#br0" timeOffset="11204.0546">7656-593 1184 0,'-22'-28'390'0,"5"14"95"15,9 3-304-15,10 3-38 16,21-6-33-16,14-2-54 16,33-11-27-16,21 1-24 15,30-2-8-15,1 4 12 16,14-1-8-16,-29 14 6 0,-3 0-23 15,-34 5-58-15,-18 7-447 16,-30 4 111-16</inkml:trace>
          <inkml:trace contextRef="#ctx0" brushRef="#br0" timeOffset="11541.5579">7639-273 969 0,'21'20'231'0,"12"-12"132"15,9-3-246-15,19-8 18 16,6-11 25-16,17-15 0 16,-5-4-39-16,16-7-21 15,-15 0-60-15,-4-3-499 0</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5:32.715"/>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4DC0381-54D1-4048-9698-071463287B2E}" emma:medium="tactile" emma:mode="ink">
          <msink:context xmlns:msink="http://schemas.microsoft.com/ink/2010/main" type="writingRegion" rotatedBoundingBox="18139,6365 22946,6712 22846,8096 18039,7749"/>
        </emma:interpretation>
      </emma:emma>
    </inkml:annotationXML>
    <inkml:traceGroup>
      <inkml:annotationXML>
        <emma:emma xmlns:emma="http://www.w3.org/2003/04/emma" version="1.0">
          <emma:interpretation id="{F9A8C4AE-81FD-46D2-92B3-CB89EB05E9B3}" emma:medium="tactile" emma:mode="ink">
            <msink:context xmlns:msink="http://schemas.microsoft.com/ink/2010/main" type="paragraph" rotatedBoundingBox="18139,6365 22946,6712 22846,8096 18039,7749" alignmentLevel="1"/>
          </emma:interpretation>
        </emma:emma>
      </inkml:annotationXML>
      <inkml:traceGroup>
        <inkml:annotationXML>
          <emma:emma xmlns:emma="http://www.w3.org/2003/04/emma" version="1.0">
            <emma:interpretation id="{6822B09A-EFF1-4C0B-9D8F-66BD245CAE46}" emma:medium="tactile" emma:mode="ink">
              <msink:context xmlns:msink="http://schemas.microsoft.com/ink/2010/main" type="line" rotatedBoundingBox="18139,6365 22946,6712 22846,8096 18039,7749"/>
            </emma:interpretation>
          </emma:emma>
        </inkml:annotationXML>
        <inkml:traceGroup>
          <inkml:annotationXML>
            <emma:emma xmlns:emma="http://www.w3.org/2003/04/emma" version="1.0">
              <emma:interpretation id="{251ECA64-F3AF-42B7-B70E-235AA59CA1BF}" emma:medium="tactile" emma:mode="ink">
                <msink:context xmlns:msink="http://schemas.microsoft.com/ink/2010/main" type="inkWord" rotatedBoundingBox="18138,6377 19837,6499 19738,7872 18039,7749"/>
              </emma:interpretation>
              <emma:one-of disjunction-type="recognition" id="oneOf0">
                <emma:interpretation id="interp0" emma:lang="" emma:confidence="1">
                  <emma:literal/>
                </emma:interpretation>
              </emma:one-of>
            </emma:emma>
          </inkml:annotationXML>
          <inkml:trace contextRef="#ctx0" brushRef="#br0">1385 185 879 0,'-39'-39'382'0,"-2"9"30"0,-11-2-184 15,4 11-101 1,-17-1-15-16,1 4-43 0,-13 6-19 15,5 5-26-15,-9 3-6 16,12 4-9-16,-10 4-3 16,15 0 2-16,-7-3 1 15,2 5 1-15,-9 18-3 16,7 7 1-16,-13 38-4 16,7 25-2-16,5 24-4 15,17 7 2-15,13 18-2 16,26-21 1-16,22 13-2 15,18-17 2-15,26-4-2 16,14-23 0-16,26-11-4 0,-1-36 1 16,25-19-3-16,-2-23 2 15,24-18 0-15,-6-20 7 16,29-28-2-16,-14-12 4 16,11-22 1-16,-29-6 1 15,-8-10-1-15,-31 13 2 16,-19-11-2-16,-32 19 12 15,-23-1 21-15,-31 11 12 16,-35 0 5-16,-17 26 2 0,-34 7-10 16,-8 19-20-16,-26 15-12 15,10 19-6-15,-8 10-9 16,33 7-26-16,13 8-132 16,48 2-366-16,26-5 53 15</inkml:trace>
        </inkml:traceGroup>
        <inkml:traceGroup>
          <inkml:annotationXML>
            <emma:emma xmlns:emma="http://www.w3.org/2003/04/emma" version="1.0">
              <emma:interpretation id="{CF1E24DE-F4A2-40EC-AA49-4E6C7ADF168C}" emma:medium="tactile" emma:mode="ink">
                <msink:context xmlns:msink="http://schemas.microsoft.com/ink/2010/main" type="inkWord" rotatedBoundingBox="20294,6520 22946,6712 22868,7792 20216,7601"/>
              </emma:interpretation>
              <emma:one-of disjunction-type="recognition" id="oneOf1">
                <emma:interpretation id="interp1" emma:lang="" emma:confidence="0">
                  <emma:literal>&gt;9</emma:literal>
                </emma:interpretation>
                <emma:interpretation id="interp2" emma:lang="" emma:confidence="0">
                  <emma:literal>&gt; 9</emma:literal>
                </emma:interpretation>
                <emma:interpretation id="interp3" emma:lang="" emma:confidence="0">
                  <emma:literal>&gt; g</emma:literal>
                </emma:interpretation>
                <emma:interpretation id="interp4" emma:lang="" emma:confidence="0">
                  <emma:literal>29</emma:literal>
                </emma:interpretation>
                <emma:interpretation id="interp5" emma:lang="" emma:confidence="0">
                  <emma:literal>&lt; 9</emma:literal>
                </emma:interpretation>
              </emma:one-of>
            </emma:emma>
          </inkml:annotationXML>
          <inkml:trace contextRef="#ctx0" brushRef="#br0" timeOffset="563.0882">2374 549 1116 0,'-58'-4'303'0,"2"4"111"15,15 10-308-15,11-5 9 0,18 6-20 16,13 1-9-16,18-9-32 16,23 5-16-1,12 6-32-15,29-3 1 0,6-3-7 16,26 0 2-16,-10-8-2 16,12 3 0-16,-16-2-6 15,-9 1 5-15,-31-2-3 16,-9 5 2-16,-24-5 0 0,-17 3 3 15,-8 3-2-15,-14 7 6 16,-15 2-3-16,-28 10 6 16,-8 4 0-16,-32 8 4 15,-4 1 0-15,-11 9 11 16,16-3-4-16,-4 9 1 16,25-9-6-16,12 5-3 15,21-10-11-15,14 0-12 16,22-9-49-16,22-8-43 15,25-28-389-15,32-38 69 16</inkml:trace>
          <inkml:trace contextRef="#ctx0" brushRef="#br0" timeOffset="1326.2942">4384 461 990 0,'10'-27'328'16,"-7"-4"71"-16,-2-7-209 16,1 5-48-16,-18-1 2 15,-4 2-36-15,-26 9-16 16,-8 13-55-16,-25 17-16 15,7 16-18-15,-9 24 2 16,18 10-7-16,11 13 1 16,24-2-2-16,12-1 2 15,24-17-3-15,27-6-2 16,10-20-2-16,27-20 4 16,14-15-4-16,15-14 5 0,-17-14 2 15,3-9 3-15,-26 2-1 16,-17 8 2-16,-22 12-5 15,-8 19-9-15,-13 28-4 16,-7 26 4-16,0 9-1 16,3 15 5-16,7-5 9 15,14-2 0-15,10-15-4 0,8-1 2 16,1-10-2-16,4 3 2 16,-6-8 1-16,-1 4 0 15,-7-10 1-15,-7-7-1 16,-12-3 0-16,-16-4 7 15,-14-4 5-15,-18 7 2 16,-14-5 7-16,-19 3 19 16,0 0 0-16,-21 0 11 15,5-9-4-15,-14 6-2 16,10-6-21-16,4 0-6 16,21-2-17-16,10 4-4 15,25 3-30-15,19 2-81 16,20 1-429-16,18-26 89 15</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5:34.967"/>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CED39419-318F-475F-8228-C61A219188CD}" emma:medium="tactile" emma:mode="ink">
          <msink:context xmlns:msink="http://schemas.microsoft.com/ink/2010/main" type="writingRegion" rotatedBoundingBox="9642,6903 11145,12309 8927,12926 7423,7520"/>
        </emma:interpretation>
      </emma:emma>
    </inkml:annotationXML>
    <inkml:traceGroup>
      <inkml:annotationXML>
        <emma:emma xmlns:emma="http://www.w3.org/2003/04/emma" version="1.0">
          <emma:interpretation id="{A360AB6E-BF6F-433F-BB2F-A7673446DE40}" emma:medium="tactile" emma:mode="ink">
            <msink:context xmlns:msink="http://schemas.microsoft.com/ink/2010/main" type="paragraph" rotatedBoundingBox="9642,6903 11145,12309 8927,12926 7423,7520" alignmentLevel="1"/>
          </emma:interpretation>
        </emma:emma>
      </inkml:annotationXML>
      <inkml:traceGroup>
        <inkml:annotationXML>
          <emma:emma xmlns:emma="http://www.w3.org/2003/04/emma" version="1.0">
            <emma:interpretation id="{163EF4C6-DCE0-4A06-B9F8-EA781B4AE84D}" emma:medium="tactile" emma:mode="ink">
              <msink:context xmlns:msink="http://schemas.microsoft.com/ink/2010/main" type="line" rotatedBoundingBox="9642,6903 11145,12309 8927,12926 7423,7520"/>
            </emma:interpretation>
          </emma:emma>
        </inkml:annotationXML>
        <inkml:traceGroup>
          <inkml:annotationXML>
            <emma:emma xmlns:emma="http://www.w3.org/2003/04/emma" version="1.0">
              <emma:interpretation id="{B6E0F5D5-7658-4344-82F5-523B83496EA3}" emma:medium="tactile" emma:mode="ink">
                <msink:context xmlns:msink="http://schemas.microsoft.com/ink/2010/main" type="inkWord" rotatedBoundingBox="9642,6903 11145,12309 8927,12926 7423,7520"/>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1</emma:literal>
                </emma:interpretation>
              </emma:one-of>
            </emma:emma>
          </inkml:annotationXML>
          <inkml:trace contextRef="#ctx0" brushRef="#br0">1205-4 991 0,'-71'0'245'0,"-23"22"75"16,-6 25-291-16,-27 33-10 15,3 13-11-15,-13 21 1 16,15-1 6-16,-2 19 27 31,27-11 4-31,12 17 1 0,24-4-3 0,16 25-2 16,29-13-26-16,24 4-9 15,17-23-5-15,30-11 2 16,11-30-3-16,31-24 7 0,8-33 1 16,38-29 4-16,-4-28-2 15,34-42 6-15,-10-23-7 16,25-43 1-16,-36-4-3 15,-5-37 3-15,-38 17-5 16,-23-16 4-16,-52 32-4 16,-24-2 15-16,-31 37 7 15,-37 8 24-15,-22 43 2 16,-40 38 11-16,-14 31-15 0,-32 44-6 16,5 25-25-1,-15 28 0-15,35-9-11 0,9 9 4 16,41-31-7-16,19-10 6 15,33-29-3-15,12-15 9 16,18-21-6-16,9-15-11 16,14-17-70-16,30-21-415 15</inkml:trace>
          <inkml:trace contextRef="#ctx0" brushRef="#br0" timeOffset="-278329.6276">451 158 1088 0,'-8'-14'233'0,"-3"0"102"16,0 1-322-16,-8 1-11 16,-6 10 0-16,-2 13 7 15,-3 11 5-15,-15 23 13 16,14-5 62 15,1-1-41-31,-33 55 2 0,-3 2-14 0,-1 12-8 16,14-8-14-16,23-11-7 15,11-7-6-15,8 4 0 16,13-14-3-16,10 15 1 16,12-12-1-16,15 2 1 15,8-1-1-15,19 17 0 0,4-15 2 16,16 13-2-1,-6 5 2-15,16 6 1 0,-14-10 1 16,13 15-2-16,-10-19-1 16,11-2-1-16,-12-22-1 15,12-3-2-15,-13-32 1 16,11-21 2-16,-11-26 2 0,14-37 2 16,-14-31 1-1,1-38 1-15,-20-20 0 16,0-46-2-16,-15 4-1 0,-7-21-6 15,-9 19-2-15,-5-2-2 16,-12 44 0-16,-11 10 1 16,-9 34 5-16,-11 8 3 15,-9 22 1-15,-9 1 1 16,-1 15 1-16,-15-7 1 16,2 14 3-16,-16-1 11 15,2 11 6-15,-17-2 9 16,1 13 1-16,-15 4 0 15,5 10-12-15,-19 10-34 16,4 10-37-16,-17 25-29 16,12 19-353-16,-14 21 82 15</inkml:trace>
          <inkml:trace contextRef="#ctx0" brushRef="#br0" timeOffset="-270616.1507">1738 4507 786 0,'-10'-3'268'0,"3"6"22"0,3 10-222 16,4 13-30-16,5 11-44 15,5 24 9-15,2 12-5 16,5 26 7-16,1 3-8 16,0 17 10-16,0-17-7 15,5 0 8-15,-1-24-6 16,3-15 5-16,2-22-8 15,3-16 8-15,-2-17-7 16,6-24 9-16,7-12-8 16,9-29 6-16,4-12-10 0,11-21 10 15,-3-1-10-15,7-18 9 16,-4 15-7-16,8-15 10 16,-11 15-8-16,3-10-211 15,-17 26-94-15,-20-13-39 16</inkml:trace>
          <inkml:trace contextRef="#ctx0" brushRef="#br0" timeOffset="-270969.6457">2285 1110 580 0,'-2'-35'224'0,"-1"12"39"16,-1 8-153-16,-1 12-4 15,2 5-38-15,-3 9 3 16,-4 0-36-16,-1 11-2 16,3 3-27-1,-1 8 7-15,1 3-12 0,0 9 9 16,3 1-11-16,-5 17 5 16,0 2-10-16,1 28 9 15,-1-2-7-15,2 22 8 16,4 0-5-16,1 15 9 15,1-12-9-15,0 21 7 16,6-26-9-16,-1 13 9 16,-2-14-10-16,-1 18 8 15,3-12-8-15,-3 25 8 16,-3-11-9-16,0 10 9 0,-2-18-8 16,-9 5 13-16,0-9 3 15,-5 21 13-15,2-7-7 16,0 17 9-16,3-6-12 15,0 3-2-15,3-24-13 16,3 3 6-16,0-21-7 16,2 2 7-16,1-13-7 15,4 1 8-15,-1-14-8 0,4 0 7 16,1-19-5-16,0-9 8 16,0-18-7-16,0-9 9 15,-3-15-7-15,3-6 6 16,0-7-7-16,0-9-1 15,1-12-31-15,-3-28-312 16,-2-23 89-16</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8:55:38.060"/>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B1697C80-7346-4F65-B9B3-E07770B649CA}" emma:medium="tactile" emma:mode="ink">
          <msink:context xmlns:msink="http://schemas.microsoft.com/ink/2010/main" type="writingRegion" rotatedBoundingBox="17979,16041 14448,17159 13712,14834 17243,13717"/>
        </emma:interpretation>
      </emma:emma>
    </inkml:annotationXML>
    <inkml:traceGroup>
      <inkml:annotationXML>
        <emma:emma xmlns:emma="http://www.w3.org/2003/04/emma" version="1.0">
          <emma:interpretation id="{B24FAEE8-0B67-4048-A70D-EBCC3E09AEDD}" emma:medium="tactile" emma:mode="ink">
            <msink:context xmlns:msink="http://schemas.microsoft.com/ink/2010/main" type="paragraph" rotatedBoundingBox="17979,16041 14448,17159 13712,14834 17243,13717" alignmentLevel="1"/>
          </emma:interpretation>
        </emma:emma>
      </inkml:annotationXML>
      <inkml:traceGroup>
        <inkml:annotationXML>
          <emma:emma xmlns:emma="http://www.w3.org/2003/04/emma" version="1.0">
            <emma:interpretation id="{5E343FE0-4176-4F2C-A5FE-073B8FE891D9}" emma:medium="tactile" emma:mode="ink">
              <msink:context xmlns:msink="http://schemas.microsoft.com/ink/2010/main" type="line" rotatedBoundingBox="17979,16041 14448,17159 13712,14834 17243,13717"/>
            </emma:interpretation>
          </emma:emma>
        </inkml:annotationXML>
        <inkml:traceGroup>
          <inkml:annotationXML>
            <emma:emma xmlns:emma="http://www.w3.org/2003/04/emma" version="1.0">
              <emma:interpretation id="{26C59AF2-E925-4D24-ACBD-34830CB93ACA}" emma:medium="tactile" emma:mode="ink">
                <msink:context xmlns:msink="http://schemas.microsoft.com/ink/2010/main" type="inkWord" rotatedBoundingBox="17979,16041 14814,17043 14078,14719 17243,1371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&amp;</emma:literal>
                </emma:interpretation>
                <emma:interpretation id="interp4" emma:lang="" emma:confidence="0">
                  <emma:literal>D</emma:literal>
                </emma:interpretation>
              </emma:one-of>
            </emma:emma>
          </inkml:annotationXML>
          <inkml:trace contextRef="#ctx0" brushRef="#br0">2776-476 922 0,'-52'-23'279'0,"-6"4"48"16,-2 11-235-16,-15-1-82 15,3 2-6-15,-14 9-3 16,2 3-2-16,-11 4 9 16,10-3-6-16,-18 12 4 15,-1 2 0 1,-31 21-1-16,4 10-7 0,-28 32 4 16,4 13-2-16,-8 30 4 15,27-7-1-15,-9 16 1 16,34-16-3-16,3 12 3 15,22-18-1-15,12 24 2 16,28-2-1-16,14 32 1 16,32-2-4-16,32 22 2 15,17-26-4-15,36 1 3 16,14-37-1-16,35-14 1 0,4-40 0 16,41-10 3-16,-13-27-3 15,35-13 0-15,-19-18 0 16,25-20-1-16,-17-22-1 15,26-38 2-15,-26-24 0 16,20-43 5-16,-27-11 0 16,8-50 9-16,-40 12 4 15,-11-41 22-15,-46 19 8 0,-30-17 26 16,-47 38 3-16,-29-12 28 16,-31 50-16-16,-34 11 4 15,-25 37-30-15,-51 34-8 16,-16 51-32-16,-67 46-9 15,-10 46-35-15,-44 69-81 16,5 29-46-16,-52 46-350 16,25 30 20-16</inkml:trace>
          <inkml:trace contextRef="#ctx0" brushRef="#br0" timeOffset="-691.7982">3036-123 1204 0,'-49'16'249'16,"-9"24"116"-16,0 17-360 15,-8 12 3-15,13 3-4 16,1 20 1-16,19-7 5 16,5 19 5-16,16-4-2 15,8 7 8-15,9-18-4 16,11 2 0-16,6-28-7 0,14-12 11 15,1-22-5-15,17-15 18 16,-4-19 2-16,11-17 14 16,-11-9-7-16,-1-15 7 15,-16-1-19-15,-10-8 27 16,-21 8-4-16,-19-5 10 16,-16 13-9-16,-16 9 5 15,-7 15-35-15,-10 21-11 16,13 14-17-16,2 21-57 15,17 5-50-15,18 5-203 16,24-13-196-16,17-38-47 16</inkml:trace>
          <inkml:trace contextRef="#ctx0" brushRef="#br0" timeOffset="-1059.0402">1929 371 1041 0,'-19'-2'337'0,"5"-2"97"16,8-4-281-16,4 0 0 0,4 0-43 16,7 0-18-16,7 5-50 15,9 3-14-15,8 2-27 16,17 2 5-16,5 3-8 16,11-1 4-16,-5-1-3 15,5 1 3-15,-13 0-3 16,-4 2 4-16,-16 0-3 15,-18 3 2-15,-18 8-2 0,-19 18 1 16,-16 9-1-16,-24 27 2 16,-4 6-4-1,-19 13 6-15,12-9-4 0,-6 0 4 16,16-23-3-16,12-2 5 16,18-20-6-16,1-7 5 15,18-17-6-15,6-1 7 16,5-10-6-16,13-3 1 15,10-3-25-15,13 3-91 16,9-7 446-16,27-2-817 16,-3-5 331-16</inkml:trace>
        </inkml:traceGroup>
        <inkml:traceGroup>
          <inkml:annotationXML>
            <emma:emma xmlns:emma="http://www.w3.org/2003/04/emma" version="1.0">
              <emma:interpretation id="{D4492744-0D59-44C4-9CD8-1B62FF52F3F0}" emma:medium="tactile" emma:mode="ink">
                <msink:context xmlns:msink="http://schemas.microsoft.com/ink/2010/main" type="inkWord" rotatedBoundingBox="16068,15676 14169,16277 13769,15013 15668,14412"/>
              </emma:interpretation>
              <emma:one-of disjunction-type="recognition" id="oneOf1">
                <emma:interpretation id="interp5" emma:lang="" emma:confidence="1">
                  <emma:literal/>
                </emma:interpretation>
              </emma:one-of>
            </emma:emma>
          </inkml:annotationXML>
          <inkml:trace contextRef="#ctx0" brushRef="#br0" timeOffset="-2021.4212">1134 136 1053 0,'25'-60'282'0,"-28"18"74"15,-24 12-290-15,-29 17-60 16,-18 21-6-16,-29 27 5 16,-4 15-2-16,-22 25 13 0,13 13 14 15,-12 26 0-15,20-1-2 16,-2 27 2-16,30-8-15 16,11 10-5-16,31-24-7 15,27 4-3-15,29-25-5 16,30-6 4-16,24-25 0 15,43-9 6-15,9-29 1 0,34-17 7 16,-6-22-5-16,33-27 4 16,-28-20-3-16,20-28 2 15,-31-14-4-15,6-18 4 16,-39 2-4-16,-2-25 0 16,-43 11 0-16,-29-16 6 15,-38 16-4-15,-32-4 29 16,-33 34 18-16,-32 15 15 15,-6 42-5-15,-25 25 5 16,5 34-31-16,-21 29-19 16,22 13-17-16,-6 11-22 15,27-9-51-15,17-4-415 16,31-16 102-16</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20.780"/>
    </inkml:context>
    <inkml:brush xml:id="br0">
      <inkml:brushProperty name="width" value="0.09333" units="cm"/>
      <inkml:brushProperty name="height" value="0.09333" units="cm"/>
      <inkml:brushProperty name="fitToCurve" value="1"/>
    </inkml:brush>
  </inkml:definitions>
  <inkml:trace contextRef="#ctx0" brushRef="#br0">52 16 602 0,'-2'-13'352'0,"5"10"-32"16,-7 0-92-16,1 1-146 16,-3 8-14-16,1-1-38 15,2 4-3-15,0 1-13 16,-1 10 3-16,-2-1-8 16,-2 8 7-16,1 2-5 0,2 7 6 15,-1-3-7-15,6 10 2 16,2-3-9-16,-1 8 6 15,4-5-7-15,-2 13 6 16,1-4-4-16,2 8 7 16,2-1-5-16,-2 7 4 15,-2-6-6-15,-1 9 2 16,-3-2-5-16,0 10 2 16,2-3-4-16,-2 8 3 15,0-11-3-15,1 4 4 16,2-15-3-16,-4 4 2 15,7-7-2-15,-3 8 3 16,-3-3-3-16,1 16 2 16,4-6-2-16,-1 9 3 15,2-9-3-15,3 7 1 0,-3-11-1 16,0 10 2-16,-1-8-4 16,1 19 4-16,-5-9-3 15,4 10 3-15,-4-5-4 16,-1 10 4-16,0-11-3 15,5 15 3-15,-2-9-3 16,0 14 4-16,0-7-4 16,-3 10 4-16,1-2-4 15,4 10 3-15,-1-12-4 0,1 14 3 16,2 0-3-16,1 12 4 16,-2-8-4-16,0 16 5 15,1-17-4-15,-2 14 4 16,-1-19-6-16,4 17 6 15,-2-14-5-15,0 17 4 16,0-18-4-16,1 18 5 16,-2-12-5-16,-1 24 5 15,1-13-6-15,-1 26 6 16,-1-11-5-16,-3 16 4 16,-1-15-4-16,2 27 6 15,-1-18-7-15,-1 17 5 16,-1-17-3-16,10 24 3 15,-2-30-5-15,3 23 6 16,1-20-5-16,4 29 5 16,-7-29-5-16,2 26 5 0,-1-16-6 15,-2 26 7-15,-3-28-7 16,3 22 6-16,-2-18-6 16,2 14 6-16,-1-20-6 15,4 18 7-15,-2-22-8 16,2 22 7-16,2-22-5 15,-2 22 5-15,1-21-6 16,4 36 6-16,-4-27-6 0,2 21 6 16,-1-24-6-16,-1 32 6 15,-4-29-6-15,2 17 6 16,-1-17-5-16,-1 21 6 16,-1-28-7-16,1 16 7 15,0-13-6-15,-6 13 5 16,0-21-6-16,4 18 6 15,-7-19-5-15,-1 22 6 16,-1-30-7-16,5 12 6 16,-3-22-5-16,2 13 5 15,2-30-6-15,4 6 5 16,-4-18-4-16,2 6 4 16,-1-19-5-16,-1 7 7 15,-4-14-7-15,0 8 6 16,0-16-5-16,0-10 6 0,2-17-7 15,2-2 7-15,-1-19-6 16,0-4 5-16,0-1-5 16,0-6 9-16,-1-7-4 15,1-1 7-15,-2-7-4 16,2-4 6-16,-1-1-8 16,-1 2 5-16,1-4-7 0,-4-2 6 15,1 1-8-15,-4-5-13 16,1-4-47-1,-1 5-336-15,-2 2 80 0</inkml:trace>
</inkml:ink>
</file>

<file path=ppt/ink/ink6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22.468"/>
    </inkml:context>
    <inkml:brush xml:id="br0">
      <inkml:brushProperty name="width" value="0.09333" units="cm"/>
      <inkml:brushProperty name="height" value="0.09333" units="cm"/>
      <inkml:brushProperty name="fitToCurve" value="1"/>
    </inkml:brush>
  </inkml:definitions>
  <inkml:trace contextRef="#ctx0" brushRef="#br0">-12 104 1087 0,'-6'1'265'0,"1"-1"92"16,5 5-320-16,8-5-17 15,2-2-17-15,10 5 1 16,2-6-9-16,11-4 6 16,-1 4-4-16,14 4 6 15,-4-5-6-15,10-1 6 0,-7 2-6 16,9-1 5-16,-2-4-4 16,7-1 5-16,-4 8-6 15,17-7 6-15,-6 2-5 16,17-4 5-16,-8 4-4 15,14-3 4-15,-10 4-5 16,14 2 5-16,-12 2-6 16,21 4 6-16,-7-3-6 15,19 0 5-15,-12 3-4 0,15 1 6 16,-10-4-7-16,22 2 6 16,-14-4-5-16,21-5 4 15,-7-4-5-15,19-1 6 16,-16 0-6-16,23 3 5 15,-15 2-5-15,22 5 6 16,-15 1-7-16,16 5 7 16,-17 1-5-16,27 8 4 15,-19-4-5-15,17 5 6 16,-14-7-5-16,30 4 5 16,-23-7-5-16,21 5 5 15,-19-4-5-15,28-1 4 16,-26 1-4-16,26 4 4 15,-19 0-5-15,22 4 5 0,-21 4-5 16,26 4 5-16,-22-3-4 16,24-1 4-16,-20-4-4 15,24 7 4-15,-26-8-4 16,30 4 5-16,-25 1-5 16,28 2 5-16,-26-4-5 15,29 2 4-15,-26-5-5 16,24-2 7-16,-18-1-7 15,27-3 5-15,-26-3-5 0,27 3 6 16,-23-1-6-16,21-2 8 16,-22 6-8-16,23 1 6 15,-26-1-6-15,27 6 5 16,-28-1-6-16,26 1 8 16,-24 3-6-16,23 0 5 15,-26-3-6-15,25 3 6 16,-28-5-7-16,24 1 8 15,-23-4-7-15,22 5 6 16,-26-3-6-16,25 5 6 16,-28-2-7-16,21 3 7 15,-23 1-5-15,24-1 5 16,-29-3-6-16,30-3 7 16,-28-6-7-16,19-3 7 15,-18-3-6-15,21-6 4 16,-23 0-4-16,22-1 5 0,-21-2-6 15,15-2 7-15,-27 4-6 16,19-4 5-16,-30 4-6 16,14 1 6-16,-26 3-5 15,14 3 6-15,-23 6-8 16,11 0 7-16,-24 0-5 16,16 3 5-16,-22-2-7 0,12 2 8 15,-17 0-7-15,13 2 5 16,-21-10-5-16,14 2 7 15,-16-3-8-15,11-4 7 16,-20 1-5-16,10 1 6 16,-18-1-8-16,5 0 8 15,-15 0-7-15,9-3 7 16,-12 3-7-16,1-3-3 16,-11 2 20-16,7-2 14 15,-10 1-4-15,1-2 8 16,-5 1 5-16,10-3-19 15,-8 0-14-15,10-6 5 16,-7-2-9-16,5-1 5 16,-13 2-7-16,2 1 6 15,-13 4-6-15,0-1 6 16,-13 8-6-16,1-2 6 16,-11 3-5-16,-2 3 11 0,-8-2 8 15,-4 1 31-15,-4 1 5 16,-3 0 29-16,0-5-3 15,0 4-5-15,0-2-28 16,-1 1-5-16,-1-2-29 16,1 2-3-16,-2 1-14 15,-2-4-96-15,1 1-57 0,4-2-328 16,-2-3-8 0</inkml:trace>
</inkml:ink>
</file>

<file path=ppt/ink/ink6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30.897"/>
    </inkml:context>
    <inkml:brush xml:id="br0">
      <inkml:brushProperty name="width" value="0.09333" units="cm"/>
      <inkml:brushProperty name="height" value="0.09333" units="cm"/>
      <inkml:brushProperty name="fitToCurve" value="1"/>
    </inkml:brush>
  </inkml:definitions>
  <inkml:trace contextRef="#ctx0" brushRef="#br0">96-1 1189 0,'-16'3'255'0,"-5"9"110"16,4 11-355-16,-1 14-8 15,5 7-8-15,5 20 6 16,8 5-5-16,3 15 6 16,6 2-3-16,5 18 6 15,-2-11-5-15,7 19 6 16,1-14-10-16,11 10-357 0,-2-21 118 15</inkml:trace>
</inkml:ink>
</file>

<file path=ppt/ink/ink6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36.968"/>
    </inkml:context>
    <inkml:brush xml:id="br0">
      <inkml:brushProperty name="width" value="0.09333" units="cm"/>
      <inkml:brushProperty name="height" value="0.09333" units="cm"/>
      <inkml:brushProperty name="fitToCurve" value="1"/>
    </inkml:brush>
  </inkml:definitions>
  <inkml:trace contextRef="#ctx0" brushRef="#br0">11 611 933 0,'-10'-8'251'0,"5"-4"68"16,11-1-264-16,15-13-18 15,8-5-10-15,14-14-5 16,11-11-1-16,18-5-6 16,-1 1-4-16,7-19-6 0,-44 42 0 31,2-1-1-31,23-25-3 0,-17 14 2 16,-18 16-2-16,-18 33 1 15,-15 37 0-15,-3 4 2 31,2 1 3-31,-17 46-3 16,6 3-2-16,3-3 1 0,9-17-3 16,12-43 2-1,9-5-3-15,1-13 4 0,8-5-351 16,2-11 117-16</inkml:trace>
  <inkml:trace contextRef="#ctx0" brushRef="#br0" timeOffset="407.9616">1179-36 1000 0,'-43'21'280'15,"1"12"62"-15,-11 22-263 16,3-1-77-16,1 11-2 15,14-10 1-15,7 6-2 16,19-15 3-16,12 7-4 0,10-10 5 16,13 1-5-16,2-14 4 15,16-3-3-15,-5-17 6 16,10-10-2-16,-5-10 6 16,10-19 7-16,-9-10 12 15,8-19 8-15,-8-2 6 16,-2-11 10-16,-14 5-2 15,-14 0 3-15,-20 15-4 0,-14 3-3 16,-13 15-10 0,-8 12-9-16,-4 15-16 0,-7 15-25 15,8 7-17-15,2 13-38 16,14 2-15-16,13-5-347 16,17-17 91-16</inkml:trace>
  <inkml:trace contextRef="#ctx0" brushRef="#br0" timeOffset="1654.6453">4594 217 1087 0,'-9'-7'252'0,"3"-5"96"16,9 9-321-16,8-12-8 15,4 4-10-15,12-4 7 16,1 5-6-16,7 1 3 0,-4 7-7 16,1 10 1-16,-25 13-3 31,2 0 3-31,0 25-3 16,-16 4 2-16,-5 7-3 15,-12-3 3-15,3-27-3 16,-5 2 3-16,5-7-5 15,2 1 3-15,4-7-4 16,4-1 3-16,7-3-6 0,5-3 5 16,7-3-7-16,8 2 5 15,5-4-5-15,12-1 6 16,3-7-4-16,15-2-21 16,-3-6 277-16,8-2-617 15,0-4 274-15</inkml:trace>
  <inkml:trace contextRef="#ctx0" brushRef="#br0" timeOffset="2027.5432">5549 141 1124 0,'-33'12'237'0,"-12"10"108"0,1 10-337 15,-5 7-3-15,7 0-4 16,1 9 6-16,17-6-4 16,8 5 5-16,14-10-5 15,10 2 2-15,8-7-7 16,13-8 6-16,7-11-3 16,12-13 10-16,1-13-3 15,5-16 18-15,-7-8 4 16,-2-14 14-16,-16 4-1 0,-10 2 8 15,-13 3-11-15,-12 6-5 16,-13 13-15-16,-13 8-8 16,-7 8-13-16,-2 10-17 15,7 1-23-15,1 13 405 16,13 6-778-16,4-7 379 16</inkml:trace>
  <inkml:trace contextRef="#ctx0" brushRef="#br0" timeOffset="5379.1156">8892 335 1085 0,'-24'-15'683'0,"0"0"-614"0,17-5-30 15,10-1-23-15,19 6-5 0,8 4 1 16,3 5-4-16,-1 2-2 16,1 8-5-16,-11 7 1 15,-7 1-2-15,-10 8 4 16,-10 2 0-16,-11 5 3 15,-7 0-2-15,-2-1 4 16,-5-2-4-16,1-6 2 16,5-6-3-16,8-6 1 0,2-2-4 15,10-1 0-15,8 0-5 16,7 2 2-16,8-2-5 16,7 3 5-16,7 0-2 15,0 1 5-15,1 4-4 16,-7 2 6-16,-1 2-5 15,-5 2 4-15,-6 2-4 16,-5 1 5-16,-4-1-6 16,-7-2 8-16,-10 2-5 15,-4-1 7-15,-16 2-3 16,-7 2 6-16,-14 1 11 16,-1-2 13-16,-4-5 24 15,11-4 14-15,-4-1 16 16,16-5-12-16,-1-3-8 15,9-2-28-15,2 1-14 16,12-7-19-16,5 2-7 16,4 0-4-16,13-1-6 0,8-1-40 15,18-5-93-15,11-8 467 16,30-9-817-16,-4-2 340 16</inkml:trace>
  <inkml:trace contextRef="#ctx0" brushRef="#br0" timeOffset="5757.7829">9820 353 988 0,'0'-9'251'16,"-8"12"88"-16,-11 6-268 16,-11 3-25-16,-11 12 2 15,-1 6 0-15,-4 9-10 16,10-2-9-16,6 10-10 15,13-5-7-15,10 0-8 16,8-11 0-16,11 2-3 16,6-9 6-16,12-10 5 15,6-11 14-15,11-11 16 16,-1-10 10-16,11-15 6 16,-9 0-1-16,-1-7-8 15,-14 4-15-15,-9-2-8 16,-14 8-8-16,-16 5-4 0,-13 5-2 15,-10 5-5-15,-4 11-6 16,-10 4-26-16,8 4-24 16,1 8-62-16,8 3 0 15,11 5-349-15,9-7 80 16</inkml:trace>
</inkml:ink>
</file>

<file path=ppt/ink/ink6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4:47.921"/>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3-4 251 0,'-2'0'254'0,"1"0"-12"0,1-3 22 15,-2 3-84-15,2 0 0 16,2 3-53-16,-1 1-21 16,2 5-43-16,2 3-3 15,2 0-17-15,1 6 4 16,-2-4-11-16,1 4-2 16,4-1-13-16,3 1-4 15,1-2-10-15,3 4-2 16,6-2-3-16,-6-2-1 15,3-1-1-15,0 2 1 16,-2-1 0-16,-4 1 0 16,2-1 0-16,1 5 1 15,0-4-2-15,1 4 1 16,-2-2-1-16,8 7 7 16,-4-1 0-16,2 7 6 0,1-2 2 15,4 1 1-15,-2-2-6 16,-1 2 0-16,1-4-6 15,5 5 1-15,-5-1-1 16,4 4 10-16,-2-5 3 16,1 5 7-16,-5-10 0 15,6-2 3-15,-3-2-11 16,2 3 0-16,-5 0-6 16,3 4-1-16,-8 4-3 0,5 4 1 15,-3-3-3-15,9 0 0 16,-1-2-1-16,5 4 1 15,-1-5-2-15,2 1 2 16,-7-4-1-16,2 3 8 16,-6-6 2-16,5 2 9 15,-5-2 1-15,3 0 5 16,-5 0-8-16,2 1 0 16,-1-5-9-16,-1 0-1 15,-2-1-6-15,5-2-1 16,-2-2-1-16,1 10 0 15,0-1-2-15,2 5 1 16,-7 1-1-16,5 3-1 16,-1-3 1-16,1 1 1 15,-2-1 0-15,5 0 0 0,-3-6 0 16,0 2 2-16,-1-5-1 16,1 0 2-16,-5 0 0 15,8 1 2-15,-4-1-1 16,4 5 2-16,-2-2-4 15,4 6 1-15,-4-8-3 16,7 5 2-16,-5-5-3 16,4 2 2-16,-2-3-2 0,3 9 1 15,-7-8-2 1,2 5 1-16,-4-1 0 0,2 1 0 16,-4-6 1-16,6 6 1 15,2-2-1-15,2 4 1 16,-1-7 0-16,0 7 0 15,-3-5 0-15,0 3-1 16,-4-6-1-16,4 6 1 16,-3-6-1-16,4 4 0 15,-2-2-1-15,1 7 3 16,-3-9-3-16,3 4 1 16,-5-5 0-16,5 2 0 15,0-3 0-15,1 0 0 16,0 4-1-16,1 5 1 15,-4-1 0-15,1 0 1 0,-2 3-1 16,-2-1 0-16,-1-7 0 16,2 4 1-16,-2-2-1 15,6 1 2-15,-3-4 0 16,4 3 0-16,-2-3-2 16,1 3 1-16,-5-3-1 15,4 3 0-15,-7-4 0 16,4 2 1-16,-4-2-1 0,7 4 1 15,-7-2-2-15,5-1 1 16,-4-1-1-16,4 1 0 16,-6-6 0-16,6-2 1 15,-4 0-1-15,5 6 1 16,-5-5 0-16,4 7 1 16,-5-5-1-16,2 8 0 15,-3-7 0-15,5 2 2 16,-5-4-1-16,1 5 0 15,1-2 0-15,1 1 0 16,-5-1-1-16,7 5 1 16,-5-5 0-16,1 0-1 15,-2-3 1-15,-1 0-3 16,-2-6 0-16,-2 1 0 16,-3-5-1-16,0 1 1 15,-3-2 0-15,-2 1 2 16,-1-4 1-16,3 5 2 0,-1 0-1 15,-1 0 3-15,-1 0-2 16,0 2-1-16,0-2-3 16,2-2 1-16,-2 1-4 15,1-1-1-15,1 1 3 16,-4-1 0-16,1-1 0 16,-1 2 3-16,1-2 1 0,-1 0-2 15,2 0-4 1,-1 1-14-16,-2-1-12 0,-2 3-60 15,-1 0-48-15,-3-7-352 16,-3-2 59-16</inkml:trace>
</inkml:ink>
</file>

<file path=ppt/ink/ink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0:18.384"/>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88CE1B6D-61BE-4085-B229-C911B1B56112}" emma:medium="tactile" emma:mode="ink">
          <msink:context xmlns:msink="http://schemas.microsoft.com/ink/2010/main" type="inkDrawing" rotatedBoundingBox="19014,11140 23998,11818 23496,15510 18512,14832" hotPoints="23255,13423 21117,15562 18978,13423 21117,11285" semanticType="enclosure" shapeName="Circle">
            <msink:sourceLink direction="with" ref="{96BE8017-F932-4B3D-B3C9-D173489DC86B}"/>
          </msink:context>
        </emma:interpretation>
      </emma:emma>
    </inkml:annotationXML>
    <inkml:trace contextRef="#ctx0" brushRef="#br0">3329 172 1043 0,'-80'-56'272'0,"2"13"75"16,-27 9-296-16,-2 10-32 16,-24 10-14-16,5 10-3 15,-24 7-1-15,13 5 1 47,-23 13-1-47,18 5-2 0,-26 17 1 0,55 0-1 0,0 1 0 31,-130 64 0-31,19 2 1 16,-21 21 0 15,26-2-1-31,65-27 1 16,71-39 0-16,2 1 0 0,-72 82 0 0,39-12-2 15,10 20 0-15,29-2-2 0,53-15 0 0,16-15 1 16,15 14-1-16,12-13 0 0,24 15 0 16,9-21-2-16,24 18 2 15,8-17 0-15,24 9 1 16,-2-22 1-16,29 8 3 16,-7-30 6-16,23 17 6 0,-4-17 0 15,30 6 1-15,-14-12-1 16,21 6-3-16,-16-20-7 15,27 8-1-15,-28-12 5 16,21 4 16-16,-22-10 1 16,28 1 3-16,-38-20 3 15,32-10-1-15,-21-18-17 16,21-17-1-16,-25-17-4 16,24-26 1-16,-26-10-4 15,12-28-1-15,-28-17 2 0,16-44 1 16,-28 1-1-16,6-51 1 15,-28 1-1-15,-8-14 1 16,-38 21 8-16,-20-23 29 16,-34 38 13-16,-26-8 29 15,-24 15 7-15,-40-16 10 16,-16 29-24-16,-38-17-18 16,-21 15-26-1,-63-4-8-15,-6 28-25 0,-73 0-27 16,-13 33-12-16,-88 9-82 15,-6 40 421-15,-139 39-814 16</inkml:trace>
  </inkml:traceGroup>
</inkml:ink>
</file>

<file path=ppt/ink/ink7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5:52.761"/>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78 4 641 0,'-12'-1'250'0,"0"1"41"16,1 0-176-16,-1 1-5 15,0-2-39-15,5-1-1 16,1 2-20-16,1 2 15 15,2-1-5-15,2-2 14 16,1 5-10-16,1-2 4 0,-1-4-17 16,3 7-5-16,3-2-16 15,-3 0 3-15,3 1-13 16,2 5 3-16,-2-7-6 16,4 1 1-16,-1-2-5 15,5 2 3-15,-1-1-4 16,7 4 5-16,-2 1-1 15,6 4 3-15,0-1-3 16,4 2 0-16,1 2-5 16,4-1 1-16,-6 1-2 0,3 2 3 15,-9-2 1-15,3 4 2 16,-7-3 2-16,5 3-4 16,-1-3-1-16,9 3-3 15,-3-5 0-15,6 8 0 16,-4-1 1-16,1 4 1 15,-3 4 0-15,3 1-1 16,-3-5-4-16,6 8-1 16,-6-8-4-16,1-5 0 15,-5-2 2-15,2 2 2 16,-7-10 3-16,6 0-3 16,-4 3 4-16,4-3-6 15,-4 0 0-15,5 0-4 16,-8 0 3-16,7 0-4 15,-6 3 4-15,1-4-4 0,-2 4 3 16,5 1-3-16,-2-4 3 16,2 3-4-16,2-1 3 15,2 2-3-15,-7-4 3 16,7 3-2-16,-2-1 1 16,3 2 1-16,-3-2 0 15,7 5 0-15,-4-2-1 16,3 4 1-16,-3-3-2 0,3 4 3 15,-4-5-2-15,5 4 0 16,-4-5 1-16,7 7-2 16,-1-4 2-16,-2 7-2 15,-4-2 2-15,2-2-2 16,-5 2 2-16,3 4-2 16,0-6 2-16,6 2-2 15,0-1 3-15,0 2-4 16,-5-10 4-16,8 5-3 15,-10-2 3-15,7 0-3 16,-3-3 2-16,4 4-3 16,-5 2 4-16,5-1-4 15,-2 1 3-15,2 3-2 16,-3 1 3-16,3-1-4 16,-7 2 4-16,2 1-3 15,-1-5 3-15,4 4-4 0,-2-4 3 16,7 4-2-16,-1-2 2 15,2 0-1-15,-4-3 1 16,7 0-1-16,-7 0-1 16,7 1 2-16,-5-4-1 15,6 5-1-15,-6-2 1 16,6-2 1-16,-6-2-1 0,3 2-1 16,-7-2 4-16,5 3-4 15,-7-2 2-15,5 1-3 16,-1-4 4-16,7 6-5 15,-5-3 5-15,10 5-4 16,-5 7 4-16,4 9-3 16,-5-3 2-16,8 6-2 15,-9-6 2-15,8-5-2 16,-9-4 2-16,4 6-1 16,-9-10 0-16,9 7-1 15,-9-2 2-15,10 4-2 16,-5-7 3-16,7 7-3 15,-6-5 2-15,4 1-2 16,-7-5 2-16,6 1-2 16,-6-1 1-16,8-1-2 15,-8-4 3-15,6 5-1 16,-7-5 2-16,4 1-4 16,-11-1 5-16,5 5-5 0,-3-4 3 15,6 2-3-15,-6 0 4 16,9 3-4-16,-4-3 3 15,4 5-2-15,-5-5 2 16,7 3-1-16,-5-2 0 16,3 1 0-16,-5-1 1 0,8 5-2 15,-6-4 2-15,5 4-2 16,-8-2 3-16,2 1-2 16,-5-2 1-16,4 4-3 15,-2-4 4-15,8 3-5 16,-2-3 3-16,2 2-1 15,-7-5 2-15,8 3-3 16,-8-1 3-16,6-2-1 16,-3 0 1-16,6 4-2 15,-3-7 3-15,6 2-3 16,-5-1 2-16,6 8-3 16,-12-6 4-16,4 9-5 15,-5-3 5-15,6 3-3 16,-6-6 3-16,9 6-2 15,-2-3 0-15,2 3 0 16,-3-1 0-16,6 2 0 0,-4-4 0 16,5 2 0-16,-2-1 0 15,1 2-1-15,-6-4 1 16,6 7-1-16,-12-3 3 16,6 4-4-16,0-2 4 15,5 3-4-15,-5-8 4 16,10-3-5-16,-4-3 4 15,3 4-2-15,-7-5 3 16,8 8-3-16,-7 2 2 0,5 2-1 16,-8-4 1-16,4 5-2 15,-9-7 2-15,0 4-1 16,1-3 1-16,2 4-2 16,-4-5 2-16,9 2-2 15,-1-1 1-15,-1 2 0 16,-5-5 0-16,7 7 0 15,-3-4 0-15,3 5 0 16,-2-7 0-16,10 5-1 16,-10-6 2-16,1-1-2 15,-3-2 3-15,-2 5-4 16,-5-4 4-16,4 1-4 16,-4-2 3-16,8 1-3 15,-3-2 4-15,3 2-3 16,0 1 2-16,5 4-1 0,-7-3 0 15,10 4 0-15,-7-4 0 16,5 6-1-16,-6-4 1 16,3 1-1-16,-8-3 2 15,5 3-3-15,-8-5 5 16,8 5-4-16,-4 0 2 16,7 2-2-16,-3 1 2 15,7 1-3-15,-10 1 4 0,8-4-2 16,-7-2 0-16,7 0 0 15,-5-7 2-15,7-1-3 16,-8 0 2-16,5 5-2 16,-8-1 2-16,3 4-3 15,-7 1 3-15,5 3-3 16,0-5 3-16,8 1-2 16,-4 1 1-16,8-2 0 15,-6-2 0-15,5 4 1 16,-5-2-2-16,6 1 1 15,-5-1 0-15,4 1 0 16,-5-4 1-16,-3 2-2 16,-6-3 2-16,2 2-3 15,1-2 3-15,4 4-3 16,-1-4 4-16,6 5-4 16,-6-5 3-16,2 4-2 0,-7-5 2 15,5-2-2-15,-3-1 2 16,5 1-2-16,-4-5 3 15,8 4-4-15,-9-4 4 16,8 4-3-16,-12-1 3 16,2 1-4-16,-7-4 4 15,6 8-4-15,-4-3 3 16,7-1-2-16,0-1 1 16,6 7 0-16,-6-5 0 0,6 3-1 15,-6-3 2-15,7 3 0 16,-5-2-1-16,4 5 1 15,-2-4-1-15,5 7 0 16,-7-5 1-16,4 7-2 16,-6-4 2-16,5 5-2 15,-5-4 2-15,6 2-2 16,-6-5 3-16,3 7-4 16,-5-3 3-16,4-2-2 15,-5-1 2-15,4 3-2 16,-2-9 2-16,1 4 0 15,-3-4 1-15,0 6-3 16,-2-8 2-16,4 5-2 16,-10-1 1-16,4 2-2 15,-6-5 3-15,1 4-3 16,-2-2 4-16,5 1-3 16,-1-2 3-16,4 3-4 0,1 0 4 15,2 1-2-15,-1-1-1 16,2 3 2-16,-1-7-2 15,2 4 1-15,-2-3-1 16,6 3 1-16,0-2 0 16,4 7-1-16,-5-5 2 15,2 4-1-15,-7-1 1 0,2 0-2 16,-11-1 2-16,8 1-2 16,-4-2 2-16,11 7-2 15,-4-8 2-15,7 4-1 16,-6-4 1-16,1 1-1 15,-5-6 1-15,2 1-1 16,-5 2 0-16,2 4 0 16,-4-2-1-16,0 0 0 15,-3 3 1-15,2-6-1 16,-7-2 2-16,7 1-1 16,-5-2 2-16,3 1-2 15,-6-2 2-15,2 2-3 16,-8-2 1-16,1-2-5 15,-7-3 3-15,6 4-2 16,0-4 6-16,2 0-2 0,-1 2 5 16,2 1-2-16,-1-3 1 15,2 3-4-15,-1 1 3 16,3-2-3-16,-1 1 0 16,-2-2 0-16,-5 1 0 15,2-1 0-15,-3-1-2 16,-1-1 0-16,-4-2-1 15,-1-2 0-15,-1-1 0 16,-2-1 4-16,-2 1-2 0,2 0 4 16,0-2-1-16,0 2 3 15,0 0-3-15,-1 0 4 16,2 0-5-16,-1 2-8 16,2-4-32-16,2 4-125 15,2-1 188-15,2-4-541 16,-1-1 126-16</inkml:trace>
</inkml:ink>
</file>

<file path=ppt/ink/ink7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55.910"/>
    </inkml:context>
    <inkml:brush xml:id="br0">
      <inkml:brushProperty name="width" value="0.09333" units="cm"/>
      <inkml:brushProperty name="height" value="0.09333" units="cm"/>
      <inkml:brushProperty name="fitToCurve" value="1"/>
    </inkml:brush>
    <inkml:brush xml:id="br1">
      <inkml:brushProperty name="width" value="0.09333" units="cm"/>
      <inkml:brushProperty name="height" value="0.09333" units="cm"/>
      <inkml:brushProperty name="color" value="#ED1C24"/>
      <inkml:brushProperty name="fitToCurve" value="1"/>
    </inkml:brush>
    <inkml:brush xml:id="br2">
      <inkml:brushProperty name="width" value="0.09333" units="cm"/>
      <inkml:brushProperty name="height" value="0.09333" units="cm"/>
      <inkml:brushProperty name="color" value="#3165BB"/>
      <inkml:brushProperty name="fitToCurve" value="1"/>
    </inkml:brush>
  </inkml:definitions>
  <inkml:trace contextRef="#ctx0" brushRef="#br0">-908-8 1272 0,'18'-86'337'0,"-45"61"-280"0,0 10-29 15,-9 6 1-15,0 12-8 16,15 12 2-16,3 0-6 15,-2 9-3-15,5 3-10 0,8 3 1 16,8-6-6-16,5 1 2 16,6-8-5-16,8-2 5 15,2-8-5-15,8-1 5 16,3-4-5-16,6 1 7 16,-2 0-6-16,2 3 5 15,-8 3-4-15,-4 6 3 16,-9-2-2-16,-6 11 2 15,-12 3-2-15,0 11 3 16,-12 1-3-16,-10 12 3 16,-17 0 3-1,-5-3-1-15,-10-7 6 16,3-7 0-16,1-7 7 16,14-13-1-16,0-7 5 15,6-7-2-15,-3-6-2 0,8-6-6 16,-2-12-16-16,7-6-38 15,13-25-345-15,13-9 89 16</inkml:trace>
  <inkml:trace contextRef="#ctx0" brushRef="#br0" timeOffset="187.4613">-988-325 1254 0,'11'0'282'15,"-2"-2"108"-15,12 5-359 16,7-1-32-16,15-2 2 16,-1-8-2-16,18-13-35 15,0-6-12-15,19-7-342 16,-10 1 73-16</inkml:trace>
  <inkml:trace contextRef="#ctx0" brushRef="#br0" timeOffset="1479.3188">-839-3342 1124 0,'-52'43'255'0,"-18"11"100"15,6 9-330-15,-1 9-16 16,19-12-10-16,4 9 4 16,19-10-4-16,13 10 3 15,11-6-4-15,13 8 3 16,11-17-3-16,11-6 4 16,2-21-6-16,13-9 6 15,-2-18-2-15,7-5 2 0,-6-7-1 16,-1-16 5-1,-14-2-3-15,-7-8 9 0,-14 4 0 16,-14-1 7-16,-17 17-2 16,-16 2 0-16,-7 11-11 15,-9 3-5-15,4 7-13 16,5 6-16-16,13-1 8 0,13-19-351 16,14-6 108-16</inkml:trace>
  <inkml:trace contextRef="#ctx0" brushRef="#br0" timeOffset="1106.305">-1579-3014 1113 0,'-14'3'267'15,"4"0"88"-15,8 0-316 16,8-3-35-16,11-3-1 16,2 0-6-16,15-15 6 15,2-3-2-15,15-15 5 16,4-6-5-16,16-10 5 16,-10-2-5-16,7-11 3 15,-13 13-5-15,-10 2 6 0,-16 14-6 16,-11 13 5-16,-12 20-6 15,-12 17 6-15,-11 13-6 16,-11 23 5-16,-5 11-3 16,-15 19 3-16,3-1-4 15,0 8 3-15,6-10-2 16,9 1 1-16,9-14-2 16,6-3 3-16,7-22-3 15,10-5-1-15,2-22-22 16,14-25-339-16,8-19 104 0</inkml:trace>
  <inkml:trace contextRef="#ctx0" brushRef="#br0" timeOffset="3311.9415">-774-3174 270 0,'1'-14'58'16,"5"-2"26"-16,0-2-82 0,-4 0 1 16,7-8 70-16,-6 8 54 15,-5-4 72-15,-1 7 22 16,0-3 14-16,5 6-65 15,-8 3-37-15,-2 4-69 16,-5-2-16-16,1 10-16 16,-14 0-3-16,1 6-8 0,-8 7-3 15,-1 5-1-15,-9 6-4 16,4 8-5-16,-6 4-4 16,6 0 0-16,-3 7-5 15,10-2 4-15,4-1-2 16,8-7 3-16,5 5-3 15,8-8 5-15,1 3-5 16,3-5 3-16,6 7-4 16,-2 2 4-16,8 9-4 15,2-7 4-15,5 1-2 16,2-7 2-16,8-9-2 16,-4-10 3-16,11-8-1 15,2-6 3-15,7-8 5 16,-3-5 11-16,10-16 13 15,-6-4 5-15,0-13 3 16,-8-1-3-16,-7-10-7 16,-7 9-13-16,-3-6-1 15,-4 9-4-15,-5-6 2 0,0 6-1 16,-12-8 2-16,0 10-2 16,-8 2 1-16,2 4-3 15,-7 5 2-15,10 11-4 16,-11-1 3-16,-2 2-2 15,-4 5 1-15,-2 6-1 16,-10 0-5-16,7 9-3 0,0 6-5 16,0 3-2-16,5 11-14 15,5-1-13-15,2 1-90 16,11-2-357-16,7-24 75 16</inkml:trace>
  <inkml:trace contextRef="#ctx0" brushRef="#br0" timeOffset="4751.0496">-806-6920 1016 0,'-12'3'343'0,"-15"12"55"15,-3 9-280-15,-3 15-46 16,1 8-36-16,-2 5-19 15,10-1-14-15,6-3-3 16,9-13-2-16,12-6-2 16,10-11-2-16,11-8 3 15,9-5-1-15,9-4 2 16,5 1 1-16,0-1 1 16,-5 7-1-16,-6 7 1 15,-8 4 0-15,-7 13 0 16,-9 2 0-16,-10 8 1 15,-10 0-1-15,-8 8 1 16,-7-4 1-16,-10 8 1 0,-4-4 4 16,-7 5 12-16,-1-8 7 15,-8-2 13-15,8-12 4 16,2-7 2-16,7-16-10 16,-3-14-5-16,6-13-15 15,0-18-8-15,9-10-26 16,4-21-51-16,10-4-28 15,8-22-42-15,13 2-309 0,11-7 85 16</inkml:trace>
  <inkml:trace contextRef="#ctx0" brushRef="#br0" timeOffset="4343.5858">-1777-6378 935 0,'-42'38'594'0,"1"1"-532"15,29-30-31-15,8 0-20 0,10-2-6 16,7 1-1-16,13-20 5 15,2-5 5-15,16-13 6 16,2-4 0-16,19-20-1 16,-8 0-5-16,11-12-6 15,-11 9-6-15,-2-7 0 16,-22 19-2-16,-4 6 2 16,-19 18 1-16,-8 12 4 15,-8 21 1-15,-3 18 5 16,-8 12-1-16,-5 24 1 15,-4 10-5-15,-16 14 0 16,2-5-5-16,-6 8 1 16,9-19-3-16,2-5 2 0,16-20-2 15,8-8 1-15,11-20-3 16,11-11 2-16,5-11-7 16,10-17-8-16,1-12-163 15,18-9-191-15,-3-5 2 16</inkml:trace>
  <inkml:trace contextRef="#ctx0" brushRef="#br0" timeOffset="4928.1277">-833-6881 875 0,'20'-10'316'16,"-4"4"28"-16,7 1-215 15,5 1-89-15,22-4-14 16,5 4-19-16,23-7 29 16,3-7-383-16,12-30 138 15</inkml:trace>
  <inkml:trace contextRef="#ctx0" brushRef="#br0" timeOffset="142462.4558">-1608-7019 927 0,'-12'18'318'16,"3"-10"55"-16,2 5-220 15,4-4-51-15,0-3-12 16,3-1-27-16,6-4-11 15,4-13-24-15,11-22-6 16,6-14-7-16,11-26-2 16,1-5 0-16,0-16-4 15,-7 11-1-15,2-2-3 16,-14 22 0-16,-5 7-3 0,0 25 2 16,0 16-8-16,-12 13 3 15,0 16-2-15,-2 20 5 16,-5 23-3-16,-4 1 9 15,1 18-4-15,2-3 4 16,1-5-6-16,-1-15 3 16,4-3-3-16,4-16 3 15,1-6-4-15,-1-12 3 0,5-7-5 16,-5-7-23-16,0-2-80 16,3-5 53-16,7-5-398 15,5-2 75-15</inkml:trace>
  <inkml:trace contextRef="#ctx0" brushRef="#br0" timeOffset="142807.0011">-1016-7733 899 0,'4'-5'291'16,"-5"14"55"-16,-5 15-225 15,-2 6-53-15,-5 32 4 16,2 7-14-16,1 19 12 15,5 2-12-15,10 9-1 16,7-23-15-16,9-4-12 16,4-21-16-16,5-15-2 15,0-18-3-15,5-11-2 0,-5-13 6 16,5-16 17-16,-8-7 9 16,-3-7 7-16,-11-6 6 15,-2-1-3-15,-8 13-14 16,-9 1-1-16,-6 6-1 15,-11 11-7-15,-7 11-1 0,-12 10-5 16,4 7-9-16,-1 9-5 16,14-4 0-16,5 1 8 15,13-10-55-15,10-16-474 16,4-16 146-16</inkml:trace>
  <inkml:trace contextRef="#ctx0" brushRef="#br0" timeOffset="-29984.8015">-1554-12259 1026 0,'3'10'267'16,"3"4"88"-1,7-1-294-15,5-2 6 0,4-8-5 16,13-6 20-16,-4-12-7 16,10-8-1-16,-4-2-26 15,5 1-9-15,-10 9-29 0,2 10-2 16,-11 13-30-16,-5 13-58 15,-12 4 32-15,0 5-386 16,-6-4 79-16</inkml:trace>
  <inkml:trace contextRef="#ctx0" brushRef="#br0" timeOffset="-29770.8531">-1699-11922 968 0,'6'14'260'0,"10"-4"91"15,8-4-268-15,18-4 22 16,3-5-8-16,13-9 1 0,-4-8-22 16,12-5-12-16,-9-1-39 15,1 1-91-15,-8 8-360 16,-5 10 90-16</inkml:trace>
  <inkml:trace contextRef="#ctx0" brushRef="#br0" timeOffset="-30220.5935">-1274-12201 957 0,'-6'-4'306'16,"4"7"52"-16,1 6-264 0,-5 13-49 15,4 10-29-15,-4 16-6 16,-3 3-8-16,0 10 4 16,5-5-3-16,-1 5 3 15,7-8-4-15,8 5 1 16,-1-11-3-16,0 0 4 15,-1-17-5-15,-2-9 4 16,-5-14-9-16,1-8-24 16,-4-13-334-16,5-8 97 15</inkml:trace>
  <inkml:trace contextRef="#ctx0" brushRef="#br0" timeOffset="-30932.2827">-642-11057 794 0,'-8'9'299'0,"5"5"37"16,3-4-202-16,2-2-41 15,-1-2-27-15,10-11 22 16,4-10-8-16,13-23 12 16,8-10-24-16,14-16-2 15,2-7-35-15,8-17-12 0,-7 7-18 16,1-15 5-16,-10 4-4 15,-7-3 4-15,-7 23-4 16,-6 12 2-16,-6 24-2 16,-7 12 1-16,1 15-3 15,-6 8 0-15,1 5 0 16,-1 4 0-16,2 2-1 0,2 11 2 16,1 3 0-16,2 11 1 15,1 2-3-15,5 22 2 16,1 0-3-16,4 17 4 15,-2-5-2-15,5 5 3 16,-4-17-2-16,-1-4 3 16,-1-22-5-16,0-13 4 15,-3-16-4-15,3-5-86 16,-4-13 179-16,-4-20-533 16,-5-11 151-16</inkml:trace>
  <inkml:trace contextRef="#ctx0" brushRef="#br1" timeOffset="12599.955">-9-319 923 0,'-10'1'280'16,"1"-2"71"-16,4-1-255 16,-1 4-5-16,6-1-25 0,3-1-4 15,0 0-22-15,12-1-7 16,5-1-22-16,4-4 1 16,3 2-5-16,9-1 4 15,-5 1-3-15,7-1 2 16,-4 5-7-16,7 2 2 15,-4 1-5-15,7 0 2 16,-5 0-2-16,0 0 3 16,-9-5-3-16,2 1 3 15,-8-2-1-15,-5 0 0 16,-5-2 0-16,-2 5-11 16,-14-1-46-16,-26-4-350 15,-17-2 90-15</inkml:trace>
  <inkml:trace contextRef="#ctx0" brushRef="#br0" timeOffset="-3802.3588">29 83 789 0,'-15'-4'305'16,"7"-2"18"-16,2 1-174 15,8 1-92-15,2-1-5 16,7 1-13-16,7 1 4 16,6 0-11-16,9 0-3 15,6 0-10-15,16-3-4 0,1 0-9 16,14-2 0-16,-6 2-4 15,8-1 0-15,-12 2 0 16,4-1-35-16,-11 5-28 16,4 1-312-16,-17 3 58 15</inkml:trace>
  <inkml:trace contextRef="#ctx0" brushRef="#br0" timeOffset="-2361.4136">-100-3125 866 0,'-84'2'442'0,"73"-14"-368"16,4 3-2-16,7-2-29 16,15 4-1-16,10 1-4 15,14-8 4-15,6 1-10 16,12-2-5-16,2-3-11 0,13 0-5 16,-3 10-7-16,16 4-1 15,-10 1-3-15,13-2-9 16,-9-4-11-16,13-22-322 15,-19-10 94-15</inkml:trace>
  <inkml:trace contextRef="#ctx0" brushRef="#br2" timeOffset="104327.7981">129-3276 692 0,'-4'4'338'16,"-5"2"-22"-16,-2 5-154 0,-1 1-107 15,2 1-41 1,-2 2-6-16,6-7-1 31,3-5 14-31,0 1 4 0,-5 10 12 16,2-5 3-16,3 3 2 16,3-6-12-16,6-2-9 15,0 1-12-15,0-2-2 16,3-3-4-16,-1-2 2 15,-2-2 1-15,-2-8 3 16,1-2-3-16,-5-2 1 16,-2 2-3-16,-2-1 0 15,-1 3-2-15,-1 5 2 16,0 5 0-16,2-2 10 16,-1 5-1-16,4 4 3 15,1-2-3-15,1 0 0 16,2 3-10-16,3-3-1 15,2 6-3-15,-1-2 2 0,-1 1 0 16,0-5-1-16,-1 3-1 16,1-8-1-16,-2-1 2 15,2-4 2-15,-1-5 0 16,-2 1 2-16,-2-2 3 16,1-2-1-16,-5 1-1 15,1 8 8-15,1-6 1 0,-1 8 7 16,-1-4-3-16,3 5 0 15,3 6-7-15,0 3-3 16,0 2-8-16,5 7 3 16,-4-3 0-16,1 0 0 15,-2-6-1-15,0-5 0 16,-2-1-5-16,1-1 5 16,-1-8-2-16,-1 4 2 15,-1-5 1-15,-2 2 4 16,-2 1-4-16,-1-1 0 15,0 5-1-15,2 5-1 16,4 2 0-16,-2-1 1 16,4 6 0-16,1 6 1 15,4 0-1-15,-2 0 1 16,1 2-3-16,1-10 1 16,-1-2-5-16,0-8 3 0,0-6-1 15,-1-3 2-15,-2 1 1 16,-5-7 5-16,1 9-3 15,-7 2 0-15,-1-2 0 16,-3 4 1-16,2 7-3 16,-5-8-1-16,1 10-8 15,2-1-58-15,2-1 456 16,10-1-818-16,0 1 370 16</inkml:trace>
  <inkml:trace contextRef="#ctx0" brushRef="#br0" timeOffset="141379.113">-265-6810 719 0,'-8'-9'418'0,"-1"6"-25"16,3 0-88-16,4 1-167 16,2 2-14-16,3-1-39 15,5 1-19-15,-1-2-33 16,10 4-14-16,0-5-11 0,7-2 2 16,-2 2-3-16,5 0 3 15,-1-4-8-15,8 2 3 16,-2-1-5-16,7-1 3 15,-3 1-4-15,6 6 4 16,-6 4-4-16,1 4 2 16,-7 5-1-16,2 1 1 15,-7-1 1-15,1-2 0 16,-7 1 1-16,2-5 0 16,-7-2 1-16,-2-4 0 15,-5-1 1-15,-4 0 0 16,-3-1 2-16,-4-2 2 15,-7 3-49-15,-7 3-436 16,0 1 130-16</inkml:trace>
  <inkml:trace contextRef="#ctx0" brushRef="#br0" timeOffset="-1270.8391">-314-6343 944 0,'-3'0'256'16,"3"0"65"-1,12 1-244 1,0 1-67-16,19 5-9 0,14-1 4 16,9 0 1-16,18-7 6 15,-9-5-1-15,18-8 1 16,1 1-4-16,19-16 3 16,-11 1 72-16,18-16-416 15,-19-2 166-15</inkml:trace>
  <inkml:trace contextRef="#ctx0" brushRef="#br0" timeOffset="231295.6129">-3-6869 1067 0,'-22'-16'656'0,"-1"1"-591"0,-11 13-11 16,5 13-10-16,5 8-4 0,0-1-9 16,21-10 11-16,2 1-10 0,-2-5 16 15,3-2 0-15,1 2 17 16,-1-4-7-16,2 2 0 15,-1-1-21-15,-2 2-5 16,-1-1-19-16,2-4-2 16,-3 1-45-16,11-2-102 15,5 3-345-15,10 0 44 16</inkml:trace>
  <inkml:trace contextRef="#ctx0" brushRef="#br0" timeOffset="201361.3807">-21-6885 586 0,'-7'1'361'15,"2"5"-23"-15,-1 0-112 16,-1 6-82-16,-1 3-47 0,4 6 3 15,-1 2-17-15,1 4 7 16,7-3-16-16,-2 0-1 16,5-6-24-16,0-5-7 15,5-7-20-15,-1-7-3 16,4-10-11-16,-1-11 4 16,1-5-3-16,-4-8 4 15,-2 2-4-15,-5 6 3 16,-6 5-4-16,-5 5 1 15,-1 10-3-15,0 1 1 16,-1 9-4-16,1 4 3 16,1 2-5-16,4 8 4 15,1-1-3-15,4 2 5 16,1-1-2-16,5-4 4 16,-2-7-4-16,-1-6 4 15,2-7-4-15,3-11 3 16,-1-2-3-16,-2-2 4 0,-2 1-4 15,-4 1 1-15,-3 10-3 16,-1 2 2-16,1 5-4 16,-2 3 0-16,1 5-3 15,1 8 5-15,1-2-4 16,1 5 3-16,1-1-1 16,3-7 0-16,-2-7-3 0,4-5 4 15,1-10-3-15,0-7 4 16,-5-1 1-16,4-2 1 15,-4 6-3-15,-4 6 4 16,-1 3-4-16,1 6 2 16,1 1-3-16,1 8 5 15,-2 5-5-15,4 10 6 16,-1 1-4-16,2 8 4 16,2-6-3-16,1-4 5 15,-2-11-4-15,3-6 6 16,-3-15-2-16,-2-8 4 15,1-5-5-15,-4-4 4 16,-1 10-8-16,-4 1 4 16,1 7-7-16,-3 13-3 15,4 10-4-15,4 10 4 16,2 11-45-16,4 9 255 0,11-1-731 16,2-10 290-16</inkml:trace>
</inkml:ink>
</file>

<file path=ppt/ink/ink7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7:25.168"/>
    </inkml:context>
    <inkml:brush xml:id="br0">
      <inkml:brushProperty name="width" value="0.09333" units="cm"/>
      <inkml:brushProperty name="height" value="0.09333" units="cm"/>
      <inkml:brushProperty name="fitToCurve" value="1"/>
    </inkml:brush>
  </inkml:definitions>
  <inkml:trace contextRef="#ctx0" brushRef="#br0">3 2327 834 0,'-1'6'271'16,"-2"-2"40"-16,3-5-204 15,0-7-73-15,6-2 4 16,-2-7-3-16,-1-9 11 16,0 2 3-16,2-6 6 15,-5 3-2-15,3-10 0 16,-2 1-10-16,2-15-8 15,-3-3-11-15,6-20-8 16,-9 2-5-16,2-19-4 16,-1-1 0-16,1-30-4 15,-1-2 2-15,4-14-4 16,2 9 2-16,1-6-3 16,2 26 3-16,-1 6-3 0,2 17 2 15,-5 2-2-15,1 21 2 16,-2-4-2-16,-4 14 2 15,2-8-3-15,2 9 3 16,-4-9-3-16,2 10 3 16,2-5-3-16,2 10 3 15,-2-2-3-15,5 13 3 16,-5 4-4-16,2 13 2 0,-1 7-6 16,0 7 1-16,-1 5-9 15,2 1 1-15,-2 4-15 16,-7-2-10-16,4 2-32 15,-4-1-3-15,1 8-324 16,-1-2 87-16</inkml:trace>
</inkml:ink>
</file>

<file path=ppt/ink/ink7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7:59.822"/>
    </inkml:context>
    <inkml:brush xml:id="br0">
      <inkml:brushProperty name="width" value="0.09333" units="cm"/>
      <inkml:brushProperty name="height" value="0.09333" units="cm"/>
      <inkml:brushProperty name="fitToCurve" value="1"/>
    </inkml:brush>
  </inkml:definitions>
  <inkml:trace contextRef="#ctx0" brushRef="#br0">829 141 819 0,'0'-23'257'0,"-3"2"45"16,1 18-188-16,-1 0-55 15,0-3 5-15,0 2-7 16,-3-2-1-16,2 1-23 16,-5-4 2-16,1 3-9 0,-4 0 8 15,0 0-1-15,-4 2 5 16,-2-1-10-16,-3-1-2 16,-5 2-7-16,-3-2 3 15,5 1-5-15,-1 2 10 16,-1 0-3-16,-1-3-2 15,6 5-8-15,-9 1 0 16,-1 4-13-16,-2 2 0 16,1 5-1-16,-5 2-1 15,1-1-1-15,1 3 2 16,2-1-1-16,-1 19-1 16,7-3-1-16,-2 9 1 15,2 0-3-15,2 12-1 16,4-12-1-16,-3 9 1 15,10-10-3 17,7-19 4-32,1 1 4 0,-17 61 0 0,8-12-1 15,4 12 1-15,11-11-2 16,15-34-1-16,7-6-2 16,6 0 2-16,7-16 2 15,5 2 1-15,1-4 2 16,8 2 4-16,-1-2-1 15,5 4 0-15,-5-1 0 16,4-1-1-16,-7-2-2 0,2 2-1 16,-8-5 0-16,-2-6 1 15,-1-5 0-15,5-4 1 16,-5-7 2-16,9-12 2 16,-3 0-2-16,5-4 1 15,-4 2-2-15,5-21 0 16,-6 2-1-16,5-7 1 15,-8 1-1-15,-5-14 2 16,-5 24-1-16,-10-11 4 16,-10 10-2-16,-1-5 15 15,-11 4 8-15,-3 0 16 16,-3 14 3-16,-8-4 12 16,-7-8-11-16,-4 4-4 15,-7 5-13-15,-13-1-4 16,2 7-14-16,-14 18-7 15,3 4-7-15,-8-1-3 0,11 5-65 16,-17-1-435-16,-1-5 126 16</inkml:trace>
</inkml:ink>
</file>

<file path=ppt/ink/ink7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9:00:01.464"/>
    </inkml:context>
    <inkml:brush xml:id="br0">
      <inkml:brushProperty name="width" value="0.09333" units="cm"/>
      <inkml:brushProperty name="height" value="0.09333" units="cm"/>
      <inkml:brushProperty name="fitToCurve" value="1"/>
    </inkml:brush>
  </inkml:definitions>
  <inkml:trace contextRef="#ctx0" brushRef="#br0">-86-254 725 0,'-15'0'290'15,"2"-45"32"-15,7 92-178 16,3 1-39-16,0-92-33 15,4 89-14-15,7-2-23 16,7-43-13-16,7-9-11 16,19 49-2-16,7-41 4 0,18 1 2 15,5 0 1-15,14 6-2 16,-7-2-2-16,12 1-5 16,-9-47-3-16,13-5 0 15,-12-1-2-15,19-3-1 16,-14 0 3-16,6 37-2 15,-9 5 2-15,7 3 0 16,-14-1 0-16,9-4-1 16,-13 5 2-16,-1-4-3 15,-15-8 2-15,-3 12-2 16,-16 1 1-16,-5 5 3 16,-11 3 3-16,-5 5 3 15,-10-4 7-15,-5-1 5 16,-4 2 5-16,-2-4 0 15,-1 5 3-15,2-7-5 0,-3 2-1 16,5-23 6 0,-7 20 1-16,-1-5-1 0,0-1 1 15,3-4-7-15,-7 35-10 16,7-37-9-16,-3 5-2 16,-2 0-4-16,2-4 3 15,3-17-3-15,-3 9 4 16,3-8-2-16,5-1 3 0,-2 2-2 15,1 1 3-15,4-3-3 16,-5 1 2-16,1-10-3 16,-2-1 2-16,-4-16-3 15,1 6 2-15,-2-16-2 16,1 12 0-16,4-12-2 16,2 6-1-16,2-15-1 15,2 15 2-15,-2-10-2 16,0 13 3-16,-2 4-2 15,1 21 3-15,-4 1-1 16,-1 13 0-16,-1 4-2 16,1 5 3-16,0 2-4 15,1 1 4-15,4 1-4 16,1 1 3-16,3-2-5 16,1 0 2-16,2 3-4 15,2 3 4-15,-2-8-2 0,-3 2 3 16,0 6 0-16,-3-3 0 15,-3-4-2-15,-2 5 1 16,1 4-1-16,-2-8 5 16,0 3-1-16,3 1 1 15,0 5-1-15,0-6 2 16,1-9-4-16,1 9 2 16,-1-9 0-16,1-3 1 0,-4-7-1 15,1 5 1-15,-8-22-4 16,-6 5 1-16,-8-8-4 15,-4-41 0-15,-13 4-2 16,4 13 5-16,-16 1-1 16,6 11 6-16,-13 46-2 15,4 2 4-15,-19-1-3 16,8 2 0-16,-15-2-3 16,6-2 3-16,-4 0-3 15,14 1 2-15,-4 1-2 16,-6-166 0-1,3-11 2-15,7 190-3 16,1 4 2-16,5 170-1 16,19 18-25-16,4-180-97 15,13-9-345-15</inkml:trace>
  <inkml:trace contextRef="#ctx0" brushRef="#br0" timeOffset="-116726.48">914 150 936 0,'-3'-31'255'16,"-4"7"77"-16,-7 10-241 15,-1 2-44-15,8 8 9 16,1-1-11-16,1 1-2 16,2-2-14-16,-3 3 8 15,2-5-2-15,-5 1 8 16,0 1-4-16,-6 0 2 16,0-2-13-16,-3 4-2 15,-2 1-9-15,-5 0 6 16,-1 1 0-16,-2 5 4 15,1-1-5-15,-5-1-1 16,7 2-11-16,-4 2-6 16,0-1-4-16,-2 7-2 15,7 2-2-15,-3 1 1 16,-2-4 3-16,-2 5-2 0,2-1 1 16,-11 5 0-16,-1 2 1 15,-1 12 0-15,5 5-1 16,-2 5 1-16,6-5-3 15,3 10 0-15,7-12 0 16,4 6 0-16,7-8 0 16,1 9 2-16,4-6-1 15,-1 10 1-15,4-8 0 16,-2 7 0-16,3-7 0 16,0-6 1-16,3-9-2 0,3-1 1 15,3-10-2-15,4-1-1 16,5-1-2-16,8 2 1 15,1-4 0-15,9 0 2 16,1 0 1-16,11-3 3 16,0-4 2-16,12 2 1 15,-4-10 0-15,8-1 1 16,-4-4 0-16,12-7 0 16,-8-3-1-16,14 0 1 15,-6-1-1-15,7-4 1 16,-10-1-2-16,5-4 2 15,-16-1-3-15,5-5 2 16,-16-1-2-16,2-2 21 16,-8 7 7-16,0-8 18 15,-10 6 6-15,-2-1 13 16,-13 6-15-16,-5-6 3 0,-10 5-13 16,-10-4-1-16,-9 5-13 15,-19 5-4-15,-3-1-11 16,-14-1-4-16,-4 6-6 15,-11-3 1-15,10-1-1 16,-13 4-4-16,12 15-1 16,-4 0-3-16,8 4-4 0,-4 5-48 15,10 0-46-15,-13 9-438 16,0 12 83-16</inkml:trace>
  <inkml:trace contextRef="#ctx0" brushRef="#br0" timeOffset="-140984.9827">907 77 833 0,'-9'-11'327'0,"-5"1"16"16,5 1-209-16,0 3-42 15,5 0-26-15,-4-2-23 16,1-4 9-16,1 5-2 15,0 2-13-15,-3-4 4 16,-2 3-6-16,-5-3-2 16,-2 3-5-16,-14 3-7 15,-2 3-10-15,-11 6-4 16,0 2-3-16,-8 1 0 16,8 6-2-16,-2-2 0 15,16-4-3 1,1 0-4-16,-38 27 3 15,8 5-3-15,-9 8 2 16,5 13-3-16,19 7 1 0,7-8 0 16,5 5-1-16,14-13 0 15,8 4 2-15,14-9 0 16,12 2 0-16,6-8 0 16,11 0 2-16,4-14-5 15,16 1 4-15,-1-8 1 0,14-5 9 16,-5-5 0-16,7-1 17 15,-10-13 0-15,6-4 13 16,-10-4-6-16,9-4 13 16,-8-3-13-16,6-4 3 15,-6-2-12-15,7-15 4 16,-10-3-11-16,-3-15 5 16,-9 4-8-16,-1-13 14 15,-16 7-3-15,-5-1 14 16,-5 9-2-16,-6-4 14 15,-11 16-13-15,-1 6 1 16,-4 9-19-16,-11 7-6 16,-11 7-12-16,-13-1-65 15,-6 4-74-15,-13 10-400 16,2 12 49-16</inkml:trace>
  <inkml:trace contextRef="#ctx0" brushRef="#br0" timeOffset="-1224.6695">-3-2169 505 0,'-3'0'409'0,"2"-3"-95"0,2 4-68 0,2 4-163 0,2-1-61 0,-1 43 1 16,1 15-2-16,-4 20 3 15,-4 17-2-15,-1 14-6 16,-5-40-5-16,-2-4-3 16,-1-18-1-16,-1 6-3 15,2-1 1-15,2 19-3 16,0 0 2-16,6 12-4 15,1-37 4 1,2 1 0-16,-3 57-3 16,3-20 2-16,-3 2-2 15,-3-2 2 1,2-30 1-16,-2-8-1 0,1 2 3 16,1 4-1-16,-1-4 7 15,1-5 2-15,2 44 6 16,2-17-1-16,3-17 2 15,3-7-3-15,-4-7-4 16,4-52-6-16,-3 9 0 16,-5 0-4-16,5 0 2 15,5 2 0-15,1-1-30 16,12-67-358-16,3 15 113 16</inkml:trace>
</inkml:ink>
</file>

<file path=ppt/ink/ink7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4:08.839"/>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-317-475 155 0,'9'-8'74'15,"0"1"-10"-15,0-4-90 16,0-2-17-16</inkml:trace>
  <inkml:trace contextRef="#ctx0" brushRef="#br0" timeOffset="359.818">-193-666 603 0,'1'-22'338'16,"-4"5"-24"-16,-10 5-111 0,-2 2-112 16,-18 4-20-16,-5 10-37 15,-13 11-3-15,-2 8-11 16,-10 11 2-16,12 8-11 16,-1 9 6-16,17-3-3 0,11 14 3 15,12-2-8-15,6 12 2 16,9-9-6-16,6-3 1 15,3-13-1-15,6-11 3 16,2-20-2-16,10-5 4 16,0-10 4-16,12-10 14 15,0-4 1-15,7-10 5 16,-5-8 1-16,-1-11 2 16,-16 1-10-16,-10-7 6 15,-17 7-3-15,-14 7-4 16,-13 10-11-16,-13 7-3 15,1 13-15-15,-5 13-41 16,10 7-51-16,13 2-337 16,18-6 57-16</inkml:trace>
</inkml:ink>
</file>

<file path=ppt/ink/ink7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23.999"/>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-3-3 471 0,'-2'-1'262'15,"-1"1"-18"-15,5 1-117 16,2 1 3-16,-1 1-49 16,3 3-4-16,0 1-3 0,3-2-1 15,-3 2-29-15,2 1-6 16,-4-1-15-16,4-2-2 15,-1 4-10-15,-1-3 0 16,2-2-4-16,1-1 5 16,-2 2-2-16,2-4 4 15,2 2-1-15,1 0 5 16,0 3-4-16,1 0 3 16,2 2-2-16,0-1 6 15,-1 1-2-15,2 1 3 16,-1-3-2-16,3 3 6 15,2 1-6-15,2 2 1 16,-1-1-4-16,5 2-2 16,-3-1-8-16,-2 2-1 15,0-4-3-15,0 2-2 16,-2-1 0-16,1 1 2 0,-4-3 1 16,1 3 4-16,-2 0 0 15,1 0 1-15,-4 0-1 16,8 3 9-16,-4-3 0 15,2 3 4-15,-4-3-1 16,2 2 4-16,-1-5-8 16,2 4 0-16,-4-4-3 15,5 5 3-15,-1-4-5 16,1 7 2-16,-3-5-5 0,3 4 1 16,-3-8-2-16,1 2-1 15,-1-2-1-15,5 2 0 16,-4-7-3-16,2 9 0 15,0-3-1-15,2 0 0 16,-4 0 0-16,4 5 0 16,-4-5-1-16,5 4 0 15,-1 1 0-15,0-4 0 16,-2 2-1-16,3-1 1 16,-5-4 1-16,-4-1-1 15,2 5 1-15,1-2 0 16,-3 1 0-16,0 4-1 15,1-4-1-15,5 1 1 16,-1-1 0-16,4 2 0 16,-3-3 1-16,6 5 0 15,-5-1 0-15,4 1 0 0,-4-1 0 16,7 4 1-16,-5-2-2 16,1 1 2-16,-1-2-2 15,3 1 0-15,-3-3 0 16,5 2 0-16,-4-2-1 15,5 1 5-15,-3 2 1 16,0-3 2-16,2 0 1 16,1 3 2-16,-1-3-6 15,5 0 1-15,-5 2-3 0,1-4 0 16,-5 2 0-16,-1 2-1 16,-3-5 0-16,3 1 1 15,0 2-2-15,2-3 1 16,4 3 0-16,1 0 0 15,-1 3-1-15,5-1 2 16,-1-2 6-16,4 6 3 16,-2 0 1-16,6 3 0 15,-2 1-1-15,5-1-4 16,-6-1-5-16,3 2-2 16,-4-5 2-16,0 2-2 15,-7-1-1-15,5 2 1 16,-3-2 1-16,6 4-1 15,0-1 2-15,5 3-1 16,-5-4-1-16,6 1 2 0,-5-4-1 16,5 4-1-16,-6-5-1 15,9 5 1-15,-4-1-1 16,4-1 2-16,-5-2-2 16,6 2 1-16,-10-1 1 15,1 2-1-15,-4-7 0 16,5 4 0-16,-2-4 1 15,6 7-2-15,-3-2 1 0,4 4 1 16,-4 2-1-16,6 0 1 16,-4-3 0-16,8 2 0 15,-7 1-2-15,6 0 1 16,-7-2 0-16,1 2-2 16,-6-1 2-16,6 1 0 15,-6-2 0-15,9 2 0 16,-3-1 1-16,5 1 0 15,-5-2-1-15,7 3 0 16,-5-3 1-16,10 5-1 16,0-6 0-16,3 2 0 15,-7 1-1-15,5 1 1 16,-5-5 0-16,1 4 0 16,-3-3 0-16,7 0 1 0,-2-5 0 15,4 7-1 1,-3-1 0-16,7 4 1 0,-7-2-1 15,3 4-1-15,-8-2 0 16,3 2 1-16,-7-1 0 16,8 5 0-16,-4-5 0 15,7 3 1-15,-4-3-1 16,11 7 1-16,-9-3-1 16,11 3 0-16,-8-8 0 0,5 8 0 15,-14-10 1-15,7 3-1 16,-8-6 1-16,7 8 1 15,-6-7 0-15,10 5 0 16,-5 2-2-16,5 1 2 16,-7-5-1-16,8 5-2 15,-8-4 0-15,5 4 2 16,-13-5-3-16,8 7 2 16,-4-4 1-16,5 4-2 15,-1-4 2-15,9 4-1 16,-6-2 0-16,5-1 0 15,-5-2 0-15,6-3 0 16,-8-3 0-16,6 0-1 16,-12-2 1-16,8-5 0 15,-9 4 0-15,8 4-1 16,-5-2 2-16,10 2 0 0,-4 4-1 16,8 1 1-1,-5-3 0-15,7 7-1 0,-10-5-1 16,2 2 1-16,-8-1-1 15,6 3 1-15,-7-4 0 16,11 7 0-16,-4-5 0 16,6 7 0-16,-4-5 0 15,8 6 0-15,-10-6 0 0,8 2 0 16,-11-5-1-16,6 0 0 16,-10-5 1-16,7 5 0 15,-5-1 0-15,5-2 1 16,-4-2 0-16,7-1 1 15,-8-1-2-15,13 5 1 16,-8-2-2-16,4 7-1 16,-9-5 1-16,6 10 1 15,-10-10-1-15,11 10 4 16,-7-5-1-16,13 7 0 16,-7-5-2-16,8 2 2 15,-7-3-2-15,5 3-1 16,-7-2 0-16,2-1 1 15,-8 1-1-15,5 4 1 16,-8-8 0-16,10 5 1 16,-2 2 1-16,8 2-1 15,-4-1 0-15,6 2 1 0,-7-8-2 16,4 4 1-16,-8-8-2 16,0 2 1-16,-7-1-1 15,4 2 1-15,-7-7 0 16,8 5 0-16,-4-7 0 15,7 0 0-15,-8-4 0 16,12 2 1-16,-9-3-1 0,10 6 0 16,-7-1 0-1,2 8 0-15,-12-2 0 0,7 4 0 16,-12-3 0-16,10 3 1 16,-4-5-1-16,9 4 1 15,-4-1-1-15,5 1 0 16,-4-2 1-16,5-2 0 15,-5-4-2-15,6 3 1 16,-8-1-1-16,-1 1 0 16,-5-2 1-16,2 5 0 15,-5-3 0-15,4-1 1 16,1 1-1-16,4 3 0 16,-4-4 0-16,3-4 1 15,-3 4-1-15,6-5 0 16,-6-6 1-16,6 6-1 15,-6 9 0-15,3-5-1 0,-10-1 0 16,6 11 0-16,-5-10 0 16,4 2 2-16,-1-1 0 15,8 4 1-15,-4-6-1 16,5 6 0-16,-9-8-1 16,2-1 0-16,-5-1 0 15,0-1 0-15,-3-5 0 16,6 5-1-16,-2-2 0 15,-1 1 0-15,-4-2 0 16,-3 1 1-16,-10-5-1 0,-4 3 1 16,-3-3 0-16,-1-3 0 15,-4 1 0-15,2-1 0 16,-3-3 1-16,2 2 1 16,-1-1-1-16,1-1 0 15,-2-1 0-15,1 2 0 16,-2-1 1-16,-4 3-2 15,1-1 2-15,1-1-1 16,-3-5-1-16,0 5 0 16,6-1 0-16,-5-3 0 15,2 2 1-15,2 2 1 16,-4-4-1-16,-2 0 0 16,2 3 0-16,-2-3-1 15,-2 2 0-15,6-2-1 0,-3 0-1 16,1 0 1-16,1 0 0 15,-1 0 1-15,-2 3 1 16,1 0 1-16,0-3-1 16,1 1 1-16,2 1-2 15,2-1 1-15,-5 1-1 16,1 0 1-16,2 1-1 0,0-3 1 16,-1 1 0-16,4 2-1 15,-2 0 0-15,1 0-1 16,-2-3 1-16,1 2-1 15,-1-5 1-15,2 3 0 16,-1 1-1-16,-1 1 1 16,-3-2 0-16,0 3 0 15,0-5-17-15,-4 1-107 16,-1-2 305-16,1-11-673 16,-8-4 217-16</inkml:trace>
</inkml:ink>
</file>

<file path=ppt/ink/ink7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09.703"/>
    </inkml:context>
    <inkml:brush xml:id="br0">
      <inkml:brushProperty name="width" value="0.09333" units="cm"/>
      <inkml:brushProperty name="height" value="0.09333" units="cm"/>
      <inkml:brushProperty name="fitToCurve" value="1"/>
    </inkml:brush>
  </inkml:definitions>
  <inkml:trace contextRef="#ctx0" brushRef="#br0">11312-151 214 0,'67'2'131'15,"-11"-5"-21"-15,4 0-19 16,-11-2-83-16,-2-1 39 0,-13 3-1 16,1 5 4-16,-7-5-4 15,1 3 0 1,-2 0-41-16,0 3-1 0,-3-3-4 15,0 9 25-15,-3-3 1 16,2 1 3-16,4-5-1 16,9 1 3-16,3-2-27 15,9 1-1-15,-2 1-3 0,-1-3 1 16,-7 6-2 0,-2-9 65-16,-11 4 18 0,-1 1 26 15,-7 4 5-15,-2-6 20 16,-3 6-55-16,3-2-5 15,0-2-21-15,3-2-6 16,3 1-19-16,7 2-8 16,-2-1-11-16,2 2-323 15,-2 4-33-15,-2 4-94 16</inkml:trace>
</inkml:ink>
</file>

<file path=ppt/ink/ink7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7:48.069"/>
    </inkml:context>
    <inkml:brush xml:id="br0">
      <inkml:brushProperty name="width" value="0.09333" units="cm"/>
      <inkml:brushProperty name="height" value="0.09333" units="cm"/>
      <inkml:brushProperty name="fitToCurve" value="1"/>
    </inkml:brush>
  </inkml:definitions>
  <inkml:trace contextRef="#ctx0" brushRef="#br0">219-382 1324 0,'-4'3'410'0,"-8"-5"64"16,1-1-361-16,2-1-72 15,5-2-34-15,2-3-35 0,4 0-23 16,1 0-66-16,0 0-21 16,-2 7-336-16,-2 2 69 15</inkml:trace>
  <inkml:trace contextRef="#ctx0" brushRef="#br0" timeOffset="19739.0956">527-310 437 0,'2'30'101'0,"23"0"55"16,-1-12-115-16,9-6 38 15,0-4 5-15,-7-11 11 0,-5 1-12 16,6 7-16-16,-6-1-36 15,3-2-11-15,4-1-15 16,4-2 1-16,-1-7-246 16,2-7 82-16</inkml:trace>
  <inkml:trace contextRef="#ctx0" brushRef="#br0" timeOffset="19961.1489">1338-297 1092 0,'1'-1'247'0,"4"-1"96"15,4 1-320-15,4-1-15 16,5-2-7-16,9-1 2 16,3 1-3-16,8-2-10 15,-2 4-16-15,4 4-29 16,-4 1-113-16,3 3-175 15,-4 1 2-15</inkml:trace>
  <inkml:trace contextRef="#ctx0" brushRef="#br0" timeOffset="20077.6161">2141-337 343 0,'12'7'195'0,"0"-1"-28"16,4-1-209-16,1-5-62 15</inkml:trace>
  <inkml:trace contextRef="#ctx0" brushRef="#br0" timeOffset="20355.9328">3403-298 527 0,'26'3'258'0,"7"-8"-52"16,-2 2-297-16,5-7-76 16</inkml:trace>
  <inkml:trace contextRef="#ctx0" brushRef="#br0" timeOffset="20569.8221">5199-273 267 0,'61'9'202'15,"-2"-3"-43"-15,11-1-167 16,-8-4-86-16</inkml:trace>
</inkml:ink>
</file>

<file path=ppt/ink/ink7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09.206"/>
    </inkml:context>
    <inkml:brush xml:id="br0">
      <inkml:brushProperty name="width" value="0.09333" units="cm"/>
      <inkml:brushProperty name="height" value="0.09333" units="cm"/>
      <inkml:brushProperty name="fitToCurve" value="1"/>
    </inkml:brush>
  </inkml:definitions>
  <inkml:trace contextRef="#ctx0" brushRef="#br0">8811-241 461 0,'52'-4'180'16,"-5"-1"12"-16,2 0-112 15,-10 5-50-15,8 3-9 0,-5 1-20 16,4-1 3-16,-4 3-5 15,8 1 3-15,-11-4-2 16,9 2 2-16,-4-2-3 16,13-2 7-16,-6-2-68 15,18-13-133-15,-9 1 28 16</inkml:trace>
</inkml:ink>
</file>

<file path=ppt/ink/ink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19:26.039"/>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106D6FC2-D828-46BF-BC53-F80E9B769935}" emma:medium="tactile" emma:mode="ink">
          <msink:context xmlns:msink="http://schemas.microsoft.com/ink/2010/main" type="inkDrawing" rotatedBoundingBox="19710,12566 22316,12232 22328,12325 19722,12659" shapeName="Other"/>
        </emma:interpretation>
      </emma:emma>
    </inkml:annotationXML>
    <inkml:trace contextRef="#ctx0" brushRef="#br0">136 280 1131 0,'-53'7'395'0,"12"2"49"15,13-1-305-15,14 4-69 16,23-2-47-16,29-4-8 16,17-6-18-16,40-12 3 15,12-12 0-15,39-9 3 16,-2-8 0-16,33-3 3 16,-14 10-1 30,29 1 4-46,-18 10-2 0,23 4 2 0,-20 14-1 0,16-3-3 0,-30 3-3 0,13 4-18 16,-27-2-63-16,-2-21-376 0,-40 1 88 16</inkml:trace>
  </inkml:traceGroup>
</inkml:ink>
</file>

<file path=ppt/ink/ink8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29.845"/>
    </inkml:context>
    <inkml:brush xml:id="br0">
      <inkml:brushProperty name="width" value="0.09333" units="cm"/>
      <inkml:brushProperty name="height" value="0.09333" units="cm"/>
      <inkml:brushProperty name="fitToCurve" value="1"/>
    </inkml:brush>
  </inkml:definitions>
  <inkml:trace contextRef="#ctx0" brushRef="#br0">954-1509 1005 0,'0'-7'280'0,"-3"-1"68"16,1 5-286-16,2 6-23 15,0 3-18-15,-1 11 3 16,-1 11-5-16,-2 14 2 0,-1 9-5 15,2 18-5-15,2 0-8 16,1 15 0-16,3-7-3 16,4 7 1-16,-1-13 0 15,6 4-2-15,0-17-15 16,8 5-354-16,-4-15 111 16</inkml:trace>
</inkml:ink>
</file>

<file path=ppt/ink/ink8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56.641"/>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0 32 405 0,'23'-1'83'0,"7"4"41"16,4-6-117 31,-17 1 4-47,1 2 49 0,53-3-18 0,4-4 3 15,0-2-2-15,-2 1-12 16,-37 8 19-16,2 0 21 15,-8 2 3-15,4 4 5 16,-4-3-1-16,5 3-36 0,-5 0-22 16,9 6-4-16,-5-9-3 15,8 4 23-15,-5-4 1 16,14-1-3-16,-8-4 2 16,14 1-6-16,-1-1-22 15,16 1-1-15,-6-2 1 16,15-5-3-16,-9 4 2 15,7 2-3-15,-6-1 1 0,9-1-4 16,-7 7 1-16,12-5-2 16,-3-4 2-16,14 3-2 15,-16 2 2-15,10-5-3 16,-12 7 4-16,7-1-3 16,-12 2 1-16,18-1 0 15,-8 1 3-15,13-1-4 16,-14 1 3-16,17 1 0 15,-10 3 0-15,14 0 1 16,-7 0 2-16,19 0 1 16,-15-5 2-16,12 1-2 15,-10 2 0-15,10 1-2 16,-11-2-2-16,14 9-3 16,-19-7 3-16,15 4-3 15,-19-2 2-15,11 4-2 16,-12-4 3-16,14 5-4 15,-20-1 3-15,12-1-2 0,-13-1 3 16,10 2-3-16,-11-8 2 16,17 7-2-16,-16-7 2 15,8 6-3-15,-12-9 4 16,8 9-4-16,-17-6 2 16,14 3-2-16,-9-4 3 15,14 4-4-15,-11 0 3 16,6-3-2-16,-6 0 3 0,8-2-3 15,-13 2 3-15,11-7-2 16,-10 2 2-16,2-1-2 16,-11 0 2-16,-10 2-2 15,-14 1 2-15,-3 3-2 16,-16-3 3-16,-7 1-1 16,-1 1 3-16,-5 2-4 15,-11-4 1-15,-2 3 37 16,-2-1-363-16,-3 7 132 15</inkml:trace>
</inkml:ink>
</file>

<file path=ppt/ink/ink8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4:17.52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945-1530 739 0,'-8'-9'275'0,"1"5"38"15,-1-5-178-15,1 6-51 0,4 3-16 16,0-3-10 0,3-2-20-16,-2 10-12 0,2-5-12 15,2-2-8-15,-1 10-1 16,2-1-2-16,0 1 3 15,2 7-3-15,-1 1 0 16,1 5-5-16,1 2 5 16,-2 7 5-16,-1 0 6 15,-1 7 2-15,-4-1 9 16,1 3-3-16,-2-3-2 0,1 3-1 16,-1-1 1-16,2 2-2 15,-1-7 0-15,1 0 0 16,-2-6-1-16,1 0 3 15,-1-5 1-15,2 5 5 16,1-2 0-16,-2 2 2 16,4-4-5-16,1-4-5 15,-3-4-5-15,1-1-4 16,-1-8-2-16,-1 1-2 16,-1-2 2-16,2-2 2 15,-4 1 7-15,-1-2 3 16,1 1 5-16,-4-2 0 15,2-2 0-15,-1-1-2 16,-1 1 0-16,-1-10-4 16,2 2 1-16,-2-13-5 15,3-2-6-15,1-11-5 0,8 2 1 16,-3-18-1-16,0 0 1 16,2-14 0-16,-2 5 3 15,-2-9-2-15,2 17 0 16,2 4-2-16,-1 15 1 15,-1 6-5-15,0 10 4 16,-1 5-5-16,-2 8 3 0,3 1-2 16,-2 1 4-16,1 2-5 15,1-1 3-15,-2 2-3 16,4 1 1-16,-2 2-5 16,1 4 3-16,1 7-10 15,-1 3 4-15,1 15-3 16,-4 4 5-16,2 19-2 15,0-1 9-15,0 13 0 16,-1-11 1-16,4 3 1 16,-2-13 2-16,4-1-2 15,-2-14 1-15,1-2-1 16,-1-12-1-16,0-3 1 16,0-6 2-16,2-3 10 15,-2-2-40-15,0 7-457 16,-3-5 149-16</inkml:trace>
</inkml:ink>
</file>

<file path=ppt/ink/ink8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7:25.676"/>
    </inkml:context>
    <inkml:brush xml:id="br0">
      <inkml:brushProperty name="width" value="0.09333" units="cm"/>
      <inkml:brushProperty name="height" value="0.09333" units="cm"/>
      <inkml:brushProperty name="fitToCurve" value="1"/>
    </inkml:brush>
  </inkml:definitions>
  <inkml:trace contextRef="#ctx0" brushRef="#br0">-276-146 1149 0,'-6'15'345'15,"1"-7"78"-15,7-8-316 16,7-6-55-16,6-18-6 16,4-5-34-16,8-23-2 15,0-9 0-15,5-15-2 16,-4 5-5-16,1-5-1 15,-4 16 1-15,-1 3-1 16,-8 19 1-16,-3 14-3 16,-5 12 2-16,-1 9-9 15,-5 9 3-15,2 6-5 16,1 8 6-16,2 14-2 16,1 2 10-16,2 12-3 15,2 2 5-15,3 1-6 16,2-6 4-16,4 10-6 15,1-4 5-15,7 9-83 0,-2-2 425 16,4-3-781-16,-5-11 321 16</inkml:trace>
</inkml:ink>
</file>

<file path=ppt/ink/ink8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27.096"/>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-221 33 818 0,'-6'9'320'16,"0"0"36"-16,3-2-207 15,3-2-51-15,3-7-32 16,3-4-11-16,5-6-19 16,8-12-4-16,5-13-8 15,14-31-7-15,1-8-6 16,7-24-5-16,-3 0-1 0,-7-2-5 16,-8 21 4-16,-1 12-4 15,-13 19 5-15,-7 16-5 16,-1 14 3-16,-4 8 9 15,-8 8 8-15,4 13 1 16,2-2 11-16,2 14 0 16,-1 6-7-16,4 6-10 15,-1-3 0-15,7 11-12 16,4-4 1-16,1 5-5 16,7-6 5-16,2 8-5 15,2-2 6-15,2 7-6 16,-4 1 4-16,-1 9-4 15,-1-5 3-15,-5 3-4 16,-3-12 4-16,-2-3-3 16,-2-12 4-16,-4 1-3 15,-2-10 4-15,-2-1-3 0,0-10 1 16,0-4-1-16,0-9-21 16,-5-9-421-16,-5-6 132 15</inkml:trace>
</inkml:ink>
</file>

<file path=ppt/ink/ink8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26.30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75 2188 890 0,'-4'0'301'16,"2"0"52"-16,-2 2-213 15,2-2-68-15,-1 0-1 16,0-2-19-16,0-5-13 16,0-7-11-16,3-10-13 15,-3-4-7-15,3-13-3 16,-1-1 7-16,2-15 4 15,-7 2 9-15,9-8-1 0,-3 6 4 16,0-15-4-16,-3 5-2 16,8-11-4-16,-7-3 1 15,8-18-7-15,-3 15 1 16,0-7-9-16,-3 17 2 16,2 2-7-16,-4 16 6 15,-1-7-6-15,5 14 6 16,-5-11-6-16,1 9 6 15,2-6-8-15,3 7 7 16,-4-2-7-16,5 10 7 0,-4-2-7 16,2 8 7-16,-1 0-8 15,1 9 8-15,-2-9-7 16,3 4 6-16,-3-4-5 16,0 5 5-16,0-11-7 15,0 6 7-15,1-6-5 16,2 9 5-16,-3 0-5 15,3 12 5-15,0 1-5 16,0 13 10-16,-6-2 5 16,2 4 10-16,-2 4 1 15,1 2 9-15,-2-1-9 16,4 2-5-16,-2-2-9 16,2 3-2-16,2-3-7 15,-1-2 4-15,-2 2-6 16,2 2 4-16,-4-2-5 0,3 1 5 15,0-7-41-15,6 0-38 16,-6-9-69-16,5 0-329 16,2-6 44-16</inkml:trace>
</inkml:ink>
</file>

<file path=ppt/ink/ink8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9:04.477"/>
    </inkml:context>
    <inkml:brush xml:id="br0">
      <inkml:brushProperty name="width" value="0.09333" units="cm"/>
      <inkml:brushProperty name="height" value="0.09333" units="cm"/>
      <inkml:brushProperty name="color" value="#ED1C24"/>
      <inkml:brushProperty name="fitToCurve" value="1"/>
    </inkml:brush>
  </inkml:definitions>
  <inkml:trace contextRef="#ctx0" brushRef="#br0">1 5 386 0,'0'2'195'16,"0"-2"5"-16,0 0-54 16,0-5-56-16,2 5 20 15,-2 0-9-15,0-3 12 16,1 5-17-16,1-1 1 16,-1 2-26-16,4 0-4 15,-1 3-18-15,1-3 7 16,4 8-10-16,-2-1 3 15,1 2-11-15,2-1-3 16,1 4-18-16,-2-6 0 0,-2-6-7 16,1 3 7-16,-4 0 1 15,2-2 7-15,0 2 0 16,2 8 5-16,-1-7-6 16,2 7 0-16,-1-5-8 15,2 4-1-15,-1-2-7 16,3 2 1-16,-1-4-6 15,7 8 0-15,-5-7-2 0,4 5 1 16,-2-3-2-16,6 6 1 16,-8-6 1-16,2 3 9 15,-3-4 5-15,-1 1 5 16,-4-3 0-16,3 1 4 16,-3-2-9-16,1 4 0 15,1 0-5-15,-2 0 3 16,4 1-2-16,-4 4 0 15,8-1-5-15,2 4 0 16,-4-4-3-16,4 7-1 16,2-4-2-16,-4 1 1 15,2-2-1-15,1 0 0 16,-3-2-1-16,1 1 2 16,-2-3-2-16,1 1 1 15,-2 0 0-15,1-2 1 16,-1-2 0-16,2 4 5 0,-3-3 2 15,5 0 0-15,-2 1 0 16,4 4-2-16,-1-1-4 16,5 5-1-16,-4 0-1 15,5 6 0-15,-3-6 0 16,3 6 1-16,-1-6-2 16,1 3 1-16,-5-4-2 15,2 1 1-15,-6-2-1 16,3 2 3-16,-3-4 4 0,2 4 8 15,-3-3 2-15,-1 3 0 16,1-2 0-16,4 7-5 16,-2-2-8-16,8 3-1 15,2 1 0-15,-1 3 0 16,-1-6-1-16,5 4 1 16,-7-8-2-16,7 7 2 15,-5-5-2-15,1 7 1 16,-2-5 0-16,4 11 1 15,-5-12-1-15,5 9 1 16,-6-7-2-16,5 4 1 16,-2-3-1-16,4 4 2 15,-5-4-2-15,2 2 2 16,1-2-1-16,-2 7 2 0,-5-4-3 16,4 9 3-16,-3-6-1 15,2 2 1-15,-4-8-1 16,5 3 1-16,-4-10-1 15,4 7 1-15,-5 0-2 16,4 3 1-16,-4-5 0 16,3 8 0-16,0-3 0 15,0 3 1-15,-3-1 0 16,2 4 0-16,-2-6 0 0,0 3 2 16,1-5 0-16,-2 4 2 15,-1-2-1-15,1-2-1 16,-2-4-2-16,1 3 3 15,1-4-3-15,1 0 1 16,1-5 0-16,1 0-1 16,-2 1-2-16,4 4 1 15,-4-5 0-15,0 6-1 16,-3 0 0-16,5-2-1 16,-11-4 1-16,2 5-1 15,-1-7 1-15,1 4 0 16,-7-7 0-16,7 7 0 15,-1-1-1-15,4 8 0 16,-1-3 0-16,2 8 1 16,3-5-1-16,0 4 1 15,-3-2 0-15,2 5 0 0,-1-8-1 16,-1 4 2-16,0-5-2 16,2 1-1-16,-2-5 1 15,1 3 0-15,-4-7 0 16,3 7 0-16,-1-3 1 15,-2 1-1-15,1-1 1 16,7 9-1-16,-5-7 0 16,4 7 2-16,-2-2-2 0,2 5 0 15,-5-6 1-15,5 6 0 16,-5-6-2-16,5 5 0 16,-1-7 1-16,0 7 0 15,-1-5-1-15,4 3 1 16,-5-5 0-16,1 4-1 15,1-5 0-15,-5 0 2 16,-2-6-2-16,0 2 2 16,-2-5-1-16,0 3 0 15,1 0-1-15,2 3 2 16,2-2-1-16,-2 5 0 16,1-4 0-16,4 2 1 15,-4-1-2-15,1 3 3 16,-1-4-1-16,2 2 0 15,-3-2-1-15,0-1 1 16,2 1-1-16,-1-1 1 0,-2-1 0 16,2 3 0-16,1-1-2 15,-2 2 2-15,-2-4-2 16,2 3 1-16,-3-1 0 16,0-5 0-16,-1-3 0 15,-1-2 0-15,-4-4-2 16,-1-7-1-16,-2 2 2 15,1-1 3-15,-2-1-1 0,1-1 4 16,1 4 0 0,2 2-1-16,2-1-3 0,-1 5 0 15,2-2 0-15,-1-2 2 16,-2-4 0-16,-3 3 1 16,1-3-2-16,-1-1 2 15,0 2-2-15,0 4 1 16,0-4-2-16,-3 1 3 15,3-2-4-15,0 1 2 16,-1-4-2-16,1 3 1 16,1 3-2-16,-1 0 2 15,0 0 0-15,-1 3-27 16,-1-4-73-16,1-10-449 16,-4-5 96-16</inkml:trace>
</inkml:ink>
</file>

<file path=ppt/ink/ink8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09.005"/>
    </inkml:context>
    <inkml:brush xml:id="br0">
      <inkml:brushProperty name="width" value="0.09333" units="cm"/>
      <inkml:brushProperty name="height" value="0.09333" units="cm"/>
      <inkml:brushProperty name="fitToCurve" value="1"/>
    </inkml:brush>
  </inkml:definitions>
  <inkml:trace contextRef="#ctx0" brushRef="#br0">7946-211 643 0,'34'3'197'0,"7"-4"32"16,3-7-161-16,10-2-270 15,-3-1-26-15,7-4-61 16</inkml:trace>
</inkml:ink>
</file>

<file path=ppt/ink/ink8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09.360"/>
    </inkml:context>
    <inkml:brush xml:id="br0">
      <inkml:brushProperty name="width" value="0.09333" units="cm"/>
      <inkml:brushProperty name="height" value="0.09333" units="cm"/>
      <inkml:brushProperty name="fitToCurve" value="1"/>
    </inkml:brush>
  </inkml:definitions>
  <inkml:trace contextRef="#ctx0" brushRef="#br0">10175-226 611 0,'35'14'283'0,"8"-7"-5"16,-1-2-132-16,9-2-94 16,-3 0-27-16,5-11-6 15,-8 2-10-15,-1 0 14 16,-5 6-171-16,9-1-137 16,0-2 5-16</inkml:trace>
</inkml:ink>
</file>

<file path=ppt/ink/ink8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08.872"/>
    </inkml:context>
    <inkml:brush xml:id="br0">
      <inkml:brushProperty name="width" value="0.09333" units="cm"/>
      <inkml:brushProperty name="height" value="0.09333" units="cm"/>
      <inkml:brushProperty name="fitToCurve" value="1"/>
    </inkml:brush>
  </inkml:definitions>
  <inkml:trace contextRef="#ctx0" brushRef="#br0">7269-212 556 0,'42'12'224'16,"-5"-6"11"-16,-3 3-139 16,-1-5 51-16,-5-5-363 15,14-10 136-15</inkml:trace>
</inkml:ink>
</file>

<file path=ppt/ink/ink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1T07:20:34.492"/>
    </inkml:context>
    <inkml:brush xml:id="br0">
      <inkml:brushProperty name="width" value="0.09333" units="cm"/>
      <inkml:brushProperty name="height" value="0.09333" units="cm"/>
      <inkml:brushProperty name="fitToCurve" value="1"/>
    </inkml:brush>
  </inkml:definitions>
  <inkml:traceGroup>
    <inkml:annotationXML>
      <emma:emma xmlns:emma="http://www.w3.org/2003/04/emma" version="1.0">
        <emma:interpretation id="{5AFD2568-E187-4CDC-9379-369937545BAE}" emma:medium="tactile" emma:mode="ink">
          <msink:context xmlns:msink="http://schemas.microsoft.com/ink/2010/main" type="inkDrawing" rotatedBoundingBox="17288,8175 27823,8301 27817,8760 17282,8633" shapeName="Other"/>
        </emma:interpretation>
      </emma:emma>
    </inkml:annotationXML>
    <inkml:trace contextRef="#ctx0" brushRef="#br0">510 216 963 0,'-85'-25'294'0,"40"5"67"0,6-4-257 15,14 13-41-15,28 20-13 16,11 4-28-16,14 3-7 16,24 1-9 15,-25-9-6-31,-1 1 0 0,114 13 2 0,15-6-3 16,35 0 1 15,12-4 0-31,-28-20 3 0,-11 5-1 15,31 3-1-15,-12 3 1 0,38 0 0 16,-18 8-6-16,40 7 2 0,-12-1 1 16,48-1-2-16,-18-4-4 15,39-4 4-15,-21-8 3 0,34-8 1 16,-30 2 2-16,35-5 3 16,-30 0-1-16,40-5-2 15,-33 10-1-15,36-2 1 16,-36 8 1-16,41 2 0 15,-51 5-2-15,50 1-2 16,-39 0-2-16,36 6 2 16,-43-3-3-16,40 2 2 15,-57-5 2-15,21-1 1 16,-49-10-1-16,3-3 1 16,-50 1-1-16,3-4 1 15,-49-2-1-15,-7-5 1 16,-43 8 0-16,-15-6 1 0,-33 5-2 15,-22 3 2-15,-19 6 1 16,-8-7 2 0,-14 0-1-16,-24-1 0 0,-15-5-4 15,-41-3-3-15,-15 2-1 16,-31-1-3-16,-2-3-3 16,-43 1-2-16,11 3-10 15,-38 0-16-15,-4 6 0 0,-38 2-4 16,16 3 1-16,-46-2 9 15,16 0 13-15,-47-3 5 16,8 1 6-16,-44-6 6 16,22 4 3-16,-58-5 10 15,28 10 7-15,-42-3 20 16,31 3 5-16,-46 4 7 16,56 8-9-16,-46 3-7 15,55 2-21-15,-38 1-6 16,60-3-6-16,-38-3-1 15,68-15 0-15,-38 1 2 16,57-5-1-16,-21-3 1 16,50 2 0-16,-12 10 0 15,45 2-2-15,-3 5 1 16,41 4-1-16,14 7 0 16,43-4-2-16,30 4-1 15,39-3-4-15,31 12-14 16,26 0-8-16,29 5-12 0,20-2-3 15,43 8-13-15,17-8 5 16,50-6-12-16,5-6 4 16,58-5 1-16,-6-5 14 15,57-3 12-15,-10 3 20 16,60 4 25-16,-30 2 10 0,73 1 17 16,-27 2 0-16,48 1 7 15,-13 0-16-15,68 6 3 16,-40-7-15-16,65-2 0 15,-34-5-7-15,44-10 0 16,-47-9-4-16,46 0 5 16,-65-4-4-16,39 1 2 15,-72 6-2-15,24 3-2 16,-74 0-5-16,11 10 2 16,-71-2-2-16,2 3 0 15,-69 4-1-15,-19 5-2 16,-66-4-2-16,-29 4-23 15,-57-3-16-15,-66 5-316 16,-45-6 79-16</inkml:trace>
  </inkml:traceGroup>
</inkml:ink>
</file>

<file path=ppt/ink/ink90.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11.293"/>
    </inkml:context>
    <inkml:brush xml:id="br0">
      <inkml:brushProperty name="width" value="0.09333" units="cm"/>
      <inkml:brushProperty name="height" value="0.09333" units="cm"/>
      <inkml:brushProperty name="fitToCurve" value="1"/>
    </inkml:brush>
  </inkml:definitions>
  <inkml:trace contextRef="#ctx0" brushRef="#br0">221-964 142 0,'8'46'45'0,"-4"-4"10"16,-2 5-40-16,-5-4-4 15,-2 4-7-15,1-10 3 0,1 10-4 16,4-7 21-16,1 10 6 16,2-5 8-16,1 4 1 15,-2-5 6-15,-2 2-18 16,-1-8-8-16,-1 7 51 15,-1-6 36-15,1 2 72 16,1-7 19-16,0 4 28 16,0-5-44-16,-2 3-26 15,1-2-76-15,-1 7-20 16,4-5-28-16,-2 1-11 16,6-7-14-16,1 0-1 15,2-6 0-15,0-1-1 16,-1-5 0-16,-4 0-1 15,-2-6 2-15,-10-2-51 16,-5-10-322-16,-4-16 93 16</inkml:trace>
</inkml:ink>
</file>

<file path=ppt/ink/ink91.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32.884"/>
    </inkml:context>
    <inkml:brush xml:id="br0">
      <inkml:brushProperty name="width" value="0.09333" units="cm"/>
      <inkml:brushProperty name="height" value="0.09333" units="cm"/>
      <inkml:brushProperty name="fitToCurve" value="1"/>
    </inkml:brush>
  </inkml:definitions>
  <inkml:trace contextRef="#ctx0" brushRef="#br0">64-6 1105 0,'-6'3'592'15,"2"0"-575"-15,-10 28-12 16,1 19-9-16,1 26 2 16,1 11 3-16,7 6 2 0,8-37 5 31,2-1-5-31,17 61 1 0,5-17 0 16,14-10-349-16,-3-32 117 15</inkml:trace>
</inkml:ink>
</file>

<file path=ppt/ink/ink92.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57.055"/>
    </inkml:context>
    <inkml:brush xml:id="br0">
      <inkml:brushProperty name="width" value="0.09333" units="cm"/>
      <inkml:brushProperty name="height" value="0.09333" units="cm"/>
      <inkml:brushProperty name="color" value="#3165BB"/>
      <inkml:brushProperty name="fitToCurve" value="1"/>
    </inkml:brush>
  </inkml:definitions>
  <inkml:trace contextRef="#ctx0" brushRef="#br0">6648-109 1044 0,'-6'-6'257'16,"0"0"80"-16,7 8-300 0,1-1-25 16,2 4-10-16,13 1-4 15,7 4 4-15,10 2-1 16,11 5 3-16,9 4-1 15,-1-5 2-15,4 10-1 16,-11-4-2-16,-1-2 2 16,-9-1-1-16,-6 1-1 15,-9-12 0-15,-3 4-3 16,-10-2 0-16,-1 1-4 16,-5 1 3-16,-4 7-5 15,-5-1 6-15,-10 3-2 16,-7 3 6-16,-15 6 1 15,-10 0 2-15,-23 15-2 16,-9 5-1-16,-24 17-347 16,-11-5 114-16</inkml:trace>
</inkml:ink>
</file>

<file path=ppt/ink/ink93.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10.842"/>
    </inkml:context>
    <inkml:brush xml:id="br0">
      <inkml:brushProperty name="width" value="0.09333" units="cm"/>
      <inkml:brushProperty name="height" value="0.09333" units="cm"/>
      <inkml:brushProperty name="fitToCurve" value="1"/>
    </inkml:brush>
  </inkml:definitions>
  <inkml:trace contextRef="#ctx0" brushRef="#br0">142-2815 670 0,'-6'49'247'0,"0"-5"20"0,0 8-167 16,0-2-63-16,3 8-15 16,3-8-9-16,4 10 4 15,2-6-28-15,-1 4-259 16,-1-4 83-16</inkml:trace>
</inkml:ink>
</file>

<file path=ppt/ink/ink94.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10.976"/>
    </inkml:context>
    <inkml:brush xml:id="br0">
      <inkml:brushProperty name="width" value="0.09333" units="cm"/>
      <inkml:brushProperty name="height" value="0.09333" units="cm"/>
      <inkml:brushProperty name="fitToCurve" value="1"/>
    </inkml:brush>
  </inkml:definitions>
  <inkml:trace contextRef="#ctx0" brushRef="#br0">173-1751 582 0,'-1'51'124'0,"-2"4"57"15,3-2-170-15,1 3-35 16,4-8-28-16,1 6-128 0,1-6-1 16</inkml:trace>
</inkml:ink>
</file>

<file path=ppt/ink/ink95.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31.918"/>
    </inkml:context>
    <inkml:brush xml:id="br0">
      <inkml:brushProperty name="width" value="0.09333" units="cm"/>
      <inkml:brushProperty name="height" value="0.09333" units="cm"/>
      <inkml:brushProperty name="fitToCurve" value="1"/>
    </inkml:brush>
  </inkml:definitions>
  <inkml:trace contextRef="#ctx0" brushRef="#br0">170-475 496 0,'3'-30'434'0,"-7"7"-106"16,-1 14-13-16,-4 12-269 16,-1 11-30-16,-2 16 3 15,-3 7-12-15,0 11 7 16,1 6-6-16,4 14 4 16,1-8-7-16,3 15 2 15,3 0-5-15,7 20 3 16,1-5-5-16,4 4 1 15,3-11-13-15,6 0 13 16,-3-22-346-16,6-4 110 0</inkml:trace>
</inkml:ink>
</file>

<file path=ppt/ink/ink96.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9:22.207"/>
    </inkml:context>
    <inkml:brush xml:id="br0">
      <inkml:brushProperty name="width" value="0.09333" units="cm"/>
      <inkml:brushProperty name="height" value="0.09333" units="cm"/>
      <inkml:brushProperty name="fitToCurve" value="1"/>
    </inkml:brush>
  </inkml:definitions>
  <inkml:trace contextRef="#ctx0" brushRef="#br0">1019 235 1142 0,'0'3'285'0,"-6"5"117"16,-2-2-325-16,-1 4-10 16,5-2-8-16,-7 2-11 15,4 2-25-15,-7 5-5 0,5 4-15 16,-3 7-1-16,4-2-3 16,2-1 0-16,8-4-1 15,4-6-3-15,9-3-5 16,6-9 4-16,9-4-6 15,15-2-18-15,0-2-6 16,5 2 6-16,-5 5-4 16,-5 4 8-16,-14 1 17 15,-7 7 6-15,-14-2-2 0,-14 8 11 16,-8 1 9-16,-11 4 30 16,-5-4 19-16,-9 6 45 15,1-9-4-15,-1-4-3 16,6-7-26-16,3-5-17 15,9-8-41-15,11-8-94 16,4-4-61-16,13-13-367 16,14-1 16-16</inkml:trace>
  <inkml:trace contextRef="#ctx0" brushRef="#br0" timeOffset="334.6648">1412 12 1433 0,'0'15'299'0,"-2"15"139"16,-2 7-420-16,-4 11-2 0,-4 0 0 15,3 3 7-15,-1-9-4 16,5 0 0-16,4-4-11 16,1-2 1-16,0-6-4 15,0-5 2-15,-2-9 0 16,-4-9 1-16,-1-5 1 15,-8-13-4-15,-3-3-15 0,-9-10-27 16,0-4-14-16,-3-5-1 16,3 3 3-1,4 6 14-15,11 12 29 0,5 4 12 16,7 10-3-16,4 5-1 16,7 4-3-16,11-1-5 15,4 4 0-15,17-8 5 16,5-5 2-16,17-10-70 15,-7-4 3-15,14-4-352 16,-10-4 42-16</inkml:trace>
  <inkml:trace contextRef="#ctx0" brushRef="#br0" timeOffset="-1035.4298">400 19 1165 0,'2'-10'341'15,"-4"2"103"-15,2 5-316 16,-4 3-24-16,-4 5-28 15,-2 11-9-15,-2 11-33 16,-20 18-13-16,2 3-11 16,-11 12-1-16,2-3-1 15,-10 9 0-15,13-10-2 0,-6 5-1 16,10-9-1-16,4-4 2 16,10-17-2-16,4-7 4 15,10-13-3-15,1-13-16 16,7-13-31-16,8-19-75 15,9-13-33-15,12-21-153 16,9 1-172-16,14-13 9 16</inkml:trace>
  <inkml:trace contextRef="#ctx0" brushRef="#br0" timeOffset="-381.1003">19 453 1042 0,'-8'3'311'15,"2"6"62"-15,6 0-293 0,6 5-30 16,6-2-28-16,9 0 1 16,6-8-4-16,12-7 1 15,6-4-4-15,8-10-2 16,-10-2-8-16,2-3 1 15,-13 3-5-15,-3-4-6 16,-13 5-1-16,-2-1 2 16,-10 5-3-16,2 1 2 15,-1 7 4-15,-4 6 4 16,2 10 1-16,2 11 10 16,-4 8 7-16,1 8 10 0,2-3-3 15,1 2 0-15,5-11-7 16,1-5-8-1,2-13-5-15,7-7 3 0,2-6-1 16,2-13 1-16,0-7 3 16,2-7-3-16,-8 1-3 15,-2 2-1-15,-7 11-2 16,-3 10-1-16,-6 12-4 16,2 12 4-16,-2 10 0 15,3 11 3-15,3-1 0 0,3 3 4 16,4-8-5-16,7-9-3 15,2-12 0-15,11-11 3 16,3-13-1-16,8-15-68 16,-7-7-46-16,4-10-352 15,-14 3 30-15</inkml:trace>
  <inkml:trace contextRef="#ctx0" brushRef="#br0" timeOffset="-812.5199">354 58 563 0,'25'-25'416'0,"-7"7"-69"16,-4 15-69-16,-11 16-162 15,-9 14-48-15,-12 18-8 16,-5 12-12-16,-10 9 0 0,6 3-13 15,-3 8 0-15,6-10-5 16,6 4-4-16,4-12-11 16,5-4 0-16,5-16-7 15,5-9 0-15,4-15-4 16,1-13 5-16,3-10-1 16,0-8-31-16,-11-5-42 15,-4-9-44-15,-4 3-57 16,-16-8-266-16,-7 7 57 0</inkml:trace>
  <inkml:trace contextRef="#ctx0" brushRef="#br0" timeOffset="952.1317">1763 132 927 0,'-12'19'361'0,"-9"11"32"15,-4 3-220-15,-5 12-58 16,7-4-19-16,-1 1-4 0,14-6-18 15,2-3-11-15,10-9-39 16,11-6-14-16,2-9-16 16,9-15 7-16,6-8-9 15,8-14-32-15,-5-5-20 16,6-9-19-16,-11 6-13 16,-4-3 12-16,-10 10 31 15,-7 5 22-15,-5 14 22 16,-7 7 7-16,-4 12 6 0,-4 15 27 15,-2 4 10-15,-2 13 44 16,7-4 9-16,5 2-1 16,7-10-26-16,10-8-11 15,4-12-40-15,11-9-13 16,3-11-3-16,9-10 5 16,-1-6-5-16,1-9-31 15,-8 0-16-15,-7 2-26 16,-10 7-6-16,-5 6 3 15,-8 10 27-15,-5 11 19 16,-2 9 23-16,-3 11 10 16,1 7 14-16,1 3 29 15,4 0 7-15,7-2 10 16,4-5-8-16,13-11-8 16,0-11-25-16,15-8-6 15,-3-8-10-15,11-14 2 0,-7-2-4 16,2-1-3-16,-10 2-8 15,-5-4-21 1,-14 7-5-16,-4 9-6 0,-7 9-3 16,-2 7 5-16,-5 14 21 15,2 12 16-15,0 5 14 16,-3 4 23-16,8 1 4 16,1-2 4-16,3-8-13 0,6-9-11 15,9-8-18-15,-2-8-4 16,5-5-55-16,8-9-79 15,1 1-373-15,1-16 45 16</inkml:trace>
  <inkml:trace contextRef="#ctx0" brushRef="#br0" timeOffset="1306.7135">2688 72 1309 0,'3'12'431'0,"-12"-2"62"16,0 2-338-16,-8 2-100 15,1-2-28-15,-2 0-3 16,6-3-12-16,0 3-2 16,6-5-4-16,6 5-4 15,1-6-1-15,5 6 0 16,2-3-4-16,5 3-35 16,4-1-22-16,10 1-53 0,3-8-24 15,13 5-43-15,-5-1 27 16,1-1-18-16,-9 4 46 15,-4 2 28-15,-13-1 66 16,-4 5 60-16,-10 1 67 16,-7 3 71-16,-5 1 29 15,-13 2 16-15,-3-4-42 0,-5-2-22 16,-4-6-64-16,2-4-29 16,6-10-36-16,2-6-53 15,10-7-76-15,12-1-409 16,9 4 66-16</inkml:trace>
  <inkml:trace contextRef="#ctx0" brushRef="#br0" timeOffset="1754.5139">3108 196 1088 0,'0'-9'498'0,"-7"9"-32"16,-8 8-263-16,-5 5-108 15,-1 4-59-15,-3 8 14 16,8 4 4-16,2-1 2 0,10-1-20 16,7 2-16-16,7-5-16 15,11-5-1-15,5-7-1 16,10-9 1-16,4-10 2 16,11-14 3-16,-4-5-1 15,8-17 1-15,-7-1-9 16,2-16-10-16,-11 2-6 15,-11-16-9-15,-10 8-10 0,-10-9-2 16,-14 15 9 0,-9 8-1-16,-3 15 10 0,-9 18 10 15,-2 19 11-15,-4 19 18 16,3 10 11-16,-1 13 11 16,2 0 2-16,5 6-2 15,9-6-15-15,5 2-9 16,7-5-11-16,6 0-3 15,1-5-2-15,8-4 1 16,0-6-1-16,5 2 1 16,-1-1-1-16,7-1-7 15,-2-3-35-15,4 8-490 16,-5-10 145-16</inkml:trace>
  <inkml:trace contextRef="#ctx0" brushRef="#br0" timeOffset="2740.0109">3851-17 1037 0,'-1'2'343'0,"-2"-2"77"0,0 1-283 16,-2 7-26-16,2 2-23 15,-4 13 2-15,1 2-22 16,3 11 1-16,1-1-17 15,5 2-10-15,3-8-23 16,5-7-6-16,-1-7-7 16,2-1 0-16,0-7-2 15,5-7 3-15,-1-4-2 16,5-10 3-16,0-5 0 0,-1-11 6 16,-4 1-4-16,-5-4 3 15,-5 6-3-15,-3 3-1 16,-2 11-7-16,-1 5-9 15,2 17-3-15,1 8 0 16,1 7 1-16,4 9 2 16,4-8 8-16,3 2 1 15,4-9-1-15,5-3 1 16,4-10-1-16,3-2 0 16,1-12 1-16,-1-9 3 15,1-3 0-15,-7-12 2 16,-8 6 2-16,-11-5-2 15,-8 7-3-15,-8 4-1 16,-4 10-4-16,-2 5-5 16,1 12 1-16,0 11 3 15,1 1 3-15,7 7 4 0,1-1 2 16,7-6 2 0,2 0-4-16,12-1-3 0,-1-8 0 15,10-2 0-15,1 1-7 16,8-7-25-16,-4 4-11 15,4-1-30-15,-6 7-14 16,-5-1 1-16,-7 2 22 16,-6-1 11-16,-7-1 29 15,-4-2 44-15,-2-4 27 0,-4-2 41 16,1-4 13-16,1-4 12 16,-2-1-30-16,-1-11-20 15,2 0-38-15,1-9-14 16,0 4-12-16,4-2-1 15,4 5-5-15,5 4-26 16,4 5-17-16,7 1-62 16,1-1-56-16,7 5-376 15,-2-7 71-15</inkml:trace>
  <inkml:trace contextRef="#ctx0" brushRef="#br0" timeOffset="3115.0665">4609-179 1387 0,'-3'6'314'0,"-1"12"148"0,-4 2-386 15,4 10-13-15,2 1 1 16,2 8 0-16,3-6-25 16,6 9-14-16,0-6-17 15,2 0-2-15,-2-7-3 16,3 1 0-16,0-9-2 15,3-6-2-15,0-5-4 0,4-11 3 16,-1-10-2-16,5-11-19 16,0-2-5-16,-4-9 1 15,-2 10-1-15,-4 7 2 16,-8 11 15-16,-1 11 11 16,-4 11 2-16,2 7 11 15,-4 1 6-15,5 2 9 16,0-3-3-16,6-4 0 15,-4-5-10-15,10-6-7 16,1-5-7-16,8-8-113 16,0-8 170-16,11-18-558 15,-5-11 130-15</inkml:trace>
  <inkml:trace contextRef="#ctx0" brushRef="#br0" timeOffset="4214.196">4922-205 1219 0,'7'0'278'0,"14"-1"143"15,6-4-349-15,11-4 6 16,1 2-9-16,7-2-10 15,-2 1-26-15,4 4-87 16,-3 5-392-16,7 7 108 0</inkml:trace>
  <inkml:trace contextRef="#ctx0" brushRef="#br0" timeOffset="4011.7351">5144-11 588 0,'-5'18'529'15,"-7"5"-100"-15,-3-1 7 16,0 2-298-16,3-1-36 16,2-2-2-16,4-9-41 15,3 9-23-15,3-6-24 16,6-2-4-16,1-1-7 16,4 0-2-16,1-12 0 15,3 0 2-15,-2-1 3 16,7-11 1-16,-1-3-1 0,5-9-48 15,-3-2-29-15,2-4-25 16,-7 5-2-16,-4 7 2 16,-6 10 44-16,-4 8 35 15,-10 15 34-15,-5 12 35 16,2 6 16-16,-2 3 29 16,4 0-1-16,6-6-10 15,10-10-32-15,5-7-16 16,5-2-27-16,8-10-2 15,5-5-2-15,5-17 4 16,3-5-5-16,7-19-27 16,-6-3-16-16,-2-13-37 15,-7 1-37-15,-10-12-41 16,-11 9 19-16,-9 2 13 16,-6 22 52-16,-5 11 63 15,-1 20 61-15,-6 17 41 0,2 14 25 16,-7 7 23-16,4 4-24 15,-1 15-12-15,14-7-34 16,5 7-24-16,8-5-38 16,8 5-5-16,3-8-2 15,2-2-1-15,4-9-2 0,4-8-10 16,-1-13-7-16,9-12-6 16,-1-12-2-16,10-16-3 15,-2-13-7-15,10-14-11 16,-5-5 4-16,3-12 6 15,-17 9 4-15,-7-8 20 16,-16 24 21-16,-4 8 19 16,-13 21-4-16,0 18 9 15,-6 23 0-15,-1 13 8 16,-4 9-14-16,4 10 4 16,2 1-10-16,11 6-2 15,5-8-12-15,1 0-1 16,6-5-3-16,-3 5 1 15,-3-15-1-15,-2-4 0 16,-1-14-1-16,-6-6-1 16,-1-14-2-16,-5-2-6 15,-5-13-6-15,-2-1-2 16,-2-9-1-16,-9-15 3 0,-3-1 5 16,-5-1 8-16,5 10 3 15,5 7-4-15,11 12-3 16,7 7 0-16,13 10-4 15,10 1-1-15,7 3 6 16,13 3 1-16,7 1 0 16,7 1 4-16,-5-1 5 15,-3-5-75-15,-12-5-64 0,-9-2-363 16,-17-1 24-16</inkml:trace>
  <inkml:trace contextRef="#ctx0" brushRef="#br0" timeOffset="4966.932">6306-134 1277 0,'-8'24'310'0,"-4"12"163"0,-1 6-355 16,1 9 2-16,1 2-4 16,4-7-16-16,5-11-54 15,7-7-16-15,2-10-21 16,7-10-5-16,4-8-1 16,7-12 2-16,-1-9-8 15,5-14-25-15,-7-2-12 0,-2-11-36 16,-8 9-8-16,-5 3 8 15,-2 13 25-15,-4 10 13 16,2 11 34-16,-1 14 22 16,-2 6 9-16,0 8 28 15,0 5 7-15,3-1 9 16,3-6-15-16,4-1-7 16,5-8-30-16,6-9-8 15,3-3-8-15,9-12 4 16,0-8-11-16,8-11-33 15,-9-7-20-15,1-5-38 16,-8 5-18-16,-4 1 10 16,-15 11 33-16,-1 13 16 15,-8 13 53-15,-6 12 52 16,-3 12 15-16,0 12 31 16,9 0 10-16,-2 9-7 0,5-9-38 15,11 0-15-15,4-14-30 16,-5-1-7-16,4-12-4 15,-1-7-50-15,-7-14-72 16,3-5-408-16,0-16 64 16</inkml:trace>
  <inkml:trace contextRef="#ctx0" brushRef="#br0" timeOffset="5118.8133">6678-311 754 0,'-9'-9'612'16,"3"16"-154"-16,6 7-11 15,5-2-433-15,2 9-13 16,5-5 0-16,11 4-48 16,5-4-51-16,7 5-359 15,5-1 53-15</inkml:trace>
  <inkml:trace contextRef="#ctx0" brushRef="#br0" timeOffset="5465.1511">7074-59 1175 0,'-16'23'531'16,"-5"-2"5"-16,-3 0-262 16,4-6-174-16,4-2-34 15,7-8-50-15,3-1-12 0,6-4-8 16,10 0-42-16,4 0-40 16,7 0-54-16,3 2-12 15,3 1-3-15,-3 3 40 16,4 1 39-16,-4 2 54 15,5 3 14-15,-5 2 7 16,-2 7 0-16,-8-2 5 16,-2 8 53-16,-12-4 34 15,-8 2 50-15,-4-8 18 0,-10 2 22 16,-2-5-43-16,-11 2-21 16,7-4-49-16,-7-3-17 15,8-7-25-15,0-8-27 16,11-5-113-16,10 2-474 15,7-13 107-15</inkml:trace>
  <inkml:trace contextRef="#ctx0" brushRef="#br0" timeOffset="8054.6931">8028 58 1147 0,'-6'0'337'16,"-3"6"71"-16,4 9-327 15,-1 2-24-15,2 4-31 16,-1 7-9-16,8-2-2 16,3 2-6-16,8-4-1 15,1-1-4-15,6-10 1 0,7 1-1 16,2-14 7-16,11-8 4 16,2-8 7-16,10-8 5 15,-8-9 1-15,0-9-2 16,-12 4-2-16,-9 1 3 15,-17 7 1-15,-11 6 10 16,-7 10 1-16,-11 2 0 16,2 6-8-16,-4 2-9 15,6 4-11-15,2 3-8 16,7 3-3-16,4 3-2 16,7-2-2-16,5 1-9 15,7-2-52-15,7-6 383 16,3-3-817-16,-6-8 347 15</inkml:trace>
  <inkml:trace contextRef="#ctx0" brushRef="#br0" timeOffset="8691.9957">8769-20 1055 0,'-3'-4'343'0,"-3"-2"88"16,0 1-289-16,-3 1-2 15,-1 4-33-15,-4 1-18 16,-1 4-34-16,-6 11-15 15,-1 4-20-15,-5 8-11 16,6 2-2-16,0 6-4 16,9-9 2-16,9 2-4 15,6-13 3-15,7-1-6 16,4-9 7-16,10-7-5 16,3-13 5-16,15-7-5 15,-3-4 6-15,9-5-5 16,-6 6 2-16,-5 9-3 15,-10 9 2-15,-4 13-4 0,-10 4 2 16,-5 8-1-16,-4 2 1 16,1 2-1-16,-4-5 3 15,4 1-2-15,1-11 3 16,6-7-2-16,3-5 3 16,10-16-2-16,7-10 2 15,2-3-4-15,1 2 2 0,-5 4-6 16,-9 15 3-16,-9 13-7 15,-5 16 4-15,-7 8-5 16,-1 10 6-16,-2 5-2 16,-5-8 8-16,2-4-5 15,5-8 6-15,-2-10-1 16,7-8-4-16,11-17-492 16,7-15 166-16</inkml:trace>
  <inkml:trace contextRef="#ctx0" brushRef="#br0" timeOffset="9997.1335">4474 947 1325 0,'-4'0'354'0,"-7"16"85"0,-5 13-345 16,-1 7-91-1,1 10 10-15,2 4 9 0,4 13 4 16,5-7-5-16,5 10-3 16,2-8-12-16,1-4-1 15,1-19-2-15,1-7 4 16,1-14 3-16,7-14 14 16,7-9 6-16,14-14 5 15,13-13-4-15,16-27-3 16,-2-3-14-16,10-15-6 15,-14 8-4-15,-3 6 0 16,-18 21-1-16,-6 11 7 16,-18 20-23-16,-10 8-145 15,-16 11-348-15,-14 14 45 16</inkml:trace>
  <inkml:trace contextRef="#ctx0" brushRef="#br0" timeOffset="10184.4592">4660 1298 1221 0,'8'38'304'16,"8"1"114"-16,2-6-361 15,6-2-4-15,2-7-20 16,7 2-13-16,-3-5 382 0,14 9-822 16,-10-9 401-1</inkml:trace>
  <inkml:trace contextRef="#ctx0" brushRef="#br0" timeOffset="9658.9133">3536 1220 1071 0,'-9'-19'293'16,"6"-1"99"-16,2 4-302 15,8-5 12-15,2 3-12 16,12 1 0-16,6 0-22 15,17 2-9-15,-1 5-26 16,11 1-10-16,-1 4-14 0,-5 8-2 16,-12 3-5-16,-9 9-1 15,-14 3-3-15,-14 19 2 16,-10 2 1-16,-14 15 4 16,-7 3 1-16,-13 7 2 15,-3-13-1-15,-3 3 2 16,8-13 1-16,4-5 7 15,12-9-2-15,16 0-1 16,11-11-3-16,12 2-6 16,9-7-5-16,20-1 0 15,2-8 2-15,14-8 3 16,2-2 3-16,8-5-34 16,-8-1-59-16,4 2-405 15,-9 3 78-15</inkml:trace>
  <inkml:trace contextRef="#ctx0" brushRef="#br0" timeOffset="115030.4938">3230 887 1038 0,'1'-17'242'15,"-1"14"85"-15,2 2-283 16,-1 8-23-16,-1 16 23 16,2 5 7-16,-4 23 12 15,1 8-10-15,-1 18-10 16,2 1-21-16,3 12-9 16,0-14-9-16,3 10 1 15,0-17-2-15,0 6 13 16,-1-14 4-16,-2 14 10 15,-2-8 5-15,-2 14 8 16,-2-11-10-16,1-2-4 0,-1-25-10 16,3-4-3-16,2-22-9 15,-1-10 0-15,-1-4-5 16,-1-1-59-16,-2-2-41 16,0-21-350-16,1-17 46 15</inkml:trace>
  <inkml:trace contextRef="#ctx0" brushRef="#br0" timeOffset="12133.0667">7379 1408 1108 0,'-6'1'328'0,"5"11"98"16,1-7-295-16,9 2-9 0,3-13 1 15,13-9 3-15,8-18-28 16,24-24-14-16,3-10-34 16,15-16-23-16,-9 5-20 15,-3-5-4-15,-21 22 2 16,-9 10-5-16,-18 16 0 15,-6 14-11-15,-6 15-3 16,-3 9-12-16,-3 11 8 16,-9 16-2-16,3 4 11 15,-4 14 3-15,-4 6 13 0,2 5-2 16,6-5 4-16,2 2-2 16,5-13 3-16,7-2-3 15,1-14 1-15,1-11-40 16,-1-8-113-16,-7-10-372 15,-8-10 48-15</inkml:trace>
  <inkml:trace contextRef="#ctx0" brushRef="#br0" timeOffset="12894.673">8191 794 1199 0,'-6'1'364'0,"5"-2"65"15,8 2-301-15,10-1-87 16,16 2 28-16,12-7-1 15,21-2 3-15,4-5-4 16,20-5-21-16,-5-1-30 16,3-4-5-16,-16 4-10 15,2 0-100-15,-26 7-49 16,-9 2-354-16,-24 5-1 16</inkml:trace>
  <inkml:trace contextRef="#ctx0" brushRef="#br0" timeOffset="11253.0568">5887 1064 1115 0,'19'-56'228'0,"-10"-2"120"0,-4-4-317 16,-23 37 29-16,13 10 8 16,-5 9-1-16,-1 4-7 15,-1 16-19-15,0 7-27 16,-4 18-3-16,2 9 12 15,2 21 17-15,5 6 9 16,4 18 8-16,4-6-2 16,7 6-11-16,2-15-16 15,4-1-8-15,-1-22-8 0,1-7-4 16,-4-16 1-16,-1-7-1 16,-6-13 7-16,2-10 18 15,-4-13 17-15,-1-16-2 16,-1-9 2-16,-4-16-7 15,-5-11-19-15,-8-17-24 16,-2 10-2-16,-5 4-7 16,7 15 0-16,3 18-10 15,6 27 4-15,7 22-2 16,10 10 5-16,5 17-1 16,7 1 9-16,10-1 1 15,6-13 4-15,7-7-6 16,2-13 3-16,16-11 0 0,-4-10 4 15,3-8 0 1,-9-5 7-16,-6-15-1 0,-21 7 2 16,-9-5-3-16,-12 8-3 15,-6 4-3-15,-3 13-3 16,-3 1-2-16,3 14-3 16,0 9 1-16,3 6 2 15,1 9 2-15,4 2 5 16,1 4 0-1,6-6 3-15,6-5-1 0,1-8 2 0,10-10-5 16,2-5 1-16,7-16-1 16,-2-5 0-16,4-5-10 15,-5 3-1-15,-5-5-1 16,-11 16-1-16,-4 4-5 16,-7 10 4-16,-4 14 0 15,1 6 4-15,4 6 1 16,-2 3 11-16,10 2 5 15,-2-14 5-15,9-5-2 16,-3-11 2-16,15-11-8 16,-4-11 2-16,8-7-10 15,-10-3-4-15,2 2-13 16,-16 4 4-16,-7 4-9 16,-13 11 4-16,-7 8 6 15,-4 7 13-15,-1 4 3 16,2 5 13-16,7 5-2 0,10-2 3 15,10 1-7-15,7-4-1 16,10-4-7-16,1-10 5 16,4-5-9-16,-10-7-49 15,-2-8-264-15,-8-2-192 16,-6-11-76-16</inkml:trace>
  <inkml:trace contextRef="#ctx0" brushRef="#br0" timeOffset="11453.443">6412 890 1127 0,'-7'-18'482'0,"-4"9"-15"15,13 9-258-15,10 4-162 16,4-4-45-16,13 3 10 16,-1 2-51-16,2 4-428 15,-12-11 141-15</inkml:trace>
  <inkml:trace contextRef="#ctx0" brushRef="#br0" timeOffset="13199.4025">8229 1071 1089 0,'-5'2'361'0,"13"1"42"16,10-2-281-16,21-4-39 15,9-4-24-15,15-2 11 16,4-5-2-16,10-2-8 15,-9 2-27-15,1 1-111 16,-11 8-391-16,-11 2 95 16</inkml:trace>
  <inkml:trace contextRef="#ctx0" brushRef="#br0" timeOffset="12671.5927">8544 863 1195 0,'7'-8'375'15,"-2"2"86"-15,0 5-342 16,-5 11-33-16,1 8-36 0,-4 17-16 15,2 7-20-15,-7 12 2 16,5 4 2-16,-2 10-3 16,1-8-7-16,1 3-1 15,4-13-1-15,2-8 1 16,-1-14 0-16,-1-8-7 16,4-14-39-16,-5-9-95 15,-3-12-351-15,1-17 47 16</inkml:trace>
</inkml:ink>
</file>

<file path=ppt/ink/ink97.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8:54.699"/>
    </inkml:context>
    <inkml:brush xml:id="br0">
      <inkml:brushProperty name="width" value="0.09333" units="cm"/>
      <inkml:brushProperty name="height" value="0.09333" units="cm"/>
      <inkml:brushProperty name="color" value="#3165BB"/>
      <inkml:brushProperty name="fitToCurve" value="1"/>
    </inkml:brush>
    <inkml:brush xml:id="br1">
      <inkml:brushProperty name="width" value="0.09333" units="cm"/>
      <inkml:brushProperty name="height" value="0.09333" units="cm"/>
      <inkml:brushProperty name="fitToCurve" value="1"/>
    </inkml:brush>
  </inkml:definitions>
  <inkml:trace contextRef="#ctx0" brushRef="#br0">92-4040 200 0,'-3'1'247'0,"0"-2"-34"0,3 1-34 16,3 0-18-16,-3 1-51 15,2 2-11-15,-1-3-24 16,-2 0 14-16,-1 3-8 16,-1-1-11-16,0-1-18 15,-3-1-7-15,2-1-17 16,1-4-5-16,0 2-6 16,0-6-3-16,1 5-2 0,1 2-5 15,-1-1-3-15,1 0-2 16,1 6 0-16,0-4 0 15,0 1 2-15,1-3 4 16,1 4 3-16,-2-4 2 16,1 2 0-16,-1-4-2 15,2 8-4-15,-1-7-5 16,-1 4 0-16,0 0-2 16,0 3 2-16,2-6-3 15,-4 0 2-15,2 4-3 16,2-1 3-16,-2-3-1 15,0 5 2-15,3 1-2 16,-2-5-1-16,2 1 0 16,0 1 2-16,0-6 1 15,-1-3 2-15,-2 4 1 0,0-4 0 16,-3 6-4-16,0 6 0 16,-5 5-2-16,1 4 2 15,-1 7-3-15,4-1 4 16,1 2-3-16,4-4 2 15,8-5-2-15,3-7 0 16,6-7-4-16,5-7 4 16,2-7 1-16,-2-2 5 15,-2 5 2-15,-11-4 5 0,-8 5-1 16,-5 5 1-16,-12 4 0 16,-5 7 1-16,-7 10-1 15,0 5-1-15,-7 8-1 16,5-1-3-16,7-5-3 15,11-2 0-15,7-6-4 16,10-5 0-16,12-5-2 16,4-4 3-16,5-10-1 15,2 0 4-15,-1-6 0 16,-10-1 3-16,-4 8-4 16,-11 5-1-16,-6 2-2 15,-8 5-1-15,-7 10-2 16,-3-1 3-16,0 7 0 15,3 1 1-15,2-2 0 16,10-4-1-16,9-4-3 16,6-8 2-16,9-8 21 0,7 5-410 15,-2-9 146-15</inkml:trace>
  <inkml:trace contextRef="#ctx0" brushRef="#br1" timeOffset="49372.1147">109-4093 444 0,'1'-7'388'16,"-1"1"-70"-16,0 4-30 16,0 2-158-16,0 5-32 15,-1-2-37-15,1 3-5 16,0-3-20-16,3 6-6 16,3-5-14-16,6 4-4 15,1 1-8-15,10-3 4 16,2-5-3-16,7-5 3 15,-1-2-2-15,2-9 3 16,-7-2-5-16,-7 4 2 16,-8 1-2-16,-13 0 1 15,-8 7-2-15,-14 5 1 0,-8 8-3 16,-10 10 2-16,2 0 0 16,-1 6 2-16,7-2 0 15,8-1 5-15,10-3-4 16,5-1 2-16,8-7-5 15,9 1 1-15,3-8-3 16,9-14 6-16,3 1-2 16,6-13 4-16,0 4-2 15,-1-7 1-15,-10 8-4 0,-7-3 2 16,-12 9-3-16,-10 0 6 16,-5 12-4-16,-6 5 0 15,-2 7-2-15,-1 0 1 16,3 7-6-16,3-4 4 15,6 2-3-15,6-1 3 16,6 1-5-16,9-7 4 16,3 2-4-16,11-15 8 15,-2-4-3-15,7-4 7 16,-4-2-5-16,0-8 5 16,-9 7-6-16,-3 4 4 15,-9 2-4-15,-6 2 5 16,-7 8-4-16,-10-2 3 15,-2 1-5-15,-8 2 4 16,1 2-4-16,5-2 7 0,8 3-3 16,2 0 2-1,10 0-5-15,7 0 1 0,3 0-10 16,9 0 4-16,6-8-4 16,9-1 7-16,0-1-1 15,6-5 8-15,-5-6-5 16,-1 3 7-16,-7 3-6 0,-7-3 4 15,-8 4-3 1,-5 4 8-16,-6-2-3 0,-8-6 3 16,1 4-4-16,-5-2 1 15,1 2-7-15,-4 2 0 16,3 9-4-16,0 6 0 16,3 8-7-16,0 5 0 15,6 2-2-15,5 3 5 16,5 2-3-16,7-2 6 15,7-6 0-15,10-2 4 16,4-8-5-16,10-11 9 16,-2-8-2-16,5-5 5 15,-7-7-3-15,-4-5 6 16,-10-1-6-16,-9 2 5 16,-10 5-4-16,-11 1 6 15,-8 4-5-15,-13 4 2 16,-6 5-6-16,-7-1 3 15,2 14-8-15,-2 2 2 16,11 1-5-16,7 7-1 0,11-2-5 16,7-2 2-16,8 4-4 15,8 1 5-15,6-8-1 16,11-2 6-16,2-6 1 16,10-9 7-16,-2-11-4 15,3 2 7-15,-6-4-4 16,-3-2 3-16,-11 1-3 0,-8 4 6 15,-10-2-6-15,-8 0 5 16,-5 5-5-16,-9 0 1 16,-2 2-4-16,-5 5 2 15,4 3-4-15,-2 3 0 16,11 11-4-16,2 7-2 16,5-4-4-16,7 2 2 15,5 1-2-15,5-4 3 16,3-7 1-16,8 0 7 15,-1-6-1-15,1 2 8 16,-7-5-12-16,-1-3-65 16,-7 3-37-16,-16 6-351 15,-7-2 34-15</inkml:trace>
  <inkml:trace contextRef="#ctx0" brushRef="#br1" timeOffset="-44000.5529">119-3964 941 0,'5'3'201'0,"-1"6"84"0,1 6-274 16,-2 8-13-16,-5 4 4 15,-1 9 3-15,-4 3 7 16,-2 13-1-16,0 1 1 15,1 13-1-15,5-3-1 16,5 5-18-16,2-8-133 16,2 7-159-16,0-11-11 15</inkml:trace>
</inkml:ink>
</file>

<file path=ppt/ink/ink98.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9:08.102"/>
    </inkml:context>
    <inkml:brush xml:id="br0">
      <inkml:brushProperty name="width" value="0.09333" units="cm"/>
      <inkml:brushProperty name="height" value="0.09333" units="cm"/>
      <inkml:brushProperty name="fitToCurve" value="1"/>
    </inkml:brush>
  </inkml:definitions>
  <inkml:trace contextRef="#ctx0" brushRef="#br0">12770-36 1038 0,'10'-20'376'0,"-2"1"59"16,-7 5-258 0,-5 4-45-16,-2-1-39 0,-3 4-9 15,-2 4-33-15,-2 1-20 16,-2 10-24-16,-8 7-1 15,2 7-3-15,-4 8 7 16,-1 3-2-16,4 2 8 16,7-7-6-16,4-1 4 15,10-10-10-15,8 1 5 16,2-12-9-16,12-8 9 16,5-7-5-16,4-10 8 15,1-7-5-15,5-4 7 16,-6 2-7-16,-7 4 2 15,-11 7-4-15,-5 10-1 16,-10 10-6-16,-4 10 0 16,-4 7-2-16,1 11 3 15,-1 5 0-15,2 3 8 0,6-3-4 16,5-3 5-16,2-6-7 16,4-6 5-16,-1-10-5 15,1-10 5-15,1-1-6 16,3-4 7-16,0-1-5 15,3 4 8-15,-3-2-5 16,-2 0 5-16,-1 4-7 0,-6 1 0 16,0-4-9-16,0 8 5 15,-3 3-6-15,0 0 6 16,0-1-4-16,-3 2 8 16,-3 1 3-16,-4-2 25 15,-5-3 1-15,-6 5 18 16,-2-4-1-16,-7-1 8 15,5-1-25-15,-4 1 2 16,5-9-18-16,2 6 0 16,5-5-17-16,5 4 4 15,6-4-17-15,9 10-68 16,3-11-131-16,18 15-374 16,0-8 8-16</inkml:trace>
  <inkml:trace contextRef="#ctx0" brushRef="#br0" timeOffset="1056.8778">12893-230 1013 0,'12'-16'223'0,"-8"1"123"15,-10 6-291-15,-16 3 3 16,-13 1-1-16,-17 2 9 16,-10 3-27-16,-11 2-5 15,20 1 42 1,1 1-54-16,-69 16 1 16,6 5-5-16,-14 13-13 15,7 8-2-15,35 10 1 16,18-2-2-16,3 13 0 15,45-23-1 1,0-1-3-16,-5 55 1 16,19-6 0-16,20 11 1 15,17-14 0-15,23-20-1 0,4-18 1 16,24-12 2-16,3-20 1 16,24-16 3-16,-7-16 0 15,5-19 1-15,-14-11-2 16,6-20 6-16,-22-5 7 15,8-13 20-15,-10-3 9 16,-5-21 25-16,-23 7 2 16,-13-5 9-16,-27 10-13 0,-27 10-14 15,-25 35-25-15,-34 17-13 16,-8 23-23-16,-29 23-8 16,-1 23-3-16,-20 25-106 15,17 13 118-15,-20 19-507 16,7-1 105-16</inkml:trace>
  <inkml:trace contextRef="#ctx0" brushRef="#br0" timeOffset="-628.1599">12169-36 599 0,'-13'-3'463'0,"2"0"-73"16,4 0-18-16,1 0-225 16,4 0-19-16,5-2 1 15,5-1-34-15,10-3-23 16,4-1-47-16,13 2-10 16,1-2-9-16,6 5-1 0,-8 7-2 15,-2 1 0-15,-10 4-5 16,-7 11 1-16,-7 0-5 15,-13 6 5-15,-7 3-3 16,-9 5 10-16,-3-7-1 16,-6-1 8-16,6-4-4 15,2-2 4-15,2-8-8 16,10-5 2-16,5 1-5 16,5-3-1-16,6-2-4 15,8 4 2-15,2-2-3 0,7-2 4 16,-1-4 1-16,4 11 3 15,-17-1-1 1,1 2-7-16,5 24 1 16,-7 2-4-16,-10 6 5 15,-5-5-2-15,-7-6 12 16,-5-11 5-16,-5 4 19 16,0-5 5-16,-8 3 18 15,1-8-4-15,-5 2 4 16,4-7-16-16,-1-2-2 15,8-5-19-15,1 1 0 16,7-5-13-16,4 1 0 16,8 1-7-16,2-2-5 15,8-2-39-15,10-4-150 16,3-6 397-16,12-1-769 0,1 1 243 16</inkml:trace>
</inkml:ink>
</file>

<file path=ppt/ink/ink99.xml><?xml version="1.0" encoding="utf-8"?>
<inkml:ink xmlns:inkml="http://www.w3.org/2003/InkML">
  <inkml:definitions>
    <inkml:context xml:id="ctx0">
      <inkml:inkSource xml:id="inkSrc0">
        <inkml:traceFormat>
          <inkml:channel name="X" type="integer" max="25920" units="cm"/>
          <inkml:channel name="Y" type="integer" max="17280" units="cm"/>
          <inkml:channel name="F" type="integer" max="409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21-10-14T08:53:27.365"/>
    </inkml:context>
    <inkml:brush xml:id="br0">
      <inkml:brushProperty name="width" value="0.09333" units="cm"/>
      <inkml:brushProperty name="height" value="0.09333" units="cm"/>
      <inkml:brushProperty name="fitToCurve" value="1"/>
    </inkml:brush>
  </inkml:definitions>
  <inkml:trace contextRef="#ctx0" brushRef="#br0">16066 106 1208 0,'-25'38'259'0,"-10"-5"110"0,4 16-353 15,7 1-20-15,6 7 1 16,9-9 3-16,7 11 1 16,8-5-1-16,6 4 1 15,2-10 0-15,-2 2 0 16,-2-14-1-16,1-11 5 16,-2-10 4-16,7-13 25 15,5-16 17-15,20-19 16 16,5-10-2-16,22-31 2 15,4-2-22-15,15-7-8 16,-15 11-16-16,3 11-1 16,-22 18-7-16,-5 18-2 15,-21 10-9-15,-6 9-15 16,-14 9-31-16,-8 10-52 16,-14 4 455-16,-5 23-819 15,-4-3 389-15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14.10.2021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1115678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3526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7939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04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14.10.2021</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14.10.2021</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14.10.2021</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8079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14.10.2021</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14.10.2021</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14.10.2021</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14.10.2021</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14.10.2021</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14.10.2021</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14.10.2021</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14.10.2021</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14.10.2021</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hyperlink" Target="http://www.bernhardkoester.de/video/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customXml" Target="../ink/ink17.xml"/><Relationship Id="rId18" Type="http://schemas.openxmlformats.org/officeDocument/2006/relationships/image" Target="../media/image20.emf"/><Relationship Id="rId26" Type="http://schemas.openxmlformats.org/officeDocument/2006/relationships/image" Target="../media/image24.emf"/><Relationship Id="rId3" Type="http://schemas.openxmlformats.org/officeDocument/2006/relationships/image" Target="../media/image34.png"/><Relationship Id="rId21" Type="http://schemas.openxmlformats.org/officeDocument/2006/relationships/customXml" Target="../ink/ink21.xml"/><Relationship Id="rId7" Type="http://schemas.openxmlformats.org/officeDocument/2006/relationships/image" Target="../media/image38.png"/><Relationship Id="rId12" Type="http://schemas.openxmlformats.org/officeDocument/2006/relationships/image" Target="../media/image17.emf"/><Relationship Id="rId17" Type="http://schemas.openxmlformats.org/officeDocument/2006/relationships/customXml" Target="../ink/ink19.xml"/><Relationship Id="rId25" Type="http://schemas.openxmlformats.org/officeDocument/2006/relationships/customXml" Target="../ink/ink23.xml"/><Relationship Id="rId2" Type="http://schemas.openxmlformats.org/officeDocument/2006/relationships/notesSlide" Target="../notesSlides/notesSlide7.xml"/><Relationship Id="rId16" Type="http://schemas.openxmlformats.org/officeDocument/2006/relationships/image" Target="../media/image19.emf"/><Relationship Id="rId20" Type="http://schemas.openxmlformats.org/officeDocument/2006/relationships/image" Target="../media/image21.emf"/><Relationship Id="rId29" Type="http://schemas.openxmlformats.org/officeDocument/2006/relationships/customXml" Target="../ink/ink25.xml"/><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customXml" Target="../ink/ink16.xml"/><Relationship Id="rId24" Type="http://schemas.openxmlformats.org/officeDocument/2006/relationships/image" Target="../media/image23.emf"/><Relationship Id="rId5" Type="http://schemas.openxmlformats.org/officeDocument/2006/relationships/image" Target="../media/image36.png"/><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25.emf"/><Relationship Id="rId10" Type="http://schemas.openxmlformats.org/officeDocument/2006/relationships/image" Target="../media/image16.emf"/><Relationship Id="rId19" Type="http://schemas.openxmlformats.org/officeDocument/2006/relationships/customXml" Target="../ink/ink20.xml"/><Relationship Id="rId4" Type="http://schemas.openxmlformats.org/officeDocument/2006/relationships/image" Target="../media/image12.png"/><Relationship Id="rId9" Type="http://schemas.openxmlformats.org/officeDocument/2006/relationships/customXml" Target="../ink/ink15.xml"/><Relationship Id="rId14" Type="http://schemas.openxmlformats.org/officeDocument/2006/relationships/image" Target="../media/image18.emf"/><Relationship Id="rId22" Type="http://schemas.openxmlformats.org/officeDocument/2006/relationships/image" Target="../media/image22.emf"/><Relationship Id="rId27" Type="http://schemas.openxmlformats.org/officeDocument/2006/relationships/customXml" Target="../ink/ink24.xml"/><Relationship Id="rId30" Type="http://schemas.openxmlformats.org/officeDocument/2006/relationships/image" Target="../media/image26.emf"/></Relationships>
</file>

<file path=ppt/slides/_rels/slide1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6.png"/><Relationship Id="rId7" Type="http://schemas.openxmlformats.org/officeDocument/2006/relationships/customXml" Target="../ink/ink27.xml"/><Relationship Id="rId12"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emf"/><Relationship Id="rId11" Type="http://schemas.openxmlformats.org/officeDocument/2006/relationships/customXml" Target="../ink/ink29.xml"/><Relationship Id="rId5" Type="http://schemas.openxmlformats.org/officeDocument/2006/relationships/customXml" Target="../ink/ink26.xml"/><Relationship Id="rId10" Type="http://schemas.openxmlformats.org/officeDocument/2006/relationships/image" Target="../media/image29.emf"/><Relationship Id="rId4" Type="http://schemas.openxmlformats.org/officeDocument/2006/relationships/image" Target="../media/image17.png"/><Relationship Id="rId9" Type="http://schemas.openxmlformats.org/officeDocument/2006/relationships/customXml" Target="../ink/ink28.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ustomXml" Target="../ink/ink32.xml"/><Relationship Id="rId18" Type="http://schemas.openxmlformats.org/officeDocument/2006/relationships/image" Target="../media/image35.emf"/><Relationship Id="rId3" Type="http://schemas.openxmlformats.org/officeDocument/2006/relationships/image" Target="../media/image42.png"/><Relationship Id="rId21" Type="http://schemas.openxmlformats.org/officeDocument/2006/relationships/customXml" Target="../ink/ink36.xml"/><Relationship Id="rId7" Type="http://schemas.openxmlformats.org/officeDocument/2006/relationships/image" Target="../media/image46.png"/><Relationship Id="rId12" Type="http://schemas.openxmlformats.org/officeDocument/2006/relationships/image" Target="../media/image32.emf"/><Relationship Id="rId17" Type="http://schemas.openxmlformats.org/officeDocument/2006/relationships/customXml" Target="../ink/ink34.xml"/><Relationship Id="rId2" Type="http://schemas.openxmlformats.org/officeDocument/2006/relationships/notesSlide" Target="../notesSlides/notesSlide9.xml"/><Relationship Id="rId16" Type="http://schemas.openxmlformats.org/officeDocument/2006/relationships/image" Target="../media/image34.emf"/><Relationship Id="rId20" Type="http://schemas.openxmlformats.org/officeDocument/2006/relationships/image" Target="../media/image36.emf"/><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customXml" Target="../ink/ink31.xml"/><Relationship Id="rId5" Type="http://schemas.openxmlformats.org/officeDocument/2006/relationships/image" Target="../media/image44.png"/><Relationship Id="rId15" Type="http://schemas.openxmlformats.org/officeDocument/2006/relationships/customXml" Target="../ink/ink33.xml"/><Relationship Id="rId10" Type="http://schemas.openxmlformats.org/officeDocument/2006/relationships/image" Target="../media/image31.emf"/><Relationship Id="rId19" Type="http://schemas.openxmlformats.org/officeDocument/2006/relationships/customXml" Target="../ink/ink35.xml"/><Relationship Id="rId4" Type="http://schemas.openxmlformats.org/officeDocument/2006/relationships/image" Target="../media/image43.png"/><Relationship Id="rId9" Type="http://schemas.openxmlformats.org/officeDocument/2006/relationships/customXml" Target="../ink/ink30.xml"/><Relationship Id="rId14" Type="http://schemas.openxmlformats.org/officeDocument/2006/relationships/image" Target="../media/image33.emf"/><Relationship Id="rId22" Type="http://schemas.openxmlformats.org/officeDocument/2006/relationships/image" Target="../media/image37.emf"/></Relationships>
</file>

<file path=ppt/slides/_rels/slide14.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55.png"/><Relationship Id="rId3" Type="http://schemas.openxmlformats.org/officeDocument/2006/relationships/image" Target="../media/image48.png"/><Relationship Id="rId7" Type="http://schemas.openxmlformats.org/officeDocument/2006/relationships/image" Target="../media/image430.pn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10.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image" Target="../media/image450.png"/><Relationship Id="rId14" Type="http://schemas.openxmlformats.org/officeDocument/2006/relationships/image" Target="../media/image5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customXml" Target="../ink/ink40.xml"/><Relationship Id="rId13" Type="http://schemas.openxmlformats.org/officeDocument/2006/relationships/image" Target="../media/image43.emf"/><Relationship Id="rId18" Type="http://schemas.openxmlformats.org/officeDocument/2006/relationships/customXml" Target="../ink/ink45.xml"/><Relationship Id="rId26" Type="http://schemas.openxmlformats.org/officeDocument/2006/relationships/customXml" Target="../ink/ink49.xml"/><Relationship Id="rId39" Type="http://schemas.openxmlformats.org/officeDocument/2006/relationships/image" Target="../media/image56.emf"/><Relationship Id="rId3" Type="http://schemas.openxmlformats.org/officeDocument/2006/relationships/image" Target="../media/image38.emf"/><Relationship Id="rId21" Type="http://schemas.openxmlformats.org/officeDocument/2006/relationships/image" Target="../media/image47.emf"/><Relationship Id="rId34" Type="http://schemas.openxmlformats.org/officeDocument/2006/relationships/customXml" Target="../ink/ink53.xml"/><Relationship Id="rId7" Type="http://schemas.openxmlformats.org/officeDocument/2006/relationships/image" Target="../media/image40.emf"/><Relationship Id="rId12" Type="http://schemas.openxmlformats.org/officeDocument/2006/relationships/customXml" Target="../ink/ink42.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55.xml"/><Relationship Id="rId2" Type="http://schemas.openxmlformats.org/officeDocument/2006/relationships/customXml" Target="../ink/ink37.xml"/><Relationship Id="rId16" Type="http://schemas.openxmlformats.org/officeDocument/2006/relationships/customXml" Target="../ink/ink44.xml"/><Relationship Id="rId20" Type="http://schemas.openxmlformats.org/officeDocument/2006/relationships/customXml" Target="../ink/ink46.xml"/><Relationship Id="rId29" Type="http://schemas.openxmlformats.org/officeDocument/2006/relationships/image" Target="../media/image51.emf"/><Relationship Id="rId41" Type="http://schemas.openxmlformats.org/officeDocument/2006/relationships/image" Target="../media/image57.emf"/><Relationship Id="rId1" Type="http://schemas.openxmlformats.org/officeDocument/2006/relationships/slideLayout" Target="../slideLayouts/slideLayout1.xml"/><Relationship Id="rId6" Type="http://schemas.openxmlformats.org/officeDocument/2006/relationships/customXml" Target="../ink/ink39.xml"/><Relationship Id="rId11" Type="http://schemas.openxmlformats.org/officeDocument/2006/relationships/image" Target="../media/image42.emf"/><Relationship Id="rId24" Type="http://schemas.openxmlformats.org/officeDocument/2006/relationships/customXml" Target="../ink/ink48.xml"/><Relationship Id="rId32" Type="http://schemas.openxmlformats.org/officeDocument/2006/relationships/customXml" Target="../ink/ink52.xml"/><Relationship Id="rId37" Type="http://schemas.openxmlformats.org/officeDocument/2006/relationships/image" Target="../media/image55.emf"/><Relationship Id="rId40" Type="http://schemas.openxmlformats.org/officeDocument/2006/relationships/customXml" Target="../ink/ink56.xml"/><Relationship Id="rId5" Type="http://schemas.openxmlformats.org/officeDocument/2006/relationships/image" Target="../media/image39.emf"/><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50.xml"/><Relationship Id="rId36" Type="http://schemas.openxmlformats.org/officeDocument/2006/relationships/customXml" Target="../ink/ink54.xml"/><Relationship Id="rId10" Type="http://schemas.openxmlformats.org/officeDocument/2006/relationships/customXml" Target="../ink/ink41.xml"/><Relationship Id="rId19" Type="http://schemas.openxmlformats.org/officeDocument/2006/relationships/image" Target="../media/image46.emf"/><Relationship Id="rId31" Type="http://schemas.openxmlformats.org/officeDocument/2006/relationships/image" Target="../media/image52.emf"/><Relationship Id="rId4" Type="http://schemas.openxmlformats.org/officeDocument/2006/relationships/customXml" Target="../ink/ink38.xml"/><Relationship Id="rId9" Type="http://schemas.openxmlformats.org/officeDocument/2006/relationships/image" Target="../media/image41.emf"/><Relationship Id="rId14" Type="http://schemas.openxmlformats.org/officeDocument/2006/relationships/customXml" Target="../ink/ink43.xml"/><Relationship Id="rId22" Type="http://schemas.openxmlformats.org/officeDocument/2006/relationships/customXml" Target="../ink/ink47.xml"/><Relationship Id="rId27" Type="http://schemas.openxmlformats.org/officeDocument/2006/relationships/image" Target="../media/image50.emf"/><Relationship Id="rId30" Type="http://schemas.openxmlformats.org/officeDocument/2006/relationships/customXml" Target="../ink/ink51.xml"/><Relationship Id="rId35" Type="http://schemas.openxmlformats.org/officeDocument/2006/relationships/image" Target="../media/image54.emf"/></Relationships>
</file>

<file path=ppt/slides/_rels/slide17.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63.emf"/><Relationship Id="rId3" Type="http://schemas.openxmlformats.org/officeDocument/2006/relationships/image" Target="../media/image58.emf"/><Relationship Id="rId7" Type="http://schemas.openxmlformats.org/officeDocument/2006/relationships/image" Target="../media/image60.emf"/><Relationship Id="rId12" Type="http://schemas.openxmlformats.org/officeDocument/2006/relationships/customXml" Target="../ink/ink62.xml"/><Relationship Id="rId17" Type="http://schemas.openxmlformats.org/officeDocument/2006/relationships/image" Target="../media/image65.emf"/><Relationship Id="rId2" Type="http://schemas.openxmlformats.org/officeDocument/2006/relationships/customXml" Target="../ink/ink57.xml"/><Relationship Id="rId16" Type="http://schemas.openxmlformats.org/officeDocument/2006/relationships/customXml" Target="../ink/ink64.xml"/><Relationship Id="rId1" Type="http://schemas.openxmlformats.org/officeDocument/2006/relationships/slideLayout" Target="../slideLayouts/slideLayout1.xml"/><Relationship Id="rId6" Type="http://schemas.openxmlformats.org/officeDocument/2006/relationships/customXml" Target="../ink/ink59.xml"/><Relationship Id="rId11" Type="http://schemas.openxmlformats.org/officeDocument/2006/relationships/image" Target="../media/image62.emf"/><Relationship Id="rId5" Type="http://schemas.openxmlformats.org/officeDocument/2006/relationships/image" Target="../media/image59.emf"/><Relationship Id="rId15" Type="http://schemas.openxmlformats.org/officeDocument/2006/relationships/image" Target="../media/image64.emf"/><Relationship Id="rId10" Type="http://schemas.openxmlformats.org/officeDocument/2006/relationships/customXml" Target="../ink/ink61.xml"/><Relationship Id="rId4" Type="http://schemas.openxmlformats.org/officeDocument/2006/relationships/customXml" Target="../ink/ink58.xml"/><Relationship Id="rId9" Type="http://schemas.openxmlformats.org/officeDocument/2006/relationships/image" Target="../media/image61.emf"/><Relationship Id="rId14" Type="http://schemas.openxmlformats.org/officeDocument/2006/relationships/customXml" Target="../ink/ink63.xml"/></Relationships>
</file>

<file path=ppt/slides/_rels/slide18.xml.rels><?xml version="1.0" encoding="UTF-8" standalone="yes"?>
<Relationships xmlns="http://schemas.openxmlformats.org/package/2006/relationships"><Relationship Id="rId13" Type="http://schemas.openxmlformats.org/officeDocument/2006/relationships/customXml" Target="../ink/ink70.xml"/><Relationship Id="rId18" Type="http://schemas.openxmlformats.org/officeDocument/2006/relationships/image" Target="../media/image80.emf"/><Relationship Id="rId26" Type="http://schemas.openxmlformats.org/officeDocument/2006/relationships/image" Target="../media/image120.emf"/><Relationship Id="rId39" Type="http://schemas.openxmlformats.org/officeDocument/2006/relationships/customXml" Target="../ink/ink83.xml"/><Relationship Id="rId21" Type="http://schemas.openxmlformats.org/officeDocument/2006/relationships/customXml" Target="../ink/ink74.xml"/><Relationship Id="rId34" Type="http://schemas.openxmlformats.org/officeDocument/2006/relationships/image" Target="../media/image169.emf"/><Relationship Id="rId42" Type="http://schemas.openxmlformats.org/officeDocument/2006/relationships/image" Target="../media/image200.emf"/><Relationship Id="rId47" Type="http://schemas.openxmlformats.org/officeDocument/2006/relationships/customXml" Target="../ink/ink87.xml"/><Relationship Id="rId50" Type="http://schemas.openxmlformats.org/officeDocument/2006/relationships/image" Target="../media/image240.emf"/><Relationship Id="rId55" Type="http://schemas.openxmlformats.org/officeDocument/2006/relationships/customXml" Target="../ink/ink91.xml"/><Relationship Id="rId63" Type="http://schemas.openxmlformats.org/officeDocument/2006/relationships/customXml" Target="../ink/ink95.xml"/><Relationship Id="rId68" Type="http://schemas.openxmlformats.org/officeDocument/2006/relationships/image" Target="../media/image330.emf"/><Relationship Id="rId76" Type="http://schemas.openxmlformats.org/officeDocument/2006/relationships/image" Target="../media/image370.emf"/><Relationship Id="rId84" Type="http://schemas.openxmlformats.org/officeDocument/2006/relationships/image" Target="../media/image411.emf"/><Relationship Id="rId89" Type="http://schemas.openxmlformats.org/officeDocument/2006/relationships/customXml" Target="../ink/ink108.xml"/><Relationship Id="rId7" Type="http://schemas.openxmlformats.org/officeDocument/2006/relationships/customXml" Target="../ink/ink67.xml"/><Relationship Id="rId71" Type="http://schemas.openxmlformats.org/officeDocument/2006/relationships/customXml" Target="../ink/ink99.xml"/><Relationship Id="rId2" Type="http://schemas.openxmlformats.org/officeDocument/2006/relationships/notesSlide" Target="../notesSlides/notesSlide12.xml"/><Relationship Id="rId16" Type="http://schemas.openxmlformats.org/officeDocument/2006/relationships/image" Target="../media/image70.emf"/><Relationship Id="rId29" Type="http://schemas.openxmlformats.org/officeDocument/2006/relationships/customXml" Target="../ink/ink78.xml"/><Relationship Id="rId11" Type="http://schemas.openxmlformats.org/officeDocument/2006/relationships/customXml" Target="../ink/ink69.xml"/><Relationship Id="rId24" Type="http://schemas.openxmlformats.org/officeDocument/2006/relationships/image" Target="../media/image110.emf"/><Relationship Id="rId32" Type="http://schemas.openxmlformats.org/officeDocument/2006/relationships/image" Target="../media/image1510.emf"/><Relationship Id="rId37" Type="http://schemas.openxmlformats.org/officeDocument/2006/relationships/customXml" Target="../ink/ink82.xml"/><Relationship Id="rId40" Type="http://schemas.openxmlformats.org/officeDocument/2006/relationships/image" Target="../media/image195.emf"/><Relationship Id="rId45" Type="http://schemas.openxmlformats.org/officeDocument/2006/relationships/customXml" Target="../ink/ink86.xml"/><Relationship Id="rId53" Type="http://schemas.openxmlformats.org/officeDocument/2006/relationships/customXml" Target="../ink/ink90.xml"/><Relationship Id="rId58" Type="http://schemas.openxmlformats.org/officeDocument/2006/relationships/image" Target="../media/image280.emf"/><Relationship Id="rId66" Type="http://schemas.openxmlformats.org/officeDocument/2006/relationships/image" Target="../media/image320.emf"/><Relationship Id="rId74" Type="http://schemas.openxmlformats.org/officeDocument/2006/relationships/image" Target="../media/image360.emf"/><Relationship Id="rId79" Type="http://schemas.openxmlformats.org/officeDocument/2006/relationships/customXml" Target="../ink/ink103.xml"/><Relationship Id="rId87" Type="http://schemas.openxmlformats.org/officeDocument/2006/relationships/customXml" Target="../ink/ink107.xml"/><Relationship Id="rId5" Type="http://schemas.openxmlformats.org/officeDocument/2006/relationships/customXml" Target="../ink/ink66.xml"/><Relationship Id="rId61" Type="http://schemas.openxmlformats.org/officeDocument/2006/relationships/customXml" Target="../ink/ink94.xml"/><Relationship Id="rId82" Type="http://schemas.openxmlformats.org/officeDocument/2006/relationships/image" Target="../media/image400.emf"/><Relationship Id="rId90" Type="http://schemas.openxmlformats.org/officeDocument/2006/relationships/image" Target="../media/image440.emf"/><Relationship Id="rId19" Type="http://schemas.openxmlformats.org/officeDocument/2006/relationships/customXml" Target="../ink/ink73.xml"/><Relationship Id="rId4" Type="http://schemas.openxmlformats.org/officeDocument/2006/relationships/image" Target="../media/image1.emf"/><Relationship Id="rId9" Type="http://schemas.openxmlformats.org/officeDocument/2006/relationships/customXml" Target="../ink/ink68.xml"/><Relationship Id="rId14" Type="http://schemas.openxmlformats.org/officeDocument/2006/relationships/image" Target="../media/image67.emf"/><Relationship Id="rId22" Type="http://schemas.openxmlformats.org/officeDocument/2006/relationships/image" Target="../media/image100.emf"/><Relationship Id="rId27" Type="http://schemas.openxmlformats.org/officeDocument/2006/relationships/customXml" Target="../ink/ink77.xml"/><Relationship Id="rId30" Type="http://schemas.openxmlformats.org/officeDocument/2006/relationships/image" Target="../media/image1410.emf"/><Relationship Id="rId35" Type="http://schemas.openxmlformats.org/officeDocument/2006/relationships/customXml" Target="../ink/ink81.xml"/><Relationship Id="rId43" Type="http://schemas.openxmlformats.org/officeDocument/2006/relationships/customXml" Target="../ink/ink85.xml"/><Relationship Id="rId48" Type="http://schemas.openxmlformats.org/officeDocument/2006/relationships/image" Target="../media/image230.emf"/><Relationship Id="rId56" Type="http://schemas.openxmlformats.org/officeDocument/2006/relationships/image" Target="../media/image270.emf"/><Relationship Id="rId64" Type="http://schemas.openxmlformats.org/officeDocument/2006/relationships/image" Target="../media/image311.emf"/><Relationship Id="rId69" Type="http://schemas.openxmlformats.org/officeDocument/2006/relationships/customXml" Target="../ink/ink98.xml"/><Relationship Id="rId77" Type="http://schemas.openxmlformats.org/officeDocument/2006/relationships/customXml" Target="../ink/ink102.xml"/><Relationship Id="rId8" Type="http://schemas.openxmlformats.org/officeDocument/2006/relationships/image" Target="../media/image310.emf"/><Relationship Id="rId51" Type="http://schemas.openxmlformats.org/officeDocument/2006/relationships/customXml" Target="../ink/ink89.xml"/><Relationship Id="rId72" Type="http://schemas.openxmlformats.org/officeDocument/2006/relationships/image" Target="../media/image350.emf"/><Relationship Id="rId80" Type="http://schemas.openxmlformats.org/officeDocument/2006/relationships/image" Target="../media/image390.emf"/><Relationship Id="rId85" Type="http://schemas.openxmlformats.org/officeDocument/2006/relationships/customXml" Target="../ink/ink106.xml"/><Relationship Id="rId3" Type="http://schemas.openxmlformats.org/officeDocument/2006/relationships/customXml" Target="../ink/ink65.xml"/><Relationship Id="rId12" Type="http://schemas.openxmlformats.org/officeDocument/2006/relationships/image" Target="../media/image510.emf"/><Relationship Id="rId17" Type="http://schemas.openxmlformats.org/officeDocument/2006/relationships/customXml" Target="../ink/ink72.xml"/><Relationship Id="rId25" Type="http://schemas.openxmlformats.org/officeDocument/2006/relationships/customXml" Target="../ink/ink76.xml"/><Relationship Id="rId33" Type="http://schemas.openxmlformats.org/officeDocument/2006/relationships/customXml" Target="../ink/ink80.xml"/><Relationship Id="rId38" Type="http://schemas.openxmlformats.org/officeDocument/2006/relationships/image" Target="../media/image1810.emf"/><Relationship Id="rId46" Type="http://schemas.openxmlformats.org/officeDocument/2006/relationships/image" Target="../media/image220.emf"/><Relationship Id="rId59" Type="http://schemas.openxmlformats.org/officeDocument/2006/relationships/customXml" Target="../ink/ink93.xml"/><Relationship Id="rId67" Type="http://schemas.openxmlformats.org/officeDocument/2006/relationships/customXml" Target="../ink/ink97.xml"/><Relationship Id="rId20" Type="http://schemas.openxmlformats.org/officeDocument/2006/relationships/image" Target="../media/image90.emf"/><Relationship Id="rId41" Type="http://schemas.openxmlformats.org/officeDocument/2006/relationships/customXml" Target="../ink/ink84.xml"/><Relationship Id="rId54" Type="http://schemas.openxmlformats.org/officeDocument/2006/relationships/image" Target="../media/image260.emf"/><Relationship Id="rId62" Type="http://schemas.openxmlformats.org/officeDocument/2006/relationships/image" Target="../media/image300.emf"/><Relationship Id="rId70" Type="http://schemas.openxmlformats.org/officeDocument/2006/relationships/image" Target="../media/image340.emf"/><Relationship Id="rId75" Type="http://schemas.openxmlformats.org/officeDocument/2006/relationships/customXml" Target="../ink/ink101.xml"/><Relationship Id="rId83" Type="http://schemas.openxmlformats.org/officeDocument/2006/relationships/customXml" Target="../ink/ink105.xml"/><Relationship Id="rId88" Type="http://schemas.openxmlformats.org/officeDocument/2006/relationships/image" Target="../media/image430.emf"/><Relationship Id="rId1" Type="http://schemas.openxmlformats.org/officeDocument/2006/relationships/slideLayout" Target="../slideLayouts/slideLayout7.xml"/><Relationship Id="rId6" Type="http://schemas.openxmlformats.org/officeDocument/2006/relationships/image" Target="../media/image210.emf"/><Relationship Id="rId15" Type="http://schemas.openxmlformats.org/officeDocument/2006/relationships/customXml" Target="../ink/ink71.xml"/><Relationship Id="rId23" Type="http://schemas.openxmlformats.org/officeDocument/2006/relationships/customXml" Target="../ink/ink75.xml"/><Relationship Id="rId28" Type="http://schemas.openxmlformats.org/officeDocument/2006/relationships/image" Target="../media/image1310.emf"/><Relationship Id="rId36" Type="http://schemas.openxmlformats.org/officeDocument/2006/relationships/image" Target="../media/image1710.emf"/><Relationship Id="rId49" Type="http://schemas.openxmlformats.org/officeDocument/2006/relationships/customXml" Target="../ink/ink88.xml"/><Relationship Id="rId57" Type="http://schemas.openxmlformats.org/officeDocument/2006/relationships/customXml" Target="../ink/ink92.xml"/><Relationship Id="rId10" Type="http://schemas.openxmlformats.org/officeDocument/2006/relationships/image" Target="../media/image410.emf"/><Relationship Id="rId31" Type="http://schemas.openxmlformats.org/officeDocument/2006/relationships/customXml" Target="../ink/ink79.xml"/><Relationship Id="rId44" Type="http://schemas.openxmlformats.org/officeDocument/2006/relationships/image" Target="../media/image211.emf"/><Relationship Id="rId52" Type="http://schemas.openxmlformats.org/officeDocument/2006/relationships/image" Target="../media/image250.emf"/><Relationship Id="rId60" Type="http://schemas.openxmlformats.org/officeDocument/2006/relationships/image" Target="../media/image290.emf"/><Relationship Id="rId65" Type="http://schemas.openxmlformats.org/officeDocument/2006/relationships/customXml" Target="../ink/ink96.xml"/><Relationship Id="rId73" Type="http://schemas.openxmlformats.org/officeDocument/2006/relationships/customXml" Target="../ink/ink100.xml"/><Relationship Id="rId78" Type="http://schemas.openxmlformats.org/officeDocument/2006/relationships/image" Target="../media/image380.emf"/><Relationship Id="rId81" Type="http://schemas.openxmlformats.org/officeDocument/2006/relationships/customXml" Target="../ink/ink104.xml"/><Relationship Id="rId86" Type="http://schemas.openxmlformats.org/officeDocument/2006/relationships/image" Target="../media/image420.emf"/></Relationships>
</file>

<file path=ppt/slides/_rels/slide19.xml.rels><?xml version="1.0" encoding="UTF-8" standalone="yes"?>
<Relationships xmlns="http://schemas.openxmlformats.org/package/2006/relationships"><Relationship Id="rId3" Type="http://schemas.openxmlformats.org/officeDocument/2006/relationships/customXml" Target="../ink/ink109.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4.emf"/><Relationship Id="rId13" Type="http://schemas.openxmlformats.org/officeDocument/2006/relationships/customXml" Target="../ink/ink115.xml"/><Relationship Id="rId3" Type="http://schemas.openxmlformats.org/officeDocument/2006/relationships/customXml" Target="../ink/ink110.xml"/><Relationship Id="rId7" Type="http://schemas.openxmlformats.org/officeDocument/2006/relationships/customXml" Target="../ink/ink112.xml"/><Relationship Id="rId12" Type="http://schemas.openxmlformats.org/officeDocument/2006/relationships/image" Target="../media/image126.emf"/><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123.emf"/><Relationship Id="rId11" Type="http://schemas.openxmlformats.org/officeDocument/2006/relationships/customXml" Target="../ink/ink114.xml"/><Relationship Id="rId5" Type="http://schemas.openxmlformats.org/officeDocument/2006/relationships/customXml" Target="../ink/ink111.xml"/><Relationship Id="rId10" Type="http://schemas.openxmlformats.org/officeDocument/2006/relationships/image" Target="../media/image125.emf"/><Relationship Id="rId4" Type="http://schemas.openxmlformats.org/officeDocument/2006/relationships/image" Target="../media/image122.emf"/><Relationship Id="rId9" Type="http://schemas.openxmlformats.org/officeDocument/2006/relationships/customXml" Target="../ink/ink113.xml"/><Relationship Id="rId14" Type="http://schemas.openxmlformats.org/officeDocument/2006/relationships/image" Target="../media/image127.emf"/></Relationships>
</file>

<file path=ppt/slides/_rels/slide22.xml.rels><?xml version="1.0" encoding="UTF-8" standalone="yes"?>
<Relationships xmlns="http://schemas.openxmlformats.org/package/2006/relationships"><Relationship Id="rId13" Type="http://schemas.openxmlformats.org/officeDocument/2006/relationships/image" Target="../media/image132.emf"/><Relationship Id="rId18" Type="http://schemas.openxmlformats.org/officeDocument/2006/relationships/customXml" Target="../ink/ink123.xml"/><Relationship Id="rId26" Type="http://schemas.openxmlformats.org/officeDocument/2006/relationships/customXml" Target="../ink/ink127.xml"/><Relationship Id="rId39" Type="http://schemas.openxmlformats.org/officeDocument/2006/relationships/image" Target="../media/image145.emf"/><Relationship Id="rId21" Type="http://schemas.openxmlformats.org/officeDocument/2006/relationships/image" Target="../media/image136.emf"/><Relationship Id="rId34" Type="http://schemas.openxmlformats.org/officeDocument/2006/relationships/customXml" Target="../ink/ink131.xml"/><Relationship Id="rId42" Type="http://schemas.openxmlformats.org/officeDocument/2006/relationships/customXml" Target="../ink/ink135.xml"/><Relationship Id="rId47" Type="http://schemas.openxmlformats.org/officeDocument/2006/relationships/image" Target="../media/image149.emf"/><Relationship Id="rId50" Type="http://schemas.openxmlformats.org/officeDocument/2006/relationships/customXml" Target="../ink/ink139.xml"/><Relationship Id="rId55" Type="http://schemas.openxmlformats.org/officeDocument/2006/relationships/image" Target="../media/image153.emf"/><Relationship Id="rId63" Type="http://schemas.openxmlformats.org/officeDocument/2006/relationships/image" Target="../media/image157.emf"/><Relationship Id="rId68" Type="http://schemas.openxmlformats.org/officeDocument/2006/relationships/customXml" Target="../ink/ink148.xml"/><Relationship Id="rId76" Type="http://schemas.openxmlformats.org/officeDocument/2006/relationships/customXml" Target="../ink/ink152.xml"/><Relationship Id="rId7" Type="http://schemas.openxmlformats.org/officeDocument/2006/relationships/image" Target="../media/image129.emf"/><Relationship Id="rId71" Type="http://schemas.openxmlformats.org/officeDocument/2006/relationships/image" Target="../media/image161.emf"/><Relationship Id="rId2" Type="http://schemas.openxmlformats.org/officeDocument/2006/relationships/image" Target="NULL"/><Relationship Id="rId16" Type="http://schemas.openxmlformats.org/officeDocument/2006/relationships/customXml" Target="../ink/ink122.xml"/><Relationship Id="rId29" Type="http://schemas.openxmlformats.org/officeDocument/2006/relationships/image" Target="../media/image140.emf"/><Relationship Id="rId11" Type="http://schemas.openxmlformats.org/officeDocument/2006/relationships/image" Target="../media/image131.emf"/><Relationship Id="rId24" Type="http://schemas.openxmlformats.org/officeDocument/2006/relationships/customXml" Target="../ink/ink126.xml"/><Relationship Id="rId32" Type="http://schemas.openxmlformats.org/officeDocument/2006/relationships/customXml" Target="../ink/ink130.xml"/><Relationship Id="rId37" Type="http://schemas.openxmlformats.org/officeDocument/2006/relationships/image" Target="../media/image144.emf"/><Relationship Id="rId40" Type="http://schemas.openxmlformats.org/officeDocument/2006/relationships/customXml" Target="../ink/ink134.xml"/><Relationship Id="rId45" Type="http://schemas.openxmlformats.org/officeDocument/2006/relationships/image" Target="../media/image148.emf"/><Relationship Id="rId53" Type="http://schemas.openxmlformats.org/officeDocument/2006/relationships/image" Target="../media/image152.emf"/><Relationship Id="rId58" Type="http://schemas.openxmlformats.org/officeDocument/2006/relationships/customXml" Target="../ink/ink143.xml"/><Relationship Id="rId66" Type="http://schemas.openxmlformats.org/officeDocument/2006/relationships/customXml" Target="../ink/ink147.xml"/><Relationship Id="rId74" Type="http://schemas.openxmlformats.org/officeDocument/2006/relationships/customXml" Target="../ink/ink151.xml"/><Relationship Id="rId79" Type="http://schemas.openxmlformats.org/officeDocument/2006/relationships/image" Target="../media/image165.emf"/><Relationship Id="rId5" Type="http://schemas.openxmlformats.org/officeDocument/2006/relationships/image" Target="../media/image128.emf"/><Relationship Id="rId61" Type="http://schemas.openxmlformats.org/officeDocument/2006/relationships/image" Target="../media/image156.emf"/><Relationship Id="rId10" Type="http://schemas.openxmlformats.org/officeDocument/2006/relationships/customXml" Target="../ink/ink119.xml"/><Relationship Id="rId19" Type="http://schemas.openxmlformats.org/officeDocument/2006/relationships/image" Target="../media/image135.emf"/><Relationship Id="rId31" Type="http://schemas.openxmlformats.org/officeDocument/2006/relationships/image" Target="../media/image141.emf"/><Relationship Id="rId44" Type="http://schemas.openxmlformats.org/officeDocument/2006/relationships/customXml" Target="../ink/ink136.xml"/><Relationship Id="rId52" Type="http://schemas.openxmlformats.org/officeDocument/2006/relationships/customXml" Target="../ink/ink140.xml"/><Relationship Id="rId60" Type="http://schemas.openxmlformats.org/officeDocument/2006/relationships/customXml" Target="../ink/ink144.xml"/><Relationship Id="rId65" Type="http://schemas.openxmlformats.org/officeDocument/2006/relationships/image" Target="../media/image158.emf"/><Relationship Id="rId73" Type="http://schemas.openxmlformats.org/officeDocument/2006/relationships/image" Target="../media/image162.emf"/><Relationship Id="rId78" Type="http://schemas.openxmlformats.org/officeDocument/2006/relationships/customXml" Target="../ink/ink153.xml"/><Relationship Id="rId4" Type="http://schemas.openxmlformats.org/officeDocument/2006/relationships/customXml" Target="../ink/ink116.xml"/><Relationship Id="rId9" Type="http://schemas.openxmlformats.org/officeDocument/2006/relationships/image" Target="../media/image130.emf"/><Relationship Id="rId14" Type="http://schemas.openxmlformats.org/officeDocument/2006/relationships/customXml" Target="../ink/ink121.xml"/><Relationship Id="rId22" Type="http://schemas.openxmlformats.org/officeDocument/2006/relationships/customXml" Target="../ink/ink125.xml"/><Relationship Id="rId27" Type="http://schemas.openxmlformats.org/officeDocument/2006/relationships/image" Target="../media/image139.emf"/><Relationship Id="rId30" Type="http://schemas.openxmlformats.org/officeDocument/2006/relationships/customXml" Target="../ink/ink129.xml"/><Relationship Id="rId35" Type="http://schemas.openxmlformats.org/officeDocument/2006/relationships/image" Target="../media/image143.emf"/><Relationship Id="rId43" Type="http://schemas.openxmlformats.org/officeDocument/2006/relationships/image" Target="../media/image147.emf"/><Relationship Id="rId48" Type="http://schemas.openxmlformats.org/officeDocument/2006/relationships/customXml" Target="../ink/ink138.xml"/><Relationship Id="rId56" Type="http://schemas.openxmlformats.org/officeDocument/2006/relationships/customXml" Target="../ink/ink142.xml"/><Relationship Id="rId64" Type="http://schemas.openxmlformats.org/officeDocument/2006/relationships/customXml" Target="../ink/ink146.xml"/><Relationship Id="rId69" Type="http://schemas.openxmlformats.org/officeDocument/2006/relationships/image" Target="../media/image160.emf"/><Relationship Id="rId77" Type="http://schemas.openxmlformats.org/officeDocument/2006/relationships/image" Target="../media/image164.emf"/><Relationship Id="rId8" Type="http://schemas.openxmlformats.org/officeDocument/2006/relationships/customXml" Target="../ink/ink118.xml"/><Relationship Id="rId51" Type="http://schemas.openxmlformats.org/officeDocument/2006/relationships/image" Target="../media/image151.emf"/><Relationship Id="rId72" Type="http://schemas.openxmlformats.org/officeDocument/2006/relationships/customXml" Target="../ink/ink150.xml"/><Relationship Id="rId3" Type="http://schemas.openxmlformats.org/officeDocument/2006/relationships/image" Target="NULL"/><Relationship Id="rId12" Type="http://schemas.openxmlformats.org/officeDocument/2006/relationships/customXml" Target="../ink/ink120.xml"/><Relationship Id="rId17" Type="http://schemas.openxmlformats.org/officeDocument/2006/relationships/image" Target="../media/image134.emf"/><Relationship Id="rId25" Type="http://schemas.openxmlformats.org/officeDocument/2006/relationships/image" Target="../media/image138.emf"/><Relationship Id="rId33" Type="http://schemas.openxmlformats.org/officeDocument/2006/relationships/image" Target="../media/image142.emf"/><Relationship Id="rId38" Type="http://schemas.openxmlformats.org/officeDocument/2006/relationships/customXml" Target="../ink/ink133.xml"/><Relationship Id="rId46" Type="http://schemas.openxmlformats.org/officeDocument/2006/relationships/customXml" Target="../ink/ink137.xml"/><Relationship Id="rId59" Type="http://schemas.openxmlformats.org/officeDocument/2006/relationships/image" Target="../media/image155.emf"/><Relationship Id="rId67" Type="http://schemas.openxmlformats.org/officeDocument/2006/relationships/image" Target="../media/image159.emf"/><Relationship Id="rId20" Type="http://schemas.openxmlformats.org/officeDocument/2006/relationships/customXml" Target="../ink/ink124.xml"/><Relationship Id="rId41" Type="http://schemas.openxmlformats.org/officeDocument/2006/relationships/image" Target="../media/image146.emf"/><Relationship Id="rId54" Type="http://schemas.openxmlformats.org/officeDocument/2006/relationships/customXml" Target="../ink/ink141.xml"/><Relationship Id="rId62" Type="http://schemas.openxmlformats.org/officeDocument/2006/relationships/customXml" Target="../ink/ink145.xml"/><Relationship Id="rId70" Type="http://schemas.openxmlformats.org/officeDocument/2006/relationships/customXml" Target="../ink/ink149.xml"/><Relationship Id="rId75" Type="http://schemas.openxmlformats.org/officeDocument/2006/relationships/image" Target="../media/image163.emf"/><Relationship Id="rId1" Type="http://schemas.openxmlformats.org/officeDocument/2006/relationships/slideLayout" Target="../slideLayouts/slideLayout1.xml"/><Relationship Id="rId6" Type="http://schemas.openxmlformats.org/officeDocument/2006/relationships/customXml" Target="../ink/ink117.xml"/><Relationship Id="rId15" Type="http://schemas.openxmlformats.org/officeDocument/2006/relationships/image" Target="../media/image133.emf"/><Relationship Id="rId23" Type="http://schemas.openxmlformats.org/officeDocument/2006/relationships/image" Target="../media/image137.emf"/><Relationship Id="rId28" Type="http://schemas.openxmlformats.org/officeDocument/2006/relationships/customXml" Target="../ink/ink128.xml"/><Relationship Id="rId36" Type="http://schemas.openxmlformats.org/officeDocument/2006/relationships/customXml" Target="../ink/ink132.xml"/><Relationship Id="rId49" Type="http://schemas.openxmlformats.org/officeDocument/2006/relationships/image" Target="../media/image150.emf"/><Relationship Id="rId57" Type="http://schemas.openxmlformats.org/officeDocument/2006/relationships/image" Target="../media/image154.emf"/></Relationships>
</file>

<file path=ppt/slides/_rels/slide23.x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customXml" Target="../ink/ink154.xml"/><Relationship Id="rId7" Type="http://schemas.openxmlformats.org/officeDocument/2006/relationships/customXml" Target="../ink/ink156.xml"/><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67.emf"/><Relationship Id="rId5" Type="http://schemas.openxmlformats.org/officeDocument/2006/relationships/customXml" Target="../ink/ink155.xml"/><Relationship Id="rId4" Type="http://schemas.openxmlformats.org/officeDocument/2006/relationships/image" Target="../media/image166.emf"/></Relationships>
</file>

<file path=ppt/slides/_rels/slide24.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172.emf"/><Relationship Id="rId3" Type="http://schemas.openxmlformats.org/officeDocument/2006/relationships/customXml" Target="../ink/ink157.xml"/><Relationship Id="rId7" Type="http://schemas.openxmlformats.org/officeDocument/2006/relationships/customXml" Target="../ink/ink159.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71.emf"/><Relationship Id="rId5" Type="http://schemas.openxmlformats.org/officeDocument/2006/relationships/customXml" Target="../ink/ink158.xml"/><Relationship Id="rId10" Type="http://schemas.openxmlformats.org/officeDocument/2006/relationships/image" Target="../media/image173.emf"/><Relationship Id="rId4" Type="http://schemas.openxmlformats.org/officeDocument/2006/relationships/image" Target="../media/image170.emf"/><Relationship Id="rId9" Type="http://schemas.openxmlformats.org/officeDocument/2006/relationships/customXml" Target="../ink/ink160.xml"/></Relationships>
</file>

<file path=ppt/slides/_rels/slide26.xml.rels><?xml version="1.0" encoding="UTF-8" standalone="yes"?>
<Relationships xmlns="http://schemas.openxmlformats.org/package/2006/relationships"><Relationship Id="rId8" Type="http://schemas.openxmlformats.org/officeDocument/2006/relationships/image" Target="../media/image176.emf"/><Relationship Id="rId13" Type="http://schemas.openxmlformats.org/officeDocument/2006/relationships/customXml" Target="../ink/ink166.xml"/><Relationship Id="rId18" Type="http://schemas.openxmlformats.org/officeDocument/2006/relationships/image" Target="../media/image181.emf"/><Relationship Id="rId26" Type="http://schemas.openxmlformats.org/officeDocument/2006/relationships/image" Target="../media/image185.emf"/><Relationship Id="rId39" Type="http://schemas.openxmlformats.org/officeDocument/2006/relationships/customXml" Target="../ink/ink179.xml"/><Relationship Id="rId3" Type="http://schemas.openxmlformats.org/officeDocument/2006/relationships/customXml" Target="../ink/ink161.xml"/><Relationship Id="rId21" Type="http://schemas.openxmlformats.org/officeDocument/2006/relationships/customXml" Target="../ink/ink170.xml"/><Relationship Id="rId34" Type="http://schemas.openxmlformats.org/officeDocument/2006/relationships/image" Target="../media/image189.emf"/><Relationship Id="rId42" Type="http://schemas.openxmlformats.org/officeDocument/2006/relationships/image" Target="../media/image193.emf"/><Relationship Id="rId7" Type="http://schemas.openxmlformats.org/officeDocument/2006/relationships/customXml" Target="../ink/ink163.xml"/><Relationship Id="rId12" Type="http://schemas.openxmlformats.org/officeDocument/2006/relationships/image" Target="../media/image178.emf"/><Relationship Id="rId17" Type="http://schemas.openxmlformats.org/officeDocument/2006/relationships/customXml" Target="../ink/ink168.xml"/><Relationship Id="rId25" Type="http://schemas.openxmlformats.org/officeDocument/2006/relationships/customXml" Target="../ink/ink172.xml"/><Relationship Id="rId33" Type="http://schemas.openxmlformats.org/officeDocument/2006/relationships/customXml" Target="../ink/ink176.xml"/><Relationship Id="rId38" Type="http://schemas.openxmlformats.org/officeDocument/2006/relationships/image" Target="../media/image191.emf"/><Relationship Id="rId2" Type="http://schemas.openxmlformats.org/officeDocument/2006/relationships/image" Target="../media/image23.png"/><Relationship Id="rId16" Type="http://schemas.openxmlformats.org/officeDocument/2006/relationships/image" Target="../media/image180.emf"/><Relationship Id="rId20" Type="http://schemas.openxmlformats.org/officeDocument/2006/relationships/image" Target="../media/image182.emf"/><Relationship Id="rId29" Type="http://schemas.openxmlformats.org/officeDocument/2006/relationships/customXml" Target="../ink/ink174.xml"/><Relationship Id="rId41" Type="http://schemas.openxmlformats.org/officeDocument/2006/relationships/customXml" Target="../ink/ink180.xml"/><Relationship Id="rId1" Type="http://schemas.openxmlformats.org/officeDocument/2006/relationships/slideLayout" Target="../slideLayouts/slideLayout1.xml"/><Relationship Id="rId6" Type="http://schemas.openxmlformats.org/officeDocument/2006/relationships/image" Target="../media/image175.emf"/><Relationship Id="rId11" Type="http://schemas.openxmlformats.org/officeDocument/2006/relationships/customXml" Target="../ink/ink165.xml"/><Relationship Id="rId24" Type="http://schemas.openxmlformats.org/officeDocument/2006/relationships/image" Target="../media/image184.emf"/><Relationship Id="rId32" Type="http://schemas.openxmlformats.org/officeDocument/2006/relationships/image" Target="../media/image188.emf"/><Relationship Id="rId37" Type="http://schemas.openxmlformats.org/officeDocument/2006/relationships/customXml" Target="../ink/ink178.xml"/><Relationship Id="rId40" Type="http://schemas.openxmlformats.org/officeDocument/2006/relationships/image" Target="../media/image192.emf"/><Relationship Id="rId5" Type="http://schemas.openxmlformats.org/officeDocument/2006/relationships/customXml" Target="../ink/ink162.xml"/><Relationship Id="rId15" Type="http://schemas.openxmlformats.org/officeDocument/2006/relationships/customXml" Target="../ink/ink167.xml"/><Relationship Id="rId23" Type="http://schemas.openxmlformats.org/officeDocument/2006/relationships/customXml" Target="../ink/ink171.xml"/><Relationship Id="rId28" Type="http://schemas.openxmlformats.org/officeDocument/2006/relationships/image" Target="../media/image186.emf"/><Relationship Id="rId36" Type="http://schemas.openxmlformats.org/officeDocument/2006/relationships/image" Target="../media/image190.emf"/><Relationship Id="rId10" Type="http://schemas.openxmlformats.org/officeDocument/2006/relationships/image" Target="../media/image177.emf"/><Relationship Id="rId19" Type="http://schemas.openxmlformats.org/officeDocument/2006/relationships/customXml" Target="../ink/ink169.xml"/><Relationship Id="rId31" Type="http://schemas.openxmlformats.org/officeDocument/2006/relationships/customXml" Target="../ink/ink175.xml"/><Relationship Id="rId44" Type="http://schemas.openxmlformats.org/officeDocument/2006/relationships/image" Target="../media/image194.emf"/><Relationship Id="rId4" Type="http://schemas.openxmlformats.org/officeDocument/2006/relationships/image" Target="../media/image174.emf"/><Relationship Id="rId9" Type="http://schemas.openxmlformats.org/officeDocument/2006/relationships/customXml" Target="../ink/ink164.xml"/><Relationship Id="rId14" Type="http://schemas.openxmlformats.org/officeDocument/2006/relationships/image" Target="../media/image179.emf"/><Relationship Id="rId22" Type="http://schemas.openxmlformats.org/officeDocument/2006/relationships/image" Target="../media/image183.emf"/><Relationship Id="rId27" Type="http://schemas.openxmlformats.org/officeDocument/2006/relationships/customXml" Target="../ink/ink173.xml"/><Relationship Id="rId30" Type="http://schemas.openxmlformats.org/officeDocument/2006/relationships/image" Target="../media/image187.emf"/><Relationship Id="rId35" Type="http://schemas.openxmlformats.org/officeDocument/2006/relationships/customXml" Target="../ink/ink177.xml"/><Relationship Id="rId43" Type="http://schemas.openxmlformats.org/officeDocument/2006/relationships/customXml" Target="../ink/ink1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6.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image" Target="../media/image13.png"/><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6.emf"/><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2.xml"/><Relationship Id="rId16" Type="http://schemas.openxmlformats.org/officeDocument/2006/relationships/image" Target="../media/image8.emf"/><Relationship Id="rId20" Type="http://schemas.openxmlformats.org/officeDocument/2006/relationships/image" Target="../media/image10.emf"/><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3.emf"/><Relationship Id="rId11" Type="http://schemas.openxmlformats.org/officeDocument/2006/relationships/customXml" Target="../ink/ink5.xml"/><Relationship Id="rId24" Type="http://schemas.openxmlformats.org/officeDocument/2006/relationships/image" Target="../media/image12.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emf"/><Relationship Id="rId10" Type="http://schemas.openxmlformats.org/officeDocument/2006/relationships/image" Target="../media/image5.emf"/><Relationship Id="rId19" Type="http://schemas.openxmlformats.org/officeDocument/2006/relationships/customXml" Target="../ink/ink9.xml"/><Relationship Id="rId4" Type="http://schemas.openxmlformats.org/officeDocument/2006/relationships/image" Target="../media/image14.png"/><Relationship Id="rId9" Type="http://schemas.openxmlformats.org/officeDocument/2006/relationships/customXml" Target="../ink/ink4.xml"/><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customXml" Target="../ink/ink13.xml"/><Relationship Id="rId30"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3119061" y="70138"/>
            <a:ext cx="6481070" cy="523220"/>
          </a:xfrm>
          <a:prstGeom prst="rect">
            <a:avLst/>
          </a:prstGeom>
          <a:noFill/>
        </p:spPr>
        <p:txBody>
          <a:bodyPr wrap="none" rtlCol="0">
            <a:spAutoFit/>
          </a:bodyPr>
          <a:lstStyle/>
          <a:p>
            <a:r>
              <a:rPr lang="de-DE" sz="2800" b="1" dirty="0" smtClean="0"/>
              <a:t>Öffentliche Finanzen und 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smtClean="0"/>
              <a:t>Wilhelmshaven</a:t>
            </a:r>
            <a:endParaRPr lang="de-DE" sz="2000" b="1" dirty="0"/>
          </a:p>
        </p:txBody>
      </p:sp>
      <p:sp>
        <p:nvSpPr>
          <p:cNvPr id="12" name="Textfeld 11"/>
          <p:cNvSpPr txBox="1"/>
          <p:nvPr/>
        </p:nvSpPr>
        <p:spPr>
          <a:xfrm>
            <a:off x="0" y="5568375"/>
            <a:ext cx="3994042" cy="954107"/>
          </a:xfrm>
          <a:prstGeom prst="rect">
            <a:avLst/>
          </a:prstGeom>
          <a:noFill/>
        </p:spPr>
        <p:txBody>
          <a:bodyPr wrap="none" rtlCol="0">
            <a:spAutoFit/>
          </a:bodyPr>
          <a:lstStyle/>
          <a:p>
            <a:pPr algn="ctr"/>
            <a:r>
              <a:rPr lang="de-DE" sz="1400" b="1" dirty="0" smtClean="0"/>
              <a:t>Prof. Dr. </a:t>
            </a:r>
            <a:r>
              <a:rPr lang="de-DE" sz="1400" b="1" dirty="0"/>
              <a:t>B</a:t>
            </a:r>
            <a:r>
              <a:rPr lang="de-DE" sz="1400" b="1" dirty="0" smtClean="0"/>
              <a:t>ernhard Köster</a:t>
            </a:r>
          </a:p>
          <a:p>
            <a:pPr algn="ctr"/>
            <a:r>
              <a:rPr lang="de-DE" sz="1400" b="1" dirty="0" smtClean="0"/>
              <a:t>Jade-Hochschule Wilhelmshaven</a:t>
            </a:r>
          </a:p>
          <a:p>
            <a:pPr algn="ctr"/>
            <a:r>
              <a:rPr lang="de-DE" sz="1400" b="1" dirty="0"/>
              <a:t>2</a:t>
            </a:r>
            <a:r>
              <a:rPr lang="de-DE" sz="1400" b="1" dirty="0" smtClean="0"/>
              <a:t>. Termin </a:t>
            </a:r>
            <a:r>
              <a:rPr lang="de-DE" sz="1400" b="1" dirty="0" err="1" smtClean="0"/>
              <a:t>WiSe</a:t>
            </a:r>
            <a:r>
              <a:rPr lang="de-DE" sz="1400" b="1" dirty="0" smtClean="0"/>
              <a:t> 2021</a:t>
            </a:r>
          </a:p>
          <a:p>
            <a:pPr algn="ctr"/>
            <a:r>
              <a:rPr lang="de-DE" sz="1400" b="1" dirty="0">
                <a:hlinkClick r:id="rId4"/>
              </a:rPr>
              <a:t>http://</a:t>
            </a:r>
            <a:r>
              <a:rPr lang="de-DE" sz="1400" b="1" dirty="0" smtClean="0">
                <a:hlinkClick r:id="rId4"/>
              </a:rPr>
              <a:t>www.bernhardkoester.de/video/inhalt.html</a:t>
            </a:r>
            <a:endParaRPr lang="de-DE" sz="1400" b="1" dirty="0"/>
          </a:p>
        </p:txBody>
      </p:sp>
      <p:sp>
        <p:nvSpPr>
          <p:cNvPr id="13" name="Textfeld 12"/>
          <p:cNvSpPr txBox="1"/>
          <p:nvPr/>
        </p:nvSpPr>
        <p:spPr>
          <a:xfrm>
            <a:off x="3717774" y="1120334"/>
            <a:ext cx="4422877" cy="3108543"/>
          </a:xfrm>
          <a:prstGeom prst="rect">
            <a:avLst/>
          </a:prstGeom>
          <a:noFill/>
        </p:spPr>
        <p:txBody>
          <a:bodyPr wrap="none" rtlCol="0">
            <a:spAutoFit/>
          </a:bodyPr>
          <a:lstStyle/>
          <a:p>
            <a:pPr algn="ctr"/>
            <a:r>
              <a:rPr lang="de-DE" sz="2800" b="1" u="sng" dirty="0" smtClean="0"/>
              <a:t>Diese Vorlesung wird in Bild</a:t>
            </a:r>
          </a:p>
          <a:p>
            <a:pPr algn="ctr"/>
            <a:r>
              <a:rPr lang="de-DE" sz="2800" b="1" u="sng" dirty="0"/>
              <a:t>u</a:t>
            </a:r>
            <a:r>
              <a:rPr lang="de-DE" sz="2800" b="1" u="sng" dirty="0" smtClean="0"/>
              <a:t>nd Ton des</a:t>
            </a:r>
          </a:p>
          <a:p>
            <a:pPr algn="ctr"/>
            <a:r>
              <a:rPr lang="de-DE" sz="2800" b="1" u="sng" dirty="0" smtClean="0"/>
              <a:t>Dozenten</a:t>
            </a:r>
          </a:p>
          <a:p>
            <a:pPr algn="ctr"/>
            <a:r>
              <a:rPr lang="de-DE" sz="2800" b="1" u="sng" dirty="0" smtClean="0"/>
              <a:t>mitgeschnitten</a:t>
            </a:r>
          </a:p>
          <a:p>
            <a:pPr algn="ctr"/>
            <a:r>
              <a:rPr lang="de-DE" sz="2800" b="1" u="sng" dirty="0"/>
              <a:t>u</a:t>
            </a:r>
            <a:r>
              <a:rPr lang="de-DE" sz="2800" b="1" u="sng" dirty="0" smtClean="0"/>
              <a:t>nd anschließend online zur</a:t>
            </a:r>
          </a:p>
          <a:p>
            <a:pPr algn="ctr"/>
            <a:r>
              <a:rPr lang="de-DE" sz="2800" b="1" u="sng" dirty="0" smtClean="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10559920" y="383200"/>
              <a:ext cx="918720" cy="1137240"/>
            </p14:xfrm>
          </p:contentPart>
        </mc:Choice>
        <mc:Fallback xmlns="">
          <p:pic>
            <p:nvPicPr>
              <p:cNvPr id="6" name="Freihand 5"/>
              <p:cNvPicPr/>
              <p:nvPr/>
            </p:nvPicPr>
            <p:blipFill>
              <a:blip r:embed="rId6"/>
              <a:stretch>
                <a:fillRect/>
              </a:stretch>
            </p:blipFill>
            <p:spPr>
              <a:xfrm>
                <a:off x="10542640" y="364840"/>
                <a:ext cx="953280" cy="1172880"/>
              </a:xfrm>
              <a:prstGeom prst="rect">
                <a:avLst/>
              </a:prstGeom>
            </p:spPr>
          </p:pic>
        </mc:Fallback>
      </mc:AlternateContent>
    </p:spTree>
    <p:extLst>
      <p:ext uri="{BB962C8B-B14F-4D97-AF65-F5344CB8AC3E}">
        <p14:creationId xmlns:p14="http://schemas.microsoft.com/office/powerpoint/2010/main" val="38520943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7"/>
          <p:cNvGrpSpPr/>
          <p:nvPr/>
        </p:nvGrpSpPr>
        <p:grpSpPr>
          <a:xfrm>
            <a:off x="716931" y="3581737"/>
            <a:ext cx="1894207" cy="1097480"/>
            <a:chOff x="683568" y="4316903"/>
            <a:chExt cx="2088232" cy="1209896"/>
          </a:xfrm>
        </p:grpSpPr>
        <p:sp>
          <p:nvSpPr>
            <p:cNvPr id="18" name="TextBox 18"/>
            <p:cNvSpPr txBox="1"/>
            <p:nvPr/>
          </p:nvSpPr>
          <p:spPr>
            <a:xfrm>
              <a:off x="683568" y="4316903"/>
              <a:ext cx="1894792" cy="12098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sym typeface="Wingdings" panose="05000000000000000000" pitchFamily="2" charset="2"/>
                </a:rPr>
                <a:t/>
              </a:r>
              <a:br>
                <a:rPr lang="en-US" sz="1633" dirty="0">
                  <a:latin typeface="Times New Roman" panose="02020603050405020304" pitchFamily="18" charset="0"/>
                  <a:cs typeface="Times New Roman" panose="02020603050405020304" pitchFamily="18" charset="0"/>
                  <a:sym typeface="Wingdings" panose="05000000000000000000" pitchFamily="2" charset="2"/>
                </a:rPr>
              </a:b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a:latin typeface="Times New Roman" panose="02020603050405020304" pitchFamily="18" charset="0"/>
                  <a:cs typeface="Times New Roman" panose="02020603050405020304" pitchFamily="18" charset="0"/>
                  <a:sym typeface="Wingdings" panose="05000000000000000000" pitchFamily="2" charset="2"/>
                </a:rPr>
                <a:t/>
              </a:r>
              <a:br>
                <a:rPr lang="en-US" sz="1633" dirty="0">
                  <a:latin typeface="Times New Roman" panose="02020603050405020304" pitchFamily="18" charset="0"/>
                  <a:cs typeface="Times New Roman" panose="02020603050405020304" pitchFamily="18" charset="0"/>
                  <a:sym typeface="Wingdings" panose="05000000000000000000" pitchFamily="2" charset="2"/>
                </a:rPr>
              </a:br>
              <a:r>
                <a:rPr lang="en-US" sz="1633" dirty="0">
                  <a:latin typeface="Times New Roman" panose="02020603050405020304" pitchFamily="18" charset="0"/>
                  <a:cs typeface="Times New Roman" panose="02020603050405020304" pitchFamily="18" charset="0"/>
                  <a:sym typeface="Wingdings" panose="05000000000000000000" pitchFamily="2" charset="2"/>
                </a:rPr>
                <a:t>                             </a:t>
              </a:r>
              <a:br>
                <a:rPr lang="en-US" sz="1633" dirty="0">
                  <a:latin typeface="Times New Roman" panose="02020603050405020304" pitchFamily="18" charset="0"/>
                  <a:cs typeface="Times New Roman" panose="02020603050405020304" pitchFamily="18" charset="0"/>
                  <a:sym typeface="Wingdings" panose="05000000000000000000" pitchFamily="2" charset="2"/>
                </a:rPr>
              </a:br>
              <a:r>
                <a:rPr lang="en-US" sz="1633" dirty="0">
                  <a:latin typeface="Times New Roman" panose="02020603050405020304" pitchFamily="18" charset="0"/>
                  <a:cs typeface="Times New Roman" panose="02020603050405020304" pitchFamily="18" charset="0"/>
                  <a:sym typeface="Wingdings" panose="05000000000000000000" pitchFamily="2" charset="2"/>
                </a:rPr>
                <a:t>	 </a:t>
              </a: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4"/>
                <p:cNvSpPr txBox="1"/>
                <p:nvPr/>
              </p:nvSpPr>
              <p:spPr>
                <a:xfrm>
                  <a:off x="1043608" y="4468686"/>
                  <a:ext cx="1728192" cy="6680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𝑃𝑊</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1</m:t>
                            </m:r>
                          </m:num>
                          <m:den>
                            <m:r>
                              <a:rPr lang="de-DE" sz="1633" i="1">
                                <a:latin typeface="Cambria Math" panose="02040503050406030204" pitchFamily="18" charset="0"/>
                              </a:rPr>
                              <m:t>5</m:t>
                            </m:r>
                          </m:den>
                        </m:f>
                      </m:oMath>
                    </m:oMathPara>
                  </a14:m>
                  <a:endParaRPr lang="en-US" sz="1633" dirty="0">
                    <a:latin typeface="Times New Roman" panose="02020603050405020304" pitchFamily="18" charset="0"/>
                    <a:cs typeface="Times New Roman" panose="02020603050405020304" pitchFamily="18" charset="0"/>
                  </a:endParaRPr>
                </a:p>
              </p:txBody>
            </p:sp>
          </mc:Choice>
          <mc:Fallback xmlns="">
            <p:sp>
              <p:nvSpPr>
                <p:cNvPr id="19" name="TextBox 14"/>
                <p:cNvSpPr txBox="1">
                  <a:spLocks noRot="1" noChangeAspect="1" noMove="1" noResize="1" noEditPoints="1" noAdjustHandles="1" noChangeArrowheads="1" noChangeShapeType="1" noTextEdit="1"/>
                </p:cNvSpPr>
                <p:nvPr/>
              </p:nvSpPr>
              <p:spPr>
                <a:xfrm>
                  <a:off x="1043608" y="4468686"/>
                  <a:ext cx="1728192" cy="668002"/>
                </a:xfrm>
                <a:prstGeom prst="rect">
                  <a:avLst/>
                </a:prstGeom>
                <a:blipFill>
                  <a:blip r:embed="rId3"/>
                  <a:stretch>
                    <a:fillRect/>
                  </a:stretch>
                </a:blipFill>
              </p:spPr>
              <p:txBody>
                <a:bodyPr/>
                <a:lstStyle/>
                <a:p>
                  <a:r>
                    <a:rPr lang="de-DE">
                      <a:noFill/>
                    </a:rPr>
                    <a:t> </a:t>
                  </a:r>
                </a:p>
              </p:txBody>
            </p:sp>
          </mc:Fallback>
        </mc:AlternateContent>
      </p:grpSp>
      <mc:AlternateContent xmlns:mc="http://schemas.openxmlformats.org/markup-compatibility/2006" xmlns:a14="http://schemas.microsoft.com/office/drawing/2010/main">
        <mc:Choice Requires="a14">
          <p:sp>
            <p:nvSpPr>
              <p:cNvPr id="14" name="TextBox 13"/>
              <p:cNvSpPr txBox="1"/>
              <p:nvPr/>
            </p:nvSpPr>
            <p:spPr>
              <a:xfrm>
                <a:off x="621395" y="5317575"/>
                <a:ext cx="8151233" cy="70692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f>
                      <m:fPr>
                        <m:ctrlPr>
                          <a:rPr lang="en-US" sz="1633" b="1" i="1" smtClean="0">
                            <a:latin typeface="Cambria Math" panose="02040503050406030204" pitchFamily="18" charset="0"/>
                          </a:rPr>
                        </m:ctrlPr>
                      </m:fPr>
                      <m:num>
                        <m:r>
                          <a:rPr lang="de-DE" sz="1633" b="1" i="1">
                            <a:latin typeface="Cambria Math"/>
                          </a:rPr>
                          <m:t>𝟏</m:t>
                        </m:r>
                      </m:num>
                      <m:den>
                        <m:r>
                          <a:rPr lang="de-DE" sz="1633" b="1" i="1">
                            <a:latin typeface="Cambria Math"/>
                          </a:rPr>
                          <m:t>𝟓</m:t>
                        </m:r>
                      </m:den>
                    </m:f>
                    <m:r>
                      <a:rPr lang="de-DE" sz="1633" b="1" i="1">
                        <a:latin typeface="Cambria Math"/>
                      </a:rPr>
                      <m:t>&lt;</m:t>
                    </m:r>
                    <m:f>
                      <m:fPr>
                        <m:ctrlPr>
                          <a:rPr lang="de-DE" sz="1633" b="1" i="1">
                            <a:latin typeface="Cambria Math" panose="02040503050406030204" pitchFamily="18" charset="0"/>
                          </a:rPr>
                        </m:ctrlPr>
                      </m:fPr>
                      <m:num>
                        <m:r>
                          <a:rPr lang="de-DE" sz="1633" b="1" i="1">
                            <a:latin typeface="Cambria Math"/>
                          </a:rPr>
                          <m:t>𝟐</m:t>
                        </m:r>
                      </m:num>
                      <m:den>
                        <m:r>
                          <a:rPr lang="de-DE" sz="1633" b="1" i="1">
                            <a:latin typeface="Cambria Math"/>
                          </a:rPr>
                          <m:t>𝟑</m:t>
                        </m:r>
                      </m:den>
                    </m:f>
                  </m:oMath>
                </a14:m>
                <a:r>
                  <a:rPr lang="en-US" sz="1633" b="1" dirty="0" smtClean="0">
                    <a:latin typeface="Times New Roman" panose="02020603050405020304" pitchFamily="18" charset="0"/>
                    <a:cs typeface="Times New Roman" panose="02020603050405020304" pitchFamily="18" charset="0"/>
                  </a:rPr>
                  <a:t>	Portugal </a:t>
                </a:r>
                <a:r>
                  <a:rPr lang="en-US" sz="1633" b="1" dirty="0">
                    <a:latin typeface="Times New Roman" panose="02020603050405020304" pitchFamily="18" charset="0"/>
                    <a:cs typeface="Times New Roman" panose="02020603050405020304" pitchFamily="18" charset="0"/>
                  </a:rPr>
                  <a:t>hat </a:t>
                </a:r>
                <a:r>
                  <a:rPr lang="en-US" sz="1633" b="1" dirty="0" err="1">
                    <a:latin typeface="Times New Roman" panose="02020603050405020304" pitchFamily="18" charset="0"/>
                    <a:cs typeface="Times New Roman" panose="02020603050405020304" pitchFamily="18" charset="0"/>
                  </a:rPr>
                  <a:t>einen</a:t>
                </a:r>
                <a:r>
                  <a:rPr lang="en-US" sz="1633" b="1" dirty="0">
                    <a:latin typeface="Times New Roman" panose="02020603050405020304" pitchFamily="18" charset="0"/>
                    <a:cs typeface="Times New Roman" panose="02020603050405020304" pitchFamily="18" charset="0"/>
                  </a:rPr>
                  <a:t> </a:t>
                </a:r>
                <a:r>
                  <a:rPr lang="en-US" sz="1633" b="1" dirty="0" err="1">
                    <a:latin typeface="Times New Roman" panose="02020603050405020304" pitchFamily="18" charset="0"/>
                    <a:cs typeface="Times New Roman" panose="02020603050405020304" pitchFamily="18" charset="0"/>
                  </a:rPr>
                  <a:t>kompartiven</a:t>
                </a:r>
                <a:r>
                  <a:rPr lang="en-US" sz="1633" b="1" dirty="0">
                    <a:latin typeface="Times New Roman" panose="02020603050405020304" pitchFamily="18" charset="0"/>
                    <a:cs typeface="Times New Roman" panose="02020603050405020304" pitchFamily="18" charset="0"/>
                  </a:rPr>
                  <a:t> </a:t>
                </a:r>
                <a:r>
                  <a:rPr lang="en-US" sz="1633" b="1" dirty="0" err="1">
                    <a:latin typeface="Times New Roman" panose="02020603050405020304" pitchFamily="18" charset="0"/>
                    <a:cs typeface="Times New Roman" panose="02020603050405020304" pitchFamily="18" charset="0"/>
                  </a:rPr>
                  <a:t>Vorteil</a:t>
                </a:r>
                <a:r>
                  <a:rPr lang="en-US" sz="1633" b="1" dirty="0">
                    <a:latin typeface="Times New Roman" panose="02020603050405020304" pitchFamily="18" charset="0"/>
                    <a:cs typeface="Times New Roman" panose="02020603050405020304" pitchFamily="18" charset="0"/>
                  </a:rPr>
                  <a:t> in der </a:t>
                </a:r>
                <a:r>
                  <a:rPr lang="en-US" sz="1633" b="1" dirty="0" err="1">
                    <a:latin typeface="Times New Roman" panose="02020603050405020304" pitchFamily="18" charset="0"/>
                    <a:cs typeface="Times New Roman" panose="02020603050405020304" pitchFamily="18" charset="0"/>
                  </a:rPr>
                  <a:t>Produktion</a:t>
                </a:r>
                <a:r>
                  <a:rPr lang="en-US" sz="1633" b="1" dirty="0">
                    <a:latin typeface="Times New Roman" panose="02020603050405020304" pitchFamily="18" charset="0"/>
                    <a:cs typeface="Times New Roman" panose="02020603050405020304" pitchFamily="18" charset="0"/>
                  </a:rPr>
                  <a:t> von </a:t>
                </a:r>
                <a:r>
                  <a:rPr lang="en-US" sz="1633" b="1" dirty="0" err="1" smtClean="0">
                    <a:latin typeface="Times New Roman" panose="02020603050405020304" pitchFamily="18" charset="0"/>
                    <a:cs typeface="Times New Roman" panose="02020603050405020304" pitchFamily="18" charset="0"/>
                  </a:rPr>
                  <a:t>Kleidung</a:t>
                </a:r>
                <a:r>
                  <a:rPr lang="en-US" sz="1633" b="1" dirty="0" smtClean="0">
                    <a:latin typeface="Times New Roman" panose="02020603050405020304" pitchFamily="18" charset="0"/>
                    <a:cs typeface="Times New Roman" panose="02020603050405020304" pitchFamily="18" charset="0"/>
                  </a:rPr>
                  <a:t>, </a:t>
                </a:r>
                <a:r>
                  <a:rPr lang="en-US" sz="1633" b="1" dirty="0" err="1" smtClean="0">
                    <a:latin typeface="Times New Roman" panose="02020603050405020304" pitchFamily="18" charset="0"/>
                    <a:cs typeface="Times New Roman" panose="02020603050405020304" pitchFamily="18" charset="0"/>
                  </a:rPr>
                  <a:t>denn</a:t>
                </a:r>
                <a:r>
                  <a:rPr lang="en-US" sz="1633" b="1" dirty="0" smtClean="0">
                    <a:latin typeface="Times New Roman" panose="02020603050405020304" pitchFamily="18" charset="0"/>
                    <a:cs typeface="Times New Roman" panose="02020603050405020304" pitchFamily="18" charset="0"/>
                  </a:rPr>
                  <a:t> 	Portugal muss </a:t>
                </a:r>
                <a:r>
                  <a:rPr lang="en-US" sz="1633" b="1" dirty="0" err="1" smtClean="0">
                    <a:latin typeface="Times New Roman" panose="02020603050405020304" pitchFamily="18" charset="0"/>
                    <a:cs typeface="Times New Roman" panose="02020603050405020304" pitchFamily="18" charset="0"/>
                  </a:rPr>
                  <a:t>für</a:t>
                </a:r>
                <a:r>
                  <a:rPr lang="en-US" sz="1633" b="1" dirty="0" smtClean="0">
                    <a:latin typeface="Times New Roman" panose="02020603050405020304" pitchFamily="18" charset="0"/>
                    <a:cs typeface="Times New Roman" panose="02020603050405020304" pitchFamily="18" charset="0"/>
                  </a:rPr>
                  <a:t> 1 </a:t>
                </a:r>
                <a:r>
                  <a:rPr lang="en-US" sz="1633" b="1" dirty="0" err="1" smtClean="0">
                    <a:latin typeface="Times New Roman" panose="02020603050405020304" pitchFamily="18" charset="0"/>
                    <a:cs typeface="Times New Roman" panose="02020603050405020304" pitchFamily="18" charset="0"/>
                  </a:rPr>
                  <a:t>Kleid</a:t>
                </a:r>
                <a:r>
                  <a:rPr lang="en-US" sz="1633" b="1" dirty="0" smtClean="0">
                    <a:latin typeface="Times New Roman" panose="02020603050405020304" pitchFamily="18" charset="0"/>
                    <a:cs typeface="Times New Roman" panose="02020603050405020304" pitchFamily="18" charset="0"/>
                  </a:rPr>
                  <a:t> auf </a:t>
                </a:r>
                <a:r>
                  <a:rPr lang="en-US" sz="1633" b="1" dirty="0" err="1" smtClean="0">
                    <a:latin typeface="Times New Roman" panose="02020603050405020304" pitchFamily="18" charset="0"/>
                    <a:cs typeface="Times New Roman" panose="02020603050405020304" pitchFamily="18" charset="0"/>
                  </a:rPr>
                  <a:t>weniger</a:t>
                </a:r>
                <a:r>
                  <a:rPr lang="en-US" sz="1633" b="1" dirty="0" smtClean="0">
                    <a:latin typeface="Times New Roman" panose="02020603050405020304" pitchFamily="18" charset="0"/>
                    <a:cs typeface="Times New Roman" panose="02020603050405020304" pitchFamily="18" charset="0"/>
                  </a:rPr>
                  <a:t> Liter Wein </a:t>
                </a:r>
                <a:r>
                  <a:rPr lang="en-US" sz="1633" b="1" dirty="0" err="1" smtClean="0">
                    <a:latin typeface="Times New Roman" panose="02020603050405020304" pitchFamily="18" charset="0"/>
                    <a:cs typeface="Times New Roman" panose="02020603050405020304" pitchFamily="18" charset="0"/>
                  </a:rPr>
                  <a:t>verzichten</a:t>
                </a:r>
                <a:r>
                  <a:rPr lang="en-US" sz="1633" b="1" dirty="0" smtClean="0">
                    <a:latin typeface="Times New Roman" panose="02020603050405020304" pitchFamily="18" charset="0"/>
                    <a:cs typeface="Times New Roman" panose="02020603050405020304" pitchFamily="18" charset="0"/>
                  </a:rPr>
                  <a:t> </a:t>
                </a:r>
                <a:r>
                  <a:rPr lang="en-US" sz="1633" b="1" dirty="0" err="1" smtClean="0">
                    <a:latin typeface="Times New Roman" panose="02020603050405020304" pitchFamily="18" charset="0"/>
                    <a:cs typeface="Times New Roman" panose="02020603050405020304" pitchFamily="18" charset="0"/>
                  </a:rPr>
                  <a:t>als</a:t>
                </a:r>
                <a:r>
                  <a:rPr lang="en-US" sz="1633" b="1" dirty="0" smtClean="0">
                    <a:latin typeface="Times New Roman" panose="02020603050405020304" pitchFamily="18" charset="0"/>
                    <a:cs typeface="Times New Roman" panose="02020603050405020304" pitchFamily="18" charset="0"/>
                  </a:rPr>
                  <a:t> UK </a:t>
                </a:r>
                <a:endParaRPr lang="en-US" sz="1633" b="1" dirty="0">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21395" y="5317575"/>
                <a:ext cx="8151233" cy="706925"/>
              </a:xfrm>
              <a:prstGeom prst="rect">
                <a:avLst/>
              </a:prstGeom>
              <a:blipFill>
                <a:blip r:embed="rId4"/>
                <a:stretch>
                  <a:fillRect b="-11207"/>
                </a:stretch>
              </a:blipFill>
            </p:spPr>
            <p:txBody>
              <a:bodyPr/>
              <a:lstStyle/>
              <a:p>
                <a:r>
                  <a:rPr lang="de-DE">
                    <a:noFill/>
                  </a:rPr>
                  <a:t> </a:t>
                </a:r>
              </a:p>
            </p:txBody>
          </p:sp>
        </mc:Fallback>
      </mc:AlternateContent>
      <p:grpSp>
        <p:nvGrpSpPr>
          <p:cNvPr id="15" name="Group 21"/>
          <p:cNvGrpSpPr/>
          <p:nvPr/>
        </p:nvGrpSpPr>
        <p:grpSpPr>
          <a:xfrm>
            <a:off x="343402" y="4499896"/>
            <a:ext cx="2327588" cy="1097480"/>
            <a:chOff x="683568" y="4316903"/>
            <a:chExt cx="2566004" cy="1209896"/>
          </a:xfrm>
        </p:grpSpPr>
        <p:sp>
          <p:nvSpPr>
            <p:cNvPr id="16" name="TextBox 22"/>
            <p:cNvSpPr txBox="1"/>
            <p:nvPr/>
          </p:nvSpPr>
          <p:spPr>
            <a:xfrm>
              <a:off x="683568" y="4316903"/>
              <a:ext cx="1894791" cy="12098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sym typeface="Wingdings" panose="05000000000000000000" pitchFamily="2" charset="2"/>
                </a:rPr>
                <a:t/>
              </a:r>
              <a:br>
                <a:rPr lang="en-US" sz="1633" dirty="0">
                  <a:latin typeface="Times New Roman" panose="02020603050405020304" pitchFamily="18" charset="0"/>
                  <a:cs typeface="Times New Roman" panose="02020603050405020304" pitchFamily="18" charset="0"/>
                  <a:sym typeface="Wingdings" panose="05000000000000000000" pitchFamily="2" charset="2"/>
                </a:rPr>
              </a:b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UK: </a:t>
              </a:r>
              <a:r>
                <a:rPr lang="en-US" sz="1633" dirty="0">
                  <a:latin typeface="Times New Roman" panose="02020603050405020304" pitchFamily="18" charset="0"/>
                  <a:cs typeface="Times New Roman" panose="02020603050405020304" pitchFamily="18" charset="0"/>
                  <a:sym typeface="Wingdings" panose="05000000000000000000" pitchFamily="2" charset="2"/>
                </a:rPr>
                <a:t/>
              </a:r>
              <a:br>
                <a:rPr lang="en-US" sz="1633" dirty="0">
                  <a:latin typeface="Times New Roman" panose="02020603050405020304" pitchFamily="18" charset="0"/>
                  <a:cs typeface="Times New Roman" panose="02020603050405020304" pitchFamily="18" charset="0"/>
                  <a:sym typeface="Wingdings" panose="05000000000000000000" pitchFamily="2" charset="2"/>
                </a:rPr>
              </a:br>
              <a:r>
                <a:rPr lang="en-US" sz="1633" dirty="0">
                  <a:latin typeface="Times New Roman" panose="02020603050405020304" pitchFamily="18" charset="0"/>
                  <a:cs typeface="Times New Roman" panose="02020603050405020304" pitchFamily="18" charset="0"/>
                  <a:sym typeface="Wingdings" panose="05000000000000000000" pitchFamily="2" charset="2"/>
                </a:rPr>
                <a:t>                             </a:t>
              </a:r>
              <a:br>
                <a:rPr lang="en-US" sz="1633" dirty="0">
                  <a:latin typeface="Times New Roman" panose="02020603050405020304" pitchFamily="18" charset="0"/>
                  <a:cs typeface="Times New Roman" panose="02020603050405020304" pitchFamily="18" charset="0"/>
                  <a:sym typeface="Wingdings" panose="05000000000000000000" pitchFamily="2" charset="2"/>
                </a:rPr>
              </a:br>
              <a:r>
                <a:rPr lang="en-US" sz="1633" dirty="0">
                  <a:latin typeface="Times New Roman" panose="02020603050405020304" pitchFamily="18" charset="0"/>
                  <a:cs typeface="Times New Roman" panose="02020603050405020304" pitchFamily="18" charset="0"/>
                  <a:sym typeface="Wingdings" panose="05000000000000000000" pitchFamily="2" charset="2"/>
                </a:rPr>
                <a:t>	 </a:t>
              </a: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23"/>
                <p:cNvSpPr txBox="1"/>
                <p:nvPr/>
              </p:nvSpPr>
              <p:spPr>
                <a:xfrm>
                  <a:off x="1521380" y="4473210"/>
                  <a:ext cx="1728192" cy="6918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de-DE" sz="1633"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2</m:t>
                            </m:r>
                          </m:num>
                          <m:den>
                            <m:r>
                              <a:rPr lang="de-DE" sz="1633" i="1">
                                <a:latin typeface="Cambria Math" panose="02040503050406030204" pitchFamily="18" charset="0"/>
                              </a:rPr>
                              <m:t>3</m:t>
                            </m:r>
                          </m:den>
                        </m:f>
                      </m:oMath>
                    </m:oMathPara>
                  </a14:m>
                  <a:endParaRPr lang="en-US" sz="1633" dirty="0">
                    <a:latin typeface="Times New Roman" panose="02020603050405020304" pitchFamily="18" charset="0"/>
                    <a:cs typeface="Times New Roman" panose="02020603050405020304" pitchFamily="18" charset="0"/>
                  </a:endParaRPr>
                </a:p>
              </p:txBody>
            </p:sp>
          </mc:Choice>
          <mc:Fallback xmlns="">
            <p:sp>
              <p:nvSpPr>
                <p:cNvPr id="17" name="TextBox 23"/>
                <p:cNvSpPr txBox="1">
                  <a:spLocks noRot="1" noChangeAspect="1" noMove="1" noResize="1" noEditPoints="1" noAdjustHandles="1" noChangeArrowheads="1" noChangeShapeType="1" noTextEdit="1"/>
                </p:cNvSpPr>
                <p:nvPr/>
              </p:nvSpPr>
              <p:spPr>
                <a:xfrm>
                  <a:off x="1521380" y="4473210"/>
                  <a:ext cx="1728192" cy="691895"/>
                </a:xfrm>
                <a:prstGeom prst="rect">
                  <a:avLst/>
                </a:prstGeom>
                <a:blipFill>
                  <a:blip r:embed="rId5"/>
                  <a:stretch>
                    <a:fillRect/>
                  </a:stretch>
                </a:blipFill>
              </p:spPr>
              <p:txBody>
                <a:bodyPr/>
                <a:lstStyle/>
                <a:p>
                  <a:r>
                    <a:rPr lang="de-DE">
                      <a:noFill/>
                    </a:rPr>
                    <a:t> </a:t>
                  </a:r>
                </a:p>
              </p:txBody>
            </p:sp>
          </mc:Fallback>
        </mc:AlternateContent>
      </p:grpSp>
      <p:sp>
        <p:nvSpPr>
          <p:cNvPr id="21" name="TextBox 6">
            <a:extLst>
              <a:ext uri="{FF2B5EF4-FFF2-40B4-BE49-F238E27FC236}">
                <a16:creationId xmlns:a16="http://schemas.microsoft.com/office/drawing/2014/main" id="{BBC7A274-E9CD-488D-AA2B-5249E80A5849}"/>
              </a:ext>
            </a:extLst>
          </p:cNvPr>
          <p:cNvSpPr txBox="1"/>
          <p:nvPr/>
        </p:nvSpPr>
        <p:spPr>
          <a:xfrm>
            <a:off x="2503539" y="2789078"/>
            <a:ext cx="782310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Diesmal</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a:latin typeface="Times New Roman" panose="02020603050405020304" pitchFamily="18" charset="0"/>
                <a:cs typeface="Times New Roman" panose="02020603050405020304" pitchFamily="18" charset="0"/>
                <a:sym typeface="Wingdings" panose="05000000000000000000" pitchFamily="2" charset="2"/>
              </a:rPr>
              <a:t>von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Kleidung</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a:latin typeface="Times New Roman" panose="02020603050405020304" pitchFamily="18" charset="0"/>
                <a:cs typeface="Times New Roman" panose="02020603050405020304" pitchFamily="18" charset="0"/>
                <a:sym typeface="Wingdings" panose="05000000000000000000" pitchFamily="2" charset="2"/>
              </a:rPr>
              <a:t>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Wein</a:t>
            </a:r>
            <a:endParaRPr lang="en-US" sz="1633" b="1"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ACEBB222-A7BE-4C22-BFFC-C73936D65D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3" name="Inhaltsplatzhalter 2">
            <a:extLst>
              <a:ext uri="{FF2B5EF4-FFF2-40B4-BE49-F238E27FC236}">
                <a16:creationId xmlns:a16="http://schemas.microsoft.com/office/drawing/2014/main" id="{E163B29F-84DA-4974-A597-3DA8D0DA92A1}"/>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6">
                <a:extLst>
                  <a:ext uri="{FF2B5EF4-FFF2-40B4-BE49-F238E27FC236}">
                    <a16:creationId xmlns:a16="http://schemas.microsoft.com/office/drawing/2014/main" id="{BBC7A274-E9CD-488D-AA2B-5249E80A5849}"/>
                  </a:ext>
                </a:extLst>
              </p:cNvPr>
              <p:cNvSpPr txBox="1"/>
              <p:nvPr/>
            </p:nvSpPr>
            <p:spPr>
              <a:xfrm>
                <a:off x="2817497" y="3832625"/>
                <a:ext cx="4560800" cy="44909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Für 1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Kleid</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verzichtet</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Portugal auf  </a:t>
                </a:r>
                <a14:m>
                  <m:oMath xmlns:m="http://schemas.openxmlformats.org/officeDocument/2006/math">
                    <m:f>
                      <m:fPr>
                        <m:ctrlPr>
                          <a:rPr lang="de-DE" sz="1633" i="1">
                            <a:latin typeface="Cambria Math" panose="02040503050406030204" pitchFamily="18" charset="0"/>
                          </a:rPr>
                        </m:ctrlPr>
                      </m:fPr>
                      <m:num>
                        <m:r>
                          <a:rPr lang="de-DE" sz="1633" i="1">
                            <a:latin typeface="Cambria Math" panose="02040503050406030204" pitchFamily="18" charset="0"/>
                          </a:rPr>
                          <m:t>1</m:t>
                        </m:r>
                      </m:num>
                      <m:den>
                        <m:r>
                          <a:rPr lang="de-DE" sz="1633" i="1">
                            <a:latin typeface="Cambria Math" panose="02040503050406030204" pitchFamily="18" charset="0"/>
                          </a:rPr>
                          <m:t>5</m:t>
                        </m:r>
                      </m:den>
                    </m:f>
                    <m:r>
                      <a:rPr lang="de-DE" sz="1633" b="0" i="0" smtClean="0">
                        <a:latin typeface="Cambria Math" panose="02040503050406030204" pitchFamily="18" charset="0"/>
                      </a:rPr>
                      <m:t>=0,2</m:t>
                    </m:r>
                  </m:oMath>
                </a14:m>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L Wein </a:t>
                </a:r>
                <a:endParaRPr lang="en-US" sz="1633" dirty="0">
                  <a:latin typeface="Times New Roman" panose="02020603050405020304" pitchFamily="18" charset="0"/>
                  <a:cs typeface="Times New Roman" panose="02020603050405020304" pitchFamily="18" charset="0"/>
                </a:endParaRPr>
              </a:p>
            </p:txBody>
          </p:sp>
        </mc:Choice>
        <mc:Fallback xmlns="">
          <p:sp>
            <p:nvSpPr>
              <p:cNvPr id="24" name="TextBox 6">
                <a:extLst>
                  <a:ext uri="{FF2B5EF4-FFF2-40B4-BE49-F238E27FC236}">
                    <a16:creationId xmlns:a16="http://schemas.microsoft.com/office/drawing/2014/main" id="{BBC7A274-E9CD-488D-AA2B-5249E80A5849}"/>
                  </a:ext>
                </a:extLst>
              </p:cNvPr>
              <p:cNvSpPr txBox="1">
                <a:spLocks noRot="1" noChangeAspect="1" noMove="1" noResize="1" noEditPoints="1" noAdjustHandles="1" noChangeArrowheads="1" noChangeShapeType="1" noTextEdit="1"/>
              </p:cNvSpPr>
              <p:nvPr/>
            </p:nvSpPr>
            <p:spPr>
              <a:xfrm>
                <a:off x="2817497" y="3832625"/>
                <a:ext cx="4560800" cy="449097"/>
              </a:xfrm>
              <a:prstGeom prst="rect">
                <a:avLst/>
              </a:prstGeom>
              <a:blipFill>
                <a:blip r:embed="rId6"/>
                <a:stretch>
                  <a:fillRect l="-802" b="-547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Box 6">
                <a:extLst>
                  <a:ext uri="{FF2B5EF4-FFF2-40B4-BE49-F238E27FC236}">
                    <a16:creationId xmlns:a16="http://schemas.microsoft.com/office/drawing/2014/main" id="{BBC7A274-E9CD-488D-AA2B-5249E80A5849}"/>
                  </a:ext>
                </a:extLst>
              </p:cNvPr>
              <p:cNvSpPr txBox="1"/>
              <p:nvPr/>
            </p:nvSpPr>
            <p:spPr>
              <a:xfrm>
                <a:off x="2809200" y="4660057"/>
                <a:ext cx="4135684" cy="44929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Für 1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Kleid</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verzichtet</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UK auf  </a:t>
                </a:r>
                <a14:m>
                  <m:oMath xmlns:m="http://schemas.openxmlformats.org/officeDocument/2006/math">
                    <m:f>
                      <m:fPr>
                        <m:ctrlPr>
                          <a:rPr lang="de-DE" sz="1633" i="1">
                            <a:latin typeface="Cambria Math" panose="02040503050406030204" pitchFamily="18" charset="0"/>
                          </a:rPr>
                        </m:ctrlPr>
                      </m:fPr>
                      <m:num>
                        <m:r>
                          <a:rPr lang="de-DE" sz="1633" b="0" i="1" smtClean="0">
                            <a:latin typeface="Cambria Math" panose="02040503050406030204" pitchFamily="18" charset="0"/>
                          </a:rPr>
                          <m:t>2</m:t>
                        </m:r>
                      </m:num>
                      <m:den>
                        <m:r>
                          <a:rPr lang="de-DE" sz="1633" b="0" i="1" smtClean="0">
                            <a:latin typeface="Cambria Math" panose="02040503050406030204" pitchFamily="18" charset="0"/>
                          </a:rPr>
                          <m:t>3</m:t>
                        </m:r>
                      </m:den>
                    </m:f>
                    <m:r>
                      <a:rPr lang="de-DE" sz="1633" b="0" i="1" smtClean="0">
                        <a:latin typeface="Cambria Math" panose="02040503050406030204" pitchFamily="18" charset="0"/>
                      </a:rPr>
                      <m:t>=0,</m:t>
                    </m:r>
                    <m:bar>
                      <m:barPr>
                        <m:pos m:val="top"/>
                        <m:ctrlPr>
                          <a:rPr lang="de-DE" sz="1633" b="0" i="1" smtClean="0">
                            <a:latin typeface="Cambria Math" panose="02040503050406030204" pitchFamily="18" charset="0"/>
                          </a:rPr>
                        </m:ctrlPr>
                      </m:barPr>
                      <m:e>
                        <m:r>
                          <a:rPr lang="de-DE" sz="1633" i="1" dirty="0">
                            <a:latin typeface="Cambria Math" panose="02040503050406030204" pitchFamily="18" charset="0"/>
                          </a:rPr>
                          <m:t>6</m:t>
                        </m:r>
                      </m:e>
                    </m:bar>
                  </m:oMath>
                </a14:m>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L Wein</a:t>
                </a:r>
                <a:endParaRPr lang="en-US" sz="1633" dirty="0">
                  <a:latin typeface="Times New Roman" panose="02020603050405020304" pitchFamily="18" charset="0"/>
                  <a:cs typeface="Times New Roman" panose="02020603050405020304" pitchFamily="18" charset="0"/>
                </a:endParaRPr>
              </a:p>
            </p:txBody>
          </p:sp>
        </mc:Choice>
        <mc:Fallback xmlns="">
          <p:sp>
            <p:nvSpPr>
              <p:cNvPr id="25" name="TextBox 6">
                <a:extLst>
                  <a:ext uri="{FF2B5EF4-FFF2-40B4-BE49-F238E27FC236}">
                    <a16:creationId xmlns:a16="http://schemas.microsoft.com/office/drawing/2014/main" id="{BBC7A274-E9CD-488D-AA2B-5249E80A5849}"/>
                  </a:ext>
                </a:extLst>
              </p:cNvPr>
              <p:cNvSpPr txBox="1">
                <a:spLocks noRot="1" noChangeAspect="1" noMove="1" noResize="1" noEditPoints="1" noAdjustHandles="1" noChangeArrowheads="1" noChangeShapeType="1" noTextEdit="1"/>
              </p:cNvSpPr>
              <p:nvPr/>
            </p:nvSpPr>
            <p:spPr>
              <a:xfrm>
                <a:off x="2809200" y="4660057"/>
                <a:ext cx="4135684" cy="449290"/>
              </a:xfrm>
              <a:prstGeom prst="rect">
                <a:avLst/>
              </a:prstGeom>
              <a:blipFill>
                <a:blip r:embed="rId7"/>
                <a:stretch>
                  <a:fillRect l="-885" b="-540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991024540"/>
                  </p:ext>
                </p:extLst>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991024540"/>
                  </p:ext>
                </p:extLst>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8"/>
                          <a:stretch>
                            <a:fillRect l="-100000" t="-108197" r="-100265" b="-124590"/>
                          </a:stretch>
                        </a:blipFill>
                      </a:tcPr>
                    </a:tc>
                    <a:tc>
                      <a:txBody>
                        <a:bodyPr/>
                        <a:lstStyle/>
                        <a:p>
                          <a:endParaRPr lang="de-DE"/>
                        </a:p>
                      </a:txBody>
                      <a:tcPr>
                        <a:blipFill>
                          <a:blip r:embed="rId8"/>
                          <a:stretch>
                            <a:fillRect l="-200531" t="-108197" r="-531"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8"/>
                          <a:stretch>
                            <a:fillRect l="-100000" t="-208197" r="-100265" b="-24590"/>
                          </a:stretch>
                        </a:blipFill>
                      </a:tcPr>
                    </a:tc>
                    <a:tc>
                      <a:txBody>
                        <a:bodyPr/>
                        <a:lstStyle/>
                        <a:p>
                          <a:endParaRPr lang="de-DE"/>
                        </a:p>
                      </a:txBody>
                      <a:tcPr>
                        <a:blipFill>
                          <a:blip r:embed="rId8"/>
                          <a:stretch>
                            <a:fillRect l="-200531"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 name="Rechteck 1"/>
          <p:cNvSpPr/>
          <p:nvPr/>
        </p:nvSpPr>
        <p:spPr>
          <a:xfrm>
            <a:off x="201405" y="3858626"/>
            <a:ext cx="1031051"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Portugal:</a:t>
            </a:r>
            <a:endParaRPr lang="de-DE" dirty="0"/>
          </a:p>
        </p:txBody>
      </p:sp>
      <p:sp>
        <p:nvSpPr>
          <p:cNvPr id="20" name="Rechteck 1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516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3" grpId="0"/>
      <p:bldP spid="24" grpId="0"/>
      <p:bldP spid="25"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smtClean="0">
                <a:latin typeface="Times New Roman" panose="02020603050405020304" pitchFamily="18" charset="0"/>
                <a:cs typeface="Times New Roman" panose="02020603050405020304" pitchFamily="18" charset="0"/>
              </a:rPr>
              <a:t>Preise</a:t>
            </a:r>
            <a:r>
              <a:rPr lang="en-US" sz="1814" b="1" i="1" dirty="0" smtClean="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smtClean="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032018" y="5530294"/>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a:t>
                </a:r>
                <a:r>
                  <a:rPr lang="en-US" sz="1633" dirty="0" smtClean="0">
                    <a:latin typeface="Times New Roman" panose="02020603050405020304" pitchFamily="18" charset="0"/>
                    <a:cs typeface="Times New Roman" panose="02020603050405020304" pitchFamily="18" charset="0"/>
                  </a:rPr>
                  <a:t>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a:t>
                </a:r>
                <a:r>
                  <a:rPr lang="en-US" sz="1633" dirty="0" smtClean="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032018" y="5530294"/>
                <a:ext cx="7490962" cy="485646"/>
              </a:xfrm>
              <a:prstGeom prst="rect">
                <a:avLst/>
              </a:prstGeom>
              <a:blipFill>
                <a:blip r:embed="rId4"/>
                <a:stretch>
                  <a:fillRect l="-488"/>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a:t>
            </a:r>
            <a:r>
              <a:rPr lang="en-US" sz="1633" b="1" smtClean="0">
                <a:latin typeface="Times New Roman" panose="02020603050405020304" pitchFamily="18" charset="0"/>
                <a:cs typeface="Times New Roman" panose="02020603050405020304" pitchFamily="18" charset="0"/>
                <a:sym typeface="Wingdings" panose="05000000000000000000" pitchFamily="2" charset="2"/>
              </a:rPr>
              <a:t>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smtClean="0"/>
                  <a:t>Aus der Gewinnoptimierung folgt im Allgemeinen (p: Preis, w: Lohn):</a:t>
                </a:r>
                <a:endParaRPr lang="de-DE" dirty="0"/>
              </a:p>
              <a:p>
                <a:endParaRPr lang="de-DE" dirty="0"/>
              </a:p>
              <a:p>
                <a:r>
                  <a:rPr lang="de-DE" dirty="0"/>
                  <a:t>Gewinn = Umsatz – </a:t>
                </a:r>
                <a:r>
                  <a:rPr lang="de-DE" dirty="0" smtClean="0"/>
                  <a:t>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smtClean="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smtClean="0">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1" name="Freihand 20"/>
              <p14:cNvContentPartPr/>
              <p14:nvPr/>
            </p14:nvContentPartPr>
            <p14:xfrm>
              <a:off x="6631600" y="3171040"/>
              <a:ext cx="4473720" cy="1196280"/>
            </p14:xfrm>
          </p:contentPart>
        </mc:Choice>
        <mc:Fallback xmlns="">
          <p:pic>
            <p:nvPicPr>
              <p:cNvPr id="21" name="Freihand 20"/>
              <p:cNvPicPr/>
              <p:nvPr/>
            </p:nvPicPr>
            <p:blipFill>
              <a:blip r:embed="rId10"/>
              <a:stretch>
                <a:fillRect/>
              </a:stretch>
            </p:blipFill>
            <p:spPr>
              <a:xfrm>
                <a:off x="6616120" y="3159160"/>
                <a:ext cx="4508280" cy="122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4" name="Freihand 43"/>
              <p14:cNvContentPartPr/>
              <p14:nvPr/>
            </p14:nvContentPartPr>
            <p14:xfrm>
              <a:off x="1918120" y="4593040"/>
              <a:ext cx="1008360" cy="620280"/>
            </p14:xfrm>
          </p:contentPart>
        </mc:Choice>
        <mc:Fallback xmlns="">
          <p:pic>
            <p:nvPicPr>
              <p:cNvPr id="44" name="Freihand 43"/>
              <p:cNvPicPr/>
              <p:nvPr/>
            </p:nvPicPr>
            <p:blipFill>
              <a:blip r:embed="rId12"/>
              <a:stretch>
                <a:fillRect/>
              </a:stretch>
            </p:blipFill>
            <p:spPr>
              <a:xfrm>
                <a:off x="1899400" y="4573960"/>
                <a:ext cx="104616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Freihand 45"/>
              <p14:cNvContentPartPr/>
              <p14:nvPr/>
            </p14:nvContentPartPr>
            <p14:xfrm>
              <a:off x="1775920" y="5394400"/>
              <a:ext cx="1174320" cy="895680"/>
            </p14:xfrm>
          </p:contentPart>
        </mc:Choice>
        <mc:Fallback xmlns="">
          <p:pic>
            <p:nvPicPr>
              <p:cNvPr id="46" name="Freihand 45"/>
              <p:cNvPicPr/>
              <p:nvPr/>
            </p:nvPicPr>
            <p:blipFill>
              <a:blip r:embed="rId14"/>
              <a:stretch>
                <a:fillRect/>
              </a:stretch>
            </p:blipFill>
            <p:spPr>
              <a:xfrm>
                <a:off x="1760080" y="5378560"/>
                <a:ext cx="1209960" cy="92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p14:cNvContentPartPr/>
              <p14:nvPr/>
            </p14:nvContentPartPr>
            <p14:xfrm>
              <a:off x="4615240" y="3547960"/>
              <a:ext cx="825120" cy="530640"/>
            </p14:xfrm>
          </p:contentPart>
        </mc:Choice>
        <mc:Fallback xmlns="">
          <p:pic>
            <p:nvPicPr>
              <p:cNvPr id="49" name="Freihand 48"/>
              <p:cNvPicPr/>
              <p:nvPr/>
            </p:nvPicPr>
            <p:blipFill>
              <a:blip r:embed="rId16"/>
              <a:stretch>
                <a:fillRect/>
              </a:stretch>
            </p:blipFill>
            <p:spPr>
              <a:xfrm>
                <a:off x="4600840" y="3533920"/>
                <a:ext cx="85680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Freihand 49"/>
              <p14:cNvContentPartPr/>
              <p14:nvPr/>
            </p14:nvContentPartPr>
            <p14:xfrm>
              <a:off x="6306520" y="3732280"/>
              <a:ext cx="658080" cy="57240"/>
            </p14:xfrm>
          </p:contentPart>
        </mc:Choice>
        <mc:Fallback xmlns="">
          <p:pic>
            <p:nvPicPr>
              <p:cNvPr id="50" name="Freihand 49"/>
              <p:cNvPicPr/>
              <p:nvPr/>
            </p:nvPicPr>
            <p:blipFill>
              <a:blip r:embed="rId18"/>
              <a:stretch>
                <a:fillRect/>
              </a:stretch>
            </p:blipFill>
            <p:spPr>
              <a:xfrm>
                <a:off x="6289600" y="3713920"/>
                <a:ext cx="6937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1" name="Freihand 50"/>
              <p14:cNvContentPartPr/>
              <p14:nvPr/>
            </p14:nvContentPartPr>
            <p14:xfrm>
              <a:off x="4810360" y="4184080"/>
              <a:ext cx="613800" cy="516240"/>
            </p14:xfrm>
          </p:contentPart>
        </mc:Choice>
        <mc:Fallback xmlns="">
          <p:pic>
            <p:nvPicPr>
              <p:cNvPr id="51" name="Freihand 50"/>
              <p:cNvPicPr/>
              <p:nvPr/>
            </p:nvPicPr>
            <p:blipFill>
              <a:blip r:embed="rId20"/>
              <a:stretch>
                <a:fillRect/>
              </a:stretch>
            </p:blipFill>
            <p:spPr>
              <a:xfrm>
                <a:off x="4794520" y="4168600"/>
                <a:ext cx="64620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Freihand 51"/>
              <p14:cNvContentPartPr/>
              <p14:nvPr/>
            </p14:nvContentPartPr>
            <p14:xfrm>
              <a:off x="6272680" y="3846760"/>
              <a:ext cx="716040" cy="520920"/>
            </p14:xfrm>
          </p:contentPart>
        </mc:Choice>
        <mc:Fallback xmlns="">
          <p:pic>
            <p:nvPicPr>
              <p:cNvPr id="52" name="Freihand 51"/>
              <p:cNvPicPr/>
              <p:nvPr/>
            </p:nvPicPr>
            <p:blipFill>
              <a:blip r:embed="rId22"/>
              <a:stretch>
                <a:fillRect/>
              </a:stretch>
            </p:blipFill>
            <p:spPr>
              <a:xfrm>
                <a:off x="6258280" y="3826600"/>
                <a:ext cx="75024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4" name="Freihand 53"/>
              <p14:cNvContentPartPr/>
              <p14:nvPr/>
            </p14:nvContentPartPr>
            <p14:xfrm>
              <a:off x="4184680" y="5231680"/>
              <a:ext cx="1293480" cy="1001880"/>
            </p14:xfrm>
          </p:contentPart>
        </mc:Choice>
        <mc:Fallback xmlns="">
          <p:pic>
            <p:nvPicPr>
              <p:cNvPr id="54" name="Freihand 53"/>
              <p:cNvPicPr/>
              <p:nvPr/>
            </p:nvPicPr>
            <p:blipFill>
              <a:blip r:embed="rId24"/>
              <a:stretch>
                <a:fillRect/>
              </a:stretch>
            </p:blipFill>
            <p:spPr>
              <a:xfrm>
                <a:off x="4169200" y="5216200"/>
                <a:ext cx="1328760" cy="1032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Freihand 55"/>
              <p14:cNvContentPartPr/>
              <p14:nvPr/>
            </p14:nvContentPartPr>
            <p14:xfrm>
              <a:off x="4721440" y="5312320"/>
              <a:ext cx="813240" cy="807840"/>
            </p14:xfrm>
          </p:contentPart>
        </mc:Choice>
        <mc:Fallback xmlns="">
          <p:pic>
            <p:nvPicPr>
              <p:cNvPr id="56" name="Freihand 55"/>
              <p:cNvPicPr/>
              <p:nvPr/>
            </p:nvPicPr>
            <p:blipFill>
              <a:blip r:embed="rId26"/>
              <a:stretch>
                <a:fillRect/>
              </a:stretch>
            </p:blipFill>
            <p:spPr>
              <a:xfrm>
                <a:off x="4704880" y="5295760"/>
                <a:ext cx="847440" cy="841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Freihand 57"/>
              <p14:cNvContentPartPr/>
              <p14:nvPr/>
            </p14:nvContentPartPr>
            <p14:xfrm>
              <a:off x="3968680" y="6097120"/>
              <a:ext cx="1858320" cy="230760"/>
            </p14:xfrm>
          </p:contentPart>
        </mc:Choice>
        <mc:Fallback xmlns="">
          <p:pic>
            <p:nvPicPr>
              <p:cNvPr id="58" name="Freihand 57"/>
              <p:cNvPicPr/>
              <p:nvPr/>
            </p:nvPicPr>
            <p:blipFill>
              <a:blip r:embed="rId28"/>
              <a:stretch>
                <a:fillRect/>
              </a:stretch>
            </p:blipFill>
            <p:spPr>
              <a:xfrm>
                <a:off x="3957160" y="6080200"/>
                <a:ext cx="1886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Freihand 59"/>
              <p14:cNvContentPartPr/>
              <p14:nvPr/>
            </p14:nvContentPartPr>
            <p14:xfrm>
              <a:off x="6362320" y="6033400"/>
              <a:ext cx="1631160" cy="133560"/>
            </p14:xfrm>
          </p:contentPart>
        </mc:Choice>
        <mc:Fallback xmlns="">
          <p:pic>
            <p:nvPicPr>
              <p:cNvPr id="60" name="Freihand 59"/>
              <p:cNvPicPr/>
              <p:nvPr/>
            </p:nvPicPr>
            <p:blipFill>
              <a:blip r:embed="rId30"/>
              <a:stretch>
                <a:fillRect/>
              </a:stretch>
            </p:blipFill>
            <p:spPr>
              <a:xfrm>
                <a:off x="6349000" y="6021880"/>
                <a:ext cx="1662120" cy="161640"/>
              </a:xfrm>
              <a:prstGeom prst="rect">
                <a:avLst/>
              </a:prstGeom>
            </p:spPr>
          </p:pic>
        </mc:Fallback>
      </mc:AlternateContent>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61045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smtClean="0">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140780" y="4179233"/>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540" b="1" dirty="0">
                <a:latin typeface="Times New Roman" panose="02020603050405020304" pitchFamily="18" charset="0"/>
                <a:cs typeface="Times New Roman" panose="02020603050405020304" pitchFamily="18" charset="0"/>
                <a:sym typeface="Wingdings" panose="05000000000000000000" pitchFamily="2" charset="2"/>
              </a:rPr>
              <a:t>Relative </a:t>
            </a:r>
            <a:r>
              <a:rPr lang="en-US" sz="2540" b="1" dirty="0" err="1" smtClean="0">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540" b="1" dirty="0">
                <a:latin typeface="Times New Roman" panose="02020603050405020304" pitchFamily="18" charset="0"/>
                <a:cs typeface="Times New Roman" panose="02020603050405020304" pitchFamily="18" charset="0"/>
                <a:sym typeface="Wingdings" panose="05000000000000000000" pitchFamily="2" charset="2"/>
              </a:rPr>
              <a:t>=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64356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540" dirty="0">
                    <a:latin typeface="Times New Roman" panose="02020603050405020304" pitchFamily="18" charset="0"/>
                    <a:cs typeface="Times New Roman" panose="02020603050405020304" pitchFamily="18" charset="0"/>
                    <a:sym typeface="Wingdings" panose="05000000000000000000" pitchFamily="2" charset="2"/>
                  </a:rPr>
                  <a:t>1 </a:t>
                </a:r>
                <a:r>
                  <a:rPr lang="de-DE" sz="2540" dirty="0" smtClean="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a:t>
                </a:r>
                <a:r>
                  <a:rPr lang="en-US" sz="2540" dirty="0" smtClean="0">
                    <a:latin typeface="Times New Roman" panose="02020603050405020304" pitchFamily="18" charset="0"/>
                    <a:cs typeface="Times New Roman" panose="02020603050405020304" pitchFamily="18" charset="0"/>
                  </a:rPr>
                  <a:t>Kleider eingetauscht </a:t>
                </a:r>
                <a:r>
                  <a:rPr lang="en-US" sz="2540" dirty="0" err="1" smtClean="0">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64356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518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540" dirty="0">
                    <a:latin typeface="Times New Roman" panose="02020603050405020304" pitchFamily="18" charset="0"/>
                    <a:cs typeface="Times New Roman" panose="02020603050405020304" pitchFamily="18" charset="0"/>
                    <a:sym typeface="Wingdings" panose="05000000000000000000" pitchFamily="2" charset="2"/>
                  </a:rPr>
                  <a:t>1 </a:t>
                </a:r>
                <a:r>
                  <a:rPr lang="de-DE" sz="2540" dirty="0" smtClean="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a:t>
                </a:r>
                <a:r>
                  <a:rPr lang="en-US" sz="2540" dirty="0" smtClean="0">
                    <a:latin typeface="Times New Roman" panose="02020603050405020304" pitchFamily="18" charset="0"/>
                    <a:cs typeface="Times New Roman" panose="02020603050405020304" pitchFamily="18" charset="0"/>
                  </a:rPr>
                  <a:t>Kleider eingetauscht </a:t>
                </a:r>
                <a:r>
                  <a:rPr lang="en-US" sz="2540" dirty="0" err="1" smtClean="0">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518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p14:cNvContentPartPr/>
              <p14:nvPr/>
            </p14:nvContentPartPr>
            <p14:xfrm>
              <a:off x="5532520" y="2815360"/>
              <a:ext cx="1336320" cy="137520"/>
            </p14:xfrm>
          </p:contentPart>
        </mc:Choice>
        <mc:Fallback xmlns="">
          <p:pic>
            <p:nvPicPr>
              <p:cNvPr id="4" name="Freihand 3"/>
              <p:cNvPicPr/>
              <p:nvPr/>
            </p:nvPicPr>
            <p:blipFill>
              <a:blip r:embed="rId6"/>
              <a:stretch>
                <a:fillRect/>
              </a:stretch>
            </p:blipFill>
            <p:spPr>
              <a:xfrm>
                <a:off x="5517040" y="2797360"/>
                <a:ext cx="1369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p14:cNvContentPartPr/>
              <p14:nvPr/>
            </p14:nvContentPartPr>
            <p14:xfrm>
              <a:off x="4625320" y="3728680"/>
              <a:ext cx="1758960" cy="167400"/>
            </p14:xfrm>
          </p:contentPart>
        </mc:Choice>
        <mc:Fallback xmlns="">
          <p:pic>
            <p:nvPicPr>
              <p:cNvPr id="10" name="Freihand 9"/>
              <p:cNvPicPr/>
              <p:nvPr/>
            </p:nvPicPr>
            <p:blipFill>
              <a:blip r:embed="rId8"/>
              <a:stretch>
                <a:fillRect/>
              </a:stretch>
            </p:blipFill>
            <p:spPr>
              <a:xfrm>
                <a:off x="4612720" y="3714640"/>
                <a:ext cx="1788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p14:cNvContentPartPr/>
              <p14:nvPr/>
            </p14:nvContentPartPr>
            <p14:xfrm>
              <a:off x="1510960" y="4658920"/>
              <a:ext cx="2143440" cy="67680"/>
            </p14:xfrm>
          </p:contentPart>
        </mc:Choice>
        <mc:Fallback xmlns="">
          <p:pic>
            <p:nvPicPr>
              <p:cNvPr id="13" name="Freihand 12"/>
              <p:cNvPicPr/>
              <p:nvPr/>
            </p:nvPicPr>
            <p:blipFill>
              <a:blip r:embed="rId10"/>
              <a:stretch>
                <a:fillRect/>
              </a:stretch>
            </p:blipFill>
            <p:spPr>
              <a:xfrm>
                <a:off x="1495480" y="4642360"/>
                <a:ext cx="2178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p14:cNvContentPartPr/>
              <p14:nvPr/>
            </p14:nvContentPartPr>
            <p14:xfrm>
              <a:off x="3905320" y="4696000"/>
              <a:ext cx="4122720" cy="133920"/>
            </p14:xfrm>
          </p:contentPart>
        </mc:Choice>
        <mc:Fallback xmlns="">
          <p:pic>
            <p:nvPicPr>
              <p:cNvPr id="15" name="Freihand 14"/>
              <p:cNvPicPr/>
              <p:nvPr/>
            </p:nvPicPr>
            <p:blipFill>
              <a:blip r:embed="rId12"/>
              <a:stretch>
                <a:fillRect/>
              </a:stretch>
            </p:blipFill>
            <p:spPr>
              <a:xfrm>
                <a:off x="3890920" y="4680520"/>
                <a:ext cx="4154040" cy="164880"/>
              </a:xfrm>
              <a:prstGeom prst="rect">
                <a:avLst/>
              </a:prstGeom>
            </p:spPr>
          </p:pic>
        </mc:Fallback>
      </mc:AlternateContent>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a:t>
            </a:r>
            <a:r>
              <a:rPr lang="en-US" sz="1633" smtClean="0">
                <a:latin typeface="Times New Roman" panose="02020603050405020304" pitchFamily="18" charset="0"/>
                <a:cs typeface="Times New Roman" panose="02020603050405020304" pitchFamily="18" charset="0"/>
              </a:rPr>
              <a:t>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smtClean="0">
                    <a:latin typeface="Times New Roman" panose="02020603050405020304" pitchFamily="18" charset="0"/>
                    <a:cs typeface="Times New Roman" panose="02020603050405020304" pitchFamily="18" charset="0"/>
                  </a:rPr>
                  <a:t>Britische</a:t>
                </a:r>
                <a:r>
                  <a:rPr lang="en-US" sz="1633" dirty="0" smtClean="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Arbeiterin</a:t>
                </a:r>
                <a:r>
                  <a:rPr lang="en-US" sz="1633" dirty="0" smtClean="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Sie</a:t>
                </a:r>
                <a:r>
                  <a:rPr lang="en-US" sz="1633" dirty="0" smtClean="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kann</a:t>
                </a:r>
                <a:r>
                  <a:rPr lang="en-US" sz="1633" dirty="0" smtClean="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Preis</a:t>
                </a:r>
                <a:r>
                  <a:rPr lang="en-US" sz="1633" dirty="0" smtClean="0">
                    <a:latin typeface="Times New Roman" panose="02020603050405020304" pitchFamily="18" charset="0"/>
                    <a:cs typeface="Times New Roman" panose="02020603050405020304" pitchFamily="18" charset="0"/>
                  </a:rPr>
                  <a:t> </a:t>
                </a:r>
                <a:r>
                  <a:rPr lang="en-US" sz="1633" dirty="0">
                    <a:latin typeface="Times New Roman" panose="02020603050405020304" pitchFamily="18" charset="0"/>
                    <a:cs typeface="Times New Roman" panose="02020603050405020304" pitchFamily="18" charset="0"/>
                  </a:rPr>
                  <a:t>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smtClean="0">
                <a:latin typeface="Times New Roman" panose="02020603050405020304" pitchFamily="18" charset="0"/>
                <a:cs typeface="Times New Roman" panose="02020603050405020304" pitchFamily="18" charset="0"/>
              </a:rPr>
              <a:t>Portugiesischer</a:t>
            </a:r>
            <a:r>
              <a:rPr lang="en-US" sz="1633" dirty="0" smtClean="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a:t>
            </a:r>
            <a:r>
              <a:rPr lang="en-US" sz="1633" dirty="0" smtClean="0">
                <a:latin typeface="Times New Roman" panose="02020603050405020304" pitchFamily="18" charset="0"/>
                <a:cs typeface="Times New Roman" panose="02020603050405020304" pitchFamily="18" charset="0"/>
              </a:rPr>
              <a:t>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Preis</a:t>
            </a:r>
            <a:r>
              <a:rPr lang="en-US" sz="1633" dirty="0" smtClean="0">
                <a:latin typeface="Times New Roman" panose="02020603050405020304" pitchFamily="18" charset="0"/>
                <a:cs typeface="Times New Roman" panose="02020603050405020304" pitchFamily="18" charset="0"/>
              </a:rPr>
              <a:t> </a:t>
            </a:r>
            <a:r>
              <a:rPr lang="en-US" sz="1633" dirty="0">
                <a:latin typeface="Times New Roman" panose="02020603050405020304" pitchFamily="18" charset="0"/>
                <a:cs typeface="Times New Roman" panose="02020603050405020304" pitchFamily="18" charset="0"/>
              </a:rPr>
              <a:t>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smtClean="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24" name="Freihand 23"/>
              <p14:cNvContentPartPr/>
              <p14:nvPr/>
            </p14:nvContentPartPr>
            <p14:xfrm>
              <a:off x="2358400" y="3051480"/>
              <a:ext cx="1473480" cy="1379520"/>
            </p14:xfrm>
          </p:contentPart>
        </mc:Choice>
        <mc:Fallback xmlns="">
          <p:pic>
            <p:nvPicPr>
              <p:cNvPr id="24" name="Freihand 23"/>
              <p:cNvPicPr/>
              <p:nvPr/>
            </p:nvPicPr>
            <p:blipFill>
              <a:blip r:embed="rId10"/>
              <a:stretch>
                <a:fillRect/>
              </a:stretch>
            </p:blipFill>
            <p:spPr>
              <a:xfrm>
                <a:off x="2338960" y="3035280"/>
                <a:ext cx="1510920" cy="141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p14:cNvContentPartPr/>
              <p14:nvPr/>
            </p14:nvContentPartPr>
            <p14:xfrm>
              <a:off x="5713960" y="4879560"/>
              <a:ext cx="614880" cy="681120"/>
            </p14:xfrm>
          </p:contentPart>
        </mc:Choice>
        <mc:Fallback xmlns="">
          <p:pic>
            <p:nvPicPr>
              <p:cNvPr id="27" name="Freihand 26"/>
              <p:cNvPicPr/>
              <p:nvPr/>
            </p:nvPicPr>
            <p:blipFill>
              <a:blip r:embed="rId12"/>
              <a:stretch>
                <a:fillRect/>
              </a:stretch>
            </p:blipFill>
            <p:spPr>
              <a:xfrm>
                <a:off x="5696680" y="4859040"/>
                <a:ext cx="650520" cy="718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3" name="Freihand 32"/>
              <p14:cNvContentPartPr/>
              <p14:nvPr/>
            </p14:nvContentPartPr>
            <p14:xfrm>
              <a:off x="5079280" y="1201080"/>
              <a:ext cx="2120760" cy="1028880"/>
            </p14:xfrm>
          </p:contentPart>
        </mc:Choice>
        <mc:Fallback xmlns="">
          <p:pic>
            <p:nvPicPr>
              <p:cNvPr id="33" name="Freihand 32"/>
              <p:cNvPicPr/>
              <p:nvPr/>
            </p:nvPicPr>
            <p:blipFill>
              <a:blip r:embed="rId14"/>
              <a:stretch>
                <a:fillRect/>
              </a:stretch>
            </p:blipFill>
            <p:spPr>
              <a:xfrm>
                <a:off x="5064520" y="1182360"/>
                <a:ext cx="2153880" cy="10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Freihand 38"/>
              <p14:cNvContentPartPr/>
              <p14:nvPr/>
            </p14:nvContentPartPr>
            <p14:xfrm>
              <a:off x="6752560" y="2961120"/>
              <a:ext cx="453240" cy="2480400"/>
            </p14:xfrm>
          </p:contentPart>
        </mc:Choice>
        <mc:Fallback xmlns="">
          <p:pic>
            <p:nvPicPr>
              <p:cNvPr id="39" name="Freihand 38"/>
              <p:cNvPicPr/>
              <p:nvPr/>
            </p:nvPicPr>
            <p:blipFill>
              <a:blip r:embed="rId16"/>
              <a:stretch>
                <a:fillRect/>
              </a:stretch>
            </p:blipFill>
            <p:spPr>
              <a:xfrm>
                <a:off x="6732760" y="2943480"/>
                <a:ext cx="490680" cy="251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1" name="Freihand 40"/>
              <p14:cNvContentPartPr/>
              <p14:nvPr/>
            </p14:nvContentPartPr>
            <p14:xfrm>
              <a:off x="7434760" y="2856360"/>
              <a:ext cx="4109040" cy="1398960"/>
            </p14:xfrm>
          </p:contentPart>
        </mc:Choice>
        <mc:Fallback xmlns="">
          <p:pic>
            <p:nvPicPr>
              <p:cNvPr id="41" name="Freihand 40"/>
              <p:cNvPicPr/>
              <p:nvPr/>
            </p:nvPicPr>
            <p:blipFill>
              <a:blip r:embed="rId18"/>
              <a:stretch>
                <a:fillRect/>
              </a:stretch>
            </p:blipFill>
            <p:spPr>
              <a:xfrm>
                <a:off x="7416400" y="2837640"/>
                <a:ext cx="4140000" cy="1433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4" name="Freihand 63"/>
              <p14:cNvContentPartPr/>
              <p14:nvPr/>
            </p14:nvContentPartPr>
            <p14:xfrm>
              <a:off x="8708800" y="3342000"/>
              <a:ext cx="2935800" cy="776520"/>
            </p14:xfrm>
          </p:contentPart>
        </mc:Choice>
        <mc:Fallback xmlns="">
          <p:pic>
            <p:nvPicPr>
              <p:cNvPr id="64" name="Freihand 63"/>
              <p:cNvPicPr/>
              <p:nvPr/>
            </p:nvPicPr>
            <p:blipFill>
              <a:blip r:embed="rId20"/>
              <a:stretch>
                <a:fillRect/>
              </a:stretch>
            </p:blipFill>
            <p:spPr>
              <a:xfrm>
                <a:off x="8690080" y="3322920"/>
                <a:ext cx="2966040" cy="811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5" name="Freihand 64"/>
              <p14:cNvContentPartPr/>
              <p14:nvPr/>
            </p14:nvContentPartPr>
            <p14:xfrm>
              <a:off x="8792680" y="3891000"/>
              <a:ext cx="3029400" cy="325080"/>
            </p14:xfrm>
          </p:contentPart>
        </mc:Choice>
        <mc:Fallback xmlns="">
          <p:pic>
            <p:nvPicPr>
              <p:cNvPr id="65" name="Freihand 64"/>
              <p:cNvPicPr/>
              <p:nvPr/>
            </p:nvPicPr>
            <p:blipFill>
              <a:blip r:embed="rId22"/>
              <a:stretch>
                <a:fillRect/>
              </a:stretch>
            </p:blipFill>
            <p:spPr>
              <a:xfrm>
                <a:off x="8775400" y="3876960"/>
                <a:ext cx="3066840" cy="352800"/>
              </a:xfrm>
              <a:prstGeom prst="rect">
                <a:avLst/>
              </a:prstGeom>
            </p:spPr>
          </p:pic>
        </mc:Fallback>
      </mc:AlternateContent>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373190" y="601730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761390"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8266962"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765409"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Weltmarktpreis</a:t>
                </a:r>
                <a:r>
                  <a:rPr lang="en-US" sz="1633" dirty="0" smtClean="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smtClean="0">
                    <a:latin typeface="Times New Roman" panose="02020603050405020304" pitchFamily="18" charset="0"/>
                    <a:cs typeface="Times New Roman" panose="02020603050405020304" pitchFamily="18" charset="0"/>
                  </a:rPr>
                  <a:t>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765409" y="1419072"/>
                <a:ext cx="3672531" cy="471155"/>
              </a:xfrm>
              <a:prstGeom prst="rect">
                <a:avLst/>
              </a:prstGeom>
              <a:blipFill>
                <a:blip r:embed="rId3"/>
                <a:stretch>
                  <a:fillRect l="-997"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381135" y="1364514"/>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Weltmarktpreis</a:t>
                </a:r>
                <a:r>
                  <a:rPr lang="en-US" sz="1633" dirty="0" smtClean="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Kleidung</a:t>
                </a:r>
                <a:r>
                  <a:rPr lang="en-US" sz="1633"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381135" y="1364514"/>
                <a:ext cx="4078715" cy="471155"/>
              </a:xfrm>
              <a:prstGeom prst="rect">
                <a:avLst/>
              </a:prstGeom>
              <a:blipFill>
                <a:blip r:embed="rId4"/>
                <a:stretch>
                  <a:fillRect l="-897"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434802"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434802"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383158"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383158"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434050"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8266962"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678446"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678446"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678446"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8266962"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8266962"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8283785" y="2663758"/>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8283785" y="2663758"/>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8345953"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8345953"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8332280"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8332280"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8617531" y="3903839"/>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err="1">
                <a:latin typeface="Times New Roman" panose="02020603050405020304" pitchFamily="18" charset="0"/>
                <a:cs typeface="Times New Roman" panose="02020603050405020304" pitchFamily="18" charset="0"/>
              </a:rPr>
              <a:t>relativer</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8431930" y="2701914"/>
                <a:ext cx="611642" cy="497508"/>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8431930" y="2701914"/>
                <a:ext cx="611642" cy="497508"/>
              </a:xfrm>
              <a:prstGeom prst="rect">
                <a:avLst/>
              </a:prstGeom>
              <a:blipFill>
                <a:blip r:embed="rId10"/>
                <a:stretch>
                  <a:fillRect/>
                </a:stretch>
              </a:blipFill>
            </p:spPr>
            <p:txBody>
              <a:bodyPr/>
              <a:lstStyle/>
              <a:p>
                <a:r>
                  <a:rPr lang="de-DE">
                    <a:noFill/>
                  </a:rPr>
                  <a:t> </a:t>
                </a:r>
              </a:p>
            </p:txBody>
          </p:sp>
        </mc:Fallback>
      </mc:AlternateContent>
      <p:sp>
        <p:nvSpPr>
          <p:cNvPr id="36" name="Textfeld 35">
            <a:extLst>
              <a:ext uri="{FF2B5EF4-FFF2-40B4-BE49-F238E27FC236}">
                <a16:creationId xmlns:a16="http://schemas.microsoft.com/office/drawing/2014/main" id="{47CDE124-7098-44D2-9878-48274B1D1D93}"/>
              </a:ext>
            </a:extLst>
          </p:cNvPr>
          <p:cNvSpPr txBox="1"/>
          <p:nvPr/>
        </p:nvSpPr>
        <p:spPr>
          <a:xfrm>
            <a:off x="8472265" y="4964004"/>
            <a:ext cx="235962" cy="338554"/>
          </a:xfrm>
          <a:prstGeom prst="rect">
            <a:avLst/>
          </a:prstGeom>
          <a:noFill/>
        </p:spPr>
        <p:txBody>
          <a:bodyPr wrap="none" rtlCol="0">
            <a:spAutoFit/>
          </a:bodyPr>
          <a:lstStyle/>
          <a:p>
            <a:r>
              <a:rPr lang="en-US" sz="1600" dirty="0" smtClean="0">
                <a:latin typeface="Times New Roman" panose="02020603050405020304" pitchFamily="18" charset="0"/>
                <a:cs typeface="Times New Roman" panose="02020603050405020304" pitchFamily="18" charset="0"/>
              </a:rPr>
              <a:t> </a:t>
            </a:r>
            <a:endParaRPr lang="de-DE" dirty="0">
              <a:latin typeface="Times New Roman" panose="02020603050405020304" pitchFamily="18" charset="0"/>
              <a:cs typeface="Times New Roman" panose="02020603050405020304" pitchFamily="18" charset="0"/>
            </a:endParaRPr>
          </a:p>
        </p:txBody>
      </p:sp>
      <p:sp>
        <p:nvSpPr>
          <p:cNvPr id="37" name="TextBox 17">
            <a:extLst>
              <a:ext uri="{FF2B5EF4-FFF2-40B4-BE49-F238E27FC236}">
                <a16:creationId xmlns:a16="http://schemas.microsoft.com/office/drawing/2014/main" id="{A3CB4308-05C3-4BFD-B136-9696832D088E}"/>
              </a:ext>
            </a:extLst>
          </p:cNvPr>
          <p:cNvSpPr txBox="1"/>
          <p:nvPr/>
        </p:nvSpPr>
        <p:spPr>
          <a:xfrm>
            <a:off x="8977183" y="2682145"/>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latin typeface="Times New Roman" panose="02020603050405020304" pitchFamily="18" charset="0"/>
                <a:cs typeface="Times New Roman" panose="02020603050405020304" pitchFamily="18" charset="0"/>
              </a:rPr>
              <a:t>UK: </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6026353"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latin typeface="Times New Roman" panose="02020603050405020304" pitchFamily="18" charset="0"/>
                    <a:cs typeface="Times New Roman" panose="02020603050405020304" pitchFamily="18" charset="0"/>
                  </a:rPr>
                  <a:t>Portugiesischer</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Kleidung</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Preis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6026353" y="4236034"/>
                <a:ext cx="2223787" cy="1044197"/>
              </a:xfrm>
              <a:prstGeom prst="rect">
                <a:avLst/>
              </a:prstGeom>
              <a:blipFill>
                <a:blip r:embed="rId12"/>
                <a:stretch>
                  <a:fillRect l="-824" t="-1170" r="-1923"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6070277"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latin typeface="Times New Roman" panose="02020603050405020304" pitchFamily="18" charset="0"/>
                    <a:cs typeface="Times New Roman" panose="02020603050405020304" pitchFamily="18" charset="0"/>
                  </a:rPr>
                  <a:t>Britische</a:t>
                </a:r>
                <a:r>
                  <a:rPr lang="en-US" sz="1400" dirty="0" smtClean="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Konsumentin</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Sie</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Kleidung</a:t>
                </a:r>
                <a:r>
                  <a:rPr lang="en-US" sz="1400" dirty="0" smtClean="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smtClean="0">
                    <a:latin typeface="Times New Roman" panose="02020603050405020304" pitchFamily="18" charset="0"/>
                    <a:cs typeface="Times New Roman" panose="02020603050405020304" pitchFamily="18" charset="0"/>
                  </a:rPr>
                  <a:t>Preis</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6070277" y="2581193"/>
                <a:ext cx="2257972" cy="1044388"/>
              </a:xfrm>
              <a:prstGeom prst="rect">
                <a:avLst/>
              </a:prstGeom>
              <a:blipFill>
                <a:blip r:embed="rId13"/>
                <a:stretch>
                  <a:fillRect l="-811" t="-581" r="-270"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2001040" y="1000559"/>
            <a:ext cx="2059988" cy="369332"/>
          </a:xfrm>
          <a:prstGeom prst="rect">
            <a:avLst/>
          </a:prstGeom>
          <a:noFill/>
        </p:spPr>
        <p:txBody>
          <a:bodyPr wrap="none" rtlCol="0">
            <a:spAutoFit/>
          </a:bodyPr>
          <a:lstStyle/>
          <a:p>
            <a:r>
              <a:rPr lang="de-DE" dirty="0" smtClean="0">
                <a:latin typeface="Times New Roman" panose="02020603050405020304" pitchFamily="18" charset="0"/>
                <a:cs typeface="Times New Roman" panose="02020603050405020304" pitchFamily="18" charset="0"/>
              </a:rPr>
              <a:t>UK </a:t>
            </a:r>
            <a:r>
              <a:rPr lang="de-DE" dirty="0">
                <a:latin typeface="Times New Roman" panose="02020603050405020304" pitchFamily="18" charset="0"/>
                <a:cs typeface="Times New Roman" panose="02020603050405020304" pitchFamily="18" charset="0"/>
              </a:rPr>
              <a:t>produziert </a:t>
            </a:r>
            <a:r>
              <a:rPr lang="de-DE" dirty="0" smtClean="0">
                <a:latin typeface="Times New Roman" panose="02020603050405020304" pitchFamily="18" charset="0"/>
                <a:cs typeface="Times New Roman" panose="02020603050405020304" pitchFamily="18" charset="0"/>
              </a:rPr>
              <a:t>Wein</a:t>
            </a:r>
            <a:endParaRPr lang="de-DE" dirty="0">
              <a:latin typeface="Times New Roman" panose="02020603050405020304" pitchFamily="18" charset="0"/>
              <a:cs typeface="Times New Roman" panose="02020603050405020304" pitchFamily="18" charset="0"/>
            </a:endParaRPr>
          </a:p>
        </p:txBody>
      </p:sp>
      <p:sp>
        <p:nvSpPr>
          <p:cNvPr id="45" name="Textfeld 44">
            <a:extLst>
              <a:ext uri="{FF2B5EF4-FFF2-40B4-BE49-F238E27FC236}">
                <a16:creationId xmlns:a16="http://schemas.microsoft.com/office/drawing/2014/main" id="{91469601-E696-4C62-9E17-EE1B3D0F15DF}"/>
              </a:ext>
            </a:extLst>
          </p:cNvPr>
          <p:cNvSpPr txBox="1"/>
          <p:nvPr/>
        </p:nvSpPr>
        <p:spPr>
          <a:xfrm>
            <a:off x="6838927" y="947005"/>
            <a:ext cx="2890535" cy="369332"/>
          </a:xfrm>
          <a:prstGeom prst="rect">
            <a:avLst/>
          </a:prstGeom>
          <a:noFill/>
        </p:spPr>
        <p:txBody>
          <a:bodyPr wrap="none" rtlCol="0">
            <a:spAutoFit/>
          </a:bodyPr>
          <a:lstStyle/>
          <a:p>
            <a:r>
              <a:rPr lang="de-DE" dirty="0" smtClean="0">
                <a:latin typeface="Times New Roman" panose="02020603050405020304" pitchFamily="18" charset="0"/>
                <a:cs typeface="Times New Roman" panose="02020603050405020304" pitchFamily="18" charset="0"/>
              </a:rPr>
              <a:t>Portugal </a:t>
            </a:r>
            <a:r>
              <a:rPr lang="de-DE" dirty="0">
                <a:latin typeface="Times New Roman" panose="02020603050405020304" pitchFamily="18" charset="0"/>
                <a:cs typeface="Times New Roman" panose="02020603050405020304" pitchFamily="18" charset="0"/>
              </a:rPr>
              <a:t>produziert </a:t>
            </a:r>
            <a:r>
              <a:rPr lang="de-DE" dirty="0" smtClean="0">
                <a:latin typeface="Times New Roman" panose="02020603050405020304" pitchFamily="18" charset="0"/>
                <a:cs typeface="Times New Roman" panose="02020603050405020304" pitchFamily="18" charset="0"/>
              </a:rPr>
              <a:t>Kleidung</a:t>
            </a:r>
            <a:endParaRPr lang="de-DE" dirty="0">
              <a:latin typeface="Times New Roman" panose="02020603050405020304" pitchFamily="18" charset="0"/>
              <a:cs typeface="Times New Roman" panose="02020603050405020304" pitchFamily="18" charset="0"/>
            </a:endParaRPr>
          </a:p>
        </p:txBody>
      </p:sp>
      <p:sp>
        <p:nvSpPr>
          <p:cNvPr id="43" name="TextBox 14">
            <a:extLst>
              <a:ext uri="{FF2B5EF4-FFF2-40B4-BE49-F238E27FC236}">
                <a16:creationId xmlns:a16="http://schemas.microsoft.com/office/drawing/2014/main" id="{180D3DB3-A052-4609-843A-22A3E8A475F4}"/>
              </a:ext>
            </a:extLst>
          </p:cNvPr>
          <p:cNvSpPr txBox="1"/>
          <p:nvPr/>
        </p:nvSpPr>
        <p:spPr>
          <a:xfrm>
            <a:off x="2953610"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ist</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es</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nur</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nur</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1009566"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1009566"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663352"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663352"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274591"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a:t>
            </a:r>
            <a:r>
              <a:rPr lang="en-US" sz="1633" smtClean="0">
                <a:latin typeface="Times New Roman" panose="02020603050405020304" pitchFamily="18" charset="0"/>
                <a:cs typeface="Times New Roman" panose="02020603050405020304" pitchFamily="18" charset="0"/>
              </a:rPr>
              <a:t>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284878" y="2498346"/>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50" name="Rechteck 49"/>
          <p:cNvSpPr/>
          <p:nvPr/>
        </p:nvSpPr>
        <p:spPr>
          <a:xfrm>
            <a:off x="300991" y="4640328"/>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mc:AlternateContent xmlns:mc="http://schemas.openxmlformats.org/markup-compatibility/2006" xmlns:a14="http://schemas.microsoft.com/office/drawing/2010/main">
        <mc:Choice Requires="a14">
          <p:sp>
            <p:nvSpPr>
              <p:cNvPr id="51" name="TextBox 14"/>
              <p:cNvSpPr txBox="1"/>
              <p:nvPr/>
            </p:nvSpPr>
            <p:spPr>
              <a:xfrm>
                <a:off x="3059938"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smtClean="0">
                    <a:latin typeface="Times New Roman" panose="02020603050405020304" pitchFamily="18" charset="0"/>
                    <a:cs typeface="Times New Roman" panose="02020603050405020304" pitchFamily="18" charset="0"/>
                  </a:rPr>
                  <a:t>Britische</a:t>
                </a:r>
                <a:r>
                  <a:rPr lang="en-US" sz="1633" dirty="0" smtClean="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Arbeiterin</a:t>
                </a:r>
                <a:r>
                  <a:rPr lang="en-US" sz="1633" dirty="0" smtClean="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Sie</a:t>
                </a:r>
                <a:r>
                  <a:rPr lang="en-US" sz="1633" dirty="0" smtClean="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kann</a:t>
                </a:r>
                <a:r>
                  <a:rPr lang="en-US" sz="1633" dirty="0" smtClean="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Preis</a:t>
                </a:r>
                <a:r>
                  <a:rPr lang="en-US" sz="1633" dirty="0" smtClean="0">
                    <a:latin typeface="Times New Roman" panose="02020603050405020304" pitchFamily="18" charset="0"/>
                    <a:cs typeface="Times New Roman" panose="02020603050405020304" pitchFamily="18" charset="0"/>
                  </a:rPr>
                  <a:t> </a:t>
                </a:r>
                <a:r>
                  <a:rPr lang="en-US" sz="1633" dirty="0">
                    <a:latin typeface="Times New Roman" panose="02020603050405020304" pitchFamily="18" charset="0"/>
                    <a:cs typeface="Times New Roman" panose="02020603050405020304" pitchFamily="18" charset="0"/>
                  </a:rPr>
                  <a:t>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3059938"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3042804"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smtClean="0">
                <a:latin typeface="Times New Roman" panose="02020603050405020304" pitchFamily="18" charset="0"/>
                <a:cs typeface="Times New Roman" panose="02020603050405020304" pitchFamily="18" charset="0"/>
              </a:rPr>
              <a:t>Portugiesischer</a:t>
            </a:r>
            <a:r>
              <a:rPr lang="en-US" sz="1633" dirty="0" smtClean="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a:t>
            </a:r>
            <a:r>
              <a:rPr lang="en-US" sz="1633" dirty="0" smtClean="0">
                <a:latin typeface="Times New Roman" panose="02020603050405020304" pitchFamily="18" charset="0"/>
                <a:cs typeface="Times New Roman" panose="02020603050405020304" pitchFamily="18" charset="0"/>
              </a:rPr>
              <a:t>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smtClean="0">
                <a:latin typeface="Times New Roman" panose="02020603050405020304" pitchFamily="18" charset="0"/>
                <a:cs typeface="Times New Roman" panose="02020603050405020304" pitchFamily="18" charset="0"/>
              </a:rPr>
              <a:t>Preis</a:t>
            </a:r>
            <a:r>
              <a:rPr lang="en-US" sz="1633" dirty="0" smtClean="0">
                <a:latin typeface="Times New Roman" panose="02020603050405020304" pitchFamily="18" charset="0"/>
                <a:cs typeface="Times New Roman" panose="02020603050405020304" pitchFamily="18" charset="0"/>
              </a:rPr>
              <a:t> </a:t>
            </a:r>
            <a:r>
              <a:rPr lang="en-US" sz="1633" dirty="0">
                <a:latin typeface="Times New Roman" panose="02020603050405020304" pitchFamily="18" charset="0"/>
                <a:cs typeface="Times New Roman" panose="02020603050405020304" pitchFamily="18" charset="0"/>
              </a:rPr>
              <a:t>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532095"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smtClean="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831067" y="1831510"/>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smtClean="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smtClean="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831067" y="1831510"/>
                <a:ext cx="3009056" cy="448777"/>
              </a:xfrm>
              <a:prstGeom prst="rect">
                <a:avLst/>
              </a:prstGeom>
              <a:blipFill>
                <a:blip r:embed="rId17"/>
                <a:stretch>
                  <a:fillRect l="-1217" r="-609" b="-5405"/>
                </a:stretch>
              </a:blipFill>
            </p:spPr>
            <p:txBody>
              <a:bodyPr/>
              <a:lstStyle/>
              <a:p>
                <a:r>
                  <a:rPr lang="de-DE">
                    <a:noFill/>
                  </a:rPr>
                  <a:t> </a:t>
                </a:r>
              </a:p>
            </p:txBody>
          </p:sp>
        </mc:Fallback>
      </mc:AlternateContent>
      <p:sp>
        <p:nvSpPr>
          <p:cNvPr id="39" name="Rechteck 3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smtClean="0">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latin typeface="Times New Roman" panose="02020603050405020304" pitchFamily="18" charset="0"/>
                <a:cs typeface="Times New Roman" panose="02020603050405020304" pitchFamily="18" charset="0"/>
              </a:rPr>
              <a:t>Aufgrund</a:t>
            </a:r>
            <a:r>
              <a:rPr lang="en-US" dirty="0" smtClean="0">
                <a:latin typeface="Times New Roman" panose="02020603050405020304" pitchFamily="18" charset="0"/>
                <a:cs typeface="Times New Roman" panose="02020603050405020304" pitchFamily="18" charset="0"/>
              </a:rPr>
              <a:t> der </a:t>
            </a:r>
            <a:r>
              <a:rPr lang="en-US" dirty="0" err="1" smtClean="0">
                <a:latin typeface="Times New Roman" panose="02020603050405020304" pitchFamily="18" charset="0"/>
                <a:cs typeface="Times New Roman" panose="02020603050405020304" pitchFamily="18" charset="0"/>
              </a:rPr>
              <a:t>sehr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strikten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Annahmen</a:t>
            </a:r>
            <a:r>
              <a:rPr lang="en-US" dirty="0" smtClean="0">
                <a:latin typeface="Times New Roman" panose="02020603050405020304" pitchFamily="18" charset="0"/>
                <a:cs typeface="Times New Roman" panose="02020603050405020304" pitchFamily="18" charset="0"/>
              </a:rPr>
              <a:t> in </a:t>
            </a:r>
            <a:r>
              <a:rPr lang="en-US" dirty="0" err="1" smtClean="0">
                <a:latin typeface="Times New Roman" panose="02020603050405020304" pitchFamily="18" charset="0"/>
                <a:cs typeface="Times New Roman" panose="02020603050405020304" pitchFamily="18" charset="0"/>
              </a:rPr>
              <a:t>dem</a:t>
            </a:r>
            <a:r>
              <a:rPr lang="en-US" dirty="0" smtClean="0">
                <a:latin typeface="Times New Roman" panose="02020603050405020304" pitchFamily="18" charset="0"/>
                <a:cs typeface="Times New Roman" panose="02020603050405020304" pitchFamily="18" charset="0"/>
              </a:rPr>
              <a:t> Modell und </a:t>
            </a:r>
            <a:r>
              <a:rPr lang="en-US" dirty="0" err="1" smtClean="0">
                <a:latin typeface="Times New Roman" panose="02020603050405020304" pitchFamily="18" charset="0"/>
                <a:cs typeface="Times New Roman" panose="02020603050405020304" pitchFamily="18" charset="0"/>
              </a:rPr>
              <a:t>dem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einfachen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funktionalen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Zusammenhang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über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eine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lineare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Produktionsfunktion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erscheint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auch</a:t>
            </a:r>
            <a:r>
              <a:rPr lang="en-US" dirty="0" smtClean="0">
                <a:latin typeface="Times New Roman" panose="02020603050405020304" pitchFamily="18" charset="0"/>
                <a:cs typeface="Times New Roman" panose="02020603050405020304" pitchFamily="18" charset="0"/>
              </a:rPr>
              <a:t> das Modell </a:t>
            </a:r>
            <a:r>
              <a:rPr lang="en-US" dirty="0" err="1" smtClean="0">
                <a:latin typeface="Times New Roman" panose="02020603050405020304" pitchFamily="18" charset="0"/>
                <a:cs typeface="Times New Roman" panose="02020603050405020304" pitchFamily="18" charset="0"/>
              </a:rPr>
              <a:t>sehr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einfach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Unterschätzen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Sie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aber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nicht</a:t>
            </a:r>
            <a:r>
              <a:rPr lang="en-US" dirty="0" smtClean="0">
                <a:latin typeface="Times New Roman" panose="02020603050405020304" pitchFamily="18" charset="0"/>
                <a:cs typeface="Times New Roman" panose="02020603050405020304" pitchFamily="18" charset="0"/>
              </a:rPr>
              <a:t> die </a:t>
            </a:r>
            <a:r>
              <a:rPr lang="en-US" dirty="0" err="1" smtClean="0">
                <a:latin typeface="Times New Roman" panose="02020603050405020304" pitchFamily="18" charset="0"/>
                <a:cs typeface="Times New Roman" panose="02020603050405020304" pitchFamily="18" charset="0"/>
              </a:rPr>
              <a:t>Schwierigkeit</a:t>
            </a:r>
            <a:r>
              <a:rPr lang="en-US" dirty="0" smtClean="0">
                <a:latin typeface="Times New Roman" panose="02020603050405020304" pitchFamily="18" charset="0"/>
                <a:cs typeface="Times New Roman" panose="02020603050405020304" pitchFamily="18" charset="0"/>
              </a:rPr>
              <a:t>, die </a:t>
            </a:r>
            <a:r>
              <a:rPr lang="en-US" dirty="0" err="1" smtClean="0">
                <a:latin typeface="Times New Roman" panose="02020603050405020304" pitchFamily="18" charset="0"/>
                <a:cs typeface="Times New Roman" panose="02020603050405020304" pitchFamily="18" charset="0"/>
              </a:rPr>
              <a:t>dahinter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smtClean="0">
                <a:latin typeface="Times New Roman" panose="02020603050405020304" pitchFamily="18" charset="0"/>
                <a:cs typeface="Times New Roman" panose="02020603050405020304" pitchFamily="18" charset="0"/>
              </a:rPr>
              <a:t>Eine</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von Paul Samuelson (2. </a:t>
            </a:r>
            <a:r>
              <a:rPr lang="en-US" dirty="0" err="1" smtClean="0">
                <a:latin typeface="Times New Roman" panose="02020603050405020304" pitchFamily="18" charset="0"/>
                <a:cs typeface="Times New Roman" panose="02020603050405020304" pitchFamily="18" charset="0"/>
              </a:rPr>
              <a:t>Nobelpreisträger</a:t>
            </a:r>
            <a:r>
              <a:rPr lang="en-US" dirty="0" smtClean="0">
                <a:latin typeface="Times New Roman" panose="02020603050405020304" pitchFamily="18" charset="0"/>
                <a:cs typeface="Times New Roman" panose="02020603050405020304" pitchFamily="18" charset="0"/>
              </a:rPr>
              <a:t> in </a:t>
            </a:r>
            <a:r>
              <a:rPr lang="en-US" dirty="0" err="1" smtClean="0">
                <a:latin typeface="Times New Roman" panose="02020603050405020304" pitchFamily="18" charset="0"/>
                <a:cs typeface="Times New Roman" panose="02020603050405020304" pitchFamily="18" charset="0"/>
              </a:rPr>
              <a:t>Wirtschaftswissenschaften</a:t>
            </a:r>
            <a:r>
              <a:rPr lang="en-US" dirty="0" smtClean="0">
                <a:latin typeface="Times New Roman" panose="02020603050405020304" pitchFamily="18" charset="0"/>
                <a:cs typeface="Times New Roman" panose="02020603050405020304" pitchFamily="18" charset="0"/>
              </a:rPr>
              <a:t> 1970): </a:t>
            </a:r>
            <a:endParaRPr lang="en-US" dirty="0">
              <a:latin typeface="Times New Roman" panose="02020603050405020304" pitchFamily="18" charset="0"/>
              <a:cs typeface="Times New Roman" panose="02020603050405020304" pitchFamily="18" charset="0"/>
            </a:endParaRP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smtClean="0">
                <a:latin typeface="Times New Roman" panose="02020603050405020304" pitchFamily="18" charset="0"/>
                <a:cs typeface="Times New Roman" panose="02020603050405020304" pitchFamily="18" charset="0"/>
              </a:rPr>
              <a:t>Paul Samuelson (</a:t>
            </a:r>
            <a:r>
              <a:rPr lang="en-US" i="1" dirty="0">
                <a:latin typeface="Times New Roman" panose="02020603050405020304" pitchFamily="18" charset="0"/>
                <a:cs typeface="Times New Roman" panose="02020603050405020304" pitchFamily="18" charset="0"/>
              </a:rPr>
              <a:t>Nobel laureate </a:t>
            </a:r>
            <a:r>
              <a:rPr lang="en-US" i="1" dirty="0" smtClean="0">
                <a:latin typeface="Times New Roman" panose="02020603050405020304" pitchFamily="18" charset="0"/>
                <a:cs typeface="Times New Roman" panose="02020603050405020304" pitchFamily="18" charset="0"/>
              </a:rPr>
              <a:t>) was </a:t>
            </a:r>
            <a:r>
              <a:rPr lang="en-US" i="1" dirty="0">
                <a:latin typeface="Times New Roman" panose="02020603050405020304" pitchFamily="18" charset="0"/>
                <a:cs typeface="Times New Roman" panose="02020603050405020304" pitchFamily="18" charset="0"/>
              </a:rPr>
              <a:t>once challenged by the mathematician Stanislaw </a:t>
            </a:r>
            <a:r>
              <a:rPr lang="en-US" i="1" dirty="0" err="1" smtClean="0">
                <a:latin typeface="Times New Roman" panose="02020603050405020304" pitchFamily="18" charset="0"/>
                <a:cs typeface="Times New Roman" panose="02020603050405020304" pitchFamily="18" charset="0"/>
              </a:rPr>
              <a:t>Ulam</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Mitentwickler</a:t>
            </a:r>
            <a:r>
              <a:rPr lang="en-US" i="1" dirty="0" smtClean="0">
                <a:latin typeface="Times New Roman" panose="02020603050405020304" pitchFamily="18" charset="0"/>
                <a:cs typeface="Times New Roman" panose="02020603050405020304" pitchFamily="18" charset="0"/>
              </a:rPr>
              <a:t> der </a:t>
            </a:r>
            <a:r>
              <a:rPr lang="en-US" i="1" dirty="0" err="1" smtClean="0">
                <a:latin typeface="Times New Roman" panose="02020603050405020304" pitchFamily="18" charset="0"/>
                <a:cs typeface="Times New Roman" panose="02020603050405020304" pitchFamily="18" charset="0"/>
              </a:rPr>
              <a:t>Wasserstoffombe</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smtClean="0">
                <a:solidFill>
                  <a:srgbClr val="000000"/>
                </a:solidFill>
                <a:latin typeface="Times New Roman" panose="02020603050405020304" pitchFamily="18" charset="0"/>
              </a:rPr>
              <a:t>Quelle</a:t>
            </a:r>
            <a:r>
              <a:rPr lang="en-US" sz="1200" dirty="0" smtClean="0">
                <a:solidFill>
                  <a:srgbClr val="000000"/>
                </a:solidFill>
                <a:latin typeface="Times New Roman" panose="02020603050405020304" pitchFamily="18" charset="0"/>
              </a:rPr>
              <a:t>: P.A</a:t>
            </a:r>
            <a:r>
              <a:rPr lang="en-US" sz="1200" dirty="0">
                <a:solidFill>
                  <a:srgbClr val="000000"/>
                </a:solidFill>
                <a:latin typeface="Times New Roman" panose="02020603050405020304" pitchFamily="18" charset="0"/>
              </a:rPr>
              <a:t>.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Aus den Grundlagenveranstaltungen der BWL und VWL kennen Sie das Konzept der Transformationskurve</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smtClean="0">
                <a:latin typeface="Times New Roman" panose="02020603050405020304" pitchFamily="18" charset="0"/>
                <a:cs typeface="Times New Roman" panose="02020603050405020304" pitchFamily="18" charset="0"/>
              </a:rPr>
              <a:t>Transformationkurve</a:t>
            </a:r>
            <a:r>
              <a:rPr lang="de-DE" sz="3200" b="1" dirty="0" smtClean="0">
                <a:latin typeface="Times New Roman" panose="02020603050405020304" pitchFamily="18" charset="0"/>
                <a:cs typeface="Times New Roman" panose="02020603050405020304" pitchFamily="18" charset="0"/>
              </a:rPr>
              <a:t>/Produktionsmöglichkeitskurve</a:t>
            </a:r>
            <a:endParaRPr lang="de-DE" sz="3200" b="1" dirty="0">
              <a:latin typeface="Times New Roman" panose="02020603050405020304" pitchFamily="18" charset="0"/>
              <a:cs typeface="Times New Roman" panose="02020603050405020304" pitchFamily="18" charset="0"/>
            </a:endParaRP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3849330" y="1789471"/>
            <a:ext cx="5289755"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Vgl. Sie mit dem Konzept der Indifferenzkurven!</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27251" y="2169898"/>
            <a:ext cx="12142838" cy="447368"/>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Im Allgemeinen geht man von einem konkaven Verlauf einer Transformationskurve aus</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543151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780860"/>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3105267"/>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963674"/>
            <a:ext cx="393288"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B</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5431512"/>
            <a:ext cx="393288"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A</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866877" y="3128314"/>
            <a:ext cx="393288"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X</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928745"/>
            <a:ext cx="393288" cy="673558"/>
          </a:xfrm>
          <a:prstGeom prst="rect">
            <a:avLst/>
          </a:prstGeom>
          <a:noFill/>
        </p:spPr>
        <p:txBody>
          <a:bodyPr wrap="square" rtlCol="0">
            <a:noAutofit/>
          </a:bodyPr>
          <a:lstStyle/>
          <a:p>
            <a:r>
              <a:rPr lang="de-DE" sz="5000" b="1" dirty="0" smtClean="0">
                <a:latin typeface="Times New Roman" panose="02020603050405020304" pitchFamily="18" charset="0"/>
                <a:cs typeface="Times New Roman" panose="02020603050405020304" pitchFamily="18" charset="0"/>
              </a:rPr>
              <a:t>.</a:t>
            </a:r>
            <a:endParaRPr lang="de-DE" sz="5000" b="1"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538713"/>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538713"/>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3330657"/>
            <a:ext cx="588299"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B</a:t>
            </a:r>
            <a:r>
              <a:rPr lang="de-DE" sz="2000" baseline="-25000" dirty="0" smtClean="0">
                <a:latin typeface="Times New Roman" panose="02020603050405020304" pitchFamily="18" charset="0"/>
                <a:cs typeface="Times New Roman" panose="02020603050405020304" pitchFamily="18" charset="0"/>
              </a:rPr>
              <a:t>X</a:t>
            </a:r>
            <a:endParaRPr lang="de-DE" sz="2000" baseline="-25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5395530"/>
            <a:ext cx="588299"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A</a:t>
            </a:r>
            <a:r>
              <a:rPr lang="de-DE" sz="2000" baseline="-25000" dirty="0" smtClean="0">
                <a:latin typeface="Times New Roman" panose="02020603050405020304" pitchFamily="18" charset="0"/>
                <a:cs typeface="Times New Roman" panose="02020603050405020304" pitchFamily="18" charset="0"/>
              </a:rPr>
              <a:t>X</a:t>
            </a:r>
            <a:endParaRPr lang="de-DE" sz="2000" baseline="-25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401270" y="4480092"/>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401270" y="3024828"/>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062683" y="3066228"/>
            <a:ext cx="393288"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B</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054901" y="4452060"/>
            <a:ext cx="393288" cy="444172"/>
          </a:xfrm>
          <a:prstGeom prst="rect">
            <a:avLst/>
          </a:prstGeom>
          <a:noFill/>
        </p:spPr>
        <p:txBody>
          <a:bodyPr wrap="square" rtlCol="0">
            <a:noAutofit/>
          </a:bodyPr>
          <a:lstStyle/>
          <a:p>
            <a:r>
              <a:rPr lang="de-DE" sz="2000" dirty="0" smtClean="0">
                <a:latin typeface="Times New Roman" panose="02020603050405020304" pitchFamily="18" charset="0"/>
                <a:cs typeface="Times New Roman" panose="02020603050405020304" pitchFamily="18" charset="0"/>
              </a:rPr>
              <a:t>A</a:t>
            </a:r>
            <a:endParaRPr lang="de-DE" sz="2000"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401269" y="3400580"/>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3695800" y="2687160"/>
              <a:ext cx="4743000" cy="2560320"/>
            </p14:xfrm>
          </p:contentPart>
        </mc:Choice>
        <mc:Fallback xmlns="">
          <p:pic>
            <p:nvPicPr>
              <p:cNvPr id="3" name="Freihand 2"/>
              <p:cNvPicPr/>
              <p:nvPr/>
            </p:nvPicPr>
            <p:blipFill>
              <a:blip r:embed="rId3"/>
              <a:stretch>
                <a:fillRect/>
              </a:stretch>
            </p:blipFill>
            <p:spPr>
              <a:xfrm>
                <a:off x="3681400" y="2671680"/>
                <a:ext cx="4772520" cy="2591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Freihand 4"/>
              <p14:cNvContentPartPr/>
              <p14:nvPr/>
            </p14:nvContentPartPr>
            <p14:xfrm>
              <a:off x="351040" y="2782200"/>
              <a:ext cx="3240720" cy="3210120"/>
            </p14:xfrm>
          </p:contentPart>
        </mc:Choice>
        <mc:Fallback xmlns="">
          <p:pic>
            <p:nvPicPr>
              <p:cNvPr id="5" name="Freihand 4"/>
              <p:cNvPicPr/>
              <p:nvPr/>
            </p:nvPicPr>
            <p:blipFill>
              <a:blip r:embed="rId5"/>
              <a:stretch>
                <a:fillRect/>
              </a:stretch>
            </p:blipFill>
            <p:spPr>
              <a:xfrm>
                <a:off x="335200" y="2768160"/>
                <a:ext cx="3272400" cy="3240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Freihand 12"/>
              <p14:cNvContentPartPr/>
              <p14:nvPr/>
            </p14:nvContentPartPr>
            <p14:xfrm>
              <a:off x="2301160" y="2516160"/>
              <a:ext cx="1181880" cy="367560"/>
            </p14:xfrm>
          </p:contentPart>
        </mc:Choice>
        <mc:Fallback xmlns="">
          <p:pic>
            <p:nvPicPr>
              <p:cNvPr id="13" name="Freihand 12"/>
              <p:cNvPicPr/>
              <p:nvPr/>
            </p:nvPicPr>
            <p:blipFill>
              <a:blip r:embed="rId7"/>
              <a:stretch>
                <a:fillRect/>
              </a:stretch>
            </p:blipFill>
            <p:spPr>
              <a:xfrm>
                <a:off x="2290000" y="2499944"/>
                <a:ext cx="1208520" cy="40035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4" name="Freihand 33"/>
              <p14:cNvContentPartPr/>
              <p14:nvPr/>
            </p14:nvContentPartPr>
            <p14:xfrm>
              <a:off x="6523240" y="4052280"/>
              <a:ext cx="1101960" cy="409680"/>
            </p14:xfrm>
          </p:contentPart>
        </mc:Choice>
        <mc:Fallback xmlns="">
          <p:pic>
            <p:nvPicPr>
              <p:cNvPr id="34" name="Freihand 33"/>
              <p:cNvPicPr/>
              <p:nvPr/>
            </p:nvPicPr>
            <p:blipFill>
              <a:blip r:embed="rId9"/>
              <a:stretch>
                <a:fillRect/>
              </a:stretch>
            </p:blipFill>
            <p:spPr>
              <a:xfrm>
                <a:off x="6508120" y="4041480"/>
                <a:ext cx="11361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Freihand 35"/>
              <p14:cNvContentPartPr/>
              <p14:nvPr/>
            </p14:nvContentPartPr>
            <p14:xfrm>
              <a:off x="5126440" y="3604440"/>
              <a:ext cx="796320" cy="279360"/>
            </p14:xfrm>
          </p:contentPart>
        </mc:Choice>
        <mc:Fallback xmlns="">
          <p:pic>
            <p:nvPicPr>
              <p:cNvPr id="36" name="Freihand 35"/>
              <p:cNvPicPr/>
              <p:nvPr/>
            </p:nvPicPr>
            <p:blipFill>
              <a:blip r:embed="rId11"/>
              <a:stretch>
                <a:fillRect/>
              </a:stretch>
            </p:blipFill>
            <p:spPr>
              <a:xfrm>
                <a:off x="5112040" y="3590400"/>
                <a:ext cx="8272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Freihand 37"/>
              <p14:cNvContentPartPr/>
              <p14:nvPr/>
            </p14:nvContentPartPr>
            <p14:xfrm>
              <a:off x="5866240" y="3863640"/>
              <a:ext cx="467640" cy="139680"/>
            </p14:xfrm>
          </p:contentPart>
        </mc:Choice>
        <mc:Fallback xmlns="">
          <p:pic>
            <p:nvPicPr>
              <p:cNvPr id="38" name="Freihand 37"/>
              <p:cNvPicPr/>
              <p:nvPr/>
            </p:nvPicPr>
            <p:blipFill>
              <a:blip r:embed="rId13"/>
              <a:stretch>
                <a:fillRect/>
              </a:stretch>
            </p:blipFill>
            <p:spPr>
              <a:xfrm>
                <a:off x="5851840" y="3848880"/>
                <a:ext cx="498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Freihand 39"/>
              <p14:cNvContentPartPr/>
              <p14:nvPr/>
            </p14:nvContentPartPr>
            <p14:xfrm>
              <a:off x="534640" y="3167760"/>
              <a:ext cx="684360" cy="253080"/>
            </p14:xfrm>
          </p:contentPart>
        </mc:Choice>
        <mc:Fallback xmlns="">
          <p:pic>
            <p:nvPicPr>
              <p:cNvPr id="40" name="Freihand 39"/>
              <p:cNvPicPr/>
              <p:nvPr/>
            </p:nvPicPr>
            <p:blipFill>
              <a:blip r:embed="rId15"/>
              <a:stretch>
                <a:fillRect/>
              </a:stretch>
            </p:blipFill>
            <p:spPr>
              <a:xfrm>
                <a:off x="520240" y="3152280"/>
                <a:ext cx="714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Freihand 44"/>
              <p14:cNvContentPartPr/>
              <p14:nvPr/>
            </p14:nvContentPartPr>
            <p14:xfrm>
              <a:off x="2133760" y="2514360"/>
              <a:ext cx="317160" cy="422280"/>
            </p14:xfrm>
          </p:contentPart>
        </mc:Choice>
        <mc:Fallback xmlns="">
          <p:pic>
            <p:nvPicPr>
              <p:cNvPr id="45" name="Freihand 44"/>
              <p:cNvPicPr/>
              <p:nvPr/>
            </p:nvPicPr>
            <p:blipFill>
              <a:blip r:embed="rId17"/>
              <a:stretch>
                <a:fillRect/>
              </a:stretch>
            </p:blipFill>
            <p:spPr>
              <a:xfrm>
                <a:off x="2117920" y="2502830"/>
                <a:ext cx="349560" cy="44966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Freihand 49"/>
              <p14:cNvContentPartPr/>
              <p14:nvPr/>
            </p14:nvContentPartPr>
            <p14:xfrm>
              <a:off x="1292080" y="3366480"/>
              <a:ext cx="2671200" cy="1753560"/>
            </p14:xfrm>
          </p:contentPart>
        </mc:Choice>
        <mc:Fallback xmlns="">
          <p:pic>
            <p:nvPicPr>
              <p:cNvPr id="50" name="Freihand 49"/>
              <p:cNvPicPr/>
              <p:nvPr/>
            </p:nvPicPr>
            <p:blipFill>
              <a:blip r:embed="rId19"/>
              <a:stretch>
                <a:fillRect/>
              </a:stretch>
            </p:blipFill>
            <p:spPr>
              <a:xfrm>
                <a:off x="1278040" y="3357480"/>
                <a:ext cx="2703600" cy="177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Freihand 50"/>
              <p14:cNvContentPartPr/>
              <p14:nvPr/>
            </p14:nvContentPartPr>
            <p14:xfrm>
              <a:off x="2653600" y="3696600"/>
              <a:ext cx="87840" cy="113040"/>
            </p14:xfrm>
          </p:contentPart>
        </mc:Choice>
        <mc:Fallback xmlns="">
          <p:pic>
            <p:nvPicPr>
              <p:cNvPr id="51" name="Freihand 50"/>
              <p:cNvPicPr/>
              <p:nvPr/>
            </p:nvPicPr>
            <p:blipFill>
              <a:blip r:embed="rId21"/>
              <a:stretch>
                <a:fillRect/>
              </a:stretch>
            </p:blipFill>
            <p:spPr>
              <a:xfrm>
                <a:off x="2646760" y="3689760"/>
                <a:ext cx="10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9" name="Freihand 58"/>
              <p14:cNvContentPartPr/>
              <p14:nvPr/>
            </p14:nvContentPartPr>
            <p14:xfrm>
              <a:off x="3588880" y="4664640"/>
              <a:ext cx="188280" cy="244080"/>
            </p14:xfrm>
          </p:contentPart>
        </mc:Choice>
        <mc:Fallback xmlns="">
          <p:pic>
            <p:nvPicPr>
              <p:cNvPr id="59" name="Freihand 58"/>
              <p:cNvPicPr/>
              <p:nvPr/>
            </p:nvPicPr>
            <p:blipFill>
              <a:blip r:embed="rId23"/>
              <a:stretch>
                <a:fillRect/>
              </a:stretch>
            </p:blipFill>
            <p:spPr>
              <a:xfrm>
                <a:off x="3578440" y="4645920"/>
                <a:ext cx="217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3" name="Freihand 62"/>
              <p14:cNvContentPartPr/>
              <p14:nvPr/>
            </p14:nvContentPartPr>
            <p14:xfrm>
              <a:off x="3721720" y="2673840"/>
              <a:ext cx="3893400" cy="2725920"/>
            </p14:xfrm>
          </p:contentPart>
        </mc:Choice>
        <mc:Fallback xmlns="">
          <p:pic>
            <p:nvPicPr>
              <p:cNvPr id="63" name="Freihand 62"/>
              <p:cNvPicPr/>
              <p:nvPr/>
            </p:nvPicPr>
            <p:blipFill>
              <a:blip r:embed="rId25"/>
              <a:stretch>
                <a:fillRect/>
              </a:stretch>
            </p:blipFill>
            <p:spPr>
              <a:xfrm>
                <a:off x="3705160" y="2658360"/>
                <a:ext cx="3926520" cy="275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9" name="Freihand 68"/>
              <p14:cNvContentPartPr/>
              <p14:nvPr/>
            </p14:nvContentPartPr>
            <p14:xfrm>
              <a:off x="8645440" y="2843040"/>
              <a:ext cx="103680" cy="507600"/>
            </p14:xfrm>
          </p:contentPart>
        </mc:Choice>
        <mc:Fallback xmlns="">
          <p:pic>
            <p:nvPicPr>
              <p:cNvPr id="69" name="Freihand 68"/>
              <p:cNvPicPr/>
              <p:nvPr/>
            </p:nvPicPr>
            <p:blipFill>
              <a:blip r:embed="rId27"/>
              <a:stretch>
                <a:fillRect/>
              </a:stretch>
            </p:blipFill>
            <p:spPr>
              <a:xfrm>
                <a:off x="8629600" y="2831520"/>
                <a:ext cx="13536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0" name="Freihand 69"/>
              <p14:cNvContentPartPr/>
              <p14:nvPr/>
            </p14:nvContentPartPr>
            <p14:xfrm>
              <a:off x="6376000" y="3968040"/>
              <a:ext cx="129600" cy="99000"/>
            </p14:xfrm>
          </p:contentPart>
        </mc:Choice>
        <mc:Fallback xmlns="">
          <p:pic>
            <p:nvPicPr>
              <p:cNvPr id="70" name="Freihand 69"/>
              <p:cNvPicPr/>
              <p:nvPr/>
            </p:nvPicPr>
            <p:blipFill>
              <a:blip r:embed="rId29"/>
              <a:stretch>
                <a:fillRect/>
              </a:stretch>
            </p:blipFill>
            <p:spPr>
              <a:xfrm>
                <a:off x="6358360" y="3947880"/>
                <a:ext cx="1663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1" name="Freihand 70"/>
              <p14:cNvContentPartPr/>
              <p14:nvPr/>
            </p14:nvContentPartPr>
            <p14:xfrm>
              <a:off x="6681280" y="3068760"/>
              <a:ext cx="1560960" cy="803520"/>
            </p14:xfrm>
          </p:contentPart>
        </mc:Choice>
        <mc:Fallback xmlns="">
          <p:pic>
            <p:nvPicPr>
              <p:cNvPr id="71" name="Freihand 70"/>
              <p:cNvPicPr/>
              <p:nvPr/>
            </p:nvPicPr>
            <p:blipFill>
              <a:blip r:embed="rId31"/>
              <a:stretch>
                <a:fillRect/>
              </a:stretch>
            </p:blipFill>
            <p:spPr>
              <a:xfrm>
                <a:off x="6663640" y="3050400"/>
                <a:ext cx="159660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2" name="Freihand 71"/>
              <p14:cNvContentPartPr/>
              <p14:nvPr/>
            </p14:nvContentPartPr>
            <p14:xfrm>
              <a:off x="11729560" y="4748520"/>
              <a:ext cx="20160" cy="5760"/>
            </p14:xfrm>
          </p:contentPart>
        </mc:Choice>
        <mc:Fallback xmlns="">
          <p:pic>
            <p:nvPicPr>
              <p:cNvPr id="72" name="Freihand 71"/>
              <p:cNvPicPr/>
              <p:nvPr/>
            </p:nvPicPr>
            <p:blipFill>
              <a:blip r:embed="rId33"/>
              <a:stretch>
                <a:fillRect/>
              </a:stretch>
            </p:blipFill>
            <p:spPr>
              <a:xfrm>
                <a:off x="11712640" y="4731600"/>
                <a:ext cx="54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6" name="Freihand 75"/>
              <p14:cNvContentPartPr/>
              <p14:nvPr/>
            </p14:nvContentPartPr>
            <p14:xfrm>
              <a:off x="8481280" y="2729280"/>
              <a:ext cx="648000" cy="506880"/>
            </p14:xfrm>
          </p:contentPart>
        </mc:Choice>
        <mc:Fallback xmlns="">
          <p:pic>
            <p:nvPicPr>
              <p:cNvPr id="76" name="Freihand 75"/>
              <p:cNvPicPr/>
              <p:nvPr/>
            </p:nvPicPr>
            <p:blipFill>
              <a:blip r:embed="rId35"/>
              <a:stretch>
                <a:fillRect/>
              </a:stretch>
            </p:blipFill>
            <p:spPr>
              <a:xfrm>
                <a:off x="8469400" y="2712720"/>
                <a:ext cx="67248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7" name="Freihand 76"/>
              <p14:cNvContentPartPr/>
              <p14:nvPr/>
            </p14:nvContentPartPr>
            <p14:xfrm>
              <a:off x="9035680" y="2703000"/>
              <a:ext cx="1390680" cy="488520"/>
            </p14:xfrm>
          </p:contentPart>
        </mc:Choice>
        <mc:Fallback xmlns="">
          <p:pic>
            <p:nvPicPr>
              <p:cNvPr id="77" name="Freihand 76"/>
              <p:cNvPicPr/>
              <p:nvPr/>
            </p:nvPicPr>
            <p:blipFill>
              <a:blip r:embed="rId37"/>
              <a:stretch>
                <a:fillRect/>
              </a:stretch>
            </p:blipFill>
            <p:spPr>
              <a:xfrm>
                <a:off x="9017680" y="2683200"/>
                <a:ext cx="143028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8" name="Freihand 77"/>
              <p14:cNvContentPartPr/>
              <p14:nvPr/>
            </p14:nvContentPartPr>
            <p14:xfrm>
              <a:off x="4952560" y="3468360"/>
              <a:ext cx="98280" cy="118800"/>
            </p14:xfrm>
          </p:contentPart>
        </mc:Choice>
        <mc:Fallback xmlns="">
          <p:pic>
            <p:nvPicPr>
              <p:cNvPr id="78" name="Freihand 77"/>
              <p:cNvPicPr/>
              <p:nvPr/>
            </p:nvPicPr>
            <p:blipFill>
              <a:blip r:embed="rId39"/>
              <a:stretch>
                <a:fillRect/>
              </a:stretch>
            </p:blipFill>
            <p:spPr>
              <a:xfrm>
                <a:off x="4941040" y="3448920"/>
                <a:ext cx="128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9" name="Freihand 78"/>
              <p14:cNvContentPartPr/>
              <p14:nvPr/>
            </p14:nvContentPartPr>
            <p14:xfrm>
              <a:off x="5800360" y="3811800"/>
              <a:ext cx="70920" cy="152640"/>
            </p14:xfrm>
          </p:contentPart>
        </mc:Choice>
        <mc:Fallback xmlns="">
          <p:pic>
            <p:nvPicPr>
              <p:cNvPr id="79" name="Freihand 78"/>
              <p:cNvPicPr/>
              <p:nvPr/>
            </p:nvPicPr>
            <p:blipFill>
              <a:blip r:embed="rId41"/>
              <a:stretch>
                <a:fillRect/>
              </a:stretch>
            </p:blipFill>
            <p:spPr>
              <a:xfrm>
                <a:off x="5780560" y="3792000"/>
                <a:ext cx="110520" cy="184680"/>
              </a:xfrm>
              <a:prstGeom prst="rect">
                <a:avLst/>
              </a:prstGeom>
            </p:spPr>
          </p:pic>
        </mc:Fallback>
      </mc:AlternateContent>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p:bldP spid="22" grpId="0" animBg="1"/>
      <p:bldP spid="23" grpId="0"/>
      <p:bldP spid="24" grpId="0"/>
      <p:bldP spid="25" grpId="0"/>
      <p:bldP spid="26" grpId="0"/>
      <p:bldP spid="46" grpId="0"/>
      <p:bldP spid="47"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extLst>
              <p:ext uri="{D42A27DB-BD31-4B8C-83A1-F6EECF244321}">
                <p14:modId xmlns:p14="http://schemas.microsoft.com/office/powerpoint/2010/main" val="3230206852"/>
              </p:ext>
            </p:extLst>
          </p:nvPr>
        </p:nvGraphicFramePr>
        <p:xfrm>
          <a:off x="775008" y="13323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smtClean="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smtClean="0">
                          <a:ln>
                            <a:noFill/>
                          </a:ln>
                          <a:solidFill>
                            <a:srgbClr val="000000"/>
                          </a:solidFill>
                          <a:effectLst/>
                          <a:latin typeface="Arial" charset="0"/>
                        </a:rPr>
                        <a:t>Fische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smtClean="0">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extLst>
              <p:ext uri="{D42A27DB-BD31-4B8C-83A1-F6EECF244321}">
                <p14:modId xmlns:p14="http://schemas.microsoft.com/office/powerpoint/2010/main" val="2466080474"/>
              </p:ext>
            </p:extLst>
          </p:nvPr>
        </p:nvGraphicFramePr>
        <p:xfrm>
          <a:off x="4518784" y="985520"/>
          <a:ext cx="3048000" cy="4908452"/>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37834">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smtClean="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smtClean="0">
                          <a:ln>
                            <a:noFill/>
                          </a:ln>
                          <a:solidFill>
                            <a:srgbClr val="000000"/>
                          </a:solidFill>
                          <a:effectLst/>
                          <a:latin typeface="Arial" charset="0"/>
                        </a:rPr>
                        <a:t>Fische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smtClean="0">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3" name="Freihand 2"/>
              <p14:cNvContentPartPr/>
              <p14:nvPr/>
            </p14:nvContentPartPr>
            <p14:xfrm>
              <a:off x="1335280" y="1170160"/>
              <a:ext cx="1851840" cy="745560"/>
            </p14:xfrm>
          </p:contentPart>
        </mc:Choice>
        <mc:Fallback xmlns="">
          <p:pic>
            <p:nvPicPr>
              <p:cNvPr id="3" name="Freihand 2"/>
              <p:cNvPicPr/>
              <p:nvPr/>
            </p:nvPicPr>
            <p:blipFill>
              <a:blip r:embed="rId3"/>
              <a:stretch>
                <a:fillRect/>
              </a:stretch>
            </p:blipFill>
            <p:spPr>
              <a:xfrm>
                <a:off x="1319440" y="1153240"/>
                <a:ext cx="188316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Freihand 10"/>
              <p14:cNvContentPartPr/>
              <p14:nvPr/>
            </p14:nvContentPartPr>
            <p14:xfrm>
              <a:off x="1227280" y="3181840"/>
              <a:ext cx="662400" cy="1951200"/>
            </p14:xfrm>
          </p:contentPart>
        </mc:Choice>
        <mc:Fallback xmlns="">
          <p:pic>
            <p:nvPicPr>
              <p:cNvPr id="11" name="Freihand 10"/>
              <p:cNvPicPr/>
              <p:nvPr/>
            </p:nvPicPr>
            <p:blipFill>
              <a:blip r:embed="rId5"/>
              <a:stretch>
                <a:fillRect/>
              </a:stretch>
            </p:blipFill>
            <p:spPr>
              <a:xfrm>
                <a:off x="1216120" y="3167800"/>
                <a:ext cx="690480" cy="198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Freihand 19"/>
              <p14:cNvContentPartPr/>
              <p14:nvPr/>
            </p14:nvContentPartPr>
            <p14:xfrm>
              <a:off x="5374840" y="851920"/>
              <a:ext cx="1348920" cy="581040"/>
            </p14:xfrm>
          </p:contentPart>
        </mc:Choice>
        <mc:Fallback xmlns="">
          <p:pic>
            <p:nvPicPr>
              <p:cNvPr id="20" name="Freihand 19"/>
              <p:cNvPicPr/>
              <p:nvPr/>
            </p:nvPicPr>
            <p:blipFill>
              <a:blip r:embed="rId7"/>
              <a:stretch>
                <a:fillRect/>
              </a:stretch>
            </p:blipFill>
            <p:spPr>
              <a:xfrm>
                <a:off x="5358640" y="837520"/>
                <a:ext cx="138168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Freihand 25"/>
              <p14:cNvContentPartPr/>
              <p14:nvPr/>
            </p14:nvContentPartPr>
            <p14:xfrm>
              <a:off x="1008760" y="120040"/>
              <a:ext cx="2685960" cy="843840"/>
            </p14:xfrm>
          </p:contentPart>
        </mc:Choice>
        <mc:Fallback xmlns="">
          <p:pic>
            <p:nvPicPr>
              <p:cNvPr id="26" name="Freihand 25"/>
              <p:cNvPicPr/>
              <p:nvPr/>
            </p:nvPicPr>
            <p:blipFill>
              <a:blip r:embed="rId9"/>
              <a:stretch>
                <a:fillRect/>
              </a:stretch>
            </p:blipFill>
            <p:spPr>
              <a:xfrm>
                <a:off x="992920" y="102760"/>
                <a:ext cx="2714400" cy="881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0" name="Freihand 39"/>
              <p14:cNvContentPartPr/>
              <p14:nvPr/>
            </p14:nvContentPartPr>
            <p14:xfrm>
              <a:off x="7418920" y="132640"/>
              <a:ext cx="3084120" cy="740160"/>
            </p14:xfrm>
          </p:contentPart>
        </mc:Choice>
        <mc:Fallback xmlns="">
          <p:pic>
            <p:nvPicPr>
              <p:cNvPr id="40" name="Freihand 39"/>
              <p:cNvPicPr/>
              <p:nvPr/>
            </p:nvPicPr>
            <p:blipFill>
              <a:blip r:embed="rId11"/>
              <a:stretch>
                <a:fillRect/>
              </a:stretch>
            </p:blipFill>
            <p:spPr>
              <a:xfrm>
                <a:off x="7402000" y="111400"/>
                <a:ext cx="3115080" cy="778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Freihand 54"/>
              <p14:cNvContentPartPr/>
              <p14:nvPr/>
            </p14:nvContentPartPr>
            <p14:xfrm>
              <a:off x="6509560" y="2317120"/>
              <a:ext cx="1727640" cy="487800"/>
            </p14:xfrm>
          </p:contentPart>
        </mc:Choice>
        <mc:Fallback xmlns="">
          <p:pic>
            <p:nvPicPr>
              <p:cNvPr id="55" name="Freihand 54"/>
              <p:cNvPicPr/>
              <p:nvPr/>
            </p:nvPicPr>
            <p:blipFill>
              <a:blip r:embed="rId13"/>
              <a:stretch>
                <a:fillRect/>
              </a:stretch>
            </p:blipFill>
            <p:spPr>
              <a:xfrm>
                <a:off x="6490840" y="2298760"/>
                <a:ext cx="1765080" cy="52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9" name="Freihand 58"/>
              <p14:cNvContentPartPr/>
              <p14:nvPr/>
            </p14:nvContentPartPr>
            <p14:xfrm>
              <a:off x="2756200" y="2586040"/>
              <a:ext cx="1001520" cy="1987200"/>
            </p14:xfrm>
          </p:contentPart>
        </mc:Choice>
        <mc:Fallback xmlns="">
          <p:pic>
            <p:nvPicPr>
              <p:cNvPr id="59" name="Freihand 58"/>
              <p:cNvPicPr/>
              <p:nvPr/>
            </p:nvPicPr>
            <p:blipFill>
              <a:blip r:embed="rId15"/>
              <a:stretch>
                <a:fillRect/>
              </a:stretch>
            </p:blipFill>
            <p:spPr>
              <a:xfrm>
                <a:off x="2739640" y="2568760"/>
                <a:ext cx="1026360" cy="201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4" name="Freihand 63"/>
              <p14:cNvContentPartPr/>
              <p14:nvPr/>
            </p14:nvContentPartPr>
            <p14:xfrm>
              <a:off x="5045440" y="5069320"/>
              <a:ext cx="1274760" cy="941760"/>
            </p14:xfrm>
          </p:contentPart>
        </mc:Choice>
        <mc:Fallback xmlns="">
          <p:pic>
            <p:nvPicPr>
              <p:cNvPr id="64" name="Freihand 63"/>
              <p:cNvPicPr/>
              <p:nvPr/>
            </p:nvPicPr>
            <p:blipFill>
              <a:blip r:embed="rId17"/>
              <a:stretch>
                <a:fillRect/>
              </a:stretch>
            </p:blipFill>
            <p:spPr>
              <a:xfrm>
                <a:off x="5029240" y="5054920"/>
                <a:ext cx="1307520" cy="970920"/>
              </a:xfrm>
              <a:prstGeom prst="rect">
                <a:avLst/>
              </a:prstGeom>
            </p:spPr>
          </p:pic>
        </mc:Fallback>
      </mc:AlternateContent>
    </p:spTree>
    <p:extLst>
      <p:ext uri="{BB962C8B-B14F-4D97-AF65-F5344CB8AC3E}">
        <p14:creationId xmlns:p14="http://schemas.microsoft.com/office/powerpoint/2010/main" val="3394476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9" name="Group 121"/>
          <p:cNvGraphicFramePr>
            <a:graphicFrameLocks noGrp="1"/>
          </p:cNvGraphicFramePr>
          <p:nvPr>
            <p:extLst/>
          </p:nvPr>
        </p:nvGraphicFramePr>
        <p:xfrm>
          <a:off x="8536590" y="106680"/>
          <a:ext cx="1585604" cy="4012164"/>
        </p:xfrm>
        <a:graphic>
          <a:graphicData uri="http://schemas.openxmlformats.org/drawingml/2006/table">
            <a:tbl>
              <a:tblPr/>
              <a:tblGrid>
                <a:gridCol w="792802">
                  <a:extLst>
                    <a:ext uri="{9D8B030D-6E8A-4147-A177-3AD203B41FA5}">
                      <a16:colId xmlns:a16="http://schemas.microsoft.com/office/drawing/2014/main" val="20000"/>
                    </a:ext>
                  </a:extLst>
                </a:gridCol>
                <a:gridCol w="792802">
                  <a:extLst>
                    <a:ext uri="{9D8B030D-6E8A-4147-A177-3AD203B41FA5}">
                      <a16:colId xmlns:a16="http://schemas.microsoft.com/office/drawing/2014/main" val="20001"/>
                    </a:ext>
                  </a:extLst>
                </a:gridCol>
              </a:tblGrid>
              <a:tr h="1194401">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smtClean="0">
                          <a:ln>
                            <a:noFill/>
                          </a:ln>
                          <a:solidFill>
                            <a:srgbClr val="FF0000"/>
                          </a:solidFill>
                          <a:effectLst/>
                          <a:latin typeface="Arial" charset="0"/>
                        </a:rPr>
                        <a:t>Robinson</a:t>
                      </a:r>
                      <a:endParaRPr kumimoji="0" lang="de-DE" sz="12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113113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smtClean="0">
                          <a:ln>
                            <a:noFill/>
                          </a:ln>
                          <a:solidFill>
                            <a:srgbClr val="000000"/>
                          </a:solidFill>
                          <a:effectLst/>
                          <a:latin typeface="Arial" charset="0"/>
                        </a:rPr>
                        <a:t>Fische</a:t>
                      </a:r>
                      <a:endParaRPr kumimoji="0" lang="de-DE" sz="1200" b="0" i="0" u="none" strike="noStrike" cap="none" normalizeH="0" baseline="0" dirty="0">
                        <a:ln>
                          <a:noFill/>
                        </a:ln>
                        <a:solidFill>
                          <a:srgbClr val="000000"/>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err="1" smtClean="0">
                          <a:ln>
                            <a:noFill/>
                          </a:ln>
                          <a:solidFill>
                            <a:srgbClr val="000000"/>
                          </a:solidFill>
                          <a:effectLst/>
                          <a:latin typeface="Arial" charset="0"/>
                        </a:rPr>
                        <a:t>Kokus</a:t>
                      </a:r>
                      <a:r>
                        <a:rPr kumimoji="0" lang="de-DE" sz="1200" b="0" i="0" u="none" strike="noStrike" cap="none" normalizeH="0" baseline="0" dirty="0" smtClean="0">
                          <a:ln>
                            <a:noFill/>
                          </a:ln>
                          <a:solidFill>
                            <a:srgbClr val="000000"/>
                          </a:solidFill>
                          <a:effectLst/>
                          <a:latin typeface="Arial" charset="0"/>
                        </a:rPr>
                        <a:t>- </a:t>
                      </a:r>
                      <a:r>
                        <a:rPr kumimoji="0" lang="de-DE" sz="1200" b="0" i="0" u="none" strike="noStrike" cap="none" normalizeH="0" baseline="0" dirty="0" err="1" smtClean="0">
                          <a:ln>
                            <a:noFill/>
                          </a:ln>
                          <a:solidFill>
                            <a:srgbClr val="000000"/>
                          </a:solidFill>
                          <a:effectLst/>
                          <a:latin typeface="Arial" charset="0"/>
                        </a:rPr>
                        <a:t>nüsse</a:t>
                      </a:r>
                      <a:endParaRPr kumimoji="0" lang="de-DE" sz="12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4952">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4952">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4952">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4952">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30" name="Group 119"/>
          <p:cNvGraphicFramePr>
            <a:graphicFrameLocks noGrp="1"/>
          </p:cNvGraphicFramePr>
          <p:nvPr>
            <p:extLst/>
          </p:nvPr>
        </p:nvGraphicFramePr>
        <p:xfrm>
          <a:off x="10122195" y="141526"/>
          <a:ext cx="2069806" cy="4160508"/>
        </p:xfrm>
        <a:graphic>
          <a:graphicData uri="http://schemas.openxmlformats.org/drawingml/2006/table">
            <a:tbl>
              <a:tblPr/>
              <a:tblGrid>
                <a:gridCol w="1174898">
                  <a:extLst>
                    <a:ext uri="{9D8B030D-6E8A-4147-A177-3AD203B41FA5}">
                      <a16:colId xmlns:a16="http://schemas.microsoft.com/office/drawing/2014/main" val="20000"/>
                    </a:ext>
                  </a:extLst>
                </a:gridCol>
                <a:gridCol w="894908">
                  <a:extLst>
                    <a:ext uri="{9D8B030D-6E8A-4147-A177-3AD203B41FA5}">
                      <a16:colId xmlns:a16="http://schemas.microsoft.com/office/drawing/2014/main" val="20001"/>
                    </a:ext>
                  </a:extLst>
                </a:gridCol>
              </a:tblGrid>
              <a:tr h="878740">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smtClean="0">
                          <a:ln>
                            <a:noFill/>
                          </a:ln>
                          <a:solidFill>
                            <a:schemeClr val="tx2"/>
                          </a:solidFill>
                          <a:effectLst/>
                          <a:latin typeface="Arial" charset="0"/>
                        </a:rPr>
                        <a:t>Freitag</a:t>
                      </a:r>
                      <a:endParaRPr kumimoji="0" lang="de-DE" sz="12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688255">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smtClean="0">
                          <a:ln>
                            <a:noFill/>
                          </a:ln>
                          <a:solidFill>
                            <a:srgbClr val="000000"/>
                          </a:solidFill>
                          <a:effectLst/>
                          <a:latin typeface="Arial" charset="0"/>
                        </a:rPr>
                        <a:t>Fische</a:t>
                      </a:r>
                      <a:endParaRPr kumimoji="0" lang="de-DE" sz="1200" b="0" i="0" u="none" strike="noStrike" cap="none" normalizeH="0" baseline="0" dirty="0">
                        <a:ln>
                          <a:noFill/>
                        </a:ln>
                        <a:solidFill>
                          <a:srgbClr val="000000"/>
                        </a:solidFill>
                        <a:effectLst/>
                        <a:latin typeface="Arial"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err="1" smtClean="0">
                          <a:ln>
                            <a:noFill/>
                          </a:ln>
                          <a:solidFill>
                            <a:srgbClr val="000000"/>
                          </a:solidFill>
                          <a:effectLst/>
                          <a:latin typeface="Arial" charset="0"/>
                        </a:rPr>
                        <a:t>Kokus</a:t>
                      </a:r>
                      <a:r>
                        <a:rPr kumimoji="0" lang="de-DE" sz="1200" b="0" i="0" u="none" strike="noStrike" cap="none" normalizeH="0" baseline="0" dirty="0" smtClean="0">
                          <a:ln>
                            <a:noFill/>
                          </a:ln>
                          <a:solidFill>
                            <a:srgbClr val="000000"/>
                          </a:solidFill>
                          <a:effectLst/>
                          <a:latin typeface="Arial" charset="0"/>
                        </a:rPr>
                        <a:t>-nüsse</a:t>
                      </a:r>
                      <a:endParaRPr kumimoji="0" lang="de-DE" sz="12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598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598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598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598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598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598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2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767734" y="534554"/>
              <a:ext cx="182880" cy="5414040"/>
            </p14:xfrm>
          </p:contentPart>
        </mc:Choice>
        <mc:Fallback xmlns="">
          <p:pic>
            <p:nvPicPr>
              <p:cNvPr id="3" name="Freihand 2"/>
              <p:cNvPicPr/>
              <p:nvPr/>
            </p:nvPicPr>
            <p:blipFill>
              <a:blip r:embed="rId4"/>
              <a:stretch>
                <a:fillRect/>
              </a:stretch>
            </p:blipFill>
            <p:spPr>
              <a:xfrm>
                <a:off x="752254" y="520514"/>
                <a:ext cx="214560" cy="5444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653974" y="5832674"/>
              <a:ext cx="7222320" cy="242640"/>
            </p14:xfrm>
          </p:contentPart>
        </mc:Choice>
        <mc:Fallback xmlns="">
          <p:pic>
            <p:nvPicPr>
              <p:cNvPr id="6" name="Freihand 5"/>
              <p:cNvPicPr/>
              <p:nvPr/>
            </p:nvPicPr>
            <p:blipFill>
              <a:blip r:embed="rId6"/>
              <a:stretch>
                <a:fillRect/>
              </a:stretch>
            </p:blipFill>
            <p:spPr>
              <a:xfrm>
                <a:off x="638854" y="5817554"/>
                <a:ext cx="72561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p14:cNvContentPartPr/>
              <p14:nvPr/>
            </p14:nvContentPartPr>
            <p14:xfrm>
              <a:off x="3793174" y="5748794"/>
              <a:ext cx="50760" cy="368640"/>
            </p14:xfrm>
          </p:contentPart>
        </mc:Choice>
        <mc:Fallback xmlns="">
          <p:pic>
            <p:nvPicPr>
              <p:cNvPr id="24" name="Freihand 23"/>
              <p:cNvPicPr/>
              <p:nvPr/>
            </p:nvPicPr>
            <p:blipFill>
              <a:blip r:embed="rId8"/>
              <a:stretch>
                <a:fillRect/>
              </a:stretch>
            </p:blipFill>
            <p:spPr>
              <a:xfrm>
                <a:off x="3777694" y="5736914"/>
                <a:ext cx="777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2" name="Freihand 31"/>
              <p14:cNvContentPartPr/>
              <p14:nvPr/>
            </p14:nvContentPartPr>
            <p14:xfrm>
              <a:off x="1937734" y="6235514"/>
              <a:ext cx="3583080" cy="292680"/>
            </p14:xfrm>
          </p:contentPart>
        </mc:Choice>
        <mc:Fallback xmlns="">
          <p:pic>
            <p:nvPicPr>
              <p:cNvPr id="32" name="Freihand 31"/>
              <p:cNvPicPr/>
              <p:nvPr/>
            </p:nvPicPr>
            <p:blipFill>
              <a:blip r:embed="rId10"/>
              <a:stretch>
                <a:fillRect/>
              </a:stretch>
            </p:blipFill>
            <p:spPr>
              <a:xfrm>
                <a:off x="1924414" y="6225074"/>
                <a:ext cx="36147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1" name="Freihand 70"/>
              <p14:cNvContentPartPr/>
              <p14:nvPr/>
            </p14:nvContentPartPr>
            <p14:xfrm>
              <a:off x="936574" y="4479434"/>
              <a:ext cx="1332000" cy="1335960"/>
            </p14:xfrm>
          </p:contentPart>
        </mc:Choice>
        <mc:Fallback xmlns="">
          <p:pic>
            <p:nvPicPr>
              <p:cNvPr id="71" name="Freihand 70"/>
              <p:cNvPicPr/>
              <p:nvPr/>
            </p:nvPicPr>
            <p:blipFill>
              <a:blip r:embed="rId12"/>
              <a:stretch>
                <a:fillRect/>
              </a:stretch>
            </p:blipFill>
            <p:spPr>
              <a:xfrm>
                <a:off x="923614" y="4466834"/>
                <a:ext cx="1364040" cy="136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9" name="Freihand 78"/>
              <p14:cNvContentPartPr/>
              <p14:nvPr/>
            </p14:nvContentPartPr>
            <p14:xfrm>
              <a:off x="878254" y="3466394"/>
              <a:ext cx="4525920" cy="2546640"/>
            </p14:xfrm>
          </p:contentPart>
        </mc:Choice>
        <mc:Fallback xmlns="">
          <p:pic>
            <p:nvPicPr>
              <p:cNvPr id="79" name="Freihand 78"/>
              <p:cNvPicPr/>
              <p:nvPr/>
            </p:nvPicPr>
            <p:blipFill>
              <a:blip r:embed="rId14"/>
              <a:stretch>
                <a:fillRect/>
              </a:stretch>
            </p:blipFill>
            <p:spPr>
              <a:xfrm>
                <a:off x="862054" y="3451994"/>
                <a:ext cx="4555800" cy="2581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8" name="Freihand 87"/>
              <p14:cNvContentPartPr/>
              <p14:nvPr/>
            </p14:nvContentPartPr>
            <p14:xfrm>
              <a:off x="150334" y="169154"/>
              <a:ext cx="935640" cy="4621320"/>
            </p14:xfrm>
          </p:contentPart>
        </mc:Choice>
        <mc:Fallback xmlns="">
          <p:pic>
            <p:nvPicPr>
              <p:cNvPr id="88" name="Freihand 87"/>
              <p:cNvPicPr/>
              <p:nvPr/>
            </p:nvPicPr>
            <p:blipFill>
              <a:blip r:embed="rId16"/>
              <a:stretch>
                <a:fillRect/>
              </a:stretch>
            </p:blipFill>
            <p:spPr>
              <a:xfrm>
                <a:off x="135934" y="151514"/>
                <a:ext cx="960840" cy="465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8" name="Freihand 127"/>
              <p14:cNvContentPartPr/>
              <p14:nvPr/>
            </p14:nvContentPartPr>
            <p14:xfrm>
              <a:off x="3261454" y="3685274"/>
              <a:ext cx="35640" cy="838800"/>
            </p14:xfrm>
          </p:contentPart>
        </mc:Choice>
        <mc:Fallback xmlns="">
          <p:pic>
            <p:nvPicPr>
              <p:cNvPr id="128" name="Freihand 127"/>
              <p:cNvPicPr/>
              <p:nvPr/>
            </p:nvPicPr>
            <p:blipFill>
              <a:blip r:embed="rId18"/>
              <a:stretch>
                <a:fillRect/>
              </a:stretch>
            </p:blipFill>
            <p:spPr>
              <a:xfrm>
                <a:off x="3247414" y="3668354"/>
                <a:ext cx="66240" cy="869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5" name="Freihand 134"/>
              <p14:cNvContentPartPr/>
              <p14:nvPr/>
            </p14:nvContentPartPr>
            <p14:xfrm>
              <a:off x="10547494" y="3712274"/>
              <a:ext cx="419040" cy="353160"/>
            </p14:xfrm>
          </p:contentPart>
        </mc:Choice>
        <mc:Fallback xmlns="">
          <p:pic>
            <p:nvPicPr>
              <p:cNvPr id="135" name="Freihand 134"/>
              <p:cNvPicPr/>
              <p:nvPr/>
            </p:nvPicPr>
            <p:blipFill>
              <a:blip r:embed="rId20"/>
              <a:stretch>
                <a:fillRect/>
              </a:stretch>
            </p:blipFill>
            <p:spPr>
              <a:xfrm>
                <a:off x="10530574" y="3694994"/>
                <a:ext cx="45360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7" name="Freihand 136"/>
              <p14:cNvContentPartPr/>
              <p14:nvPr/>
            </p14:nvContentPartPr>
            <p14:xfrm>
              <a:off x="11452174" y="895994"/>
              <a:ext cx="638640" cy="1247400"/>
            </p14:xfrm>
          </p:contentPart>
        </mc:Choice>
        <mc:Fallback xmlns="">
          <p:pic>
            <p:nvPicPr>
              <p:cNvPr id="137" name="Freihand 136"/>
              <p:cNvPicPr/>
              <p:nvPr/>
            </p:nvPicPr>
            <p:blipFill>
              <a:blip r:embed="rId22"/>
              <a:stretch>
                <a:fillRect/>
              </a:stretch>
            </p:blipFill>
            <p:spPr>
              <a:xfrm>
                <a:off x="11437774" y="877274"/>
                <a:ext cx="669600" cy="128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3" name="Freihand 152"/>
              <p14:cNvContentPartPr/>
              <p14:nvPr/>
            </p14:nvContentPartPr>
            <p14:xfrm>
              <a:off x="594934" y="4339754"/>
              <a:ext cx="161280" cy="232560"/>
            </p14:xfrm>
          </p:contentPart>
        </mc:Choice>
        <mc:Fallback xmlns="">
          <p:pic>
            <p:nvPicPr>
              <p:cNvPr id="153" name="Freihand 152"/>
              <p:cNvPicPr/>
              <p:nvPr/>
            </p:nvPicPr>
            <p:blipFill>
              <a:blip r:embed="rId24"/>
              <a:stretch>
                <a:fillRect/>
              </a:stretch>
            </p:blipFill>
            <p:spPr>
              <a:xfrm>
                <a:off x="579454" y="4325714"/>
                <a:ext cx="187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5" name="Freihand 164"/>
              <p14:cNvContentPartPr/>
              <p14:nvPr/>
            </p14:nvContentPartPr>
            <p14:xfrm>
              <a:off x="837214" y="2136194"/>
              <a:ext cx="4525560" cy="2374920"/>
            </p14:xfrm>
          </p:contentPart>
        </mc:Choice>
        <mc:Fallback xmlns="">
          <p:pic>
            <p:nvPicPr>
              <p:cNvPr id="165" name="Freihand 164"/>
              <p:cNvPicPr/>
              <p:nvPr/>
            </p:nvPicPr>
            <p:blipFill>
              <a:blip r:embed="rId26"/>
              <a:stretch>
                <a:fillRect/>
              </a:stretch>
            </p:blipFill>
            <p:spPr>
              <a:xfrm>
                <a:off x="826774" y="2125394"/>
                <a:ext cx="4555440" cy="240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7" name="Freihand 166"/>
              <p14:cNvContentPartPr/>
              <p14:nvPr/>
            </p14:nvContentPartPr>
            <p14:xfrm>
              <a:off x="4898014" y="4542074"/>
              <a:ext cx="417960" cy="33120"/>
            </p14:xfrm>
          </p:contentPart>
        </mc:Choice>
        <mc:Fallback xmlns="">
          <p:pic>
            <p:nvPicPr>
              <p:cNvPr id="167" name="Freihand 166"/>
              <p:cNvPicPr/>
              <p:nvPr/>
            </p:nvPicPr>
            <p:blipFill>
              <a:blip r:embed="rId28"/>
              <a:stretch>
                <a:fillRect/>
              </a:stretch>
            </p:blipFill>
            <p:spPr>
              <a:xfrm>
                <a:off x="4892614" y="4532714"/>
                <a:ext cx="431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0" name="Freihand 169"/>
              <p14:cNvContentPartPr/>
              <p14:nvPr/>
            </p14:nvContentPartPr>
            <p14:xfrm>
              <a:off x="889414" y="4448834"/>
              <a:ext cx="1899000" cy="81720"/>
            </p14:xfrm>
          </p:contentPart>
        </mc:Choice>
        <mc:Fallback xmlns="">
          <p:pic>
            <p:nvPicPr>
              <p:cNvPr id="170" name="Freihand 169"/>
              <p:cNvPicPr/>
              <p:nvPr/>
            </p:nvPicPr>
            <p:blipFill>
              <a:blip r:embed="rId30"/>
              <a:stretch>
                <a:fillRect/>
              </a:stretch>
            </p:blipFill>
            <p:spPr>
              <a:xfrm>
                <a:off x="870694" y="4432994"/>
                <a:ext cx="1925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4" name="Freihand 173"/>
              <p14:cNvContentPartPr/>
              <p14:nvPr/>
            </p14:nvContentPartPr>
            <p14:xfrm>
              <a:off x="3997654" y="4511834"/>
              <a:ext cx="281880" cy="12600"/>
            </p14:xfrm>
          </p:contentPart>
        </mc:Choice>
        <mc:Fallback xmlns="">
          <p:pic>
            <p:nvPicPr>
              <p:cNvPr id="174" name="Freihand 173"/>
              <p:cNvPicPr/>
              <p:nvPr/>
            </p:nvPicPr>
            <p:blipFill>
              <a:blip r:embed="rId32"/>
              <a:stretch>
                <a:fillRect/>
              </a:stretch>
            </p:blipFill>
            <p:spPr>
              <a:xfrm>
                <a:off x="3990454" y="4501754"/>
                <a:ext cx="296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4" name="Freihand 183"/>
              <p14:cNvContentPartPr/>
              <p14:nvPr/>
            </p14:nvContentPartPr>
            <p14:xfrm>
              <a:off x="2273254" y="5699114"/>
              <a:ext cx="28080" cy="304200"/>
            </p14:xfrm>
          </p:contentPart>
        </mc:Choice>
        <mc:Fallback xmlns="">
          <p:pic>
            <p:nvPicPr>
              <p:cNvPr id="184" name="Freihand 183"/>
              <p:cNvPicPr/>
              <p:nvPr/>
            </p:nvPicPr>
            <p:blipFill>
              <a:blip r:embed="rId34"/>
              <a:stretch>
                <a:fillRect/>
              </a:stretch>
            </p:blipFill>
            <p:spPr>
              <a:xfrm>
                <a:off x="2257774" y="5684354"/>
                <a:ext cx="550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7" name="Freihand 186"/>
              <p14:cNvContentPartPr/>
              <p14:nvPr/>
            </p14:nvContentPartPr>
            <p14:xfrm>
              <a:off x="2273974" y="5176394"/>
              <a:ext cx="2378520" cy="86760"/>
            </p14:xfrm>
          </p:contentPart>
        </mc:Choice>
        <mc:Fallback xmlns="">
          <p:pic>
            <p:nvPicPr>
              <p:cNvPr id="187" name="Freihand 186"/>
              <p:cNvPicPr/>
              <p:nvPr/>
            </p:nvPicPr>
            <p:blipFill>
              <a:blip r:embed="rId36"/>
              <a:stretch>
                <a:fillRect/>
              </a:stretch>
            </p:blipFill>
            <p:spPr>
              <a:xfrm>
                <a:off x="2267134" y="5164514"/>
                <a:ext cx="2399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8" name="Freihand 187"/>
              <p14:cNvContentPartPr/>
              <p14:nvPr/>
            </p14:nvContentPartPr>
            <p14:xfrm>
              <a:off x="2241214" y="5685794"/>
              <a:ext cx="36720" cy="271440"/>
            </p14:xfrm>
          </p:contentPart>
        </mc:Choice>
        <mc:Fallback xmlns="">
          <p:pic>
            <p:nvPicPr>
              <p:cNvPr id="188" name="Freihand 187"/>
              <p:cNvPicPr/>
              <p:nvPr/>
            </p:nvPicPr>
            <p:blipFill>
              <a:blip r:embed="rId38"/>
              <a:stretch>
                <a:fillRect/>
              </a:stretch>
            </p:blipFill>
            <p:spPr>
              <a:xfrm>
                <a:off x="2221774" y="5671034"/>
                <a:ext cx="716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9" name="Freihand 188"/>
              <p14:cNvContentPartPr/>
              <p14:nvPr/>
            </p14:nvContentPartPr>
            <p14:xfrm>
              <a:off x="3157774" y="3428954"/>
              <a:ext cx="186840" cy="225360"/>
            </p14:xfrm>
          </p:contentPart>
        </mc:Choice>
        <mc:Fallback xmlns="">
          <p:pic>
            <p:nvPicPr>
              <p:cNvPr id="189" name="Freihand 188"/>
              <p:cNvPicPr/>
              <p:nvPr/>
            </p:nvPicPr>
            <p:blipFill>
              <a:blip r:embed="rId40"/>
              <a:stretch>
                <a:fillRect/>
              </a:stretch>
            </p:blipFill>
            <p:spPr>
              <a:xfrm>
                <a:off x="3141934" y="3411314"/>
                <a:ext cx="2185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0" name="Freihand 189"/>
              <p14:cNvContentPartPr/>
              <p14:nvPr/>
            </p14:nvContentPartPr>
            <p14:xfrm>
              <a:off x="3176854" y="3422474"/>
              <a:ext cx="233280" cy="301320"/>
            </p14:xfrm>
          </p:contentPart>
        </mc:Choice>
        <mc:Fallback xmlns="">
          <p:pic>
            <p:nvPicPr>
              <p:cNvPr id="190" name="Freihand 189"/>
              <p:cNvPicPr/>
              <p:nvPr/>
            </p:nvPicPr>
            <p:blipFill>
              <a:blip r:embed="rId42"/>
              <a:stretch>
                <a:fillRect/>
              </a:stretch>
            </p:blipFill>
            <p:spPr>
              <a:xfrm>
                <a:off x="3162094" y="3405914"/>
                <a:ext cx="2656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1" name="Freihand 190"/>
              <p14:cNvContentPartPr/>
              <p14:nvPr/>
            </p14:nvContentPartPr>
            <p14:xfrm>
              <a:off x="3278014" y="3692114"/>
              <a:ext cx="13680" cy="781920"/>
            </p14:xfrm>
          </p:contentPart>
        </mc:Choice>
        <mc:Fallback xmlns="">
          <p:pic>
            <p:nvPicPr>
              <p:cNvPr id="191" name="Freihand 190"/>
              <p:cNvPicPr/>
              <p:nvPr/>
            </p:nvPicPr>
            <p:blipFill>
              <a:blip r:embed="rId44"/>
              <a:stretch>
                <a:fillRect/>
              </a:stretch>
            </p:blipFill>
            <p:spPr>
              <a:xfrm>
                <a:off x="3260734" y="3680234"/>
                <a:ext cx="47880" cy="809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8" name="Freihand 197"/>
              <p14:cNvContentPartPr/>
              <p14:nvPr/>
            </p14:nvContentPartPr>
            <p14:xfrm>
              <a:off x="5412454" y="4530194"/>
              <a:ext cx="1155600" cy="1557000"/>
            </p14:xfrm>
          </p:contentPart>
        </mc:Choice>
        <mc:Fallback xmlns="">
          <p:pic>
            <p:nvPicPr>
              <p:cNvPr id="198" name="Freihand 197"/>
              <p:cNvPicPr/>
              <p:nvPr/>
            </p:nvPicPr>
            <p:blipFill>
              <a:blip r:embed="rId46"/>
              <a:stretch>
                <a:fillRect/>
              </a:stretch>
            </p:blipFill>
            <p:spPr>
              <a:xfrm>
                <a:off x="5400574" y="4517594"/>
                <a:ext cx="1188720" cy="1589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8" name="Freihand 207"/>
              <p14:cNvContentPartPr/>
              <p14:nvPr/>
            </p14:nvContentPartPr>
            <p14:xfrm>
              <a:off x="3686254" y="4512554"/>
              <a:ext cx="101880" cy="15120"/>
            </p14:xfrm>
          </p:contentPart>
        </mc:Choice>
        <mc:Fallback xmlns="">
          <p:pic>
            <p:nvPicPr>
              <p:cNvPr id="208" name="Freihand 207"/>
              <p:cNvPicPr/>
              <p:nvPr/>
            </p:nvPicPr>
            <p:blipFill>
              <a:blip r:embed="rId48"/>
              <a:stretch>
                <a:fillRect/>
              </a:stretch>
            </p:blipFill>
            <p:spPr>
              <a:xfrm>
                <a:off x="3677974" y="4505714"/>
                <a:ext cx="117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09" name="Freihand 208"/>
              <p14:cNvContentPartPr/>
              <p14:nvPr/>
            </p14:nvContentPartPr>
            <p14:xfrm>
              <a:off x="4488694" y="4522274"/>
              <a:ext cx="178920" cy="10440"/>
            </p14:xfrm>
          </p:contentPart>
        </mc:Choice>
        <mc:Fallback xmlns="">
          <p:pic>
            <p:nvPicPr>
              <p:cNvPr id="209" name="Freihand 208"/>
              <p:cNvPicPr/>
              <p:nvPr/>
            </p:nvPicPr>
            <p:blipFill>
              <a:blip r:embed="rId50"/>
              <a:stretch>
                <a:fillRect/>
              </a:stretch>
            </p:blipFill>
            <p:spPr>
              <a:xfrm>
                <a:off x="4480774" y="4513634"/>
                <a:ext cx="195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 name="Freihand 209"/>
              <p14:cNvContentPartPr/>
              <p14:nvPr/>
            </p14:nvContentPartPr>
            <p14:xfrm>
              <a:off x="3442534" y="4527314"/>
              <a:ext cx="78120" cy="11160"/>
            </p14:xfrm>
          </p:contentPart>
        </mc:Choice>
        <mc:Fallback xmlns="">
          <p:pic>
            <p:nvPicPr>
              <p:cNvPr id="210" name="Freihand 209"/>
              <p:cNvPicPr/>
              <p:nvPr/>
            </p:nvPicPr>
            <p:blipFill>
              <a:blip r:embed="rId52"/>
              <a:stretch>
                <a:fillRect/>
              </a:stretch>
            </p:blipFill>
            <p:spPr>
              <a:xfrm>
                <a:off x="3434974" y="4519754"/>
                <a:ext cx="95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2" name="Freihand 211"/>
              <p14:cNvContentPartPr/>
              <p14:nvPr/>
            </p14:nvContentPartPr>
            <p14:xfrm>
              <a:off x="5440534" y="5663834"/>
              <a:ext cx="19080" cy="431640"/>
            </p14:xfrm>
          </p:contentPart>
        </mc:Choice>
        <mc:Fallback xmlns="">
          <p:pic>
            <p:nvPicPr>
              <p:cNvPr id="212" name="Freihand 211"/>
              <p:cNvPicPr/>
              <p:nvPr/>
            </p:nvPicPr>
            <p:blipFill>
              <a:blip r:embed="rId54"/>
              <a:stretch>
                <a:fillRect/>
              </a:stretch>
            </p:blipFill>
            <p:spPr>
              <a:xfrm>
                <a:off x="5427934" y="5658794"/>
                <a:ext cx="4716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3" name="Freihand 212"/>
              <p14:cNvContentPartPr/>
              <p14:nvPr/>
            </p14:nvContentPartPr>
            <p14:xfrm>
              <a:off x="6705214" y="5934554"/>
              <a:ext cx="51480" cy="291600"/>
            </p14:xfrm>
          </p:contentPart>
        </mc:Choice>
        <mc:Fallback xmlns="">
          <p:pic>
            <p:nvPicPr>
              <p:cNvPr id="213" name="Freihand 212"/>
              <p:cNvPicPr/>
              <p:nvPr/>
            </p:nvPicPr>
            <p:blipFill>
              <a:blip r:embed="rId56"/>
              <a:stretch>
                <a:fillRect/>
              </a:stretch>
            </p:blipFill>
            <p:spPr>
              <a:xfrm>
                <a:off x="6690454" y="5920874"/>
                <a:ext cx="777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8" name="Freihand 217"/>
              <p14:cNvContentPartPr/>
              <p14:nvPr/>
            </p14:nvContentPartPr>
            <p14:xfrm>
              <a:off x="4660414" y="5133554"/>
              <a:ext cx="184320" cy="221400"/>
            </p14:xfrm>
          </p:contentPart>
        </mc:Choice>
        <mc:Fallback xmlns="">
          <p:pic>
            <p:nvPicPr>
              <p:cNvPr id="218" name="Freihand 217"/>
              <p:cNvPicPr/>
              <p:nvPr/>
            </p:nvPicPr>
            <p:blipFill>
              <a:blip r:embed="rId58"/>
              <a:stretch>
                <a:fillRect/>
              </a:stretch>
            </p:blipFill>
            <p:spPr>
              <a:xfrm>
                <a:off x="4648894" y="5119154"/>
                <a:ext cx="2106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9" name="Freihand 218"/>
              <p14:cNvContentPartPr/>
              <p14:nvPr/>
            </p14:nvContentPartPr>
            <p14:xfrm>
              <a:off x="5403094" y="4997474"/>
              <a:ext cx="9720" cy="190800"/>
            </p14:xfrm>
          </p:contentPart>
        </mc:Choice>
        <mc:Fallback xmlns="">
          <p:pic>
            <p:nvPicPr>
              <p:cNvPr id="219" name="Freihand 218"/>
              <p:cNvPicPr/>
              <p:nvPr/>
            </p:nvPicPr>
            <p:blipFill>
              <a:blip r:embed="rId60"/>
              <a:stretch>
                <a:fillRect/>
              </a:stretch>
            </p:blipFill>
            <p:spPr>
              <a:xfrm>
                <a:off x="5390494" y="4989194"/>
                <a:ext cx="306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20" name="Freihand 219"/>
              <p14:cNvContentPartPr/>
              <p14:nvPr/>
            </p14:nvContentPartPr>
            <p14:xfrm>
              <a:off x="5421814" y="5380514"/>
              <a:ext cx="7560" cy="131760"/>
            </p14:xfrm>
          </p:contentPart>
        </mc:Choice>
        <mc:Fallback xmlns="">
          <p:pic>
            <p:nvPicPr>
              <p:cNvPr id="220" name="Freihand 219"/>
              <p:cNvPicPr/>
              <p:nvPr/>
            </p:nvPicPr>
            <p:blipFill>
              <a:blip r:embed="rId62"/>
              <a:stretch>
                <a:fillRect/>
              </a:stretch>
            </p:blipFill>
            <p:spPr>
              <a:xfrm>
                <a:off x="5412094" y="5372594"/>
                <a:ext cx="244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22" name="Freihand 221"/>
              <p14:cNvContentPartPr/>
              <p14:nvPr/>
            </p14:nvContentPartPr>
            <p14:xfrm>
              <a:off x="5383654" y="5818274"/>
              <a:ext cx="39600" cy="369360"/>
            </p14:xfrm>
          </p:contentPart>
        </mc:Choice>
        <mc:Fallback xmlns="">
          <p:pic>
            <p:nvPicPr>
              <p:cNvPr id="222" name="Freihand 221"/>
              <p:cNvPicPr/>
              <p:nvPr/>
            </p:nvPicPr>
            <p:blipFill>
              <a:blip r:embed="rId64"/>
              <a:stretch>
                <a:fillRect/>
              </a:stretch>
            </p:blipFill>
            <p:spPr>
              <a:xfrm>
                <a:off x="5368894" y="5804234"/>
                <a:ext cx="6516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27" name="Freihand 226"/>
              <p14:cNvContentPartPr/>
              <p14:nvPr/>
            </p14:nvContentPartPr>
            <p14:xfrm>
              <a:off x="4279894" y="109394"/>
              <a:ext cx="3312000" cy="884880"/>
            </p14:xfrm>
          </p:contentPart>
        </mc:Choice>
        <mc:Fallback xmlns="">
          <p:pic>
            <p:nvPicPr>
              <p:cNvPr id="227" name="Freihand 226"/>
              <p:cNvPicPr/>
              <p:nvPr/>
            </p:nvPicPr>
            <p:blipFill>
              <a:blip r:embed="rId66"/>
              <a:stretch>
                <a:fillRect/>
              </a:stretch>
            </p:blipFill>
            <p:spPr>
              <a:xfrm>
                <a:off x="4260814" y="90674"/>
                <a:ext cx="334548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2" name="Freihand 251"/>
              <p14:cNvContentPartPr/>
              <p14:nvPr/>
            </p14:nvContentPartPr>
            <p14:xfrm>
              <a:off x="5353054" y="4500674"/>
              <a:ext cx="130680" cy="312840"/>
            </p14:xfrm>
          </p:contentPart>
        </mc:Choice>
        <mc:Fallback xmlns="">
          <p:pic>
            <p:nvPicPr>
              <p:cNvPr id="252" name="Freihand 251"/>
              <p:cNvPicPr/>
              <p:nvPr/>
            </p:nvPicPr>
            <p:blipFill>
              <a:blip r:embed="rId68"/>
              <a:stretch>
                <a:fillRect/>
              </a:stretch>
            </p:blipFill>
            <p:spPr>
              <a:xfrm>
                <a:off x="5335414" y="4482314"/>
                <a:ext cx="1645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54" name="Freihand 253"/>
              <p14:cNvContentPartPr/>
              <p14:nvPr/>
            </p14:nvContentPartPr>
            <p14:xfrm>
              <a:off x="6175654" y="6141914"/>
              <a:ext cx="435600" cy="352440"/>
            </p14:xfrm>
          </p:contentPart>
        </mc:Choice>
        <mc:Fallback xmlns="">
          <p:pic>
            <p:nvPicPr>
              <p:cNvPr id="254" name="Freihand 253"/>
              <p:cNvPicPr/>
              <p:nvPr/>
            </p:nvPicPr>
            <p:blipFill>
              <a:blip r:embed="rId70"/>
              <a:stretch>
                <a:fillRect/>
              </a:stretch>
            </p:blipFill>
            <p:spPr>
              <a:xfrm>
                <a:off x="6158734" y="6126074"/>
                <a:ext cx="47196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5" name="Freihand 254"/>
              <p14:cNvContentPartPr/>
              <p14:nvPr/>
            </p14:nvContentPartPr>
            <p14:xfrm>
              <a:off x="7670014" y="6286634"/>
              <a:ext cx="261360" cy="223560"/>
            </p14:xfrm>
          </p:contentPart>
        </mc:Choice>
        <mc:Fallback xmlns="">
          <p:pic>
            <p:nvPicPr>
              <p:cNvPr id="255" name="Freihand 254"/>
              <p:cNvPicPr/>
              <p:nvPr/>
            </p:nvPicPr>
            <p:blipFill>
              <a:blip r:embed="rId72"/>
              <a:stretch>
                <a:fillRect/>
              </a:stretch>
            </p:blipFill>
            <p:spPr>
              <a:xfrm>
                <a:off x="7654534" y="6275114"/>
                <a:ext cx="294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6" name="Freihand 255"/>
              <p14:cNvContentPartPr/>
              <p14:nvPr/>
            </p14:nvContentPartPr>
            <p14:xfrm>
              <a:off x="7844974" y="6415874"/>
              <a:ext cx="90000" cy="104040"/>
            </p14:xfrm>
          </p:contentPart>
        </mc:Choice>
        <mc:Fallback xmlns="">
          <p:pic>
            <p:nvPicPr>
              <p:cNvPr id="256" name="Freihand 255"/>
              <p:cNvPicPr/>
              <p:nvPr/>
            </p:nvPicPr>
            <p:blipFill>
              <a:blip r:embed="rId74"/>
              <a:stretch>
                <a:fillRect/>
              </a:stretch>
            </p:blipFill>
            <p:spPr>
              <a:xfrm>
                <a:off x="7829134" y="6405074"/>
                <a:ext cx="117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66" name="Freihand 265"/>
              <p14:cNvContentPartPr/>
              <p14:nvPr/>
            </p14:nvContentPartPr>
            <p14:xfrm>
              <a:off x="5501374" y="1410074"/>
              <a:ext cx="933120" cy="2842560"/>
            </p14:xfrm>
          </p:contentPart>
        </mc:Choice>
        <mc:Fallback xmlns="">
          <p:pic>
            <p:nvPicPr>
              <p:cNvPr id="266" name="Freihand 265"/>
              <p:cNvPicPr/>
              <p:nvPr/>
            </p:nvPicPr>
            <p:blipFill>
              <a:blip r:embed="rId76"/>
              <a:stretch>
                <a:fillRect/>
              </a:stretch>
            </p:blipFill>
            <p:spPr>
              <a:xfrm>
                <a:off x="5486614" y="1394594"/>
                <a:ext cx="963360" cy="2875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7" name="Freihand 266"/>
              <p14:cNvContentPartPr/>
              <p14:nvPr/>
            </p14:nvContentPartPr>
            <p14:xfrm>
              <a:off x="5361334" y="6010874"/>
              <a:ext cx="41760" cy="55080"/>
            </p14:xfrm>
          </p:contentPart>
        </mc:Choice>
        <mc:Fallback xmlns="">
          <p:pic>
            <p:nvPicPr>
              <p:cNvPr id="267" name="Freihand 266"/>
              <p:cNvPicPr/>
              <p:nvPr/>
            </p:nvPicPr>
            <p:blipFill>
              <a:blip r:embed="rId78"/>
              <a:stretch>
                <a:fillRect/>
              </a:stretch>
            </p:blipFill>
            <p:spPr>
              <a:xfrm>
                <a:off x="5345134" y="5994674"/>
                <a:ext cx="74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1" name="Freihand 300"/>
              <p14:cNvContentPartPr/>
              <p14:nvPr/>
            </p14:nvContentPartPr>
            <p14:xfrm>
              <a:off x="8663614" y="1279034"/>
              <a:ext cx="552240" cy="572400"/>
            </p14:xfrm>
          </p:contentPart>
        </mc:Choice>
        <mc:Fallback xmlns="">
          <p:pic>
            <p:nvPicPr>
              <p:cNvPr id="301" name="Freihand 300"/>
              <p:cNvPicPr/>
              <p:nvPr/>
            </p:nvPicPr>
            <p:blipFill>
              <a:blip r:embed="rId80"/>
              <a:stretch>
                <a:fillRect/>
              </a:stretch>
            </p:blipFill>
            <p:spPr>
              <a:xfrm>
                <a:off x="8647414" y="1262474"/>
                <a:ext cx="58068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05" name="Freihand 304"/>
              <p14:cNvContentPartPr/>
              <p14:nvPr/>
            </p14:nvContentPartPr>
            <p14:xfrm>
              <a:off x="6531334" y="713474"/>
              <a:ext cx="2004480" cy="4772880"/>
            </p14:xfrm>
          </p:contentPart>
        </mc:Choice>
        <mc:Fallback xmlns="">
          <p:pic>
            <p:nvPicPr>
              <p:cNvPr id="305" name="Freihand 304"/>
              <p:cNvPicPr/>
              <p:nvPr/>
            </p:nvPicPr>
            <p:blipFill>
              <a:blip r:embed="rId82"/>
              <a:stretch>
                <a:fillRect/>
              </a:stretch>
            </p:blipFill>
            <p:spPr>
              <a:xfrm>
                <a:off x="6517654" y="694754"/>
                <a:ext cx="2033280" cy="4812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0" name="Freihand 319"/>
              <p14:cNvContentPartPr/>
              <p14:nvPr/>
            </p14:nvContentPartPr>
            <p14:xfrm>
              <a:off x="5484094" y="379754"/>
              <a:ext cx="2084400" cy="601920"/>
            </p14:xfrm>
          </p:contentPart>
        </mc:Choice>
        <mc:Fallback xmlns="">
          <p:pic>
            <p:nvPicPr>
              <p:cNvPr id="320" name="Freihand 319"/>
              <p:cNvPicPr/>
              <p:nvPr/>
            </p:nvPicPr>
            <p:blipFill>
              <a:blip r:embed="rId84"/>
              <a:stretch>
                <a:fillRect/>
              </a:stretch>
            </p:blipFill>
            <p:spPr>
              <a:xfrm>
                <a:off x="5467174" y="360674"/>
                <a:ext cx="212004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22" name="Freihand 321"/>
              <p14:cNvContentPartPr/>
              <p14:nvPr/>
            </p14:nvContentPartPr>
            <p14:xfrm>
              <a:off x="10973734" y="6788834"/>
              <a:ext cx="11160" cy="18000"/>
            </p14:xfrm>
          </p:contentPart>
        </mc:Choice>
        <mc:Fallback xmlns="">
          <p:pic>
            <p:nvPicPr>
              <p:cNvPr id="322" name="Freihand 321"/>
              <p:cNvPicPr/>
              <p:nvPr/>
            </p:nvPicPr>
            <p:blipFill>
              <a:blip r:embed="rId86"/>
              <a:stretch>
                <a:fillRect/>
              </a:stretch>
            </p:blipFill>
            <p:spPr>
              <a:xfrm>
                <a:off x="10956814" y="6771914"/>
                <a:ext cx="450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50" name="Freihand 349"/>
              <p14:cNvContentPartPr/>
              <p14:nvPr/>
            </p14:nvContentPartPr>
            <p14:xfrm>
              <a:off x="6522334" y="6325874"/>
              <a:ext cx="442080" cy="287640"/>
            </p14:xfrm>
          </p:contentPart>
        </mc:Choice>
        <mc:Fallback xmlns="">
          <p:pic>
            <p:nvPicPr>
              <p:cNvPr id="350" name="Freihand 349"/>
              <p:cNvPicPr/>
              <p:nvPr/>
            </p:nvPicPr>
            <p:blipFill>
              <a:blip r:embed="rId88"/>
              <a:stretch>
                <a:fillRect/>
              </a:stretch>
            </p:blipFill>
            <p:spPr>
              <a:xfrm>
                <a:off x="6505414" y="6308954"/>
                <a:ext cx="4770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1" name="Freihand 360"/>
              <p14:cNvContentPartPr/>
              <p14:nvPr/>
            </p14:nvContentPartPr>
            <p14:xfrm>
              <a:off x="7838494" y="5857514"/>
              <a:ext cx="313920" cy="345960"/>
            </p14:xfrm>
          </p:contentPart>
        </mc:Choice>
        <mc:Fallback xmlns="">
          <p:pic>
            <p:nvPicPr>
              <p:cNvPr id="361" name="Freihand 360"/>
              <p:cNvPicPr/>
              <p:nvPr/>
            </p:nvPicPr>
            <p:blipFill>
              <a:blip r:embed="rId90"/>
              <a:stretch>
                <a:fillRect/>
              </a:stretch>
            </p:blipFill>
            <p:spPr>
              <a:xfrm>
                <a:off x="7821934" y="5842034"/>
                <a:ext cx="346320" cy="378000"/>
              </a:xfrm>
              <a:prstGeom prst="rect">
                <a:avLst/>
              </a:prstGeom>
            </p:spPr>
          </p:pic>
        </mc:Fallback>
      </mc:AlternateContent>
    </p:spTree>
    <p:extLst>
      <p:ext uri="{BB962C8B-B14F-4D97-AF65-F5344CB8AC3E}">
        <p14:creationId xmlns:p14="http://schemas.microsoft.com/office/powerpoint/2010/main" val="3464905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902940" y="371768"/>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154297" y="988186"/>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Preisverhältnissen</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Dieses </a:t>
            </a:r>
            <a:r>
              <a:rPr lang="en-US" altLang="en-US" sz="2177" dirty="0" err="1" smtClean="0">
                <a:latin typeface="Times New Roman" panose="02020603050405020304" pitchFamily="18" charset="0"/>
                <a:ea typeface="ヒラギノ角ゴ Pro W3" pitchFamily="-84" charset="-128"/>
                <a:cs typeface="Times New Roman" panose="02020603050405020304" pitchFamily="18" charset="0"/>
              </a:rPr>
              <a:t>Preisverhältnis</a:t>
            </a:r>
            <a:r>
              <a:rPr lang="en-US" altLang="en-US" sz="2177" dirty="0" smtClean="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5940760" y="5379640"/>
              <a:ext cx="2383920" cy="1124640"/>
            </p14:xfrm>
          </p:contentPart>
        </mc:Choice>
        <mc:Fallback xmlns="">
          <p:pic>
            <p:nvPicPr>
              <p:cNvPr id="3" name="Freihand 2"/>
              <p:cNvPicPr/>
              <p:nvPr/>
            </p:nvPicPr>
            <p:blipFill>
              <a:blip r:embed="rId4"/>
              <a:stretch>
                <a:fillRect/>
              </a:stretch>
            </p:blipFill>
            <p:spPr>
              <a:xfrm>
                <a:off x="5923840" y="5363080"/>
                <a:ext cx="2417760" cy="1157760"/>
              </a:xfrm>
              <a:prstGeom prst="rect">
                <a:avLst/>
              </a:prstGeom>
            </p:spPr>
          </p:pic>
        </mc:Fallback>
      </mc:AlternateContent>
    </p:spTree>
    <p:extLst>
      <p:ext uri="{BB962C8B-B14F-4D97-AF65-F5344CB8AC3E}">
        <p14:creationId xmlns:p14="http://schemas.microsoft.com/office/powerpoint/2010/main" val="4236340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304339" y="893335"/>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a:t>
            </a:r>
            <a:r>
              <a:rPr lang="en-US" sz="2400" b="1" dirty="0" smtClean="0">
                <a:latin typeface="Times New Roman" panose="02020603050405020304" pitchFamily="18" charset="0"/>
                <a:cs typeface="Times New Roman" panose="02020603050405020304" pitchFamily="18" charset="0"/>
              </a:rPr>
              <a:t>Ricardo:</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r>
              <a:rPr lang="en-US" sz="2400" b="1" dirty="0" smtClean="0">
                <a:latin typeface="Times New Roman" panose="02020603050405020304" pitchFamily="18" charset="0"/>
                <a:cs typeface="Times New Roman" panose="02020603050405020304" pitchFamily="18" charset="0"/>
              </a:rPr>
              <a:t>.</a:t>
            </a:r>
          </a:p>
          <a:p>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dirty="0" err="1" smtClean="0">
                <a:latin typeface="Times New Roman" panose="02020603050405020304" pitchFamily="18" charset="0"/>
                <a:cs typeface="Times New Roman" panose="02020603050405020304" pitchFamily="18" charset="0"/>
              </a:rPr>
              <a:t>Quelle</a:t>
            </a:r>
            <a:r>
              <a:rPr lang="en-US" dirty="0" smtClean="0">
                <a:latin typeface="Times New Roman" panose="02020603050405020304" pitchFamily="18" charset="0"/>
                <a:cs typeface="Times New Roman" panose="02020603050405020304" pitchFamily="18" charset="0"/>
              </a:rPr>
              <a:t>: David Ricardo (1817): </a:t>
            </a:r>
            <a:r>
              <a:rPr lang="en-US" dirty="0">
                <a:latin typeface="Times New Roman" panose="02020603050405020304" pitchFamily="18" charset="0"/>
                <a:cs typeface="Times New Roman" panose="02020603050405020304" pitchFamily="18" charset="0"/>
              </a:rPr>
              <a:t>The Principles of Political Economy and Taxation. John Murray, </a:t>
            </a:r>
            <a:r>
              <a:rPr lang="en-US" dirty="0" smtClean="0">
                <a:latin typeface="Times New Roman" panose="02020603050405020304" pitchFamily="18" charset="0"/>
                <a:cs typeface="Times New Roman" panose="02020603050405020304" pitchFamily="18" charset="0"/>
              </a:rPr>
              <a:t>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a:t>
            </a:r>
            <a:r>
              <a:rPr lang="de-DE" sz="2400" b="1" dirty="0" smtClean="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23" name="Textfeld 22"/>
          <p:cNvSpPr txBox="1"/>
          <p:nvPr/>
        </p:nvSpPr>
        <p:spPr>
          <a:xfrm>
            <a:off x="140649" y="710631"/>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smtClean="0">
                <a:latin typeface="Times New Roman" panose="02020603050405020304" pitchFamily="18" charset="0"/>
                <a:cs typeface="Times New Roman" panose="02020603050405020304" pitchFamily="18" charset="0"/>
              </a:rPr>
              <a:t>Preis</a:t>
            </a:r>
            <a:r>
              <a:rPr lang="en-US" sz="2177" dirty="0" smtClean="0">
                <a:latin typeface="Times New Roman" panose="02020603050405020304" pitchFamily="18" charset="0"/>
                <a:cs typeface="Times New Roman" panose="02020603050405020304" pitchFamily="18" charset="0"/>
              </a:rPr>
              <a:t> </a:t>
            </a:r>
            <a:r>
              <a:rPr lang="en-US" sz="2177" dirty="0">
                <a:latin typeface="Times New Roman" panose="02020603050405020304" pitchFamily="18" charset="0"/>
                <a:cs typeface="Times New Roman" panose="02020603050405020304" pitchFamily="18" charset="0"/>
              </a:rPr>
              <a:t>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smtClean="0">
                <a:latin typeface="Times New Roman" panose="02020603050405020304" pitchFamily="18" charset="0"/>
                <a:cs typeface="Times New Roman" panose="02020603050405020304" pitchFamily="18" charset="0"/>
              </a:rPr>
              <a:t>Weltmarktpreise</a:t>
            </a:r>
            <a:r>
              <a:rPr lang="en-US" sz="2177" dirty="0" smtClean="0">
                <a:latin typeface="Times New Roman" panose="02020603050405020304" pitchFamily="18" charset="0"/>
                <a:cs typeface="Times New Roman" panose="02020603050405020304" pitchFamily="18" charset="0"/>
              </a:rPr>
              <a:t> </a:t>
            </a:r>
            <a:r>
              <a:rPr lang="en-US" sz="2177" dirty="0">
                <a:latin typeface="Times New Roman" panose="02020603050405020304" pitchFamily="18" charset="0"/>
                <a:cs typeface="Times New Roman" panose="02020603050405020304" pitchFamily="18" charset="0"/>
              </a:rPr>
              <a:t>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a:t>
            </a:r>
            <a:r>
              <a:rPr lang="de-DE" dirty="0" smtClean="0">
                <a:latin typeface="Times New Roman" panose="02020603050405020304" pitchFamily="18" charset="0"/>
                <a:cs typeface="Times New Roman" panose="02020603050405020304" pitchFamily="18" charset="0"/>
              </a:rPr>
              <a:t>TOT 	interessiert </a:t>
            </a:r>
            <a:r>
              <a:rPr lang="de-DE" dirty="0">
                <a:latin typeface="Times New Roman" panose="02020603050405020304" pitchFamily="18" charset="0"/>
                <a:cs typeface="Times New Roman" panose="02020603050405020304" pitchFamily="18" charset="0"/>
              </a:rPr>
              <a:t>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a:t>
            </a:r>
            <a:r>
              <a:rPr lang="de-DE" dirty="0" smtClean="0">
                <a:latin typeface="Times New Roman" panose="02020603050405020304" pitchFamily="18" charset="0"/>
                <a:cs typeface="Times New Roman" panose="02020603050405020304" pitchFamily="18" charset="0"/>
              </a:rPr>
              <a:t>interessiert </a:t>
            </a:r>
            <a:r>
              <a:rPr lang="de-DE" dirty="0">
                <a:latin typeface="Times New Roman" panose="02020603050405020304" pitchFamily="18" charset="0"/>
                <a:cs typeface="Times New Roman" panose="02020603050405020304" pitchFamily="18" charset="0"/>
              </a:rPr>
              <a:t>auf </a:t>
            </a:r>
            <a:r>
              <a:rPr lang="de-DE" dirty="0" smtClean="0">
                <a:latin typeface="Times New Roman" panose="02020603050405020304" pitchFamily="18" charset="0"/>
                <a:cs typeface="Times New Roman" panose="02020603050405020304" pitchFamily="18" charset="0"/>
              </a:rPr>
              <a:t>	den </a:t>
            </a:r>
            <a:r>
              <a:rPr lang="de-DE" dirty="0">
                <a:latin typeface="Times New Roman" panose="02020603050405020304" pitchFamily="18" charset="0"/>
                <a:cs typeface="Times New Roman" panose="02020603050405020304" pitchFamily="18" charset="0"/>
              </a:rPr>
              <a:t>Weltmarkt zurückzukehren und hat daher seine </a:t>
            </a:r>
            <a:r>
              <a:rPr lang="de-DE" dirty="0" smtClean="0">
                <a:latin typeface="Times New Roman" panose="02020603050405020304" pitchFamily="18" charset="0"/>
                <a:cs typeface="Times New Roman" panose="02020603050405020304" pitchFamily="18" charset="0"/>
              </a:rPr>
              <a:t>Exportpreise </a:t>
            </a:r>
            <a:r>
              <a:rPr lang="de-DE" dirty="0">
                <a:latin typeface="Times New Roman" panose="02020603050405020304" pitchFamily="18" charset="0"/>
                <a:cs typeface="Times New Roman" panose="02020603050405020304" pitchFamily="18" charset="0"/>
              </a:rPr>
              <a:t>künstlich niedrig </a:t>
            </a:r>
            <a:r>
              <a:rPr lang="de-DE" dirty="0" smtClean="0">
                <a:latin typeface="Times New Roman" panose="02020603050405020304" pitchFamily="18" charset="0"/>
                <a:cs typeface="Times New Roman" panose="02020603050405020304" pitchFamily="18" charset="0"/>
              </a:rPr>
              <a:t>	gehalten. Ähnliches verfolgt China immer noch, indem der Yuan weiterhin an den 	US-Dollar gekoppelt ist und nur langsam durch staatliche Intervention aufwertet </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a:t>
            </a:r>
            <a:r>
              <a:rPr lang="de-DE" dirty="0" smtClean="0">
                <a:latin typeface="Times New Roman" panose="02020603050405020304" pitchFamily="18" charset="0"/>
                <a:cs typeface="Times New Roman" panose="02020603050405020304" pitchFamily="18" charset="0"/>
              </a:rPr>
              <a:t>Öl- </a:t>
            </a:r>
            <a:r>
              <a:rPr lang="de-DE" dirty="0">
                <a:latin typeface="Times New Roman" panose="02020603050405020304" pitchFamily="18" charset="0"/>
                <a:cs typeface="Times New Roman" panose="02020603050405020304" pitchFamily="18" charset="0"/>
              </a:rPr>
              <a:t>und </a:t>
            </a:r>
            <a:r>
              <a:rPr lang="de-DE" dirty="0" smtClean="0">
                <a:latin typeface="Times New Roman" panose="02020603050405020304" pitchFamily="18" charset="0"/>
                <a:cs typeface="Times New Roman" panose="02020603050405020304" pitchFamily="18" charset="0"/>
              </a:rPr>
              <a:t>	Gaspreisen </a:t>
            </a:r>
            <a:r>
              <a:rPr lang="de-DE" dirty="0">
                <a:latin typeface="Times New Roman" panose="02020603050405020304" pitchFamily="18" charset="0"/>
                <a:cs typeface="Times New Roman" panose="02020603050405020304" pitchFamily="18" charset="0"/>
              </a:rPr>
              <a:t>interessiert, da knapp 2/3 </a:t>
            </a:r>
            <a:r>
              <a:rPr lang="de-DE" dirty="0" smtClean="0">
                <a:latin typeface="Times New Roman" panose="02020603050405020304" pitchFamily="18" charset="0"/>
                <a:cs typeface="Times New Roman" panose="02020603050405020304" pitchFamily="18" charset="0"/>
              </a:rPr>
              <a:t>seines</a:t>
            </a:r>
            <a:r>
              <a:rPr lang="de-DE" dirty="0">
                <a:latin typeface="Times New Roman" panose="02020603050405020304" pitchFamily="18" charset="0"/>
                <a:cs typeface="Times New Roman" panose="02020603050405020304" pitchFamily="18" charset="0"/>
              </a:rPr>
              <a:t> </a:t>
            </a:r>
            <a:r>
              <a:rPr lang="de-DE" dirty="0" smtClean="0">
                <a:latin typeface="Times New Roman" panose="02020603050405020304" pitchFamily="18" charset="0"/>
                <a:cs typeface="Times New Roman" panose="02020603050405020304" pitchFamily="18" charset="0"/>
              </a:rPr>
              <a:t>Staatshaushaltes </a:t>
            </a:r>
            <a:r>
              <a:rPr lang="de-DE" dirty="0">
                <a:latin typeface="Times New Roman" panose="02020603050405020304" pitchFamily="18" charset="0"/>
                <a:cs typeface="Times New Roman" panose="02020603050405020304" pitchFamily="18" charset="0"/>
              </a:rPr>
              <a:t>aus diesen </a:t>
            </a:r>
            <a:r>
              <a:rPr lang="de-DE" dirty="0" smtClean="0">
                <a:latin typeface="Times New Roman" panose="02020603050405020304" pitchFamily="18" charset="0"/>
                <a:cs typeface="Times New Roman" panose="02020603050405020304" pitchFamily="18" charset="0"/>
              </a:rPr>
              <a:t>	Einnahmen </a:t>
            </a:r>
            <a:r>
              <a:rPr lang="de-DE" dirty="0">
                <a:latin typeface="Times New Roman" panose="02020603050405020304" pitchFamily="18" charset="0"/>
                <a:cs typeface="Times New Roman" panose="02020603050405020304" pitchFamily="18" charset="0"/>
              </a:rPr>
              <a:t>gedeckt werden.</a:t>
            </a: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0449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a:t>
                </a:r>
                <a:r>
                  <a:rPr lang="de-DE" sz="2400" dirty="0" smtClean="0">
                    <a:latin typeface="Times New Roman" panose="02020603050405020304" pitchFamily="18" charset="0"/>
                    <a:cs typeface="Times New Roman" panose="02020603050405020304" pitchFamily="18" charset="0"/>
                  </a:rPr>
                  <a:t>Grenznutzen</a:t>
                </a:r>
              </a:p>
              <a:p>
                <a:pPr lvl="1"/>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5998720" y="1909920"/>
              <a:ext cx="1035000" cy="604800"/>
            </p14:xfrm>
          </p:contentPart>
        </mc:Choice>
        <mc:Fallback xmlns="">
          <p:pic>
            <p:nvPicPr>
              <p:cNvPr id="3" name="Freihand 2"/>
              <p:cNvPicPr/>
              <p:nvPr/>
            </p:nvPicPr>
            <p:blipFill>
              <a:blip r:embed="rId4"/>
              <a:stretch>
                <a:fillRect/>
              </a:stretch>
            </p:blipFill>
            <p:spPr>
              <a:xfrm>
                <a:off x="5983240" y="1894440"/>
                <a:ext cx="106776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p14:cNvContentPartPr/>
              <p14:nvPr/>
            </p14:nvContentPartPr>
            <p14:xfrm>
              <a:off x="2291080" y="2403480"/>
              <a:ext cx="2784240" cy="601560"/>
            </p14:xfrm>
          </p:contentPart>
        </mc:Choice>
        <mc:Fallback xmlns="">
          <p:pic>
            <p:nvPicPr>
              <p:cNvPr id="12" name="Freihand 11"/>
              <p:cNvPicPr/>
              <p:nvPr/>
            </p:nvPicPr>
            <p:blipFill>
              <a:blip r:embed="rId6"/>
              <a:stretch>
                <a:fillRect/>
              </a:stretch>
            </p:blipFill>
            <p:spPr>
              <a:xfrm>
                <a:off x="2277040" y="2390160"/>
                <a:ext cx="281340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 name="Freihand 13"/>
              <p14:cNvContentPartPr/>
              <p14:nvPr/>
            </p14:nvContentPartPr>
            <p14:xfrm>
              <a:off x="5482480" y="3104400"/>
              <a:ext cx="2681280" cy="897840"/>
            </p14:xfrm>
          </p:contentPart>
        </mc:Choice>
        <mc:Fallback xmlns="">
          <p:pic>
            <p:nvPicPr>
              <p:cNvPr id="14" name="Freihand 13"/>
              <p:cNvPicPr/>
              <p:nvPr/>
            </p:nvPicPr>
            <p:blipFill>
              <a:blip r:embed="rId8"/>
              <a:stretch>
                <a:fillRect/>
              </a:stretch>
            </p:blipFill>
            <p:spPr>
              <a:xfrm>
                <a:off x="5468800" y="3090360"/>
                <a:ext cx="271116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p14:cNvContentPartPr/>
              <p14:nvPr/>
            </p14:nvContentPartPr>
            <p14:xfrm>
              <a:off x="750280" y="5298960"/>
              <a:ext cx="4862520" cy="259200"/>
            </p14:xfrm>
          </p:contentPart>
        </mc:Choice>
        <mc:Fallback xmlns="">
          <p:pic>
            <p:nvPicPr>
              <p:cNvPr id="19" name="Freihand 18"/>
              <p:cNvPicPr/>
              <p:nvPr/>
            </p:nvPicPr>
            <p:blipFill>
              <a:blip r:embed="rId10"/>
              <a:stretch>
                <a:fillRect/>
              </a:stretch>
            </p:blipFill>
            <p:spPr>
              <a:xfrm>
                <a:off x="738040" y="5282760"/>
                <a:ext cx="48931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Freihand 20"/>
              <p14:cNvContentPartPr/>
              <p14:nvPr/>
            </p14:nvContentPartPr>
            <p14:xfrm>
              <a:off x="838480" y="5779560"/>
              <a:ext cx="6343200" cy="86400"/>
            </p14:xfrm>
          </p:contentPart>
        </mc:Choice>
        <mc:Fallback xmlns="">
          <p:pic>
            <p:nvPicPr>
              <p:cNvPr id="21" name="Freihand 20"/>
              <p:cNvPicPr/>
              <p:nvPr/>
            </p:nvPicPr>
            <p:blipFill>
              <a:blip r:embed="rId12"/>
              <a:stretch>
                <a:fillRect/>
              </a:stretch>
            </p:blipFill>
            <p:spPr>
              <a:xfrm>
                <a:off x="826600" y="5765880"/>
                <a:ext cx="6372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p14:cNvContentPartPr/>
              <p14:nvPr/>
            </p14:nvContentPartPr>
            <p14:xfrm>
              <a:off x="860800" y="6019320"/>
              <a:ext cx="3715920" cy="231120"/>
            </p14:xfrm>
          </p:contentPart>
        </mc:Choice>
        <mc:Fallback xmlns="">
          <p:pic>
            <p:nvPicPr>
              <p:cNvPr id="23" name="Freihand 22"/>
              <p:cNvPicPr/>
              <p:nvPr/>
            </p:nvPicPr>
            <p:blipFill>
              <a:blip r:embed="rId14"/>
              <a:stretch>
                <a:fillRect/>
              </a:stretch>
            </p:blipFill>
            <p:spPr>
              <a:xfrm>
                <a:off x="844600" y="6006000"/>
                <a:ext cx="3745440" cy="260640"/>
              </a:xfrm>
              <a:prstGeom prst="rect">
                <a:avLst/>
              </a:prstGeom>
            </p:spPr>
          </p:pic>
        </mc:Fallback>
      </mc:AlternateContent>
    </p:spTree>
    <p:extLst>
      <p:ext uri="{BB962C8B-B14F-4D97-AF65-F5344CB8AC3E}">
        <p14:creationId xmlns:p14="http://schemas.microsoft.com/office/powerpoint/2010/main" val="147862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4753740" y="2022808"/>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4289547" y="4116828"/>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0" y="5910207"/>
            <a:ext cx="8757590" cy="646331"/>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a:t>
            </a:r>
          </a:p>
          <a:p>
            <a:r>
              <a:rPr lang="de-DE" dirty="0">
                <a:latin typeface="Times New Roman" panose="02020603050405020304" pitchFamily="18" charset="0"/>
                <a:cs typeface="Times New Roman" panose="02020603050405020304" pitchFamily="18" charset="0"/>
              </a:rPr>
              <a:t>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2" name="Freihand 11"/>
              <p14:cNvContentPartPr/>
              <p14:nvPr/>
            </p14:nvContentPartPr>
            <p14:xfrm>
              <a:off x="8041720" y="4659960"/>
              <a:ext cx="39240" cy="287280"/>
            </p14:xfrm>
          </p:contentPart>
        </mc:Choice>
        <mc:Fallback xmlns="">
          <p:pic>
            <p:nvPicPr>
              <p:cNvPr id="12" name="Freihand 11"/>
              <p:cNvPicPr/>
              <p:nvPr/>
            </p:nvPicPr>
            <p:blipFill>
              <a:blip r:embed="rId5"/>
              <a:stretch>
                <a:fillRect/>
              </a:stretch>
            </p:blipFill>
            <p:spPr>
              <a:xfrm>
                <a:off x="8024440" y="4642320"/>
                <a:ext cx="6624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Freihand 14"/>
              <p14:cNvContentPartPr/>
              <p14:nvPr/>
            </p14:nvContentPartPr>
            <p14:xfrm>
              <a:off x="8155120" y="4630080"/>
              <a:ext cx="337320" cy="397080"/>
            </p14:xfrm>
          </p:contentPart>
        </mc:Choice>
        <mc:Fallback xmlns="">
          <p:pic>
            <p:nvPicPr>
              <p:cNvPr id="15" name="Freihand 14"/>
              <p:cNvPicPr/>
              <p:nvPr/>
            </p:nvPicPr>
            <p:blipFill>
              <a:blip r:embed="rId7"/>
              <a:stretch>
                <a:fillRect/>
              </a:stretch>
            </p:blipFill>
            <p:spPr>
              <a:xfrm>
                <a:off x="8132800" y="4613160"/>
                <a:ext cx="376920" cy="434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p14:cNvContentPartPr/>
              <p14:nvPr/>
            </p14:nvContentPartPr>
            <p14:xfrm>
              <a:off x="2850520" y="1297200"/>
              <a:ext cx="3425040" cy="3100320"/>
            </p14:xfrm>
          </p:contentPart>
        </mc:Choice>
        <mc:Fallback xmlns="">
          <p:pic>
            <p:nvPicPr>
              <p:cNvPr id="22" name="Freihand 21"/>
              <p:cNvPicPr/>
              <p:nvPr/>
            </p:nvPicPr>
            <p:blipFill>
              <a:blip r:embed="rId9"/>
              <a:stretch>
                <a:fillRect/>
              </a:stretch>
            </p:blipFill>
            <p:spPr>
              <a:xfrm>
                <a:off x="2836480" y="1285680"/>
                <a:ext cx="3457440" cy="312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Freihand 26"/>
              <p14:cNvContentPartPr/>
              <p14:nvPr/>
            </p14:nvContentPartPr>
            <p14:xfrm>
              <a:off x="2886520" y="1289280"/>
              <a:ext cx="3504600" cy="3169440"/>
            </p14:xfrm>
          </p:contentPart>
        </mc:Choice>
        <mc:Fallback xmlns="">
          <p:pic>
            <p:nvPicPr>
              <p:cNvPr id="27" name="Freihand 26"/>
              <p:cNvPicPr/>
              <p:nvPr/>
            </p:nvPicPr>
            <p:blipFill>
              <a:blip r:embed="rId11"/>
              <a:stretch>
                <a:fillRect/>
              </a:stretch>
            </p:blipFill>
            <p:spPr>
              <a:xfrm>
                <a:off x="2873200" y="1283520"/>
                <a:ext cx="3533760" cy="3191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7" name="Freihand 56"/>
              <p14:cNvContentPartPr/>
              <p14:nvPr/>
            </p14:nvContentPartPr>
            <p14:xfrm>
              <a:off x="4903240" y="2862120"/>
              <a:ext cx="820800" cy="1000080"/>
            </p14:xfrm>
          </p:contentPart>
        </mc:Choice>
        <mc:Fallback xmlns="">
          <p:pic>
            <p:nvPicPr>
              <p:cNvPr id="57" name="Freihand 56"/>
              <p:cNvPicPr/>
              <p:nvPr/>
            </p:nvPicPr>
            <p:blipFill>
              <a:blip r:embed="rId13"/>
              <a:stretch>
                <a:fillRect/>
              </a:stretch>
            </p:blipFill>
            <p:spPr>
              <a:xfrm>
                <a:off x="4887760" y="2844480"/>
                <a:ext cx="85212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8" name="Freihand 57"/>
              <p14:cNvContentPartPr/>
              <p14:nvPr/>
            </p14:nvContentPartPr>
            <p14:xfrm>
              <a:off x="5013040" y="2891640"/>
              <a:ext cx="797760" cy="813600"/>
            </p14:xfrm>
          </p:contentPart>
        </mc:Choice>
        <mc:Fallback xmlns="">
          <p:pic>
            <p:nvPicPr>
              <p:cNvPr id="58" name="Freihand 57"/>
              <p:cNvPicPr/>
              <p:nvPr/>
            </p:nvPicPr>
            <p:blipFill>
              <a:blip r:embed="rId15"/>
              <a:stretch>
                <a:fillRect/>
              </a:stretch>
            </p:blipFill>
            <p:spPr>
              <a:xfrm>
                <a:off x="4997920" y="2876880"/>
                <a:ext cx="827640" cy="84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Freihand 58"/>
              <p14:cNvContentPartPr/>
              <p14:nvPr/>
            </p14:nvContentPartPr>
            <p14:xfrm>
              <a:off x="4159480" y="4022040"/>
              <a:ext cx="512640" cy="538200"/>
            </p14:xfrm>
          </p:contentPart>
        </mc:Choice>
        <mc:Fallback xmlns="">
          <p:pic>
            <p:nvPicPr>
              <p:cNvPr id="59" name="Freihand 58"/>
              <p:cNvPicPr/>
              <p:nvPr/>
            </p:nvPicPr>
            <p:blipFill>
              <a:blip r:embed="rId17"/>
              <a:stretch>
                <a:fillRect/>
              </a:stretch>
            </p:blipFill>
            <p:spPr>
              <a:xfrm>
                <a:off x="4142200" y="4006200"/>
                <a:ext cx="54720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1" name="Freihand 60"/>
              <p14:cNvContentPartPr/>
              <p14:nvPr/>
            </p14:nvContentPartPr>
            <p14:xfrm>
              <a:off x="1328080" y="5406960"/>
              <a:ext cx="6766920" cy="142560"/>
            </p14:xfrm>
          </p:contentPart>
        </mc:Choice>
        <mc:Fallback xmlns="">
          <p:pic>
            <p:nvPicPr>
              <p:cNvPr id="61" name="Freihand 60"/>
              <p:cNvPicPr/>
              <p:nvPr/>
            </p:nvPicPr>
            <p:blipFill>
              <a:blip r:embed="rId19"/>
              <a:stretch>
                <a:fillRect/>
              </a:stretch>
            </p:blipFill>
            <p:spPr>
              <a:xfrm>
                <a:off x="1313320" y="5390400"/>
                <a:ext cx="67993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2" name="Freihand 61"/>
              <p14:cNvContentPartPr/>
              <p14:nvPr/>
            </p14:nvContentPartPr>
            <p14:xfrm>
              <a:off x="8028760" y="5203200"/>
              <a:ext cx="96840" cy="443880"/>
            </p14:xfrm>
          </p:contentPart>
        </mc:Choice>
        <mc:Fallback xmlns="">
          <p:pic>
            <p:nvPicPr>
              <p:cNvPr id="62" name="Freihand 61"/>
              <p:cNvPicPr/>
              <p:nvPr/>
            </p:nvPicPr>
            <p:blipFill>
              <a:blip r:embed="rId21"/>
              <a:stretch>
                <a:fillRect/>
              </a:stretch>
            </p:blipFill>
            <p:spPr>
              <a:xfrm>
                <a:off x="8010760" y="5184840"/>
                <a:ext cx="13284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Freihand 64"/>
              <p14:cNvContentPartPr/>
              <p14:nvPr/>
            </p14:nvContentPartPr>
            <p14:xfrm>
              <a:off x="7976200" y="5377440"/>
              <a:ext cx="81360" cy="286560"/>
            </p14:xfrm>
          </p:contentPart>
        </mc:Choice>
        <mc:Fallback xmlns="">
          <p:pic>
            <p:nvPicPr>
              <p:cNvPr id="65" name="Freihand 64"/>
              <p:cNvPicPr/>
              <p:nvPr/>
            </p:nvPicPr>
            <p:blipFill>
              <a:blip r:embed="rId23"/>
              <a:stretch>
                <a:fillRect/>
              </a:stretch>
            </p:blipFill>
            <p:spPr>
              <a:xfrm>
                <a:off x="7959280" y="5360160"/>
                <a:ext cx="1083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6" name="Freihand 65"/>
              <p14:cNvContentPartPr/>
              <p14:nvPr/>
            </p14:nvContentPartPr>
            <p14:xfrm>
              <a:off x="8036320" y="5213280"/>
              <a:ext cx="63360" cy="410040"/>
            </p14:xfrm>
          </p:contentPart>
        </mc:Choice>
        <mc:Fallback xmlns="">
          <p:pic>
            <p:nvPicPr>
              <p:cNvPr id="66" name="Freihand 65"/>
              <p:cNvPicPr/>
              <p:nvPr/>
            </p:nvPicPr>
            <p:blipFill>
              <a:blip r:embed="rId25"/>
              <a:stretch>
                <a:fillRect/>
              </a:stretch>
            </p:blipFill>
            <p:spPr>
              <a:xfrm>
                <a:off x="8020480" y="5197440"/>
                <a:ext cx="9504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9" name="Freihand 68"/>
              <p14:cNvContentPartPr/>
              <p14:nvPr/>
            </p14:nvContentPartPr>
            <p14:xfrm>
              <a:off x="492160" y="1141680"/>
              <a:ext cx="100080" cy="3485880"/>
            </p14:xfrm>
          </p:contentPart>
        </mc:Choice>
        <mc:Fallback xmlns="">
          <p:pic>
            <p:nvPicPr>
              <p:cNvPr id="69" name="Freihand 68"/>
              <p:cNvPicPr/>
              <p:nvPr/>
            </p:nvPicPr>
            <p:blipFill>
              <a:blip r:embed="rId27"/>
              <a:stretch>
                <a:fillRect/>
              </a:stretch>
            </p:blipFill>
            <p:spPr>
              <a:xfrm>
                <a:off x="478480" y="1125480"/>
                <a:ext cx="128880" cy="3515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0" name="Freihand 69"/>
              <p14:cNvContentPartPr/>
              <p14:nvPr/>
            </p14:nvContentPartPr>
            <p14:xfrm>
              <a:off x="365080" y="1089480"/>
              <a:ext cx="330840" cy="109080"/>
            </p14:xfrm>
          </p:contentPart>
        </mc:Choice>
        <mc:Fallback xmlns="">
          <p:pic>
            <p:nvPicPr>
              <p:cNvPr id="70" name="Freihand 69"/>
              <p:cNvPicPr/>
              <p:nvPr/>
            </p:nvPicPr>
            <p:blipFill>
              <a:blip r:embed="rId29"/>
              <a:stretch>
                <a:fillRect/>
              </a:stretch>
            </p:blipFill>
            <p:spPr>
              <a:xfrm>
                <a:off x="349960" y="1074000"/>
                <a:ext cx="361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8" name="Freihand 77"/>
              <p14:cNvContentPartPr/>
              <p14:nvPr/>
            </p14:nvContentPartPr>
            <p14:xfrm>
              <a:off x="12483400" y="6474000"/>
              <a:ext cx="360" cy="360"/>
            </p14:xfrm>
          </p:contentPart>
        </mc:Choice>
        <mc:Fallback xmlns="">
          <p:pic>
            <p:nvPicPr>
              <p:cNvPr id="78" name="Freihand 77"/>
              <p:cNvPicPr/>
              <p:nvPr/>
            </p:nvPicPr>
            <p:blipFill>
              <a:blip r:embed="rId31"/>
              <a:stretch>
                <a:fillRect/>
              </a:stretch>
            </p:blipFill>
            <p:spPr>
              <a:xfrm>
                <a:off x="12466480" y="6457080"/>
                <a:ext cx="3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3" name="Freihand 82"/>
              <p14:cNvContentPartPr/>
              <p14:nvPr/>
            </p14:nvContentPartPr>
            <p14:xfrm>
              <a:off x="2546680" y="2514000"/>
              <a:ext cx="278280" cy="338400"/>
            </p14:xfrm>
          </p:contentPart>
        </mc:Choice>
        <mc:Fallback xmlns="">
          <p:pic>
            <p:nvPicPr>
              <p:cNvPr id="83" name="Freihand 82"/>
              <p:cNvPicPr/>
              <p:nvPr/>
            </p:nvPicPr>
            <p:blipFill>
              <a:blip r:embed="rId33"/>
              <a:stretch>
                <a:fillRect/>
              </a:stretch>
            </p:blipFill>
            <p:spPr>
              <a:xfrm>
                <a:off x="2531200" y="2501760"/>
                <a:ext cx="3052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4" name="Freihand 83"/>
              <p14:cNvContentPartPr/>
              <p14:nvPr/>
            </p14:nvContentPartPr>
            <p14:xfrm>
              <a:off x="2713360" y="2304840"/>
              <a:ext cx="399240" cy="298080"/>
            </p14:xfrm>
          </p:contentPart>
        </mc:Choice>
        <mc:Fallback xmlns="">
          <p:pic>
            <p:nvPicPr>
              <p:cNvPr id="84" name="Freihand 83"/>
              <p:cNvPicPr/>
              <p:nvPr/>
            </p:nvPicPr>
            <p:blipFill>
              <a:blip r:embed="rId35"/>
              <a:stretch>
                <a:fillRect/>
              </a:stretch>
            </p:blipFill>
            <p:spPr>
              <a:xfrm>
                <a:off x="2700760" y="2289360"/>
                <a:ext cx="4255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7" name="Freihand 86"/>
              <p14:cNvContentPartPr/>
              <p14:nvPr/>
            </p14:nvContentPartPr>
            <p14:xfrm>
              <a:off x="8021200" y="1068600"/>
              <a:ext cx="87840" cy="149400"/>
            </p14:xfrm>
          </p:contentPart>
        </mc:Choice>
        <mc:Fallback xmlns="">
          <p:pic>
            <p:nvPicPr>
              <p:cNvPr id="87" name="Freihand 86"/>
              <p:cNvPicPr/>
              <p:nvPr/>
            </p:nvPicPr>
            <p:blipFill>
              <a:blip r:embed="rId37"/>
              <a:stretch>
                <a:fillRect/>
              </a:stretch>
            </p:blipFill>
            <p:spPr>
              <a:xfrm>
                <a:off x="7999600" y="1048080"/>
                <a:ext cx="1296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1" name="Freihand 90"/>
              <p14:cNvContentPartPr/>
              <p14:nvPr/>
            </p14:nvContentPartPr>
            <p14:xfrm>
              <a:off x="4189360" y="4096200"/>
              <a:ext cx="450720" cy="502560"/>
            </p14:xfrm>
          </p:contentPart>
        </mc:Choice>
        <mc:Fallback xmlns="">
          <p:pic>
            <p:nvPicPr>
              <p:cNvPr id="91" name="Freihand 90"/>
              <p:cNvPicPr/>
              <p:nvPr/>
            </p:nvPicPr>
            <p:blipFill>
              <a:blip r:embed="rId39"/>
              <a:stretch>
                <a:fillRect/>
              </a:stretch>
            </p:blipFill>
            <p:spPr>
              <a:xfrm>
                <a:off x="4178920" y="4084320"/>
                <a:ext cx="474840" cy="526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2" name="Freihand 91"/>
              <p14:cNvContentPartPr/>
              <p14:nvPr/>
            </p14:nvContentPartPr>
            <p14:xfrm>
              <a:off x="1325200" y="4613160"/>
              <a:ext cx="78480" cy="204120"/>
            </p14:xfrm>
          </p:contentPart>
        </mc:Choice>
        <mc:Fallback xmlns="">
          <p:pic>
            <p:nvPicPr>
              <p:cNvPr id="92" name="Freihand 91"/>
              <p:cNvPicPr/>
              <p:nvPr/>
            </p:nvPicPr>
            <p:blipFill>
              <a:blip r:embed="rId41"/>
              <a:stretch>
                <a:fillRect/>
              </a:stretch>
            </p:blipFill>
            <p:spPr>
              <a:xfrm>
                <a:off x="1304320" y="4593720"/>
                <a:ext cx="1195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7" name="Freihand 96"/>
              <p14:cNvContentPartPr/>
              <p14:nvPr/>
            </p14:nvContentPartPr>
            <p14:xfrm>
              <a:off x="2718760" y="1691040"/>
              <a:ext cx="3206520" cy="3257280"/>
            </p14:xfrm>
          </p:contentPart>
        </mc:Choice>
        <mc:Fallback xmlns="">
          <p:pic>
            <p:nvPicPr>
              <p:cNvPr id="97" name="Freihand 96"/>
              <p:cNvPicPr/>
              <p:nvPr/>
            </p:nvPicPr>
            <p:blipFill>
              <a:blip r:embed="rId43"/>
              <a:stretch>
                <a:fillRect/>
              </a:stretch>
            </p:blipFill>
            <p:spPr>
              <a:xfrm>
                <a:off x="2703280" y="1673400"/>
                <a:ext cx="3242160" cy="3287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02" name="Freihand 101"/>
              <p14:cNvContentPartPr/>
              <p14:nvPr/>
            </p14:nvContentPartPr>
            <p14:xfrm>
              <a:off x="7540240" y="1164360"/>
              <a:ext cx="457560" cy="366120"/>
            </p14:xfrm>
          </p:contentPart>
        </mc:Choice>
        <mc:Fallback xmlns="">
          <p:pic>
            <p:nvPicPr>
              <p:cNvPr id="102" name="Freihand 101"/>
              <p:cNvPicPr/>
              <p:nvPr/>
            </p:nvPicPr>
            <p:blipFill>
              <a:blip r:embed="rId45"/>
              <a:stretch>
                <a:fillRect/>
              </a:stretch>
            </p:blipFill>
            <p:spPr>
              <a:xfrm>
                <a:off x="7523320" y="1148520"/>
                <a:ext cx="48564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3" name="Freihand 102"/>
              <p14:cNvContentPartPr/>
              <p14:nvPr/>
            </p14:nvContentPartPr>
            <p14:xfrm>
              <a:off x="7305160" y="1407720"/>
              <a:ext cx="332640" cy="389160"/>
            </p14:xfrm>
          </p:contentPart>
        </mc:Choice>
        <mc:Fallback xmlns="">
          <p:pic>
            <p:nvPicPr>
              <p:cNvPr id="103" name="Freihand 102"/>
              <p:cNvPicPr/>
              <p:nvPr/>
            </p:nvPicPr>
            <p:blipFill>
              <a:blip r:embed="rId47"/>
              <a:stretch>
                <a:fillRect/>
              </a:stretch>
            </p:blipFill>
            <p:spPr>
              <a:xfrm>
                <a:off x="7290400" y="1394400"/>
                <a:ext cx="3589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04" name="Freihand 103"/>
              <p14:cNvContentPartPr/>
              <p14:nvPr/>
            </p14:nvContentPartPr>
            <p14:xfrm>
              <a:off x="1354360" y="4388880"/>
              <a:ext cx="510840" cy="376920"/>
            </p14:xfrm>
          </p:contentPart>
        </mc:Choice>
        <mc:Fallback xmlns="">
          <p:pic>
            <p:nvPicPr>
              <p:cNvPr id="104" name="Freihand 103"/>
              <p:cNvPicPr/>
              <p:nvPr/>
            </p:nvPicPr>
            <p:blipFill>
              <a:blip r:embed="rId49"/>
              <a:stretch>
                <a:fillRect/>
              </a:stretch>
            </p:blipFill>
            <p:spPr>
              <a:xfrm>
                <a:off x="1341400" y="4374480"/>
                <a:ext cx="53820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5" name="Freihand 104"/>
              <p14:cNvContentPartPr/>
              <p14:nvPr/>
            </p14:nvContentPartPr>
            <p14:xfrm>
              <a:off x="1597360" y="4166760"/>
              <a:ext cx="510480" cy="406800"/>
            </p14:xfrm>
          </p:contentPart>
        </mc:Choice>
        <mc:Fallback xmlns="">
          <p:pic>
            <p:nvPicPr>
              <p:cNvPr id="105" name="Freihand 104"/>
              <p:cNvPicPr/>
              <p:nvPr/>
            </p:nvPicPr>
            <p:blipFill>
              <a:blip r:embed="rId51"/>
              <a:stretch>
                <a:fillRect/>
              </a:stretch>
            </p:blipFill>
            <p:spPr>
              <a:xfrm>
                <a:off x="1582600" y="4151640"/>
                <a:ext cx="540360" cy="438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09" name="Freihand 108"/>
              <p14:cNvContentPartPr/>
              <p14:nvPr/>
            </p14:nvContentPartPr>
            <p14:xfrm>
              <a:off x="3475120" y="2581680"/>
              <a:ext cx="957960" cy="624240"/>
            </p14:xfrm>
          </p:contentPart>
        </mc:Choice>
        <mc:Fallback xmlns="">
          <p:pic>
            <p:nvPicPr>
              <p:cNvPr id="109" name="Freihand 108"/>
              <p:cNvPicPr/>
              <p:nvPr/>
            </p:nvPicPr>
            <p:blipFill>
              <a:blip r:embed="rId53"/>
              <a:stretch>
                <a:fillRect/>
              </a:stretch>
            </p:blipFill>
            <p:spPr>
              <a:xfrm>
                <a:off x="3459640" y="2566200"/>
                <a:ext cx="988920" cy="655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0" name="Freihand 109"/>
              <p14:cNvContentPartPr/>
              <p14:nvPr/>
            </p14:nvContentPartPr>
            <p14:xfrm>
              <a:off x="3157960" y="2742600"/>
              <a:ext cx="1049040" cy="655200"/>
            </p14:xfrm>
          </p:contentPart>
        </mc:Choice>
        <mc:Fallback xmlns="">
          <p:pic>
            <p:nvPicPr>
              <p:cNvPr id="110" name="Freihand 109"/>
              <p:cNvPicPr/>
              <p:nvPr/>
            </p:nvPicPr>
            <p:blipFill>
              <a:blip r:embed="rId55"/>
              <a:stretch>
                <a:fillRect/>
              </a:stretch>
            </p:blipFill>
            <p:spPr>
              <a:xfrm>
                <a:off x="3143200" y="2732160"/>
                <a:ext cx="107424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2" name="Freihand 111"/>
              <p14:cNvContentPartPr/>
              <p14:nvPr/>
            </p14:nvContentPartPr>
            <p14:xfrm>
              <a:off x="2993800" y="3251640"/>
              <a:ext cx="556200" cy="140400"/>
            </p14:xfrm>
          </p:contentPart>
        </mc:Choice>
        <mc:Fallback xmlns="">
          <p:pic>
            <p:nvPicPr>
              <p:cNvPr id="112" name="Freihand 111"/>
              <p:cNvPicPr/>
              <p:nvPr/>
            </p:nvPicPr>
            <p:blipFill>
              <a:blip r:embed="rId57"/>
              <a:stretch>
                <a:fillRect/>
              </a:stretch>
            </p:blipFill>
            <p:spPr>
              <a:xfrm>
                <a:off x="2974360" y="3231480"/>
                <a:ext cx="593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5" name="Freihand 114"/>
              <p14:cNvContentPartPr/>
              <p14:nvPr/>
            </p14:nvContentPartPr>
            <p14:xfrm>
              <a:off x="4665280" y="3960840"/>
              <a:ext cx="105480" cy="115920"/>
            </p14:xfrm>
          </p:contentPart>
        </mc:Choice>
        <mc:Fallback xmlns="">
          <p:pic>
            <p:nvPicPr>
              <p:cNvPr id="115" name="Freihand 114"/>
              <p:cNvPicPr/>
              <p:nvPr/>
            </p:nvPicPr>
            <p:blipFill>
              <a:blip r:embed="rId59"/>
              <a:stretch>
                <a:fillRect/>
              </a:stretch>
            </p:blipFill>
            <p:spPr>
              <a:xfrm>
                <a:off x="4645120" y="3941760"/>
                <a:ext cx="1389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6" name="Freihand 115"/>
              <p14:cNvContentPartPr/>
              <p14:nvPr/>
            </p14:nvContentPartPr>
            <p14:xfrm>
              <a:off x="4133560" y="2125560"/>
              <a:ext cx="109800" cy="136440"/>
            </p14:xfrm>
          </p:contentPart>
        </mc:Choice>
        <mc:Fallback xmlns="">
          <p:pic>
            <p:nvPicPr>
              <p:cNvPr id="116" name="Freihand 115"/>
              <p:cNvPicPr/>
              <p:nvPr/>
            </p:nvPicPr>
            <p:blipFill>
              <a:blip r:embed="rId61"/>
              <a:stretch>
                <a:fillRect/>
              </a:stretch>
            </p:blipFill>
            <p:spPr>
              <a:xfrm>
                <a:off x="4113040" y="2106120"/>
                <a:ext cx="1476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7" name="Freihand 116"/>
              <p14:cNvContentPartPr/>
              <p14:nvPr/>
            </p14:nvContentPartPr>
            <p14:xfrm>
              <a:off x="1116040" y="1009920"/>
              <a:ext cx="374400" cy="77400"/>
            </p14:xfrm>
          </p:contentPart>
        </mc:Choice>
        <mc:Fallback xmlns="">
          <p:pic>
            <p:nvPicPr>
              <p:cNvPr id="117" name="Freihand 116"/>
              <p:cNvPicPr/>
              <p:nvPr/>
            </p:nvPicPr>
            <p:blipFill>
              <a:blip r:embed="rId63"/>
              <a:stretch>
                <a:fillRect/>
              </a:stretch>
            </p:blipFill>
            <p:spPr>
              <a:xfrm>
                <a:off x="1096600" y="989760"/>
                <a:ext cx="412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20" name="Freihand 119"/>
              <p14:cNvContentPartPr/>
              <p14:nvPr/>
            </p14:nvContentPartPr>
            <p14:xfrm>
              <a:off x="8008240" y="1079040"/>
              <a:ext cx="96480" cy="138960"/>
            </p14:xfrm>
          </p:contentPart>
        </mc:Choice>
        <mc:Fallback xmlns="">
          <p:pic>
            <p:nvPicPr>
              <p:cNvPr id="120" name="Freihand 119"/>
              <p:cNvPicPr/>
              <p:nvPr/>
            </p:nvPicPr>
            <p:blipFill>
              <a:blip r:embed="rId65"/>
              <a:stretch>
                <a:fillRect/>
              </a:stretch>
            </p:blipFill>
            <p:spPr>
              <a:xfrm>
                <a:off x="7987000" y="1057800"/>
                <a:ext cx="138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21" name="Freihand 120"/>
              <p14:cNvContentPartPr/>
              <p14:nvPr/>
            </p14:nvContentPartPr>
            <p14:xfrm>
              <a:off x="3455680" y="2034840"/>
              <a:ext cx="1607040" cy="1752480"/>
            </p14:xfrm>
          </p:contentPart>
        </mc:Choice>
        <mc:Fallback xmlns="">
          <p:pic>
            <p:nvPicPr>
              <p:cNvPr id="121" name="Freihand 120"/>
              <p:cNvPicPr/>
              <p:nvPr/>
            </p:nvPicPr>
            <p:blipFill>
              <a:blip r:embed="rId67"/>
              <a:stretch>
                <a:fillRect/>
              </a:stretch>
            </p:blipFill>
            <p:spPr>
              <a:xfrm>
                <a:off x="3441640" y="2021160"/>
                <a:ext cx="1635840" cy="1780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22" name="Freihand 121"/>
              <p14:cNvContentPartPr/>
              <p14:nvPr/>
            </p14:nvContentPartPr>
            <p14:xfrm>
              <a:off x="3560440" y="2083800"/>
              <a:ext cx="1589760" cy="1813680"/>
            </p14:xfrm>
          </p:contentPart>
        </mc:Choice>
        <mc:Fallback xmlns="">
          <p:pic>
            <p:nvPicPr>
              <p:cNvPr id="122" name="Freihand 121"/>
              <p:cNvPicPr/>
              <p:nvPr/>
            </p:nvPicPr>
            <p:blipFill>
              <a:blip r:embed="rId69"/>
              <a:stretch>
                <a:fillRect/>
              </a:stretch>
            </p:blipFill>
            <p:spPr>
              <a:xfrm>
                <a:off x="3543880" y="2072640"/>
                <a:ext cx="1623600" cy="1845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23" name="Freihand 122"/>
              <p14:cNvContentPartPr/>
              <p14:nvPr/>
            </p14:nvContentPartPr>
            <p14:xfrm>
              <a:off x="1245640" y="760800"/>
              <a:ext cx="7090560" cy="4066920"/>
            </p14:xfrm>
          </p:contentPart>
        </mc:Choice>
        <mc:Fallback xmlns="">
          <p:pic>
            <p:nvPicPr>
              <p:cNvPr id="123" name="Freihand 122"/>
              <p:cNvPicPr/>
              <p:nvPr/>
            </p:nvPicPr>
            <p:blipFill>
              <a:blip r:embed="rId71"/>
              <a:stretch>
                <a:fillRect/>
              </a:stretch>
            </p:blipFill>
            <p:spPr>
              <a:xfrm>
                <a:off x="1238080" y="753600"/>
                <a:ext cx="7114680" cy="4089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9" name="Freihand 128"/>
              <p14:cNvContentPartPr/>
              <p14:nvPr/>
            </p14:nvContentPartPr>
            <p14:xfrm>
              <a:off x="4172440" y="2908560"/>
              <a:ext cx="167400" cy="319320"/>
            </p14:xfrm>
          </p:contentPart>
        </mc:Choice>
        <mc:Fallback xmlns="">
          <p:pic>
            <p:nvPicPr>
              <p:cNvPr id="129" name="Freihand 128"/>
              <p:cNvPicPr/>
              <p:nvPr/>
            </p:nvPicPr>
            <p:blipFill>
              <a:blip r:embed="rId73"/>
              <a:stretch>
                <a:fillRect/>
              </a:stretch>
            </p:blipFill>
            <p:spPr>
              <a:xfrm>
                <a:off x="4152280" y="2887680"/>
                <a:ext cx="20808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0" name="Freihand 129"/>
              <p14:cNvContentPartPr/>
              <p14:nvPr/>
            </p14:nvContentPartPr>
            <p14:xfrm>
              <a:off x="2078320" y="2769600"/>
              <a:ext cx="1344960" cy="1738800"/>
            </p14:xfrm>
          </p:contentPart>
        </mc:Choice>
        <mc:Fallback xmlns="">
          <p:pic>
            <p:nvPicPr>
              <p:cNvPr id="130" name="Freihand 129"/>
              <p:cNvPicPr/>
              <p:nvPr/>
            </p:nvPicPr>
            <p:blipFill>
              <a:blip r:embed="rId75"/>
              <a:stretch>
                <a:fillRect/>
              </a:stretch>
            </p:blipFill>
            <p:spPr>
              <a:xfrm>
                <a:off x="2063560" y="2754840"/>
                <a:ext cx="1377360" cy="1772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1" name="Freihand 130"/>
              <p14:cNvContentPartPr/>
              <p14:nvPr/>
            </p14:nvContentPartPr>
            <p14:xfrm>
              <a:off x="2908480" y="3412200"/>
              <a:ext cx="12960" cy="23400"/>
            </p14:xfrm>
          </p:contentPart>
        </mc:Choice>
        <mc:Fallback xmlns="">
          <p:pic>
            <p:nvPicPr>
              <p:cNvPr id="131" name="Freihand 130"/>
              <p:cNvPicPr/>
              <p:nvPr/>
            </p:nvPicPr>
            <p:blipFill>
              <a:blip r:embed="rId77"/>
              <a:stretch>
                <a:fillRect/>
              </a:stretch>
            </p:blipFill>
            <p:spPr>
              <a:xfrm>
                <a:off x="2902720" y="3406440"/>
                <a:ext cx="24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32" name="Freihand 131"/>
              <p14:cNvContentPartPr/>
              <p14:nvPr/>
            </p14:nvContentPartPr>
            <p14:xfrm>
              <a:off x="2841880" y="3314280"/>
              <a:ext cx="70920" cy="151920"/>
            </p14:xfrm>
          </p:contentPart>
        </mc:Choice>
        <mc:Fallback xmlns="">
          <p:pic>
            <p:nvPicPr>
              <p:cNvPr id="132" name="Freihand 131"/>
              <p:cNvPicPr/>
              <p:nvPr/>
            </p:nvPicPr>
            <p:blipFill>
              <a:blip r:embed="rId79"/>
              <a:stretch>
                <a:fillRect/>
              </a:stretch>
            </p:blipFill>
            <p:spPr>
              <a:xfrm>
                <a:off x="2823160" y="3297720"/>
                <a:ext cx="95400" cy="186840"/>
              </a:xfrm>
              <a:prstGeom prst="rect">
                <a:avLst/>
              </a:prstGeom>
            </p:spPr>
          </p:pic>
        </mc:Fallback>
      </mc:AlternateContent>
    </p:spTree>
    <p:extLst>
      <p:ext uri="{BB962C8B-B14F-4D97-AF65-F5344CB8AC3E}">
        <p14:creationId xmlns:p14="http://schemas.microsoft.com/office/powerpoint/2010/main" val="7844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 name="Freihand 3"/>
              <p14:cNvContentPartPr/>
              <p14:nvPr/>
            </p14:nvContentPartPr>
            <p14:xfrm>
              <a:off x="1012000" y="3011880"/>
              <a:ext cx="1081080" cy="702720"/>
            </p14:xfrm>
          </p:contentPart>
        </mc:Choice>
        <mc:Fallback xmlns="">
          <p:pic>
            <p:nvPicPr>
              <p:cNvPr id="4" name="Freihand 3"/>
              <p:cNvPicPr/>
              <p:nvPr/>
            </p:nvPicPr>
            <p:blipFill>
              <a:blip r:embed="rId4"/>
              <a:stretch>
                <a:fillRect/>
              </a:stretch>
            </p:blipFill>
            <p:spPr>
              <a:xfrm>
                <a:off x="995800" y="2991720"/>
                <a:ext cx="111564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p14:cNvContentPartPr/>
              <p14:nvPr/>
            </p14:nvContentPartPr>
            <p14:xfrm>
              <a:off x="1289920" y="2783640"/>
              <a:ext cx="961200" cy="320760"/>
            </p14:xfrm>
          </p:contentPart>
        </mc:Choice>
        <mc:Fallback xmlns="">
          <p:pic>
            <p:nvPicPr>
              <p:cNvPr id="14" name="Freihand 13"/>
              <p:cNvPicPr/>
              <p:nvPr/>
            </p:nvPicPr>
            <p:blipFill>
              <a:blip r:embed="rId6"/>
              <a:stretch>
                <a:fillRect/>
              </a:stretch>
            </p:blipFill>
            <p:spPr>
              <a:xfrm>
                <a:off x="1273360" y="2768520"/>
                <a:ext cx="9961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p14:cNvContentPartPr/>
              <p14:nvPr/>
            </p14:nvContentPartPr>
            <p14:xfrm>
              <a:off x="4111240" y="3876240"/>
              <a:ext cx="360" cy="360"/>
            </p14:xfrm>
          </p:contentPart>
        </mc:Choice>
        <mc:Fallback xmlns="">
          <p:pic>
            <p:nvPicPr>
              <p:cNvPr id="15" name="Freihand 14"/>
              <p:cNvPicPr/>
              <p:nvPr/>
            </p:nvPicPr>
            <p:blipFill>
              <a:blip r:embed="rId8"/>
              <a:stretch>
                <a:fillRect/>
              </a:stretch>
            </p:blipFill>
            <p:spPr>
              <a:xfrm>
                <a:off x="4094320" y="3859320"/>
                <a:ext cx="34200" cy="34200"/>
              </a:xfrm>
              <a:prstGeom prst="rect">
                <a:avLst/>
              </a:prstGeom>
            </p:spPr>
          </p:pic>
        </mc:Fallback>
      </mc:AlternateContent>
    </p:spTree>
    <p:extLst>
      <p:ext uri="{BB962C8B-B14F-4D97-AF65-F5344CB8AC3E}">
        <p14:creationId xmlns:p14="http://schemas.microsoft.com/office/powerpoint/2010/main" val="14537263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606791" cy="5573891"/>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683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0" y="40219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pPr algn="ctr"/>
                <a:endParaRPr lang="de-DE" sz="2400"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402190"/>
                <a:ext cx="12192000" cy="5488357"/>
              </a:xfrm>
              <a:prstGeom prst="rect">
                <a:avLst/>
              </a:prstGeom>
              <a:blipFill>
                <a:blip r:embed="rId2"/>
                <a:stretch>
                  <a:fillRect l="-750" t="-889" b="-14556"/>
                </a:stretch>
              </a:blipFill>
            </p:spPr>
            <p:txBody>
              <a:bodyPr/>
              <a:lstStyle/>
              <a:p>
                <a:r>
                  <a:rPr lang="de-DE">
                    <a:noFill/>
                  </a:rPr>
                  <a:t> </a:t>
                </a:r>
              </a:p>
            </p:txBody>
          </p:sp>
        </mc:Fallback>
      </mc:AlternateContent>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p14:cNvContentPartPr/>
              <p14:nvPr/>
            </p14:nvContentPartPr>
            <p14:xfrm>
              <a:off x="2644240" y="1145280"/>
              <a:ext cx="2026080" cy="1135080"/>
            </p14:xfrm>
          </p:contentPart>
        </mc:Choice>
        <mc:Fallback xmlns="">
          <p:pic>
            <p:nvPicPr>
              <p:cNvPr id="3" name="Freihand 2"/>
              <p:cNvPicPr/>
              <p:nvPr/>
            </p:nvPicPr>
            <p:blipFill>
              <a:blip r:embed="rId4"/>
              <a:stretch>
                <a:fillRect/>
              </a:stretch>
            </p:blipFill>
            <p:spPr>
              <a:xfrm>
                <a:off x="2627320" y="1127640"/>
                <a:ext cx="2059560" cy="116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p14:cNvContentPartPr/>
              <p14:nvPr/>
            </p14:nvContentPartPr>
            <p14:xfrm>
              <a:off x="5800720" y="909840"/>
              <a:ext cx="4051800" cy="1527840"/>
            </p14:xfrm>
          </p:contentPart>
        </mc:Choice>
        <mc:Fallback xmlns="">
          <p:pic>
            <p:nvPicPr>
              <p:cNvPr id="6" name="Freihand 5"/>
              <p:cNvPicPr/>
              <p:nvPr/>
            </p:nvPicPr>
            <p:blipFill>
              <a:blip r:embed="rId6"/>
              <a:stretch>
                <a:fillRect/>
              </a:stretch>
            </p:blipFill>
            <p:spPr>
              <a:xfrm>
                <a:off x="5784880" y="899040"/>
                <a:ext cx="4082040" cy="155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p14:cNvContentPartPr/>
              <p14:nvPr/>
            </p14:nvContentPartPr>
            <p14:xfrm>
              <a:off x="8419720" y="949440"/>
              <a:ext cx="902520" cy="279000"/>
            </p14:xfrm>
          </p:contentPart>
        </mc:Choice>
        <mc:Fallback xmlns="">
          <p:pic>
            <p:nvPicPr>
              <p:cNvPr id="8" name="Freihand 7"/>
              <p:cNvPicPr/>
              <p:nvPr/>
            </p:nvPicPr>
            <p:blipFill>
              <a:blip r:embed="rId8"/>
              <a:stretch>
                <a:fillRect/>
              </a:stretch>
            </p:blipFill>
            <p:spPr>
              <a:xfrm>
                <a:off x="8403520" y="933240"/>
                <a:ext cx="9291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p14:cNvContentPartPr/>
              <p14:nvPr/>
            </p14:nvContentPartPr>
            <p14:xfrm>
              <a:off x="4844920" y="4335240"/>
              <a:ext cx="2347920" cy="868680"/>
            </p14:xfrm>
          </p:contentPart>
        </mc:Choice>
        <mc:Fallback xmlns="">
          <p:pic>
            <p:nvPicPr>
              <p:cNvPr id="12" name="Freihand 11"/>
              <p:cNvPicPr/>
              <p:nvPr/>
            </p:nvPicPr>
            <p:blipFill>
              <a:blip r:embed="rId10"/>
              <a:stretch>
                <a:fillRect/>
              </a:stretch>
            </p:blipFill>
            <p:spPr>
              <a:xfrm>
                <a:off x="4826560" y="4320480"/>
                <a:ext cx="2384640" cy="901800"/>
              </a:xfrm>
              <a:prstGeom prst="rect">
                <a:avLst/>
              </a:prstGeom>
            </p:spPr>
          </p:pic>
        </mc:Fallback>
      </mc:AlternateContent>
    </p:spTree>
    <p:extLst>
      <p:ext uri="{BB962C8B-B14F-4D97-AF65-F5344CB8AC3E}">
        <p14:creationId xmlns:p14="http://schemas.microsoft.com/office/powerpoint/2010/main" val="2884010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27531" y="5594008"/>
                <a:ext cx="8797639"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27531" y="5594008"/>
                <a:ext cx="8797639" cy="831309"/>
              </a:xfrm>
              <a:prstGeom prst="rect">
                <a:avLst/>
              </a:prstGeom>
              <a:blipFill>
                <a:blip r:embed="rId2"/>
                <a:stretch>
                  <a:fillRect l="-1109" t="-5882" b="-60294"/>
                </a:stretch>
              </a:blipFill>
            </p:spPr>
            <p:txBody>
              <a:bodyPr/>
              <a:lstStyle/>
              <a:p>
                <a:r>
                  <a:rPr lang="de-DE">
                    <a:noFill/>
                  </a:rPr>
                  <a:t> </a:t>
                </a:r>
              </a:p>
            </p:txBody>
          </p:sp>
        </mc:Fallback>
      </mc:AlternateContent>
      <p:sp>
        <p:nvSpPr>
          <p:cNvPr id="34" name="Rechteck 3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0" name="Freihand 39"/>
              <p14:cNvContentPartPr/>
              <p14:nvPr/>
            </p14:nvContentPartPr>
            <p14:xfrm>
              <a:off x="8739040" y="454080"/>
              <a:ext cx="3055320" cy="3292200"/>
            </p14:xfrm>
          </p:contentPart>
        </mc:Choice>
        <mc:Fallback xmlns="">
          <p:pic>
            <p:nvPicPr>
              <p:cNvPr id="40" name="Freihand 39"/>
              <p:cNvPicPr/>
              <p:nvPr/>
            </p:nvPicPr>
            <p:blipFill>
              <a:blip r:embed="rId4"/>
              <a:stretch>
                <a:fillRect/>
              </a:stretch>
            </p:blipFill>
            <p:spPr>
              <a:xfrm>
                <a:off x="8723920" y="440040"/>
                <a:ext cx="3087720" cy="332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6" name="Freihand 45"/>
              <p14:cNvContentPartPr/>
              <p14:nvPr/>
            </p14:nvContentPartPr>
            <p14:xfrm>
              <a:off x="11247160" y="3551520"/>
              <a:ext cx="709200" cy="459360"/>
            </p14:xfrm>
          </p:contentPart>
        </mc:Choice>
        <mc:Fallback xmlns="">
          <p:pic>
            <p:nvPicPr>
              <p:cNvPr id="46" name="Freihand 45"/>
              <p:cNvPicPr/>
              <p:nvPr/>
            </p:nvPicPr>
            <p:blipFill>
              <a:blip r:embed="rId6"/>
              <a:stretch>
                <a:fillRect/>
              </a:stretch>
            </p:blipFill>
            <p:spPr>
              <a:xfrm>
                <a:off x="11232400" y="3538920"/>
                <a:ext cx="73368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8" name="Freihand 47"/>
              <p14:cNvContentPartPr/>
              <p14:nvPr/>
            </p14:nvContentPartPr>
            <p14:xfrm>
              <a:off x="9505120" y="1167240"/>
              <a:ext cx="1280160" cy="1588320"/>
            </p14:xfrm>
          </p:contentPart>
        </mc:Choice>
        <mc:Fallback xmlns="">
          <p:pic>
            <p:nvPicPr>
              <p:cNvPr id="48" name="Freihand 47"/>
              <p:cNvPicPr/>
              <p:nvPr/>
            </p:nvPicPr>
            <p:blipFill>
              <a:blip r:embed="rId8"/>
              <a:stretch>
                <a:fillRect/>
              </a:stretch>
            </p:blipFill>
            <p:spPr>
              <a:xfrm>
                <a:off x="9492520" y="1158240"/>
                <a:ext cx="1311840" cy="161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5" name="Freihand 64"/>
              <p14:cNvContentPartPr/>
              <p14:nvPr/>
            </p14:nvContentPartPr>
            <p14:xfrm>
              <a:off x="9261760" y="1246034"/>
              <a:ext cx="1654920" cy="2026800"/>
            </p14:xfrm>
          </p:contentPart>
        </mc:Choice>
        <mc:Fallback xmlns="">
          <p:pic>
            <p:nvPicPr>
              <p:cNvPr id="65" name="Freihand 64"/>
              <p:cNvPicPr/>
              <p:nvPr/>
            </p:nvPicPr>
            <p:blipFill>
              <a:blip r:embed="rId10"/>
              <a:stretch>
                <a:fillRect/>
              </a:stretch>
            </p:blipFill>
            <p:spPr>
              <a:xfrm>
                <a:off x="9245920" y="1229474"/>
                <a:ext cx="1690560" cy="206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9" name="Freihand 68"/>
              <p14:cNvContentPartPr/>
              <p14:nvPr/>
            </p14:nvContentPartPr>
            <p14:xfrm>
              <a:off x="11681320" y="3165960"/>
              <a:ext cx="227520" cy="351720"/>
            </p14:xfrm>
          </p:contentPart>
        </mc:Choice>
        <mc:Fallback xmlns="">
          <p:pic>
            <p:nvPicPr>
              <p:cNvPr id="69" name="Freihand 68"/>
              <p:cNvPicPr/>
              <p:nvPr/>
            </p:nvPicPr>
            <p:blipFill>
              <a:blip r:embed="rId12"/>
              <a:stretch>
                <a:fillRect/>
              </a:stretch>
            </p:blipFill>
            <p:spPr>
              <a:xfrm>
                <a:off x="11666200" y="3147960"/>
                <a:ext cx="26100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9" name="Freihand 88"/>
              <p14:cNvContentPartPr/>
              <p14:nvPr/>
            </p14:nvContentPartPr>
            <p14:xfrm>
              <a:off x="973120" y="67800"/>
              <a:ext cx="1513080" cy="1069200"/>
            </p14:xfrm>
          </p:contentPart>
        </mc:Choice>
        <mc:Fallback xmlns="">
          <p:pic>
            <p:nvPicPr>
              <p:cNvPr id="89" name="Freihand 88"/>
              <p:cNvPicPr/>
              <p:nvPr/>
            </p:nvPicPr>
            <p:blipFill>
              <a:blip r:embed="rId14"/>
              <a:stretch>
                <a:fillRect/>
              </a:stretch>
            </p:blipFill>
            <p:spPr>
              <a:xfrm>
                <a:off x="956560" y="51240"/>
                <a:ext cx="1543320" cy="110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0" name="Freihand 99"/>
              <p14:cNvContentPartPr/>
              <p14:nvPr/>
            </p14:nvContentPartPr>
            <p14:xfrm>
              <a:off x="10033240" y="1107480"/>
              <a:ext cx="1217160" cy="1028880"/>
            </p14:xfrm>
          </p:contentPart>
        </mc:Choice>
        <mc:Fallback xmlns="">
          <p:pic>
            <p:nvPicPr>
              <p:cNvPr id="100" name="Freihand 99"/>
              <p:cNvPicPr/>
              <p:nvPr/>
            </p:nvPicPr>
            <p:blipFill>
              <a:blip r:embed="rId16"/>
              <a:stretch>
                <a:fillRect/>
              </a:stretch>
            </p:blipFill>
            <p:spPr>
              <a:xfrm>
                <a:off x="10019920" y="1097400"/>
                <a:ext cx="1248840" cy="1053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2" name="Freihand 101"/>
              <p14:cNvContentPartPr/>
              <p14:nvPr/>
            </p14:nvContentPartPr>
            <p14:xfrm>
              <a:off x="9620680" y="982560"/>
              <a:ext cx="1705320" cy="1355760"/>
            </p14:xfrm>
          </p:contentPart>
        </mc:Choice>
        <mc:Fallback xmlns="">
          <p:pic>
            <p:nvPicPr>
              <p:cNvPr id="102" name="Freihand 101"/>
              <p:cNvPicPr/>
              <p:nvPr/>
            </p:nvPicPr>
            <p:blipFill>
              <a:blip r:embed="rId18"/>
              <a:stretch>
                <a:fillRect/>
              </a:stretch>
            </p:blipFill>
            <p:spPr>
              <a:xfrm>
                <a:off x="9607000" y="966720"/>
                <a:ext cx="1738080" cy="1390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8" name="Freihand 107"/>
              <p14:cNvContentPartPr/>
              <p14:nvPr/>
            </p14:nvContentPartPr>
            <p14:xfrm>
              <a:off x="10132600" y="1124400"/>
              <a:ext cx="876600" cy="982800"/>
            </p14:xfrm>
          </p:contentPart>
        </mc:Choice>
        <mc:Fallback xmlns="">
          <p:pic>
            <p:nvPicPr>
              <p:cNvPr id="108" name="Freihand 107"/>
              <p:cNvPicPr/>
              <p:nvPr/>
            </p:nvPicPr>
            <p:blipFill>
              <a:blip r:embed="rId20"/>
              <a:stretch>
                <a:fillRect/>
              </a:stretch>
            </p:blipFill>
            <p:spPr>
              <a:xfrm>
                <a:off x="10120360" y="1107120"/>
                <a:ext cx="903240" cy="1009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0" name="Freihand 109"/>
              <p14:cNvContentPartPr/>
              <p14:nvPr/>
            </p14:nvContentPartPr>
            <p14:xfrm>
              <a:off x="827680" y="1417800"/>
              <a:ext cx="6776640" cy="3665520"/>
            </p14:xfrm>
          </p:contentPart>
        </mc:Choice>
        <mc:Fallback xmlns="">
          <p:pic>
            <p:nvPicPr>
              <p:cNvPr id="110" name="Freihand 109"/>
              <p:cNvPicPr/>
              <p:nvPr/>
            </p:nvPicPr>
            <p:blipFill>
              <a:blip r:embed="rId22"/>
              <a:stretch>
                <a:fillRect/>
              </a:stretch>
            </p:blipFill>
            <p:spPr>
              <a:xfrm>
                <a:off x="813640" y="1400880"/>
                <a:ext cx="6808320" cy="369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1" name="Freihand 110"/>
              <p14:cNvContentPartPr/>
              <p14:nvPr/>
            </p14:nvContentPartPr>
            <p14:xfrm>
              <a:off x="10024600" y="942240"/>
              <a:ext cx="1557720" cy="2157480"/>
            </p14:xfrm>
          </p:contentPart>
        </mc:Choice>
        <mc:Fallback xmlns="">
          <p:pic>
            <p:nvPicPr>
              <p:cNvPr id="111" name="Freihand 110"/>
              <p:cNvPicPr/>
              <p:nvPr/>
            </p:nvPicPr>
            <p:blipFill>
              <a:blip r:embed="rId24"/>
              <a:stretch>
                <a:fillRect/>
              </a:stretch>
            </p:blipFill>
            <p:spPr>
              <a:xfrm>
                <a:off x="10008400" y="927480"/>
                <a:ext cx="1593720" cy="218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4" name="Freihand 113"/>
              <p14:cNvContentPartPr/>
              <p14:nvPr/>
            </p14:nvContentPartPr>
            <p14:xfrm>
              <a:off x="8394520" y="503040"/>
              <a:ext cx="385920" cy="209160"/>
            </p14:xfrm>
          </p:contentPart>
        </mc:Choice>
        <mc:Fallback xmlns="">
          <p:pic>
            <p:nvPicPr>
              <p:cNvPr id="114" name="Freihand 113"/>
              <p:cNvPicPr/>
              <p:nvPr/>
            </p:nvPicPr>
            <p:blipFill>
              <a:blip r:embed="rId26"/>
              <a:stretch>
                <a:fillRect/>
              </a:stretch>
            </p:blipFill>
            <p:spPr>
              <a:xfrm>
                <a:off x="8377960" y="490800"/>
                <a:ext cx="416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5" name="Freihand 114"/>
              <p14:cNvContentPartPr/>
              <p14:nvPr/>
            </p14:nvContentPartPr>
            <p14:xfrm>
              <a:off x="8806000" y="395040"/>
              <a:ext cx="376920" cy="336600"/>
            </p14:xfrm>
          </p:contentPart>
        </mc:Choice>
        <mc:Fallback xmlns="">
          <p:pic>
            <p:nvPicPr>
              <p:cNvPr id="115" name="Freihand 114"/>
              <p:cNvPicPr/>
              <p:nvPr/>
            </p:nvPicPr>
            <p:blipFill>
              <a:blip r:embed="rId28"/>
              <a:stretch>
                <a:fillRect/>
              </a:stretch>
            </p:blipFill>
            <p:spPr>
              <a:xfrm>
                <a:off x="8790520" y="378480"/>
                <a:ext cx="4046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6" name="Freihand 115"/>
              <p14:cNvContentPartPr/>
              <p14:nvPr/>
            </p14:nvContentPartPr>
            <p14:xfrm>
              <a:off x="1227640" y="779520"/>
              <a:ext cx="958680" cy="118080"/>
            </p14:xfrm>
          </p:contentPart>
        </mc:Choice>
        <mc:Fallback xmlns="">
          <p:pic>
            <p:nvPicPr>
              <p:cNvPr id="116" name="Freihand 115"/>
              <p:cNvPicPr/>
              <p:nvPr/>
            </p:nvPicPr>
            <p:blipFill>
              <a:blip r:embed="rId30"/>
              <a:stretch>
                <a:fillRect/>
              </a:stretch>
            </p:blipFill>
            <p:spPr>
              <a:xfrm>
                <a:off x="1212160" y="767640"/>
                <a:ext cx="986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7" name="Freihand 116"/>
              <p14:cNvContentPartPr/>
              <p14:nvPr/>
            </p14:nvContentPartPr>
            <p14:xfrm>
              <a:off x="8482000" y="715080"/>
              <a:ext cx="319680" cy="358200"/>
            </p14:xfrm>
          </p:contentPart>
        </mc:Choice>
        <mc:Fallback xmlns="">
          <p:pic>
            <p:nvPicPr>
              <p:cNvPr id="117" name="Freihand 116"/>
              <p:cNvPicPr/>
              <p:nvPr/>
            </p:nvPicPr>
            <p:blipFill>
              <a:blip r:embed="rId32"/>
              <a:stretch>
                <a:fillRect/>
              </a:stretch>
            </p:blipFill>
            <p:spPr>
              <a:xfrm>
                <a:off x="8465440" y="703920"/>
                <a:ext cx="35100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8" name="Freihand 117"/>
              <p14:cNvContentPartPr/>
              <p14:nvPr/>
            </p14:nvContentPartPr>
            <p14:xfrm>
              <a:off x="3247240" y="3810720"/>
              <a:ext cx="625680" cy="583200"/>
            </p14:xfrm>
          </p:contentPart>
        </mc:Choice>
        <mc:Fallback xmlns="">
          <p:pic>
            <p:nvPicPr>
              <p:cNvPr id="118" name="Freihand 117"/>
              <p:cNvPicPr/>
              <p:nvPr/>
            </p:nvPicPr>
            <p:blipFill>
              <a:blip r:embed="rId34"/>
              <a:stretch>
                <a:fillRect/>
              </a:stretch>
            </p:blipFill>
            <p:spPr>
              <a:xfrm>
                <a:off x="3227080" y="3791280"/>
                <a:ext cx="664560" cy="62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0" name="Freihand 119"/>
              <p14:cNvContentPartPr/>
              <p14:nvPr/>
            </p14:nvContentPartPr>
            <p14:xfrm>
              <a:off x="1453000" y="289560"/>
              <a:ext cx="517680" cy="435240"/>
            </p14:xfrm>
          </p:contentPart>
        </mc:Choice>
        <mc:Fallback xmlns="">
          <p:pic>
            <p:nvPicPr>
              <p:cNvPr id="120" name="Freihand 119"/>
              <p:cNvPicPr/>
              <p:nvPr/>
            </p:nvPicPr>
            <p:blipFill>
              <a:blip r:embed="rId36"/>
              <a:stretch>
                <a:fillRect/>
              </a:stretch>
            </p:blipFill>
            <p:spPr>
              <a:xfrm>
                <a:off x="1437160" y="275160"/>
                <a:ext cx="54684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Freihand 120"/>
              <p14:cNvContentPartPr/>
              <p14:nvPr/>
            </p14:nvContentPartPr>
            <p14:xfrm>
              <a:off x="1534000" y="197400"/>
              <a:ext cx="531000" cy="506160"/>
            </p14:xfrm>
          </p:contentPart>
        </mc:Choice>
        <mc:Fallback xmlns="">
          <p:pic>
            <p:nvPicPr>
              <p:cNvPr id="121" name="Freihand 120"/>
              <p:cNvPicPr/>
              <p:nvPr/>
            </p:nvPicPr>
            <p:blipFill>
              <a:blip r:embed="rId38"/>
              <a:stretch>
                <a:fillRect/>
              </a:stretch>
            </p:blipFill>
            <p:spPr>
              <a:xfrm>
                <a:off x="1520320" y="180840"/>
                <a:ext cx="56124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2" name="Freihand 121"/>
              <p14:cNvContentPartPr/>
              <p14:nvPr/>
            </p14:nvContentPartPr>
            <p14:xfrm>
              <a:off x="1332040" y="306120"/>
              <a:ext cx="81000" cy="667800"/>
            </p14:xfrm>
          </p:contentPart>
        </mc:Choice>
        <mc:Fallback xmlns="">
          <p:pic>
            <p:nvPicPr>
              <p:cNvPr id="122" name="Freihand 121"/>
              <p:cNvPicPr/>
              <p:nvPr/>
            </p:nvPicPr>
            <p:blipFill>
              <a:blip r:embed="rId40"/>
              <a:stretch>
                <a:fillRect/>
              </a:stretch>
            </p:blipFill>
            <p:spPr>
              <a:xfrm>
                <a:off x="1320160" y="290640"/>
                <a:ext cx="107640" cy="695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3" name="Freihand 122"/>
              <p14:cNvContentPartPr/>
              <p14:nvPr/>
            </p14:nvContentPartPr>
            <p14:xfrm>
              <a:off x="4594000" y="2446320"/>
              <a:ext cx="103680" cy="146520"/>
            </p14:xfrm>
          </p:contentPart>
        </mc:Choice>
        <mc:Fallback xmlns="">
          <p:pic>
            <p:nvPicPr>
              <p:cNvPr id="123" name="Freihand 122"/>
              <p:cNvPicPr/>
              <p:nvPr/>
            </p:nvPicPr>
            <p:blipFill>
              <a:blip r:embed="rId42"/>
              <a:stretch>
                <a:fillRect/>
              </a:stretch>
            </p:blipFill>
            <p:spPr>
              <a:xfrm>
                <a:off x="4574920" y="2425440"/>
                <a:ext cx="137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5" name="Freihand 124"/>
              <p14:cNvContentPartPr/>
              <p14:nvPr/>
            </p14:nvContentPartPr>
            <p14:xfrm>
              <a:off x="2675920" y="1851960"/>
              <a:ext cx="2528640" cy="2868120"/>
            </p14:xfrm>
          </p:contentPart>
        </mc:Choice>
        <mc:Fallback xmlns="">
          <p:pic>
            <p:nvPicPr>
              <p:cNvPr id="125" name="Freihand 124"/>
              <p:cNvPicPr/>
              <p:nvPr/>
            </p:nvPicPr>
            <p:blipFill>
              <a:blip r:embed="rId44"/>
              <a:stretch>
                <a:fillRect/>
              </a:stretch>
            </p:blipFill>
            <p:spPr>
              <a:xfrm>
                <a:off x="2659720" y="1835040"/>
                <a:ext cx="2560680" cy="2901240"/>
              </a:xfrm>
              <a:prstGeom prst="rect">
                <a:avLst/>
              </a:prstGeom>
            </p:spPr>
          </p:pic>
        </mc:Fallback>
      </mc:AlternateContent>
    </p:spTree>
    <p:extLst>
      <p:ext uri="{BB962C8B-B14F-4D97-AF65-F5344CB8AC3E}">
        <p14:creationId xmlns:p14="http://schemas.microsoft.com/office/powerpoint/2010/main" val="397177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655320" y="287184"/>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655320" y="2879472"/>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9036497"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a:t>
            </a:r>
            <a:r>
              <a:rPr lang="de-DE" sz="2200" dirty="0" smtClean="0">
                <a:latin typeface="Times New Roman" panose="02020603050405020304" pitchFamily="18" charset="0"/>
                <a:cs typeface="Times New Roman" panose="02020603050405020304" pitchFamily="18" charset="0"/>
              </a:rPr>
              <a:t>Schlüssel</a:t>
            </a:r>
          </a:p>
          <a:p>
            <a:r>
              <a:rPr lang="de-DE" sz="2200" dirty="0">
                <a:latin typeface="Times New Roman" panose="02020603050405020304" pitchFamily="18" charset="0"/>
                <a:cs typeface="Times New Roman" panose="02020603050405020304" pitchFamily="18" charset="0"/>
              </a:rPr>
              <a:t> </a:t>
            </a:r>
            <a:r>
              <a:rPr lang="de-DE" sz="2200" dirty="0" smtClean="0">
                <a:latin typeface="Times New Roman" panose="02020603050405020304" pitchFamily="18" charset="0"/>
                <a:cs typeface="Times New Roman" panose="02020603050405020304" pitchFamily="18" charset="0"/>
              </a:rPr>
              <a:t>          weg </a:t>
            </a:r>
            <a:r>
              <a:rPr lang="de-DE" sz="2200" dirty="0">
                <a:latin typeface="Times New Roman" panose="02020603050405020304" pitchFamily="18" charset="0"/>
                <a:cs typeface="Times New Roman" panose="02020603050405020304" pitchFamily="18" charset="0"/>
              </a:rPr>
              <a:t>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smtClean="0">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7" y="3068197"/>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7" y="3068197"/>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7" y="2534795"/>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a:t>
            </a:r>
            <a:r>
              <a:rPr lang="en-US" sz="2200" dirty="0" err="1" smtClean="0">
                <a:latin typeface="Times New Roman" panose="02020603050405020304" pitchFamily="18" charset="0"/>
                <a:cs typeface="Times New Roman" panose="02020603050405020304" pitchFamily="18" charset="0"/>
              </a:rPr>
              <a:t>s</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ergibt</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sich</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eine</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lineare</a:t>
            </a:r>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606675"/>
                <a:ext cx="11786839" cy="72970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smtClean="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Arbeitsproduktivität</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606675"/>
                <a:ext cx="11786839" cy="729705"/>
              </a:xfrm>
              <a:prstGeom prst="rect">
                <a:avLst/>
              </a:prstGeom>
              <a:blipFill>
                <a:blip r:embed="rId4"/>
                <a:stretch>
                  <a:fillRect/>
                </a:stretch>
              </a:blipFill>
            </p:spPr>
            <p:txBody>
              <a:bodyPr/>
              <a:lstStyle/>
              <a:p>
                <a:r>
                  <a:rPr lang="de-DE">
                    <a:noFill/>
                  </a:rPr>
                  <a:t> </a:t>
                </a:r>
              </a:p>
            </p:txBody>
          </p:sp>
        </mc:Fallback>
      </mc:AlternateContent>
      <p:sp>
        <p:nvSpPr>
          <p:cNvPr id="9" name="Inhaltsplatzhalter 2"/>
          <p:cNvSpPr>
            <a:spLocks noGrp="1"/>
          </p:cNvSpPr>
          <p:nvPr/>
        </p:nvSpPr>
        <p:spPr>
          <a:xfrm>
            <a:off x="128107" y="3849065"/>
            <a:ext cx="11786839" cy="85489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flextibel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367592" y="608305"/>
            <a:ext cx="11786839" cy="2280275"/>
          </a:xfrm>
          <a:prstGeom prst="rect">
            <a:avLst/>
          </a:prstGeom>
        </p:spPr>
        <p:txBody>
          <a:bodyPr vert="horz" lIns="82944" tIns="41472" rIns="82944" bIns="41472"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Arbeitskoeffizienten</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2" name="Freihand 21"/>
              <p14:cNvContentPartPr/>
              <p14:nvPr/>
            </p14:nvContentPartPr>
            <p14:xfrm>
              <a:off x="6899800" y="4515640"/>
              <a:ext cx="1608480" cy="900360"/>
            </p14:xfrm>
          </p:contentPart>
        </mc:Choice>
        <mc:Fallback xmlns="">
          <p:pic>
            <p:nvPicPr>
              <p:cNvPr id="22" name="Freihand 21"/>
              <p:cNvPicPr/>
              <p:nvPr/>
            </p:nvPicPr>
            <p:blipFill>
              <a:blip r:embed="rId6"/>
              <a:stretch>
                <a:fillRect/>
              </a:stretch>
            </p:blipFill>
            <p:spPr>
              <a:xfrm>
                <a:off x="6885760" y="4501960"/>
                <a:ext cx="163836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Freihand 22"/>
              <p14:cNvContentPartPr/>
              <p14:nvPr/>
            </p14:nvContentPartPr>
            <p14:xfrm>
              <a:off x="6961360" y="4437160"/>
              <a:ext cx="1348920" cy="729360"/>
            </p14:xfrm>
          </p:contentPart>
        </mc:Choice>
        <mc:Fallback xmlns="">
          <p:pic>
            <p:nvPicPr>
              <p:cNvPr id="23" name="Freihand 22"/>
              <p:cNvPicPr/>
              <p:nvPr/>
            </p:nvPicPr>
            <p:blipFill>
              <a:blip r:embed="rId8"/>
              <a:stretch>
                <a:fillRect/>
              </a:stretch>
            </p:blipFill>
            <p:spPr>
              <a:xfrm>
                <a:off x="6945880" y="4427080"/>
                <a:ext cx="1375920" cy="755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6" name="Freihand 25"/>
              <p14:cNvContentPartPr/>
              <p14:nvPr/>
            </p14:nvContentPartPr>
            <p14:xfrm>
              <a:off x="2818120" y="1326760"/>
              <a:ext cx="2026080" cy="811080"/>
            </p14:xfrm>
          </p:contentPart>
        </mc:Choice>
        <mc:Fallback xmlns="">
          <p:pic>
            <p:nvPicPr>
              <p:cNvPr id="26" name="Freihand 25"/>
              <p:cNvPicPr/>
              <p:nvPr/>
            </p:nvPicPr>
            <p:blipFill>
              <a:blip r:embed="rId10"/>
              <a:stretch>
                <a:fillRect/>
              </a:stretch>
            </p:blipFill>
            <p:spPr>
              <a:xfrm>
                <a:off x="2801920" y="1308040"/>
                <a:ext cx="2058480" cy="845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p14:cNvContentPartPr/>
              <p14:nvPr/>
            </p14:nvContentPartPr>
            <p14:xfrm>
              <a:off x="3713080" y="1332520"/>
              <a:ext cx="390240" cy="124560"/>
            </p14:xfrm>
          </p:contentPart>
        </mc:Choice>
        <mc:Fallback xmlns="">
          <p:pic>
            <p:nvPicPr>
              <p:cNvPr id="27" name="Freihand 26"/>
              <p:cNvPicPr/>
              <p:nvPr/>
            </p:nvPicPr>
            <p:blipFill>
              <a:blip r:embed="rId12"/>
              <a:stretch>
                <a:fillRect/>
              </a:stretch>
            </p:blipFill>
            <p:spPr>
              <a:xfrm>
                <a:off x="3706240" y="1317760"/>
                <a:ext cx="409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p14:cNvContentPartPr/>
              <p14:nvPr/>
            </p14:nvContentPartPr>
            <p14:xfrm>
              <a:off x="6389680" y="2303080"/>
              <a:ext cx="3428280" cy="848160"/>
            </p14:xfrm>
          </p:contentPart>
        </mc:Choice>
        <mc:Fallback xmlns="">
          <p:pic>
            <p:nvPicPr>
              <p:cNvPr id="29" name="Freihand 28"/>
              <p:cNvPicPr/>
              <p:nvPr/>
            </p:nvPicPr>
            <p:blipFill>
              <a:blip r:embed="rId14"/>
              <a:stretch>
                <a:fillRect/>
              </a:stretch>
            </p:blipFill>
            <p:spPr>
              <a:xfrm>
                <a:off x="6374560" y="2287960"/>
                <a:ext cx="3458880" cy="87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1" name="Freihand 30"/>
              <p14:cNvContentPartPr/>
              <p14:nvPr/>
            </p14:nvContentPartPr>
            <p14:xfrm>
              <a:off x="6748240" y="4136920"/>
              <a:ext cx="1810080" cy="1362600"/>
            </p14:xfrm>
          </p:contentPart>
        </mc:Choice>
        <mc:Fallback xmlns="">
          <p:pic>
            <p:nvPicPr>
              <p:cNvPr id="31" name="Freihand 30"/>
              <p:cNvPicPr/>
              <p:nvPr/>
            </p:nvPicPr>
            <p:blipFill>
              <a:blip r:embed="rId16"/>
              <a:stretch>
                <a:fillRect/>
              </a:stretch>
            </p:blipFill>
            <p:spPr>
              <a:xfrm>
                <a:off x="6733480" y="4121800"/>
                <a:ext cx="1842120" cy="139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2" name="Freihand 31"/>
              <p14:cNvContentPartPr/>
              <p14:nvPr/>
            </p14:nvContentPartPr>
            <p14:xfrm>
              <a:off x="7098520" y="4432120"/>
              <a:ext cx="939600" cy="118800"/>
            </p14:xfrm>
          </p:contentPart>
        </mc:Choice>
        <mc:Fallback xmlns="">
          <p:pic>
            <p:nvPicPr>
              <p:cNvPr id="32" name="Freihand 31"/>
              <p:cNvPicPr/>
              <p:nvPr/>
            </p:nvPicPr>
            <p:blipFill>
              <a:blip r:embed="rId18"/>
              <a:stretch>
                <a:fillRect/>
              </a:stretch>
            </p:blipFill>
            <p:spPr>
              <a:xfrm>
                <a:off x="7080880" y="4419520"/>
                <a:ext cx="969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4" name="Freihand 33"/>
              <p14:cNvContentPartPr/>
              <p14:nvPr/>
            </p14:nvContentPartPr>
            <p14:xfrm>
              <a:off x="6223360" y="2952160"/>
              <a:ext cx="3792600" cy="192600"/>
            </p14:xfrm>
          </p:contentPart>
        </mc:Choice>
        <mc:Fallback xmlns="">
          <p:pic>
            <p:nvPicPr>
              <p:cNvPr id="34" name="Freihand 33"/>
              <p:cNvPicPr/>
              <p:nvPr/>
            </p:nvPicPr>
            <p:blipFill>
              <a:blip r:embed="rId20"/>
              <a:stretch>
                <a:fillRect/>
              </a:stretch>
            </p:blipFill>
            <p:spPr>
              <a:xfrm>
                <a:off x="6207160" y="2936680"/>
                <a:ext cx="38250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Freihand 35"/>
              <p14:cNvContentPartPr/>
              <p14:nvPr/>
            </p14:nvContentPartPr>
            <p14:xfrm>
              <a:off x="6545200" y="2351320"/>
              <a:ext cx="3211200" cy="937080"/>
            </p14:xfrm>
          </p:contentPart>
        </mc:Choice>
        <mc:Fallback xmlns="">
          <p:pic>
            <p:nvPicPr>
              <p:cNvPr id="36" name="Freihand 35"/>
              <p:cNvPicPr/>
              <p:nvPr/>
            </p:nvPicPr>
            <p:blipFill>
              <a:blip r:embed="rId22"/>
              <a:stretch>
                <a:fillRect/>
              </a:stretch>
            </p:blipFill>
            <p:spPr>
              <a:xfrm>
                <a:off x="6529720" y="2336920"/>
                <a:ext cx="3242880" cy="967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0" name="Freihand 39"/>
              <p14:cNvContentPartPr/>
              <p14:nvPr/>
            </p14:nvContentPartPr>
            <p14:xfrm>
              <a:off x="9791680" y="2519800"/>
              <a:ext cx="487800" cy="172080"/>
            </p14:xfrm>
          </p:contentPart>
        </mc:Choice>
        <mc:Fallback xmlns="">
          <p:pic>
            <p:nvPicPr>
              <p:cNvPr id="40" name="Freihand 39"/>
              <p:cNvPicPr/>
              <p:nvPr/>
            </p:nvPicPr>
            <p:blipFill>
              <a:blip r:embed="rId24"/>
              <a:stretch>
                <a:fillRect/>
              </a:stretch>
            </p:blipFill>
            <p:spPr>
              <a:xfrm>
                <a:off x="9780160" y="2509360"/>
                <a:ext cx="509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 name="Freihand 40"/>
              <p14:cNvContentPartPr/>
              <p14:nvPr/>
            </p14:nvContentPartPr>
            <p14:xfrm>
              <a:off x="9826240" y="2412880"/>
              <a:ext cx="433440" cy="228960"/>
            </p14:xfrm>
          </p:contentPart>
        </mc:Choice>
        <mc:Fallback xmlns="">
          <p:pic>
            <p:nvPicPr>
              <p:cNvPr id="41" name="Freihand 40"/>
              <p:cNvPicPr/>
              <p:nvPr/>
            </p:nvPicPr>
            <p:blipFill>
              <a:blip r:embed="rId26"/>
              <a:stretch>
                <a:fillRect/>
              </a:stretch>
            </p:blipFill>
            <p:spPr>
              <a:xfrm>
                <a:off x="9814720" y="2397040"/>
                <a:ext cx="4608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2" name="Freihand 41"/>
              <p14:cNvContentPartPr/>
              <p14:nvPr/>
            </p14:nvContentPartPr>
            <p14:xfrm>
              <a:off x="10260760" y="2248360"/>
              <a:ext cx="392760" cy="342720"/>
            </p14:xfrm>
          </p:contentPart>
        </mc:Choice>
        <mc:Fallback xmlns="">
          <p:pic>
            <p:nvPicPr>
              <p:cNvPr id="42" name="Freihand 41"/>
              <p:cNvPicPr/>
              <p:nvPr/>
            </p:nvPicPr>
            <p:blipFill>
              <a:blip r:embed="rId28"/>
              <a:stretch>
                <a:fillRect/>
              </a:stretch>
            </p:blipFill>
            <p:spPr>
              <a:xfrm>
                <a:off x="10245640" y="2231800"/>
                <a:ext cx="4240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7" name="Freihand 86"/>
              <p14:cNvContentPartPr/>
              <p14:nvPr/>
            </p14:nvContentPartPr>
            <p14:xfrm>
              <a:off x="10504120" y="921760"/>
              <a:ext cx="1541160" cy="3101040"/>
            </p14:xfrm>
          </p:contentPart>
        </mc:Choice>
        <mc:Fallback xmlns="">
          <p:pic>
            <p:nvPicPr>
              <p:cNvPr id="87" name="Freihand 86"/>
              <p:cNvPicPr/>
              <p:nvPr/>
            </p:nvPicPr>
            <p:blipFill>
              <a:blip r:embed="rId30"/>
              <a:stretch>
                <a:fillRect/>
              </a:stretch>
            </p:blipFill>
            <p:spPr>
              <a:xfrm>
                <a:off x="10486120" y="912400"/>
                <a:ext cx="1577160" cy="3127320"/>
              </a:xfrm>
              <a:prstGeom prst="rect">
                <a:avLst/>
              </a:prstGeom>
            </p:spPr>
          </p:pic>
        </mc:Fallback>
      </mc:AlternateContent>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1429889" y="98432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smtClean="0">
                <a:latin typeface="Times New Roman" panose="02020603050405020304" pitchFamily="18" charset="0"/>
                <a:cs typeface="Times New Roman" panose="02020603050405020304" pitchFamily="18" charset="0"/>
              </a:rPr>
              <a:t>(</a:t>
            </a:r>
            <a:r>
              <a:rPr lang="en-US" sz="1633" i="1" dirty="0" err="1" smtClean="0">
                <a:latin typeface="Times New Roman" panose="02020603050405020304" pitchFamily="18" charset="0"/>
                <a:cs typeface="Times New Roman" panose="02020603050405020304" pitchFamily="18" charset="0"/>
              </a:rPr>
              <a:t>z.B</a:t>
            </a:r>
            <a:r>
              <a:rPr lang="en-US" sz="1633" i="1" dirty="0" smtClean="0">
                <a:latin typeface="Times New Roman" panose="02020603050405020304" pitchFamily="18" charset="0"/>
                <a:cs typeface="Times New Roman" panose="02020603050405020304" pitchFamily="18" charset="0"/>
              </a:rPr>
              <a:t>. in </a:t>
            </a:r>
            <a:r>
              <a:rPr lang="en-US" sz="1633" i="1" dirty="0" err="1" smtClean="0">
                <a:latin typeface="Times New Roman" panose="02020603050405020304" pitchFamily="18" charset="0"/>
                <a:cs typeface="Times New Roman" panose="02020603050405020304" pitchFamily="18" charset="0"/>
              </a:rPr>
              <a:t>Stunden</a:t>
            </a:r>
            <a:r>
              <a:rPr lang="en-US" sz="1633" i="1" dirty="0" smtClean="0">
                <a:latin typeface="Times New Roman" panose="02020603050405020304" pitchFamily="18" charset="0"/>
                <a:cs typeface="Times New Roman" panose="02020603050405020304" pitchFamily="18" charset="0"/>
              </a:rPr>
              <a:t>) </a:t>
            </a:r>
            <a:r>
              <a:rPr lang="en-US" sz="1633" i="1" dirty="0">
                <a:latin typeface="Times New Roman" panose="02020603050405020304" pitchFamily="18" charset="0"/>
                <a:cs typeface="Times New Roman" panose="02020603050405020304" pitchFamily="18" charset="0"/>
              </a:rPr>
              <a:t>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smtClean="0">
                <a:latin typeface="Times New Roman" panose="02020603050405020304" pitchFamily="18" charset="0"/>
                <a:cs typeface="Times New Roman" panose="02020603050405020304" pitchFamily="18" charset="0"/>
              </a:rPr>
              <a:t>Liter/</a:t>
            </a:r>
            <a:r>
              <a:rPr lang="en-US" sz="1633" i="1" dirty="0" err="1" smtClean="0">
                <a:latin typeface="Times New Roman" panose="02020603050405020304" pitchFamily="18" charset="0"/>
                <a:cs typeface="Times New Roman" panose="02020603050405020304" pitchFamily="18" charset="0"/>
              </a:rPr>
              <a:t>Anzahl</a:t>
            </a:r>
            <a:r>
              <a:rPr lang="en-US" sz="1633" i="1" dirty="0" smtClean="0">
                <a:latin typeface="Times New Roman" panose="02020603050405020304" pitchFamily="18" charset="0"/>
                <a:cs typeface="Times New Roman" panose="02020603050405020304" pitchFamily="18" charset="0"/>
              </a:rPr>
              <a:t>) </a:t>
            </a:r>
            <a:endParaRPr lang="en-US" sz="1633" i="1" dirty="0">
              <a:latin typeface="Times New Roman" panose="02020603050405020304" pitchFamily="18" charset="0"/>
              <a:cs typeface="Times New Roman" panose="02020603050405020304" pitchFamily="18" charset="0"/>
            </a:endParaRP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6198038" y="96119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smtClean="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6198038" y="961197"/>
                <a:ext cx="3130207" cy="354969"/>
              </a:xfrm>
              <a:prstGeom prst="rect">
                <a:avLst/>
              </a:prstGeom>
              <a:blipFill>
                <a:blip r:embed="rId3"/>
                <a:stretch>
                  <a:fillRect l="-1170" t="-6897" b="-1896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4"/>
              <p:cNvSpPr txBox="1"/>
              <p:nvPr/>
            </p:nvSpPr>
            <p:spPr>
              <a:xfrm>
                <a:off x="16561" y="3461155"/>
                <a:ext cx="926635"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𝑃𝑊</m:t>
                        </m:r>
                      </m:sub>
                    </m:sSub>
                  </m:oMath>
                </a14:m>
                <a:r>
                  <a:rPr lang="en-US" sz="1633" dirty="0">
                    <a:latin typeface="Times New Roman" panose="02020603050405020304" pitchFamily="18" charset="0"/>
                    <a:cs typeface="Times New Roman" panose="02020603050405020304" pitchFamily="18" charset="0"/>
                  </a:rPr>
                  <a:t>=5</a:t>
                </a:r>
              </a:p>
            </p:txBody>
          </p:sp>
        </mc:Choice>
        <mc:Fallback xmlns="">
          <p:sp>
            <p:nvSpPr>
              <p:cNvPr id="13" name="TextBox 14"/>
              <p:cNvSpPr txBox="1">
                <a:spLocks noRot="1" noChangeAspect="1" noMove="1" noResize="1" noEditPoints="1" noAdjustHandles="1" noChangeArrowheads="1" noChangeShapeType="1" noTextEdit="1"/>
              </p:cNvSpPr>
              <p:nvPr/>
            </p:nvSpPr>
            <p:spPr>
              <a:xfrm>
                <a:off x="16561" y="3461155"/>
                <a:ext cx="926635" cy="343620"/>
              </a:xfrm>
              <a:prstGeom prst="rect">
                <a:avLst/>
              </a:prstGeom>
              <a:blipFill>
                <a:blip r:embed="rId4"/>
                <a:stretch>
                  <a:fillRect t="-5357" b="-23214"/>
                </a:stretch>
              </a:blipFill>
            </p:spPr>
            <p:txBody>
              <a:bodyPr/>
              <a:lstStyle/>
              <a:p>
                <a:r>
                  <a:rPr lang="de-DE">
                    <a:noFill/>
                  </a:rPr>
                  <a:t> </a:t>
                </a:r>
              </a:p>
            </p:txBody>
          </p:sp>
        </mc:Fallback>
      </mc:AlternateContent>
      <p:sp>
        <p:nvSpPr>
          <p:cNvPr id="14" name="TextBox 6"/>
          <p:cNvSpPr txBox="1"/>
          <p:nvPr/>
        </p:nvSpPr>
        <p:spPr>
          <a:xfrm>
            <a:off x="754700" y="3461155"/>
            <a:ext cx="8215925" cy="59490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Ein</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portugiesicher</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Arbeiter</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braucht</a:t>
            </a:r>
            <a:r>
              <a:rPr lang="en-US" sz="1633" dirty="0">
                <a:latin typeface="Times New Roman" panose="02020603050405020304" pitchFamily="18" charset="0"/>
                <a:cs typeface="Times New Roman" panose="02020603050405020304" pitchFamily="18" charset="0"/>
                <a:sym typeface="Wingdings" panose="05000000000000000000" pitchFamily="2" charset="2"/>
              </a:rPr>
              <a:t> 5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Stunden</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Arbeitseinheit</a:t>
            </a:r>
            <a:r>
              <a:rPr lang="en-US" sz="1633" dirty="0">
                <a:latin typeface="Times New Roman" panose="02020603050405020304" pitchFamily="18" charset="0"/>
                <a:cs typeface="Times New Roman" panose="02020603050405020304" pitchFamily="18" charset="0"/>
                <a:sym typeface="Wingdings" panose="05000000000000000000" pitchFamily="2" charset="2"/>
              </a:rPr>
              <a:t>) um 1 L</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eine</a:t>
            </a:r>
            <a:r>
              <a:rPr lang="en-US" sz="1633" dirty="0">
                <a:latin typeface="Times New Roman" panose="02020603050405020304" pitchFamily="18" charset="0"/>
                <a:cs typeface="Times New Roman" panose="02020603050405020304" pitchFamily="18" charset="0"/>
                <a:sym typeface="Wingdings" panose="05000000000000000000" pitchFamily="2" charset="2"/>
              </a:rPr>
              <a:t> Einheit)         </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Wein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zu</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produzieren</a:t>
            </a: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16561" y="5745241"/>
                <a:ext cx="926635"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𝑈𝐾</m:t>
                        </m:r>
                      </m:sub>
                    </m:sSub>
                  </m:oMath>
                </a14:m>
                <a:r>
                  <a:rPr lang="en-US" sz="1633" dirty="0">
                    <a:latin typeface="Times New Roman" panose="02020603050405020304" pitchFamily="18" charset="0"/>
                    <a:cs typeface="Times New Roman" panose="02020603050405020304" pitchFamily="18" charset="0"/>
                  </a:rPr>
                  <a:t>=2</a:t>
                </a:r>
              </a:p>
            </p:txBody>
          </p:sp>
        </mc:Choice>
        <mc:Fallback xmlns="">
          <p:sp>
            <p:nvSpPr>
              <p:cNvPr id="15" name="TextBox 15"/>
              <p:cNvSpPr txBox="1">
                <a:spLocks noRot="1" noChangeAspect="1" noMove="1" noResize="1" noEditPoints="1" noAdjustHandles="1" noChangeArrowheads="1" noChangeShapeType="1" noTextEdit="1"/>
              </p:cNvSpPr>
              <p:nvPr/>
            </p:nvSpPr>
            <p:spPr>
              <a:xfrm>
                <a:off x="16561" y="5745241"/>
                <a:ext cx="926635" cy="343620"/>
              </a:xfrm>
              <a:prstGeom prst="rect">
                <a:avLst/>
              </a:prstGeom>
              <a:blipFill>
                <a:blip r:embed="rId5"/>
                <a:stretch>
                  <a:fillRect t="-5263" b="-22807"/>
                </a:stretch>
              </a:blipFill>
            </p:spPr>
            <p:txBody>
              <a:bodyPr/>
              <a:lstStyle/>
              <a:p>
                <a:r>
                  <a:rPr lang="de-DE">
                    <a:noFill/>
                  </a:rPr>
                  <a:t> </a:t>
                </a:r>
              </a:p>
            </p:txBody>
          </p:sp>
        </mc:Fallback>
      </mc:AlternateContent>
      <p:sp>
        <p:nvSpPr>
          <p:cNvPr id="16" name="TextBox 16"/>
          <p:cNvSpPr txBox="1"/>
          <p:nvPr/>
        </p:nvSpPr>
        <p:spPr>
          <a:xfrm>
            <a:off x="754698" y="5745241"/>
            <a:ext cx="7683305"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Eine</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britische</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Arbeiter</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braucht</a:t>
            </a:r>
            <a:r>
              <a:rPr lang="en-US" sz="1633" dirty="0">
                <a:latin typeface="Times New Roman" panose="02020603050405020304" pitchFamily="18" charset="0"/>
                <a:cs typeface="Times New Roman" panose="02020603050405020304" pitchFamily="18" charset="0"/>
                <a:sym typeface="Wingdings" panose="05000000000000000000" pitchFamily="2" charset="2"/>
              </a:rPr>
              <a:t> 2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Stunden</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Arbeitseinheit</a:t>
            </a:r>
            <a:r>
              <a:rPr lang="en-US" sz="1633" dirty="0">
                <a:latin typeface="Times New Roman" panose="02020603050405020304" pitchFamily="18" charset="0"/>
                <a:cs typeface="Times New Roman" panose="02020603050405020304" pitchFamily="18" charset="0"/>
                <a:sym typeface="Wingdings" panose="05000000000000000000" pitchFamily="2" charset="2"/>
              </a:rPr>
              <a:t>) um 1 </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eine</a:t>
            </a:r>
            <a:r>
              <a:rPr lang="en-US" sz="1633" dirty="0">
                <a:latin typeface="Times New Roman" panose="02020603050405020304" pitchFamily="18" charset="0"/>
                <a:cs typeface="Times New Roman" panose="02020603050405020304" pitchFamily="18" charset="0"/>
                <a:sym typeface="Wingdings" panose="05000000000000000000" pitchFamily="2" charset="2"/>
              </a:rPr>
              <a:t> Einheit)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Kleid</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zu</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produzieren</a:t>
            </a:r>
            <a:endParaRPr lang="en-US" sz="1633" dirty="0">
              <a:latin typeface="Times New Roman" panose="02020603050405020304" pitchFamily="18" charset="0"/>
              <a:cs typeface="Times New Roman" panose="02020603050405020304" pitchFamily="18" charset="0"/>
            </a:endParaRPr>
          </a:p>
        </p:txBody>
      </p:sp>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smtClean="0">
                <a:latin typeface="Times New Roman" panose="02020603050405020304" pitchFamily="18" charset="0"/>
                <a:cs typeface="Times New Roman" panose="02020603050405020304" pitchFamily="18" charset="0"/>
              </a:rPr>
              <a:t>Ricardomodell</a:t>
            </a:r>
            <a:r>
              <a:rPr lang="de-DE" sz="3200" b="1" dirty="0" smtClean="0">
                <a:latin typeface="Times New Roman" panose="02020603050405020304" pitchFamily="18" charset="0"/>
                <a:cs typeface="Times New Roman" panose="02020603050405020304" pitchFamily="18" charset="0"/>
              </a:rPr>
              <a:t> – Beispiel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2787343709"/>
                  </p:ext>
                </p:extLst>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2787343709"/>
                  </p:ext>
                </p:extLst>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531" t="-108197" r="-100796" b="-124590"/>
                          </a:stretch>
                        </a:blipFill>
                      </a:tcPr>
                    </a:tc>
                    <a:tc>
                      <a:txBody>
                        <a:bodyPr/>
                        <a:lstStyle/>
                        <a:p>
                          <a:endParaRPr lang="de-DE"/>
                        </a:p>
                      </a:txBody>
                      <a:tcPr>
                        <a:blipFill>
                          <a:blip r:embed="rId6"/>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531" t="-208197" r="-100796" b="-24590"/>
                          </a:stretch>
                        </a:blipFill>
                      </a:tcPr>
                    </a:tc>
                    <a:tc>
                      <a:txBody>
                        <a:bodyPr/>
                        <a:lstStyle/>
                        <a:p>
                          <a:endParaRPr lang="de-DE"/>
                        </a:p>
                      </a:txBody>
                      <a:tcPr>
                        <a:blipFill>
                          <a:blip r:embed="rId6"/>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mc:AlternateContent xmlns:mc="http://schemas.openxmlformats.org/markup-compatibility/2006" xmlns:a14="http://schemas.microsoft.com/office/drawing/2010/main">
        <mc:Choice Requires="a14">
          <p:sp>
            <p:nvSpPr>
              <p:cNvPr id="10" name="TextBox 14"/>
              <p:cNvSpPr txBox="1"/>
              <p:nvPr/>
            </p:nvSpPr>
            <p:spPr>
              <a:xfrm>
                <a:off x="66602" y="4248177"/>
                <a:ext cx="926635"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oMath>
                </a14:m>
                <a:r>
                  <a:rPr lang="en-US" sz="1633" dirty="0" smtClean="0">
                    <a:latin typeface="Times New Roman" panose="02020603050405020304" pitchFamily="18" charset="0"/>
                    <a:cs typeface="Times New Roman" panose="02020603050405020304" pitchFamily="18" charset="0"/>
                  </a:rPr>
                  <a:t>=1</a:t>
                </a:r>
                <a:endParaRPr lang="en-US" sz="1633" dirty="0">
                  <a:latin typeface="Times New Roman" panose="02020603050405020304" pitchFamily="18" charset="0"/>
                  <a:cs typeface="Times New Roman" panose="02020603050405020304" pitchFamily="18" charset="0"/>
                </a:endParaRPr>
              </a:p>
            </p:txBody>
          </p:sp>
        </mc:Choice>
        <mc:Fallback xmlns="">
          <p:sp>
            <p:nvSpPr>
              <p:cNvPr id="10" name="TextBox 14"/>
              <p:cNvSpPr txBox="1">
                <a:spLocks noRot="1" noChangeAspect="1" noMove="1" noResize="1" noEditPoints="1" noAdjustHandles="1" noChangeArrowheads="1" noChangeShapeType="1" noTextEdit="1"/>
              </p:cNvSpPr>
              <p:nvPr/>
            </p:nvSpPr>
            <p:spPr>
              <a:xfrm>
                <a:off x="66602" y="4248177"/>
                <a:ext cx="926635" cy="343620"/>
              </a:xfrm>
              <a:prstGeom prst="rect">
                <a:avLst/>
              </a:prstGeom>
              <a:blipFill>
                <a:blip r:embed="rId7"/>
                <a:stretch>
                  <a:fillRect t="-5357" b="-23214"/>
                </a:stretch>
              </a:blipFill>
            </p:spPr>
            <p:txBody>
              <a:bodyPr/>
              <a:lstStyle/>
              <a:p>
                <a:r>
                  <a:rPr lang="de-DE">
                    <a:noFill/>
                  </a:rPr>
                  <a:t> </a:t>
                </a:r>
              </a:p>
            </p:txBody>
          </p:sp>
        </mc:Fallback>
      </mc:AlternateContent>
      <p:sp>
        <p:nvSpPr>
          <p:cNvPr id="11" name="TextBox 6"/>
          <p:cNvSpPr txBox="1"/>
          <p:nvPr/>
        </p:nvSpPr>
        <p:spPr>
          <a:xfrm>
            <a:off x="804741" y="4248177"/>
            <a:ext cx="7890580" cy="59490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Ein</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portugiesicher</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Arbeiter</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braucht</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1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Stunde</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Arbeitseinheit</a:t>
            </a:r>
            <a:r>
              <a:rPr lang="en-US" sz="1633" dirty="0">
                <a:latin typeface="Times New Roman" panose="02020603050405020304" pitchFamily="18" charset="0"/>
                <a:cs typeface="Times New Roman" panose="02020603050405020304" pitchFamily="18" charset="0"/>
                <a:sym typeface="Wingdings" panose="05000000000000000000" pitchFamily="2" charset="2"/>
              </a:rPr>
              <a:t>) um 1</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eine</a:t>
            </a:r>
            <a:r>
              <a:rPr lang="en-US" sz="1633" dirty="0">
                <a:latin typeface="Times New Roman" panose="02020603050405020304" pitchFamily="18" charset="0"/>
                <a:cs typeface="Times New Roman" panose="02020603050405020304" pitchFamily="18" charset="0"/>
                <a:sym typeface="Wingdings" panose="05000000000000000000" pitchFamily="2" charset="2"/>
              </a:rPr>
              <a:t> Einheit)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Kleid</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zu</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produzieren</a:t>
            </a: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TextBox 15"/>
              <p:cNvSpPr txBox="1"/>
              <p:nvPr/>
            </p:nvSpPr>
            <p:spPr>
              <a:xfrm>
                <a:off x="80249" y="5092422"/>
                <a:ext cx="926635"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oMath>
                </a14:m>
                <a:r>
                  <a:rPr lang="en-US" sz="1633" dirty="0" smtClean="0">
                    <a:latin typeface="Times New Roman" panose="02020603050405020304" pitchFamily="18" charset="0"/>
                    <a:cs typeface="Times New Roman" panose="02020603050405020304" pitchFamily="18" charset="0"/>
                  </a:rPr>
                  <a:t>=3</a:t>
                </a:r>
                <a:endParaRPr lang="en-US" sz="1633" dirty="0">
                  <a:latin typeface="Times New Roman" panose="02020603050405020304" pitchFamily="18" charset="0"/>
                  <a:cs typeface="Times New Roman" panose="02020603050405020304" pitchFamily="18" charset="0"/>
                </a:endParaRPr>
              </a:p>
            </p:txBody>
          </p:sp>
        </mc:Choice>
        <mc:Fallback xmlns="">
          <p:sp>
            <p:nvSpPr>
              <p:cNvPr id="18" name="TextBox 15"/>
              <p:cNvSpPr txBox="1">
                <a:spLocks noRot="1" noChangeAspect="1" noMove="1" noResize="1" noEditPoints="1" noAdjustHandles="1" noChangeArrowheads="1" noChangeShapeType="1" noTextEdit="1"/>
              </p:cNvSpPr>
              <p:nvPr/>
            </p:nvSpPr>
            <p:spPr>
              <a:xfrm>
                <a:off x="80249" y="5092422"/>
                <a:ext cx="926635" cy="343620"/>
              </a:xfrm>
              <a:prstGeom prst="rect">
                <a:avLst/>
              </a:prstGeom>
              <a:blipFill>
                <a:blip r:embed="rId8"/>
                <a:stretch>
                  <a:fillRect t="-5263" b="-22807"/>
                </a:stretch>
              </a:blipFill>
            </p:spPr>
            <p:txBody>
              <a:bodyPr/>
              <a:lstStyle/>
              <a:p>
                <a:r>
                  <a:rPr lang="de-DE">
                    <a:noFill/>
                  </a:rPr>
                  <a:t> </a:t>
                </a:r>
              </a:p>
            </p:txBody>
          </p:sp>
        </mc:Fallback>
      </mc:AlternateContent>
      <p:sp>
        <p:nvSpPr>
          <p:cNvPr id="19" name="TextBox 16"/>
          <p:cNvSpPr txBox="1"/>
          <p:nvPr/>
        </p:nvSpPr>
        <p:spPr>
          <a:xfrm>
            <a:off x="818386" y="5092422"/>
            <a:ext cx="8196484"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Eine</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britische</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smtClean="0">
                <a:latin typeface="Times New Roman" panose="02020603050405020304" pitchFamily="18" charset="0"/>
                <a:cs typeface="Times New Roman" panose="02020603050405020304" pitchFamily="18" charset="0"/>
                <a:sym typeface="Wingdings" panose="05000000000000000000" pitchFamily="2" charset="2"/>
              </a:rPr>
              <a:t>Arbeiterin</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braucht</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3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Stunden</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Arbeitseinheit</a:t>
            </a:r>
            <a:r>
              <a:rPr lang="en-US" sz="1633" dirty="0">
                <a:latin typeface="Times New Roman" panose="02020603050405020304" pitchFamily="18" charset="0"/>
                <a:cs typeface="Times New Roman" panose="02020603050405020304" pitchFamily="18" charset="0"/>
                <a:sym typeface="Wingdings" panose="05000000000000000000" pitchFamily="2" charset="2"/>
              </a:rPr>
              <a:t>) um 1 </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L </a:t>
            </a: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eine</a:t>
            </a:r>
            <a:r>
              <a:rPr lang="en-US" sz="1633" dirty="0">
                <a:latin typeface="Times New Roman" panose="02020603050405020304" pitchFamily="18" charset="0"/>
                <a:cs typeface="Times New Roman" panose="02020603050405020304" pitchFamily="18" charset="0"/>
                <a:sym typeface="Wingdings" panose="05000000000000000000" pitchFamily="2" charset="2"/>
              </a:rPr>
              <a:t> Einheit) </a:t>
            </a:r>
            <a:r>
              <a:rPr lang="en-US" sz="1633" dirty="0" smtClean="0">
                <a:latin typeface="Times New Roman" panose="02020603050405020304" pitchFamily="18" charset="0"/>
                <a:cs typeface="Times New Roman" panose="02020603050405020304" pitchFamily="18" charset="0"/>
                <a:sym typeface="Wingdings" panose="05000000000000000000" pitchFamily="2" charset="2"/>
              </a:rPr>
              <a:t>Wein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zu</a:t>
            </a:r>
            <a:r>
              <a:rPr lang="en-US" sz="1633" dirty="0">
                <a:latin typeface="Times New Roman" panose="02020603050405020304" pitchFamily="18" charset="0"/>
                <a:cs typeface="Times New Roman" panose="02020603050405020304" pitchFamily="18" charset="0"/>
                <a:sym typeface="Wingdings" panose="05000000000000000000" pitchFamily="2" charset="2"/>
              </a:rPr>
              <a:t> </a:t>
            </a:r>
            <a:r>
              <a:rPr lang="en-US" sz="1633" dirty="0" err="1">
                <a:latin typeface="Times New Roman" panose="02020603050405020304" pitchFamily="18" charset="0"/>
                <a:cs typeface="Times New Roman" panose="02020603050405020304" pitchFamily="18" charset="0"/>
                <a:sym typeface="Wingdings" panose="05000000000000000000" pitchFamily="2" charset="2"/>
              </a:rPr>
              <a:t>produzieren</a:t>
            </a:r>
            <a:endParaRPr lang="en-US" sz="1633" dirty="0">
              <a:latin typeface="Times New Roman" panose="02020603050405020304" pitchFamily="18" charset="0"/>
              <a:cs typeface="Times New Roman" panose="02020603050405020304" pitchFamily="18" charset="0"/>
            </a:endParaRPr>
          </a:p>
        </p:txBody>
      </p:sp>
      <p:sp>
        <p:nvSpPr>
          <p:cNvPr id="20" name="Rechteck 19"/>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6" grpId="0"/>
      <p:bldP spid="10" grpId="0"/>
      <p:bldP spid="11"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495401"/>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4"/>
              <p:cNvSpPr txBox="1"/>
              <p:nvPr/>
            </p:nvSpPr>
            <p:spPr>
              <a:xfrm>
                <a:off x="7728460" y="3857033"/>
                <a:ext cx="293542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sSub>
                        <m:sSubPr>
                          <m:ctrlPr>
                            <a:rPr lang="de-DE" sz="2000" i="1" smtClean="0">
                              <a:latin typeface="Cambria Math" panose="02040503050406030204" pitchFamily="18" charset="0"/>
                            </a:rPr>
                          </m:ctrlPr>
                        </m:sSubPr>
                        <m:e>
                          <m:r>
                            <a:rPr lang="de-DE" sz="2000" i="1">
                              <a:latin typeface="Cambria Math"/>
                            </a:rPr>
                            <m:t>𝑎</m:t>
                          </m:r>
                        </m:e>
                        <m:sub>
                          <m:r>
                            <a:rPr lang="de-DE" sz="2000" i="1">
                              <a:latin typeface="Cambria Math" panose="02040503050406030204" pitchFamily="18" charset="0"/>
                            </a:rPr>
                            <m:t>𝑈𝑊</m:t>
                          </m:r>
                        </m:sub>
                      </m:sSub>
                      <m:r>
                        <m:rPr>
                          <m:nor/>
                        </m:rPr>
                        <a:rPr lang="de-DE" sz="2000">
                          <a:latin typeface="Times New Roman" panose="02020603050405020304" pitchFamily="18" charset="0"/>
                          <a:cs typeface="Times New Roman" panose="02020603050405020304" pitchFamily="18" charset="0"/>
                        </a:rPr>
                        <m:t>= 3</m:t>
                      </m:r>
                      <m:r>
                        <a:rPr lang="de-DE" sz="2000" i="1">
                          <a:latin typeface="Cambria Math"/>
                        </a:rPr>
                        <m:t>&lt;</m:t>
                      </m:r>
                      <m:sSub>
                        <m:sSubPr>
                          <m:ctrlPr>
                            <a:rPr lang="de-DE" sz="2000" i="1">
                              <a:latin typeface="Cambria Math" panose="02040503050406030204" pitchFamily="18" charset="0"/>
                            </a:rPr>
                          </m:ctrlPr>
                        </m:sSubPr>
                        <m:e>
                          <m:r>
                            <a:rPr lang="de-DE" sz="2000" i="1">
                              <a:latin typeface="Cambria Math"/>
                            </a:rPr>
                            <m:t>𝑎</m:t>
                          </m:r>
                        </m:e>
                        <m:sub>
                          <m:r>
                            <a:rPr lang="de-DE" sz="2000" i="1">
                              <a:latin typeface="Cambria Math" panose="02040503050406030204" pitchFamily="18" charset="0"/>
                            </a:rPr>
                            <m:t>𝑃</m:t>
                          </m:r>
                          <m:r>
                            <a:rPr lang="de-DE" sz="2000" b="0" i="1" smtClean="0">
                              <a:latin typeface="Cambria Math" panose="02040503050406030204" pitchFamily="18" charset="0"/>
                            </a:rPr>
                            <m:t>𝑊</m:t>
                          </m:r>
                        </m:sub>
                      </m:sSub>
                      <m:r>
                        <m:rPr>
                          <m:nor/>
                        </m:rPr>
                        <a:rPr lang="de-DE" sz="2000">
                          <a:latin typeface="Times New Roman" panose="02020603050405020304" pitchFamily="18" charset="0"/>
                          <a:cs typeface="Times New Roman" panose="02020603050405020304" pitchFamily="18" charset="0"/>
                        </a:rPr>
                        <m:t>= 5</m:t>
                      </m:r>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12" name="TextBox 14"/>
              <p:cNvSpPr txBox="1">
                <a:spLocks noRot="1" noChangeAspect="1" noMove="1" noResize="1" noEditPoints="1" noAdjustHandles="1" noChangeArrowheads="1" noChangeShapeType="1" noTextEdit="1"/>
              </p:cNvSpPr>
              <p:nvPr/>
            </p:nvSpPr>
            <p:spPr>
              <a:xfrm>
                <a:off x="7728460" y="3857033"/>
                <a:ext cx="2935420" cy="400110"/>
              </a:xfrm>
              <a:prstGeom prst="rect">
                <a:avLst/>
              </a:prstGeom>
              <a:blipFill>
                <a:blip r:embed="rId3"/>
                <a:stretch>
                  <a:fillRect b="-3077"/>
                </a:stretch>
              </a:blipFill>
            </p:spPr>
            <p:txBody>
              <a:bodyPr/>
              <a:lstStyle/>
              <a:p>
                <a:r>
                  <a:rPr lang="de-DE">
                    <a:noFill/>
                  </a:rPr>
                  <a:t> </a:t>
                </a:r>
              </a:p>
            </p:txBody>
          </p:sp>
        </mc:Fallback>
      </mc:AlternateContent>
      <p:sp>
        <p:nvSpPr>
          <p:cNvPr id="13" name="TextBox 6"/>
          <p:cNvSpPr txBox="1"/>
          <p:nvPr/>
        </p:nvSpPr>
        <p:spPr>
          <a:xfrm>
            <a:off x="536688" y="2775853"/>
            <a:ext cx="758475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Portugal </a:t>
            </a:r>
            <a:r>
              <a:rPr lang="en-US" sz="2000" dirty="0">
                <a:latin typeface="Times New Roman" panose="02020603050405020304" pitchFamily="18" charset="0"/>
                <a:cs typeface="Times New Roman" panose="02020603050405020304" pitchFamily="18" charset="0"/>
                <a:sym typeface="Wingdings" panose="05000000000000000000" pitchFamily="2" charset="2"/>
              </a:rPr>
              <a:t>hat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einen</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absoluten</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Vorteil</a:t>
            </a:r>
            <a:r>
              <a:rPr lang="en-US" sz="2000" dirty="0">
                <a:latin typeface="Times New Roman" panose="02020603050405020304" pitchFamily="18" charset="0"/>
                <a:cs typeface="Times New Roman" panose="02020603050405020304" pitchFamily="18" charset="0"/>
                <a:sym typeface="Wingdings" panose="05000000000000000000" pitchFamily="2" charset="2"/>
              </a:rPr>
              <a:t> in der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Produktion</a:t>
            </a:r>
            <a:r>
              <a:rPr lang="en-US" sz="2000" dirty="0">
                <a:latin typeface="Times New Roman" panose="02020603050405020304" pitchFamily="18" charset="0"/>
                <a:cs typeface="Times New Roman" panose="02020603050405020304" pitchFamily="18" charset="0"/>
                <a:sym typeface="Wingdings" panose="05000000000000000000" pitchFamily="2" charset="2"/>
              </a:rPr>
              <a:t> von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Kleidung</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7"/>
              <p:cNvSpPr txBox="1"/>
              <p:nvPr/>
            </p:nvSpPr>
            <p:spPr>
              <a:xfrm>
                <a:off x="8588729" y="2729686"/>
                <a:ext cx="29354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𝑎</m:t>
                        </m:r>
                      </m:e>
                      <m:sub>
                        <m:r>
                          <a:rPr lang="de-DE" sz="2000" i="1">
                            <a:latin typeface="Cambria Math" panose="02040503050406030204" pitchFamily="18" charset="0"/>
                          </a:rPr>
                          <m:t>𝑃𝐾</m:t>
                        </m:r>
                      </m:sub>
                    </m:sSub>
                    <m:r>
                      <a:rPr lang="de-DE" sz="2000" i="1">
                        <a:latin typeface="Cambria Math" panose="02040503050406030204" pitchFamily="18" charset="0"/>
                      </a:rPr>
                      <m:t>=1</m:t>
                    </m:r>
                    <m:r>
                      <a:rPr lang="de-DE" sz="2000" i="1">
                        <a:latin typeface="Cambria Math"/>
                      </a:rPr>
                      <m:t>&lt;</m:t>
                    </m:r>
                    <m:sSub>
                      <m:sSubPr>
                        <m:ctrlPr>
                          <a:rPr lang="de-DE" sz="2000" i="1">
                            <a:latin typeface="Cambria Math" panose="02040503050406030204" pitchFamily="18" charset="0"/>
                          </a:rPr>
                        </m:ctrlPr>
                      </m:sSubPr>
                      <m:e>
                        <m:r>
                          <a:rPr lang="de-DE" sz="2000" i="1">
                            <a:latin typeface="Cambria Math"/>
                          </a:rPr>
                          <m:t>𝑎</m:t>
                        </m:r>
                      </m:e>
                      <m:sub>
                        <m:r>
                          <a:rPr lang="de-DE" sz="2000" i="1">
                            <a:latin typeface="Cambria Math" panose="02040503050406030204" pitchFamily="18" charset="0"/>
                          </a:rPr>
                          <m:t>𝑈𝐾</m:t>
                        </m:r>
                      </m:sub>
                    </m:sSub>
                    <m:r>
                      <a:rPr lang="de-DE" sz="2000" i="1">
                        <a:latin typeface="Cambria Math" panose="02040503050406030204" pitchFamily="18" charset="0"/>
                      </a:rPr>
                      <m:t>=2</m:t>
                    </m:r>
                  </m:oMath>
                </a14:m>
                <a:r>
                  <a:rPr lang="en-US" sz="2000" dirty="0">
                    <a:latin typeface="Times New Roman" panose="02020603050405020304" pitchFamily="18" charset="0"/>
                    <a:cs typeface="Times New Roman" panose="02020603050405020304" pitchFamily="18" charset="0"/>
                  </a:rPr>
                  <a:t> </a:t>
                </a:r>
              </a:p>
            </p:txBody>
          </p:sp>
        </mc:Choice>
        <mc:Fallback xmlns="">
          <p:sp>
            <p:nvSpPr>
              <p:cNvPr id="14" name="TextBox 17"/>
              <p:cNvSpPr txBox="1">
                <a:spLocks noRot="1" noChangeAspect="1" noMove="1" noResize="1" noEditPoints="1" noAdjustHandles="1" noChangeArrowheads="1" noChangeShapeType="1" noTextEdit="1"/>
              </p:cNvSpPr>
              <p:nvPr/>
            </p:nvSpPr>
            <p:spPr>
              <a:xfrm>
                <a:off x="8588729" y="2729686"/>
                <a:ext cx="2935421" cy="400110"/>
              </a:xfrm>
              <a:prstGeom prst="rect">
                <a:avLst/>
              </a:prstGeom>
              <a:blipFill>
                <a:blip r:embed="rId4"/>
                <a:stretch>
                  <a:fillRect b="-3077"/>
                </a:stretch>
              </a:blipFill>
            </p:spPr>
            <p:txBody>
              <a:bodyPr/>
              <a:lstStyle/>
              <a:p>
                <a:r>
                  <a:rPr lang="de-DE">
                    <a:noFill/>
                  </a:rPr>
                  <a:t> </a:t>
                </a:r>
              </a:p>
            </p:txBody>
          </p:sp>
        </mc:Fallback>
      </mc:AlternateContent>
      <p:sp>
        <p:nvSpPr>
          <p:cNvPr id="15" name="TextBox 18"/>
          <p:cNvSpPr txBox="1"/>
          <p:nvPr/>
        </p:nvSpPr>
        <p:spPr>
          <a:xfrm>
            <a:off x="536687" y="3905578"/>
            <a:ext cx="696741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UK </a:t>
            </a:r>
            <a:r>
              <a:rPr lang="en-US" sz="2000" dirty="0">
                <a:latin typeface="Times New Roman" panose="02020603050405020304" pitchFamily="18" charset="0"/>
                <a:cs typeface="Times New Roman" panose="02020603050405020304" pitchFamily="18" charset="0"/>
                <a:sym typeface="Wingdings" panose="05000000000000000000" pitchFamily="2" charset="2"/>
              </a:rPr>
              <a:t>hat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einen</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absoluten</a:t>
            </a:r>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Vorteil</a:t>
            </a:r>
            <a:r>
              <a:rPr lang="en-US" sz="2000" dirty="0">
                <a:latin typeface="Times New Roman" panose="02020603050405020304" pitchFamily="18" charset="0"/>
                <a:cs typeface="Times New Roman" panose="02020603050405020304" pitchFamily="18" charset="0"/>
                <a:sym typeface="Wingdings" panose="05000000000000000000" pitchFamily="2" charset="2"/>
              </a:rPr>
              <a:t> in der </a:t>
            </a:r>
            <a:r>
              <a:rPr lang="en-US" sz="2000" dirty="0" err="1">
                <a:latin typeface="Times New Roman" panose="02020603050405020304" pitchFamily="18" charset="0"/>
                <a:cs typeface="Times New Roman" panose="02020603050405020304" pitchFamily="18" charset="0"/>
                <a:sym typeface="Wingdings" panose="05000000000000000000" pitchFamily="2" charset="2"/>
              </a:rPr>
              <a:t>Produktion</a:t>
            </a:r>
            <a:r>
              <a:rPr lang="en-US" sz="2000" dirty="0">
                <a:latin typeface="Times New Roman" panose="02020603050405020304" pitchFamily="18" charset="0"/>
                <a:cs typeface="Times New Roman" panose="02020603050405020304" pitchFamily="18" charset="0"/>
                <a:sym typeface="Wingdings" panose="05000000000000000000" pitchFamily="2" charset="2"/>
              </a:rPr>
              <a:t> von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Wein</a:t>
            </a:r>
            <a:endParaRPr lang="en-US" sz="20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7846F103-68FE-4E40-980E-73937985F2E3}"/>
              </a:ext>
            </a:extLst>
          </p:cNvPr>
          <p:cNvSpPr txBox="1">
            <a:spLocks/>
          </p:cNvSpPr>
          <p:nvPr/>
        </p:nvSpPr>
        <p:spPr>
          <a:xfrm>
            <a:off x="1847528" y="75228"/>
            <a:ext cx="8208912" cy="457365"/>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11" name="TextBox 6"/>
          <p:cNvSpPr txBox="1"/>
          <p:nvPr/>
        </p:nvSpPr>
        <p:spPr>
          <a:xfrm>
            <a:off x="536687" y="3219113"/>
            <a:ext cx="726983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Portugal muss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für</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1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Kleid</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weniger</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Zeit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aufwenden</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als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UK!</a:t>
            </a:r>
            <a:endParaRPr lang="en-US" sz="2000" dirty="0">
              <a:latin typeface="Times New Roman" panose="02020603050405020304" pitchFamily="18" charset="0"/>
              <a:cs typeface="Times New Roman" panose="02020603050405020304" pitchFamily="18" charset="0"/>
            </a:endParaRPr>
          </a:p>
        </p:txBody>
      </p:sp>
      <p:sp>
        <p:nvSpPr>
          <p:cNvPr id="18" name="TextBox 18"/>
          <p:cNvSpPr txBox="1"/>
          <p:nvPr/>
        </p:nvSpPr>
        <p:spPr>
          <a:xfrm>
            <a:off x="536687" y="4359830"/>
            <a:ext cx="8006812"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UK muss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für</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1 </a:t>
            </a:r>
            <a:r>
              <a:rPr lang="en-US" sz="2000" dirty="0">
                <a:latin typeface="Times New Roman" panose="02020603050405020304" pitchFamily="18" charset="0"/>
                <a:cs typeface="Times New Roman" panose="02020603050405020304" pitchFamily="18" charset="0"/>
                <a:sym typeface="Wingdings" panose="05000000000000000000" pitchFamily="2" charset="2"/>
              </a:rPr>
              <a:t>L</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Wein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weniger</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Zeit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aufwenden</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err="1" smtClean="0">
                <a:latin typeface="Times New Roman" panose="02020603050405020304" pitchFamily="18" charset="0"/>
                <a:cs typeface="Times New Roman" panose="02020603050405020304" pitchFamily="18" charset="0"/>
                <a:sym typeface="Wingdings" panose="05000000000000000000" pitchFamily="2" charset="2"/>
              </a:rPr>
              <a:t>als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Portugal!</a:t>
            </a:r>
            <a:endParaRPr 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001723912"/>
                  </p:ext>
                </p:extLst>
              </p:nvPr>
            </p:nvGraphicFramePr>
            <p:xfrm>
              <a:off x="2576052" y="111200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001723912"/>
                  </p:ext>
                </p:extLst>
              </p:nvPr>
            </p:nvGraphicFramePr>
            <p:xfrm>
              <a:off x="2576052" y="111200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5"/>
                          <a:stretch>
                            <a:fillRect l="-100531" t="-108197" r="-100796" b="-124590"/>
                          </a:stretch>
                        </a:blipFill>
                      </a:tcPr>
                    </a:tc>
                    <a:tc>
                      <a:txBody>
                        <a:bodyPr/>
                        <a:lstStyle/>
                        <a:p>
                          <a:endParaRPr lang="de-DE"/>
                        </a:p>
                      </a:txBody>
                      <a:tcPr>
                        <a:blipFill>
                          <a:blip r:embed="rId5"/>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5"/>
                          <a:stretch>
                            <a:fillRect l="-100531" t="-208197" r="-100796" b="-24590"/>
                          </a:stretch>
                        </a:blipFill>
                      </a:tcPr>
                    </a:tc>
                    <a:tc>
                      <a:txBody>
                        <a:bodyPr/>
                        <a:lstStyle/>
                        <a:p>
                          <a:endParaRPr lang="de-DE"/>
                        </a:p>
                      </a:txBody>
                      <a:tcPr>
                        <a:blipFill>
                          <a:blip r:embed="rId5"/>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sp>
        <p:nvSpPr>
          <p:cNvPr id="17" name="Rechteck 1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52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P spid="14" grpId="0"/>
      <p:bldP spid="15" grpId="0"/>
      <p:bldP spid="11"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38720" y="2763709"/>
            <a:ext cx="710598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a:latin typeface="Times New Roman" panose="02020603050405020304" pitchFamily="18" charset="0"/>
                <a:cs typeface="Times New Roman" panose="02020603050405020304" pitchFamily="18" charset="0"/>
                <a:sym typeface="Wingdings" panose="05000000000000000000" pitchFamily="2" charset="2"/>
              </a:rPr>
              <a:t>von </a:t>
            </a:r>
            <a:r>
              <a:rPr lang="en-US" sz="1633" b="1" dirty="0" smtClean="0">
                <a:latin typeface="Times New Roman" panose="02020603050405020304" pitchFamily="18" charset="0"/>
                <a:cs typeface="Times New Roman" panose="02020603050405020304" pitchFamily="18" charset="0"/>
                <a:sym typeface="Wingdings" panose="05000000000000000000" pitchFamily="2" charset="2"/>
              </a:rPr>
              <a:t>Wein </a:t>
            </a:r>
            <a:r>
              <a:rPr lang="en-US" sz="1633" b="1" dirty="0">
                <a:latin typeface="Times New Roman" panose="02020603050405020304" pitchFamily="18" charset="0"/>
                <a:cs typeface="Times New Roman" panose="02020603050405020304" pitchFamily="18" charset="0"/>
                <a:sym typeface="Wingdings" panose="05000000000000000000" pitchFamily="2" charset="2"/>
              </a:rPr>
              <a:t>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smtClean="0">
                <a:latin typeface="Times New Roman" panose="02020603050405020304" pitchFamily="18" charset="0"/>
                <a:cs typeface="Times New Roman" panose="02020603050405020304" pitchFamily="18" charset="0"/>
                <a:sym typeface="Wingdings" panose="05000000000000000000" pitchFamily="2" charset="2"/>
              </a:rPr>
              <a:t>Kleidung</a:t>
            </a:r>
            <a:endParaRPr lang="en-US" sz="1633"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15" name="TextBox 13"/>
          <p:cNvSpPr txBox="1"/>
          <p:nvPr/>
        </p:nvSpPr>
        <p:spPr>
          <a:xfrm>
            <a:off x="1664861" y="5964959"/>
            <a:ext cx="6161335"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b="1" dirty="0" smtClean="0">
                <a:latin typeface="Times New Roman" panose="02020603050405020304" pitchFamily="18" charset="0"/>
                <a:cs typeface="Times New Roman" panose="02020603050405020304" pitchFamily="18" charset="0"/>
              </a:rPr>
              <a:t>Beachten Sie, dass wir hier jedes Mal </a:t>
            </a:r>
            <a:r>
              <a:rPr lang="de-DE" sz="1633" b="1" u="sng" dirty="0" smtClean="0">
                <a:latin typeface="Times New Roman" panose="02020603050405020304" pitchFamily="18" charset="0"/>
                <a:cs typeface="Times New Roman" panose="02020603050405020304" pitchFamily="18" charset="0"/>
              </a:rPr>
              <a:t>RELATIV </a:t>
            </a:r>
            <a:r>
              <a:rPr lang="de-DE" sz="1633" b="1" dirty="0" smtClean="0">
                <a:latin typeface="Times New Roman" panose="02020603050405020304" pitchFamily="18" charset="0"/>
                <a:cs typeface="Times New Roman" panose="02020603050405020304" pitchFamily="18" charset="0"/>
              </a:rPr>
              <a:t> argumentieren!!!</a:t>
            </a:r>
            <a:endParaRPr lang="en-US" sz="1633" b="1" u="sng"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hteck 1"/>
              <p:cNvSpPr/>
              <p:nvPr/>
            </p:nvSpPr>
            <p:spPr>
              <a:xfrm>
                <a:off x="7266038" y="3239925"/>
                <a:ext cx="2121671" cy="522259"/>
              </a:xfrm>
              <a:prstGeom prst="rect">
                <a:avLst/>
              </a:prstGeom>
            </p:spPr>
            <p:txBody>
              <a:bodyPr wrap="none">
                <a:spAutoFit/>
              </a:bodyPr>
              <a:lstStyle/>
              <a:p>
                <a14:m>
                  <m:oMath xmlns:m="http://schemas.openxmlformats.org/officeDocument/2006/math">
                    <m:f>
                      <m:fPr>
                        <m:ctrlPr>
                          <a:rPr lang="de-DE" i="1" smtClean="0">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r>
                      <a:rPr lang="de-DE" i="1">
                        <a:latin typeface="Cambria Math"/>
                      </a:rPr>
                      <m:t>=</m:t>
                    </m:r>
                    <m:f>
                      <m:fPr>
                        <m:ctrlPr>
                          <a:rPr lang="de-DE" i="1">
                            <a:latin typeface="Cambria Math" panose="02040503050406030204" pitchFamily="18" charset="0"/>
                          </a:rPr>
                        </m:ctrlPr>
                      </m:fPr>
                      <m:num>
                        <m:r>
                          <a:rPr lang="de-DE" i="1">
                            <a:latin typeface="Cambria Math" panose="02040503050406030204" pitchFamily="18" charset="0"/>
                          </a:rPr>
                          <m:t>5</m:t>
                        </m:r>
                      </m:num>
                      <m:den>
                        <m:r>
                          <a:rPr lang="de-DE" i="1">
                            <a:latin typeface="Cambria Math" panose="02040503050406030204" pitchFamily="18" charset="0"/>
                          </a:rPr>
                          <m:t>1</m:t>
                        </m:r>
                      </m:den>
                    </m:f>
                    <m:r>
                      <a:rPr lang="de-DE" b="0" i="1" smtClean="0">
                        <a:latin typeface="Cambria Math" panose="02040503050406030204" pitchFamily="18" charset="0"/>
                      </a:rPr>
                      <m:t>=5</m:t>
                    </m:r>
                  </m:oMath>
                </a14:m>
                <a:r>
                  <a:rPr lang="de-DE" dirty="0" smtClean="0"/>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Kleider</a:t>
                </a:r>
                <a:endParaRPr lang="de-DE" dirty="0"/>
              </a:p>
            </p:txBody>
          </p:sp>
        </mc:Choice>
        <mc:Fallback xmlns="">
          <p:sp>
            <p:nvSpPr>
              <p:cNvPr id="2" name="Rechteck 1"/>
              <p:cNvSpPr>
                <a:spLocks noRot="1" noChangeAspect="1" noMove="1" noResize="1" noEditPoints="1" noAdjustHandles="1" noChangeArrowheads="1" noChangeShapeType="1" noTextEdit="1"/>
              </p:cNvSpPr>
              <p:nvPr/>
            </p:nvSpPr>
            <p:spPr>
              <a:xfrm>
                <a:off x="7266038" y="3239925"/>
                <a:ext cx="2121671" cy="522259"/>
              </a:xfrm>
              <a:prstGeom prst="rect">
                <a:avLst/>
              </a:prstGeom>
              <a:blipFill>
                <a:blip r:embed="rId3"/>
                <a:stretch>
                  <a:fillRect r="-2299"/>
                </a:stretch>
              </a:blipFill>
            </p:spPr>
            <p:txBody>
              <a:bodyPr/>
              <a:lstStyle/>
              <a:p>
                <a:r>
                  <a:rPr lang="de-DE">
                    <a:noFill/>
                  </a:rPr>
                  <a:t> </a:t>
                </a:r>
              </a:p>
            </p:txBody>
          </p:sp>
        </mc:Fallback>
      </mc:AlternateContent>
      <p:sp>
        <p:nvSpPr>
          <p:cNvPr id="3" name="Rechteck 2"/>
          <p:cNvSpPr/>
          <p:nvPr/>
        </p:nvSpPr>
        <p:spPr>
          <a:xfrm>
            <a:off x="160044" y="3348872"/>
            <a:ext cx="6596293"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sym typeface="Wingdings" panose="05000000000000000000" pitchFamily="2" charset="2"/>
              </a:rPr>
              <a:t>Portugal: </a:t>
            </a:r>
            <a:r>
              <a:rPr lang="en-US" dirty="0" err="1">
                <a:latin typeface="Times New Roman" panose="02020603050405020304" pitchFamily="18" charset="0"/>
                <a:cs typeface="Times New Roman" panose="02020603050405020304" pitchFamily="18" charset="0"/>
                <a:sym typeface="Wingdings" panose="05000000000000000000" pitchFamily="2" charset="2"/>
              </a:rPr>
              <a:t>Wenn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Portugal </a:t>
            </a:r>
            <a:r>
              <a:rPr lang="en-US" dirty="0">
                <a:latin typeface="Times New Roman" panose="02020603050405020304" pitchFamily="18" charset="0"/>
                <a:cs typeface="Times New Roman" panose="02020603050405020304" pitchFamily="18" charset="0"/>
                <a:sym typeface="Wingdings" panose="05000000000000000000" pitchFamily="2" charset="2"/>
              </a:rPr>
              <a:t>1 </a:t>
            </a:r>
            <a:r>
              <a:rPr lang="en-US" dirty="0" smtClean="0">
                <a:latin typeface="Times New Roman" panose="02020603050405020304" pitchFamily="18" charset="0"/>
                <a:cs typeface="Times New Roman" panose="02020603050405020304" pitchFamily="18" charset="0"/>
                <a:sym typeface="Wingdings" panose="05000000000000000000" pitchFamily="2" charset="2"/>
              </a:rPr>
              <a:t>L Wein </a:t>
            </a:r>
            <a:r>
              <a:rPr lang="en-US"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vezichtet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Portugal </a:t>
            </a:r>
            <a:r>
              <a:rPr lang="en-US" dirty="0">
                <a:latin typeface="Times New Roman" panose="02020603050405020304" pitchFamily="18" charset="0"/>
                <a:cs typeface="Times New Roman" panose="02020603050405020304" pitchFamily="18" charset="0"/>
                <a:sym typeface="Wingdings" panose="05000000000000000000" pitchFamily="2" charset="2"/>
              </a:rPr>
              <a:t>auf</a:t>
            </a:r>
            <a:endParaRPr lang="de-DE" dirty="0"/>
          </a:p>
        </p:txBody>
      </p:sp>
      <p:sp>
        <p:nvSpPr>
          <p:cNvPr id="4" name="Rechteck 3"/>
          <p:cNvSpPr/>
          <p:nvPr/>
        </p:nvSpPr>
        <p:spPr>
          <a:xfrm>
            <a:off x="160044" y="4359932"/>
            <a:ext cx="7457023" cy="369332"/>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sym typeface="Wingdings" panose="05000000000000000000" pitchFamily="2" charset="2"/>
              </a:rPr>
              <a:t>UK: </a:t>
            </a:r>
            <a:r>
              <a:rPr lang="en-US" dirty="0" err="1">
                <a:latin typeface="Times New Roman" panose="02020603050405020304" pitchFamily="18" charset="0"/>
                <a:cs typeface="Times New Roman" panose="02020603050405020304" pitchFamily="18" charset="0"/>
                <a:sym typeface="Wingdings" panose="05000000000000000000" pitchFamily="2" charset="2"/>
              </a:rPr>
              <a:t>Wenn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UK </a:t>
            </a:r>
            <a:r>
              <a:rPr lang="en-US" dirty="0">
                <a:latin typeface="Times New Roman" panose="02020603050405020304" pitchFamily="18" charset="0"/>
                <a:cs typeface="Times New Roman" panose="02020603050405020304" pitchFamily="18" charset="0"/>
                <a:sym typeface="Wingdings" panose="05000000000000000000" pitchFamily="2" charset="2"/>
              </a:rPr>
              <a:t>1 </a:t>
            </a:r>
            <a:r>
              <a:rPr lang="en-US" dirty="0" smtClean="0">
                <a:latin typeface="Times New Roman" panose="02020603050405020304" pitchFamily="18" charset="0"/>
                <a:cs typeface="Times New Roman" panose="02020603050405020304" pitchFamily="18" charset="0"/>
                <a:sym typeface="Wingdings" panose="05000000000000000000" pitchFamily="2" charset="2"/>
              </a:rPr>
              <a:t>L Wein </a:t>
            </a:r>
            <a:r>
              <a:rPr lang="en-US"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vezichtet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UK </a:t>
            </a:r>
            <a:r>
              <a:rPr lang="en-US" dirty="0">
                <a:latin typeface="Times New Roman" panose="02020603050405020304" pitchFamily="18" charset="0"/>
                <a:cs typeface="Times New Roman" panose="02020603050405020304" pitchFamily="18" charset="0"/>
                <a:sym typeface="Wingdings" panose="05000000000000000000" pitchFamily="2" charset="2"/>
              </a:rPr>
              <a:t>auf</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5598520" y="4294137"/>
                <a:ext cx="2315634" cy="520079"/>
              </a:xfrm>
              <a:prstGeom prst="rect">
                <a:avLst/>
              </a:prstGeom>
            </p:spPr>
            <p:txBody>
              <a:bodyPr wrap="none">
                <a:spAutoFit/>
              </a:bodyPr>
              <a:lstStyle/>
              <a:p>
                <a14:m>
                  <m:oMath xmlns:m="http://schemas.openxmlformats.org/officeDocument/2006/math">
                    <m:f>
                      <m:fPr>
                        <m:ctrlPr>
                          <a:rPr lang="de-DE" i="1" smtClean="0">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i="1">
                        <a:latin typeface="Cambria Math"/>
                      </a:rPr>
                      <m:t>=</m:t>
                    </m:r>
                    <m:f>
                      <m:fPr>
                        <m:ctrlPr>
                          <a:rPr lang="de-DE" i="1">
                            <a:latin typeface="Cambria Math" panose="02040503050406030204" pitchFamily="18" charset="0"/>
                          </a:rPr>
                        </m:ctrlPr>
                      </m:fPr>
                      <m:num>
                        <m:r>
                          <a:rPr lang="de-DE" i="1">
                            <a:latin typeface="Cambria Math" panose="02040503050406030204" pitchFamily="18" charset="0"/>
                          </a:rPr>
                          <m:t>3</m:t>
                        </m:r>
                      </m:num>
                      <m:den>
                        <m:r>
                          <a:rPr lang="de-DE" i="1">
                            <a:latin typeface="Cambria Math" panose="02040503050406030204" pitchFamily="18" charset="0"/>
                          </a:rPr>
                          <m:t>2</m:t>
                        </m:r>
                      </m:den>
                    </m:f>
                    <m:r>
                      <a:rPr lang="de-DE" b="0" i="1" smtClean="0">
                        <a:latin typeface="Cambria Math" panose="02040503050406030204" pitchFamily="18" charset="0"/>
                      </a:rPr>
                      <m:t>=1,5</m:t>
                    </m:r>
                  </m:oMath>
                </a14:m>
                <a:r>
                  <a:rPr lang="en-US"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sym typeface="Wingdings" panose="05000000000000000000" pitchFamily="2" charset="2"/>
                  </a:rPr>
                  <a:t>Kleider</a:t>
                </a:r>
                <a:endParaRPr lang="en-US" dirty="0">
                  <a:latin typeface="Times New Roman" panose="02020603050405020304" pitchFamily="18" charset="0"/>
                  <a:cs typeface="Times New Roman" panose="02020603050405020304" pitchFamily="18" charset="0"/>
                </a:endParaRPr>
              </a:p>
            </p:txBody>
          </p:sp>
        </mc:Choice>
        <mc:Fallback xmlns="">
          <p:sp>
            <p:nvSpPr>
              <p:cNvPr id="5" name="Rechteck 4"/>
              <p:cNvSpPr>
                <a:spLocks noRot="1" noChangeAspect="1" noMove="1" noResize="1" noEditPoints="1" noAdjustHandles="1" noChangeArrowheads="1" noChangeShapeType="1" noTextEdit="1"/>
              </p:cNvSpPr>
              <p:nvPr/>
            </p:nvSpPr>
            <p:spPr>
              <a:xfrm>
                <a:off x="5598520" y="4294137"/>
                <a:ext cx="2315634" cy="520079"/>
              </a:xfrm>
              <a:prstGeom prst="rect">
                <a:avLst/>
              </a:prstGeom>
              <a:blipFill>
                <a:blip r:embed="rId4"/>
                <a:stretch>
                  <a:fillRect r="-184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13"/>
              <p:cNvSpPr txBox="1"/>
              <p:nvPr/>
            </p:nvSpPr>
            <p:spPr>
              <a:xfrm>
                <a:off x="336617" y="5093947"/>
                <a:ext cx="8577463" cy="70577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33" b="1" i="1">
                            <a:latin typeface="Cambria Math" panose="02040503050406030204" pitchFamily="18" charset="0"/>
                          </a:rPr>
                        </m:ctrlPr>
                      </m:fPr>
                      <m:num>
                        <m:r>
                          <a:rPr lang="de-DE" sz="1633" b="1" i="1">
                            <a:latin typeface="Cambria Math"/>
                          </a:rPr>
                          <m:t>𝟑</m:t>
                        </m:r>
                      </m:num>
                      <m:den>
                        <m:r>
                          <a:rPr lang="de-DE" sz="1633" b="1" i="1">
                            <a:latin typeface="Cambria Math"/>
                          </a:rPr>
                          <m:t>𝟐</m:t>
                        </m:r>
                      </m:den>
                    </m:f>
                    <m:r>
                      <a:rPr lang="de-DE" sz="1633" b="1" i="1">
                        <a:latin typeface="Cambria Math"/>
                      </a:rPr>
                      <m:t>&lt;</m:t>
                    </m:r>
                    <m:r>
                      <a:rPr lang="de-DE" sz="1633" b="1" i="1">
                        <a:latin typeface="Cambria Math"/>
                      </a:rPr>
                      <m:t>𝟓</m:t>
                    </m:r>
                  </m:oMath>
                </a14:m>
                <a:r>
                  <a:rPr lang="en-US" sz="1633" b="1" dirty="0" smtClean="0">
                    <a:latin typeface="Times New Roman" panose="02020603050405020304" pitchFamily="18" charset="0"/>
                    <a:cs typeface="Times New Roman" panose="02020603050405020304" pitchFamily="18" charset="0"/>
                  </a:rPr>
                  <a:t>	UK </a:t>
                </a:r>
                <a:r>
                  <a:rPr lang="en-US" sz="1633" b="1" dirty="0">
                    <a:latin typeface="Times New Roman" panose="02020603050405020304" pitchFamily="18" charset="0"/>
                    <a:cs typeface="Times New Roman" panose="02020603050405020304" pitchFamily="18" charset="0"/>
                  </a:rPr>
                  <a:t>hat </a:t>
                </a:r>
                <a:r>
                  <a:rPr lang="en-US" sz="1633" b="1" dirty="0" err="1">
                    <a:latin typeface="Times New Roman" panose="02020603050405020304" pitchFamily="18" charset="0"/>
                    <a:cs typeface="Times New Roman" panose="02020603050405020304" pitchFamily="18" charset="0"/>
                  </a:rPr>
                  <a:t>einen</a:t>
                </a:r>
                <a:r>
                  <a:rPr lang="en-US" sz="1633" b="1" dirty="0">
                    <a:latin typeface="Times New Roman" panose="02020603050405020304" pitchFamily="18" charset="0"/>
                    <a:cs typeface="Times New Roman" panose="02020603050405020304" pitchFamily="18" charset="0"/>
                  </a:rPr>
                  <a:t> </a:t>
                </a:r>
                <a:r>
                  <a:rPr lang="en-US" sz="1633" b="1" dirty="0" err="1">
                    <a:latin typeface="Times New Roman" panose="02020603050405020304" pitchFamily="18" charset="0"/>
                    <a:cs typeface="Times New Roman" panose="02020603050405020304" pitchFamily="18" charset="0"/>
                  </a:rPr>
                  <a:t>komparativen</a:t>
                </a:r>
                <a:r>
                  <a:rPr lang="en-US" sz="1633" b="1" dirty="0">
                    <a:latin typeface="Times New Roman" panose="02020603050405020304" pitchFamily="18" charset="0"/>
                    <a:cs typeface="Times New Roman" panose="02020603050405020304" pitchFamily="18" charset="0"/>
                  </a:rPr>
                  <a:t> </a:t>
                </a:r>
                <a:r>
                  <a:rPr lang="en-US" sz="1633" b="1" dirty="0" err="1">
                    <a:latin typeface="Times New Roman" panose="02020603050405020304" pitchFamily="18" charset="0"/>
                    <a:cs typeface="Times New Roman" panose="02020603050405020304" pitchFamily="18" charset="0"/>
                  </a:rPr>
                  <a:t>Kostenvorteil</a:t>
                </a:r>
                <a:r>
                  <a:rPr lang="en-US" sz="1633" b="1" dirty="0">
                    <a:latin typeface="Times New Roman" panose="02020603050405020304" pitchFamily="18" charset="0"/>
                    <a:cs typeface="Times New Roman" panose="02020603050405020304" pitchFamily="18" charset="0"/>
                  </a:rPr>
                  <a:t> in der </a:t>
                </a:r>
                <a:r>
                  <a:rPr lang="en-US" sz="1633" b="1" dirty="0" err="1">
                    <a:latin typeface="Times New Roman" panose="02020603050405020304" pitchFamily="18" charset="0"/>
                    <a:cs typeface="Times New Roman" panose="02020603050405020304" pitchFamily="18" charset="0"/>
                  </a:rPr>
                  <a:t>Produktion</a:t>
                </a:r>
                <a:r>
                  <a:rPr lang="en-US" sz="1633" b="1" dirty="0">
                    <a:latin typeface="Times New Roman" panose="02020603050405020304" pitchFamily="18" charset="0"/>
                    <a:cs typeface="Times New Roman" panose="02020603050405020304" pitchFamily="18" charset="0"/>
                  </a:rPr>
                  <a:t> von </a:t>
                </a:r>
                <a:r>
                  <a:rPr lang="en-US" sz="1633" b="1" dirty="0" smtClean="0">
                    <a:latin typeface="Times New Roman" panose="02020603050405020304" pitchFamily="18" charset="0"/>
                    <a:cs typeface="Times New Roman" panose="02020603050405020304" pitchFamily="18" charset="0"/>
                  </a:rPr>
                  <a:t>Wein, </a:t>
                </a:r>
                <a:r>
                  <a:rPr lang="en-US" sz="1633" b="1" dirty="0" err="1" smtClean="0">
                    <a:latin typeface="Times New Roman" panose="02020603050405020304" pitchFamily="18" charset="0"/>
                    <a:cs typeface="Times New Roman" panose="02020603050405020304" pitchFamily="18" charset="0"/>
                  </a:rPr>
                  <a:t>denn</a:t>
                </a:r>
                <a:r>
                  <a:rPr lang="en-US" sz="1633" b="1" dirty="0" smtClean="0">
                    <a:latin typeface="Times New Roman" panose="02020603050405020304" pitchFamily="18" charset="0"/>
                    <a:cs typeface="Times New Roman" panose="02020603050405020304" pitchFamily="18" charset="0"/>
                  </a:rPr>
                  <a:t> 	</a:t>
                </a:r>
                <a:r>
                  <a:rPr lang="en-US" sz="1633" b="1" dirty="0" err="1" smtClean="0">
                    <a:latin typeface="Times New Roman" panose="02020603050405020304" pitchFamily="18" charset="0"/>
                    <a:cs typeface="Times New Roman" panose="02020603050405020304" pitchFamily="18" charset="0"/>
                  </a:rPr>
                  <a:t>für</a:t>
                </a:r>
                <a:r>
                  <a:rPr lang="en-US" sz="1633" b="1" dirty="0" smtClean="0">
                    <a:latin typeface="Times New Roman" panose="02020603050405020304" pitchFamily="18" charset="0"/>
                    <a:cs typeface="Times New Roman" panose="02020603050405020304" pitchFamily="18" charset="0"/>
                  </a:rPr>
                  <a:t> 1 L Wein muss UK auf </a:t>
                </a:r>
                <a:r>
                  <a:rPr lang="en-US" sz="1633" b="1" dirty="0" err="1" smtClean="0">
                    <a:latin typeface="Times New Roman" panose="02020603050405020304" pitchFamily="18" charset="0"/>
                    <a:cs typeface="Times New Roman" panose="02020603050405020304" pitchFamily="18" charset="0"/>
                  </a:rPr>
                  <a:t>weniger</a:t>
                </a:r>
                <a:r>
                  <a:rPr lang="en-US" sz="1633" b="1" dirty="0" smtClean="0">
                    <a:latin typeface="Times New Roman" panose="02020603050405020304" pitchFamily="18" charset="0"/>
                    <a:cs typeface="Times New Roman" panose="02020603050405020304" pitchFamily="18" charset="0"/>
                  </a:rPr>
                  <a:t> </a:t>
                </a:r>
                <a:r>
                  <a:rPr lang="en-US" sz="1633" b="1" dirty="0" err="1" smtClean="0">
                    <a:latin typeface="Times New Roman" panose="02020603050405020304" pitchFamily="18" charset="0"/>
                    <a:cs typeface="Times New Roman" panose="02020603050405020304" pitchFamily="18" charset="0"/>
                  </a:rPr>
                  <a:t>Kleider</a:t>
                </a:r>
                <a:r>
                  <a:rPr lang="en-US" sz="1633" b="1" dirty="0" smtClean="0">
                    <a:latin typeface="Times New Roman" panose="02020603050405020304" pitchFamily="18" charset="0"/>
                    <a:cs typeface="Times New Roman" panose="02020603050405020304" pitchFamily="18" charset="0"/>
                  </a:rPr>
                  <a:t> </a:t>
                </a:r>
                <a:r>
                  <a:rPr lang="en-US" sz="1633" b="1" dirty="0" err="1" smtClean="0">
                    <a:latin typeface="Times New Roman" panose="02020603050405020304" pitchFamily="18" charset="0"/>
                    <a:cs typeface="Times New Roman" panose="02020603050405020304" pitchFamily="18" charset="0"/>
                  </a:rPr>
                  <a:t>verzichten</a:t>
                </a:r>
                <a:r>
                  <a:rPr lang="en-US" sz="1633" b="1" dirty="0" smtClean="0">
                    <a:latin typeface="Times New Roman" panose="02020603050405020304" pitchFamily="18" charset="0"/>
                    <a:cs typeface="Times New Roman" panose="02020603050405020304" pitchFamily="18" charset="0"/>
                  </a:rPr>
                  <a:t> </a:t>
                </a:r>
                <a:r>
                  <a:rPr lang="en-US" sz="1633" b="1" dirty="0" err="1" smtClean="0">
                    <a:latin typeface="Times New Roman" panose="02020603050405020304" pitchFamily="18" charset="0"/>
                    <a:cs typeface="Times New Roman" panose="02020603050405020304" pitchFamily="18" charset="0"/>
                  </a:rPr>
                  <a:t>als</a:t>
                </a:r>
                <a:r>
                  <a:rPr lang="en-US" sz="1633" b="1" dirty="0" smtClean="0">
                    <a:latin typeface="Times New Roman" panose="02020603050405020304" pitchFamily="18" charset="0"/>
                    <a:cs typeface="Times New Roman" panose="02020603050405020304" pitchFamily="18" charset="0"/>
                  </a:rPr>
                  <a:t> Portugal</a:t>
                </a:r>
                <a:endParaRPr lang="en-US" sz="1633" b="1" dirty="0">
                  <a:latin typeface="Times New Roman" panose="02020603050405020304" pitchFamily="18" charset="0"/>
                  <a:cs typeface="Times New Roman" panose="02020603050405020304" pitchFamily="18" charset="0"/>
                </a:endParaRPr>
              </a:p>
            </p:txBody>
          </p:sp>
        </mc:Choice>
        <mc:Fallback xmlns="">
          <p:sp>
            <p:nvSpPr>
              <p:cNvPr id="24" name="TextBox 13"/>
              <p:cNvSpPr txBox="1">
                <a:spLocks noRot="1" noChangeAspect="1" noMove="1" noResize="1" noEditPoints="1" noAdjustHandles="1" noChangeArrowheads="1" noChangeShapeType="1" noTextEdit="1"/>
              </p:cNvSpPr>
              <p:nvPr/>
            </p:nvSpPr>
            <p:spPr>
              <a:xfrm>
                <a:off x="336617" y="5093947"/>
                <a:ext cx="8577463" cy="705771"/>
              </a:xfrm>
              <a:prstGeom prst="rect">
                <a:avLst/>
              </a:prstGeom>
              <a:blipFill>
                <a:blip r:embed="rId5"/>
                <a:stretch>
                  <a:fillRect b="-1130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4014076038"/>
                  </p:ext>
                </p:extLst>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4014076038"/>
                  </p:ext>
                </p:extLst>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1" grpId="0"/>
      <p:bldP spid="2" grpId="0"/>
      <p:bldP spid="3" grpId="0"/>
      <p:bldP spid="4" grpId="0"/>
      <p:bldP spid="5" grpId="0"/>
      <p:bldP spid="24"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3002</Words>
  <Application>Microsoft Office PowerPoint</Application>
  <PresentationFormat>Breitbild</PresentationFormat>
  <Paragraphs>405</Paragraphs>
  <Slides>26</Slides>
  <Notes>14</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26</vt:i4>
      </vt:variant>
    </vt:vector>
  </HeadingPairs>
  <TitlesOfParts>
    <vt:vector size="36" baseType="lpstr">
      <vt:lpstr>Arial</vt:lpstr>
      <vt:lpstr>Arial Unicode MS</vt:lpstr>
      <vt:lpstr>Calibri</vt:lpstr>
      <vt:lpstr>Calibri Light</vt:lpstr>
      <vt:lpstr>Cambria Math</vt:lpstr>
      <vt:lpstr>Sparkasse Rg</vt:lpstr>
      <vt:lpstr>Times New Roman</vt:lpstr>
      <vt:lpstr>Wingdings</vt:lpstr>
      <vt:lpstr>ヒラギノ角ゴ Pro W3</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381</cp:revision>
  <dcterms:created xsi:type="dcterms:W3CDTF">2019-02-11T10:45:01Z</dcterms:created>
  <dcterms:modified xsi:type="dcterms:W3CDTF">2021-10-14T12:24:39Z</dcterms:modified>
</cp:coreProperties>
</file>