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910" r:id="rId2"/>
    <p:sldId id="256" r:id="rId3"/>
    <p:sldId id="485" r:id="rId4"/>
    <p:sldId id="257" r:id="rId5"/>
    <p:sldId id="258" r:id="rId6"/>
    <p:sldId id="266" r:id="rId7"/>
    <p:sldId id="267" r:id="rId8"/>
    <p:sldId id="268" r:id="rId9"/>
    <p:sldId id="269" r:id="rId10"/>
    <p:sldId id="277" r:id="rId11"/>
    <p:sldId id="271" r:id="rId12"/>
    <p:sldId id="270" r:id="rId13"/>
    <p:sldId id="272" r:id="rId14"/>
    <p:sldId id="260" r:id="rId15"/>
    <p:sldId id="273" r:id="rId16"/>
    <p:sldId id="274" r:id="rId17"/>
    <p:sldId id="278" r:id="rId18"/>
    <p:sldId id="899" r:id="rId19"/>
    <p:sldId id="900" r:id="rId20"/>
    <p:sldId id="901" r:id="rId21"/>
    <p:sldId id="902" r:id="rId22"/>
    <p:sldId id="903" r:id="rId23"/>
    <p:sldId id="904" r:id="rId24"/>
    <p:sldId id="905" r:id="rId25"/>
    <p:sldId id="906" r:id="rId26"/>
    <p:sldId id="907" r:id="rId27"/>
    <p:sldId id="908" r:id="rId28"/>
    <p:sldId id="911" r:id="rId29"/>
    <p:sldId id="912" r:id="rId30"/>
    <p:sldId id="913" r:id="rId31"/>
    <p:sldId id="914" r:id="rId32"/>
    <p:sldId id="915" r:id="rId33"/>
    <p:sldId id="916" r:id="rId34"/>
    <p:sldId id="917" r:id="rId35"/>
    <p:sldId id="918" r:id="rId36"/>
    <p:sldId id="919" r:id="rId37"/>
    <p:sldId id="920" r:id="rId38"/>
    <p:sldId id="921" r:id="rId39"/>
    <p:sldId id="922" r:id="rId40"/>
    <p:sldId id="923" r:id="rId41"/>
    <p:sldId id="909" r:id="rId42"/>
  </p:sldIdLst>
  <p:sldSz cx="12192000" cy="6858000"/>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4" autoAdjust="0"/>
    <p:restoredTop sz="94660"/>
  </p:normalViewPr>
  <p:slideViewPr>
    <p:cSldViewPr snapToGrid="0">
      <p:cViewPr varScale="1">
        <p:scale>
          <a:sx n="91" d="100"/>
          <a:sy n="91" d="100"/>
        </p:scale>
        <p:origin x="75"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0:48.5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592EEE-8BA1-436B-B368-37B4753C85BA}" emma:medium="tactile" emma:mode="ink">
          <msink:context xmlns:msink="http://schemas.microsoft.com/ink/2010/main" type="writingRegion" rotatedBoundingBox="29346,955 31205,955 31205,3529 29346,3529"/>
        </emma:interpretation>
      </emma:emma>
    </inkml:annotationXML>
    <inkml:traceGroup>
      <inkml:annotationXML>
        <emma:emma xmlns:emma="http://www.w3.org/2003/04/emma" version="1.0">
          <emma:interpretation id="{839A7018-7B79-4752-A41E-5B81E56CC13B}" emma:medium="tactile" emma:mode="ink">
            <msink:context xmlns:msink="http://schemas.microsoft.com/ink/2010/main" type="paragraph" rotatedBoundingBox="29346,955 31205,955 31205,3529 29346,3529" alignmentLevel="1"/>
          </emma:interpretation>
        </emma:emma>
      </inkml:annotationXML>
      <inkml:traceGroup>
        <inkml:annotationXML>
          <emma:emma xmlns:emma="http://www.w3.org/2003/04/emma" version="1.0">
            <emma:interpretation id="{B8BA740A-3F8E-4B80-961D-4D1C9B21E255}" emma:medium="tactile" emma:mode="ink">
              <msink:context xmlns:msink="http://schemas.microsoft.com/ink/2010/main" type="line" rotatedBoundingBox="29346,955 31205,955 31205,3529 29346,3529"/>
            </emma:interpretation>
          </emma:emma>
        </inkml:annotationXML>
        <inkml:traceGroup>
          <inkml:annotationXML>
            <emma:emma xmlns:emma="http://www.w3.org/2003/04/emma" version="1.0">
              <emma:interpretation id="{FBF006DA-DB23-4B6D-8F2E-4A5106BE9796}" emma:medium="tactile" emma:mode="ink">
                <msink:context xmlns:msink="http://schemas.microsoft.com/ink/2010/main" type="inkWord" rotatedBoundingBox="29346,955 31205,955 31205,3529 29346,3529"/>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790-656 1152 0,'-34'-40'233'0,"-5"2"116"16,2 8-347-16,-4 2-3 15,6 15 8-15,-11 10 15 16,2 8-2-16,-1 11 7 16,3 10-3-16,-18 13-4 15,0 5-17-15,-18 20 2 16,-2 11-3-16,-10 21 6 16,9-4-3-16,-1 30 5 15,26-2-6-15,-1 31 2 16,20-13-8-16,9 14 4 15,15 31-7-15,8 22 5 16,13-40-6-16,12 7 6 16,12-15-7-16,20-38 5 15,6-28-5-15,25 8 5 16,10-15-5-16,23-1 6 16,0-36-4-16,18-20 6 15,-4-25-2-15,18-41 7 0,-17-24 1 16,13-46 2-16,-19-1-4 15,3-111 5-15,-27 12-4 16,-2-12-1-16,-31 17-3 16,-16-41 36-16,-31 97 18 15,-24-6 40-15,-26 21 8 16,-31-1 16-16,-15 35-32 0,-24-2-18 16,-6 22-46-16,-43-4-23 15,5 26-19-15,-27 10-23 16,-2 28-41-16,-29 38-79 15,34 41-52-15,-28 89-271 16,15 36 6-16</inkml:trace>
        </inkml:traceGroup>
        <inkml:traceGroup>
          <inkml:annotationXML>
            <emma:emma xmlns:emma="http://www.w3.org/2003/04/emma" version="1.0">
              <emma:interpretation id="{B98F73C6-EA39-4C48-8B12-BACBBFDAD46C}" emma:medium="tactile" emma:mode="ink">
                <msink:context xmlns:msink="http://schemas.microsoft.com/ink/2010/main" type="inkWord" rotatedBoundingBox="29643,1578 30637,1578 30637,2841 29643,2841"/>
              </emma:interpretation>
              <emma:one-of disjunction-type="recognition" id="oneOf1">
                <emma:interpretation id="interp5" emma:lang="" emma:confidence="1">
                  <emma:literal/>
                </emma:interpretation>
              </emma:one-of>
            </emma:emma>
          </inkml:annotationXML>
          <inkml:trace contextRef="#ctx0" brushRef="#br0" timeOffset="-1016.2978">-3 53 1283 0,'0'-21'368'16,"2"3"88"-16,1 7-332 15,0 8-80-15,7 4-6 16,4 6-16-16,9 10-4 16,10 6-15-16,22 13 3 15,3 8-6-15,17 17 3 0,-6 1-11 16,9 9 7-16,-14-6-6 16,-1 2 10-16,-11-11-4 15,0-10 10-15,-13 38-6 16,3 7 6-16,-8 21-6 15,-3-24 6-15,-5-1-7 16,-2-50 5-16,-5-14-6 16,-2-36 7-16,-4 13-6 0,1 0 10 15,-2-6-8-15,-8-7 9 16,3 8-8-16,-1-5 6 16,-4 4-9-16,0-3 6 15,1 5-9-15,-6-6 6 16,-2-1-3-16,-7-6-68 15,-7-1-65-15,-10-7-360 16,-4-48 27-16</inkml:trace>
          <inkml:trace contextRef="#ctx0" brushRef="#br0" timeOffset="-751.3768">115 978 1313 0,'-24'0'301'0,"5"-7"138"0,17 5-379 16,12-67-10-16,14-4-5 15,25-20 17-15,12-1-23 16,17-16 2-16,2 61-15 16,14-30 2-16,-12 1-22 15,9-23 2-15,-8 6-9 16,0-16 8-16,-14 34-9 15,-10 8 7-15,-23 34-7 0,-15 15 0 16,-20 19-31-16,-25 17-74 16,-12 15-46-16,-16 12-331 15,-6 8 22-15</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9:29.5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7CAE2F-D2FF-4A3F-B02C-F57AB6F17578}" emma:medium="tactile" emma:mode="ink">
          <msink:context xmlns:msink="http://schemas.microsoft.com/ink/2010/main" type="inkDrawing" rotatedBoundingBox="4330,9545 17034,9071 17041,9284 4338,9758" shapeName="Other"/>
        </emma:interpretation>
      </emma:emma>
    </inkml:annotationXML>
    <inkml:trace contextRef="#ctx0" brushRef="#br0">12707 92 760 0,'-115'3'285'0,"-13"0"23"16,12-5-197-16,-13-4-50 16,15-4-35-16,-14 2-6 15,15 2-9-15,-16-1-7 16,19 4-6-16,-13 3-8 16,13-3-4-16,-19-2-21 15,17 3-4-15,-17-1-12 16,23 1 8-16,-19-3 5 15,17 4 21-15,-17-2 22 16,11 3 22-16,-15-4 12 16,17 4 3-16,-18-5 0 15,15 1-13-15,-15-1-10 16,12-3-13-16,-15 6-2 0,14 0-4 16,-19 7-1-16,13-2 2 15,-19 9-1-15,16-4 0 16,-18 3-3-16,15-3-1 15,-19 4-8-15,19-6 2 16,-23-1 0-16,14 0 1 16,-19 5 3-16,17-2 9 0,-17 2 6 15,16 1 6-15,-16 2 10 16,20-5 2-16,-17 0-2 16,21 2-7-16,-20 0-6 15,17-4-11-15,-15 4-10 16,17-5-3-16,-25-5-3 15,25 5 0-15,-21 1 1 16,19-3 7-16,-15 10 7 16,17 0 0-16,-21 3 3 15,22-4 0-15,-17-1-1 16,16-4-3-16,-20 1-8 16,24-10-7-16,-18 2-2 15,18 0-5-15,-17-3-3 16,21 0 10-16,-18 4 5 15,16 2 2-15,-13 1 6 0,17 2 3 16,-23 2 2-16,19-1-1 16,-18 1 0-16,12 0-1 15,-20 7 1-15,23-7-1 16,-22-2 0-16,17-1 0 16,-11-8 11-16,17 0 3 15,-15 1 12-15,17 7 5 16,-13 3 9-16,18 11-7 15,-18 1 1-15,19 3-12 0,-16 3-3 16,15-4-11-16,-14 1-2 16,24-4-6-16,-18-9-8 15,13-8-12-15,-17-12-124 16,12-11-194-16,-47-5 13 16</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5:47.2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E210A7-BC6A-499E-B6ED-0921BA6A58B9}" emma:medium="tactile" emma:mode="ink">
          <msink:context xmlns:msink="http://schemas.microsoft.com/ink/2010/main" type="inkDrawing" rotatedBoundingBox="12950,11898 18743,11156 19013,13266 13221,14008" hotPoints="18731,12662 15562,13850 12291,12984 15460,11795" semanticType="enclosure" shapeName="Ellipse">
            <msink:destinationLink direction="to" ref="{7D91A7D0-A124-498C-9EFF-5946A6121442}"/>
          </msink:context>
        </emma:interpretation>
      </emma:emma>
    </inkml:annotationXML>
    <inkml:trace contextRef="#ctx0" brushRef="#br0">5622 326 772 0,'-37'-7'319'0,"-5"1"3"16,0 3-172-16,-2-2-106 15,7 6-18-15,-10-2-7 16,5-1-2-16,-12 0-13 16,7 1-9-16,-13-1-25 15,8 2-21-15,-16-1-152 16,6 1-46-16,-6-4-41 15,-3-1 27-15,-17-3 115 16,6-1 208-16,-17-1 131 0,-2-3 65 16,-8-2 10-16,15 6-88 15,-18-4-54-15,12-2-74 16,-17-3-19-16,13 2-16 16,-22-8-8-16,25 6 0 15,-14-10-5-15,11 5 1 16,-16-1-2-16,15 6 2 15,-23-1-4-15,42 16-1 16,1-1 1-16,-106 4-2 16,14 10 4-16,-13 0-4 15,-25 4 6 1,51 6 0-16,6-4 1 16,4-1 11-16,-6-6 4 15,40 4 7-15,-7-1 0 16,15 6 1-16,-9 9-12 15,27 11-3-15,-15 15-10 16,20 1 1-16,-4 17-7 16,11-8 6-16,-6 13-7 15,18-7 6-15,0 12-6 16,15-13 4-16,3 13-5 16,17-10 5-16,2 15-6 15,9-6 7-15,5 10-5 16,6-4 4-16,-4 15-3 0,3-15 4 15,4 3-5-15,-3-13 5 16,10 2-7-16,8-19 5 16,8 1-8-16,4-13 5 15,14 1-3-15,2-9 7 16,9 5-5-16,3-3 8 16,19 2-3-16,-1-2 4 15,23 3-3-15,0-9 5 16,16 0-3-16,2-11 0 0,22-5 3 15,-4-9 2-15,22-7-3 16,-1-6 4-16,18-8-2 16,-9-6-5-16,22-5-1 15,-19-3 3-15,24-4-4 16,-20 0 4-16,21 3-3 16,-25 3 4-16,21 2-6 15,-21-1 4-15,22 2-4 16,-24 2 4-16,17-1-4 15,-18-4 5-15,20 4-5 16,-26-6 5-16,15-10-5 16,-20-3 5-16,13-2-6 15,-26-1 5-15,10-1-5 16,-23 8 6-16,8-3-6 16,-24 4 6-16,4-2-4 15,-16-1 3-15,7-3-4 0,-16 0 5 16,0-5-4-16,-16 7 5 15,-1-4-3-15,-12 2 5 16,-1 5-5-16,-7 4 3 16,1-9-5-16,-6 8 3 15,-2-2-4-15,-11 1 4 16,-2-2-3-16,-5 3 3 0,-5-6-1 16,-6 1 2-16,-8-13-3 15,-2 2 3-15,-13-6-1 16,-4-2 7-16,-14-5 8 15,-5 13 10-15,-11-15 1 16,2 4 6-16,-13 1-7 16,-7 0-5-16,-27 0-17 15,-9 23-9-15,-33 10-42 16,-18 17-16-16,-46 24-332 16,-11 15 76-16</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5:54.5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1A5C17-8186-413A-BD17-2F8386E8ACBA}" emma:medium="tactile" emma:mode="ink">
          <msink:context xmlns:msink="http://schemas.microsoft.com/ink/2010/main" type="inkDrawing" rotatedBoundingBox="19233,12186 23935,12357 23864,14311 19162,14140" hotPoints="24282,13446 21493,14224 18814,13129 21602,12351" semanticType="enclosure" shapeName="Ellipse"/>
        </emma:interpretation>
      </emma:emma>
    </inkml:annotationXML>
    <inkml:trace contextRef="#ctx0" brushRef="#br0">3110 212 467 0,'-18'-13'201'0,"-1"0"17"0,6 0-120 15,-5 0 11-15,2 0-26 16,-5-1 18-16,1 1-9 15,-7-3 2-15,1 4-21 16,-5 3-10-16,8 2-28 16,-6 2-10-16,5 7-14 0,-2-4-3 15,-3 5-5-15,-14 4 0 16,3-2-2-16,-12 3 2 16,-2 0-1-1,-6 0 1-15,4-3 0 0,-6 3 0 16,4-5-2-16,-6 4-1 15,11-2-1-15,-10 0-2 16,3-4 1-16,-13 6 0 16,1-4 3-16,-17 0 1 15,5 0 1-15,-12 4 1 16,13-4-2-16,-8 2-1 16,12 0 0-16,-7 1 1 15,11 1 0-15,-7 1 2 16,12 2-1-16,-5 1-5 15,12 2-1-15,-5 5-1 0,5 1-1 16,-10 4 0-16,5 1 5 16,-10 4 1-16,11-2 1 15,-1 6-1-15,13-1 0 16,1 6 0-16,12-4-2 16,0 3 1-16,-3 9 5 15,1-3-4 1,7 2 1-16,-1 5-1 15,4-1 2-15,12-14-1 0,-3 5 0 16,4-6 1-16,5 2-1 16,5-2-1-16,-2 6 0 15,9-5-1-15,4 5-1 16,7-5 1-16,3 1-1 16,2-5 0-16,5 4 1 15,-1-8 1-15,2 1-1 16,-4-1 0-16,1 3 0 15,-4-8-1-15,7 4 1 16,-8-7-1-16,11-1 1 16,2-2-1-16,8 3 2 15,-6-5-1-15,14 3 0 16,-8 0 1-16,2 1 0 16,-4-3-2-16,3 7 3 15,-4-3-1-15,3 5 0 0,3-4-1 16,8 4 0-16,-5-7-1 15,10 4-1-15,2-4-1 16,0-2-1-16,1-2 1 16,10 1-1-16,-3-5 3 15,4-2 2-15,3 1 2 16,5-1 0-16,-5 1 1 16,7 1-3-16,-9 0-1 15,4 7 0-15,-9 1-1 16,4 2 2-16,-5 0-1 0,4-1 0 15,-2-5 0-15,12-4 1 16,-7-5-2-16,16 0 1 16,-6-3 0-16,7 0 0 15,-9-1-1-15,6-1 1 16,-14 2 1-16,5 0 0 16,-10 8 0-16,7 0 0 15,-8-3-1-15,6 2 0 16,-3-2 0-16,8-4 0 15,-8 1 1-15,5 1-1 16,-6-5 0-16,4 2 1 16,-6-6-1-16,6-1-1 15,-1 1 2-15,4 9-1 0,-9-4 1 16,13 5-1 0,-14 6 0-16,8 2 0 0,-11-3-1 15,10 12 0 1,-9-4 1-16,8-1 0 0,-6 0 1 15,8-3 0-15,-11-10-1 16,10-1 1-16,-8 1 0 16,10-1 0-16,-13-6 0 15,8 9-2-15,-13-1 1 16,4-4 0-16,-11 0 0 0,9-2 0 16,-12-3 1-16,7-1 0 15,-8 2-2-15,1-4 1 16,-8-1-1-16,3-3 1 15,-7-1 0-15,2-3 2 16,-7 0 0-16,3 0 0 16,-7-10-1-16,2 0 0 15,-5-7 0-15,-4-2 1 16,-1-1-1-16,1 5 1 16,-8 3 0-16,2-2 1 15,4 4-2-15,-4-2 0 16,-1 7-1-16,-1-7 1 15,1 6-2-15,-5-6 3 16,1 5-1-16,-1-9 0 16,-2 0-2-16,0-6 3 15,-1 1-2-15,-1-4 3 0,1 4 1 16,1-7 3 0,0 5 0-16,2-4 1 0,0 2-3 15,3 1-1-15,0 10-2 16,3-5 0-16,0 7-3 15,-1-4 3-15,-1 7-2 16,-1-6 2-16,-3 6-2 16,-3-5 2-16,-4 6-2 15,-2-8 0-15,-1 7 0 0,-6-9 2 16,3 5 2-16,-9-7 6 16,-2 5 5-16,-7-11 6 15,1 5 1-15,-9-12 2 16,3 10-2-16,0-6 3 15,0 9-5-15,-1-3-1 16,7 12-3-16,-2-2-5 16,1 4-8-16,-9-1 0 15,-2 7-1-15,-13-4 1 16,-4 2 3-16,-13 0 1 16,7 5-1-16,-8 0-1 15,11 3-3-15,-1 0 0 16,6 1 0-16,-8-1 0 15,9 0 1-15,-11 2-4 16,4 8-5-16,-2 6-25 16,5 8-17-16,-10 27-30 0,9 9-218 15,-31 9-110-15,-1-7-42 16</inkml:trace>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6:15.9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CDDB59-3440-4B37-A6A3-4C0F1A50B6F0}" emma:medium="tactile" emma:mode="ink">
          <msink:context xmlns:msink="http://schemas.microsoft.com/ink/2010/main" type="inkDrawing" rotatedBoundingBox="25906,3606 33593,4612 33329,6626 25642,5620" hotPoints="33885,5979 29384,6162 25199,4497 29699,4314" semanticType="enclosure" shapeName="Ellipse"/>
        </emma:interpretation>
      </emma:emma>
    </inkml:annotationXML>
    <inkml:trace contextRef="#ctx0" brushRef="#br0">5383 650 1009 0,'-16'-8'284'0,"-2"2"60"16,1 6-290-16,-2-5-48 16,1 7-28-16,-6-1-7 15,3 1 0-15,-8-1 6 16,3 4 14-16,-7-5 14 15,6 0 11-15,-12-5 4 16,5 2 0-16,-12-5-2 0,2 2-8 16,-7-4-7-16,0 7-3 15,-9-2-1 1,7 6 0-16,-12-1 1 0,2-42 2 16,-7-5 0-16,7-3-1 15,-15-7 2-15,11-8-2 16,-14 38 0-16,3-6-1 15,-14-4 0-15,11 5-2 16,-13-4 2-16,9 11 0 16,-15-4 2-16,7 7 1 0,-11-3 3 15,6 14-1-15,-14-4 2 16,43 10 4 0,1 2-8-16,-81-5-2 15,8-5-2-15,-16 8 0 16,14 0 1-16,20 1 2 15,12 0 3-15,-17 6-1 16,15-7-2-16,-19 3 0 16,19 7-2-16,-17-3 1 15,20 3-1-15,-4 0 3 16,17 6 1-16,-12 2 0 16,23 5-2-16,-6 13 0 15,12 1-2-15,-10 9 2 16,12 4-2-16,-10 13 1 0,5-6 0 15,-14 33 0 1,16-9-2-16,-3 0 0 0,14-13 1 16,-3 5 1-16,16-33-1 15,4-3 2-15,4-6-1 16,7 5 0-16,13-7-1 16,-2 13 0-16,13 2-1 15,-2 10 0-15,6-2-1 16,6 3 0-16,6-12 0 0,2 4 0 15,8-13-1-15,12 5 3 16,-1-5 0-16,9 0 2 16,4-4 1-16,7 7 2 15,-2-1-3-15,9 5 0 16,-2 1-2-16,3 5 1 16,-7-8-2-16,10 2 0 15,-1-12 0-15,11 5 1 16,2-11 1-16,14 3 3 15,-3-6 1-15,15 1 3 16,-7-4-4-16,11 2-1 16,-8-3-2-16,14-6 2 15,-9 3-1-15,20-6 2 16,-9 3 0-16,17-2-1 16,-8 4-1-16,12-2 0 15,-10-1-2-15,22 1 2 0,-17-3-1 16,22-4 1-16,-16-3 0 15,14 1-1-15,-16-6-1 16,13 0 1-16,-18 0-1 16,15-4 0-16,-16 4 0 15,15-1 1-15,-9 3 0 16,17-2 0-16,-9 7-1 16,16-9 1-16,-16 3-1 0,17-6 0 15,-22 2 0-15,12-8 1 16,-20 8-2-16,13-5 1 15,-19 8 1-15,17-4-1 16,-21 9 0-16,15-7 1 16,-17 4-1-16,13-13-2 15,-18 2-2-15,15-6 0 16,-20 0-2-16,-1-3 1 16,-17 4 3-16,-1 3 2 15,-23 4 0-15,5 3 1 16,-8 1 0-16,-1 1 1 15,-10 1-2-15,3-4 1 16,-12 2-1-16,-5 5 4 16,-9-9 1-16,-6-5 10 15,-8 1 6-15,-8-9 9 32,-5-8-3-32,-9-4-1 15,-6-3-14-15,-13-6-2 0,-2 4-9 0,-14 5 4 0,0 10 2 16,-13 3 10-16,2 4 5 15,-23-6-5-15,-3 1-4 16,-29 0-3-16,6 8-10 16,-27-3-6-16,6 11 3 15,-24-41 0-15,14 48-1 16,-30-35-13-16,14 39-21 0,-48 14 449 16,-1 51-816-16,-58-12 403 15</inkml:trace>
    <inkml:trace contextRef="#ctx0" brushRef="#br0" timeOffset="4268.97">7154 1711 569 0,'-15'-27'298'0,"1"4"-76"15,-1 10-84-15,-4-2-154 16,2 4 21-16,-7 5 48 0,1-3 51 16,-4-2 19-16,3 0-24 15,-4 7-26-15,0-4-47 16,-4 0-9-16,1 8-16 16,-11 5-3-16,0 3-2 15,-8-3 3-15,-1 5-5 0,-9-10 4 16,-14-12 4-1,-7-5 1-15,-4-3 6 16,-4 2-3-16,-8 4 5 16,14 6-5-16,-8 4 2 15,15 11-7-15,-10-2 3 16,8 1-6-16,-11 9 4 16,9 1-3-16,-14-10 4 15,8-1-4-15,-3-1 5 16,15-11-4-1,-14-6 4-15,7 3-4 0,-15 4 4 16,7-1-4-16,-17 7 5 16,11 2-7-16,-6 3 7 15,20 0-6-15,-5 8 3 16,15-7-3-16,-5 2 4 16,12-3-6-16,-4 2 6 15,13-6-4-15,-3 6 3 0,11 1-3 16,-7 2 3-16,12-4-3 15,-5 7 3-15,8-8-4 16,-3 6 3-16,8 2-3 16,-2 2 4-16,5-5-5 15,2 6 5-15,3-3-5 16,2 3 3-16,4-1-4 16,6 6 3-16,6-2-3 0,4 4 2 15,6 0-1-15,3 4 2 16,3-1-1-16,5 5 2 15,0-2-3-15,11 5 4 16,1-5-3-16,10 4 4 16,-4-4-3-16,19 2 5 15,1 1-6-15,12-6 4 16,-2-3-6-16,24-7 5 16,-11-4-6-16,16-9 9 15,-9-3-6-15,11 0 8 16,-11 3-5-16,7-1 6 15,-15 1-7-15,14 3 4 16,-10 2-6-16,15-1 5 16,-6 1-5-16,8 3 6 15,-9 2-6-15,13 2 4 16,-18-7-3-16,12 0 4 16,-11-1-5-16,7-2 5 0,-15-1-4 15,7 8 3-15,-14-1-3 16,9 5 2-16,-4-3-2 15,13 2 2-15,1-4-2 16,12 2 1-16,-6-5-4 16,1-6 2-16,-14-4-4 15,2-4 6-15,-20-2-1 16,1-5 4-16,-4 3-2 0,6-6 5 16,-4 3-7-16,14-3 2 15,-5 1-3-15,11-3 4 16,-14 5-4-16,8-3 7 15,-16 1-4-15,0 2 4 16,-17 5-6-16,9-3 5 16,-13 1-5-16,3-3 4 15,-5 0-4-15,1-6 5 16,-6-2-4-16,4-5 3 16,-10 6 0-16,3-7 6 15,-7 6 1-15,0-4 7 16,-6 1 1-16,-3-5 8 15,-10 0 0-15,-10-9 18 16,-9 3 0-16,-18-11 19 16,-4 4-2-16,-24-7 5 15,-3 9-20-15,-21 1 1 0,6 15-24 16,-24-4 0-16,16 9-15 16,-12 6 2-16,8 4-12 15,-16 0 3-15,15 12-10 16,-19 3-32-16,6 14-51 15,-24 16-372-15,23 11 72 16</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6:21.5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712321-2963-4F09-97D1-477842A450FE}" emma:medium="tactile" emma:mode="ink">
          <msink:context xmlns:msink="http://schemas.microsoft.com/ink/2010/main" type="inkDrawing" rotatedBoundingBox="25707,7913 31829,7544 31835,7639 25713,8008" shapeName="Other"/>
        </emma:interpretation>
      </emma:emma>
    </inkml:annotationXML>
    <inkml:trace contextRef="#ctx0" brushRef="#br0">16 456 687 0,'-13'-14'268'0,"5"2"10"15,8 8-197-15,8-1-16 16,5-3-52-16,11-1-11 16,2-2-1-16,10 0-3 0,3 1 3 15,11 4-1-15,1-3 3 16,4 6-2-16,-7 2 3 15,14 1-4-15,-9 1 4 16,11 2-4-16,-3-1 2 16,17 0-5-16,-6-2 4 15,14 0-5-15,-5 0 4 16,14 0-6-16,-7-2 6 0,19-1-8 16,-10-2 0-16,22-3-5 15,-11-2 8-15,17 2-4 16,-10-2 7-16,18 1 3 15,-13 0 4-15,25 6-5 16,-15-2 5-16,22 4-5 16,-8-1 1-16,20 4-3 15,-10-6 5-15,18 0-6 16,-19-3 3-16,17-3-3 16,-27-3 5-16,16-3-5 15,-25 2 4-15,22-8 1 16,-20 5 5-16,22-4-3 15,-24 1 6-15,24 4-4 16,-22 1 2-16,13 6-5 16,-60 2 4-1,0 2-2-15,104-1 6 0,-25 1 16 16,2 2 1-16,-23-4 7 16,-53 4 2-16,-24-5-1 15,-3 1-8-15,-15 1 1 16,-9-1 2-16,-13 4 4 15,-6 0 3-15,-11 1 6 16,-7 4 8-16,-4-2 0 16,-2 0-11-16,2 1-10 15,-4 4-57-15,2 10-367 0,-11 1 97 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6:26.2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DADCEA-C513-4104-9E63-80B571A53E1C}" emma:medium="tactile" emma:mode="ink">
          <msink:context xmlns:msink="http://schemas.microsoft.com/ink/2010/main" type="inkDrawing" rotatedBoundingBox="23504,8505 29566,8739 29558,8956 23496,8722" shapeName="Other"/>
        </emma:interpretation>
      </emma:emma>
    </inkml:annotationXML>
    <inkml:trace contextRef="#ctx0" brushRef="#br0">11 7 594 0,'-13'-1'371'0,"8"2"-56"0,3 2-99 16,12 6-157-16,5-1-44 0,11 3-7 16,1 0-7-16,12-1 0 15,-2-7-1-15,9-3 1 16,-6-8 0-16,7 2 1 16,-1-4 0-16,7 2 1 15,-4 1 0-15,9 6-2 16,-4-1 0-16,7 2 0 15,-5 2 0-15,9 1-1 16,-7 0 2-16,13 5-1 16,-6-3 0-16,15-1-1 15,-9-3 2-15,12-2-3 16,-5-6 0-16,12 1 1 16,-12-3 0-16,18 0-2 15,-10-1 2-15,10 5 0 16,-14 3 2-16,12 9-2 15,-8 6 1-15,7 3 0 16,-6 2 0-16,16 3-2 0,-11-3 3 16,10-3-3-16,-37-9 2 31,0 0 0-31,73 4-2 0,-15-8 3 16,8 3-4-16,-9-5 4 15,-31 0-4-15,5 9 4 16,-2 4-1-1,-3 2-1-15,-4 1 2 16,7 5-3-16,-14-8 2 0,9 2-2 16,-8-10 2-16,11 4-3 15,-12-4 3-15,3-3-2 16,-9-4 2-16,12 6-3 16,-10-8 3-16,10 6-2 15,-13 0 3-15,10 6-3 16,-10 3 3-16,5-1-3 15,-10-7 2-15,12 5-2 16,-9-8 1-16,8-5-3 16,-7 2 2-16,7 0-4 15,-11-5 4-15,9 3-2 16,-11-5 3-16,4-1-2 16,-10-1 6-16,3 1-4 15,-11 0 3-15,3 1-2 0,-5 5 1 16,4-3-3-16,-7 0 3 15,-3-2-3-15,-10 2 6 16,-2-3-6-16,-11-4 3 16,-3 5-3-16,-5 4 5 15,3 3-8-15,-6 3 6 16,-2 9-324-16,0 1 107 16</inkml:trace>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6:55.1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15ADD73-1EF6-4600-B09E-66D95F88DF6B}" emma:medium="tactile" emma:mode="ink">
          <msink:context xmlns:msink="http://schemas.microsoft.com/ink/2010/main" type="inkDrawing" rotatedBoundingBox="311,6963 8468,7211 8404,9300 247,9051" hotPoints="8816,7817 3845,8781 -1163,8041 3807,7076" semanticType="enclosure" shapeName="Ellipse"/>
        </emma:interpretation>
      </emma:emma>
    </inkml:annotationXML>
    <inkml:trace contextRef="#ctx0" brushRef="#br0">525 332 373 0,'-8'4'284'16,"-5"2"-14"-16,1-1-83 15,-6 2-12-15,2-1-66 16,-7-1-16-16,4 0-33 16,-5-2-6-16,4 3-18 15,-9-2-6-15,10-1-12 16,-6 0-2-16,6 2-9 0,-6 0-2 16,6 5-2-16,-7 4 0 15,5-1 0-15,0 7 1 16,1-2 0-16,3-1 0 15,2-4-1-15,0 10-1 16,1-8 0-16,-1 1 0 16,4 3-1-16,-4 4 0 15,4-7-1-15,-1 7 2 16,6 3-2-16,0 2 0 16,2 4 0-16,1 5 1 15,1 1-1-15,1 9 1 16,1-4 1-16,1 8 0 15,1-3-1-15,0 1 1 16,1-7-1-16,3-1 0 0,-2-10 0 16,5 1 0-1,1-6 0-15,1 5 0 0,1-2 0 16,7 3-1-16,1-4 0 16,6 8 0-16,0-7 0 15,9 5 0-15,-2-2 0 16,7 6 0-16,1-6 0 15,6 4-1-15,-7-4 1 16,6 2 0-16,-2-5-2 16,4 2 2-16,-2-8 0 0,10 3-1 15,3-5 0-15,4-3 1 16,-1-5 0-16,6 3-1 16,-6-13 2-16,6 2-2 15,-7-2 1-15,4-1 0 16,-8-4 0-16,6 7 0 15,-6-3 0-15,6 3 1 16,-1-5-1-16,11-2 0 16,-10-1 1-16,13-2-1 15,-8-5-2-15,5 2 1 16,-13 2 1-16,5 2 1 16,-11 3-1-16,3-2 1 15,-5 7-1-15,8-4 0 16,-9-4 0-16,11 0 0 0,-5 3 0 15,11-11 0-15,-10 3-1 16,7-3-1-16,-11-6 0 16,4-4-1-16,-12 1 1 15,5-9-1-15,-5 1 0 16,6-5 0-16,-10 2-2 16,5-2 1-16,-8 3-1 15,0-6 0-15,-7 1 0 16,4-6 0-16,-7 0 2 15,4-4 1-15,-7 6 1 0,0-6 2 16,-5 2-1-16,-2-1 0 16,-6 3-1-16,2-8-5 15,-4 7-1-15,0-2-1 16,-1 4 0-16,-2 2 2 16,0 10 4-16,0-6 2 15,-4 5 1-15,-8-2 0 16,6 1-1-16,-7-6 0 15,-8 3 1-15,0-5 0 16,-1 8-1-16,-9-5 4 16,-5 9 0-16,-11-2 1 15,-6 1-1-15,-10-6 1 16,-2 3-4-16,-13-9-1 16,9-1-2-16,-14-4 1 0,9 6-1 15,-9-4 2-15,13 11 0 16,-14 1 6-16,6 12 3 15,-9 1 9-15,8 8 3 16,-14-1 5-16,15 3-3 16,-3-2-3-16,9 2-5 15,-3-2-2-15,7 4-5 16,-5-2 1-16,4 3-3 16,-12 0 0-16,3 5 1 15,-15 5 4-15,9 4 0 0,-11 8 1 16,10 2-1-16,-17 10-1 15,12 2-5-15,-8 11 1 16,9 2-3-16,-6 10 0 16,19-9-4-16,-2 5-10 15,8-9-15-15,-6-7 324 16,-2-23-689-16,-20-24 324 16</inkml:trace>
    <inkml:trace contextRef="#ctx0" brushRef="#br0" timeOffset="9794.0891">3871 388 317 0,'-16'0'210'0,"-6"-7"-14"15,6-3-79-15,-5-3 20 16,8 2-52-16,-6 1-2 0,6 7-8 16,-7 1 10-1,7 4-21-15,-5 3 3 16,2 0-11-16,0 5-4 0,1-2-20 15,-1 5-3-15,-2-4-9 16,-4 8 0-16,2-6-4 16,-7 8 3-16,1-6-2 15,-3 2 6-15,-1-7 1 16,-4 2 2-16,5-2-3 16,-7 5-2-16,4 5-6 0,-4 8-7 15,4 4-5-15,-4 11-1 16,2 1-1-16,0 5 2 15,0-3 1-15,5 0 1 16,3-10-1-16,1-2-1 16,9-6-2-16,5 2 1 15,0-5-2-15,-1 1 0 16,6-1 1-16,-4 6-1 16,3-2-3-16,3 9 0 15,2-5 1-15,2 5 0 16,2-4 0-16,2 4 3 15,0-4-1-15,5 7 0 16,1-3-1-16,6 1-1 16,4-3-1-16,7 7 0 15,4-4 1-15,11 8 0 16,-3-2 1-16,7 8 0 0,-6-8 1 16,2 0-2-16,-4-9 1 15,6-1 0-15,-4-15 0 16,6-2 1-16,-3-1 0 15,8-2 0-15,-3 3 1 16,11 11 1-16,-1 9-1 16,0 3-1-16,-6 3 1 0,0 4-1 15,-6-9 0-15,-4-3 0 16,-8-11-1-16,8-4-3 16,-6-8 2-16,4-4 2 15,-4-5-1-15,11-1 2 16,-5-2 1-16,10 1 0 15,-5-2-2-15,8 2 1 16,-4 2-2-16,2 1 2 16,-6 3-1-16,2-2 1 15,-7 0-1-15,5-2 1 16,-3-5-1-16,8-10-1 16,-4 0 1-16,14-10 0 15,-4-3 0-15,9-3 1 16,-5 3-1-16,6 2 0 15,-13 7 0-15,3 6 0 16,-6 6-1-16,0 2 1 16,-3 1 1-16,9 1-2 0,-1-4 2 15,8-6 0-15,0 1 0 16,11-5-2-16,-6-3 1 16,4-1-1-16,-12 4 1 15,4-4 0-15,-7 6 1 16,7 0-1-16,-6 8 1 15,15 0-1-15,-4 4-1 16,14-1 1-16,-11 2 1 0,10-7-1 16,-7 1 0-16,4-1 1 15,-11-4-1-15,14-4 0 16,-10 4 0-16,11-7 0 16,-12 4 0-16,0 1 0 15,-13 0 0-15,3 3 0 16,-13 7 0-16,2 0 1 15,-5-4-1-15,2 2 1 16,-8-1-1-16,2-9 1 16,-5-3 0-16,4-1 0 15,-10-4 0-15,6-3 0 16,-8 5-1-16,3-3 0 16,-7 4 1-16,3 4 0 15,-6 5-1-15,-6-4 0 16,-2 4 0-16,0-6 0 15,-7 5 1-15,2-8 0 0,-6 1 0 16,4-4-1-16,-1 5 1 16,1-6-1-16,0-1 1 15,5-1-1-15,-1 0 0 16,2 2 0-16,1 1 0 16,-1 6 0-16,-1-1 0 15,2 2 0-15,-4-1 1 16,-3-4 0-16,2-3 0 0,-5-7-1 15,-2 0 2-15,2-4-1 16,-2 7-1-16,-1-1 1 16,1 8 0-16,0 0-1 15,1 3 0-15,-3-2 0 16,4 4 0-16,-3 0 0 16,-2 3 0-16,0-5 1 15,-3 3 0-15,-6-7 1 16,-2-1-1-16,-8-5 2 15,-6-2 0-15,-4-3 4 16,0 6 3-16,-8-4 3 16,3 8-1-16,-9 0 2 15,1 10-6-15,-13-8-2 16,6 10-3-16,-11-5 1 0,7 3-3 16,-10-15 2-16,6 6-2 15,-11-9 1-15,9-2-2 16,-7-2 0-16,3 7 0 15,-12-1 0-15,7 8 0 16,-15 5 1-16,7 3 1 16,-9 1 0-16,13 4-1 15,-10-2 0-15,8 4 0 16,-11 1 0-16,9 0-1 16,-13 0 2-16,6 4 0 0,-4-4-1 15,12-2-1-15,-9 4-1 16,11 5 0-16,-13 3-1 15,6 8 2-15,-10 6 1 16,12 2 1-16,-12 5 1 16,19 0-1-16,-8-3 2 15,15-4-1-15,-14-1-1 16,7-7 2-16,-10-1-1 16,3-3 0-16,-19 1 0 15,11-2-1-15,-10 6-2 16,7 2 1-16,-21 7-1 15,9 2-2-15,-21 11 0 16,11 2 0-16,-16-1 1 16,15-2 2-16,-18 1 0 15,17-16 4-15,-6-12-62 16,17-12-343-16</inkml:trace>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7:10.1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F114D3-42A9-42FF-A82B-9FF5BB28BDEC}" emma:medium="tactile" emma:mode="ink">
          <msink:context xmlns:msink="http://schemas.microsoft.com/ink/2010/main" type="inkDrawing" rotatedBoundingBox="10288,6056 13197,6052 13198,7228 10290,7232" hotPoints="13286,6607 11686,7256 10027,6781 11626,6132" semanticType="enclosure" shapeName="Ellipse"/>
        </emma:interpretation>
      </emma:emma>
    </inkml:annotationXML>
    <inkml:trace contextRef="#ctx0" brushRef="#br0">1064 59 470 0,'-20'9'326'16,"-9"-7"-33"-16,6 3-73 15,-6-4-103-15,2-6-42 16,-4 9-17-16,0-8-18 0,-3 6-6 16,3 1-1-1,-1 4-6-15,-1-6 1 0,-1 8-10 16,0-6-1-16,-8-2-8 16,1 3 4-16,1 1-7 15,1-1 4-15,-3 3-7 16,6 1 3-16,-6 2-7 15,3-1 5-15,-3 9-3 16,4 3 7-16,-5 15-8 16,5 1 7-16,-4 15-5 15,8 2 2-15,2 9-5 16,9-9 8-16,-1 2-7 16,11-9 8-16,0-4-8 15,6-13 5-15,1 0-9 16,6-9 6-16,0-8-8 15,5 4 9-15,3 6-8 16,0-3 10-16,6 14-8 0,6 8 7 16,3 0-11-16,-1-3 9 15,12 5-11-15,-1-9 8 16,7 1-6-16,2-10 9 16,12-2-5-16,0-7 7 15,10-1-6-15,-4-6 6 16,10 1-6-16,-10-5 6 15,5-2-7-15,-10-3 7 0,15-1-7 16,-15-1 7-16,20-1-7 16,-6-3 6-16,16 0-6 15,-11-1 7-15,16 1-7 16,-17 3 6-16,3 6-5 16,-13 2 6-16,4 2-7 15,-11-1 5-15,11-2-5 16,-6-4 6-16,9-1-6 15,-8 0 7-15,8-1-6 16,-9-3 6-16,4-4-5 16,-10-5 4-16,10-6-5 15,-10-6 5-15,10-2-7 16,-6-1 7-16,5 1-6 16,-8 2 1-16,5-5 0 0,-7 5 5 15,-1-7-5-15,-11 3 6 16,-1-7 0-16,-10 8 0 15,0-12-7-15,-7 1 6 16,5-3-8-16,-8 4 7 16,0-7-6-16,-1 14 7 15,-7 4-6-15,-8 4 7 16,-2 0-5-16,-5 4 7 16,-6-2 1-16,-6 0 9 15,-4-5-5-15,0 0 6 0,-10-8-8 16,-1-5 2-16,-10-12-5 15,-6 1 7-15,-18-2-4 16,-1 10 9-16,-17-2 3 16,2 15 10-16,-9 5 6 15,7 6 12-15,-16 5-3 16,7 11-2-16,-20 9-15 16,-2 11-8-16,-21 6-13 15,12 0 1-15,-22 2-25 16,15-8-31-16,-10-7 254 15,18-30-657-15</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7:17.6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D23FDE9-7D8E-4538-B9A6-F3A352DB7B30}" emma:medium="tactile" emma:mode="ink">
          <msink:context xmlns:msink="http://schemas.microsoft.com/ink/2010/main" type="inkDrawing" rotatedBoundingBox="13788,7395 19651,7036 19729,8321 13867,8680" hotPoints="19558,7838 16381,8498 13173,8003 16351,7343" semanticType="enclosure" shapeName="Ellipse"/>
        </emma:interpretation>
      </emma:emma>
    </inkml:annotationXML>
    <inkml:trace contextRef="#ctx0" brushRef="#br0">4786 252 1082 0,'-29'7'269'16,"14"-5"130"-1,1-1-391-15,-20 1-10 16,6 3-6-16,-4-5-5 16,1-7 0-16,3 2 0 15,1-1 5-15,-8 3 10 16,3 3 8-16,-7 0 1 16,-3 1 1-16,-5 4 0 15,2-7-5-15,-7 2 2 16,6-1-2-16,-4-7-1 0,1 0-1 15,-1-5-5-15,8 1-3 16,-2 4-2-16,0-2-1 16,-4-1 0 15,-1 5 3-31,-14-11 1 0,3 8 3 0,-7 4 1 0,9 3 2 16,-7 4 1-16,8-2-1 15,-8-3 0-15,10-4 0 16,-2 1-3-16,2-9 0 0,-10 2 0 15,8 2 0-15,-11-4 0 16,2 0-1-16,-2 6 1 16,4-1-2-16,-7 0-1 15,11 5 2-15,-5 2 0 16,7 0 1-16,-10 0 0 16,6 3 3-16,-13-5-3 15,7 2 1-15,-11-2-1 16,14 3-1-16,-11 0-3 15,11 2 2-15,-11-1-3 16,9 2 0-16,-12 1-1 16,6 3 2-16,-15 3 0 15,9 3 3-15,-14 6 2 16,15 4 3-16,-9 3 6 16,9 5 5-16,-5-1 4 0,10-2 1 15,-6 3-3-15,12-6-6 16,-7 3-6-16,10 0-4 15,-4 4-4-15,10-5 2 16,-2 10-1-16,6-4 1 16,-6 10-1-16,7-7 2 15,-11 11-2-15,6-4 1 16,0 4-1-16,11-7 1 16,1 4-2-16,12-8 1 15,0 1-1-15,7-1 2 0,1 4-1 16,5-9 3-16,4 2-2 15,8-7 1-15,9 2-1 16,3-5 0-16,8 7-2 16,1-4 2-16,9 9-2 15,0-8 2-15,8 5-4 16,0-6 1-16,8-1-1 16,1-7 0-16,10-3 1 15,4-2 3-15,10-4 1 16,-2-1 0-16,6-3 0 15,3 2 0-15,7-5 0 16,-7 2 0-16,17-4-1 16,-6 1 0-16,12-4-1 15,-12 5 3-15,9-2-3 16,-8 2 1-16,10 7 1 0,-15-2-2 16,15-1 1-16,-7 3 0 15,12-1-1-15,-8-4 2 16,9 0-1-16,-9-1 0 15,14-2 1-15,-13-3-1 16,15 0-1-16,-5-1 2 16,8-2-3-16,-12 2 3 15,14 4 0-15,-18-1-1 0,10 2 0 16,-7 2 1-16,14-1-2 16,-17-1 1-16,18-1-1 15,-14-1 1-15,13-4 1 16,-13-3-1-16,19 1 0 15,-10-1 0-15,12-6-1 16,-9-3 0-16,13-6 0 16,-13 0 0-16,18-4 0 15,-16 5 1-15,13-1-2 16,-15 4 2-16,11 3-1 16,-16 4 1-16,15-2-5 15,-16 0 0-15,4 2-5 16,-9-4 1-16,3-6-2 15,-21 0 5-15,6-1 1 16,-16 0 5-16,2-1-3 16,-18-2 1-16,-2 1 0 0,-14 1 0 15,-10-1 0-15,-13 5 5 16,-12-1 2-16,-14-3 2 16,-13-7 1-16,-9 1 1 15,-17-8 5-15,-5 3 0 16,-16-1 1-16,-2 6-2 15,-14-1-1-15,0 4-4 16,-20-1-4-16,7 11 0 16,-18-1-1-16,3 6 1 0,-19 3-2 15,6 4 3-15,-27-2 0 16,9 3 0-16,-28 1 0 16,12 1 5-16,-36 10 1 15,20-4 0-15,-40 11-31 16,5 8-21-16,-52 16-355 15,27 6 78-15</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7:23.0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75FBD8-E96F-4B9C-8950-AFC7679A64F3}" emma:medium="tactile" emma:mode="ink">
          <msink:context xmlns:msink="http://schemas.microsoft.com/ink/2010/main" type="inkDrawing" rotatedBoundingBox="10634,10552 15065,9812 15416,11917 10986,12657" hotPoints="15343,10993 12983,12140 10488,11331 12847,10184" semanticType="enclosure" shapeName="Ellipse"/>
        </emma:interpretation>
      </emma:emma>
    </inkml:annotationXML>
    <inkml:trace contextRef="#ctx0" brushRef="#br0">3333 276 983 0,'-11'-5'258'0,"1"0"68"0,2 2-279 15,3-4-36-15,4 6-13 16,-3-2-10-16,1-2-2 16,3 3-3-1,-6 0 5-15,-3-1-1 0,1 0 10 0,-6 1 6 16,-3 1 5-16,-4-1 1 15,0 0 2-15,-3 1-3 16,-2-2-1-16,-3 1-2 16,-4-6-2-16,-2-2 0 15,1 4 1-15,-9-6 1 16,0-1 2-16,-8 7 2 16,-4 3-1-16,-11-4 0 15,4 4-2-15,-6 1-1 16,5-4 0-16,-7-1 7 15,8 2 32 17,32 4 23-32,0-1-37 0,-108-1-3 15,7-4-14-15,-18 11-2 16,5-1-11-16,40 5 0 0,10-2-3 16,-22 6 6-16,9 1 3 15,-17 1 5-15,13 7 3 16,-9 5 6-16,20 0-4 15,-12 5 2-15,19 3-5 16,-9 4 0-16,13 4-5 16,-2 5 2-16,23 3-5 15,-5 12 1-15,21-4-5 16,-3 10 0-16,11-1-3 0,2 7 2 16,8-10-3-16,-2 9 3 15,17-9-3-15,3 9 3 16,6-13-3-16,10 7 2 15,13-9-3-15,8-1 3 16,6-5 0-16,11 15 5 16,2-11-6-16,6 9 3 15,4-6-2-15,15-3 3 16,1-12-5-16,20 3 6 16,5-13-2-16,16 5 1 15,-8-11-3-15,16-1 1 16,-11-6-2-16,16-3 3 15,-14-10-3-15,18 4 4 16,-16-4-2-16,13-2 2 16,-14 4-2-16,15 8 2 0,-13-5-3 15,19 10 4 1,-12-6-5-16,22 0 1 0,-14-6-1 16,20 0-2-16,-16-22-5 15,15-2 2-15,-23-3-4 16,11-20 0-16,-22-1 0 15,11-2 5-15,-18-3 2 16,5-10 3-16,-13 10 0 0,10-17 3 16,-20 6-1-16,10-20-1 15,-6 5-2-15,6-10 0 16,-18 5-4-16,4-16-1 16,-19 7-1-16,3-15 3 15,-19 5 0-15,-4-15 5 16,-15 21 1-16,-10-15 12 15,-15 20 0-15,-17-3 17 16,-5 17 1-16,-15-7 13 16,-2 22-12-16,-18-13 2 15,-4 13-17-15,-21-5-2 16,-3 13-8-16,-26 2 10 16,4 6-3-16,-25 4 13 15,1 9-2-15,-35 1-1 16,11 0-14-16,-43 13-17 15,3 5-38-15,-45 11-57 16,14 17 110-16,-87 33-460 0,14 5 152 16</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7:33.1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11353C-5191-4C00-A58D-7F9791F3D0C1}" emma:medium="tactile" emma:mode="ink">
          <msink:context xmlns:msink="http://schemas.microsoft.com/ink/2010/main" type="inkDrawing" rotatedBoundingBox="21139,4992 26930,4834 26969,6264 21179,6423" hotPoints="27174,5702 23804,6415 20413,5805 23783,5092" semanticType="enclosure" shapeName="Ellipse"/>
        </emma:interpretation>
      </emma:emma>
    </inkml:annotationXML>
    <inkml:trace contextRef="#ctx0" brushRef="#br0">5012 517 1070 0,'-31'-16'277'0,"-4"1"72"16,4-1-320-16,-5-5-48 15,0-5-41-15,-3 5-56 16,-4-7 7-16,-12 1 19 16,-2 4 43-16,-11 0 55 15,-5 1 71-15,-8 5 20 0,3 6 1 16,-11-10-8-16,6 6-33 16,-11-1-17-16,8 0-21 15,-13-5-10-15,10 5-8 16,-18-2-1-16,12 1 0 15,-7-4-1-15,10 0 1 0,-10-1 0 16,8 4 0 0,-13 3 0-16,4 15-2 0,-9 3 0 15,9 4-2-15,-19-2-4 16,12 1-1-16,-14-4-2 16,8 0 2-16,-6-1-1 15,13-4 4-15,-14-7 2 16,13 0 5-16,-17 6 7 15,10-3 5-15,-7 14 12 16,13 1 0-16,-14 11 2 16,20 2-7-16,-10 17-5 15,16 5-13-15,-2 12-1 16,17 1-7-16,-13 12-6 16,14-5-5-16,-10 2-5 15,6-2 1-15,-1 5 3 16,17-14 7-16,0 3 6 15,15-10 3-15,11 1 1 16,13-14-2-16,9 4 4 0,16-4-2 16,9 5 5-16,6 0-3 15,16 12 3-15,9 1-3 16,14 2 1-16,0-7-5 16,15 6-6-16,-4-10-5 15,15 0-7-15,-2-4-1 16,15-3 2-16,-6-13 4 0,20-2 6 15,-6-10 7-15,22-4 4 16,-3-6 2-16,30-2 3 16,-9-3-3-16,27-4 0 15,-5 2-1-15,25-2-2 16,-12-2-2-16,26 2 2 16,-15 3-1-16,19-3 2 15,-22 1-2-15,26-6-1 16,-28 5 1-16,24-10-1 15,-22-1-2-15,24 1 1 16,-81 7 0 0,2 1 4-16,141-18 5 15,-122 20 12 1,2 0-14-16,145-3 1 16,-36 4-4-16,-69 4 1 15,-34 3-4-15,-47-1 2 0,-20-11-2 16,-3-11 3-16,-21 2-2 15,1-9 6-15,-23-3 1 16,-7-3 9-16,-13 6 3 16,-6-11 11-16,-9 9 4 15,-7-14 11-15,-9 6-8 16,-6-12-1-16,-3 5-13 16,-17-15-10-16,-1 7-14 15,-18-7-4-15,-5 4-3 0,-27-9 0 16,-2 14 4-16,-38-5 2 15,3 4 3-15,-43 13 4 16,5 14-4-16,-44 11-9 16,1 9-15-16,-72 35-54 15,-3 19-349-15,-108 53 87 16</inkml:trace>
  </inkml:traceGroup>
</inkml:ink>
</file>

<file path=ppt/ink/ink1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6:38:59.0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F8FAEF-16F0-4E3C-B310-8C1E33A1E09F}" emma:medium="tactile" emma:mode="ink">
          <msink:context xmlns:msink="http://schemas.microsoft.com/ink/2010/main" type="writingRegion" rotatedBoundingBox="20542,13727 21928,13727 21928,15345 20542,15345"/>
        </emma:interpretation>
      </emma:emma>
    </inkml:annotationXML>
    <inkml:traceGroup>
      <inkml:annotationXML>
        <emma:emma xmlns:emma="http://www.w3.org/2003/04/emma" version="1.0">
          <emma:interpretation id="{B65E0A21-A4AD-4BDD-B211-DAF7E7B8B6F3}" emma:medium="tactile" emma:mode="ink">
            <msink:context xmlns:msink="http://schemas.microsoft.com/ink/2010/main" type="paragraph" rotatedBoundingBox="20542,13727 21928,13727 21928,15345 20542,15345" alignmentLevel="1"/>
          </emma:interpretation>
        </emma:emma>
      </inkml:annotationXML>
      <inkml:traceGroup>
        <inkml:annotationXML>
          <emma:emma xmlns:emma="http://www.w3.org/2003/04/emma" version="1.0">
            <emma:interpretation id="{C89B3557-7B5F-41B6-B37D-30CB0BA45AE3}" emma:medium="tactile" emma:mode="ink">
              <msink:context xmlns:msink="http://schemas.microsoft.com/ink/2010/main" type="line" rotatedBoundingBox="20542,13727 21928,13727 21928,15345 20542,15345"/>
            </emma:interpretation>
          </emma:emma>
        </inkml:annotationXML>
        <inkml:traceGroup>
          <inkml:annotationXML>
            <emma:emma xmlns:emma="http://www.w3.org/2003/04/emma" version="1.0">
              <emma:interpretation id="{7A913EC3-43EE-429C-9498-517AE8337DC9}" emma:medium="tactile" emma:mode="ink">
                <msink:context xmlns:msink="http://schemas.microsoft.com/ink/2010/main" type="inkWord" rotatedBoundingBox="20542,14745 20603,14745 20603,15345 20542,15345"/>
              </emma:interpretation>
            </emma:emma>
          </inkml:annotationXML>
          <inkml:trace contextRef="#ctx0" brushRef="#br0">61 600 0,'-20'-110'0,"-1"17"0,5-97 16,12-17-1</inkml:trace>
        </inkml:traceGroup>
        <inkml:traceGroup>
          <inkml:annotationXML>
            <emma:emma xmlns:emma="http://www.w3.org/2003/04/emma" version="1.0">
              <emma:interpretation id="{E85E75A1-3D31-49C0-9602-DF2DAF473E71}" emma:medium="tactile" emma:mode="ink">
                <msink:context xmlns:msink="http://schemas.microsoft.com/ink/2010/main" type="inkWord" rotatedBoundingBox="21913,13727 21928,13727 21928,13742 21913,13742">
                  <msink:destinationLink direction="with" ref="{D4A9C01F-8B88-44EE-BD02-C3CF539CF652}"/>
                </msink:context>
              </emma:interpretation>
            </emma:emma>
          </inkml:annotationXML>
          <inkml:trace contextRef="#ctx0" brushRef="#br0" timeOffset="-11186.3009">1371-1018 0</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7:52.2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5F804A-01D7-4D54-B116-2957B624DF64}" emma:medium="tactile" emma:mode="ink">
          <msink:context xmlns:msink="http://schemas.microsoft.com/ink/2010/main" type="inkDrawing" rotatedBoundingBox="27937,4009 33520,3937 33553,6499 27970,6571" hotPoints="33836,5177 30754,6537 27564,5454 30646,4094" semanticType="enclosure" shapeName="Ellipse"/>
        </emma:interpretation>
      </emma:emma>
    </inkml:annotationXML>
    <inkml:trace contextRef="#ctx0" brushRef="#br0">3429 344 983 0,'-9'-15'218'0,"5"1"83"16,0 1-291-16,-1-8-8 15,-4 4-6-15,-1-12 5 16,3 6 5-16,-7 2 6 16,1-3 2-16,-2-10 11 15,-1 18-1-15,-7-5 8 16,-1 9-4-16,-5 4 3 16,0 11-7-16,-4-6 3 15,-1 0-6-15,-2-2 4 16,2 5-3-16,-3-6 5 15,5 4 0-15,-6 0 9 16,4-1-2-16,-8-2 2 16,8 5 9-1,2 2-44-15,-54-2-7 0,0 5-4 16,-15-10 5-16,5 8 5 16,15 2 4-16,10 5 5 15,-8 3-7-15,10 9-4 16,-13-7-1-16,5 9 1 15,-12-8 2-15,6 4 3 16,-19 16 0-16,13 1 0 16,-3-8-1-16,15 7-1 0,-10-7 1 15,14-16 2-15,-10 3-2 16,4 36 0-16,-12-3 0 16,16-1-2-16,-8 4 1 15,20-5-2-15,-11-37 1 16,7 6-1-16,-3-1 2 15,7-4-1-15,-8 9 1 16,12-2-1-16,1 4 0 16,8 6-2-16,-2 6 1 15,10 2-1-15,-1 7 1 16,9 0-1-16,4 2 1 16,8 0 0-16,1 4 1 15,8-10-1-15,-1 8-1 16,1-10 1-16,0 2 1 0,3-6-1 15,4 4 1 1,1-5 1-16,3 6-2 0,1-6 0 16,2 7-1-16,-1-8 1 15,0 5 0-15,7 3 2 16,-4 9 2-16,0-2-5 16,5 10-2-16,2-9 1 15,0 2 0-15,3-12 1 16,6 2 3-16,1-8 2 0,7 3 1 15,2-6-1-15,9 1 0 16,-1-5 0-16,4 4 0 16,-1-5-2-16,6-1 1 15,-1 1-1-15,7 0 0 16,-5-2-2-16,6 3 1 16,-4 2 0-16,-2-3 0 15,-5 4 0-15,7 4 1 16,-5-2 0-16,9-3 0 15,2 2 0-15,10-5 0 16,-6-6-1-16,9 0 2 16,-7-4-1-16,4-4 0 15,-6-2 0-15,2-4 2 16,-9-3-2-16,5 0 1 16,-5-3 0-16,8 1 1 15,-7 1-1-15,7 2 1 16,-4 2-1-16,2 4 0 15,-3 1-1-15,7 3-1 0,-9 2 0 16,4-3 0-16,-5-2 0 16,1 0 0-16,-5-4 0 15,7-3 1-15,-7-1 0 16,7 2 1-16,-3-4-2 16,7 4 1-16,-11-1-1 15,12 1 0-15,-8 3-1 16,5-3 0-16,-8-1 1 0,4-1 0 15,-6 0 0-15,7-3 0 16,-5 1 0-16,9 1 1 16,-8-1 0-16,9-1 0 15,-8 3-1-15,11 0 1 16,-12 1-2-16,14 3 0 16,-11-3 0-16,2 1 1 15,-3-2-1-15,7 2 2 16,-11-2-1-16,7 3 2 15,-3 0-1-15,-1 2 0 16,-6-2-1-16,4 2 1 16,-12-2-2-16,10 1 1 15,-8-3-1-15,6 1 1 16,-6-2-1-16,2-5 1 16,-12 3 0-16,5 1 1 0,-1-4-1 15,2 0 0-15,1 5 1 16,6-2-1-16,-5 1 0 15,2-1 1-15,-3 4-1 16,1-2 1-16,-8-2-1 16,4 0 1-16,-6 1 0 15,3 1-1-15,-6-3-1 16,5 1 1-16,-3-1-1 0,3-2 1 16,-6-3-1-16,0-2 0 15,-5 3-1 1,3-5 1-16,-5 2-1 0,-1-3 1 15,1 1 0-15,-7-1 1 16,-2 2 0-16,3 0 0 16,-2 3 0-16,0-2 1 15,2 0-1-15,-4-3 0 16,2 2 0-16,5-5-1 16,-1-1-2-16,1 1 1 15,4 2-1-15,4-4-1 16,-4-3 2-16,2 3 2 15,2 2-1-15,-3 3 1 16,-2 0 0-16,2 3 0 16,-5-3-1-16,2-5 2 0,-1-1 0 15,1-2 0-15,0 4-1 16,1 0 1-16,-3 4-2 16,1-9 3-16,1 6-6 15,0-8-3-15,1 3-1 16,-2-2 2-16,-1 4-4 15,0-2 6-15,-1 1 3 16,2-3-3-16,1 4-2 16,-1-4 1-16,-1 4-1 15,0-4 2-15,-1 4 4 0,-1-2-1 16,2 6 2-16,-3-3 0 16,-4 5-2-16,2 0 1 15,0 2 0-15,-4-2 0 16,5-2-1-16,4-1 2 15,-3-2-2-15,6 0 2 16,-3 2-2-16,0-2 1 16,4 4 0-16,-3-1-1 15,-9-1 2-15,5 0-1 16,-2-2 0-16,-3-3 1 16,-2 3-1-16,5-3 1 15,-3-2-2-15,0 0 1 16,0 2 1-16,-2-1-1 15,0 5-1-15,0-1 2 16,-1 4-1-16,0-2 1 0,-1 1-1 16,-1 2 3-16,2 0-4 15,1-8 2-15,-4 5-2 16,1-7 3-16,1-3-3 16,1-3 2-16,-1 9-1 15,6-15 0-15,-4 6-1 0,0-7 2 16,1 7 0-1,-3-9 1-15,1 17 1 0,-2 0 2 16,1 7-2-16,-4 1 2 16,2 6-1-16,-4 1 1 15,3 2-1-15,-3 0 0 16,0 0 0-16,-3-2-2 16,2 3-1-16,-2-12 0 15,1 7 0-15,-1-2-3 16,2 5 0-16,-11-11-1 15,0 5-2-15,-14-5-3 16,0 1 2-16,-11-3 4 16,3 5 4-16,-8-3 7 15,8 3 4-15,-11-2 3 16,9 2-3-16,-4 4 1 16,2 4-6-16,-4-49 0 15,4-4-3-15,-6-5 0 0,4-6-2 16,-3-13 1-16,5 41-1 15,2 1 1-15,-1 6 0 16,-3-9 0-16,1 16-1 16,-3 2 0-16,1 6-1 15,-2 1 1-15,10 13-2 16,-4-1 0-16,6 4-1 0,-2-1 1 16,4 1-3-16,-9-6-1 15,3 5 0-15,-6-2 1 16,6 3-1-16,-7-1 3 15,3 3 1-15,-5-3-1 16,6-2-3-16,-8 0-1 16,9 4 0-16,-10-3 1 15,7 4 1-15,-10 4 2 16,-1-6 1-16,-10-3-3 16,6 5-2-16,-18 0-1 15,-1 2-2-15,-14 8-1 16,2 4 1-16,-14-6-12 15,9 23-28-15,-19 32-25 16,6 1-339-16</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8:59.3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31FF68-F27F-497E-9777-9B39C79AAB7B}" emma:medium="tactile" emma:mode="ink">
          <msink:context xmlns:msink="http://schemas.microsoft.com/ink/2010/main" type="inkDrawing" rotatedBoundingBox="12931,1753 20615,1436 20704,3602 13020,3919" hotPoints="20697,2544 16461,3664 12170,2781 16406,1660" semanticType="enclosure" shapeName="Ellipse"/>
        </emma:interpretation>
      </emma:emma>
    </inkml:annotationXML>
    <inkml:trace contextRef="#ctx0" brushRef="#br0">5636 221 966 0,'-47'-5'238'0,"-5"-2"74"16,2-1-279-16,-9 2-24 16,4-1-17-16,-13 2-2 15,5 1-2-15,-15-1 3 16,5 1 2-16,-11 3 9 16,9-1 3-16,-19 1 8 15,8-4-1-15,-16-3 9 16,9-1-1-16,-25-3 5 15,16 2-5-15,-15-3 5 16,8 3-4-16,-16-3 3 16,12 3-6-16,-23 2 0 15,17 5-5-15,-19-5-5 16,15 5-3-16,-20 4 1 16,17 1 0-16,-19 0 0 0,12 9 0 15,-22 0 1-15,18 2-3 16,-17 3-1-16,16 1 3 15,-17 0 8-15,19 0 3 16,-22-3 9-16,22 3 0 16,-18 5-3-16,24 1-8 15,-16 9-2-15,21 9-7 16,-9 9-3-16,51-8 3 16,0 2-6-16,-89 55 0 15,23-5-1 1,5 0-1-16,19 7 1 0,58-30-3 15,17-9 1-15,13 11 0 16,25-25-1 0,1 3 5-16,-2 36-2 15,8-1 4-15,20 2-3 16,6-4 3-16,27-19-3 16,8-2 0-16,26 7-1 15,9-3 2-15,26-6-5 16,-7-7 6-16,30-2-3 15,-9-12 1-15,28 7-1 16,-13-8 2-16,28 0-4 16,-15-3 1-16,29-2-1 15,-21-3 2-15,32-1-2 16,-17-5 0-16,35-19 0 0,-19-6 2 16,37-18-4-1,-27-4 2-15,27-12-1 0,-22 6 1 16,28-11-2-16,-28 8 3 15,32 1 1-15,-28 4 2 16,20-2-1-16,-33 2 2 16,23 0-3-16,-30-6 2 15,21 4-2-15,-26 2 3 0,17 3-3 16,-26-2 3 0,17 5-3-16,-30-4 2 0,9-9-2 15,-27 2 0-15,9-11 2 16,-30-1 0-16,2-9-2 15,-24 6 4-15,-1-7-1 16,-28 9-2-16,-10-10-2 16,-20 4 2-16,-11-26-4 15,-20 4 4-15,-7-28 1 16,-20 6 11-16,-17-2 11 16,-11 23 10-16,-22 0 10 15,-10 26 3-15,-23 0-8 16,-13-2-10-16,-29-14-9 15,2-5-12-15,-39-7-7 16,-9 4-3-16,-38-4-12 0,9 20-7 16,-67-5-28-16,2 13-18 15,-76 0-359-15,9 26 97 16</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9:10.5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7BD096-215B-4007-A448-DB1D5C5659A9}" emma:medium="tactile" emma:mode="ink">
          <msink:context xmlns:msink="http://schemas.microsoft.com/ink/2010/main" type="inkDrawing" rotatedBoundingBox="13595,5962 25825,6008 25818,7934 13588,7888" hotPoints="25656,6075 25667,7717 13770,7793 13760,6151" semanticType="enclosure" shapeName="Rectangle"/>
        </emma:interpretation>
      </emma:emma>
    </inkml:annotationXML>
    <inkml:trace contextRef="#ctx0" brushRef="#br0">151 1781 916 0,'-13'-3'419'0,"11"1"-24"15,-1 4-171-15,4-2-209 0,12-2-9 16,10-3-9-16,13-3 0 16,1-5 0-16,15-2 1 15,-8 2-1-15,8 0 1 16,-7 5 3-16,7 5 0 16,-10 3-1-16,5 5 1 15,-6 1-1-15,6 1 0 16,-8-1 0-16,8 1 2 15,0-4-3-15,8 0 2 16,-1 1 0-16,14-1 0 16,-3 0-1-16,11 0 2 15,-2 1-2-15,12-1 2 16,-5-1-2-16,14 2 1 16,-11 1-1-16,10 2 2 0,-8-2-4 15,14 3 4-15,-9-3-4 16,10-1 3-16,-9-2-1 15,14-2 0-15,-15-3-1 16,14 1 2-16,-4-3-3 16,7-1 4-16,-10-1-3 15,13 2 2-15,-12 2-2 16,12 8 2-16,-9 3-2 16,15 7 4-16,-14-1-4 0,17 6 3 15,-14-7-3-15,16 1 2 16,-11-4-2-16,16 0 3 15,-18-7-3-15,19 0 1 16,-18-3 1-16,15 0 0 16,-15 2-3-16,14 1 3 15,-16 1-2-15,17 4 1 16,-18 0 0-16,18 1 1 16,-11 0-3-16,10 2 7 15,-8-5-5-15,13 3 3 16,-10-6-1-16,20-3 2 15,-12-2-6-15,16-4 4 16,-17-4-3-16,12-3 0 16,-18 2 1-16,10-4 1 0,-17 7-3 15,20 0 4-15,-19 5-2 16,17-2 1-16,-8 3-2 16,14-6 5-16,-16 3-6 15,24-3 3-15,-20 0-2 16,16 0 3-16,-18 3-4 15,12-2 4-15,-22 4-2 16,12-2 0-16,-16 7-1 0,14 0 2 16,-19 1-3-16,14 0 3 15,-11 0-1-15,10 1 1 16,-15-4-1-16,20 3 2 16,-22-3-3-16,12 1 3 15,-13 3-4-15,5-3 2 16,-15-1 0-16,17 2 2 15,-16-2-4-15,5-3 5 16,-11-1-4-16,5 3 3 16,-14-1-4-16,6-1 4 15,-7 1-4-15,11 1 3 16,-12-3-2-16,11 3 2 16,-14-2-2-16,8-2 2 15,-12 3-1-15,12 0 0 16,-8-1 0-16,14 2 1 15,-6 2-2-15,10-1 1 0,-11 2 0 16,5-4 2-16,-11-1-4 16,7 0-1-16,-13-2 4 15,3 0-1-15,-11 0 0 16,1 0 1-16,-16 2 3 16,2-4-4-16,-12 3 0 15,1-4 5-15,-9 1 4 16,2-4 8-16,-8 3 5 15,0-5 9-15,-4 3-5 0,-1-6 2 16,-6 3-11-16,1-8-2 16,-5-10-31 15,-1 16-58-31,1 1 24 0,5-58 7 16,-5-2 7-16,1-14 17 15,-1 0 14-15,-6 35 5 16,-4 4 3-16,2-3 14 15,-4 9 2-15,0-4 5 16,1 4-2-16,-3-4 2 16,-2 5-15-16,5-8-3 15,-5 0-5-15,3-10 0 16,0 6-2-16,-3-4 2 16,-1 11 0-16,-2 6 6 15,-2 12 7-15,-5 1 12 16,2 9 5-16,-2 3 7 0,1 4-6 15,-1 1-4-15,3 3-12 16,-1 0-5-16,2 1-12 16,-2-3-7-16,3 2-10 15,-6 2-9-15,-1-1-5 16,-6 1 0-16,-1-1 3 16,-7 1 8-16,2-1 9 15,-12 1 7-15,-1 3 3 16,-13 3 6-16,-2 1 3 0,-16-4-1 15,1 5-4-15,-9-2 2 16,8-4-5-16,-13-7-4 16,6 3-1-16,-17-11-2 15,7-1 0-15,-26-1 4 16,15 6 3-16,-21-1 5 16,12 6 2-16,-27 2 2 15,14 3-4-15,-18 4 0 16,11-11-4-16,-21 8 4 15,16-6-5-15,-11-5 2 16,8 1-2-16,-18 4 2 16,15-3-4-16,-18-2 4 15,18 2-4-15,-31-1 2 0,18 4 0 16,-14-3 1 0,16 5-2-16,-33 1 0 0,24 6-4 15,-22-4-4-15,14 3-1 16,-23 4 3-16,25 3 2 15,-10-4 6-15,17 8 2 16,-24-3 0-16,24-4 1 16,-19 1 0-16,10 3-3 15,-21 1 1-15,25-1-1 16,-20 3 1-16,19-3-2 0,-22 0 2 16,29-6-1-16,-18 2 2 15,23 5-2-15,-30-3 2 16,34-2-2-16,-26 1 0 15,19-3-1-15,-22-6 1 16,36-1-1-16,-22 1 2 16,20-2 0-16,-14-4 0 15,21 3 0-15,-14-1 1 16,20 2-2-16,-12 0 2 16,22 3 1-16,-9-2 0 15,15 1-2-15,-10-1 2 16,22 3-1-16,-8 0 0 15,14 4 0-15,-7 4 5 16,22 0-1-16,2 6 2 16,16-2-3-16,-2 5 0 15,18-1-2-15,2 1 2 0,7 0-4 16,2-4 4-16,12 6-2 16,0-1-1-16,8 1-7 15,0-2-7-15,5 0-5 16,-2 0 1-16,4-2-1 15,-2 1 6-15,0 1 7 16,-2 3 4-16,4 2-2 16,-4 4 3-16,3 4-3 0,-2 5 4 15,7 0-1-15,-4 1 10 16,6-1-3-16,3 3 9 16,3-4-5-16,3 8 4 15,-3 1-9-15,5 15 1 16,-1 3-8-16,6 17 3 15,-7-7-5-15,5 9 4 16,-6-8-3-16,-1 5 4 16,-6-14-5-16,8 12 6 15,-6-13-5-15,0 9 4 16,7-10-4-16,-10-4 4 16,3-11-4-16,7-1 5 15,-4-19-4-15,3 1 6 16,10-7-3-16,-3-4 4 15,-1 1-5-15,8 13 3 0,1 0-6 16,0 11 4-16,7 7-6 16,7 8-21-16,5-2-44 15,9-6-362-15</inkml:trace>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9:47.9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E6819E-6A74-4803-ADDB-BFEF52D38E01}" emma:medium="tactile" emma:mode="ink">
          <msink:context xmlns:msink="http://schemas.microsoft.com/ink/2010/main" type="inkDrawing" rotatedBoundingBox="2240,10367 19345,10180 19347,10414 2242,10600" shapeName="Other">
            <msink:destinationLink direction="with" ref="{7E9FB617-CABB-4F3C-A909-C7C834B3FD68}"/>
          </msink:context>
        </emma:interpretation>
      </emma:emma>
    </inkml:annotationXML>
    <inkml:trace contextRef="#ctx0" brushRef="#br0">13 327 594 0,'-5'-3'302'0,"-2"-2"-15"16,4 5-141-16,1-4-66 15,2 1-51-15,5-2-14 0,3 4-12 16,5-6-4-16,2 2-4 16,1 4-4-16,-3-1-3 15,2 2-8-15,-4 3-2 16,-1 1 4-16,-4-1 2 15,-1 0 8-15,-3-1 7 16,1-1 7-16,-1 1-2 0,-1 1 4 16,1 0-1-16,1 1 2 15,0-1-1-15,4 2 1 16,-1-2-3-16,6 2 1 16,1-2-4-16,1 4 0 15,1-4-3-15,4 0 2 16,1 4-2-16,1-4 0 15,3 0-1-15,7-1 1 16,-5-1-1-16,5-7 1 16,-2 1 0-16,2-6 2 15,-10 4 1-15,6-3 0 16,-7 6 1-16,3-1-1 16,-6 3 1-16,5-3-2 15,-1 5 1-15,3-1 1 16,-1-3 2-16,9 4 0 15,-3-1-1-15,7-2-1 16,1 1-1-16,5-1-1 16,-3-1-2-16,7 0 2 0,-4-3 0 15,2-1-2-15,-9 1 0 16,8 3 0-16,-11-1 1 16,0 0 1-16,-1 6 0 15,0-2-1-15,-7 4 3 16,6-6 1-16,-1 1 5 15,5-3-1-15,2-1 4 16,7-5 0-16,0 4-4 0,8-1-2 16,-5 0-2-16,11-4-1 15,-4 4-3-15,10 0 0 16,-6 2-1-16,8 2 0 16,-10 1 1-16,10 2-1 15,-11-3 2-15,7 4-1 16,-6-1 1-16,12 4-1 15,-10 0 3-15,16-1-1 16,-10-1 1-16,12-1-1 16,-7-1-3-16,9-6 1 15,-5 3-1-15,12-1 1 16,-9-2 0-16,11 2 1 16,-10-1 1-16,8 7-3 15,-12-4 0-15,9 2 0 16,-10-1 2-16,9 2-2 0,-12-5 0 15,11 5-1-15,-4-3 2 16,9 4-2-16,-4-2 2 16,6-2-2-16,-13 1 2 15,13-3-1-15,-12 2 0 16,7-2-1-16,-3-1 2 16,10 4-2-16,-15 0 2 15,9-1-2-15,-36 1 3 16,1 2-1-1,55 4-2-15,-13-3 3 0,10 1-2 16,-6 4 1-16,-14 2-1 16,-11-6 0-16,9 3-1 15,-9 0 2-15,8-5-2 16,-10 0 2-16,14 3-1 16,-10-3 1-16,11 0-2 15,-8 0 2-15,6 0-2 16,-12 0 2-16,2 3-2 15,-10 1 2-15,7 2-1 16,-9-1 1-16,14 0-2 16,-9-4 2-16,14 4-1 15,-8-3 1-15,9 4-2 16,-8 1 2-16,9-2-1 16,-10 0 0-16,9-1 0 0,-9 0 0 15,6-3-1-15,-6 3 1 16,12 0 0-16,-10 0 0 15,8-3 0-15,-14-1 1 16,13 5-1-16,-14-6 1 16,7-1-1-16,-5 2 1 15,12 0-3-15,-8-5 3 16,16 5-3-16,-7 5 2 16,8-7 0-16,-13 2 1 15,12 0-1-15,-12 2 1 0,6-5-1 16,-6 3 0-16,16 0-1 15,-11 0 2-15,13-4-2 16,-13 1 2-16,8 0-2 16,-12 1 2-16,8 4-2 15,-13-2 1-15,12 0 0 16,-8 5 0-16,8-2 0 16,-8-1 2-16,7-1 1 15,-7 4-3-15,8-2 0 16,-11-1 1-16,14 1-2 15,-9-3-1-15,12 0 1 16,-12 2 2-16,9 0-2 16,-14-2 2-16,9 3-2 15,-12-2 1-15,12 1 0 16,-12-2 1-16,9 0-2 0,-8 0 2 16,4-2-1-16,-12 1 0 15,1 2-1-15,-4 1 3 16,3 0-3-16,-5 1 3 15,8-1-3-15,2-1 2 16,5-4-2-16,-2 1 2 0,10-3-3 16,-10 1 4-16,7-1-3 15,-9-2 2-15,11 2-2 16,-14 0 2-16,8 1-2 16,-6-1 3-16,6 3-3 15,-9 0 1-15,6-2-1 16,-6-3 4-16,8 5 2 15,-12 1 2-15,7-6 0 16,-4 1 0-16,9 3-3 16,-7-1-1-16,9 1-3 15,-7 2 2-15,4 1-1 16,-9 0 4-16,9 1-3 16,-6-4 5-16,-2 3-3 15,-5 0 0-15,7 3-3 16,-10-1 2-16,9-1-5 15,-2 1 3-15,3 0-1 16,-8-6 0-16,9 3 0 16,-12 2 0-16,4 1 0 0,-2 0 2 15,-1 4-2-15,-10-3 1 16,10 1-1-16,-7-1 1 16,4 2-1-16,-5-4 1 15,9 1-2-15,-9 0 1 16,9 1-1-16,-9-5 2 15,9 1-1-15,-7-1 1 0,3 2 0 16,-8-2 0-16,2 7-2 16,-7-3 2-16,7 3-2 15,-5-4 4-15,6 4-5 16,-2-2 0-16,8 2 2 16,-2-5 0-16,8 4-1 15,-2-4 2-15,10-5 1 16,-7 0-1-16,4 2-1 15,-10-2 1-15,8 3-2 16,-7 0 3-16,7 2-2 16,-4 0 1-16,4-1-2 15,-10-6 2-15,5 2-2 16,-6-1 1-16,7-2 0 16,-7 1 1-16,8-1 2 15,-12 0 1-15,4 2 3 16,-5-1 3-16,6 1 0 15,-6 1 1-15,13-2 1 0,-9 3 0 16,11-1-4-16,-6-2 0 16,9 2-3-16,-10-3 1 15,9 0-6-15,-27 3 1 16,2 0 1 0,40-1-6-16,-9-2 6 15,4 8-3-15,-8 3 2 16,-17-1-1-16,-9 1 1 0,0 0-2 15,-4-3 3-15,-1-2-3 16,-3 6 3-16,1-6-2 16,-4 0 3-16,0-1-4 15,-2-2 3-15,2 0-2 16,0-1 2-16,1-2-4 16,-1 5 5-16,0 1-4 15,-3-4 1-15,0 6-1 16,-7-2 4-16,8-1-4 15,-8 1 4-15,7 0-1 16,0 4 1-16,4 1-3 16,-7-3 4-16,6 4-5 15,-7-1 3-15,-2-3-3 16,-4 0 2-16,-2 1 2 16,-5-2 8-16,1-2 7 0,-4 1 9 15,0 0 15-15,-1 4 6 16,-2 0 14-16,0 4 1 15,-2-4 9-15,1-2-8 16,-1 0-8-16,-1-2-16 16,0-3-13-16,-1 2-13 15,-1 3-13-15,-1-5-17 16,-5 3-86-16,-14 20-34 0,-54 39-336 16</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0:16.3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9FB617-CABB-4F3C-A909-C7C834B3FD68}" emma:medium="tactile" emma:mode="ink">
          <msink:context xmlns:msink="http://schemas.microsoft.com/ink/2010/main" type="inkDrawing" rotatedBoundingBox="7241,11231 19722,11317 19719,11769 7238,11683" semanticType="callout" shapeName="Other">
            <msink:sourceLink direction="with" ref="{7AE6819E-6A74-4803-ADDB-BFEF52D38E01}"/>
          </msink:context>
        </emma:interpretation>
      </emma:emma>
    </inkml:annotationXML>
    <inkml:trace contextRef="#ctx0" brushRef="#br0">-6 4 840 0,'-3'0'276'0,"3"0"41"16,0-2-233-16,3 5-32 16,-1-3-33-16,5 0-7 15,1 0-8-15,6 0-2 16,1 0-2-16,1 2 1 16,-3 0 0-16,0-4 0 15,-6-1 1-15,-1 1 9 16,-3 2 5-16,-1 0 14 0,0 0 4 15,2 2 2-15,3-2-10 16,1-3-3-16,3-1-12 16,4 3-3-16,0 2-3 15,7-4 1-15,3 5-5 16,4-4 0-16,-3 4-2 16,1-6 0-16,-2 8 0 15,7-3 1-15,-6-1-1 0,5 4 1 16,1 2 1-16,4 2 0 15,-8-3 0-15,10 5 1 16,0-7 0-16,6-1-1 16,-2 1 0-16,10 0-1 15,-7-3 0-15,9 7 0 16,-6-6 0-16,2-2 0 16,-6-1 0-16,8 4 0 15,-8-6-1-15,8 3 2 16,-3 2-2-16,4-1 3 15,-12-5-2-15,7 2 2 16,-9 5-2-16,7-2 2 16,-4-2-3-16,10 7 2 15,-9-3-2-15,8-2 1 0,-7 0-1 16,6 1 0-16,-6-1 1 16,8 4-1-16,-4-1 1 15,11 0 1-15,-8-1-1 16,13 4 0-16,-6 2 2 15,15-1-2-15,-16-2-2 32,-28-4 2-17,0 2-1-15,91 2 2 0,-11 2 0 16,8-2-1-16,-13-4 0 0,-40 6 0 16,-4-2 0-16,13-5 0 15,-8 1-1-15,13 4 1 16,-10-6-1-16,12 5 1 15,-7-4 1-15,11 0-1 16,-6-1 0-16,14 4 1 16,-12-5-2-16,11 4 1 15,-10-2-1-15,6 3 1 16,-10-3 0-16,15 2 1 16,-9 3-1-16,8 1 0 15,-10-1-1-15,8 0 1 16,-13 3-1-16,10-1 1 15,-10-4 1-15,17 0 0 16,-14 5-1-16,20-3 1 16,-16 0-2-16,13 1 1 0,-12 4-1 15,12-10 2-15,-12 10-1 16,13-4 1-16,-9-1-2 16,8 7 1-16,-14 2-1 15,8-9 1-15,-9 6 0 16,10 6 0-16,-9-11 1 15,12 5-1-15,-4 4 0 16,2 1 0-16,-14 0-1 0,13-1 1 16,-9-7 0-16,9-1 1 15,-3-7 0-15,16 0 0 16,-14 3-1-16,9 0 0 16,-9 4-1-16,7-2 1 15,-14 1-1-15,12-4 2 16,-9 3-1-16,15-4 0 15,-15 4-1-15,13-5 1 16,-12-2-1-16,11-1 1 16,-17-2 0-16,16 2 2 15,-11-2-1-15,10 4-1 16,-17-6 0-16,15-1 0 16,-13-3-2-16,10 1 2 15,-11-6 0-15,15 4 0 16,-14 3-1-16,9 0 1 15,-12 0 1-15,9-3 2 0,-11-1 2 16,15-4 2 0,-6-3-1-16,17 4-2 0,-10 4-1 15,12-2-2-15,-13 6-1 16,8-5 1-16,-15 1-1 16,7 1 1-16,-8 3 0 15,12 0 0-15,-9 5-2 16,7-5 0-16,-9 3 0 0,9-8 1 15,-16-2 0-15,14 0 2 16,-11 3-1-16,7-3 0 16,-12 8-1-16,6 1 0 15,-15-4-1 1,11 7 3-16,-12-4 0 0,8-1 1 16,-2 4 1-16,12-1 0 15,-14 0-2-15,11 3-2 16,-9-1 0-16,-3 3 0 15,-11-3-1-15,6 4 2 16,-11 3 0-16,3-1 2 16,-3-3-2-16,5 5 1 15,-10-2-2-15,0-1 1 16,-6-1-2-16,1 1 1 16,-10 4 0-16,1-3 2 15,-7 4-2-15,-4-9 2 16,-7 10 2-16,-4-8 5 0,-2 4 4 15,-6-4 15-15,0 6 8 16,-1-7 17-16,-1 1 1 16,-4 0 5-16,0 0-16 15,-4 1-6-15,-2-1-18 16,-6 0-8-16,5 2-9 16,4-1-13-16,-2-1-31 15,1 7-65-15,-3 3-19 0,-16 40-326 16,-11 20 51-16</inkml:trace>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0:38.0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B18C55-D33A-4A50-B0AD-0F0FEF73C946}" emma:medium="tactile" emma:mode="ink">
          <msink:context xmlns:msink="http://schemas.microsoft.com/ink/2010/main" type="inkDrawing" rotatedBoundingBox="6358,12664 14555,12604 14558,12955 6361,13014" shapeName="Other"/>
        </emma:interpretation>
      </emma:emma>
    </inkml:annotationXML>
    <inkml:trace contextRef="#ctx0" brushRef="#br0">-2 65 559 0,'-5'10'424'0,"5"-4"-95"16,6-4-43-16,4 3-246 0,1-2-25 15,14-1-13-15,-3-1 1 16,9-4-3-16,0-5 1 15,8-2-3-15,-7 2 5 16,4 0-2-16,-3 3 5 16,4 5 2-16,-6 3 4 15,6 2 3-15,2 3 2 16,3 2-1-16,-1-3-4 0,6 4-2 16,-13-6 1-1,1 0-7-15,43 3-1 16,2-3-1-16,9-2-2 15,-3-3 1-15,-15 0 0 16,-11 0-1-16,4-3 1 16,-25 3-2-1,1 1 1-15,49-2 0 16,-11-6-1-16,10 4 1 16,-4 5 1-16,-14-1-1 15,-9 4 0-15,9 8 1 16,-10 0-1-16,13 3 0 15,-11 0 0-15,8 4 0 16,-4-7 0-16,12-5 0 16,-8-3 0-16,9 0 1 15,-11-2-1-15,5 5 0 0,-8 5 0 16,3-3-1-16,-8-1 2 16,8-4-1-16,-9-1 1 15,7 2 0-15,-6 1 0 16,8 2 2-16,-9 3 3 15,9 2 6-15,-11-6 1 16,14 2 3-16,-6-2-2 16,10 2-4-16,-6-4-5 0,19-1-2 15,-12-5-1-15,10 0-1 16,-8 0 0-16,6 0-1 16,-12-1 1-16,6 4-2 15,-12-3 2-15,10-2-1 16,-6-1 1-16,14 0 0 15,-7-4-1-15,12-2 1 16,-11-3 0-16,16-1 2 16,-15-1-1-16,18-4 0 15,-6 3 0-15,24 1 0 16,-14-7-4-16,19 4 3 16,-16 6 0-16,16 0-1 15,-15 1-1-15,17 7 1 16,-18-5-1-16,14-1 0 0,-16 1 1 15,9-1 0-15,-14 0 2 16,17 0-2 0,-19-3 0-16,14-1 1 0,-13 2 0 15,12-2-1-15,-14 3 1 16,13 1 0-16,-11 0-1 16,11 3 1-16,-19 3-1 15,11 1 2-15,-15 4 3 16,7 1-1-16,-13 2 1 0,9 0 0 15,-12-4-2-15,1-2-1 16,-11-1-1-16,-7-4 4 16,-14 1 2-16,2-2 10 15,-17 1 5-15,0-4 12 16,-1 4 0-16,-6-3 6 16,-7 3-6-16,3 1 8 15,-12 2-5-15,-1 1 10 16,-3 1-4-16,-1 1 1 15,-2 0-16-15,-1 1-29 16,-3 7-87-16,-18 47-385 16,-33 28 74-16</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1:26.7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CEEB5A-26A9-49E4-BD94-020F0AAFAC9B}" emma:medium="tactile" emma:mode="ink">
          <msink:context xmlns:msink="http://schemas.microsoft.com/ink/2010/main" type="inkDrawing" rotatedBoundingBox="1608,5116 17948,5100 17949,5391 1609,5407" shapeName="Other"/>
        </emma:interpretation>
      </emma:emma>
    </inkml:annotationXML>
    <inkml:trace contextRef="#ctx0" brushRef="#br0">-10 55 962 0,'-6'3'246'0,"1"-2"72"15,7-1-279-15,2 2-20 16,3-2-15-16,6 0-3 16,6 2 1-16,4-2-4 15,0 5 3-15,8-2-2 16,-5 0 2-16,3-3-4 15,2 3 6-15,4-4-3 0,-4-1 3 16,8 2-3-16,-3 2 5 16,1-2-2-16,0 1 4 15,4 2-1-15,-10-1 3 16,12 0 3-16,-4 1 1 16,7-1 2-16,-2 2-3 15,11 3-1-15,-7-1-3 0,9 3-6 16,-2-3 0-1,10 4-1-15,0-4 0 16,6 4-2-16,-6 0 2 0,5-4-1 16,-3-3 1-16,6-3-1 15,-5-3 1-15,14-5-1 16,-4 2 0-16,11-1 1 16,-9 2-1-16,9 2 0 15,-11 1 1-15,13 1-2 16,-12 4 2-16,17-1-1 15,-4 3 0-15,15 4 0 16,-12-2 1-16,12-2-2 16,-17 1 2-16,14-4-2 15,-11-1 0-15,12-1 2 16,-9 4-2-16,9-3 1 16,-9 2 0-16,13 2 1 15,-14 2 0-15,20-2-1 16,-7 1-1-16,12-1 2 0,-13 0-1 15,17 0-1-15,-12-4 2 16,20 3-1-16,-15-8-1 16,20 1 0-16,-13 0 3 15,14 1-3-15,-20 2 2 16,23 3 1-16,-18 1-1 16,22 7-1-16,-20-3 0 0,22 4-2 15,-17-1 2-15,18 2 0 16,-51-10 0-1,2 2 1-15,113 1 0 16,-15-4-2-16,15-5 1 16,-12 3 0-16,-53-3 0 15,-12 4-1-15,12-2 2 16,-19 4 0-16,20-3-2 16,-13-3 2-16,12-1 0 15,-15 4 0-15,20-4-2 16,-19 0 1-16,18-2-1 15,-13 1 0-15,19-3 1 16,-16 0 1-16,20-2-2 16,-17 7 1-16,22-5 0 15,-17 3 1-15,18 0-3 16,-23-2 3-16,15 3 0 0,-23 2 0 16,17 0-2-16,-20 4 2 15,15 1 0-15,-19 0-2 16,22 2 0-16,-21 2 1 15,16-2 0-15,-13-5-1 16,19-2 4-16,-20 0-2 16,19-3 0-16,-22-1 0 0,19 4 0 15,-25 4-3-15,15 1 1 16,-18 2 2-16,18 8-2 16,-21 0 0-16,21-2 1 15,-17 2 0-15,16-4 0 16,-17-3 0-16,16-3 1 15,-15-1-1-15,14-1 0 16,-17 1 1-16,15-2-2 16,-11 0 1-16,8-2 0 15,-10-4-1-15,10 0 1 16,-18-6 1-16,11-1-2 16,-11 0 1-16,-2-5 1 15,-13 1-1-15,6-1 0 16,-19 0 3-16,5-2-3 15,-8 4 1-15,8-2-1 16,-16 4 2-16,5-3 4 16,-13 9 1-16,6-3 5 0,-11 3 0 15,10-2 0-15,-8 7-5 16,9-5-2-16,-11 5-2 16,8 3-2-16,-9 1 1 15,6 2-2-15,-15-3 1 16,8 0-2-16,-14-3 1 15,-5-2 0-15,-8-3 1 16,-4 3 0-16,-14 5-3 0,-3-4 26 16,-5 4 14-16,-5-2 34 15,2 0 10-15,-2 1 7 16,0-1-18-16,-5-1 5 16,-2 3-34-16,-7-2-8 15,-1 1-3-15,4 4-92 16,-4 7-66-16,-42 17-345 15,-14 2 14-15</inkml:trace>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2:26.7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FF4721-95C7-457B-B656-4AFBB9FD9A85}" emma:medium="tactile" emma:mode="ink">
          <msink:context xmlns:msink="http://schemas.microsoft.com/ink/2010/main" type="inkDrawing" rotatedBoundingBox="2510,8024 26632,7768 26636,8197 2515,8454" semanticType="connector" shapeName="Other">
            <msink:destinationLink direction="with" ref="{EF8086FE-3A5E-4EEB-B180-6F3039DF0246}"/>
          </msink:context>
        </emma:interpretation>
      </emma:emma>
    </inkml:annotationXML>
    <inkml:trace contextRef="#ctx0" brushRef="#br0">60 192 1067 0,'-18'2'263'16,"0"1"84"-16,7 0-311 0,4 0-18 15,1-3-18-15,6 5-12 16,5-5-6 0,3 0-8-16,1 3-3 0,9 4 1 15,0-4 10-15,2 8-7 16,1 2-4-16,0-1-3 15,-3-2 0-15,4-4 4 16,-4-1 13-16,3-2 11 16,0 2 7-16,7-2 7 15,-7 4 5-15,2-2 9 16,-1-1 2-16,4 5 6 16,0-3-7-16,7-4-3 15,4-1-11-15,10 3-2 16,-3-6-6-16,13 4 0 15,-2 1-3-15,10-5 1 0,-2-3 0 16,5-3 0-16,-6 0-1 16,7-11 2-16,-12 6-1 15,3-4 0-15,-6 6 0 16,6 0 0-16,-8 7 3 16,13 1 5-16,-9 3 2 15,14-1 2-15,-3-3-1 0,9 1-3 16,-6-2-4-1,12-3-3-15,-6 0-1 0,9 0 1 16,-7-2-2-16,13 0 2 16,-15 2-1-16,8-3-1 15,-11 4 1-15,3 3-1 16,-12 2 0-16,5 4 1 16,-7 4-1-16,8 2 0 15,-9 0 0-15,11 2 1 16,-6-2-3-16,6 4 3 15,-9-6-2-15,10 0 1 16,-10 4 1-16,8 0 1 16,-2-7-2-16,7 7 2 15,-6-2-2-15,9-5 1 16,-4 2-2-16,2 0 1 16,-5 0-1-16,4 1 1 0,-6 4-1 15,6-7 2-15,-3 2-1 16,11 3 1-16,-4-1-1 15,11-9 0-15,-12 7-1 16,12-2 1-16,-12-6 0 16,6-2 1-16,-9 7-1 15,12-1 2-15,-11-4-2 16,9 10-1-16,-9-4-1 0,9 2 3 16,-10 0-2-1,7-2 1-15,-9-5 0 0,9 7 2 16,-10-5-3-16,10-3 2 15,-9 9-1-15,7-2 0 16,-9-4-1-16,7 1 2 16,-11-1-1-16,10-5 1 15,-8 2-1-15,13 0 1 16,-10-2-2-16,6 2 1 16,-14-2-1-16,11 5 2 15,-14-2-2-15,4 4 1 16,-4 4 0-16,14 4 4 15,-11-5 1-15,15 1 0 16,-9 4 0-16,8-3 0 16,-4-4-3-16,8 3-1 15,-15-1-1-15,10-5 2 0,-7 0-2 16,5 4 0-16,-8-4 0 16,15 6 0-16,-13 1-1 15,6-1 1-15,-11 1 0 16,5-3 0-16,-15-2 1 15,10 1 0-15,-8 2 0 16,9-2 0-16,-8 7-2 16,14-2 2-16,-11 0-2 0,4 2 1 15,-5-3-1-15,5-1 2 16,-11-1-2-16,11 1 2 16,-4-2 0-16,9 0 0 15,-5-2-1-15,8 1 0 16,-5-1-1-16,3 0-1 15,-11-1 1-15,10 1 1 16,-13-2 0-16,1-2 2 16,-3 1-1-16,7-1 1 15,-10-1-1-15,13 1 3 16,-4 2-5-16,11-2 1 16,-6 1 0-16,12-1-1 15,-6-1-1-15,7-2 3 16,-6 0 0-16,10 0 0 15,-12 1 0-15,10-1 0 16,-9 1-2-16,5 1 1 0,-10 2-1 16,9 2 2-1,-11-4-2-15,5 5 0 0,-10-4 2 16,13 0 0-16,-10 1-2 16,8 1 2-16,-7-4-1 15,14 4-1-15,-10-4 0 16,9-5 2-16,-2 5-1 15,9-1 0-15,-7 0 0 16,15 0 2-16,-11-1-3 0,5-1 1 16,-13 2-1-16,8-1 2 15,-14-2-3-15,9 3 2 16,-8 3-2-16,13 0 3 16,-8 1-2-16,8 9 2 15,-9-3-1-15,12 0 2 16,-13-5-3-16,12 1 1 15,-8-2-2-15,11-1 3 16,-10-3-1-16,15 2-1 16,-10 9 1-16,10-4 0 15,-12 0-1-15,7 3 1 16,-11 4 0-16,6-12 2 16,-8 5-1-16,14 1-1 15,-9-5 0-15,10-4 0 16,-12-1-1-16,12-4 2 15,-15 3-2-15,8 0 1 0,-5 1-1 16,16 6 1-16,-14-6-1 16,15 2 1-16,-4 2-1 15,12-5 2-15,-12 0-1 16,13-5 1-16,-13-7-2 16,12 4 0-16,-15-5-1 15,4-2-1-15,-12 10 0 0,12-1 2 16,-19-4 1-16,12 7 1 15,-7 2-1-15,10-2 1 16,-8 5-1-16,6-2 0 16,-11-1-1-16,16 0 2 15,-9 1 0-15,7-5 0 16,-1 4 0-16,15-2-1 16,-14 3-1-16,9-2 1 15,-7 4-2-15,9-4 2 16,-16 5 0-16,11-1 2 15,-9 1-2-15,2 2 0 16,-10 4 0-16,2-1 0 16,-6 2-2-16,4-1 2 15,-10-1 0-15,7 0 0 16,-1 0 2-16,2 0-1 16,-6 0-1-16,7 0 1 15,-7 2-2-15,3 0 0 0,-7-1-1 16,10-1 3-16,-9 0-2 15,5 2 2-15,-7-2 0 16,7 5-1-16,-12-2-1 16,4 4 3-16,-4-3-4 15,-2 3 2-15,-9-2-1 16,3 0 1-16,-5-1-1 0,-3 3 2 16,2 1-1-16,2 0 2 15,-12 0-2-15,3 0 2 16,-6 1-3-16,0-3 3 15,-5-1-3-15,8 0 2 16,-5 0-2-16,7-1 2 16,-1 0-2-16,6 1 2 15,-4-4-1-15,4 1 0 16,-6-1 0-16,7 4 0 16,-4 0-1-16,2 0 0 15,-2 0 2-15,10 1 0 16,-9-4-2-16,7 0 2 15,1 1 0-15,8 0 0 16,-7-3-2-16,11 3 2 16,-2 1-1-16,1-1-1 0,-9-3 0 15,7 3 1 1,-9 0-1-16,7-3 0 0,-5 4 2 16,12-1 0-16,-4-3 0 15,11 1 0-15,-3-1-1 16,11 4 0-16,-6-4-1 15,5 1 0-15,-9 3 0 16,12-4 1-16,-11-4 0 16,12 1 1-16,-3 3 0 15,10-5 0-15,-6 0-1 0,2-3 0 16,-9 2-1-16,7-4 1 16,-12 2 0-16,5 8 1 15,-7 0-3-15,9 5 4 16,-10 0-3-16,14 0 1 15,-7-1-2-15,14 1 3 16,-12-3-2-16,14 1 3 16,-10 0-2-16,11-4 1 15,-8 1 0-15,16-2-1 16,-11-3-1-16,12-3 1 16,-6-2-1-16,10-7 1 15,-9-3 1-15,12-3 1 16,-11 4-2-16,2-2 1 15,-18 8-1-15,1 3 4 16,-19 4 3-16,-1-2 14 16,-9 6 5-16,4-3 12 0,-9 3-1 15,7-1 0-15,-10 0-9 16,8 1-9-16,-9-1-11 16,3 1-1-16,-9-2-6 15,-2 2-3-15,-6-1 3 16,-2 1 4-16,-9-1 0 15,0 1 2-15,0-1-2 16,-6 1 1-16,0-1-4 0,0 1-1 16,-7 1 0-16,-3-1 0 15,1 2 4-15,1 2 7 16,-2-2 0-16,2 0-1 16,-2 1 1-16,0-2-4 15,-4-1-8-15,3 1 1 16,-4 2-1-16,3-2 5 15,2 1 3-15,0 1 14 16,0 1 6-16,5-2 16 16,-3 1 0-16,-2-1 7 15,0-1-14-15,0-2-7 16,0 1-10-16,3-1 11 16,-3 4-4-16,0 1 8 15,-2-4 2-15,1 2-5 16,1 0-14-16,0-1-6 15,1 1-9-15,-4 0-21 0,-3 1-25 16,-28 7-117-16,-20 2-350 16,-27-3 54-16</inkml:trace>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2:38.8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5CA5BF-2FAA-49A7-A1BF-FCE5315E1073}" emma:medium="tactile" emma:mode="ink">
          <msink:context xmlns:msink="http://schemas.microsoft.com/ink/2010/main" type="inkDrawing" rotatedBoundingBox="3184,6921 15227,7136 15202,8511 3159,8296" hotPoints="17306,7511 10373,8373 3401,7934 10334,7072" semanticType="enclosure" shapeName="Ellipse">
            <msink:destinationLink direction="with" ref="{EF8086FE-3A5E-4EEB-B180-6F3039DF0246}"/>
          </msink:context>
        </emma:interpretation>
      </emma:emma>
    </inkml:annotationXML>
    <inkml:trace contextRef="#ctx0" brushRef="#br0">287-4 902 0,'-13'-5'237'0,"-10"12"69"16,1 3-256-16,-3 9-16 16,6 2-14-16,-2 5 2 15,9 0-4-15,4 3-1 16,7-3-6-16,6 5 0 16,3 2-7-16,6 7-1 15,3-1-1-15,0 5-2 0,4-7 0 16,4 9 1-16,-6-9 0 15,4 11-1 1,0 0 2-16,1 10 0 0,4-9 0 16,12 7 1-16,4-9 1 15,14 2 0-15,2-10 0 16,17 2 0-16,0-11-1 0,16 3 0 16,1-7 0-16,18 3 0 15,-7-5-2-15,12 1 2 16,-7-4-2-16,10 5-1 15,-17-13 1-15,13 0-1 16,-12 3-1-16,13 0 1 16,-8-3 0-16,20 6 0 15,-18-4 2-15,23-4 0 16,-12-6-2-16,21-5 1 16,-17-5-1-16,23 1-1 15,-19-8 1-15,19-1 2 16,-19 3 0-16,16 4 0 15,-21 1 2-15,19 4-2 16,-20 2 0-16,13 6 0 16,-16 9 0-16,13 5-2 15,-19 2 2-15,18 3 0 16,-19-7-2-16,20-9-1 16,-17-9-2-16,21-4 0 0,-18-5 0 15,15-5 2-15,-17-2 1 16,12 4 3-16,-23 0 1 15,18 3-1-15,-20 4-1 16,15 6 0-16,-14 5 0 16,12 4-2-16,-19 3 1 15,15 1 0-15,-19-4 0 0,11-1 1 16,-11-3-1-16,17-2 0 16,-16-5 0-16,13-2-1 15,-12-1 0-15,10-4 1 16,-14 1-1-16,14-1 0 15,-12 6 1-15,12 1-1 16,-14 1 1-16,15 4-1 16,-12 0 0-16,14 0 0 15,-3-5 0-15,12 1-1 16,-14-4 2-16,17-5-2 16,-17-2-2-16,12-3 2 15,-11-3 0-15,10 0-1 16,-15 3 3-16,9-3 0 15,-16 8 0-15,9-1 0 16,-13 0-1-16,14-1 1 16,-13 8 1-16,6-2-2 15,-9-3 0-15,9 4 0 0,-16-4 0 16,10-7-2-16,-11 2 1 16,6-1 0-16,-10 2-2 15,5 3 2-15,-13 1 3 16,7-2-2-16,-15 7 2 15,0-9 1-15,-10 6-2 16,7 2-1-16,-12 3 1 0,5-7-1 16,-7 7 1-16,2-6-1 15,-8 1 0-15,2-2-1 16,-6 1 1-16,2-2-2 16,-9-2 3-16,0 3-2 15,-3-1 3-15,-5-3-2 16,-5 1 2-16,1 5-4 15,-1-3 2-15,-3 3-1 16,-3 4 0-16,1-2 0 16,-5-2 1-16,0-2 0 15,-1 1 1-15,4-2 0 16,-2 1 1-16,2 4 0 16,-4-2-1-16,1 2 0 15,-3 1-1-15,-3 1 0 16,1-3 0-16,5 6 0 15,-3-4 1-15,2 2 1 0,1 2 0 16,-1 1-1-16,-2-3-1 16,0 2 0-16,3 1-1 15,5-1-2-15,-3-1 2 16,6 1 0-16,1 1 1 16,1-1 0-16,1-1 2 15,4 1-1-15,0-7-2 16,3 0 3-16,0 2-2 15,5-3 2-15,-3 1-2 0,1 1 2 16,-4 1-3-16,1-2 2 16,-4 0-2-16,3-4 1 15,-1 5-1-15,6-4 3 16,-1 3-2-16,4 1 1 16,-1 5 0-16,6-1 0 15,-4 3-1-15,-3 1 1 16,1-3-1-16,-4 3-1 15,-5-4 1-15,-2 0-1 16,-6-5 1-16,-2 3-2 16,-6-4 2-16,-1-2-2 15,-2 3 0-15,2-3 1 16,-2-4 2-16,4-2-1 16,-3-1 2-16,3-4 1 15,-3 2 1-15,2-4-2 16,1 3 4-16,0 1-3 0,2-3 0 15,0 1-2-15,3 1 1 16,0-3-2-16,0 0 0 16,-1-5 0-16,1-2 0 15,-3-6-1-15,-2 8 2 16,7 0-2-16,-2 5 2 16,2 2-2-16,-2 7 2 15,1-1-1-15,-7 2 1 0,3 4-1 16,-5 6 0-16,3-4-2 15,-5 3-3-15,-1-4-6 16,-2-4-2-16,-4-5-2 16,-4-1 2-16,-7-6 2 15,2 5 5-15,-9-5 4 16,-1-1 2-16,1 0 2 16,-1 4 2-16,-8-4 3 15,1 4-2-15,-9-1 5 16,0 5-1-16,-8-1 3 15,7 5-4-15,-7 0 3 16,2 1-7-16,-12 0 0 16,5 4-6-16,-11 1 2 15,8 3-2-15,-13 1-1 16,7-1-3-16,-16 2-6 0,5 2-5 16,-19-2-3-16,12 1 0 15,-12-1 4-15,5 0 6 16,-16 0 7-16,11-1 2 15,-22 1 8-15,8 3-2 16,-10-2 2-16,21 1 1 16,-21-2 1-16,16-2-6 15,-18-2 2-15,12-3-3 0,-13 1-2 16,16-3 0-16,-22 3 2 16,18 1-3-16,-21 2 1 15,7 1 0-15,-16 4-1 16,18 3 1-16,-21 4 2 15,19 1-2-15,-15 6 0 16,20-4 2-16,-19-1 0 16,20-1-2-16,-17-2 3 15,13-3-2-15,-15 1-1 16,18 1 1-16,-23-2 1 16,17-2-3-16,-20-3 3 15,14 3-1-15,-19-5 0 16,23 1-2-16,-19-2 3 15,14 3-2-15,-13 1 0 16,16 2 1-16,-19 6 0 16,19-3-3-16,-14-1-2 0,12-2-2 15,-15 2-1-15,17-5-1 16,-19 0 5-16,17-2 2 16,-14-2 4-16,15 0 4 15,-22-2 6-15,19-1-2 16,-20-4 6-16,16 5-1 15,-16-3 4-15,17 5-4 0,-13-1 5 16,20 6-4-16,-21-2-3 16,20-1-7-16,-12-4-2 15,16-1-9-15,-12-3-6 16,16 1 1-16,-18 2 2 16,12 4 1-16,-17 3 3 15,15 6 5-15,-17 1 5 16,19 3 0-16,-14 3 7 15,20 0 0-15,-12-2 1 16,20-3-2-16,-15-6-3 16,18-6-5-16,-11-2-1 15,11-5-3-15,-6-2-3 16,25 3 3-16,-7 3-2 16,19 1 0-16,-1 4-7 15,22 9-13-15,5 4 431 16,24 13-789-16,12 7 395 15</inkml:trace>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2:41.4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0904C0-CE99-4E19-A61E-58C50AD63532}" emma:medium="tactile" emma:mode="ink">
          <msink:context xmlns:msink="http://schemas.microsoft.com/ink/2010/main" type="inkDrawing" rotatedBoundingBox="19678,6526 26362,6601 26340,8532 19657,8457" semanticType="enclosure" shapeName="Other">
            <msink:destinationLink direction="with" ref="{FE742E26-DDE2-40B6-96AE-6ABCB04F16BD}"/>
          </msink:context>
        </emma:interpretation>
      </emma:emma>
    </inkml:annotationXML>
    <inkml:trace contextRef="#ctx0" brushRef="#br0">516 264 571 0,'-18'-21'170'0,"1"-5"31"15,4 9-156-15,0-9-12 0,1 6 6 16,1 4 33-16,1 5 16 16,-4 4 11-16,1 9-11 15,-4 14-22-15,-1 11-35 16,-3 17-14-16,0 7-13 16,-3 13 3-16,3 0 2 15,1 2 1-15,3-11-2 16,5 7 1-16,6-15-4 15,-1 3 0-15,2-3-3 16,10 8 0-16,-5-1-2 0,2 14 1 16,-1-1-1-16,1 4 1 15,-4-3-1-15,4 2 1 16,1-13 1-16,-3 7 1 16,13-10 0-16,-1 9 0 15,1-9 0-15,5 6 0 16,3-16-3-16,-4 7 1 15,0-10 1-15,7 0 0 16,-1-9-1-16,8 4 1 16,-1-10 0-16,6-4-1 15,1-2-1-15,9-1-1 16,-1-6 0-16,12-5-2 16,0-1 2-16,4-6 2 15,-2-2 1-15,9-6 2 16,-8-2-1-16,10-1 0 0,-4 0-1 15,12 0-2-15,-5 7 1 16,11 5-1-16,-7 3 4 16,13 3-4-16,-9 3 2 15,10 1-3-15,-5-3 3 16,18 1-3-16,-12-4 1 16,19-2 1-16,-12-6 0 15,9-3-3-15,-15-3 3 0,16-2-2 16,-17 4 2-16,17-1-2 15,-9 6 3-15,15 2-4 16,-12 3 3-16,15 1-2 16,-9-1 2-16,12 1-1 15,-9-3 2-15,16-1-3 16,-13-1 3-16,17-3-3 16,-10-3 0-16,11-6 1 15,-18-2 0-15,13-4-2 16,-21 0 3-16,18 0-3 15,-15 2 2-15,15 0 2 16,-13 1-1-16,11-6-3 16,-19 0 3-16,14-6-1 15,-15 5-3-15,10 3 3 16,-12 3 1-16,11 3-1 16,-20 8 1-16,13-5 0 15,-15 2 0-15,7 3 0 0,-18-5 0 16,4 4-1-16,-18-1 1 15,-3-4-2-15,-17 3 1 16,2-2 0-16,-13 2 0 16,2-2 0-16,-9 1 1 15,-2-4-1-15,-6 3 1 16,2-6-1-16,-4 4 3 0,-1 3-4 16,-3 1 2-16,-2-2-1 15,-6 2 1-15,-2-7-1 16,-4-1 4-16,-4-10-3 15,0-2 3-15,-8-12-2 16,-2 3 0-16,4-9-3 16,0 6 4-16,1-6-4 15,2 7 2-15,-2-5-1 16,-1 10 2-16,-1-1 1 16,-1 4 4-16,0 3 1 15,2 4 2-15,-4-4-2 16,2 2-3-16,-3-4-3 15,5-1 0-15,-5-5-3 16,3 2 2-16,-5-5-1 16,5 5 1-16,-3-5 2 15,-1 8 3-15,-2-1 2 0,1 8 1 16,-6-1-1-16,1 6-2 16,-1-1-2-16,-2 2-3 15,-12-1 1-15,1 4 1 16,-13 1 0-16,-2-2 1 15,-13-1 1-15,5 3 3 16,-15-4 1-16,2-5 2 16,-13 4 3-16,4-1-3 15,-20-2-2-15,1-3-4 0,-17 3-4 16,-1-1-4-16,-17-3-1 16,9 3-1-16,-23 0 0 15,12 9 4-15,-16-2 6 16,13 4 3-16,-22 3 1 15,24 0 3-15,-12-4-3 16,15 4-4-16,-18 1-3 16,26 3-3-16,-27 2-2 15,16 4 0-15,-23 6 0 16,16 1 0-16,-26 6 1 16,19 4 2-16,-20 11 6 15,20 4-6-15,-15 9 2 16,23-6 0-16,-10 4 3 15,23-6-7-15,-15-3 8 16,23-7-3-16,-12 2 2 0,21-3-2 16,-3-7 2-16,15-1-2 15,-13-5 1-15,13-1-2 16,-13-5-2-16,4-3-9 16,-2-4-33-16,20-7 2 15,-21 7-339-15,14 0 81 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1:09.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BCA54E-C378-45F4-AC77-2AE0BC4768BE}" emma:medium="tactile" emma:mode="ink">
          <msink:context xmlns:msink="http://schemas.microsoft.com/ink/2010/main" type="inkDrawing" rotatedBoundingBox="370,3037 29381,2994 29385,5505 373,5548" hotPoints="30908,4254 13374,5425 -4158,4247 13375,3075" semanticType="enclosure" shapeName="Ellipse"/>
        </emma:interpretation>
      </emma:emma>
    </inkml:annotationXML>
    <inkml:trace contextRef="#ctx0" brushRef="#br0">25183 97 1094 0,'-88'-2'265'16,"4"-3"89"-16,-18-1-312 16,11 3-35-16,-11-1-10 15,8 1-2-15,-18 3-4 16,16 3-2-16,-13 4 2 16,9-5 4-16,-19-1 3 15,9-1 3-15,-21-1 2 0,16-3-4 16,-22 1 2-16,14-3-1 15,-20-3-1-15,15 1 1 16,-21 2 3-16,16 1 1 16,-24 3 7-16,17 1-1 15,-17-2 5-15,14 3-2 16,-24-4 1-16,21 3-5 16,-21 1-3-16,16 0-3 15,-31 3 0-15,22-1-3 0,-28-6-11 16,17-2-9-1,-36 1-11-15,19-8-4 0,-22 5-1 16,17 6 11-16,-29 2 11 16,32 0 16-16,-32 3 11 15,19 4 5-15,-19-1 8 16,21 3 2-16,-37 2 0 16,28 3-8-16,-31-2-5 15,17-6-9-15,-26 1-18 16,28-6-9-16,-36 3 1 15,31-4-2-15,-36 0 2 16,22 1 14-16,-29 1 6 16,30 0 1-16,-34-1 0 15,31 6 0-15,-34-2 1 16,33-4-1-16,-40-4 0 0,30 0 0 16,-37-4 0-16,32 2-1 15,-41-1 1 1,37 3-1-16,-37-1 5 0,37 1 1 15,-35 3 1-15,27 0-1 16,-37-5 1-16,32 2-5 16,-44 1 0-16,38-4-2 15,-39 6 1-15,42 3-2 16,-48 8 1-16,43 1 0 0,-39 1 1 16,42 0 1-16,-40-2 3 15,44-3 1-15,-27-6 3 16,32 3 0-16,-31-7 2 15,33-1-4-15,-34 3 0 16,33 0-4-16,-29 3 0 16,38 7-3-16,-28 6 2 15,35-1-2-15,-32 6 1 16,46-5-1-16,-40 0 0 16,33-1 0-16,-26-2 0 15,37-4 0-15,-31-2-1 16,40-4 1-16,-11-1 1 15,33-9-2-15,-27 1 3 16,30-2 0-16,-14-4-1 16,22 1 2-16,-17-4-1 15,38 7-2-15,-14 3 1 16,24 1 0-16,-16 4 0 0,32 4-1 16,-7 1 1-16,22 0 0 15,-13 7 1-15,26-3-2 16,-8 6 1-16,20 1-2 15,-3 5 0-15,20 2-1 16,-5 13 19-16,21 2 11 0,-4 6 22 16,22 3 0-1,12 7 2-15,19-5-19 0,11 11-14 16,14 0-30-16,15 13-19 16,10-4-8-16,22 17-11 15,6-13-4-15,19 23-4 16,10 9-26-1,7-1 56-15,1-10 6 16,4 0 16-16,2-19 11 16,-6-22 5-16,17-4 5 15,-6-5 1-15,25-4 2 16,-10-9-7-16,31 10-3 16,-9 4-5-16,28-1-2 15,-11 1-1-15,33 9 1 16,-22-14-2-16,30 1 1 15,-20-4 0-15,33 1-2 16,-23-11-6-16,30 2 3 16,-17-6 0-16,24 1-2 0,-30-1 3 15,36 5 5-15,-20-4-3 16,27 2 1-16,-13 2 1 16,36-6-1-16,-31-7-1 15,35 0 1-15,-26-3 0 16,29 0 0-16,-27-1 0 15,28 4 0-15,-27-1 0 16,35-2 0-16,-33-7-2 0,42-2-1 16,-27-3-1-16,37-3 0 15,-31-1-2-15,33-2 4 16,-36-1 0-16,36-2 1 16,-33-3 2-16,31-1 1 15,-28 0-1-15,39 2 1 16,-28 3 0-16,41-2 0 15,-30-1-1-15,40 1-1 16,-33-5-2-16,30-4 1 16,-40 3-2-16,37 1 1 15,-42-1 0-15,29 6 2 16,-34 0 0-16,36 1 1 16,-37 1-1-16,35 3 1 15,-31 2-1-15,35 4-1 16,-41 4 1-16,33 2 0 0,-33-3 1 15,33 8 0-15,-27-7 0 16,41-2 1-16,-34-6-1 16,43-7 1-16,-35-6-3 15,34-4 3-15,-43 6-3 16,33-4 2-16,-40 6-1 16,30 3 0-16,-43 5 3 15,35-2 3-15,-43 8 1 0,35 1 2 16,-32 2 1-16,36-2-3 15,-35 2-2-15,38-7 0 16,-34-1-3-16,32-8 2 16,-37-2-1-16,34-7 0 15,-33 1-1-15,30-6 0 16,-34 4-2-16,27 0 0 16,-44 5 0-16,20 1 1 15,-31 4-1-15,26 4 0 16,-35 3-1-16,35-1 2 15,-29 3-1-15,19 1 1 16,-31 1 0-16,25-2-1 16,-34-3-1-16,27 5 3 15,-30-2-3-15,20-6 1 16,-35 2 1-16,23 3-1 16,-33-7-3-16,20-8 1 0,-28-3-3 15,18 1-5-15,-28-7-6 16,5-2-7-16,-34-2-9 15,4 11 5-15,-37-7 5 16,0 4 7-16,-26 10 7 16,-1-1 10-16,-19-1-3 15,3-3 1-15,-18 0-1 16,-2-9-1-16,-7 1-2 16,2 0-9-16,-14-42-4 0,-1-15-4 15,-11-8 1-15,-9-6 1 16,-10-2 10-16,-14 36 11 15,-7 16 8-15,-13 8 5 16,-5 5 2-16,-21-2 2 16,4 12-5-16,-20-12-2 15,6 8-6-15,-12-17 0 16,2-1-4-16,-23-5 0 16,7 2-1-16,-24-3 4 15,4 15 0-15,-25-1 0 16,13 6 0-16,-28-4 0 15,22 10-1-15,-35-4 12 16,15 8 5-16,-21 3 10 16,15 11 2-16,-38-5 0 15,28 11-12-15,-25-3-20 0,17 4-35 16,-29-15-339-16,16-10 87 16</inkml:trace>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3:13.6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8086FE-3A5E-4EEB-B180-6F3039DF0246}" emma:medium="tactile" emma:mode="ink">
          <msink:context xmlns:msink="http://schemas.microsoft.com/ink/2010/main" type="inkDrawing" rotatedBoundingBox="1204,9922 6985,9907 6986,10158 1205,10173" semanticType="callout" shapeName="Other">
            <msink:sourceLink direction="with" ref="{465CA5BF-2FAA-49A7-A1BF-FCE5315E1073}"/>
            <msink:sourceLink direction="with" ref="{29FF4721-95C7-457B-B656-4AFBB9FD9A85}"/>
          </msink:context>
        </emma:interpretation>
      </emma:emma>
    </inkml:annotationXML>
    <inkml:trace contextRef="#ctx0" brushRef="#br0">-3 33 800 0,'0'-3'257'16,"0"3"40"-16,0 3-206 0,2 0-59 15,3 4-9-15,3 1-16 16,6 3-1-16,2 4-10 16,9 1-10-16,-1 5-10 15,4 5-5-15,-6-5 1 16,1-3 6-16,-5-5 12 15,-3-5 8-15,-6-3 9 16,4-2 8-16,-3 4 3 0,0-4 9 16,1 2 2-16,5-5-1 15,-1 5-5-15,8-5-6 16,-1 3-9-16,12 0-4 16,4-1-1-16,4-7-2 15,2 7 1-15,4 2-2 16,-6-5 1-16,7 1 0 15,-3 1-1-15,7-2 0 16,-3-7 0-16,4-9-1 16,-10 3 2-16,8-1 0 15,-12 1 0-15,4 2 0 16,-4 14 0-16,8-4 5 16,-10 2 4-16,8-1 7 15,-6-4 1-15,12-2 1 16,-5-2-6-16,10-6-2 15,-5 0-8-15,8-2-2 0,-15 0 2 16,11 1-3-16,-13 2 2 16,11-1-3-16,-10 4 2 15,6-2 0-15,-6 3-1 16,4 5 3-16,-7 2 3 16,4 4 4-16,-6 1 1 15,7 3 3-15,-2 1-4 16,6-1-1-16,-6 0-2 0,8 2-5 15,-10-4 0-15,1 0-2 16,-5 2 1-16,7-2-3 16,-3 0 3-16,5 2 0 15,0 0-1-15,5 3 0 16,-8-1 0-16,8-1 1 16,-5 2-1-16,11 2 1 15,-9-7-1-15,6 4 0 16,-4-1 1-16,9 1-1 15,-9-2 0-15,14 1 0 16,-3-1 0-16,9-7-1 16,-9-2 1-16,9-3 0 15,-6 1 0-15,3-1 0 16,-8 4 1-16,8 4-2 16,-7 1 2-16,3 6 0 0,-5-1-1 15,9 2 0-15,-6 1 1 16,4 0-2-16,-4-2 1 15,7 3 0-15,-9-3 1 16,5 1-1-16,-6-1 1 16,6-2-1-16,-10-3 0 15,8-6-1-15,-6-3 1 16,4-6 0-16,-9 1 0 16,7 1 0-16,-7 4 2 0,4 2-2 15,-7-2 1-15,1 3-2 16,-11-2 2-16,3 11-3 15,-9 1 3-15,6 4-2 16,-2 1 3-16,8 2-4 16,-6-6 3-16,8-1 0 15,-4-1-1-15,5-3-1 16,-4-4 1-16,6-9 0 16,-6 0 0-16,3-3 0 15,-11-1 0-15,3 1 0 16,-12 0 2-16,3 2-3 15,-9 2 3-15,-2 0-4 16,-9 5 8-16,0 3 10 16,-4 1 11-16,-3-2 8 15,4 5 10-15,-4-4 0 16,2 2-6-16,-3-1 1 0,1 0-2 16,-6-1 3-16,6 2-2 15,-5-2-7-15,2 1-1 16,-5 1-9-16,2-1-8 15,-5 0-7-15,5 2 0 16,-10-4-50-16,3 4-43 16,-11 13-363-16,-25 14 64 0</inkml:trace>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4:31.3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6F8EE8D-6075-49B5-9392-E6B282060D16}" emma:medium="tactile" emma:mode="ink">
          <msink:context xmlns:msink="http://schemas.microsoft.com/ink/2010/main" type="inkDrawing" rotatedBoundingBox="1281,13048 14359,13126 14358,13323 1279,13245" shapeName="Other"/>
        </emma:interpretation>
      </emma:emma>
    </inkml:annotationXML>
    <inkml:trace contextRef="#ctx0" brushRef="#br0">-6 1 800 0,'0'2'234'16,"-4"0"44"-16,4-2-214 15,4 1-54-15,5 1-9 16,3 1-7-16,4 2-5 0,-2-2 1 16,3 0 1-16,-3-1 0 15,-1 3 4-15,0-2 5 16,2 0 2-16,-5-1-1 15,1 1 1-15,0-3 1 16,-3 0 12-16,-3 2 6 16,3 0 12-16,0-4 2 0,4 4 2 15,-1-2-11-15,9 0-7 16,1 1-10-16,10 1-4 16,4 1-2-16,12 2-1 15,0-2 0-15,10 0 0 16,-5 1-1-16,6-3 1 15,-4 1-3-15,4 1 1 16,-6-1-2-16,2 3 2 16,-11-1-1-16,11 3 1 15,-5-4 0-15,6 5 2 16,-5-1-1-16,12 1 2 16,-12-2 1-16,12 4 4 15,-6-7-2-15,17 2 1 16,-11-3-1-16,9 0-3 15,-4-4-3-15,6 2 2 16,-8 0-1-16,13 0 3 16,-9 2-3-16,9-1 1 0,-6 4-1 15,5-3-2-15,-10-2-1 16,4 0 2-16,-7-2-2 16,9 0 3-16,-12 1 0 15,15 1 1-15,-4 0-1 16,11-2 0-16,-12-1-1 15,10-2-1-15,-11 0-1 0,8-1 1 16,-12-1 1-16,7-1 1 16,-8 5 1-16,11-4 0 15,-11 7-1-15,10 2-1 16,-12 3-1-16,10 0 0 16,-10 3 1-16,9 0 0 15,-6 2 0-15,9-2 2 16,-6-3-2-16,11-2 2 15,-9-3-2-15,7-3 0 16,-10-4-1-16,2 1 0 16,-12 1 0-16,10-2 1 15,-9 4 0-15,9 1 2 16,-10 2-1-16,12 0 0 16,-10 0 0-16,10 5-1 15,-8 2-1-15,4-2 0 16,-9-2 0-16,9 2 0 15,-9-4 0-15,8-1 3 0,-2 0 0 16,10-3-1-16,-11-2 0 16,9-3 0-16,-9 2-2 15,8-1 0-15,-10 2 0 16,4-1 1-16,-10 3-1 16,8 3 2-16,-7 3 0 15,10 2 1-15,-5 1-1 16,13-1 1-16,-8-2-2 15,12-3-1-15,-12 0 0 0,8 0 0 16,-13 0 0-16,10-3 1 16,-12 5 1-16,12-2 0 15,-8-2 0-15,11 4 0 16,-8-2-1-16,6 0 0 16,-6-2-1-16,1 2 0 15,-6-2 0-15,8-1 1 16,-11-2-1-16,10 2 3 15,-2-3-1-15,6 1 1 16,-8 0-2-16,14 0-1 16,-14 0 0-16,7 2 1 15,-9 3-2-15,9-3 2 16,-10 3 2-16,10 1-1 16,-2-2 0-16,8 1 0 15,-8 0 0-15,8-2-2 0,-8 0 1 16,-1-1-1-16,-14-3 0 15,11-1 0-15,-12 2 1 16,6 0 2-16,0 2-1 16,9 0 1-16,-12 3 0 15,8-2-1-15,-4 1-2 16,6 1 0-16,-5 0 0 16,3 1 0-16,-8 1 0 0,2 1 2 15,-7 2 0-15,7-2 2 16,-2 1-1-16,11-1 1 15,-2-3-2-15,9 0 0 16,-5 1-3-16,3 1 2 16,-12-2-1-16,7 3 1 15,-9 2-1-15,6 0 3 16,-1 0-1-16,14 0 0 16,-8-2-1-16,13 0 1 15,-9-3-1-15,5 2-1 16,-12-2 0-16,10 0 1 15,-13 1 0-15,9 1 1 16,-8 1 0-16,12 4 1 16,-10-1-2-16,9 4 0 15,-6-2-1-15,2 0 0 0,-7 0-1 16,10 0 1-16,-9 1 2 16,10 0 0-16,-2-1 0 15,9 4 0-15,-7-4 0 16,12 2-2-16,-14-4 0 15,9 4 0-15,-11-2 1 16,7 0 0-16,-10-1 1 16,11-3 1-16,-10-4-1 15,11-1-1-15,-14-4 0 0,8 0-1 16,-18-3 0-16,10 5 0 16,-16-2 5-16,11-3 3 15,-10 3 2-15,10-2 2 16,-10-1 0-16,7 0-1 15,-8 3-3-15,3-3 3 16,-7 0-4-16,1 0 4 16,-9 1-1-16,0-1 12 15,-9 5 5-15,-9 0 17 16,-2 0 5-16,-6-1 12 16,-10 3-12-16,3 1 9 15,-1 0-5-15,-3 1 6 16,0 1-16-16,3-2 2 15,-4 2-14-15,-3-1-70 16,-1 3-65-16,-37 7-349 0,-13-3 41 16</inkml:trace>
  </inkml:traceGroup>
</inkml:ink>
</file>

<file path=ppt/ink/ink1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6:21.8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742E26-DDE2-40B6-96AE-6ABCB04F16BD}" emma:medium="tactile" emma:mode="ink">
          <msink:context xmlns:msink="http://schemas.microsoft.com/ink/2010/main" type="inkDrawing" rotatedBoundingBox="21755,16513 22884,3427 23147,3450 22018,16536" semanticType="callout" shapeName="Other">
            <msink:sourceLink direction="with" ref="{0C0904C0-CE99-4E19-A61E-58C50AD63532}"/>
          </msink:context>
        </emma:interpretation>
      </emma:emma>
    </inkml:annotationXML>
    <inkml:trace contextRef="#ctx0" brushRef="#br0">1310 32 971 0,'-14'-16'276'0,"-3"8"69"15,6 0-280-15,0 9-21 16,1 6-27-16,0 12-6 16,4 6-8-16,-4 17 0 15,2 3-1-15,1 15-2 16,-1 3-4-16,-3 6 0 0,3-8-3 16,-4-4 0-16,1-2 2 15,-4-3 4-15,6 1-1 16,-4 32 4-16,5 1 1 15,0 27 2-15,4 7-2 16,1 0 0-16,6-26-1 16,-3 30 0-16,0-24-2 15,2 15 3-15,-5-1-3 0,-2 19 2 16,2-23-2-16,-6 17 1 16,3-17-2-16,-2 17 2 15,1-7-2-15,-6 16 0 16,2-18 0-16,-5 22 3 15,1-15 3-15,-1 19 6 16,3-13 1-16,-3 27 2 16,8-16-3-16,1 21-4 15,4-22-4-15,0 19-1 16,3-20-1-16,5 27-1 16,-7-18 1-16,-4 30-2 15,1-11 0-15,-2 33 0 16,-7-17 0-16,-6 25-1 15,7-15 2-15,-5 32-1 16,0-30 2-16,2 33 0 0,5-25 1 16,-2 15 4-16,-2-19 4 15,2 41-1-15,-1-30 6 16,-7 36-1-16,1-17-1 16,-1 31-4-16,-3-30 0 15,-1 35-5-15,3-13-1 16,-6 42-1-16,4-39-1 15,-7 28 0-15,3-31 0 16,1 11 0-16,-1-38-1 16,-4 25 1-16,4-35-1 0,-3 22 0 15,-1-32 0-15,0 21 0 16,6-30 3-16,-7 12 3 16,7-36 2-16,2 7-2 15,8-34 3-15,-4-9-5 16,12-32-1-16,0-11-2 15,1-34 2-15,-2-11 3 16,2-13 9-16,1-14 8 16,-6-6 6-16,8 2-4 15,-5-1-1-15,1-1-9 16,-6 3-8-16,1 4-5 16,-2-4 0-16,2 1-2 15,2-7 1-15,3 0-5 16,6-7-10-16,0-6 415 0,9-3-818 15,-20-8 399-15</inkml:trace>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5:41.2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C6F4C4-F934-42B4-8B25-C4D04E23EFB8}" emma:medium="tactile" emma:mode="ink">
          <msink:context xmlns:msink="http://schemas.microsoft.com/ink/2010/main" type="inkDrawing" rotatedBoundingBox="2969,17146 23638,17198 23636,17849 2967,17796" shapeName="Other">
            <msink:destinationLink direction="from" ref="{441E7E9E-2CA1-47C1-9344-F55D53651EA6}"/>
            <msink:destinationLink direction="to" ref="{441E7E9E-2CA1-47C1-9344-F55D53651EA6}"/>
          </msink:context>
        </emma:interpretation>
      </emma:emma>
    </inkml:annotationXML>
    <inkml:trace contextRef="#ctx0" brushRef="#br0">-10 437 1060 0,'-10'14'250'0,"7"3"89"15,8-9-311-15,13-5-10 16,9 2-12-16,16-5 0 16,5-7-2-16,24 1 0 15,1 1-2-15,16-6 0 16,0 1-2-16,20 3 1 16,-14 7-1-16,22-1 2 15,-7 9-2-15,12 2 1 16,-10-2-1-16,24-3 0 0,-14-1 3 15,21-5 10-15,-9 2 5 16,24 3 5-16,-12-1 0 16,30 2-2-16,-18 5-11 15,33-7-2-15,-17-3-6 16,27-12-2-16,-20-4-1 0,32-11 1 16,-22-1 0-16,23-4 1 15,-21 6 1-15,25 9 2 16,-28 13-3-16,24 5 1 15,-25 11 0-15,22 9 0 16,-27-7-1-16,23 6 1 16,-27-2 0-16,20-4-1 15,-25-7-1-15,26-4 3 16,-23-3 1-16,25-13 0 16,-24 3 1-16,23-6 1 15,-20 0-3-15,21-4-1 16,-28 12-1-16,31-8 1 15,-28 6-2-15,20 2 1 16,-19-2 0-16,25-4-1 16,-27 4 0-16,30 0 1 15,-18-4-1-15,21-1 1 16,-20 2-1-16,26-6 2 0,-25 1-2 16,25 0-1-16,-26 3 2 15,29 2-1-15,-23 5-1 16,26 0 2-16,-17 2-1 15,30-4 1-15,-28 0-1 16,32-6 1-16,-25-3-3 16,24 1 3-16,-28 0-1 0,25 0-1 15,-36 7 1-15,28 3 2 16,-35 1-3-16,20 5 2 16,-29 2-1-16,25 2 1 15,-33-2-1-15,21 0 1 16,-25-3-1-16,19 3 0 15,-30-3-1-15,23 4 1 16,-22 4 1-16,14-2-2 16,-21 4 1-16,23 4 1 15,-24-1-1-15,18 6 0 16,-20 5-1-16,21 8 3 16,-26 1-1-16,20 4 0 15,-24-7-1-15,16 6 1 16,-30-6-1-16,16-1 0 15,-21 0 0-15,15 0 1 16,-18-3-1-16,18-5 1 0,-23-1-2 16,15 1 2-16,-18 5-1 15,10 0 1-15,-17 1-1 16,17 2 2-16,-20-5-1 16,15-5 2-16,-9-6-1 15,9-2 0-15,-11-5-1 16,10-1 0-16,-15 0 0 15,9-1 1-15,-12 2 0 16,9 4 0-16,-18-1-1 16,7 1 0-16,-15-1-2 0,5-2 2 15,-15-4-1-15,15 0 2 16,-11-2-2-16,12-1 8 16,-11 4 3-16,1-1 8 15,-4 4 2-15,6 1 4 16,-17-2-6-16,4 5-3 15,-6-2-7-15,-6 3 1 16,-15-1-1-16,-2 3 6 16,-16-5-2-16,-3 1 5 15,-10-5-2-15,-3-1 6 16,-7-1-5-16,-3 0 4 16,-4 0-35-16,-25-1-288 15,-10-6-140-15</inkml:trace>
  </inkml:traceGroup>
</inkml:ink>
</file>

<file path=ppt/ink/ink1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5:42.8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1E7E9E-2CA1-47C1-9344-F55D53651EA6}" emma:medium="tactile" emma:mode="ink">
          <msink:context xmlns:msink="http://schemas.microsoft.com/ink/2010/main" type="inkDrawing" rotatedBoundingBox="7187,13761 23361,3726 24574,5682 8400,15717" semanticType="callout" shapeName="Other">
            <msink:sourceLink direction="from" ref="{7DC6F4C4-F934-42B4-8B25-C4D04E23EFB8}"/>
            <msink:sourceLink direction="to" ref="{7DC6F4C4-F934-42B4-8B25-C4D04E23EFB8}"/>
          </msink:context>
        </emma:interpretation>
      </emma:emma>
    </inkml:annotationXML>
    <inkml:trace contextRef="#ctx0" brushRef="#br0">-10 9531 628 0,'-17'-24'261'15,"17"-12"7"-15,16-7-180 16,24-22-3-16,15-7-52 16,33-22-6-16,13-5 1 15,35-26-3-15,3 1-3 0,48-29-5 16,-4 9-3-1,43-33-8-15,-7 15 2 0,45-30-4 16,-13 24 3-16,45-33-8 16,-17 21 3-16,55-28-3 15,-23 25 2-15,49-43-4 16,-21 25 6-16,60-26 0 16,-32 19 0-16,59-37-1 15,-36 18 3-15,72-34-2 16,-47 13 2-16,67-49-2 15,-43 23 1-15,72-40-3 16,-66 30 3-16,66-46-2 16,-57 47 4-16,49-34-2 15,-62 45 5-15,52-32-3 16,-67 50 2-16,38-22-5 16,-62 41 1-16,35-18-3 15,-69 40 2-15,21-14-4 16,-64 36 4-16,4-12-2 0,-70 44 2 15,-9 7-2-15,-63 45 4 16,-28 8-3-16,-57 42 4 16,-15 12-3-16,-36 17 6 15,-7 0-3-15,-12 15 2 16,-4-1-2-16,-11 6 1 16,-5 1-7-16,-14 12-9 0,-14 10-324 15,-8 1 102 1</inkml:trace>
    <inkml:trace contextRef="#ctx0" brushRef="#br0" timeOffset="558.8382">12257 528 892 0,'-31'-21'305'0,"9"-2"42"16,14 7-231-16,19 5-70 15,30-7-22-15,22-3-16 16,46-9-8-16,19-9 1 16,45-11-1-16,6-5-4 15,38-21-17-15,-11-5-3 16,37-18-3-16,-17-12 3 16,25-5 3-16,-29 9 16 0,22-2 4 15,-37 18 2-15,17 13 0 16,-34 22 4-16,9-17 0 15,-33 16 1-15,1 44-1 16,-37 14 2-16,-15 6-6 16,-39 38 3-16,-13 33-3 15,-40-28 3-15,-21 30 0 16,-24 22 0-16,-41 39-2 16,-24 0 3-16,-40 52-3 15,-8-6 0-15,-48 45 0 16,-2-8 3-16,-50 66 1 15,5-11-6-15,-72 86-336 16,20-41 113-16</inkml:trace>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6:06.2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2F3BF8-24F1-4D20-800D-F53D93E1523D}" emma:medium="tactile" emma:mode="ink">
          <msink:context xmlns:msink="http://schemas.microsoft.com/ink/2010/main" type="inkDrawing" rotatedBoundingBox="3741,5310 21606,5476 21576,8677 3712,8511" hotPoints="19695,5114 19872,7816 5040,8784 4863,6082" semanticType="enclosure" shapeName="Rectangle">
            <msink:destinationLink direction="to" ref="{19268DB1-4FCC-4923-AF28-A92A2BEDCC9A}"/>
          </msink:context>
        </emma:interpretation>
      </emma:emma>
    </inkml:annotationXML>
    <inkml:trace contextRef="#ctx0" brushRef="#br0">366 0 752 0,'-26'27'376'0,"-9"3"-29"15,9-11-147-15,-2 0-158 16,13-1-31-16,2 2-5 16,7-12-9-16,3 6-10 15,3 3-8-15,-2 10-13 16,-1 2-5-16,-4 22-7 16,-2 2 2-16,-6 9 19 15,0-7 13-15,-4 10 15 16,3-13 18-16,-1 5 27 15,9-4-7-15,4-1 7 16,4-2-6-16,3 1-8 0,3-6-17 16,6 2-5-16,1 2-6 15,8 7-2-15,1 3-2 16,9 7 0-16,0-2-1 16,11 7-2-16,-1-9-1 15,7 4 1-15,-2-17-1 16,6-1 2-16,-7-10 1 15,5-3 2-15,-1-9-1 16,11 7 1-16,-2-7 0 0,12 3 1 16,2-1-1-16,7 9-2 15,-4-1-1-15,11 9 1 16,-7-1-1-16,12 4 1 16,-3-1-1-16,17 4 2 15,-4-12-2-15,10 1-2 16,-8-7 2-16,12-3 0 15,-16-4-1-15,16 2 1 16,-5-2 2-16,9 1-1 16,-12-2 0-16,19 6 3 15,-12-5-2-15,20 4 0 16,-4-5-1-16,26-1 1 16,-15-8-2-16,28 2 1 15,-22-7-1-15,23 1 1 16,-19-2-1-16,26 4 1 15,-26-1-1-15,19 3 1 16,-22 1 0-16,19 4 1 0,-23-2-3 16,17 4 1-16,-17 1 0 15,20 2 1-15,-16-2-1 16,19 1-1-16,-16-3 1 16,20 0 1-16,-20-8-2 15,20 2 0-15,-22-3 1 16,18 4 1-16,-21-4-2 0,19 11 2 15,-25-10-1-15,20 11 0 16,-15-4 1-16,22 2 0 16,-23-1-1-16,22 4 0 15,-25-6 1-15,16-2-1 16,-18 1 0-16,14-1 0 16,-17-2 0-16,20 5 1 15,-13 2-1-15,14 1 0 16,-13 1-1-16,20 2 2 15,-13-4-1-15,19-5-1 16,-16-4 0-16,25-4 2 16,-14-8-2-16,19-6 0 15,-19-4 1-15,17-3 2 16,-25-2-2-16,18 5 1 16,-27 5-1-16,17 4 2 15,-20 4-2-15,22 5 0 0,-28 0 0 16,25-1 1-16,-25-2-1 15,25-2 1-15,-21-4-1 16,19-2 1-16,-22-3 0 16,22-2 1-16,-24 3-2 15,11-5 1-15,-18 3 0 16,14-3 0-16,-20 1 0 16,12 2 0-16,-18 4 0 15,7-3 0-15,-17 6-2 0,9 0 1 16,-19-2 1-16,15 3 0 15,-12 2-1-15,7-2 0 16,-14 2 0-16,11-4-1 16,-19-2 1-16,11-1 1 15,-12-3 0-15,11-3 0 16,-13 2-1-16,4-6 0 16,-10 4-1-16,8-6 2 15,-16-1-1-15,9-1 2 16,-6 0-1-16,8-4 0 15,-8 6 0-15,13-3-1 16,-16 1-2-16,4-3 2 16,-7 2-1-16,6-4 2 15,-13 3-1-15,10-1 3 16,-5 3-2-16,6-2-1 0,-8 2 0 16,4 3 0-16,-9-2-2 15,-6 2 3-15,-7 2-2 16,2-5 0-16,-9-1 0 15,4 1 5-15,0-8 0 16,2-7 5-16,-5 0 0 16,11-11 3-16,-5-2-3 15,11-1-1-15,-4 1-4 16,4-5-1-16,-7 6-2 0,3-9 0 16,-8 10-1-16,-4-6-1 15,-7 6 0-15,-3 0-2 16,0 8 0-16,-3-5 1 15,-6 2 0-15,2-5 1 16,-4 1 1-16,1-6 1 16,-4 3 0-16,2-1 0 15,-2 8 0-15,0-1 1 16,-3 7-2-16,0-3 1 16,-1 7-1-16,-1-14 1 15,-1 9-2-15,1-14 1 16,1 3-1-16,2-16 0 15,-3 4 0-15,2-20 1 0,-4 7 1 16,-5-13 1 0,-4 15-1-16,-1-6 0 0,-7 12-2 15,-2-1 2-15,-3 17-1 16,-5 2 1-16,-3 9 0 16,-3 4 3-16,-1 8 1 15,-1-10 5-15,4-1 0 16,-3-1 1-16,4 4-3 15,-3-8-4-15,1 6-3 16,-1-5 0-16,5 6-2 16,-4-11 1-16,-2 9 0 0,-5-4 1 15,-3 5-1-15,-9-3-1 16,-2 5 1-16,-6-2 1 16,5 7-1-16,-9 1 2 15,5 2 1-15,-6 1 2 16,2 6-1-16,-9-2 3 15,9-2 0-15,-9-2 1 16,7 6-4-16,-13 2-1 16,1 1-8-16,-11 4-2 15,2 11-2-15,-16-3 1 16,9-6-5-16,-11 9 2 16,9 2 3-16,-20 6 2 15,6-4 0-15,-13 8 9 16,5-6 3-16,-13 3-1 15,18-5-1-15,-21-2 0 16,14 2-2-16,-21 4-2 0,10-4 1 16,-14-3-1-16,10 1-1 15,-22 1 4-15,15-3 0 16,-17 3 0-16,14 1 0 16,-20 0 1-16,17 4-3 15,-20-1-1-15,18-3 0 16,-29 2-1-16,21-2-2 0,-23-2-2 15,19-4 0-15,-28-4 1 16,24 2 2-16,-25 2 2 16,21 0 1-16,-23-4 2 15,17 4 0-15,-22-2 0 16,26-2 0-16,-22-5 1 16,18 6-2-16,-22-6 2 15,31 1 0-15,-33-2 2 16,23-4-1-16,-17-1 0 15,27 0-2-15,-40-3-1 16,27 0-1-16,-25 5-1 16,15-1-1-16,-36-1 0 15,25 7-1-15,-26 1 0 16,17 0 1-16,-32 2 2 16,30 4 0-16,-32 3 1 15,20-4 1-15,-20-4-1 0,23 1-1 16,-31 3 2-16,35-8-2 15,-26 7-1-15,14 7 1 16,-23-3-1-16,27-1 0 16,-38 14 0-16,32-13 1 15,-22 10 0-15,23 2 0 16,-18 0-1-16,28-11 0 16,-30 11 1-16,42-12-2 0,-32-3 2 15,23-1-1-15,-13-6 0 16,23-1 0-16,-38-2 1 15,36 7 0-15,-21-7 3 16,23 4 1-16,-23 9 2 16,39-5 0-16,-29 1 6 15,25 9 3-15,-13 5 12 16,38-11 6-16,-26 4 20 16,31 2 0-16,-9-5 4 15,27-1-13-15,-10 6-9 16,28-6-19-16,-4 3-14 15,26 3-28-15,2-3-65 16,21-5-44-16,23 1-345 16,23-20 44-16</inkml:trace>
    <inkml:trace contextRef="#ctx0" brushRef="#br0" timeOffset="43046.0055">16780 329 479 0,'-9'-26'679'0,"1"0"-421"0,-31-6-213 0,9 1-35 15,-5 8-3-15,6 9-3 16,11 20-2-16,3 1-6 16,-3 10 1-16,5-5 2 15,-6 2 3-15,4-6-9 16,-6 1-74-16,3-9-78 16,-8-2-57-16,0-8-1 15,-8 2 96-15,0-3 124 16,-8-1 136-16,2 3 76 15,-11 4 24-15,4 5-72 0,-9 5-33 16,0-1-55-16,-9 13-11 16,4-3-20-16,-9 3-9 15,8-1-12-15,-2 2-4 16,10-14-10-16,-1 9-5 16,10-4-4-16,-9-3-5 15,10-1 0-15,-11 5-3 16,0-7 1-16,-10 5-1 15,7 2 1-15,-19 6 0 16,8 2 2-16,-14 8 1 16,8 0 1-16,-6 0 0 15,10-5 2-15,-5 0-1 16,12-7-1-16,-12-2 6 16,5-6 0-16,-12 1-3 15,7-6 0-15,-13 1 0 0,11 0-2 16,-8 4-3-16,6 2 2 15,-17 4 2-15,9 1-1 16,-14 3 0-16,5-2 1 16,-9 3-3-16,19-8 0 15,-12 3-1-15,8-7-1 16,-14-1 1-16,7-2 3 16,-14 0-3-16,15-6 5 15,-12 0-4-15,12-1-1 0,-18-5-8 16,11 2-4-16,-19 1-6 15,16 1-3-15,-15 4 1 16,12 4 10-16,-20 1 5 16,15 4 4-16,-18-1 4 15,15-3 2-15,-17 1-3 16,17-3 0-16,-25-4 1 16,13 0 0-16,-13-5-9 15,17-2-2-15,-23-6-10 16,19 1-4-16,-16-3-3 15,3-1 6-15,-24-1-1 16,18 7 7-16,-21 2 4 16,6 3 1-16,-24 3 5 15,21 2 3-15,-20-2 2 16,12 2 2-16,-26-1 1 0,21 4-2 16,-18-5-1-16,11 2 1 15,-22-3 0-15,32-2 0 16,-27 0-1-16,14-1 1 15,-18-2-1-15,30-2-1 16,-39-3-3-16,25 0 0 16,-15-4-3-16,12 6 0 15,-32 2-3-15,32 4 2 16,-20 3 0-16,17 7 4 0,-13-1 1 16,37-2 4-16,-27-1 1 15,26-1 1-15,-15 0 0 16,25-7-1-16,-22 2-3 15,17 3 1-15,-10 0-2 16,15 0 4-16,-30 9-3 16,17-1 4-16,-1 7-3 15,12 6 3-15,-19 13-4 16,30 5-2-16,-6 20 0 16,20-3 3-16,-7 13-2 15,34-6 1-15,-3 12 6 16,17-15 0-16,-1 8-2 15,26-9 3-15,4 7-1 16,22-2-2-16,8 19-4 16,18-1 1-16,7 21-4 0,8-4 4 15,10 19-6-15,7-9 7 16,13 13-4-16,10-15 2 16,23 12-1-16,4-20 3 15,33 0-4-15,5-16 5 16,30 4-2-16,7-15 3 15,39 4-3-15,-2-9 2 16,35 0-3-16,-7-12 2 16,42-3-2-16,-20-11 1 15,41-2 0-15,-16-12 0 0,42 8-3 16,-25-8 1-16,38 9-6 16,-26-2 2-16,37 9-1 15,-35-6 2-15,39 9-1 16,-33-11 6-16,37 4-2 15,-43-8 3-15,57-3-1 16,-40-12 3-16,51-4-1 16,-36-10 4-16,59-7 1 15,-54-3 3-15,50 3 0 16,-47 1 0-16,46 7-2 16,-47 5-1-16,40 10-4 15,-39-3-1-15,44 3-2 16,-43-5 0-16,43-6-1 15,-41-12 2-15,38-10-3 0,-42-7 3 16,32-7-3 0,-44-5 2-16,36-7-2 0,-47 3 2 15,29 0-2-15,-40 3 2 16,24-1-2-16,-41 7 2 16,23-3-3-16,-43 0 2 15,22-7 1-15,-41 0-1 0,9-13 0 16,-38 4 2-16,7-10-6 15,-45 4 0-15,1-19-4 16,-35 7 1-16,-4-25-2 16,-36 2 1-16,-8-21 5 15,-27 19 1-15,-8-3 1 16,-20 13 3-16,-15 0 11 16,-11 18 3-16,-16-8 16 15,-8 6 4-15,-16-3 3 16,-1 10-6-16,-12-12-5 15,1 14-11-15,-16-15-4 16,8 9-3-16,-14-12-3 16,-1 7 0-16,-20-17-5 15,6 14-7-15,-30-7-38 16,-1 20-11-16,-55 17-341 16,4 24 77-16</inkml:trace>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6:39.0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E7C966-7538-4041-A302-2B39C42B852E}" emma:medium="tactile" emma:mode="ink">
          <msink:context xmlns:msink="http://schemas.microsoft.com/ink/2010/main" type="inkDrawing" rotatedBoundingBox="5527,17562 9566,17825 9476,19212 5437,18949" hotPoints="9569,18559 7327,19092 5157,18314 7399,17782" semanticType="enclosure" shapeName="Ellipse"/>
        </emma:interpretation>
      </emma:emma>
    </inkml:annotationXML>
    <inkml:trace contextRef="#ctx0" brushRef="#br0">1509 360 1021 0,'-18'-24'245'15,"-3"2"84"1,-2 5-301-16,-3-1-8 0,-1-2-15 16,-7-6-2-16,-2-1-1 15,-11-11-2-15,-5 4-6 16,-13-6-9-16,0 7-7 0,-21-1-3 15,5 12 2 1,-11 9 17-16,4 14 23 0,-12 14 41 16,14 12 16-16,-10 16 11 15,13 2-7-15,-3 10-15 16,21-6-31-16,0 8-12 16,17-9-10-16,2 1-7 15,14-10-1-15,4 1-4 16,15-10 0-16,10 9-6 15,13-1 2-15,13 11-3 16,7 5 2-16,16 11-1 16,11-9 5-16,19 11 0 15,7-6 2-15,27 3-2 16,-6-12 2-16,24 0-2 16,-7-15 1-16,25 3 0 15,-13-9 2-15,25 5-1 0,-19-2 3 16,25 0-1-16,-16-11 1 15,17-4-3-15,-12-9 4 16,19-7-3-16,-17-3 0 16,19-8-1-16,-20-5 3 15,18-5-3-15,-25 7 1 0,17-9 0 16,-26 1 2-16,13-9-2 16,-29-4 1-16,4-15-4 15,-27-2 0-15,0-21-2 16,-34 4 1-16,-5-17-3 15,-23 1 6-15,-21-17 0 16,-22 11 2-16,-20-14 1 16,-16 9 7-16,-28-2 6 15,-3 15 6-15,-24 6 21 16,6 18 9-16,-32 14 8 16,4 16-5-16,-30 13-2 15,10 10-21-15,-29 6-7 16,16 4-13-16,-23 3-7 15,19-2-10-15,-30-3-10 16,15 1-33-16,-22 4-27 16,23 4-18-16,-26 22-357 15,33 8 97-15</inkml:trace>
  </inkml:traceGroup>
</inkml:ink>
</file>

<file path=ppt/ink/ink1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6:41.1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268DB1-4FCC-4923-AF28-A92A2BEDCC9A}" emma:medium="tactile" emma:mode="ink">
          <msink:context xmlns:msink="http://schemas.microsoft.com/ink/2010/main" type="inkDrawing" rotatedBoundingBox="21823,7098 22549,5919 22689,6005 21963,7184" semanticType="callout" shapeName="Other">
            <msink:sourceLink direction="to" ref="{762F3BF8-24F1-4D20-800D-F53D93E1523D}"/>
          </msink:context>
        </emma:interpretation>
      </emma:emma>
    </inkml:annotationXML>
    <inkml:trace contextRef="#ctx0" brushRef="#br0">152 1055 815 0,'-15'-15'305'15,"4"10"16"-15,3 0-187 16,4 4-107-16,1 1 7 15,-3-2-1-15,20-9 52 47,-7 4-23-47,1 2-47 16,24-35-11-16,10-22 1 0,7-16-4 16,17-19 1-16,-25 8-1 15,8-4 2-15,-6 12-1 16,5-3 1-16,-6 14 0 15,0-6 0-15,-8 14-2 16,2 2 3-16,-12 17-4 0,-1 5 3 16,-14 20-3-16,0 9 7 15,-14 5 0-15,5 4 12 16,-7 0-2-16,1 5 4 16,2 2-7-16,4 3 1 15,0-1-13-15,-6 4 0 16,6-1-5-16,-8 1 4 15,0 1-6-15,-7 4 2 16,-1 3-1-16,-8 10 3 16,-1 0-3-16,-6 14 5 15,1 4-2-15,-4 14 2 16,-1-3-1-16,-3 16 3 16,3-9-2-16,1 4 3 15,5-12 0-15,5 1 0 16,4-20-2-16,1-4 1 15,6-7 0-15,3-6 2 16,2-17-1-16,3 2-1 0,5-3-3 16,0-13-1-16,2 3-3 15,4 5 2-15,3-6 0 16,3-1 0-16,6 7-1 16,10-14-1-16,3-14-3 15,19-17 1-15,0-15 3 16,18-30 1-16,-3-2 0 15,3-12 5-15,-16 13-2 0,-1-1 3 16,-19 21-2-16,-8 15 3 16,-11 22-5-16,-8 18-4 15,-10 24-4-15,-16 33 3 16,-6 16-4-16,-24 32 4 16,-7 11 6-16,-15 22 3 15,0-12 1-15,-3 4 3 16,16-31-2-16,1-10 2 15,16-17-3-15,-6 1 0 16,12-15-3-16,-7 7 3 16,10-7-4-16,3-10 4 15,7-14-3-15,1-3 4 16,7-10-5-16,3-2-27 16,5-1-31-16,14-2-342 0,-4-4 74 15</inkml:trace>
  </inkml:traceGroup>
</inkml:ink>
</file>

<file path=ppt/ink/ink1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7:26.5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9A106B3-9E7E-4C25-8859-A65771550B7A}" emma:medium="tactile" emma:mode="ink">
          <msink:context xmlns:msink="http://schemas.microsoft.com/ink/2010/main" type="inkDrawing" rotatedBoundingBox="13294,5235 13365,12632 12494,12641 12423,5244" hotPoints="13009,5179 13315,9634 12830,14072 12524,9618" semanticType="enclosure" shapeName="Ellipse"/>
        </emma:interpretation>
      </emma:emma>
    </inkml:annotationXML>
    <inkml:trace contextRef="#ctx0" brushRef="#br0">4 1 229 0,'-4'-1'0'0</inkml:trace>
    <inkml:trace contextRef="#ctx0" brushRef="#br0" timeOffset="2824.0979">-31 6 876 0,'-9'8'345'16,"1"-8"12"-16,1 3-195 0,6-1-130 15,-1 3-13-15,2-2-15 16,3 2-3-16,2 0-3 16,-2 6 2-16,0-1-2 15,-3 1 1-15,-1 4 0 16,-6 1 2-16,3 2 1 15,-5 3 1-15,3-6 0 16,1 7 1-16,2 1-3 0,-2-2 2 16,3 0-3-16,1 15 2 15,-1-5 0-15,2 8-1 16,0-2-1-16,0 8-1 16,0-6-1-16,-3 5 2 15,1-10 0-15,-3 8 3 16,2-6 1-16,-2 5 3 15,0-6 1-15,2 9 8 16,2-7 1-16,-4-1 3 16,3-7-2-16,2 7 1 15,0-7-7-15,2 8-2 16,1 2-5-16,2 10 0 16,0-8-5-16,-2 7 1 15,2-7-1-15,0 4 1 16,-4-6-2-16,-1 7 3 15,0-6-1-15,-3 7 1 0,0-5 1 16,1 7 4-16,0-20 9 31,1 2-7-31,-4 37-1 0,3-6-1 16,2 6-2-16,2-3 1 16,1-12-1-16,4-4-1 15,-4 4-1-15,-1-7-1 16,-2 14-1-16,0-15 0 15,-4 6-1-15,-1-19 4 16,1 2 2-16,-4 39 4 16,-4-10 2-16,4 9 3 15,0-3-3-15,8-15-2 16,0-9-4-16,0 9-3 16,0-7-2-16,0 6 0 15,2-6-1-15,-2-1 1 16,0-7-1-16,-5 9 1 15,1-7 0-15,0 9 1 16,2 4-3-16,-1 7 2 16,3-4 0-16,1 8 0 15,-1-8-1-15,4 8 2 16,-1-10-2-16,3 5 1 16,1-10-1-16,1 5 2 15,-5-9-1-15,4 7 1 16,-4-2-1-16,3 2 1 0,-2-3-1 15,-1 7 0-15,2-7 0 16,0 10 0-16,-7-4-2 16,4 4 1-16,-2-12-1 15,0 7 2-15,0-11-1 16,1 8 1-16,-1-10-1 16,0 12 1-16,-1-10-1 0,-1 9 1 15,-1-7 0 1,1 12 0-16,-4-6-1 0,1 11 1 15,-3-9-2-15,1-1 1 16,1-11 0-16,-1 0 1 16,2-11-2-16,0 2 2 15,1-1-1-15,4 2 0 16,0-1 0-16,1 4 0 16,2-8 0-16,1 12 1 15,-3-6-1-15,3 6 1 16,-3-4 0-16,1 17 0 15,-1-14 0-15,-2 12 0 16,1-13 0-16,0 13 2 16,-3-11-1-16,1 9 1 15,5-11-1-15,-1 13 2 0,-2-12-3 16,3 4 1 0,-1-13-1-16,-1 13 1 0,-2-9-2 15,2 6 1-15,3-7-1 16,-1 11 1-16,0-14-2 15,2 6 1-15,-2-6 0 16,0 0 1-16,-1-2 0 16,-2 15 1-16,-2-7 0 15,2 9 1-15,0 1-3 0,2 5 2 16,1-13-2-16,4 6 2 16,-2-12 1-16,1 5-1 15,2-8-1-15,0 5 1 16,-1-7-1-16,3 8-4 15,-1-4 3-15,-1 4 1 16,0-5-2-16,1 1 2 16,-3-3-1-16,1 4 1 15,-6-3-1-15,2 1 2 16,1 3-2-16,-4 0 2 16,3-8-2-16,2 2 2 15,0-5-2-15,0-2 3 16,1-2-2-16,-1-1 1 15,-2-3-1-15,-1 2 1 16,-1-2-2-16,1 3 1 0,1-2-1 16,0 2 0-16,1-3-1 15,1-1 0-15,-1-6-2 16,3 2 2-16,-2-4 0 16,1-1 1-16,1-1 1 15,1 0 0-15,0-4 0 16,3 0 0-16,-1 0 1 15,5-1-1-15,-1-1 0 16,4 1 1-16,0-1 0 0,1-1-1 16,-1 3 1-16,2-2-1 15,-6 0-1-15,4 1 1 16,0 2-1-16,-3-4 0 16,-4 3 0-16,2-1 0 15,-3 1-1-15,-2-2 1 16,-2 4 0-16,1-1 1 15,-9 2 0-15,4 1-1 16,-1 2 2-16,1-1-2 16,1-2 0-16,7-1 0 15,-5 1 0-15,-2-4-1 16,-1 1 1-16,1-2-7 16,-1 0 0-16,-1-1 0 15,4 1 0-15,0-2-1 16,1-1 7-16,-1-3-1 15,0-7-1-15,5-8 1 0,0-6 0 16,4-10 1-16,2-1 1 16,4-6 1-16,-9 1-1 15,5-2-5-15,-7 5-3 16,-3-9-1-16,-3 11-4 16,-1-19-6-16,-5 6 5 15,-4-14 3-15,4 4 1 16,-5-16 4-16,6 12 5 0,-4-14 1 15,4 10 0-15,-4-4 1 16,-1 9-2-16,2-12 1 16,0 10 0-16,5-15 0 15,2 0 0-15,-2-14 0 16,2 11 0-16,-2-15 0 16,-4 14 0-16,-2-17 1 15,6 15-1-15,-2-17 0 16,-1 17-1-16,0-8 1 15,4 12-1-15,-5-20 1 16,-1 14-1-16,3-11 2 16,5 6-1-16,1-6 0 15,2 26 0-15,1-5 2 16,-1 6-3-16,0-11 1 16,1 5 0-16,3-16 1 15,1 3-1-15,5-10 1 0,-3 20-1 16,0-15-12-16,-3 9-1 15,-2-7 0-15,-5 8 0 16,4-18 0-16,-2 16 13 16,3-1 0-16,-2 9 0 15,2-13 1-15,-1 12-1 16,3-10 1-16,-1 4-1 16,1-5 0-16,-3 19-1 15,-1-6 1-15,-3 14-1 0,-3-14 2 16,-1 4-1-16,-3-15 1 15,1 7 0-15,0-14 0 16,0 19-2-16,1-10 0 16,-4 5-1-16,1-10 2 15,0 17 0-15,-2-9 0 16,1 15 0-16,-1 5 2 16,1 8-3-16,-7-3 1 15,2 9-1-15,-4-4 0 16,-4 8 1-16,1-2 0 15,0 0 1-15,0-8 0 16,-3 3-1-16,10-8 0 16,-2 7 0-16,-2-4 0 15,0 12 0-15,7-9 0 16,-5 17-1-16,7-5 1 0,1 10-1 16,0-7 1-16,2 13 0 15,3-6 0-15,-8 5 1 16,3-3-1-16,3 14 0 15,-3-5 1-15,-1 10-1 16,-1 6 2-16,-1 2 2 16,-3 0 4-16,0 5-1 15,1 0 2-15,2 0-1 16,-2 3-2-16,0-2-5 0,-3 2 0 16,-1-2-2-16,-3 1 2 15,0-1-1-15,-3 4 3 16,2-1-2-16,-8-2 2 15,2 2-3-15,-7 3 2 16,2-3 1-16,-7 2 6 16,4 4 1-16,-9-1 9 15,9 1 1-15,-7-1 2 16,8 2-2-16,-1-1-1 16,7-2-9-16,8-2-17 15,5-3-35-15,12-23-401 16,8-9 108-16</inkml:trace>
  </inkml:traceGroup>
</inkml:ink>
</file>

<file path=ppt/ink/ink1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7:32.7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17AEEE-6F98-4174-A8D2-B3AE1CA97F5E}" emma:medium="tactile" emma:mode="ink">
          <msink:context xmlns:msink="http://schemas.microsoft.com/ink/2010/main" type="inkDrawing" rotatedBoundingBox="11965,4983 11976,12846 10778,12847 10766,4985" hotPoints="11712,3759 11969,8969 11467,14161 11210,8951" semanticType="enclosure" shapeName="Ellipse"/>
        </emma:interpretation>
      </emma:emma>
    </inkml:annotationXML>
    <inkml:trace contextRef="#ctx0" brushRef="#br0">389 41 575 0,'-5'-11'318'0,"2"-2"-7"16,-4 6-136-16,6 6-45 16,-4-4-64-16,5 3-17 15,-2 2-29-15,4 0-11 0,-2 5-8 16,3 11 0 0,0 7 0-16,2 13 0 0,2 11 1 15,-1 13 2-15,1 3 0 16,-1 12 2-16,-1-7 2 15,-2 8 7-15,2-8-1 16,-2 10 1-16,4-5-2 16,1 16-1-16,2-4-6 15,3 14-1-15,-2-13-5 16,0 9 2-16,-3-15-2 16,-1 6 3-16,-2-13 3 0,0 6 3 15,-1-9 1-15,0 8 2 16,1-9-2-16,-1 1 1 15,1-10-3-15,2 7 3 16,-1-12-3-16,1 5 1 16,-2-3-4-16,1 11 0 15,-3-8-4-15,4 10 2 16,-1-9-3-16,1 9 0 16,-2-13 1-16,1 6 1 15,-4-5-2-15,-1 10 2 16,1-8-2-16,-2 15 2 15,0-5-2-15,2 9 1 16,-1-11 0-16,3 7 4 16,0-18-1-16,1 9 4 15,2-7 0-15,-1 10 1 0,1-5-3 16,-2 12-1-16,-2-6-2 16,0 8 1-16,-1-12-2 15,-4 9 1-15,0-9 0 16,-1 2 0-16,-2-8-3 15,1 7 6-15,-1-4 1 16,1 2 6-16,1-2 0 16,2 7 1-16,-1-8-3 0,0 6-3 15,2-7-7-15,0 9 1 16,0-10-1-16,0 10-1 16,-1-5 0-16,1 6 2 15,-2-3-2-15,2 13 3 16,2-11 0-16,-1 6 3 15,1-11-3-15,-2-2 3 16,0-19-4-16,-3 6 1 16,-1-6-3-16,-2 8 2 15,-1-10-2-15,1 20 5 16,-1-8-1-16,3 10 1 16,-3-7-2-16,2 16 3 15,-1-16-5-15,1 9 1 16,-2-9-1-16,1 8 1 15,-2-11-2-15,-2 4 2 0,2-6 2 16,-2 5 5-16,4-10 1 16,-1 6 0-16,1-4-1 15,1 0-2-15,0-9-6 16,-3 10 0-16,1-3-2 16,1 9 6-16,1-1 0 15,2 11 6-15,4-14 0 16,3 10 3-16,2-12-5 0,4 4-2 15,0-7-5-15,3 6 0 16,0-4-3-16,-2-2 1 16,-5-7-1-16,3 4 6 15,-8-7-5-15,-1 9 3 16,-1-1-1-16,-3 12 1 16,-4-8-4-16,0 6 3 15,3-10 3-15,-1 4 2 16,1-12 0-16,2 7 2 15,1-10-2-15,0-1-3 16,2-8-4-16,2 1 1 16,0-13-2-16,3 5 3 15,-2-5-4-15,2-6 1 16,-1-4-2-16,5 5 4 16,-1-11-3-16,0 3 6 15,2 1-2-15,-2 1 4 0,-3-4-5 16,4 2 3-16,-1-1-6 15,4-2 5-15,1 4-3 16,6-4 2-16,-3 3-2 16,5-2 3-16,1 1-5 15,3-4 3-15,-2-2-3 16,5-1 3-16,-12 2-8 16,2 1-1-1,14-8 2-15,-6 2-4 0,3-1 4 16,-6 2 0-16,-13 1 5 15,3-1-2-15,-3-3 5 16,-4 3-1-16,1 2 4 16,1 5-6-16,-3 0 7 15,-1 1-7-15,3 0 3 16,-4 2-5-16,-5-3 7 16,6 2-7-16,-6 1 4 15,4-2-4-15,-2-3 0 16,3 0-5-16,-5-11 0 15,2-7-6-15,0-11-5 16,0-3 1-16,2-15 3 16,-4 3 0-16,7-4 9 15,-6 7 5-15,1 1 4 16,0 6-4-16,4 2 5 16,0 3-5-16,-4-8 0 0,5 4-1 15,1-10 3-15,-4-3-3 16,4-10 2-16,4 4-1 15,-5-11 2-15,3 13-2 16,2-13 1-16,-6 11 0 16,1 3 3-16,0 10-3 15,-2 4 0-15,-1 11 1 0,1 1 0 16,-4 4-1-16,1-7 0 16,-2-1 1-16,2-11-2 15,-2 4-1-15,2-14 1 16,-1 6 0-16,-2-12 1 15,1 9-2-15,-5-11 3 16,3 4-2-16,-3-11 3 16,2 8-2-16,0-12 1 15,2 12 0-15,2-6 1 16,2 7-3-16,1-9 3 16,-1 10-2-16,4-7 0 15,-5 8-1-15,0-1 2 16,0 4-2-16,-3-19 0 15,1 7-1-15,1-17 2 16,1-1-2-16,1-4 2 16,3 18 0-16,-1-9 3 0,2 16-4 15,-5-10 4-15,0 6-4 16,0-14 1-16,5 8-1 16,3-13 3-16,1 10-4 15,3-10 3-15,-2 18-1 16,-7-7-4-16,-3 12-6 15,-5-13-2-15,0 11-1 16,-1-10 2-16,-1 7 2 16,1-6 6-16,1 12 3 0,3-9 0 15,2 12 0-15,-2-9 2 16,2 8-2-16,0-15 1 16,2 10-1-16,0-11 1 15,4 5-1-15,4-10 2 16,1 13-3-16,1-10 2 15,1 10-2-15,-2-2 2 16,-1 10-3-16,-4-8 4 16,2 6-1-16,0-12-1 15,-1 1-1-15,-2-17 2 16,3 14-2-16,-2-7 1 16,1 17 1-16,-2-14 0 15,0 17-2-15,-1-15 1 16,0 9 0-16,1-14 0 0,-2 15 0 15,-3-10 1 1,0 11-1-16,-2-2 1 0,-3 13-1 16,-1-12 0-16,1 10 1 15,-3-10-1-15,1 5-1 16,-2-15 2-16,2 14-2 16,-4-5 1-16,3 12 0 15,-4-1 2-15,1 14-2 16,0-2 2-16,-1 19-2 15,3-9 2-15,0 7-3 0,3-10 4 16,1 7-3-16,-1-14 2 16,4 12-2-16,-5 0 2 15,4 8-3-15,-2-3 3 16,5 11-3-16,-6-1 4 16,3 4-2-16,-5 2 5 15,-1 7 2-15,-4-3 12 16,2 3-2-16,-5 1 7 15,5 2-6-15,-12-4 5 16,2 1-13-16,-8-1 10 16,-4 1-8-16,-14-1 12 15,2 2-4-15,-17 2 17 16,2 2-4-16,-18 1 14 16,7 3-6-16,-14 2 4 15,9 3-19-15,-13 5-4 16,8 1-18-16,-2 8-132 0,9 0-389 15</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2:05.7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C68303-ED76-4C56-B35C-613A88372A8F}" emma:medium="tactile" emma:mode="ink">
          <msink:context xmlns:msink="http://schemas.microsoft.com/ink/2010/main" type="inkDrawing" rotatedBoundingBox="826,7560 26861,7441 26874,10266 839,10386" hotPoints="25065,8349 25052,9864 1942,9663 1955,8148" semanticType="enclosure" shapeName="Rectangle"/>
        </emma:interpretation>
      </emma:emma>
    </inkml:annotationXML>
    <inkml:trace contextRef="#ctx0" brushRef="#br0">25160 368 624 0,'-3'9'126'16,"1"0"46"-16,4-2-186 16,3-1-3-16,-8-4-5 15,3-4-5-15,-5-1 13 0,1-2 28 16,-2 0 30-16,3 0 71 15,-5 2 27-15,0 2 20 16,-2-1-20-16,-3 0-17 16,1 4-62-16,-2 0-12 15,1 1-19-15,-5 0-12 16,2-1-20-16,-9 1-18 16,8-1-11-16,-8-4-7 15,6 0 0-15,-5 1 9 16,2-1 14-16,-4 0 17 15,-1 4 13-15,-2-2 13 16,1 3 2-16,-1-3 1 16,0 2-10-16,0-5-5 15,1 1-10-15,-1-4-2 16,0-3-5-16,-2 0 0 0,0-1-3 16,-6-1-5-16,-1 1-5 15,-1-3-1-15,1 3 0 16,-8 0 3-16,1 2 4 15,-4 3 8-15,-5 4 7 16,-2 2 6-16,2 6 5 16,-6-4 5-16,7 0-5 0,-7 1-2 15,6-3-7 1,1-6-6-16,7 5-5 0,-12-3-1 16,3 0 1-1,-7 0 0-15,0 3 1 0,-15-4 2 16,12 4-1-16,-8 0-1 15,0 2-1-15,0 3 1 16,26-3-1 0,0-1 1-16,-60-1 0 15,11 0-1-15,-8 5 1 16,0-3-3-16,22-1 1 16,13 4-2-16,-10-3 2 15,9-5 0-15,-9 3 2 16,4 4-1-16,-14-2 1 15,11 6 0-15,-14 2 0 16,12-4-1-16,-7-1 0 16,10-2-2-16,-15-3 2 15,12 2-1-15,-10-2 5 0,8 0 2 16,-12-2 3-16,18 4-2 16,-13-4 0-16,11-1-5 15,-16 2-1-15,10-3-3 16,-15-1 1-16,9 2 0 15,-12 0 0-15,20 0 0 16,-12-4 2-16,12 1-1 0,-15 1 1 16,14 3 2-1,-16-1-1-15,12 5 0 0,-10 1-2 16,14-1 0-16,-18-6 0 16,9 4-2-16,-12-6-5 15,5 1 0-15,-13 2 0 16,15 3 0-16,-10-4 2 15,14 4 6-15,-14-1 1 16,13-1-1-16,-14 1 1 16,9 1-2-16,-10-4-2 15,13-1-2-15,-16 1 1 16,13-3 0-16,-14-6 2 16,7 7 3-16,-4-1 1 15,18-1 0-15,-15 0 5 16,16 5-1-16,-13-5 5 15,7 6-1-15,-17 2 0 0,18-3-5 16,-20 3-1-16,12 1-5 16,-19-2 0-16,11 2-2 15,-18 3-6-15,13-8-7 16,-18-2-6-16,15-2-3 16,-14-5 2-16,11 0 7 15,-10 10 6-15,14-4 7 16,-15 5 5-16,14 2 2 15,-17 4 6-15,17-6 1 0,-18 4 2 16,13-2-4-16,-22-4-1 16,12-2-7-16,-20-5-9 15,10-1-4-15,-22 3-1 16,21-3 0-16,-14 2 0 16,10 7 8-16,-15 0 6 15,22-4 2-15,-16-2 3 16,15 1-1-16,-20-4 2 15,18-1-4-15,-24 0 0 16,19 5-3-16,-24 0 1 16,16 3-1-16,-18 5 0 15,26 3-3-15,-30 2 4 16,20 2-3-16,-19-1 1 16,26-1-1-16,-25 0 3 0,22-3-3 15,-18 1 2-15,29 2-1 16,-28 3 1-16,27-2-1 15,-22 6 0-15,23-9 0 16,-27 7 1-16,27-2-2 16,-30-2 1-16,26-1 0 15,-19 2-1-15,16-6-1 16,-22 1-5-16,20 4 0 16,-17 1-4-16,13 4-2 15,-23 5-2-15,21-1-1 0,-17-2-1 16,19 5 3-16,-18 6 1 15,28-6 6-15,-8 5 3 16,16-4 2-16,-17-7 3 16,24-6-1-16,-17-1 1 15,11-5 0-15,-6-3-1 16,17-1-1-16,-21-2 1 16,17 1-2-16,-21-3 1 15,8 1-2-15,-19 3-1 16,20 0 0-16,-9 4 1 15,21 4 0-15,-13 2 9 16,25 1 4-16,-14-3 12 16,17 1-2-16,-12-6 6 15,23-7-5-15,-10-2 1 0,17-3-12 16,-17-3 2 0,8 3-7-16,-11 0-2 0,13 0-4 15,-18 3 0-15,15 5-1 16,-13-1 1-16,11 4-1 15,-16-1-7-15,14-4-2 16,-17 1-3-16,17-2-1 16,-12 0 2-16,20-5 6 15,-6-4 4-15,17 0 3 0,-11-5 2 16,15 5 0-16,-13 2 4 16,10 12 0-16,-8 0 0 15,15 9-3-15,-16 5 0 16,13 9-3-16,-11 3 1 15,13 3-3-15,-10 1 2 16,16-1 1-16,1 3-1 16,16 0-1-16,-6 4 0 15,13-4 1-15,-2 5 2 16,6-6 0-16,-7 6 3 16,12-2-1-16,-3 7-3 15,8 0-2-15,2 11-1 16,8-4-1-16,0 4 1 15,8 0 1-15,-2 4-3 16,11-4-2-16,-3 12-8 16,9-5-5-16,6 15-8 15,5-7 2-15,1 2 3 16,12-5 6-16,4 9 5 0,2-16 9 16,5 13 5-16,1-6-1 15,6-1 6-15,-4-9-1 16,10 0 7-16,1-5-1 15,12-1 6-15,-1-6-3 16,17-1 1-16,-3-8-7 0,12 0 0 16,-4-7-6-16,17-6 1 15,-4-5-2-15,19-2 0 16,-3-4-5-16,19-6-2 16,-12-1-2-16,16-4 0 15,-10-1 2-15,19-5 2 16,-15 2 1-16,16-4 3 15,-10 1 1-15,16-3 1 16,-12-1 1-16,20 0-1 16,-7 4-2-16,19-4 0 15,-15 9-2-15,25-4-2 16,-17 2 1-16,17-2 0 16,-18 5-1-16,18 4 0 15,-22-2 1-15,19 3 1 16,-19 1-1-16,22 1 2 0,-18-5-2 15,19 4 3-15,-19 4-1 16,26-3 0-16,-22 3-2 16,25 1 2-16,-25-3-1 15,33-3-1-15,-26 2 0 16,26-2 1-16,-23-3 0 16,35 1 1-16,-33-3-2 15,33 5 2-15,-33 0-1 16,26 8-1-16,-30-3 0 15,26 7 1-15,-30-4-1 0,25 5 0 16,-23-4 1-16,26-2 0 16,-19-4 1-16,27-5-1 15,-14-2-3-15,24-9-2 16,-17 4-3-16,20 1 0 16,-22 4 0-16,15 0 4 15,-21 6 2-15,15 0 1 16,-30 2 1-16,30 13 1 15,-28-9-3-15,29 1-1 16,-25 1 4-16,33-3-1 16,-24-11-1-16,28 1 3 15,-27 0 2-15,27-10-5 16,-26 2-1-16,19-2 3 16,-26 3-1-16,24 2-2 15,-27 5 2-15,16 3 2 16,-16 1-2-16,18-1 0 0,-24-1 1 15,20 2 1-15,-14-2-4 16,18-6 2-16,-23-1 1 16,32 1 1-16,-20-4-3 15,20 1 2-15,-20 7-1 16,27 3 1-16,-31 0-2 16,26 2 1-16,-24 3 1 0,17 1-2 15,-22 2 1-15,20 4 2 16,-24 1-2-16,21-4-1 15,-21 1 1-15,27-7 2 16,-20-4-3-16,28 1 0 16,-18-5 1-16,26-7 1 15,-26 1-2-15,21-2 2 16,-25-5-1-16,20 5 0 16,-32 10-1-16,21-2 2 15,-28 2-1-15,18 1 0 16,-29 1 0-16,21-6 1 15,-28 6-1-15,22 1 3 16,-24-2-1-16,27 0 2 16,-25 2-2-16,23-3 2 15,-21-2-4-15,15 0 1 16,-23 0 0-16,16-1 0 0,-19 1-1 16,10 2 0-16,-15-2 1 15,15 0 0-15,-21 8-1 16,14-6 0-16,-18 0 1 15,15 0 0-15,-18 3-1 16,13-4 1-16,-14 8 0 16,16-1-1-16,-17 3 0 15,7-1 1-15,-12 3-2 16,8 4 1-16,-17-4-1 0,17 0 3 16,-12 0-1-16,14-1-1 15,-12-9 0-15,17 2 0 16,-23-3-2-16,17-4 3 15,-14 2-1-15,10-1 0 16,-11-1 0-16,11 2 0 16,-21 4-1-16,17-2 2 15,-14 3-2-15,8-4 2 16,-10-1-2-16,13-3 0 16,-15-3 0-16,7 1 1 15,-15-1-1-15,5-5 1 16,-12 3 0-16,0-2 0 15,-13-1-1-15,-2-2 1 16,-12 8 0-16,-4-12 0 16,-7 10-2-16,-1-12 0 0,-8-4 0 15,0-9-1-15,-5 5-1 16,-5-17-1-16,-7 8 1 16,-4 1 2-16,-7 9 2 15,-4 0 3-15,-6 5 3 16,-7-1 1-16,-9 1-2 15,-13-8 1-15,0 1-1 16,-11-2-4-16,2 2 0 0,-20-9 0 16,5 5-4-16,-23-20-9 15,1-3-4-15,-19-15-10 16,10 6-3-16,-13-16 0 16,9 20 9-16,-28-3 6 15,4 20 7-15,-32 4-162 16,0 23-150-16,-40 19-9 15</inkml:trace>
    <inkml:trace contextRef="#ctx0" brushRef="#br0" timeOffset="55540.8803">23305-415 944 0,'-31'-44'541'0,"0"0"-520"0,-24 31-15 0,5 7-3 16,3 1-2-16,9 2 3 16,19 0 5-16,-4-1 8 15,4-4 5-15,4 8 4 16,-3-1-2-16,0 2-5 15,2 9-8-15,2 1-6 16,-9-4-6-16,0 6 1 16,-3 3 0-16,2-6 3 0,-7 8 0 15,2-1 3-15,-7 1-2 16,0 0-1-16,-2 10-4 16,0-2 1-16,-4 9-1 15,5 1 2-15,-4 9 2 16,7 1 4-16,-2 1-2 15,7-3 3-15,0 6 0 16,3-9 0-16,-3 4-2 16,1-5 2-16,-4-1-5 15,3-3 0-15,-4 13-3 16,4-5 1-16,-2 7-3 16,4 3 3-16,-1 4 0 15,4-9 1-15,-1 3 0 16,9-8 4-16,-3 4 0 0,4-5 1 15,4 2 1-15,3-1-1 16,-2 0-3-16,3-9-1 16,-1 17-3-16,0-5 3 15,2 10-4-15,1 1 2 16,0 7-2-16,7-16 3 16,-1 8-4-16,6-12 3 15,-1 2-1-15,6-2 1 16,-3 6-1-16,1-11 2 15,1 2-1-15,2-6 2 0,4 1-1 16,-1-6 1-16,5 10-2 16,2-7 1-16,4 8-3 15,-1-8 1-15,11 2-2 16,-1-9 1-16,11 4 0 16,0-6 2-16,7 4 0 15,-7-5 2-15,8 4-2 16,-10-4 3-16,4 5-4 15,-4-1 3-15,9 11-4 16,-7-7 3-16,11 5-3 16,-1-4 1-16,11-10-3 15,-4-7 4-15,12-2-3 16,-10-6 3-16,9 2-2 16,-7 3 4-16,11-6-4 15,-9-2 4-15,18-2-6 0,-5 3 6 16,9-6-3-16,-13 2 3 15,9 0-3-15,-13 6 4 16,1-5-5-16,-6 2 3 16,16 0-4-16,-5-5 3 15,13 0-3-15,-3-9 2 16,11 3-1-16,-13 0 2 16,12-6-2-16,-14 1 4 15,14-2-3-15,-12-5 4 0,5-1-3 16,-13 2 2-16,5-7-3 15,-15 1 2-15,1-1-3 16,-9-4 3-16,7-6-4 16,-12 2 3-16,9-5-1 15,-12 1 1-15,2-5-2 16,-10 2 4-16,1-8-1 16,-10 2-2-16,2-10 1 15,-9 6 2-15,-3-3-3 16,-11 8 2-16,-7-7 4 15,-5 10 9-15,-5-9 10 16,-3 1 4-16,-4-4 0 16,2 9-6-16,1-10-7 15,0 7-10-15,3-3-4 16,-3 1 0-16,-2-8-1 0,-2 9 1 16,-7-7-2-16,-3 3 1 15,-6-10 0-15,3 7 2 16,-7-12-2-16,4 7 5 15,-12-6-5-15,2 6 1 16,-8-7-1-16,-2 11 3 16,-9-6 1-16,7 13 7 15,-10 7 1-15,0 2 2 0,-7-4-3 16,3 5-1-16,-5-6-4 16,7-6 1-16,-17 4-4 15,1 5 3-15,-12-3 0 16,3 6-1-16,-14-2-2 15,17 4 2-15,-2-4-6 16,10 7 0-16,-9-6-4 16,11 7 0-16,-14-1-6 15,1 5 2-15,-14 1-10 16,6 7 4-16,-11 2-1 16,3 12 8-16,-24 7-1 15,12 7 8-15,-13 17 0 16,5-1 1-16,2 6-32 15,27-3-20-15,-18 2-356 16,16-14 83-16</inkml:trace>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7:48.8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619BA2-9754-4C1E-9370-7F338BD3FFBB}" emma:medium="tactile" emma:mode="ink">
          <msink:context xmlns:msink="http://schemas.microsoft.com/ink/2010/main" type="inkDrawing" rotatedBoundingBox="3690,15035 4230,12345 5886,12677 5346,15368" hotPoints="4737,15350 3807,14175 4686,12962 5616,14137" semanticType="enclosure" shapeName="Ellipse"/>
        </emma:interpretation>
      </emma:emma>
    </inkml:annotationXML>
    <inkml:trace contextRef="#ctx0" brushRef="#br0">1469 0 917 0,'-42'17'320'0,"-2"1"29"0,-3 1-216 16,6-6-110-16,-3 0-4 16,10-5-14-16,-6-3 0 15,1-3-4-15,2 1-2 16,6 0-2-16,-3 5 0 15,1 3 2-15,1 9 0 16,4-2 1 0,2 1 1-16,-37 27 2 15,0-1-2-15,-5 10 3 16,3 0-2-16,11-8 4 16,7-3-4-16,-5 8 2 15,7-8 0-15,-5 3-1 16,9-3-2-16,0 11 0 15,9-8 2-15,-4 11 2 16,6-6 0-16,-5 13-1 16,6-8 3-16,-2 19-1 15,9-6-4-15,-1 19 1 0,2-6-2 16,0 11 0-16,1-16-1 16,7 3 4-16,4-15 0 15,2 6 10-15,7-14 0 16,7 7 2-16,2-3-2 15,13 7-2-15,0-7-10 16,12 9 0-16,2-6-2 16,13 5-1-16,-6-8 2 0,11 4-1 15,-2-11 2-15,8 2 1 16,-2-10 2-16,17 2-2 16,-4-17 0-16,10 4 0 15,-4-12-3-15,2-3 1 16,-11-8-1-16,5-1-1 15,-16-9 0-15,6-6-1 16,-11-10-1-16,6-12-1 16,-7-2 1-16,4-17-1 15,-8-3 1-15,0-13 0 16,-8 3 0-16,1-8-1 16,-5 2-1-16,2-12 1 15,-6 9-2-15,3-19 2 16,-7 3 2-16,-2-17-1 15,-6 13 3-15,4-24-4 0,-4 14 0 16,1-18-2-16,-2 17 2 16,-1-13-2-16,-7 19 5 15,0 0 0-15,-5 16 3 16,-7-2-1-16,-1 13 0 16,-4-4-1-16,-6 7 1 15,0-3-2-15,-9 6 3 16,-9-9-1-16,-10 7 2 0,-17-4-2 15,-5 8 1-15,-7 6-9 16,3 14-13-16,4 10 59 16,15 7-412-16,7 22 146 15</inkml:trace>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7:50.1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32D817-559D-45C4-B499-C9C8FCF948DC}" emma:medium="tactile" emma:mode="ink">
          <msink:context xmlns:msink="http://schemas.microsoft.com/ink/2010/main" type="inkDrawing" rotatedBoundingBox="6210,15416 6322,12378 7812,12434 7700,15472" hotPoints="7455,12681 7734,14384 6670,15744 6392,14040" semanticType="enclosure" shapeName="Ellipse"/>
        </emma:interpretation>
      </emma:emma>
    </inkml:annotationXML>
    <inkml:trace contextRef="#ctx0" brushRef="#br0">661 266 571 0,'-25'-7'376'0,"3"-1"-70"15,-1-2-57-15,-1-1-227 16,-5-4-13-16,7 6-7 15,-2-3 1-15,-2 4-1 16,-3 5 6-16,5 6 3 16,-9 7 9-16,1 4-1 15,-2 16 4-15,3 4-5 16,-3 13 3-16,6 8-2 0,-1 10 13 16,8 1 3-16,1 12 13 15,6-7-3-15,4 11-3 16,9-8-14-16,2 12-7 15,6-8-13-15,-1 13-8 16,-1-12-7-16,-2 17-13 16,-1-10-5-16,-9 19-2 15,-2-9 3-15,-6 14 8 16,-1-9 11-16,-8 8 10 16,6-15 7-16,-5 1 12 15,7-12 1-15,3 3 4 16,10-16-2-16,-7 3-5 15,15-8-11-15,-5 4-5 16,5-9 0-16,3 9-1 16,1-8 2-16,8 7-1 15,5-9 2-15,16 2-2 0,2-9-2 16,17-5-3-16,-4-11 2 16,17-10-2-16,-7-12-1 15,12-14 0-15,-8-11-1 16,2-15-4-16,-10-3 0 15,2-15-1-15,-7 4 2 16,7-7 1-16,-7 0 2 0,4-12 0 16,-6-1 1-1,0-10-2-15,-6 12 0 0,4-13 1 16,-5 7 1-16,2-4 1 16,-3 7 2-16,0-12 0 15,-12 13 0-15,7-7-2 16,-6 9 1-16,-2-15-2 15,-9 6 0-15,-1-24-4 16,-9-3 0-16,-6-34-6 16,-6 0-5-16,-10-34-2 15,-1 11 2-15,-10-14 1 16,-2 32 7-16,-6 0 5 16,6 40 5-16,-9 15 1 15,3 30 6-15,-12-1 3 16,-1 18 5-16,-15-8-1 15,-1 4 3-15,-25-11-9 16,-3-1-15-16,-19-16-36 0,-1 0-19 16,-22-1-21-16,15 21-2 15,-15 39-80-15,12 50-199 16,-43 101 60-16</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8:22.7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3033E0-310B-4E4E-A3A5-B731AC444E3D}" emma:medium="tactile" emma:mode="ink">
          <msink:context xmlns:msink="http://schemas.microsoft.com/ink/2010/main" type="inkDrawing" rotatedBoundingBox="12249,1088 21684,1258 21654,2932 12219,2761" hotPoints="23112,2110 17246,2590 11450,1565 17316,1085" semanticType="enclosure" shapeName="Ellipse"/>
        </emma:interpretation>
      </emma:emma>
    </inkml:annotationXML>
    <inkml:trace contextRef="#ctx0" brushRef="#br0">306 1297 962 0,'-6'2'341'16,"6"1"25"-16,1 0-241 15,11-3-98-15,4 0-22 16,13-6-4-16,5 1-1 16,16-2 3-16,2-4-2 15,20-2 0-15,-9 1-1 0,12-4 0 16,-6 0 1-16,11 3-1 16,-14 5 1-16,17 1-1 15,-10-1 1-15,13 7-1 16,-7 4 0-16,12-3-1 15,-6 5 0-15,20 9 1 16,-6 1-1-16,23-4 0 16,-4 6 1-16,15-4-2 15,-13 0 4-15,18-7-3 16,-15 7 0-16,18 15 2 16,-13 2 0-16,17-7-2 15,-17 14 2-15,16-9 0 16,-17-9-1-16,15-2-1 15,-17 4 2-15,20 0-1 16,-17 0 0-16,18-5 0 16,-13 0 0-16,14 2-1 15,-22-2 1-15,28 1-1 0,-19-8 1 16,22-2 0-16,-18 1 1 16,24-8-1-16,-24-3 0 15,10 8-1-15,19 11 2 16,1-18-1-1,-1 18 0-15,-3 1 1 16,3-1-2-16,-40-3 1 0,14 8 0 16,-18-16 1-16,15 0-1 15,-13-2 1-15,14-10-2 16,-14 4 1-16,16-5-1 16,-14-3 2-16,9-4-3 15,-17-4 3-15,9-6-1 16,-18 4 0-16,10-3 0 15,-16 3 1-15,11 5-1 16,-18 3 0-16,7 3 1 16,-19 5 0-16,9 2-1 15,-18 1 0-15,10-4 0 16,-13 1 0-16,-2-3 0 16,-11 3 1-16,-1-5-1 15,-14 7 2-15,-3-10-1 16,-5 3 1-16,-2 5-2 15,-10-4 1-15,0-4 0 0,-4 3 0 16,-3-24 0-16,0-7 0 16,-1 1-2-16,-4 1-1 15,0-2 1-15,-3 23 0 16,0-6 0-16,-4 5 1 16,2-2 1-16,2 3-1 15,2-7 0-15,-1 7 0 16,3-3 0-16,-1 4-3 15,2-22-9-15,0 6-4 0,2-19 0 16,-4-1-1-16,-1-15 4 16,-7 13 10-16,-5-9 3 15,-7 16 3-15,-3-4 1 16,-1 10 1-16,-7 1 8 16,2 7 4-16,-3 1 13 15,2 9 8-15,0 5 3 16,5 4-5-16,1 2-8 15,4 3-12-15,4 5-13 16,1 2-8-16,-1 0-19 16,0 3-2-16,-2 0-11 15,-3-2 2-15,-2-4 0 16,-3 1 16-16,-5-3 5 16,-3-5 9-16,-6 3 4 15,-2 5 5-15,-10-4 2 0,5 4 1 16,-10 3 1-16,8 2 1 15,-9-3-2-15,4 3-2 16,-16-3-2-16,7-1-3 16,-15-2-5-16,4 4-2 15,-14 1 0-15,8-7-3 16,-15-1 1-16,9 5 4 16,-15-9 0-16,9-4 1 0,-14 9 4 15,6-1 1-15,-20 0-1 16,11 3 2-16,-13 3 1 15,9-2 1-15,-11 5 7 16,11-2 1-16,-15 4 3 16,9-1-3-16,-4 1 0 15,8-4-7-15,-10 6-3 16,18-8-2-16,-13 0-1 16,9-1-3-16,-7-2-2 15,17-4 2-15,-15 3 0 16,10 5 2-16,-16-2 4 15,14 3 0-15,-17 5 0 16,11 1-1-16,-6 0 0 16,13 1-3-16,-10 2 2 15,7-6-3-15,-7 3-2 16,9-9-4-16,-9-5-6 0,15 0-3 16,-12-4-2-16,7-1 2 15,-15 0 4-15,7 4 6 16,-15 3 4-16,17 5 8 15,-15-2 8-15,12 3 2 16,-10 1 6-16,9-4 3 16,-13 2-8-16,22-1-8 0,-11-1-3 15,12 2-4-15,-13-2-10 16,11-1 3-16,-16-1-1 16,13-1 1-16,-8 0 0 15,8 0 6-15,-14-2 11 16,14 5 6-16,-16 4 11 15,9 2 4-15,-1 3 2 16,18-1-6-16,-11-3-6 16,14-3-11-16,-12-1-3 15,11 1-6-15,-14 0-2 16,17 6 3-16,-5 0-2 16,7-1 5-16,-12 5 3 15,13-1 0-15,-10 4-1 16,5 1 0-16,-1 5-6 15,19-1-7-15,-5-2-9 16,11-3-4-16,2-1-2 0,7-2 2 16,-11 1 3-16,8 0 9 15,-9 3 3-15,5 2 3 16,-2 4 1-16,10 0-1 16,0 3 2-16,12-2-2 15,-1 0 0-15,7-9 1 16,3 6 3-16,7-9 3 15,0 11 7-15,6-4 8 16,3 3 1-16,5-8-2 16,1 2-4-16,9-7-6 0,-4 7-9 15,3 1 1-15,-6 12-4 16,4 9 4-16,-10 10-5 16,2 5 4-16,-4 13-2 15,4 0 3-15,-7 10-4 16,10-3 5-16,-2 9-1 15,2-6 3-15,3-2 2 16,7-18 5-16,-1-5 2 16,6-15 2-16,1-3-2 15,-1-2 1-15,2 5-6 16,1 1-1-16,3 2-6 16,0 10-11-16,5 6-70 15,-15-10-346-15</inkml:trace>
  </inkml:traceGroup>
</inkml:ink>
</file>

<file path=ppt/ink/ink1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8:29.9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D0D78B1-134F-4B7E-BE68-C22386A8FB89}" emma:medium="tactile" emma:mode="ink">
          <msink:context xmlns:msink="http://schemas.microsoft.com/ink/2010/main" type="inkDrawing" rotatedBoundingBox="1796,7780 9849,8220 9731,10393 1678,9953" hotPoints="9546,8311 9451,10185 1701,9792 1796,7919" semanticType="enclosure" shapeName="Rectangle"/>
        </emma:interpretation>
      </emma:emma>
    </inkml:annotationXML>
    <inkml:trace contextRef="#ctx0" brushRef="#br0">210-2 880 0,'-24'2'269'16,"-2"6"50"-16,0 20-241 16,8 12-47-16,2 14-16 15,6-4-11-15,4 18-1 16,3-3 0-16,1 11-4 15,2-1 2-15,-2 25-3 16,1-4 1-16,-7 16-2 16,0-7 3-16,-5 20-1 0,1-8 4 15,1 18-1-15,4-18 1 16,6-4 4-16,6-24-2 16,6-17 1-16,8-27 0 15,11-14 0-15,5-12-2 16,16-6 0-16,-1-9-2 15,13-13 0-15,-6 9 2 32,-30 0-2-32,3 2-1 0,101 6 1 15,-3 4-2-15,21 9 1 16,-1 8-1-16,-34-8 2 16,-4-8-1-16,20-5-2 15,-14-3 3-15,19-3-1 16,-12-2-2-16,17 3 1 15,-15 5 1-15,25 3-2 16,-12 7 1-16,26 10 2 16,-15 2-2-16,33 9 0 15,-23-1 0-15,37 10 0 16,-16-10 1-16,36-3-1 16,-20-10 0-16,33 9 0 15,-21-18 0-15,24 3 0 16,-25-1 0-16,25-5 1 15,-24-3-1-15,20-7 2 0,-22-8-2 16,23 0 1-16,-36 5-1 16,24-13 0-16,-28 9-1 15,12 7 1-15,-33 3-1 16,16-6 2-16,-37 10 1 16,7-2 1-16,-30-3 1 15,2 6 6-15,-22-6 2 16,3 0 3-16,-18-5-3 15,0-8 2-15,-19-10-7 16,-5-19 1-16,-21-13-3 0,-12-27 4 16,-9-4-3-16,-5-24 4 15,-7 9-2-15,-3-3 2 16,2 20-4-16,0-4 5 16,-2 18-1-16,2 5 0 15,-1 11-2-15,3-4 0 16,-3 12-6-16,1-4 0 15,-2 6-2-15,-6-8 1 16,-4 5-1-16,-6-10 1 16,-8 2-6-16,-12-9 1 15,-4 6-3-15,-15-6 3 16,-10 12 0-16,-22-9 5 16,-2 7 5-16,-22-6 8 15,4 9 3-15,-8-6 9 0,13 12 0 16,-24-6-3-16,14 12-9 15,-24-1-6-15,-2 4-12 16,-26 3-5-16,9 2-6 16,-40 9-3-16,11 4 0 15,-35 6 0-15,8 7 5 16,-26 0-1-16,18-8 1 16,-35-3-3-16,22-9 2 0,-42-7 0 15,23-3 6 1,-41-10 3-16,34-1 6 0,-39-6 5 15,31 8 3-15,-33 15-1 16,26 22-2-16,-32 28 0 16,26 25-5-16,-29 15 1 15,44 5-1-15,-10 6 2 16,46-19-4-16,12-9 104 16,51-20-470-16,-27-27 187 15</inkml:trace>
  </inkml:traceGroup>
</inkml:ink>
</file>

<file path=ppt/ink/ink1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8:44.7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5ECE6E-3E81-45F5-AD7F-A8AB65C87DAE}" emma:medium="tactile" emma:mode="ink">
          <msink:context xmlns:msink="http://schemas.microsoft.com/ink/2010/main" type="inkDrawing" rotatedBoundingBox="1622,10152 10324,10176 10319,12275 1616,12251" semanticType="enclosure" shapeName="Other"/>
        </emma:interpretation>
      </emma:emma>
    </inkml:annotationXML>
    <inkml:trace contextRef="#ctx0" brushRef="#br0">136 133 945 0,'-21'2'245'0,"-5"9"70"16,5 4-272-16,0 7-20 15,6 1-14-15,2 5-3 16,8-6-2-16,2 9-1 16,1-5-1-16,1 11-1 15,2-1 0-15,-1 16-2 16,0-3-1-16,-3 17 0 15,2-14-1 17,-1 0 21-32,0 53-1 0,4-1 5 15,1 0-2-15,7-4-1 16,6-40-10-16,-3 9-3 16,0-11-6-16,-2 23 2 15,1-10-2-15,-1 12 2 16,-1-3 0-16,3 1 3 15,0-23 3-15,3-3 0 0,-3-14 0 16,-2-5 0-16,1-12-3 16,1 0-1-16,-5-9-1 15,10-5 1-15,-2-1 0 16,8-1 2-16,5-4-1 16,7 2 4-16,1 2-3 15,15 4 3-15,-3-3-8 0,14 4 5 16,0-1-7-16,17 4 1 15,-2-10-3-15,14 6 4 16,-7-7-4-16,14 4 4 16,-10-2-1-16,11 4 3 15,-17-9-3-15,14 4 3 16,-12 1-3-16,14-1 3 16,-7-3-4-16,15 7 2 15,-8-5-3-15,16-3 1 16,-11-4-2-16,14-8 3 15,-4 5-4-15,12-1 6 16,-10-4-2-16,15-3 3 16,-17 7-3-16,15-7 4 15,-14 5-4-15,14 4 3 16,-17 4-3-16,14-4 2 16,-19 8-3-16,23-4 3 0,-20 0-3 15,17-1 2-15,-15-1-1 16,12-6 0-16,-15 0-3 15,14-3 3-15,-20-2-3 16,8 1 4-16,-13-4 0 16,9 0 2-16,-16 3-3 15,16 2 3-15,-15 1-3 16,7 2 2-16,-10 1-2 16,15-3 1-16,-16 4-1 15,16-2 1-15,-6 6-3 0,11 1 4 16,-16-1-3-16,17 2 1 15,-11 0 0-15,11-3 0 16,-8 1 1-16,13 0 0 16,-14-4-3-16,13 3 3 15,-17-4-1-15,10 2-1 16,-11-1 0-16,16 4 3 16,-17-3-3-16,11 2 2 15,-17-2-1-15,8-1-1 16,-16-7-1-16,12-2-1 15,-14-1 0-15,10-2 1 16,-11-3 0-16,3-2 4 16,-14 1 0-16,4-3 1 15,-12 1 1-15,4 1 2 0,-5 5-2 16,9 4 2-16,-10 4-4 16,7 0 1-16,-8 9-1 15,-1 1-1-15,-11-2-1 16,-4 2 2-16,-9-1-2 15,-8-8 3-15,-7-2-4 16,-3-4 3-16,-5 3-2 16,-6-13 5-16,-2-1 0 15,-4-5 8-15,3 2 0 0,-3-6 3 16,4 10-5-16,-4-1 0 16,4 7-9-16,-5-2 2 15,1 3-5-15,-4-5 3 16,7 2-3-16,-7-10 1 15,1 2-2-15,-1-8 2 16,0 4-2-16,-3-4 1 16,-2 6-1-16,-5-4 1 15,-2 5 0-15,-2 0 3 16,-1 7-1-16,0-3 2 16,2 6 3-16,2 1 1 15,4 1-2-15,-1-5 1 16,3 9-3-16,0-4-1 15,0 2-3-15,-5-1-2 16,2 8-6-16,-5-6-6 0,-4-3-1 16,-9 5-5-16,2-4-1 15,-14-5 1-15,-2 5 7 16,-4-1 3-16,6 5 7 16,-7 1 2-16,1 1 2 15,-6 1 1-15,-2 4-3 16,-17-2 1-16,4 0 0 15,-9 0 2-15,4-2 0 16,-8 0-1-16,6 4-1 0,-20-3-5 16,11 3 0-16,-20-1-4 15,7 3-1-15,-10-9-7 16,15 1 0-16,-17-2-10 16,15-3 0-16,-18-2-6 15,9 1 8-15,-14 0 5 16,13 4 9-16,-19 2 5 15,11 6 11-15,-16 3 4 16,10 1 3-16,-8-3 0 16,14 0-1-16,-14 0-4 15,14-1-1-15,-15-1-4 16,11 1-1-16,-15-2 2 16,14 0-1-16,-16 0 1 15,15-1 5-15,-17 0 9 16,12 4 2-16,-16 3 4 15,14 1 1-15,-18 2-5 0,17 4-8 16,-17-2-4-16,20-1-3 16,-18 0-2-16,18-6-1 15,-19-4 0-15,23-3-1 16,-22-4-2-16,18 1 2 16,-18-7 1-16,21 6 0 15,-27-1 1-15,19 6 2 0,-23 4-3 16,17 9 0-16,-22-6 1 15,22 6-2-15,-16-3 1 16,24-3-1-16,-13-7 1 16,22 0-1-16,-14-6-14 15,14-2 168-15,-14-14-506 16,-5-4 210-16</inkml:trace>
  </inkml:traceGroup>
</inkml:ink>
</file>

<file path=ppt/ink/ink1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8:52.4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B418BC-8E7B-4D4B-9E72-337C71721235}" emma:medium="tactile" emma:mode="ink">
          <msink:context xmlns:msink="http://schemas.microsoft.com/ink/2010/main" type="inkDrawing" rotatedBoundingBox="1702,12163 10551,12319 10520,14066 1671,13909" semanticType="enclosure" shapeName="Other">
            <msink:destinationLink direction="with" ref="{203D6963-AA8E-4704-B4F7-45CBA42E9F68}"/>
          </msink:context>
        </emma:interpretation>
      </emma:emma>
    </inkml:annotationXML>
    <inkml:trace contextRef="#ctx0" brushRef="#br0">145-1 742 0,'-17'3'293'0,"-2"13"10"16,-2 12-180-16,5-4-84 0,4 9-23 16,6-6-11-16,4 6-2 15,5-9-1-15,4 7-1 16,-1-2 0-16,-2 8 0 15,-3-1-1-15,-2 14 0 16,-4-3 1-16,-2 15 0 16,-1-9-1-16,0 14 1 15,-2-9 1-15,1 9-2 16,-1-11 2-16,3 11-1 16,4-10-1-16,6 11 0 15,4-6 1-15,4 11-1 16,2-7 2-16,5 2-1 15,-2-18 0-15,2 6-1 16,-2-19 1-16,2 0-3 16,-3-9 3-16,1 3-2 15,0-14 1-15,4 3-4 16,1-7 2-16,10-2 1 0,-1-3 2 16,13-3-1-16,0-5 6 15,9 0-2-15,-5-3 0 16,8 0-2-16,-3 3 2 15,3 5-1-15,-6 1-1 16,11 7-1-16,-6 5 1 16,7 3-1-16,-1 0 0 15,15 2-1-15,-13-4 1 0,14-3-2 16,-3-7 1-16,13-8-2 16,-7-9 0-16,28-10-1 15,-8-6 2-15,13-9-1 16,-15 3 5-16,12-1-1 15,-16 5 0-15,14 3 0 16,-8 12 0-16,19 4-2 16,-8 4 3-16,20 5-2 15,-13 1 0-15,19-6 0 16,-9-2 1-16,12-3-4 16,-14-5 3-16,14-2-2 15,-22 2 2-15,16-5-2 16,-35 5 2 15,-50 7 0-31,1 1 1 0,154-16-3 0,1 3 1 16,-1 2 1-1,-15 4-2-15,-86 12 0 16,2 2 0-16,-25-4 4 16,11 4-5-16,-11 0 4 15,12 1-1-15,-15 3 1 16,10 3-4-16,-13-1 4 15,11 5-4-15,-12-2 4 16,14 0-2-16,-12 7 2 0,14 3-3 16,-13-3 3-16,7 0-3 15,-12-2 2-15,9-1-1 16,-14-4 2-16,10 4-2 16,-10 1 0-16,13 7-1 15,-15-2 2-15,12 6-2 16,-11-2 3-16,11-3-1 15,-10-4 0-15,13-2-1 16,-8-4 1-16,11-3-2 16,-8 1 2-16,4-2-1 15,-5-1 1-15,2-1-1 16,-10-2 1-16,4-1 0 16,-10-5 0-16,2-1-1 15,-6-2 1-15,3-1-1 0,-12 1 1 16,4 0-1-16,-9 0 0 15,1 0 1-15,-6 0 0 16,3-3-2-16,-8-2 2 16,5-1-2-16,-6-4 3 15,3-1-2-15,-1 0 1 16,10-2-1-16,-4 2 3 16,7-2-3-16,-4 4 2 15,1-3-2-15,-10 4 1 16,1-1-1-16,-4 6 0 0,1 0 0 15,-7-1 0-15,3 3 0 16,-4-1 1-16,0-1-2 16,-5-1 2-16,4-1-1 15,-4 3 1-15,3-2-2 16,-2 2 3-16,4-1-3 16,-2 5 3-16,4 0-3 15,-4 4 3-15,-1 1-3 16,-7 4 3-16,2-4-3 15,-3-2 3-15,-7-3-3 16,1 1 5-16,2-6-2 16,-4-2 5-16,1-9-2 15,4-4 4-15,-4-5-4 16,2-1 1-16,4 0-5 16,-2 3 2-16,7 3-4 15,4-1 3-15,5 1-4 0,-4 4 3 16,6 3-2-16,-4 3 2 15,2 3-2-15,-10 3 3 16,3 3-1-16,-8 4-1 16,-2-4 2-16,-4 0 0 15,-4-5 0-15,1-5 0 16,-2-14 0-16,-4-6-2 0,7-11 1 16,-3 1-1-16,1-6 0 15,1 11 1-15,1 5 1 16,-4 9 0-16,3 4 4 15,-4 12 2-15,0-4 1 16,-2 3 2-16,3-3-2 16,0 0-4-16,3-7-3 15,1 4-2-15,1-10-1 16,-4-5 2-16,1-8-2 16,-2 4 2-16,-3-11 0 15,-4 9 1-15,-1 6 5 16,1 9 7-16,-5-1 5 15,1 10 3-15,1 2-1 16,-4 4-3-16,-2 1-9 16,6 4 0-16,1 0-7 15,5 2 2-15,-4-3-3 16,7 3 2-16,-9-3-5 0,-7-2 2 16,-12-3-2-16,2 3 2 15,-24-6-3-15,2 3 4 16,-14 1-1-16,4 1 1 15,-18 4-1-15,10-1 1 16,-14 3-2-16,12-4 3 0,-21 1-1 16,13-3 1-1,-18 1-1-15,7-2 1 0,-20-2-2 16,19 2 2-16,-28-4-3 16,6 1 1-16,-23 4-3 15,8 4 2-15,-24-1-3 16,14 3 6-16,-19-2-2 15,20-4 1-15,-14-4 0 16,12-2 3-16,-18-2-3 16,20 3 0-16,-20-4 1 15,18-1 0-15,-20-4-3 16,17-2 2-16,-20-1 1 16,18 5 3-16,-26 0-4 15,26 10 5-15,-18 10-5 16,25 1 3-16,-18-5-4 15,22 9 2-15,-19 1-4 16,18-2 3-16,-17 6-4 16,14-1 5-16,-17 9-3 0,16-4 4 15,-14 2-3-15,18-10 4 16,-10 8-4-16,15-11 2 16,-12-2-2-16,20-3 3 15,-20 0-4-15,18-3 3 16,-16 4-3-16,10 1 1 15,-15 5-2-15,13 4 3 16,-26 10-6-16,16 7 2 0,-16 10-1 16,16 3 3-16,-17 9-2 15,20-3 5-15,-9-3 2 16,18-15-17-16,-27-27-362 16</inkml:trace>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9:06.9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3D6963-AA8E-4704-B4F7-45CBA42E9F68}" emma:medium="tactile" emma:mode="ink">
          <msink:context xmlns:msink="http://schemas.microsoft.com/ink/2010/main" type="inkDrawing" rotatedBoundingBox="10377,12931 11216,13647 10606,14360 9768,13645" semanticType="callout" shapeName="Other">
            <msink:sourceLink direction="with" ref="{3AB418BC-8E7B-4D4B-9E72-337C71721235}"/>
            <msink:sourceLink direction="with" ref="{77231B85-8E4B-4FC2-AB52-31F5BE554EC9}"/>
          </msink:context>
        </emma:interpretation>
      </emma:emma>
    </inkml:annotationXML>
    <inkml:trace contextRef="#ctx0" brushRef="#br0">458 834 908 0,'-15'-4'329'0,"5"3"26"15,5-2-229-15,2-1-86 16,3 4-27-16,-3-6 3 15,1-5-5-15,-3-7 16 16,-3-2 4-16,-8-15 26 16,0-1-6-16,-7-13 6 15,2 1-15-15,-13-16-5 16,6 6-29-16,-9-17-1 16,5 9-8-16,-12-4 5 15,13 13-6-15,-3-1 11 16,8 16 0-16,0 1 14 15,10 14-3-15,3 2 6 16,6 14-10-16,4 6-5 16,5 7-16-16,11 4-2 15,5 2-6-15,19 10 1 16,10 0 0-16,15 5-1 0,2 1-7 16,16 8 3-1,-9-10-3-15,9 3 6 0,-6-8 2 16,9-4 9-16,-10-8 0 15,11-1 6-15,-4 0-5 16,4 1 12-16,-3-1-46 16,20 14-379-16,-15 2 118 15</inkml:trace>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29:07.7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231B85-8E4B-4FC2-AB52-31F5BE554EC9}" emma:medium="tactile" emma:mode="ink">
          <msink:context xmlns:msink="http://schemas.microsoft.com/ink/2010/main" type="inkDrawing" rotatedBoundingBox="450,13850 22867,13619 22909,17666 492,17897" hotPoints="22234,14871 22119,17982 1271,17212 1386,14102" semanticType="enclosure" shapeName="Rectangle">
            <msink:destinationLink direction="with" ref="{203D6963-AA8E-4704-B4F7-45CBA42E9F68}"/>
          </msink:context>
        </emma:interpretation>
      </emma:emma>
    </inkml:annotationXML>
    <inkml:trace contextRef="#ctx0" brushRef="#br0">176 57 1181 0,'-1'-17'299'15,"4"4"84"-15,17 6-326 16,12-3-58-16,21 4-3 16,9 3-2-16,18 9-9 15,-12 9-17 17,-34-7-3-32,1 0 19 0,111 36-11 15,-13 6-1-15,4 8-1 16,-19-4 3-16,-64-18 10 0,-20-9 12 15,-7-1 7-15,-17-10 10 16,-5 9 12-16,-12-4 0 16,-9 6 4-16,-5-1-3 15,-7 10-1-15,-7-7-9 16,-11 4-1-16,4-4-1 16,-18 5 3-16,-1-10-2 15,-14 1 10-15,2-9 3 16,-13 3 10-16,5-9-7 0,-12 6-4 15,12-3-9-15,-6 15-6 16,11-1-12-16,3 16 1 16,16-5-5-16,5 14-54 15,15 0 184-15,-2-11-543 16</inkml:trace>
    <inkml:trace contextRef="#ctx0" brushRef="#br0" timeOffset="-1512.216">647 682 757 0,'19'-11'491'0,"1"-1"-411"0,-27-12 3 15,4 1-12-15,1 0 7 16,1 11-18-16,1 8-14 16,-2-1-26-16,2 2-5 15,-6-2-12-15,-4 0 1 16,-5 2-6-16,-9-2 4 15,-7-3-3-15,-13-5 3 16,-4-5 0-16,-14-3 21 16,2-1 9-16,-11-1 15 0,6 10 2 15,-8-3 0-15,11 3-19 16,-4 0-10-16,4 0-16 16,-14-8-2-16,9 1-2 15,-15-7 1-15,2 1-2 16,-7-4 2-16,10 1-1 15,-10 2-3-15,14 2-3 16,-20 3-1-16,15 1-5 0,-12 4-4 16,7 3 1-16,-18 7 7 15,20-2 1-15,-10-4 9 16,9 0 5-16,-16 0 10 16,16-2-3-16,-17 9 7 15,8 2-7-15,-6 8 0 16,15-4-11-16,-8 3-3 15,12-3-8-15,-15 3 0 16,7-1 1-16,-14-1 4 16,7-4 2-16,-12 0 5 15,14 0-1-15,-11-6 3 16,6 1-3-16,-11 0 7 16,10 2 1-16,-12-6 8 15,13 8-4-15,-1-3 4 0,18 7-11 16,-9 0 0-1,13 0-8-15,-11 0-2 0,7 3-3 16,-15-4 4-16,8-4-4 16,-3 2 6-16,6-4-1 15,-13-4 4-15,12-2-1 16,-12 0 8-16,7-7-3 16,-2 1 6-16,15-2-6 15,1-2 3-15,15 2-10 0,-11-5 2 16,11 2-6-16,-6-4 4 15,6 4-3-15,0-4 2 16,16 5-4-16,0 1-10 16,13 2-16-16,4 2-48 15,4 5 475-15,5 10-817 16,7 8 395-16</inkml:trace>
    <inkml:trace contextRef="#ctx0" brushRef="#br0" timeOffset="3314.1362">5542 586 1124 0,'-46'-8'250'0,"-5"2"101"0,-11 4-327 16,-1 0-29 0,-10-1-17-16,-8 8-4 15,-18 3-2-15,11 2 3 16,-14 4 5-16,1 3 16 15,-25-4 8-15,7 0 5 16,-22-2 2-16,10 0 0 0,-23-9 8 16,14 1-2-16,-20-8 3 15,15 2-4-15,-28-2 7 16,19 7-7-16,-25-5 4 16,22 4-6-16,-30-2 0 15,22 1-8-15,-26 1-4 16,24 1-12-16,-36-1-5 15,23-2-3-15,-25-7-1 16,25-2 3-16,-35-5 6 16,25 1 7-16,-21-6 3 15,15 7 1-15,-30-4 2 16,38-1-1-16,-32-2 0 16,14 4-1-16,-18-10 0 15,26 3-1-15,-42-6 1 16,35-2-1-16,-18-6 2 0,18 1-1 15,-15-1 9-15,35 3-1 16,-36 5 6-16,25 8-1 16,-21 3 1-16,22 7-7 15,-35 6-1-15,38 3-8 16,-32-3-10-16,22 0-2 16,-21-3 2-16,24-6-1 15,-36-1 5-15,32 4 8 16,-32-2 5-16,16 8-5 0,-18 8 5 15,25-1-6-15,-32 7 3 16,33 3-5-16,-29-3 2 16,25 3-3-16,-22 1 3 15,29-8-4-15,-29 1 5 16,33-1-1-16,-25-7 3 16,22 1-2-16,-27 4 3 15,28-5-4-15,-31 7 1 16,25 5-2-16,-18-2 2 15,22-1-2-15,-24 1 3 16,36-7 1-16,-28-4 5 16,24 3-1-16,-9-8 5 15,28 0-4-15,-34 1 0 16,34-1-7-16,-17-5-2 0,20 2-7 16,-25-4-1-1,32 9-3-15,-12-10 5 0,18 1-3 16,-19-1 9-16,26 8 2 15,-11-12 7-15,12 9-7 16,-22 4 5-16,23 6-5 16,-9-1-19-16,9 9-18 15,-14 1-24-15,22 1-24 16,-7 0-30-16,14-5 19 16,-9-4 65-16,29-1 45 0,-7-2 50 15,16-4 39-15,0-1 7 16,22 3-52-16,-4-1-16 15,20 2-30-15,1 6-7 16,10 9-11-16,-1 9 1 16,12 1-7-16,0 6 1 15,10 3 0-15,-3 2 3 16,9 1 0-16,-1 10 4 16,4 6-1-16,-1 9 0 15,10-4 0-15,0-1 2 16,3-6-2-16,0 1 5 15,6-10-2-15,-13 8 4 16,4-6-5-16,-2 12 4 16,2-1-3-16,-10 10 3 15,8 1-3-15,-7 12 2 16,4-4 0-16,3 15-1 0,5-9-2 16,0 13 3-1,10-3-3-15,4 16 0 0,2-5-1 16,9 24 3-16,2-10-2 15,4 16 3-15,1-10-1 16,4 16 2-16,-1-17-2 16,3 14 2-16,-4-15-3 0,4 4 1 15,0-19-1-15,2 7 1 16,1-16-1-16,1 7 1 16,-2-17-1-16,7-7 4 15,-7-15-2-15,6-1 4 16,-2-13-3-16,2 1 2 15,-2-7-6-15,10 0 3 16,1-8-6-16,18-4 8 16,-1-6-1-16,19 0 4 15,-2-4-2-15,20 0 4 16,-10 0-8-16,14-3 4 16,-7-2-5-16,17-1 2 15,-11-8-1-15,25-1 3 16,0 1-5-16,20-1 5 15,-6-4-3-15,27-4-4 16,-11-4 0-16,21-8 3 16,-11-3-4-16,27-7 3 0,-21 6 3 15,20-1 0-15,-15 5-2 16,29 2 2-16,-21 11-2 16,30 0 3-16,-16 5-3 15,32-2 2-15,-23-1-2 16,31-7 3-16,-19-1-3 15,24-10 3-15,-31-3-3 0,27 4 4 16,-27 1-4-16,16-1 3 16,-18 7-5-16,28 10 5 15,-28-2-4-15,39 10 5 16,-25 3-5-16,29 2 3 16,-19 0-3-16,31 3 5 15,-27-4-4-15,31-2 3 16,-23-1-3-16,30-7 4 15,-30-3-6-15,29-10 3 16,-26 6-2-16,28-4 5 16,-36 8-4-16,37 4 3 15,-32 4-2-15,29 1 2 16,-30 2-4-16,35 1 3 16,-29-5-3-16,35-1 5 15,-30-9-4-15,35 1 3 16,-32-6-3-16,32-4 1 15,-32 2-2-15,27 1 3 0,-30 0-3 16,25 5 4-16,-33 8-3 16,30-4 4-16,-32 9-4 15,32 2 2-15,-34-4-3 16,28-3 3-16,-26 6-2 16,30-12 3-16,-35 3-3 15,34-2 3-15,-24 0-4 16,24-5 3-16,-32 7-3 0,30-2 4 15,-35 5-3-15,22 2 3 16,-35-1-2-16,29 4 3 16,-31 5-6-16,13-2 5 15,-20-5-4-15,29 4 4 16,-32 1-5-16,26-8 6 16,-19 0-4-16,13 0 2 15,-29-3-2-15,19-4 3 16,-39-1-4-16,11-7 2 15,-30 2 0-15,6-1 1 16,-34-1-2-16,2-3 4 16,-26 12-4-16,-5-7 8 15,-23 3-1-15,-1 1 3 16,-14-1-2-16,4-5 3 16,-10 9-7-16,5-4-1 15,-12-1-2-15,0 1 2 0,-11-1-2 16,-4-4 1-16,-9 0-1 15,4-1 0-15,-4-2-1 16,-3-1 4-16,0 1-4 16,-3-6 5-16,-8 7-4 15,-2-7 6-15,-1 3 1 16,1-11 13-16,0-1 1 16,5-14 11-16,1-2-6 15,4-15 4-15,0-3-12 16,6-16 4-16,1 5-9 0,2-11 1 15,1 10-7-15,-1-6 1 16,-4 19-7-16,-5-5 1 16,-5 17-2-16,-5-6-1 15,-8 7-2-15,-2-12-3 16,-2 3-2-16,-3-19 0 16,1 3-3-16,1-11 3 15,1 14 2-15,-4-20 4 16,0 12 1-16,-5-16 7 15,-1 8 4-15,-7-14 5 16,3 20-1-16,-8-4 8 16,0 21-1-16,-8 3 12 15,3 13-1-15,-6 2 0 0,3 14 6 16,-9 2 4-16,8 10-16 16,-19 4 0-16,2 7-4 15,-14 0-13-15,-2 4-9 16,-18 1 3-16,3-1-5 15,-13 0 5-15,2 2-4 16,-34-3 5-16,2 1-3 16,-25-1 3-16,-10 2-13 15,-46-3-49-15,9 4-47 0,-59 9-361 16,-31 4 53-16</inkml:trace>
  </inkml:traceGroup>
</inkml:ink>
</file>

<file path=ppt/ink/ink1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0:10.9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1D199DF-4560-415A-9FCF-C9C36FB0EDD5}" emma:medium="tactile" emma:mode="ink">
          <msink:context xmlns:msink="http://schemas.microsoft.com/ink/2010/main" type="inkDrawing" rotatedBoundingBox="3687,7490 8838,7521 8837,7639 3686,7609" shapeName="Other"/>
        </emma:interpretation>
      </emma:emma>
    </inkml:annotationXML>
    <inkml:trace contextRef="#ctx0" brushRef="#br0">68 9 1090 0,'-34'11'719'0,"16"-6"-619"15,10-2-125-15,0 1 19 0,42-9 6 0,26 8-3 16,14-6 3-16,29 3-3 0,-27-7 6 15,11 2-5-15,-7-3 5 16,16 10-5-16,-11-2 5 16,24 5-5-16,-3 0 5 15,15 3-6-15,-7-3 7 0,22 1-6 16,-11-3 4-16,26 4-4 16,-10-4 4-16,19 4-4 15,-12-3 4-15,27 6-3 16,-22 1 4-16,22-1-5 15,-18-5 3-15,25 0-3 16,-30-5 3-16,27-7-5 16,-22 1 5-16,18-4-3 15,-29 2 4-15,15 2-3 16,-27 6 4-16,11-4-4 16,-24 8 4-16,11-1-4 15,-24 0 8-15,8 0 1 16,-27 1 10-16,0-1 1 15,-18-5 6-15,2-3-7 16,-17-3 1-16,0 3-6 16,-10-4 6-16,-11 1 6 0,-12 6 11 15,-3-1 3-15,-12-2 4 16,-3 3-10-16,-2 7-8 16,-2-8-13-16,-1 8-6 15,2-5-61-15,-4-5-30 16,-6-8-366-16,-5-11 59 15</inkml:trace>
  </inkml:traceGroup>
</inkml:ink>
</file>

<file path=ppt/ink/ink1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0:11.9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25F2C5C-B10E-4458-AA3B-CB4CE6AD646E}" emma:medium="tactile" emma:mode="ink">
          <msink:context xmlns:msink="http://schemas.microsoft.com/ink/2010/main" type="inkDrawing" rotatedBoundingBox="3758,8679 9384,8514 9388,8637 3762,8802" shapeName="Other"/>
        </emma:interpretation>
      </emma:emma>
    </inkml:annotationXML>
    <inkml:trace contextRef="#ctx0" brushRef="#br0">-9 227 583 0,'0'12'474'16,"5"-14"-115"-16,11 1-18 16,9-4-318-16,20 0-19 15,12-2-2-15,19-6-5 0,2 7 4 31,1 1 0-31,85-5 2 16,13-1-6-16,-2 1 7 16,10 4-7-16,-73 4 5 15,21 0-3-15,-13 2 6 16,23 2 2-16,-17 3 13 16,24 0-2-16,-13 0 8 15,21-2-5-15,-9 0-1 0,23 0-11 16,-13 2 0-16,24 0-7 15,-14 0 3-15,22-7-7 16,-16-6 5-16,17-11-5 16,-22-4 5-16,18-8-6 15,-22 5 5-15,4 2-4 16,-24 11 4-16,5 7-3 16,-28 10 3-16,5 8-3 15,-18 2 5-15,1-1-5 16,-19-5 5-16,7-3-4 15,-21-6 2-15,2-6-2 16,-16-1 4-16,1 0 7 16,-23 0 13-16,-4 1 18 15,-16 3 13-15,-4 2 18 0,-11 0 1 16,-2-1 5-16,-4 3-12 16,-2 0-12-16,-3-2-17 15,0 2-32-15,-3 0-85 16,-14-19-419-16,-8-9 92 15</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3:07.4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76BFB3-87BA-4EB4-97F9-CFE647C4829A}" emma:medium="tactile" emma:mode="ink">
          <msink:context xmlns:msink="http://schemas.microsoft.com/ink/2010/main" type="inkDrawing" rotatedBoundingBox="16597,11541 21974,11222 22075,12933 16699,13252" hotPoints="21808,12250 19060,13089 16306,12270 19053,11431" semanticType="enclosure" shapeName="Ellipse"/>
        </emma:interpretation>
      </emma:emma>
    </inkml:annotationXML>
    <inkml:trace contextRef="#ctx0" brushRef="#br0">4759 210 999 0,'-11'-7'250'0,"-2"-1"79"16,3 5-291-16,0-7-6 15,1 4-13-15,-1-4 6 16,-1 4 32 15,4 2 10-31,2 1-36 0,-22-7-3 16,1 5-8-16,-10-4-5 15,4 1-9-15,6 4-3 16,6-4 0-16,-12 3 2 16,2-1-2-16,-10-4 7 15,-1-4 6-15,-12 1 12 16,7 0-1-16,-5 0 3 15,2 5-7-15,-5 1-7 16,4 4-14-16,-10-2-3 16,8 5-2-16,-11-3-1 0,1 4 0 15,-17-1 1-15,6 4 0 16,-20 0 4-16,9 3 2 16,-10-5 2-16,16 1 1 15,-11-5 3-15,6-1-2 16,-19-7-1-16,8 5 0 15,-15-3 2-15,10 3-2 0,4 7-1 16,13 1-4-16,-3-1-5 16,8 1-12-16,-7 0-10 15,-2-1-3-15,-15 3 2 16,7 3 6-16,-11 2 9 16,3-4 12-16,-18 2 5 15,14-6 2-15,-15 0 1 16,7 6 2-16,2-2-2 15,25-1-1-15,-16 5-2 16,26-4-4-16,-5 4-3 16,8 5-5-16,-9 7-1 15,17 7-3-15,-12 17 2 16,16-2 3-16,-6 6 7 16,10-3 3-16,-11 3 2 15,9-6-2-15,-9 10-1 16,10-1-3-16,-1 7 0 15,20-11-1-15,6-1 0 0,14-14 0 16,7 2-2-16,13-8-3 16,10 12 0-16,9 2 0 15,19 14 1-15,6-3 1 16,19 14 4-16,2-7-1 16,14 6 0-16,-4-7-1 15,17 2-1-15,-6-14-1 16,15-1 2-16,-2-12 0 0,16-5 2 15,-11-6-1 1,21-1 1-16,-9-5 0 0,29 4 1 16,-12-4-1-16,24 3 1 15,-14-4 0-15,25 2 1 16,-15-3-2-16,24 1 2 16,-12-3-2-16,28 0 1 15,-21-7-1-15,24-12 2 16,-19-10-2-16,24-9 0 15,-29-10-2-15,20-9 2 16,-27 3-1-16,17-4 1 16,-35-1-1-16,11-1 2 15,-30 7 0-15,5-2 1 16,-28 8-2-16,10-2 1 16,-24 7-1-16,-2-10-1 15,-19 0-3-15,1-15 1 0,-20-1 0 16,-4-10 2-16,-13 0-3 15,-10-3 5-15,-17 7 2 16,-12-3 4-16,-13 14 5 16,-11 0 17-16,-5 11 5 15,-13 5 8-15,-5 14-3 16,-23-10-1-16,-4 7-14 16,-30-5-8-16,0 4-10 0,-24-15-10 15,4 10-12 1,-37-15-27-16,7 3-16 0,-47-23-48 15,-10-11-329-15,-66-13 88 16</inkml:trace>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0:16.5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8336CB4-952D-4A67-A486-FB93DA5F8021}" emma:medium="tactile" emma:mode="ink">
          <msink:context xmlns:msink="http://schemas.microsoft.com/ink/2010/main" type="inkDrawing" rotatedBoundingBox="21187,9575 21196,14111 21008,14112 21000,9576" shapeName="Other"/>
        </emma:interpretation>
      </emma:emma>
    </inkml:annotationXML>
    <inkml:trace contextRef="#ctx0" brushRef="#br0">185 25 905 0,'-8'-26'199'0,"-4"20"85"15,-1 7-266-15,4 12-6 16,4 5 4-16,0 14 7 16,-2 12 7-16,-1 24 6 15,3 17 6-15,-3 30 4 16,-5-3 1-16,-3 37 1 15,-3 12-3-15,-1 35-6 16,-1-11-10-16,8 34-10 16,10-39-7-16,14 8-9 0,7-23 2 15,5 33-5-15,-2-15 3 16,3 58-5-16,-13-11 5 16,-1 33-5-16,-5-25 4 15,-8 15-4-15,-2-45 7 16,5-7-3-16,-8-46 6 15,9-17-1-15,3-45 4 0,-6-12-2 16,-3-31 5-16,7-13 3 16,-7-15 6-16,7-11-6 15,-2-8 4-15,3-4-10 16,2-6 0-16,0-1-6 16,-5 0 5-16,6-4-9 15,2 4 7-15,-3 2-10 16,-3 3-21-16,7 1-387 15,-5 0 119-15</inkml:trace>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0:19.9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BC4B0D-4CF7-4A2B-8700-51FAC11B5E97}" emma:medium="tactile" emma:mode="ink">
          <msink:context xmlns:msink="http://schemas.microsoft.com/ink/2010/main" type="inkDrawing" rotatedBoundingBox="17857,5189 28645,5153 28651,6712 17862,6748" hotPoints="28455,5037 28518,6238 18021,6788 17958,5587" semanticType="enclosure" shapeName="Rectangle"/>
        </emma:interpretation>
      </emma:emma>
    </inkml:annotationXML>
    <inkml:trace contextRef="#ctx0" brushRef="#br0">281 1454 1269 0,'-21'6'357'0,"0"-4"91"16,8 0-361-16,6-2-23 15,4 0-34-15,11-2-21 16,5-3-6-16,15-1-6 16,6-1-2-16,18-1 0 0,-4 0 10 15,17 0-5-15,-14 0 2 16,7-4-3-16,-3 4 4 16,8-3-5-16,-7 0 4 15,17-4-4-15,-9 4 2 16,11-4-2-16,-10 4 4 15,13 1-3-15,-13 3 3 16,6-1-2-16,-6 2 1 0,13 1-1 16,-15 0 2-16,16 2-5 15,-6 3 5-15,15 5-3 16,-13 0 3-16,12-2-5 16,-9 0 5-16,13 0-3 15,-18-1 2-15,11-2-3 16,-11 2 5-16,8 4-6 15,-14-1 3-15,11 3-2 16,-17 3 4-16,4 6-5 16,-11-1 7-16,7 3-5 15,-6-1-2-15,12 5 2 16,-2-5 3-16,14 1-5 16,-2-3 6-16,5 2 0 15,-4-6-1-15,10 1-5 0,-12-5 5 16,8 1-5-1,-4-2 5-15,11 1-5 0,-5-1 6 16,13 1-7-16,17-2 4 16,-1 1 2-1,2-6-4-15,2 1 4 16,2-4-4-16,-28-3 5 16,14 1-6-16,-15-3 6 15,15-3-5-15,-14 2 3 16,19-2-3-16,-7-3 4 0,12 4-6 15,-17-1 7-15,16-1-6 16,-17 3 5-16,11 3-4 16,-8 3 5-16,7 4-6 15,-14 3 7-15,12-1-6 16,-11 1 3-16,18 0-2 16,-9-5 3-16,17 0-5 15,-15-5 5-15,14-1-4 16,-17-4 3-16,16-3-4 15,-11 0 5-15,14 0-6 16,-19 2 6-16,19-2-4 16,-19 5 3-16,11-4-3 15,-9 6 5-15,14-4-5 16,-20 2 5-16,14-2-4 0,-14 2 2 16,12-3-3-16,-10-1 4 15,15-2-6-15,-15 2 5 16,10-4-4-16,-13 5 5 15,7-2-3-15,-15 5 4 16,11 1-5-16,-16 6 4 16,6 2-3-16,-19 3 3 15,10 2-3-15,-17 2 4 16,6 0-3-16,-9-1 3 0,13-2-4 16,-11-2 3-1,13-1-5-15,-12-2 6 0,7-4-5 16,-9 3 4-16,-3-3-2 15,-10 3 3-15,2-2-5 16,-9 3 4-16,1 1-3 16,-6 1 4-16,5 1-4 15,-10 0 5-15,5 1-4 16,-7-4 2-16,3 0-2 16,-9-2 2-16,-2-3-2 15,-5 2 2-15,-1-2-2 16,-7 3 4-16,4-3-4 15,-5 2 4-15,-2-3-4 16,-5-1 3-16,5-6-5 16,2-1 4-16,0-6-6 15,-1 2 7-15,4-8-7 16,-1 0 4-16,-2-9-11 0,-4 2 1 16,4-12-8-16,-4 4 7 15,1-11-3-15,-9 7 12 16,-3-10-1-16,-6 8 9 15,-7-5-3-15,-3 10 8 16,-3 0 1-16,1 8 4 0,-1-2-4 16,3 7 2-16,1-4-8 15,5 4-2-15,2-2-5 16,4 7 1-16,-1-5-4 16,0 8 5-16,-3 0-4 15,0 8 4-15,-3-4-4 16,0 11 5-16,-5-2-2 15,1 4 4-15,-2-4 0 16,1 10 9-16,-2-2-3 16,5-2 4-16,-1-1-3 15,2 5 0-15,-1-5-7 16,4-1 2-16,-4 6-8 16,0-2 4-16,-6 2-6 15,1 1 4-15,-9-2-6 16,1-4 7-16,-15 2-7 15,1-1 6-15,-18-5-5 16,1 9 7-16,-16 5-6 0,10-4 7 16,-11 2-4-1,11 8 7-15,-10-10-6 0,8 0 4 16,-14 0-6-16,7-4 4 16,-17 1-14-16,7 0 4 15,-20-5-10-15,8 5 9 16,-10 1-8-16,7-9 13 15,-23 2-3-15,10-1 10 16,-15 1-5-16,7-2 8 0,-22 5-7 16,14-2 3-16,-18 3-4 15,11-1 3-15,-18-7-5 16,17-1 4-16,-23 1-3 16,17-3 5-16,-17 0-3 15,3 2 2-15,-21-1-1 16,21 3 3-16,-19 0-4 15,7 0 4-15,-15 5-3 16,22 4 4-16,-19 0-4 16,16 4 4-16,-20-1-4 15,30-1 3-15,-20-2-6 16,18-2 5-16,-23-1-6 16,24-2 2-16,-24-3-5 15,16 1 4-15,-22-1-2 16,24-2 5-16,-19-1-2 0,18 3 6 15,-23-2-3-15,32 1 1 16,-24 0-4-16,19 1 5 16,-14 2-5-16,29 3 3 15,-11 1-3-15,25-5 6 16,-10 1-4-16,20 3 1 16,-8-4-2-16,13-3 4 15,-1 9-6-15,21 4 5 0,-4-3-3 16,14-2 3-16,-6 6-5 15,14-3 3-15,-11 1-3 16,16 0 4-16,-2 6-5 16,11-3 5-16,-7 3-2 15,9 0 2-15,-5 5-4 16,5-5 5-16,-1 3-5 16,14 1 2-16,0 1-2 15,14-2 4-15,2 2-4 16,8 1 5-16,2 3-3 15,8-6 2-15,-1 5-6 16,11 1 6-16,-2 4-7 16,3-7 6-16,0 9-6 15,5-5 6-15,-3 6-6 16,0-6 8-16,1 16-6 16,-1 2 6-16,-5 14-5 0,4-1 6 15,6 19-8-15,6-5 6 16,12 16-5-16,6-2 5 15,9 10-4-15,1-9 9 16,1 11-6-16,-4-16 3 16,-3 2-4-16,-7-15 2 15,3-3-3-15,-11-18 4 16,-4-7-3-16,-3-16 4 16,-5-4-38-16,-9-12-61 0,-4-23-355 15,-4-9 61-15</inkml:trace>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0:59.5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E74019-62A4-4E6C-92D0-AABD21C0840A}" emma:medium="tactile" emma:mode="ink">
          <msink:context xmlns:msink="http://schemas.microsoft.com/ink/2010/main" type="inkDrawing" rotatedBoundingBox="2830,15334 10055,15613 10045,15880 2820,15601" shapeName="Other"/>
        </emma:interpretation>
      </emma:emma>
    </inkml:annotationXML>
    <inkml:trace contextRef="#ctx0" brushRef="#br0">151 118 1198 0,'-94'50'435'0,"60"-43"-397"0,11-12-8 16,12-3-19-16,14-2 0 15,8-3-11-15,18 2 3 16,4-2-5-16,7 0 5 16,-1 5-5-16,13 4 5 15,-5 1-5-15,12-2 4 16,-3 7-4-16,12 0 5 16,-3-4-5-16,7-3 5 15,-6 3-3-15,12-6 6 0,-8-1-2 16,13-3 10-16,-1 4-2 15,19-5 12-15,-9 0-8 16,15 2 5-16,-11 1-10 16,18 2 2-16,-7 5-12 15,17 3 4-15,-7 5-7 16,20 4 6-16,-17 3-5 0,16 6 4 16,-11 1-5-16,14-8 5 15,-12-1-5-15,19 0 5 16,-13-7-6-16,18 0 5 15,-15-1-4-15,21 0 6 16,-19-1-6-16,19-6 5 16,-16-4-5-16,13 9 6 15,-16-5-7-15,25 6 5 16,-24 14-5-16,10 9 6 16,-11 2-6-16,19 15 6 15,-25-2-4-15,19 1 5 16,-22-1-5-16,17-2 4 15,-21-11-4-15,18-6 2 16,-16-12-2-16,10-5 4 16,-13-9-4-16,7-6 3 15,-19-2-2-15,6 1 1 0,-15 0-2 16,7 3 4-16,-23 4-5 16,3-1 11-16,-16 4 1 15,2 0 10-15,-15 3-1 16,2-2 8-16,-11 2-10 15,-4-2 1-15,-15 4-6 16,-4-2 16-16,-13 0-1 16,-3 3 16-16,-8-1 1 0,-2 0 4 15,-4 1-21-15,-4 5-4 16,-7 3-51-16,-12 23-419 16,-8 2 118-16</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1:14.1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7DB73D-7654-4C64-8187-1A36E26AE050}" emma:medium="tactile" emma:mode="ink">
          <msink:context xmlns:msink="http://schemas.microsoft.com/ink/2010/main" type="inkDrawing" rotatedBoundingBox="1963,1586 10972,1828 10869,5651 1860,5409" semanticType="enclosure" shapeName="Other"/>
        </emma:interpretation>
      </emma:emma>
    </inkml:annotationXML>
    <inkml:trace contextRef="#ctx0" brushRef="#br0">641 703 1104 0,'-70'33'251'0,"-5"7"97"16,15 4-327-16,2 10-11 15,11-2-9-15,1 19-2 16,19-6-14-1,-1 1-14 1,-25 72 16-16,2 15 4 16,3-6 3-16,2 1 6 15,27-69 0-15,6 1 7 0,8-17 4 16,10 12 7 0,6-17-1-16,15 12 2 0,5-9-8 15,13 6-3-15,1-12-9 16,17 10 3-16,-1-7-3 15,19 17 2-15,-1-9-1 16,25 12 3-16,-6-5-1 0,10 7 3 16,-10-17-4-16,17 0 1 15,-18-8-6-15,23-6 3 16,-8-7-3-16,13 5 5 16,-13 2-3-16,19 1 4 15,-12-3-2-15,23 0 2 16,-10-8-3-16,25-5 6 15,-13-4-2-15,23 5 0 16,-19-4-2-16,27 8 4 16,-26 2-5-16,27 7 1 15,-21-6-1-15,19 5 4 16,-22-13-7-16,32 2 5 16,-27-10-4-16,20-6 4 15,-22-4-6-15,35 0 6 16,-28-13-6-16,22-4 5 15,-19 1-4-15,26-9 4 16,-32-3-4-16,21 0 6 16,-22 1-3-16,23-2 4 0,-26 8-4 15,18-3 4-15,-24 3-4 16,23-5 2-16,-23 2-3 16,20-16 3-16,-20 4-6 15,25-17 1-15,-22-4-1 16,15-19 1-16,-19-3-3 15,14-28 4-15,-24 2 0 0,11-8 3 16,-25 6-1-16,5-8 4 16,-22 23 0-16,-1-18 0 15,-28 5 0-15,1-7 2 16,-22 10-3-16,-2-3 7 16,-16 27 1-16,2-4 6 15,-9 15 1-15,-1-5 9 16,-15-3-8-16,-5-19 1 15,-7 4-7-15,-9-12 0 16,-7 11-10-16,-9-9 0 16,-6 14-6-16,-14-6 0 15,-9 4-3-15,-17-7 3 16,3 11 2-16,-14-2 9 16,5 10 6-16,-13-3 11 15,5 13 1-15,-18-22 1 16,8 6-6-16,-18-27-2 0,12 15-10 15,-10-22 2-15,11 20-4 16,-24-4 2-16,8 30-3 16,-26-7-5-16,0 19-8 15,-27-14-9-15,9 14-4 16,-29-10 0-16,20 10 1 16,-36-5 7-16,16 16 10 15,-19-4 3-15,15 7-1 0,-43-3 2 16,30 7-3-16,-35 0 2 15,13 6-1-15,-27-2 7 16,24 9-2-16,-46 0 4 16,30 4-4-16,-54 7 2 15,31 8-7-15,-54 10 2 16,37 6-3-16,-53 19 3 16,50 0 0-16,-48 35 3 15,54-2-2-15,-35 17 2 16,46-5-8-16,-30 20-49 15,41-10 457-15,-55 30-818 16</inkml:trace>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1:32.7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56B319-E2E3-4F0D-B6AA-F7C3012EC61B}" emma:medium="tactile" emma:mode="ink">
          <msink:context xmlns:msink="http://schemas.microsoft.com/ink/2010/main" type="inkDrawing" rotatedBoundingBox="2108,5278 13032,5881 12879,8651 1955,8048" hotPoints="13118,7164 6907,8244 767,6814 6978,5735" semanticType="enclosure" shapeName="Ellipse">
            <msink:destinationLink direction="with" ref="{20803E2B-2EC4-4632-BF30-5558B15FFC9D}"/>
          </msink:context>
        </emma:interpretation>
      </emma:emma>
    </inkml:annotationXML>
    <inkml:trace contextRef="#ctx0" brushRef="#br0">2379 3751 940 0,'-45'-11'236'0,"-7"1"75"16,3 2-271-16,-3 8-11 15,4 0-14-15,-9 3-1 16,5 0-6-16,-6 10-1 15,7-3-7-15,-10 5-3 16,4-2 0-16,-8 1 0 16,0-7-2-16,-14-1 7 15,3 2 1-15,-12 2 8 16,-1 1 5-16,-12-6 7 16,12 11-2-16,-12-1 17 15,12-4 4-15,-11 6 12 16,9 5-3-16,-5 3-2 0,13 2-17 15,1 9-10-15,17-4-17 16,5 7-3-16,14-1-3 16,9 7-2-16,5 0-1 15,4 11-6-15,9-1-5 16,-3 8-4-16,1-3 0 16,7 13 1-16,2-8 8 15,4 8 4-15,2-7 4 0,7 11 1 16,-2-11 0-16,4 9 1 15,0-6-1-15,9 4 1 16,-6-9 0-16,10 5 0 16,-1-9-2-16,4-1 2 15,-1-2 0-15,12 8 2 16,0-5-1-16,13 9-1 16,0 3-2-16,14 1 0 15,1-13-3-15,12 6 1 16,0-12 2-16,14 2 2 15,-3-9 1-15,12 7 1 16,-7-13 0-16,14 2 2 16,-10-9-3-16,21 7 1 15,-8-5-1-15,12 6 0 16,-8-5-2-16,19 2 1 16,-12-10 0-16,21 4 1 0,-4-11-1 15,17 1 0 1,-15-7 0-16,24-1 2 0,-18-5-3 15,17-9 1-15,-18 1 1 16,19-5 0-16,-17-1-1 16,14-4 0-16,-21 8 0 15,16-1 1-15,-19-3-1 16,16 3-1-16,-16 6 2 0,16-2-1 16,-17 3 1-16,25 2 0 15,-17-4 0-15,15-6-1 16,-11 2 0-16,25-5 1 15,-24 0-1-15,19 4-1 16,-13-2 2-16,19-4 0 16,-20-1-1-16,19-2 0 15,-12-3 1-15,19 0 0 16,-15-3-1-16,18 3-1 16,-15 0 1-16,17-3 1 15,-17 0-2-15,16-2 1 16,-18-3 1-16,18-7 0 15,-23 4 0-15,16-5-1 16,-16 4 0-16,15 1 0 16,-20 4 0-16,23 1 0 0,-26 1-1 15,18-5 2-15,-20 1 0 16,15-7 0-16,-23-1-2 16,17-4 3-16,-27 2-3 15,12-4 1-15,-23 9-1 16,10-3 2-16,-21 4-2 15,8 1-1-15,-23 2-1 16,3-11 2-16,-20-2-2 16,6-1 2-16,-18-1 2 0,3-2 0 15,-11 6-1 1,1-3 1-16,-10 11-1 0,-5-10 1 16,-7 8-1-16,-5-2 1 15,-13 5-1-15,-3-7 2 16,-7 6-2-16,-16-10-1 15,-3-1-7-15,-13-5-3 16,-7 1-1-16,-14-9 4 16,-2 8 7-16,-18-7 17 15,0-1 10-15,-12-9 13 16,4 11 3-16,-15-11 3 16,7 12-10-16,-16-3-4 15,3 9-14-15,-19-1-8 16,14 8-9-16,-22-2-9 15,9 6-7-15,-21 0-8 0,8 6-2 16,-19-5-3-16,11 8 8 16,-24-7 6-16,11 6 8 15,-14-6 4-15,7 10 4 16,-25-1 3-16,21-1-1 16,-20-2 0-16,15 4 1 15,-29-7 3-15,21 1-1 16,-18-2 0-16,9 5 1 0,-23 0 0 15,25 3-5-15,-29 3 0 16,13 7-1-16,-21 0-1 16,18 2-2-16,-39 6 4 15,33 0-4-15,-37-2 0 16,20 0 0-16,-22-2-1 16,25-6-1-16,-41 2 3 15,39-4 0-15,-36 1 5 16,17 3 5-16,-16 3 1 15,30 0-2-15,-35 4-4 16,39-4-34-16,-39 0-371 16,4-6 107-16</inkml:trace>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1:38.6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6CE453-F899-4C1A-A568-1F288F0E28E3}" emma:medium="tactile" emma:mode="ink">
          <msink:context xmlns:msink="http://schemas.microsoft.com/ink/2010/main" type="inkDrawing" rotatedBoundingBox="1964,8379 21761,8367 21764,13406 1967,13418" hotPoints="23940,10540 11742,13015 -597,11381 11601,8907" semanticType="enclosure" shapeName="Ellipse">
            <msink:destinationLink direction="with" ref="{20803E2B-2EC4-4632-BF30-5558B15FFC9D}"/>
          </msink:context>
        </emma:interpretation>
      </emma:emma>
    </inkml:annotationXML>
    <inkml:trace contextRef="#ctx0" brushRef="#br0">865 22 931 0,'-29'3'263'0,"-3"5"60"16,1 0-267-16,0 5-22 15,-1 3-25-15,1 9-4 16,2 1-3-16,-1 9-4 15,1 1-5-15,2 11-6 16,1 0-4-16,-2 7-6 0,1-9 3 16,-4 9 3-16,-3-7 9 15,-4 8 6-15,1-5 7 16,-2 10 8-16,2-6 0 16,4 11 10-16,6-5-2 15,-4 11 7-15,5-5-9 16,5 16 3-16,-3-8-12 15,-1 17 0-15,9-2-9 0,0 26 2 16,4-8-4-16,4 15 3 16,3-18-3-16,1 5 3 15,4-24-3-15,-2 10 3 16,-1-16-3-16,4 13 9 16,3-6 0-16,9-4 8 15,4-8-5-15,14 15 5 16,2-9-10-16,4 4 4 15,-5 4-11-15,12 4 6 16,-6-11-5-16,10 18 3 16,4-3-5-16,13 14 5 15,-3-4-5-15,14 10 4 16,-3-18-5-16,6-1 6 16,-7-16-4-16,10 7 3 15,-9-17-3-15,15 7 3 16,-4-8-3-16,20 4 2 0,-3-15-4 15,11 7 7-15,-13-12-5 16,12 1 3-16,-16-13-2 16,12 5 4-16,-10-6-7 15,12 6 6-15,-10-7-7 16,19 9 5-16,-13-9-4 16,27 1 3-16,-9-12-4 15,18 0 6-15,-13-9-4 0,20-7 3 16,-20-5 0-16,20-3 5 15,-20-4-6-15,16 4 6 16,-17 3-4-16,17 9 1 16,-16 2-5-16,18 7 8 15,-16-2-8-15,24 6 4 16,-16-9-1-16,17-2 2 16,-10-8-5-16,27-7 2 15,-15-12-3-15,23-10 3 16,-14-7-4-16,25-5 4 15,-17 0 1-15,12-2 3 16,-16 6-5-16,27 3 5 16,-25 7-2-16,21-3 1 15,-18 7-3-15,29 1 3 16,-27 4-5-16,29-4 5 16,-23 1-5-16,28-6 4 15,-31-2-4-15,31-8 3 0,-28 0-6 16,22-3 6-16,-25 5-5 15,22 0 7-15,-22 6-1 16,18 1 6-16,-19 8-6 16,27 4 6-16,-26 3-7 15,26-1 4-15,-18 3-7 0,28-6 4 16,-25-3-5-16,31-5 4 16,-24-4-6-16,21 2 7 15,-28-4-6-15,20-4 7 16,-29 5-3-16,11 1 4 15,-28-5-6-15,22 4 5 16,-30 6-4-16,18 0 3 16,-21 3-3-16,31 5 3 15,-27-2-3-15,28 6 4 16,-14-6-4-16,28-2 3 16,-32-6-3-16,30-1 2 15,-26-5-4-15,18-7 1 16,-34 4-2-16,19-5 6 15,-32 4-2-15,12 1 2 16,-23 9 0-16,9 4 2 16,-20 3-5-16,14-3 2 15,-20 1-1-15,17-6-1 16,-19-2-3-16,12-7 4 0,-15-1-2 16,12-3 5-16,-20-2 2 15,21-3 6-15,-16 8-4 16,7-6 5-16,-17 1-8 15,17-1 2-15,-17-4-6 16,13-8 10-16,-9 7-4 16,13-12 8-16,-22 9-6 15,13-4 5-15,-15 7-9 0,15-9 1 16,-8 12-7-16,17-14 6 16,-18 2-5-16,16-11 2 15,-18 10-2-15,13-5 5 16,-15 7-5-16,15-4 2 15,-19 7-2-15,3-10 3 16,-22-5-6-16,6-4 6 16,-15 2-3-16,0-7 3 15,-10 3-3-15,5 4 5 16,-12 1-4-16,-1-9 2 16,-8 6-3-16,5-11 2 15,-10-1-2-15,0-13 1 16,-5 5-3-16,1-8-1 15,-3 8-6-15,1-21-3 16,-10 8-1-16,-5-15 3 0,-6 10 2 16,-18-5 8-16,-7 30 6 15,-11 7 11-15,-7 22 1 16,-15 4 8-16,5 12-2 16,-14 3-7-16,4-3-14 15,-11-5-13-15,8-8-15 16,-21-9-14-16,4-4-4 15,-19 0-6-15,1 5 9 16,-23 4 8-16,10 9 12 0,-19 5 11 16,7 9 8-16,-20 4 2 15,6 2 0-15,-21 3 3 16,13 4-4-16,-26 0 3 16,20 2-2-16,-15-3 3 15,16 3-5-15,-26-5-5 16,23-2-11-16,-20-4-15 15,6-1-8-15,-25-1 2 16,22 5 6-16,-25 0 12 16,10 3 15-16,-22 6 7 15,25 1-3-15,-36-7-66 16,21-2-82-16,-21-6-17 16,18-3 23-16,-33 1 97 15,35 2 88-15,-33-3 111 16,19 7 25-16,-12-4-18 0,24-1-93 15,-42-3-22-15,38 3-28 16,-35-1-4-16,11 7-9 16,-22 4 4-16,27 11-2 15,-40 1 1-15,35 3-1 16,-35 5 3-16,24-3-2 16,-21-3 2-16,29-4-3 15,-23-1 1-15,33-5-6 16,-36 3 0-16,37 3-1 0,-30 2 1 15,12 7 0-15,-18-1 3 16,33 2-3-16,-44 0 4 16,38-1 0-16,-27-1 5 15,24-1-2-15,-25 0 5 16,31 1-5-16,-28-2 0 16,33-4-6-16,-33 0 0 15,30-4-2-15,-28 1 3 16,21 2-3-16,-18-3 9 15,31 3 0-15,-37-6 7 16,47-1 0-16,-36-5 11 16,21-1-4-16,-11-8 5 15,27 8-6-15,-42-1 4 16,46 4-9-16,-25 0-1 16,7 9-7-16,-23-5 1 15,26 3-13-15,-40-6-18 0,17-3-14 16,-34 0-20-16,22 3-14 15,-54 9-310-15,19 10 101 16</inkml:trace>
  </inkml:traceGroup>
</inkml:ink>
</file>

<file path=ppt/ink/ink1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1:54.1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803E2B-2EC4-4632-BF30-5558B15FFC9D}" emma:medium="tactile" emma:mode="ink">
          <msink:context xmlns:msink="http://schemas.microsoft.com/ink/2010/main" type="inkDrawing" rotatedBoundingBox="953,11969 2186,6404 3072,6601 1839,12166" semanticType="callout" shapeName="Other">
            <msink:sourceLink direction="with" ref="{506CE453-F899-4C1A-A568-1F288F0E28E3}"/>
            <msink:sourceLink direction="with" ref="{1656B319-E2E3-4F0D-B6AA-F7C3012EC61B}"/>
          </msink:context>
        </emma:interpretation>
      </emma:emma>
    </inkml:annotationXML>
    <inkml:trace contextRef="#ctx0" brushRef="#br0">1530-1 534 0,'-3'1'234'0,"-2"-1"-1"15,3-1-137-15,-1 1-38 16,1 1-36-16,1-1-12 16,-3 2-3-16,1 0-5 15,0-1 0-15,-2-1-2 16,-1 2 3-16,-2-2-1 0,-2 2 12 15,-3-2 22 1,0 3 10-16,-2-3 10 0,2 1 3 16,0 3-5-16,2-3-21 15,-5 3-7-15,6-3-10 16,-6 1 1-16,3 1-7 16,0 2 3-16,1 1-5 15,-7 4 3-15,6 3-5 16,-15 2 3-16,4 3-6 15,-2 1 3-15,0 0-6 0,-6-1 3 16,9-3-2-16,-6 3 3 16,3-4-3-16,-2-4 5 15,4 3-4-15,-4-2 2 16,6-2-3-16,-6 0 2 16,7 3-3-16,-5 7 2 15,5-1-4-15,-3 9 4 16,3 3-4-16,0 5 1 15,3-1-1-15,-5 9 0 16,7-8-3-16,-7 11 4 16,2-6-3-16,0 7 3 15,6-1-1-15,-7 6 4 16,2-7-2-16,-1 5 4 16,-5-6-2-16,-3 8 4 15,5-8-6-15,-4 11 2 16,0 0-2-16,2 12 2 0,1-7-3 15,-3 13 4 1,5-15-3-16,1 10 3 0,5-13-1 16,-5 2 1-16,2-12-1 15,-3 15 1-15,1-8-3 16,-1 12 3-16,5-4-2 16,2 9 2-16,5-9-2 15,1 12 2-15,3-7-4 0,3 4 2 16,0-2-1-16,-2 7 1 15,1-10-1-15,-2 12 1 16,4-6-1-16,0 6 2 16,3-8-3-16,0 12 2 15,2-17-2-15,-2 7 2 16,0-12-2-16,3 8 1 16,-2-15 0-16,4 9 0 15,2-12-1-15,-1 12 3 16,-1-9-2-16,-2 17 1 15,-1 0-2-15,-2 13-1 16,-3-13-1-16,-2 7 3 16,-2-20-2-16,1 2 3 15,-1-12 0-15,3 9 2 16,2-7-3-16,2 11 3 16,2-4-3-16,1 7 2 0,0-2-3 15,0 2 3-15,1-7-3 16,-3 9 3-16,-1-6-5 15,0 9 3-15,0-2-1 16,-3 0 2-16,0-5-2 16,-2-6 3-16,2-9-2 15,-2 2 1-15,0-8-1 0,0 0 1 16,-2-1-2-16,1-6 2 16,-2 5-2-16,0 4 3 15,3 1-3-15,2 4 3 16,3 2-3-16,-2-3 4 15,0-2-4-15,-1 2 5 16,-2-5-3-16,0 3 5 16,1-5-4-16,0-4 5 15,3-6-5-15,-3-2 8 16,1-8-1-16,0 1 13 16,-2-5-1-16,0 0 12 15,0-5-9-15,1-1 8 16,-1-7-8-16,0 5 8 15,2-4-9-15,1 3 4 16,2-4-13-16,2 4 1 16,-4-2-14-16,2 0 0 15,-3-1-6-15,3 1 5 0,0-2-6 16,1-2 8-16,1 1-6 16,3-1 7-16,-7-1-4 15,1 1-8-15,1 2-29 16,4-3-312-16,1-8-51 15,-26-17-111-15</inkml:trace>
  </inkml:traceGroup>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1:59.7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3BB965-2079-44FB-AC01-101884ED2F53}" emma:medium="tactile" emma:mode="ink">
          <msink:context xmlns:msink="http://schemas.microsoft.com/ink/2010/main" type="inkDrawing" rotatedBoundingBox="1452,12701 15311,13503 15070,17669 1211,16867" semanticType="enclosure" shapeName="Other"/>
        </emma:interpretation>
      </emma:emma>
    </inkml:annotationXML>
    <inkml:trace contextRef="#ctx0" brushRef="#br0">1466 58 655 0,'-34'-10'252'16,"0"8"13"-16,-10 12-158 16,2 6-71-16,-5 12-18 15,3 6-8-15,-8 10-4 16,2-2-4-16,-10 18 0 16,1 5-6-16,-11 27-13 15,2 6-19-15,-14 25-54 0,2-2-16 16,-11 16-3-1,7-24 13-15,-7-1 49 16,16-34 103-16,1-7 64 16,19-27 15-16,1 0 5 0,17-12-28 15,3 12-48-15,6-5-45 16,-4 13-10-16,8 0-5 16,4 18-2-16,9 1-3 15,12 17 1-15,14 1-2 0,12 23 0 16,8-7-1-16,13 18-2 15,4-9 1-15,16 1-2 16,0-19 1-16,23 4 1 16,-5-22 2-16,24 5 4 15,-3-12 3-15,26 6 1 16,-6-14 2-16,32 2-2 16,-15-10-3-16,28 2-1 15,-13-12-2-15,29 15 0 16,-22-6 2-16,30 12 0 15,-13 1 0-15,33 10-1 16,-26-8 0-16,34 10 2 16,-25-11-2-16,25 2 0 15,-28-13 0-15,35-2 1 16,-27-13-3-16,38-1 2 16,-28-12-1-16,29 0 0 15,-19-6 0-15,32-2 0 16,-32-2-1-16,39 4 2 0,-27-4-1 15,24 1 1-15,-23-2 1 16,29 1-1-16,-34-1 0 16,37 6 2-16,-29 2-1 15,36 2 2-15,-31-4-1 16,35-3 0-16,-30-13-1 16,27-9-1-16,-35-12 0 0,32-12 1 15,-35-5-2-15,28-9 2 16,-28 1-1-16,22-10 1 15,-29 4-1-15,26-10 1 16,-38 4-1-16,27-12 2 16,-35 1-4-16,15-28 2 15,-30 1-1-15,17-30 0 16,-39-4-2-16,15-21 3 16,-28 10 0-16,5-21 1 15,-29 16 2-15,14-1 5 16,-27 16 1-16,7-2 3 15,-22 29-2-15,2 0-1 16,-30 15-6-16,1 8-1 16,-24 16-2-16,-9 2 1 15,-16 10 0-15,-8-5 1 0,-16 4 0 16,-15-11 1-16,-13 1-2 16,-15-24-1-16,-7 4-1 15,-30-15 2-15,-6 2 1 16,-25-2 17-16,-6 21 5 15,-21 2 6-15,7 13 0 16,-32 3 1-16,9 8-17 16,-25-1-5-16,8 4-11 0,-33-1-3 15,17 8-5-15,-26-5-4 16,12 4 3-16,-38-3 5 16,33 3 0-16,-44-6 5 15,19 7 4-15,-29-10-1 16,30 10-3-16,-40-8 3 15,41 8-4-15,-40-3-3 16,29 1 0-16,-43-8-3 16,23 8 2-16,-38-6 1 15,26 8 3-15,-33 0 3 16,26 7 3-16,-31-8 3 16,26 5 2-16,-34-8 1 15,34 4-1-15,-38-1 1 16,32 4-3-16,-45 3 1 15,40 5-3-15,-54 6-1 0,42 2-1 16,-50 7-3-16,40 1-2 16,-45 9-1-16,38 5-2 15,-45-3 2-15,44 0 1 16,-33 2 2-16,36 1-3 16,-33 7-3-16,40 20-6 15,-34 41-30-15,31 34 115 16,-36 72-439-16,44 45 162 15</inkml:trace>
  </inkml:traceGroup>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2:22.3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6D5831-86A5-436C-AD9E-EBA4462A30AD}" emma:medium="tactile" emma:mode="ink">
          <msink:context xmlns:msink="http://schemas.microsoft.com/ink/2010/main" type="inkDrawing" rotatedBoundingBox="860,3239 7357,3340 7317,5918 820,5817" hotPoints="7535,4538 4076,5917 552,4714 4011,3336" semanticType="enclosure" shapeName="Ellipse"/>
        </emma:interpretation>
      </emma:emma>
    </inkml:annotationXML>
    <inkml:trace contextRef="#ctx0" brushRef="#br0">731 105 1128 0,'-50'11'321'0,"-5"2"75"16,7-1-324-16,-5 4-29 15,12 0-32-15,-4 2-11 16,9 5-9-16,-3 6-17 15,5 0-7-15,-3 15-6 16,6 6 1-16,-4 12 9 16,4 1 18-16,-2 20 4 15,2-7 9-15,1 7 5 16,5-4-4-16,-1 7-2 16,10-13 2-16,5 7-2 15,-1-3 2-15,6-5-3 16,8-9 1-16,-2-1 0 15,4-14 1-15,16-7 1 0,-1-4 0 16,12 2 1-16,5 10 0 16,17 12-1-16,-1 8 0 15,16 8-2-15,2-4 0 16,11 0-1-16,-6-6-1 16,11-1 0-16,-12-10 2 15,11 2-1-15,-7-8 0 16,12 7 0-16,-8-8-1 15,13 6-1-15,-7-8 0 0,16 0 2 16,-9-15 2-16,16-3 0 16,-6-12 2-16,13-4 0 15,-14-5-2-15,21-3-1 16,-16-2 2-16,19-5-3 16,-8-1 1-16,19-2 1 15,-20-1 3-15,20-2 2 16,-17 3 3-16,18 0-1 15,-17 0-2-15,23-2-1 16,-12 3-2-16,22-6-4 16,-13-1 1-16,19-6 1 15,-14 4-2-15,19-1-2 16,-18-1 4-16,15-4-1 16,-15-2-1-16,20-10 0 15,-25-2 2-15,15 1-1 0,-18-2-2 16,8-8 1-1,-22-1 1-15,11-12-2 0,-26-1 0 16,1-8 3-16,-20 6-3 16,2-12 3-16,-23 7-2 15,1-15 0-15,-15 8 0 16,2-3 1-16,-18 17-2 0,0-8 2 16,-9 17 0-16,-4-13-1 15,-10 2 3-15,-4-12-1 16,-7 5 0-16,-8-9-3 15,-6 9 0-15,-9 6-3 16,-4 3 1-16,-12 0-2 16,-3 16 4-16,-13-2 2 15,-2-4 3-15,-19-1-6 16,10 3-4-16,-20-19-7 16,0 3 0-16,-16-6-1 15,5 7 6-15,-27-1 8 16,11 17 6-16,-17 0 6 15,6 9 2-15,-22-3 4 16,11 5 2-16,-16-1 5 16,12 6-3-16,-30-1-2 15,22 13-4-15,-22 1-6 16,17 6-7-16,-23 3-3 16,29 6-3-16,-24 3-8 0,19 2-1 15,-27 1-13-15,19 1-2 16,-29 5 0-16,29-2 9 15,-27 0 3-15,17 4 13 16,-22 1 3-16,22 2 2 16,-28 0 2-16,26 0 1 15,-26 3 11-15,23 0 7 0,-22 8 23 16,26 8 5-16,-26 19 4 16,34-6-12-16,-18 24-12 15,16 3-38-15,-11 7-81 16,26 0-348-16,-41 15 76 15</inkml:trace>
  </inkml:traceGroup>
</inkml:ink>
</file>

<file path=ppt/ink/ink1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3:10.4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E3E42E-A700-4FC2-82D2-8905CA03C09C}" emma:medium="tactile" emma:mode="ink">
          <msink:context xmlns:msink="http://schemas.microsoft.com/ink/2010/main" type="inkDrawing" rotatedBoundingBox="609,7135 5867,7883 5459,10745 202,9997" rotationAngle="2038346084" semanticType="enclosure"/>
        </emma:interpretation>
      </emma:emma>
    </inkml:annotationXML>
    <inkml:trace contextRef="#ctx0" brushRef="#br0">1017 77 824 0,'-58'-8'242'0,"-9"4"59"16,9 0-228-16,-7 5-18 15,3 1-17-15,1 6-12 16,7 2-8-16,-1 3-11 16,8 3-4-16,-2 10-4 15,9 1 3-15,-4 11 1 16,10 2 4-16,1 12 0 0,7 2 0 16,0 11-2-16,7-4 0 15,-2 6-1-15,3-7-1 16,3 6-1-16,7-4-1 15,2 8 0-15,9-4-1 16,2 5 1-16,3-4 0 16,8 8 0-16,5-11 1 15,4 11-1-15,2-5 0 16,9 11 0-16,0-10 0 0,9 18 0 16,2-1 0-16,5 9 0 15,2-14 0-15,10 11-3 16,-7-16 1-16,15 5 0 15,-3-14 0-15,6 8 1 16,-5-12 1-16,12 6-1 16,-5-13 2-16,10 4-1 15,-1-9 1-15,16-4 1 16,-11-12 1-16,15 6 1 16,-11-16 0-16,19 2 1 15,-14 1 0-15,24-6-1 16,-14-8-4-16,21-1 0 15,-7-6-2-15,17-4 1 16,-16-5 2-16,16-9 0 16,-18 0 2-16,12-5-2 0,-23-2 0 15,9-2-2-15,-12 2 2 16,8-6 1-16,-20 1-1 16,17 0-1-16,-16 0 1 15,18-11-2-15,-11-7-1 16,12-15 2-16,-12-1 0 15,14-18-2-15,-19 5 3 16,9-11-1-16,-12 2 1 16,5-12-1-16,-22 2 1 0,1-14-1 15,-21 13 0-15,2-14 0 16,-20 13 1-16,2 0-2 16,-14 17 2-16,1-2 2 15,-15 22 2-15,-4-5 2 16,-11 10 4-16,-7-5 1 15,-7 5 2-15,-10-13-7 16,-4 3-2-16,-11-11-6 16,1 5-2-16,-20-15-4 15,1 12 5-15,-19-9 4 16,2 10 8-16,-26-9 8 16,8 14 8-16,-13-13 6 15,7 9-2-15,-21 1-4 16,15 13-7-16,-18 6-9 15,7 15-7-15,-17 6-3 16,9 7-2-16,-24 5-8 0,10 1-4 16,-20 3-17-16,5 1-3 15,-24 3-10-15,11 1 4 16,-19-1 1-16,5 3 17 16,-30 0 4-16,17 0 12 15,-28 0 4-15,13 3 8 16,-21 2-1-16,29-2 1 15,-23 4-2-15,25 4 0 0,-16 13-27 16,23 10-12-16,-9 30-316 16,33 12 78-16</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4:29.3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20ADC9-D573-4DDA-8FAF-790F762B8BBC}" emma:medium="tactile" emma:mode="ink">
          <msink:context xmlns:msink="http://schemas.microsoft.com/ink/2010/main" type="inkDrawing" rotatedBoundingBox="4814,2461 15416,2991 15275,5812 4673,5283" hotPoints="16680,4494 10631,5509 4704,3928 10753,2914" semanticType="enclosure" shapeName="Ellipse"/>
        </emma:interpretation>
      </emma:emma>
    </inkml:annotationXML>
    <inkml:trace contextRef="#ctx0" brushRef="#br0">1273 502 1079 0,'-45'5'253'16,"-11"3"80"-16,4-3-319 15,-11 0-14-15,10-2-13 16,-11-2 14-16,6 1 12 16,-7 9 18-16,8 7 3 15,-4 7 9-15,4 7-8 16,-5 7-5-16,9 0-16 0,-6 5-8 16,9 0-8-16,-5 9 1 15,19-11 0 16,2 0 7-31,-34 44-2 0,7 7 0 16,-1 1 0-16,13 0-1 16,25-36 1-16,4 7 6 15,11-15 3-15,9 4 4 16,3-4 2-16,13 7-4 16,7 0-4-16,3 8-6 15,-2-4-2-15,13 1-4 16,-2-8 1-16,8-4-2 15,3-8 2-15,9 2-2 16,-6-9 2-16,9 1-1 16,-5-8 0-16,11 4 2 0,-4-4-2 15,8 3 2-15,-7-1 0 16,9 6-1-16,-10-8 1 16,15 2 0-16,-9-2-1 15,15 3 0-15,-4-4 0 16,12 6-1-16,-10-1 2 15,4 7-1-15,-10-3 1 16,8 1 0-16,-9-3 0 0,12 0 0 16,-3-8 0-16,20-5-4 15,-12-9 0-15,23-6-2 16,-9-3 1-16,21-4-1 16,-17 2 1-16,23 6 5 15,-17 3 5-15,14 6 2 16,-14 0 2-16,22 10 1 15,-10-3-3-15,25 4-6 16,-12-7 0-16,26 1-2 16,-11-10 1-16,19-4-3 15,-22-11 3-15,24 3-2 16,-23-7 1-16,13-2-1 16,-23 2 3-16,18 6-2 15,-26 4 1-15,22 14-1 16,-20-3 1-16,19 8 3 15,-14-1 4-15,27 1-2 0,-16-5 2 16,27-6-2-16,-19-12-3 16,29-3-3-16,-19-9 1 15,19-12-2-15,-24 6 1 16,21 1-2-16,-30-1 1 16,9 6-2-16,-21 4 3 15,13 5-1-15,-20 0 1 16,13-1 0-16,-16 1 1 15,11-3 0-15,-17-4-1 0,14-1 0 16,-19-1 1-16,14-7-2 16,-14 0 0-16,15-4 1 15,-18 3 0-15,12-4-4 16,-12 3-5-16,7-5-3 16,-20 4-2-16,7-5 2 15,-22 6 1-15,6-3 8 16,-19 5 1-16,3 2 1 15,-14-6-11-15,2-14-17 16,-12-1-5-16,-2-10-7 16,-11-1-1-16,0 1 4 15,-17 3 17-15,-2-3 5 16,-7 6 5-16,-9-6 7 16,-4 12 4-16,-6-17 8 15,-4 8 1-15,-5-6 4 16,-1 1-2-16,-6-15 6 0,1 23-4 15,-8 1 2-15,0 9-1 16,-9-10-2-16,2 13-7 16,-9-10-3-16,2-2-2 15,-10-13-3-15,-1 11 0 16,-12-7 2-16,2 8 1 16,-17-4 0-16,1 7 1 15,-14-3 0-15,10 9-3 0,-14-6 1 16,9 9-1-16,-14-1 2 15,9 10 0-15,-23-7-1 16,2-1-2-16,-15-8-11 16,2 2-5-16,-21-9-2 15,9 7-1-15,-14 2 5 16,8 9 10-16,-18-1 8 16,13 5 2-16,-20-4 5 15,9 10-2-15,-23-11 2 16,16 2-6-16,-19-3 2 15,17 5-4-15,-27-10 1 16,21 14-1-16,-16 2 1 16,15 6-1-16,-28 5 0 15,25 3-1-15,-30-14-2 16,21 14-2-16,-33-16-2 0,28-1-3 16,-37 3 2-16,22 6 2 15,-30-19 2-15,29 9 5 16,-34-10 6-16,39-2 4 15,-29 2 10-15,22 9 4 16,-16 5 17-16,28 4 2 16,-31 2 3-16,34 0-10 15,-20 0-5-15,24 3-16 16,-25-3-7-16,37 4-7 0,-31 5 2 16,26 1-2-16,-20 5 0 15,23 12-14-15,-45 14-227 16,22 9-166-16</inkml:trace>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3:26.4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042A80-1DB0-40AA-BB9B-979A6F89660D}" emma:medium="tactile" emma:mode="ink">
          <msink:context xmlns:msink="http://schemas.microsoft.com/ink/2010/main" type="inkDrawing" rotatedBoundingBox="871,10595 6679,10798 6604,12944 796,12741" hotPoints="6963,11901 3523,12771 173,11603 3613,10733" semanticType="enclosure" shapeName="Ellipse"/>
        </emma:interpretation>
      </emma:emma>
    </inkml:annotationXML>
    <inkml:trace contextRef="#ctx0" brushRef="#br0">743 3350 796 0,'-33'10'254'16,"-5"-1"41"-16,7 4-222 16,2 2-28-16,4 1-27 15,1 5-9-15,4 4-2 16,1 2-3-16,3 4-2 0,0-2-2 15,1 0 3-15,-3 5-4 16,5-1 4-16,-1 4-2 16,-3 2 2-16,4 3 0 15,-1-4 2-15,2 7 3 16,-1-8-1-16,2 18 1 16,0-6-2-16,1 11 0 15,3-6-4-15,4 12 2 16,6-14-3-16,2 10 1 15,5-7-1-15,5 13 1 16,-1-13-1-16,6 7 2 16,-2-6-1-16,9 11 0 15,-3-12-2-15,11 7 2 16,0-4-1-16,15-6 1 16,-1-11 0-16,19 2 0 15,-1-10 0-15,12-1-1 0,-11-3-1 16,18-1 2-16,-13-9-1 15,18-2 1-15,-5-8 0 16,20 1 2-16,-12-3-3 16,14 1 2-16,-14 2-3 15,10 4 2-15,-10 1-2 16,15 1 2-16,-9-5-4 16,11 2 5-16,-7-5-4 0,16-4 2 15,-13-3-1 1,19-1 2-16,-7-10-3 0,15-1 6 15,-17 1-1-15,19-3 5 16,-19 2 1-16,18 9 4 16,-17 2-5-16,23 2 2 15,-19 0-6-15,22 6 0 16,-14-2-5-16,16 9 3 16,-21-2-4-16,17 1 4 15,-23-10-4-15,17-4 2 16,-16-5-3-16,5-10 5 15,-16-3-5-15,12-9 4 16,-22-4-3-16,13-16 3 16,-14 0-3-16,0-13 5 15,-21 5-3-15,2-8 2 16,-20 1 0-16,1 0 2 16,-10 9-5-16,-1-2 4 15,-12 16-1-15,-1-10 4 0,-12 7 1 16,0-7 3-16,-8 1 0 15,1-19 6-15,-8 2-3 16,-1-21 1-16,-1 5-4 16,-2-2 4-16,-5 17-4 15,0 4 8-15,-2 27 2 16,-6 0 7-16,-2 10-2 0,-7-5 4 16,-8 12-8-16,-4-3-2 15,-7 5-7-15,-12-5-4 16,-4 2-11-16,-12-7-8 15,-2-2-8-15,-26-9 1 16,-3 3 2-16,-21-5 4 16,1 5 12-16,-20-2 14 15,13 7-1-15,-25 5 0 16,7 1 4-16,-19 7-8 16,8 1-10-16,-25-3 0 15,18 0-4-15,-17-3-4 16,16-3-1-16,-32-2 2 15,22 7-4-15,-21-6 4 16,10 4-1-16,-35-5 4 16,26 7 0-16,-25-6 3 0,23 8 1 15,-23 7 7-15,37 5 4 16,-14 11 15-16,30 11 4 16,-11 5 9-16,39-1-6 15,-2 12-4-15,28-6-18 16,-1 11-17-16,20 6-41 15,-9 30-382-15,12 2 103 16</inkml:trace>
  </inkml:traceGroup>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3:43.1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6AF9F6-F559-4DD7-B46E-25EB9E7F6FE9}" emma:medium="tactile" emma:mode="ink">
          <msink:context xmlns:msink="http://schemas.microsoft.com/ink/2010/main" type="inkDrawing" rotatedBoundingBox="796,14552 6260,14839 6143,17065 679,16778" hotPoints="6063,15846 3286,16944 452,15999 3230,14901" semanticType="enclosure" shapeName="Ellipse"/>
        </emma:interpretation>
      </emma:emma>
    </inkml:annotationXML>
    <inkml:trace contextRef="#ctx0" brushRef="#br0">988 294 399 0,'-13'-11'218'16,"2"5"-6"-16,0 1-82 16,1 0-59-16,0 0-20 15,5 2-30-15,-4 4-6 16,2 3-5-16,-6 5-3 15,3 4-3-15,-3 5 5 0,4-7-1 16,-4 4 1-16,3-5 0 16,-1 0 3-16,1-2 0 15,-6 0 8-15,4-2 7 16,-7-3 16-16,-1 2 7 16,3 0 8-16,0-2-4 15,-4 2-8-15,5 2-15 16,-3 4-10-16,-6 4-13 0,2 4-3 15,1 2-2-15,-3 2-2 16,3 0 2-16,-4 1 0 16,0-3-2-16,-5 2 2 15,0-2 0-15,-3 0 1 16,2-2 5-16,-7 4 4 16,5 0-2-16,-4 6 2 15,4 4-2-15,-3 4-5 16,5-2 0-16,-1 0-3 15,6-3 5-15,7 2-4 16,4-10 3-16,-2 6-4 16,7-3 1-16,1 1-6 15,-1-2 4-15,4 5-5 16,4-4 5-16,0 6-4 16,6-4 4-16,0 3-3 0,5 2 4 15,8 5-5-15,4-2 4 16,4 9-4-16,-1-2 4 15,5 4-5-15,-1-6 5 16,6 1-5-16,-6-9 5 16,12 5-5-16,-3-7 3 15,9 5-2-15,-3-1 3 16,10 3-4-16,-3-8 4 16,13 1-3-16,-11-9 3 15,9 1-3-15,-6-6 4 0,6 0-3 16,-8-2 3-16,8 7-2 15,-5-4 2-15,8 7-3 16,-1-1 3-16,8 5-3 16,4-4 2-16,4 5-2 15,-5-3 3-15,13 1-4 16,-10-10 3-16,7 3-4 16,-3-14 3-16,15 1-5 15,-10-5 5-15,13-3-4 16,-12-4 6-16,12 5-3 15,-16-7 4-15,16 2-3 16,-12-2 4-16,18-2-5 16,-15 2 4-16,10-4-4 15,-12 0 4-15,4 6-4 0,-16-3 3 16,14-6-3-16,-11 9 4 16,11-7-5-16,-9-1 4 15,2 0-3-15,-7 6 4 16,8-7-5-16,-17 6 8 15,15-9-7-15,-6 1 2 16,12-9-2-16,-9 0 3 16,7-6-7-16,-12 5 8 15,11-7-2-15,-16 7 1 0,7-1-2 16,-2 4 3-16,8-5-3 16,-10 2 2-16,15-5-2 15,-11-2 4-15,1-6-4 16,-18 1 2-16,1-6-2 15,-19 6 2-15,2-4-5 16,-11-1 6-16,5-6-4 16,-5 6 4-16,1-9-1 15,-3 6 1-15,7 1-2 16,-2 9 1-16,7-1-2 16,-6 8 0-16,12-2 0 15,-6 8 0-15,-2-2-2 16,-5 5 3-16,-2-3-2 15,-17 0 0-15,-4-3-2 16,-6-1 4-16,-8-2-3 0,-10-3 5 16,-10 0-1-16,-8 0 2 15,-14-5 8-15,-4 1 4 16,-7 0-3-16,5 0 2 16,-10-4 0-16,7 11-11 15,-12-6-3-15,7 7 2 16,-9-4-3-16,11 2 2 15,-17-6-3-15,4 5-1 0,-13-7-5 16,2 5 0-16,-18-1-4 16,15 7 4-16,-15 1-1 15,8 3 6-15,-16 0 0 16,8 5 3-16,-18 1-1 16,14 4 4-16,-9-1-4 15,11 1 4-15,-14-5-3 16,13-7 1-16,-23-1-1 15,6 6 4-15,-17-13-2 16,11 0 6-16,-30-3 0 16,12 3 4-16,-21-3-2 15,7 13 1-15,-28 10-4 16,18 13-2-16,-23 14-7 16,12 13 3-16,-20 12-3 15,31-4 3-15,-13 13-6 16,27 2 3-16,-9 27 203 15,35 4-570-15</inkml:trace>
  </inkml:traceGroup>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4:12.2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D9593F5-6F35-4689-AB25-C89E89D9516F}" emma:medium="tactile" emma:mode="ink">
          <msink:context xmlns:msink="http://schemas.microsoft.com/ink/2010/main" type="inkDrawing" rotatedBoundingBox="9071,1535 13835,1474 13837,1578 9072,1640" shapeName="Other"/>
        </emma:interpretation>
      </emma:emma>
    </inkml:annotationXML>
    <inkml:trace contextRef="#ctx0" brushRef="#br0">18 122 905 0,'-12'-16'353'15,"6"6"6"-15,2 1-194 16,8-3-155-16,4 1-7 16,2 1-4-16,6 7 0 15,2 1 0-15,4 2 2 16,3 4 3-16,4-1 8 0,3 7 1 15,10-2 1-15,-1 3-2 16,12-4-1-16,3-3-6 16,7-5 1-1,-3-1-3-15,18 1 2 0,-9-6-4 16,8 4 1-16,-8-5-2 16,13 0 1-16,-14 0-1 15,13 16 1-15,-7-5-2 16,6 8 1-16,-6 5 0 0,12 1 2 15,-8-9-3-15,20 2 2 16,-1-7-2-16,8-6 2 16,-6-4-3-16,12-3 3 15,-16-1 0-15,6 1-2 16,-10 4 1-16,9 4 1 16,-12 5-2-16,8 2 3 15,-10 0-2-15,12-3 1 16,-12 1-1-16,15-6 2 15,-5-1-3-15,9 1 3 16,-16-5-3-16,12 2 2 16,-17 2-2-16,9 1 1 15,-14-3-1-15,15 11 3 16,-9-9-3-16,5 1 1 16,-9 1-1-16,9-1 2 15,-16-3-1-15,6 2 1 0,-14 0-1 16,6-1 1-16,-12 1 2 15,5 8 11-15,-12-4 3 16,4 3 8-16,-9-5-1 16,1 6-1-16,-7-16-12 15,-1 9-1-15,-14-2-8 0,4 2 4 16,-8-2 4-16,-7 3 18 16,-4-2 2-16,-1-1 17 15,-8 1 5-15,-4 4 16 16,1-1-12-16,-7-1 6 15,1 2-17-15,-4 2-6 16,-3-2-52-16,-5 10-120 16,-31 1-365-16</inkml:trace>
  </inkml:traceGroup>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34:14.1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8D6A6B-B807-41C8-B40B-AFC2FFC48A19}" emma:medium="tactile" emma:mode="ink">
          <msink:context xmlns:msink="http://schemas.microsoft.com/ink/2010/main" type="inkDrawing" rotatedBoundingBox="7248,17851 13282,17647 13289,17826 7254,18030" shapeName="Other"/>
        </emma:interpretation>
      </emma:emma>
    </inkml:annotationXML>
    <inkml:trace contextRef="#ctx0" brushRef="#br0">0 329 1151 0,'11'-2'255'0,"4"-9"102"0,14-7-332 16,6-5-27-16,22-1 1 15,0 3 1 1,11 0-1-16,0 8-1 0,20 11 0 15,-7 4 0-15,21 6-1 16,-1 6 3-16,20 2 0 16,-10-3 2-16,23-6 0 15,-12-5-1-15,24-9-2 16,-18-4 2-16,24 3-2 16,-17-4 1-16,27 3 0 15,-19 5 1-15,24 4-3 16,-19 4 3-16,30 8-2 15,-22-2 1-15,29 3-2 16,-17-5 3-16,40-6-2 0,-26-7 3 16,28-6-2-16,-17-9 3 15,23-6-3-15,-33-1 2 16,20-7-3-16,-28 8 1 16,10-2-1-16,-31 1 4 15,7 5-4-15,-33 10 2 16,3 0 7-16,-27 11 8 15,-5 14 0-15,-26 3 8 0,-3 8-2 16,-18 5-3-16,9-1-9 16,-4-7-6-16,10-11-384 15,-12-22 124-15</inkml:trace>
  </inkml:traceGroup>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3:58.7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C4934A-9570-40F3-8614-24103774A57F}" emma:medium="tactile" emma:mode="ink">
          <msink:context xmlns:msink="http://schemas.microsoft.com/ink/2010/main" type="writingRegion" rotatedBoundingBox="29400,825 31408,825 31408,3118 29400,3118"/>
        </emma:interpretation>
      </emma:emma>
    </inkml:annotationXML>
    <inkml:traceGroup>
      <inkml:annotationXML>
        <emma:emma xmlns:emma="http://www.w3.org/2003/04/emma" version="1.0">
          <emma:interpretation id="{F6E4059C-CB7D-4024-869A-3DFC34D28ED5}" emma:medium="tactile" emma:mode="ink">
            <msink:context xmlns:msink="http://schemas.microsoft.com/ink/2010/main" type="paragraph" rotatedBoundingBox="29400,825 31408,825 31408,3118 29400,3118" alignmentLevel="1"/>
          </emma:interpretation>
        </emma:emma>
      </inkml:annotationXML>
      <inkml:traceGroup>
        <inkml:annotationXML>
          <emma:emma xmlns:emma="http://www.w3.org/2003/04/emma" version="1.0">
            <emma:interpretation id="{4564475D-BE6D-4F74-9A3E-F716B9179899}" emma:medium="tactile" emma:mode="ink">
              <msink:context xmlns:msink="http://schemas.microsoft.com/ink/2010/main" type="line" rotatedBoundingBox="29400,825 31408,825 31408,3118 29400,3118"/>
            </emma:interpretation>
          </emma:emma>
        </inkml:annotationXML>
        <inkml:traceGroup>
          <inkml:annotationXML>
            <emma:emma xmlns:emma="http://www.w3.org/2003/04/emma" version="1.0">
              <emma:interpretation id="{A7484137-1AE6-47E3-A37B-E7E11F60C7FD}" emma:medium="tactile" emma:mode="ink">
                <msink:context xmlns:msink="http://schemas.microsoft.com/ink/2010/main" type="inkWord" rotatedBoundingBox="29400,825 31408,825 31408,3118 29400,3118"/>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521-516 1048 0,'-50'-11'177'16,"-10"0"111"-16,6 12-314 16,-10 1 11-16,7 3 20 15,-6 3 32-15,6 3 12 16,-10 14 17-16,4 10-14 15,-16 30-4-15,1 18-24 0,-12 39-2 16,9 6-19-16,3 26 7 16,23-18-5-16,12 15 13 15,25-26-7-15,21 1 7 16,23-27-8-16,23 88 5 16,6-22-14-16,29-3 3 15,7-14-6-15,21 3 4 16,-4-99-6-16,37-15 9 15,-9-18-5-15,30-20 5 16,-12-22-3-16,18-24 11 16,-22-47-8-16,11-83 6 15,-36-1-6-15,-15-56 8 16,-27-16-9-16,-26 1 6 16,-36 52-7-16,-33-31 7 15,-28 44-8-15,-51 14 4 16,-21 47-12-16,-50 30-10 0,-15 51-23 15,-50 39-28-15,3 31 493 16,-45 48-812-16,-5 18 422 16</inkml:trace>
        </inkml:traceGroup>
        <inkml:traceGroup>
          <inkml:annotationXML>
            <emma:emma xmlns:emma="http://www.w3.org/2003/04/emma" version="1.0">
              <emma:interpretation id="{84E3F918-8A50-44B2-8BEF-7B69EF114FC8}" emma:medium="tactile" emma:mode="ink">
                <msink:context xmlns:msink="http://schemas.microsoft.com/ink/2010/main" type="inkWord" rotatedBoundingBox="29937,1432 30851,1432 30851,2325 29937,2325"/>
              </emma:interpretation>
              <emma:one-of disjunction-type="recognition" id="oneOf1">
                <emma:interpretation id="interp5" emma:lang="" emma:confidence="1">
                  <emma:literal/>
                </emma:interpretation>
              </emma:one-of>
            </emma:emma>
          </inkml:annotationXML>
          <inkml:trace contextRef="#ctx0" brushRef="#br0" timeOffset="-751.5397">1 8 1196 0,'3'-9'319'0,"0"4"80"16,4 3-326-16,4 12-45 0,15 3 4 15,-2 10-12-15,14 14 9 16,7 10-11-16,13 15-1 15,1 1-17-15,9 8 5 16,-8-6-7-16,1 11 6 16,-7-11-7-16,0 0 6 15,-11-15-6-15,1-4 5 16,-10-12-5-16,-1-2 9 16,-12-1-6-16,0-2 7 15,-10 0-5-15,-4-12 9 16,-6-14-9-16,2 0 8 15,-6 0-7-15,-5-8-11 16,-3 1-36-16,-9-3-58 16,-9-6-71-16,-16-8-264 0,-4 0 21 15</inkml:trace>
          <inkml:trace contextRef="#ctx0" brushRef="#br0" timeOffset="-525.4829">134 753 1152 0,'-7'-20'278'16,"9"-2"98"-16,14 2-338 0,13-4 11 15,12-13-18-15,17-17 8 16,4-3-10-16,12-14 1 16,-2 3-24-16,12-2 2 15,-11 13-10-15,-2-9 7 16,-12 17-17-16,-2-3-58 15,-22 12 80-15,-2-6-416 16,-11 19 103-16</inkml:trace>
        </inkml:traceGroup>
      </inkml:traceGroup>
    </inkml:traceGroup>
  </inkml:traceGroup>
</inkml:ink>
</file>

<file path=ppt/ink/ink1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6:23.8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59C0DE2-BD92-453C-9FC7-A4A831B5E8A6}" emma:medium="tactile" emma:mode="ink">
          <msink:context xmlns:msink="http://schemas.microsoft.com/ink/2010/main" type="inkDrawing" rotatedBoundingBox="1455,1185 10866,1390 10819,3553 1408,3347" semanticType="enclosure" shapeName="Other">
            <msink:destinationLink direction="with" ref="{CFCFBEE1-5DF4-446E-B840-2ED16BF06EFA}"/>
          </msink:context>
        </emma:interpretation>
      </emma:emma>
    </inkml:annotationXML>
    <inkml:trace contextRef="#ctx0" brushRef="#br0">1157 12 752 0,'-71'20'245'0,"-18"6"56"16,16 1-206-16,-7-1-3 15,15-8-24-15,-12 0-3 16,10-2-19-16,-6 0-2 15,8-3-19-15,-3 10-2 0,15 0-13 16,-6 6 0-16,12 3-10 16,0 9-4-16,10-5-3 15,-4 24 10-15,9 3-3 16,3 21 5-16,4 7 3 16,4 15 3-16,7-16-13 0,-1 11 4 15,7-15-5-15,10 11 5 16,2-4-4-16,14-2 5 15,11-12-5-15,12-3 7 16,4-21-6-16,20 2 4 16,3-5-3-16,18 2 3 15,-1-4-6-15,14 2 5 16,-17-13-6-16,14-5 0 16,-16-7-3-16,4-7 2 15,-13-12 0-15,12-3 4 16,-17-4 1-16,6-2 5 15,-11-2-2-15,3 6 3 16,-9 2-4-16,8 6 4 16,-4 0-5-16,13 6 5 15,1 0-7-15,25-4 2 16,-3-1-5-16,21-17 4 0,-9-5-5 16,16-11 5-16,-11 2-1 15,11-15 5-15,-14 9-5 16,9-2 6-16,-14 6-5 15,3-2 2-15,-21 7-2 16,13-5 2-16,-10 6-3 16,13-1 4-16,-8-1-4 15,20 1 1-15,-9 8-1 16,17-6 2-16,-10-3-3 0,19-2 3 16,-19-5-4-16,12-9 2 15,-17 4-3-15,6-13 3 16,-17 8-1-16,8 0 5 15,-20 4-2-15,2 6 4 16,-16 13-4-16,3 4 4 16,-13 12-5-16,5 0 4 15,-7-2-5-15,5 2 4 16,-6 0-5-16,3-15 4 16,-10 7-4-16,2-7 4 15,-13 10-4-15,-2-9 6 16,-9 0-6-16,-2 0 5 15,-3 9-3-15,-2-15 4 16,-3 9-7-16,3 6 6 16,-5 4-5-16,-3-10 5 15,-2 8-6-15,2-4 6 0,-6 4-4 16,-2 2 5-16,1 1-6 16,-1 3 6-16,0 2-2 15,0-3 10-15,3 7-3 16,0-1 9-16,5 0-5 15,3 10 5-15,7 0-12 16,6-4 3-16,0 9-10 16,12 4 5-16,1-6-6 0,8 3 4 15,0-4-4-15,9-4 4 16,-7-2-4-16,3 2 4 16,-5-8-5-16,5-6 3 15,-3-2-2-15,11-5 3 16,2-5-3-16,13 5 5 15,7 6-2-15,20 1 5 16,-8 1-5-16,20 1 3 16,-10 3-2-16,8-4 0 15,-9 7-4-15,7 1 5 16,-15-2-5-16,12 1 4 16,-19-7-4-16,4-10 3 15,-9-1-2-15,8-11 1 16,-14-3-2-16,6-4 4 15,-16 3-5-15,-1-6 5 0,-12 14-3 16,3-4 4-16,-13 6-4 16,7 4 5-16,-7 8 3 15,5-4 9-15,-7 8-4 16,15 2 3-16,-5-1-4 16,8-1-7-16,-7-4-6 15,12-4 4-15,-8-7-5 16,6-6 4-16,-7-1 0 15,6-6-5-15,-18 4-5 0,-4 0 1 16,-13 4-2-16,-5 3 4 16,-8-3 1-16,-1 11 7 15,-6 2 2-15,1 2 10 16,-1 2 0-16,3 10 7 16,0-9-4-16,1 4 3 15,-2-2-12-15,1-1-1 16,-5-2-7-16,0-2 3 15,-3-2-7-15,0-1 1 16,-2 0-8-16,-3-1-3 16,0-1-4-16,-8 1 5 15,0-3 0-15,-5 0 10 16,-2 5 3-16,-4-6 4 16,4 0 0-16,-1 2 5 15,6-2-3-15,0-3 2 0,2 5-3 16,0-2 0-16,3 3-5 15,-1-2 1-15,1-3-3 16,0 2-2-16,0-6-11 16,2-5-12-16,-2-7-4 15,3-5 3-15,-1 2 2 16,2 4 10-16,-1-4 14 16,0 6-6-16,-1 6-5 15,-2-16-3-15,0 8-5 0,-3-4 2 16,-2-3 6-16,-1-4 7 15,0 10 3-15,-4-9 5 16,4 8-1-16,-4 1 2 16,5-9-3-16,-1 1 2 15,3 2-2-15,-2-9 0 16,5 4 0-16,2 0 0 16,0-3 0-16,-2-4 1 15,3 4-2-15,-2 1 3 16,-3 15-3-16,-1 0 2 15,0 5-3-15,-7-5 4 16,4-5-3-16,-4-11 2 16,1-6-2-16,-3-2 2 15,5 6-5-15,-1-3 4 16,0 6-2-16,1-1 3 16,6 11-3-16,2 2 5 0,0 3-4 15,0 3-2-15,3 5-10 16,-11-8-5-16,-4 3-8 15,-2-7 2-15,-1 1 1 16,-5-3 11-16,2 2 5 16,-4-1 8-16,2 7 1 15,-5-2 8-15,0 3-1 16,-5 3 14-16,1 9 0 0,-7-6 15 16,2 6-4-16,-5 3 4 15,0-2-12-15,-8-2-3 16,4 1-15-16,-7 3-1 15,9 1-10-15,-19-8-4 16,3 1-4-16,-22-3 2 16,-3-1 0-16,-28-8 12 15,11 8 6-15,-17 2 18 16,4 6 1-16,-20 2 9 16,11 9-9-16,-17 2 2 15,9 0-17-15,-18 4-1 16,16 6-10-16,-22-7 0 15,22 2-8-15,-21 2 1 16,17-6-9-16,-18-2-7 16,17-4-8-16,-29 2-3 15,19-10-5-15,-26 2 2 0,16-7 7 16,-19 5 13-16,16 0 5 16,-21 2 18-16,25 3 7 15,-14 5 10-15,12-2-4 16,-16 8 6-16,23-2-11 15,-16-5 0-15,16-5-12 16,-15-6-2-16,22-4-1 16,-11-5 8-16,17 1-5 0,-13 5 7 15,18 7 2-15,-18 3-2 16,21 13-10-16,-18 8 5 16,13 5-6-16,-5 5 4 15,23 3-6-15,-8-5 6 16,29-6-9-16,-3-10-27 15,13-13-16-15,-23-36-354 16,5-30 82-16</inkml:trace>
  </inkml:traceGroup>
</inkml:ink>
</file>

<file path=ppt/ink/ink1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6:32.0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0D0FAB-09AE-4738-9ED8-8614A39A1A41}" emma:medium="tactile" emma:mode="ink">
          <msink:context xmlns:msink="http://schemas.microsoft.com/ink/2010/main" type="inkDrawing" rotatedBoundingBox="1756,15198 14585,15386 14553,17523 1725,17335" semanticType="enclosure" shapeName="Other">
            <msink:destinationLink direction="with" ref="{CFCFBEE1-5DF4-446E-B840-2ED16BF06EFA}"/>
            <msink:destinationLink direction="with" ref="{45DB552D-B8EF-44DA-9CAD-0B2C09A96338}"/>
            <msink:destinationLink direction="with" ref="{588BC2DD-2AF5-4FE1-A08B-241907A3D359}"/>
          </msink:context>
        </emma:interpretation>
      </emma:emma>
    </inkml:annotationXML>
    <inkml:trace contextRef="#ctx0" brushRef="#br0">280 242 888 0,'-6'8'269'16,"-9"6"51"-16,4 1-240 0,1 11-40 15,5 5-16 1,7 14-13-16,3 1-1 0,1 17-7 16,4 3 0-16,3 14-4 15,-3-5 4-15,-2 9-6 16,-2-8 7-16,-2 10-6 15,-8-6 4-15,1 12-4 16,-2-8 6-16,-8 10-4 16,4-16 9-16,2-6 7 15,4-17 8-15,6 0-5 16,7-13 6-16,9 5-11 16,4-1-5-16,1-3-10 15,2-2 7-15,0-4-10 16,-1-6 9-16,-3-5-9 15,-1-5 8-15,0-3-8 0,1-4 7 16,-3-2-7-16,0-4 6 16,9-3-8-16,0-2 5 15,12-3-2-15,-1-3 5 16,16 0-2-16,0-1 6 16,18 1-5-16,-8 5 5 15,8 3-5-15,-8 3 5 16,10 3-6-16,-9 2 4 0,15 0-6 15,0 2 5 1,18 2-6-16,-8-4 7 0,15 4-7 16,-9-8 5-16,15-5-7 15,-20-6 3-15,20-1-4 16,-13-5 6-16,8 1-4 16,-14 4 8-16,15 1-4 15,-12 6 5-15,14 2-3 16,-4 5 4-16,14-3-6 15,-10-1 5-15,17-5-6 16,-12-2 3-16,16-9-6 16,-8 0 6-16,9-6-6 15,-20 1 8-15,11-3-5 16,-23 4 6-16,9 5-6 16,-13 2 5-16,6 4-7 15,-18 4 8-15,7-1-7 16,-16 4 5-16,12-2-4 0,-10-1 4 15,13 1-6-15,-8-3 5 16,10-1-5-16,-19-1 7 16,8 0-6-16,-16-1 5 15,10 2-5-15,-15 1 6 16,13 1-7-16,-9-1 5 16,13 3-2-16,-11-3 7 15,12 0-7-15,-10 0 8 16,5 4-7-16,-8-4 3 0,6-2-6 15,-9 2 6-15,9-2-8 16,-6-2 7-16,8 0-6 16,-8 1 6-16,8 0-6 15,-11 1 8-15,4 4-7 16,-7 1 6-16,6 2-7 16,-7 1 6-16,8-1-6 15,-4 0 6-15,5-2-6 16,-7 1 6-16,8 1-6 15,-8-4 6-15,3 1-6 16,-11-4 7-16,5 5-7 16,-7-4 7-16,10 1-7 15,-5 0 6-15,10 3-6 16,-7-3 6-16,9 0-5 0,-9 2 4 16,7-4-4-16,-6 2 6 15,2-2-7-15,-12 2 6 16,8 0-5-16,-4 5 4 15,6 0-6-15,-4-3 7 16,10 1-6-16,-7-1 5 16,10-4-5-16,-1-1 6 15,6-9-6-15,-9 1 5 16,9-4-6-16,-11 1 7 0,8 1-6 16,-9 3 6-16,8 4-5 15,-9 1 7-15,9 2-8 16,-9 3 6-16,8 1-5 15,-6-1 6-15,6 0-7 16,-11 0-1-16,8-3 0 16,-7 0 7-16,9-2-7 15,-6 0 7-15,9-3 3 16,-8 1-3-16,9 3-6 16,-9-3 7-16,1 5-7 15,-14 2 6-15,3-1-6 16,-12 2 7-16,4 3-7 15,-4-3 7-15,16 4-4 16,-3 2 7-16,12-1-6 0,-2 2 7 16,10 0-7-16,-8-1 3 15,0 1-6-15,-11-2 6 16,2 1-6-16,-5-1 4 16,2 3-5-16,-6-5 7 15,7 4-7-15,-7 1 6 16,1 2-5-16,-5-1 5 15,5 3-5-15,-7-2 6 16,9 4-6-16,-6-6 5 16,8 4-5-16,-7-3 5 0,7-2-7 15,-7-3 8-15,4-3-7 16,-7 3 6-16,5-1-6 16,-9 0 7-16,-4-3-6 15,-3 2 4-15,1-3-4 16,-3 0 5-16,4 0-6 15,-3 0 6-15,9-1-5 16,-3-4 5-16,8 2-6 16,-7 0 7-16,4 3-8 15,-12 3 8-15,5 3-6 16,-11-3 5-16,3 4-7 16,1-2 9-16,12-2-9 15,-5-3 7-15,12 5-8 16,-3-8 7-16,8 1-7 15,-11-4 6-15,4 1-6 0,-8-2 8 16,1 4-7-16,-9-7 6 16,-1 7-4-16,-6-2 4 15,-1-3-5-15,-3 2 7 16,5 6-6-16,-1 0 5 16,0-4-5-16,-2 6 6 15,1 0-8-15,-9 1 8 16,0-2-8-16,1 3 9 15,4-3-9-15,-5 1 7 0,7-5-7 16,-2 4 7-16,-6-2-7 16,0 2 7-16,-4-1-5 15,-6 2 6-15,4-4-6 16,-3 2 6-16,1 0-5 16,1 4 6-16,-1-4-5 15,-4-4 6-15,2 4-8 16,-3-3 7-16,3-5-6 15,3 0 4-15,5-2-6 16,-1-5 6-16,2-6-6 16,1 2 0-16,-5-9 0 15,-2-2 6-15,0-8-5 16,-1 4 5-16,0-8-1 16,-1 1 0-16,-1-2-6 15,-6 4 6-15,-6 0-5 0,-2 10 6 16,-2 3-4-1,-5 8 5-15,3 3-6 0,-2 4 7 16,4-5-7-16,-2 3 6 16,7-8-7-16,0-5 6 15,4-4-15-15,1-7 4 16,1-10-15-16,-2-2 7 0,-4-2-6 16,1-3 15-1,-6-3-3-15,-2 7 15 0,0 0-3 16,4 6 7-16,-7 2-5 15,9 6 6-15,-4-5-8 16,0 4 4-16,1-13-7 16,1-5 3-16,-1-10-6 15,2-2 5-15,-2-12-5 16,2 9 5-16,-1 0-4 16,1 17 6-16,0 7-4 15,1 14 5-15,-2 4-5 16,3 9 5-16,-1-4-6 15,4 4 6-15,3 1-7 16,4 2 5-16,-3-2-5 16,1 7 4-16,-3-1-11 15,-3 2 1-15,-2 2-15 16,-3 2 2-16,-9-4-8 0,-3 2 10 16,-8 3 1-16,-3 4 14 15,-11-3 4-15,11 4 9 16,-18-1-1-16,0-1 7 15,-18 0-3-15,5 4 2 16,-25 1-2-16,7 1 2 16,-11 0-7-16,14 0 4 15,-20 2-8-15,5-3 1 16,-22 4-6-16,5-2 6 0,-21 4-3 16,12 1 12-1,-23 2-1-15,14-4 6 0,-18 0-5 16,12-2 3-16,-29-1-12 15,23 3 2-15,-24 0-7 16,20-4 8-16,-38 2-1 16,28 2 11-16,-21-3 1 15,24-2 8-15,-25 9-8 16,32-7 0-16,-28 1-10 16,29 1-2-16,-27 1-9 15,18 0 5-15,-27-2-7 16,29-3 6-16,-32 6-5 15,27-5 7-15,-30 8-6 16,26-4 7-16,-27 7-5 0,17-3 5 16,-27 5-5-16,34-9 7 15,-31 8-6-15,20-6 6 16,-14-2-5-16,19-5 5 16,-33 4-6-16,27-4 4 15,-7 0-6-15,7 5 7 16,-20 0-7-16,28 2 6 15,-18 1-5-15,7 1 5 16,-21-1-6-16,31-1 8 16,-24-2-9-16,14-2 7 0,-16 3-7 15,30-6 7-15,-30-5-8 16,23-1 7-16,-17-2-2 16,30-5 12-16,-29 1 12 15,29-1 17-15,-15 3 10 16,32 1 5-16,-22 4-11 15,33 4-12-15,-11 1-19 16,25-1-10-16,-11 3-41 16,27-1-12-16,-6 3-43 15,16 1-9-15,-15 8-17 16,10 2-299-16,-19 13 107 16</inkml:trace>
  </inkml:traceGroup>
</inkml:ink>
</file>

<file path=ppt/ink/ink1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7:51.0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CFBEE1-5DF4-446E-B840-2ED16BF06EFA}" emma:medium="tactile" emma:mode="ink">
          <msink:context xmlns:msink="http://schemas.microsoft.com/ink/2010/main" type="inkDrawing" rotatedBoundingBox="16638,769 20706,13866 13962,15961 9894,2864" semanticType="callout" shapeName="Other">
            <msink:sourceLink direction="with" ref="{640D0FAB-09AE-4738-9ED8-8614A39A1A41}"/>
            <msink:sourceLink direction="with" ref="{059C0DE2-BD92-453C-9FC7-A4A831B5E8A6}"/>
          </msink:context>
        </emma:interpretation>
      </emma:emma>
    </inkml:annotationXML>
    <inkml:trace contextRef="#ctx0" brushRef="#br0">1-1 1237 0,'8'-8'251'0,"1"14"126"16,8 2-370-16,14 17-3 16,6 1 2-16,21 16-5 15,7-5-19-15,26 18-17 16,-2-6-16-16,26 13-31 15,-1-6-43-15,20 8-35 16,-15-11 16-16,14 2 14 16,-18-5 30-16,15-1 102 0,-15 1 80 15,15 14 35-15,-12-8 7 16,18 17 11 0,-6-1-54-16,21 20-25 0,-5-7-37 15,36 17-3-15,-9-10-15 16,30 12 5-16,-10-12-8 15,32 29 7-15,-20-19-6 16,23 11 5-16,-18-14-7 16,26 0 7-16,-31-29-7 15,30 27 6-15,-29-6-5 0,16 19 4 32,-30-1-4-32,25 17 5 0,-32-20-6 0,26 12 6 15,-25-11-4-15,23 17 4 16,-27-12-5-16,16 14 5 15,-26-19-5-15,10 16 4 16,-27-17-5-16,12 15 1 16,-24-12-9-16,3 14-15 15,-28-12-23-15,4 23-34 16,-28-12-10-16,-8 26 6 16,-27-7 14-16,-16 26 19 15,-23-2 44-15,-25 38 35 16,-29-8 14-16,-16 48 30 15,-14-18 10-15,-33 36 21 16,-4-19-18-16,-27 29 3 0,0-31-26 16,-16 33-1-16,11-40-30 15,-26 43-3-15,13-13-17 16,-18 30 1-16,5-15-12 16,-29 54 1-16,13-30-11 15,-20 38-5-15,4-30-5 16,-25 37 6-16,26-55 0 0,-27 29 13 15,22-50 6-15,-11 23 17 16,26-48-4-16,-24 22 18 16,32-44 0-16,-5 13 12 15,31-38-16-15,-8 2 6 16,32-34-19-16,11-9-1 16,23-38-15-16,15-18 0 15,34-36-38-15,23-28-125 16,26-40-240-16,6-34 8 15</inkml:trace>
  </inkml:traceGroup>
</inkml:ink>
</file>

<file path=ppt/ink/ink1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7:52.8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7D876B-6605-43E4-9F50-01048C935A9E}" emma:medium="tactile" emma:mode="ink">
          <msink:context xmlns:msink="http://schemas.microsoft.com/ink/2010/main" type="writingRegion" rotatedBoundingBox="19211,6466 26112,5582 26295,7013 19395,7898"/>
        </emma:interpretation>
      </emma:emma>
    </inkml:annotationXML>
    <inkml:traceGroup>
      <inkml:annotationXML>
        <emma:emma xmlns:emma="http://www.w3.org/2003/04/emma" version="1.0">
          <emma:interpretation id="{2F908A7E-5877-4AFD-9008-61152F29C927}" emma:medium="tactile" emma:mode="ink">
            <msink:context xmlns:msink="http://schemas.microsoft.com/ink/2010/main" type="paragraph" rotatedBoundingBox="19211,6466 26112,5582 26295,7013 19395,7898" alignmentLevel="1"/>
          </emma:interpretation>
        </emma:emma>
      </inkml:annotationXML>
      <inkml:traceGroup>
        <inkml:annotationXML>
          <emma:emma xmlns:emma="http://www.w3.org/2003/04/emma" version="1.0">
            <emma:interpretation id="{6483A9CB-0701-443E-B14B-EB1FB50E968F}" emma:medium="tactile" emma:mode="ink">
              <msink:context xmlns:msink="http://schemas.microsoft.com/ink/2010/main" type="line" rotatedBoundingBox="19211,6466 26112,5582 26295,7013 19395,7898"/>
            </emma:interpretation>
          </emma:emma>
        </inkml:annotationXML>
        <inkml:traceGroup>
          <inkml:annotationXML>
            <emma:emma xmlns:emma="http://www.w3.org/2003/04/emma" version="1.0">
              <emma:interpretation id="{1F9DB74C-2632-49AD-9245-81B2D7ABD6E9}" emma:medium="tactile" emma:mode="ink">
                <msink:context xmlns:msink="http://schemas.microsoft.com/ink/2010/main" type="inkWord" rotatedBoundingBox="19379,7776 19928,7706 19944,7827 19395,7898">
                  <msink:destinationLink direction="with" ref="{75DE6BBB-F3E5-48DD-B5AD-628B33001D8D}"/>
                </msink:context>
              </emma:interpretation>
              <emma:one-of disjunction-type="recognition" id="oneOf0">
                <emma:interpretation id="interp0" emma:lang="" emma:confidence="1">
                  <emma:literal/>
                </emma:interpretation>
              </emma:one-of>
            </emma:emma>
          </inkml:annotationXML>
          <inkml:trace contextRef="#ctx0" brushRef="#br0">-2546 1777 1257 0,'5'-26'252'0,"12"-3"124"15,5 7-373-15,14-1-7 16,3 2 4-16,14 1-5 16,2 9 7-16,18 1-48 15,2 4-164-15,13 1-167 16,-15 2-42-16</inkml:trace>
        </inkml:traceGroup>
        <inkml:traceGroup>
          <inkml:annotationXML>
            <emma:emma xmlns:emma="http://www.w3.org/2003/04/emma" version="1.0">
              <emma:interpretation id="{39FFFE0D-7955-44A2-8D00-98F3B30DD940}" emma:medium="tactile" emma:mode="ink">
                <msink:context xmlns:msink="http://schemas.microsoft.com/ink/2010/main" type="inkWord" rotatedBoundingBox="20634,6284 26112,5582 26264,6773 20787,7475"/>
              </emma:interpretation>
              <emma:one-of disjunction-type="recognition" id="oneOf1">
                <emma:interpretation id="interp1" emma:lang="" emma:confidence="1">
                  <emma:literal/>
                </emma:interpretation>
              </emma:one-of>
            </emma:emma>
          </inkml:annotationXML>
          <inkml:trace contextRef="#ctx0" brushRef="#br0" timeOffset="987.3681">596 699 1212 0,'-52'31'250'16,"-6"11"121"-16,6 5-365 15,10 10 2-15,17-14-6 16,12 1 4-16,13-16-10 15,20-2 6-15,16-13-4 16,16-13 8-16,8-13-8 16,8-21 11-16,-8-17-4 0,-4-13 5 15,-21-1-8-15,-14-3 10 16,-15 19-8-16,-8 20 32 16,-14 22-6-16,-6 19 8 15,-3 22-9-15,-1 21 14 16,5 0-32-16,13 11 17 15,15-7-6-15,9-6 9 16,18-17-12-16,21-12 7 16,-1-16-19-16,10-17 5 15,0-12-7-15,-6-15 6 16,-19-3-6-16,-8-6 9 16,-18 11-7-16,-7 1 6 15,-7 14 2-15,1 9 17 16,1 10-12-16,9 3 4 15,6 7-9-15,15 0-4 0,8-4-20 16,6-4 9 0,7-4-6-16,8-13 10 15,-11-4-8-15,6-9 10 16,-10-1-8 0,-4 0 9-1,-13 10-10-15,-7 1 10 0,-12 10-11 0,-2 9 6 0,-7 6-8 16,3 9 10-16,4 8-7 15,4 17 11-15,5 1-7 0,10 7 5 16,2-9-10-16,7-4-82 16,0-18-55-16,-14-7-339 15,-18-16 12-15</inkml:trace>
          <inkml:trace contextRef="#ctx0" brushRef="#br0" timeOffset="-786.567">-481 251 1262 0,'-8'-52'375'15,"-8"15"71"-15,0 8-342 16,-2 9-76-16,-13 9-33 15,-10 19-7-15,-23 12-5 16,-13 12 6-16,-26 25-3 16,2 8 18-16,-4 8-1 0,20-4 8 15,15 3-6-15,38-22 3 16,29-3-20-16,30-15 4 16,37-10-19-16,22-18-9 15,27-12-32-15,-1-14 14 16,11-11-3-16,-22 2 15 15,-5 7 10-15,-25 16 33 16,-11 11-1-16,-20 12 8 16,-10 12 3-16,-17 3 9 15,-12 8 8-15,-7-2 13 0,-12 6 4 16,-8 0 3-16,-10 12-8 16,-1 1-9-16,-15 12-14 15,5 1-7-15,-6-2-7 16,5-9 6-16,-3-7-5 15,13-19 9-15,-1-10-9 16,17-11-2-16,2-8-90 16,19-17-18-16,7-27-336 15,22-18 23-15</inkml:trace>
          <inkml:trace contextRef="#ctx0" brushRef="#br0" timeOffset="-441.491">-267 691 1259 0,'7'-26'301'0,"19"-13"101"15,13-2-359-15,19-12-33 16,5-2-4-16,9-4-17 15,-9 15-34-15,2 5-361 16,-20 22 98-16</inkml:trace>
          <inkml:trace contextRef="#ctx0" brushRef="#br0" timeOffset="-578.1231">46 0 1507 0,'-24'24'316'0,"6"15"138"0,12 18-440 15,14 11-20-15,6 0 7 16,12 13-10-16,0-5 13 16,0 7-9-16,-3-5 9 15,-2 5-10-15,-13-5 0 16,-6 16-83-16,-12-12-26 15,-9 1-343-15,-7-18 29 0</inkml:trace>
          <inkml:trace contextRef="#ctx0" brushRef="#br0" timeOffset="1883.4513">2058 668 1201 0,'-7'2'248'0,"5"-22"157"16,9-6-762-16,3-8 130 16,-5-8-368-16,-4 3-3 15,-2 8 1164-15,-16 12-12 16,1 12-109-16,-5 12-40 15,0 10-298-15,-8 20-33 0,6 12-62 16,-6 9 5-16,9-6-8 16,6 7 12-16,14-17-8 15,11-2 6-15,10-11-23 16,8-4 8-16,9-18-11 16,6-23 13-16,-2-18-9 0,3-27 12 15,-4-17-8-15,-7-35 7 16,-13 2-12-16,-10-6 9 15,-11 20-8-15,-3 20 7 16,-7 46-2 0,-4 20 4-16,1 25-10 0,0 25 12 15,1 9-3-15,7 9 8 16,7 8-4-16,11 3 11 16,11-9-13-16,7 2 3 15,3-16-13-15,5-2 10 16,-5-10-8-16,-1-2-5 15,-4-3-18-15,-2-2-20 16,-6-4-31-16,1 1-17 16,-3-8 2-16,-1-7-5 15,0 1 10-15,3-7 19 16,2-8 10-16,7-10 0 16,-7-8 15-16,3-20 18 15,-7 1 3-15,-6-4 38 0,-8 7 24 16,-1 8 46-16,-9 15 12 15,-15 11 14-15,-1 9-31 16,-15 14-7-16,-4 7-47 16,-2 16 0-16,11-3-12 15,5 8 10-15,16-6-13 16,13-1 6-16,14-10-21 0,13-5 6 16,9-15-12-16,13-7 9 15,-1-9-6-15,5-18 11 16,-9 4-8-16,-1-2 8 15,-14 5-6-15,-4 8 5 16,-10 16-11-16,-2 12 15 16,-5 11-8-16,7 9 15 15,-3 4-2-15,6 2 16 16,0-12-13-16,6-6 10 16,-1-15-15-16,4-11 5 15,-8-10-11-15,-2-8 9 16,-12-10-10-16,-11-28-2 15,-14-4-27-15,-10-7-1 16,-2 5-7-16,-1 10 27 16,11 29 6-16,9 15 27 15,13 11-7-15,14 5 1 0,10 3-26 16,22-2-7-16,8-6-38 16,16-11-92-16,1-12-355 15,9-11 55-15</inkml:trace>
          <inkml:trace contextRef="#ctx0" brushRef="#br0" timeOffset="2506.485">3814 202 872 0,'18'-35'429'0,"-10"-2"17"0,-13 11-220 15,-14 9-57-15,-9 9-84 16,-17 16-29-16,-7 17-47 16,-8 22-2-16,6 11-14 15,2 20 19-15,15-3-1 16,10 4 11-16,18-11-10 15,13-5 4-15,10-20-17 0,17-13 2 16,5-13-11-16,12-25 10 16,4-28-6-16,15-42 9 15,-1-23-5-15,11-40 11 16,-14-16-11-16,-5-34-54 16,-14 27-22-16,-12 18 8 15,-19 39-7-15,0 43 13 16,-9 61 53-16,-14 47 13 15,5 26 11-15,0 42 32 16,-1 11 1-16,7 21 14 16,16-16-1-16,10 7-8 15,10-34-37-15,19-9-28 16,5-24-74-16,-1-39-58 16</inkml:trace>
        </inkml:traceGroup>
      </inkml:traceGroup>
    </inkml:traceGroup>
  </inkml:traceGroup>
</inkml:ink>
</file>

<file path=ppt/ink/ink1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8:04.3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0894E1-D080-49A9-9447-26096A3492E8}" emma:medium="tactile" emma:mode="ink">
          <msink:context xmlns:msink="http://schemas.microsoft.com/ink/2010/main" type="inkDrawing" rotatedBoundingBox="1917,3577 22348,3904 22320,5697 1888,5370" hotPoints="26198,4785 12655,5510 -887,4772 12655,4048" semanticType="enclosure" shapeName="Ellipse"/>
        </emma:interpretation>
      </emma:emma>
    </inkml:annotationXML>
    <inkml:trace contextRef="#ctx0" brushRef="#br0">1239 136 571 0,'-21'0'140'16,"2"0"45"-16,-4-2-147 0,5 2-5 16,-1-5 14-1,1 4 2-15,-3-2 2 0,3-4-11 16,-2 2-12-16,3 4-10 15,-6-4-1-15,0 6 0 16,0 4 8-16,-3 3 6 16,-4 8 7-16,-3-1 6 15,-4 0 11-15,-4 1-2 16,-1-8 0-16,2 3-8 0,-1-1-7 16,5 0-11-16,-4 1-7 15,1 2-5-15,-3 0-5 16,3-5 0-16,-3 8-1 15,8-14 2-15,-4 16-4 16,6-2 2-16,1 8-5 16,7-7 1-16,3 17-7 15,3-8 5-15,3 5-5 16,1 1 4-16,-3 12-4 16,-2-5 5-16,1 8-5 15,-1-8 5-15,1 6-5 16,0-8 4-16,-2 4-4 15,6-7 3-15,-4 3-2 16,0-6 3-16,4 0-3 0,1 0 3 16,5 6-3-1,3 5 3-15,3 8-3 0,4 2 3 16,4 5-4-16,-1-7 4 16,10 4-4-16,-1-9 3 15,14 2-4-15,1-11 4 16,13-2-3-16,0-8 3 15,12-3-4-15,-2-9 5 16,13-2-5-16,-5-7 4 16,13-2-4-16,-4-1 5 0,14-4-4 15,-5 0 6-15,8 2-4 16,-7 0 5-16,12-3-6 16,-6 1 4-16,15-1-5 15,-3-3 7-15,20-9-9 16,-13 0 7-16,16-2-7 15,-10-1 6-15,18 2-7 16,-12 7 8-16,17 6-6 16,-18 6 7-16,15 7-4 15,-17-2 3-15,18 7-4 16,-12-1 5-16,22 1-6 16,-15 0 4-16,19 3-4 15,-17-7 4-15,23-6-4 16,-23-7 4-16,23-8-4 15,-15-6 3-15,18-10-3 16,-21 2 4-16,15-2-6 0,-23 5 6 16,11 5-2-16,-24 8 2 15,16 4-3-15,-18 6 3 16,18 4-4-16,-12 3 4 16,21-1-4-16,-8-2 4 15,20-1-4-15,-10-7 5 16,19-3-5-16,-16-1 4 0,16-5-4 15,-16 4 5-15,17 1-5 16,-16 1 3-16,19 2-3 16,-17 1 5-16,17 0-6 15,-16 1 4-15,21-1-3 16,-21 2 5-16,21-5-5 16,-23 2 4-16,23-4-3 15,-22-1 3-15,15-1-5 16,-20 2 5-16,24 1-3 15,-23 4 2-15,13 2-3 16,-15 3 5-16,20 4-5 16,-18 1 3-16,17 3-2 15,-19 1 5-15,22-1-7 16,-22 0 4-16,17-3-2 16,-22-4 4-16,17 2-6 15,-21-4 5-15,18 1-3 16,-22 0 3-16,17-1-5 0,-20 1 7 15,13 0-6 1,-19 1 3-16,11-1-2 0,-12 5 4 16,10-2-7-16,-19-1 8 15,15 7-5-15,-17-6 2 16,12 1-4-16,-10-3 6 16,13 3-6-16,-11-9 5 15,17 4-3-15,-16-7 2 0,20-3-3 16,-13 0 5-16,6-5-6 15,-24 2 6-15,15-2-4 16,-23 3 1-16,8 0-1 16,-13 9 2-16,16-3-3 15,-23 8 5-15,10-4-4 16,-9 1 3-16,11-1-3 16,-15-1 3-16,13 2-3 15,-5-4 1-15,7 3-2 16,-14-3 4-16,5 1-4 15,-7 0 4-15,6 7-2 16,-10-5 2-16,14 8-4 16,-6 0 4-16,7 4-4 15,-10-1 3-15,2 5-2 16,-13-1 3-16,2 3-4 0,-11-2 4 16,8-3-3-1,-1-3 3-15,10-2-5 0,-3-6 5 16,12-4-4-16,-7 2 4 15,4 0-3-15,-12 0 4 16,11 3-5-16,-10 0 5 16,6 1-5-16,-2-3 4 15,17-2-5-15,-13 2 5 16,10-1-5-16,-16-5 6 0,9 2-5 16,-7-2 5-16,6-3-5 15,-10 2 4-15,15 7-1 16,-10-2 5-16,8-1-4 15,-8 4 5-15,6-1-3 16,-9-1 0-16,11 4-5 16,-11-3 3-16,11-2-3 15,-5-1 3-15,12-1-4 16,-7-1 5-16,5 3-5 16,-12 1 5-16,11 5-5 15,-17 1 5-15,8-1-5 16,-5 2 4-16,10-3-4 15,-6 1 5-15,16-5-5 16,-8 0 5-16,4-3-5 16,-6-3 4-16,8-4-4 15,-11 2 4-15,10-2-4 0,-7 0 4 16,8 0-4-16,-13 6 5 16,14-5-5-16,-12 1 4 15,9-3-2-15,-9 0 1 16,13-4-3-16,-13 4 4 15,8-2-4-15,-12 1 4 16,6 1-2-16,-12-2 0 16,5-2-1-16,-13 6 2 0,5-9-2 15,-10 0 2-15,0-3-1 16,-14 0 0-16,-3-5 0 16,-10 8 0-16,-5 0 4 15,-7 4 1-15,-5-12 2 16,-1-3 0-16,-3-14 1 15,-4 3-2-15,-3-10-2 16,0 12-1-16,-7 3 1 16,-1 12 2-16,-8-10 2 15,0 9 3-15,-7-7 0 16,-1 4-1-16,-4-3-4 16,1 9-5-16,-6-24-8 15,1 4-6-15,-9-10-4 16,2-1 2-16,-6-5-1 15,4 20 8-15,-6-9 9 16,0 12 9-16,-13-2 1 0,0 1 4 16,-14 9 3-16,-1 11 2 15,-3-3-2-15,8 12 1 16,-9 6-5-16,14-3-2 16,-18-6-11-16,9 5-2 15,-16-8-5-15,8 2 3 16,-19 6-7-16,12 2 6 0,-16-9-6 15,10 14 2-15,-26-8-10 16,6-1 3 0,-23 2-5-16,15 8 8 0,-25-11-2 15,20 4 9-15,-23-2-2 16,16-5 3-16,-20-4-4 16,17 1 7-16,-23-2-1 15,17-1 6-15,-12-2 4 16,12 3 9-16,-17 1 7 15,23 1 4-15,-14-2-1 16,22 2-4-16,-19 4-9 16,22-1-12-16,-19 5-8 15,20 7-3-15,-22 2-5 16,22 3 2-16,-25 1-4 16,20-2 4-16,-20-1 0 15,13-5 8-15,-21 4 5 16,18 0 13-16,-23 0 5 0,20 2 6 15,-33 4-3-15,26-4-3 16,-36 3-5-16,27-1 0 16,-20-5 11-16,24-6 15 15,-32 1 11-15,40-1 8 16,-22-4-4-16,18-1-12 16,-25 5-16-16,31-5-13 0,-21 5-11 15,14 1-2-15,-22 5-11 16,19 4 2-16,-17 7-9 15,12 1 0-15,-22 4-2 16,26 2 11-16,-10 4-6 16,14-3 13-16,-17-2-3 15,24 1 0-15,-11-3-16 16,11-5 1-16,-18 1-17 16,19-5 7-16,-10 5-2 15,12-4 18-15,-14 3-2 16,24-5 17-16,-20 7-4 15,20-7 4-15,-19 3-5 16,17 0 6-16,-22 2-6 16,20 5 5-16,-17 3-4 15,18-5 4-15,-15 7-5 16,17-2 4-16,-20-4-10 16,22-11 3-16,-19 4-6 0,22-14 4 15,-13 0-4-15,21-8 9 16,-11 9-1-16,24-3 7 15,-22 1-5-15,25 1 6 16,-19 1-4-16,11 0 1 16,-12 5-2-16,24-1 3 15,-25 1-4-15,19-4 3 0,-20-3-3 16,10 2 3-16,-12-3-4 16,12 1 7-16,-14-8-4 15,15-5 8-15,-12 5-3 16,13 0 5-16,-7-10-7 15,20 4 3-15,-16-1-9 16,16-2 4-16,-17-11-7 16,15 9 7-16,-7 3-4 15,12 1 6-15,-15-4-6 16,15 6 6-16,-13 8-3 16,8-6 3-16,-1 0-3 15,19 6 5-15,-10-3-6 16,12-5 3-16,-12 9-4 15,9 2 4-15,-17-1-4 16,15 5 6-16,-4-4 0 16,14 6 7-16,-14-1 5 0,17 5 5 15,-13 2-1-15,6 3-2 16,-9-1-5-16,11 3-3 16,-7-2-7-16,18 1 2 15,-11-1-3-15,13 4 1 16,-5-2-5-16,7 1 3 15,-12-3-4-15,11 3 5 16,-11 1-5-16,10-4 5 16,-5 5-4-16,12 0 4 15,-12 9-6-15,13 4 4 0,-9 15-29 16,9 3-24-16,-8 27 344 16,13 1-722-16</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4:46.3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03DDAA-F1A3-4F0C-B4A5-770BC0FD47A0}" emma:medium="tactile" emma:mode="ink">
          <msink:context xmlns:msink="http://schemas.microsoft.com/ink/2010/main" type="inkDrawing" rotatedBoundingBox="4689,5033 12908,5052 12903,7417 4684,7398" hotPoints="13198,6371 8654,7468 4076,6525 8620,5428" semanticType="enclosure" shapeName="Ellipse">
            <msink:destinationLink direction="with" ref="{A5C8814D-A054-4898-A0C4-DF7DC37D032B}"/>
          </msink:context>
        </emma:interpretation>
      </emma:emma>
    </inkml:annotationXML>
    <inkml:trace contextRef="#ctx0" brushRef="#br0">1418 440 1249 0,'2'-42'319'16,"-17"3"-295"-16,-9 5-23 15,3 1 1-15,3 17-2 16,-10 5 12-16,1 17-1 15,-12 9 4-15,2 6-8 0,-10 11 5 16,4-2-14-16,-9 10-11 16,5-3-17-16,-9 10-13 15,0-1-1-15,-17 7 26 16,4-12 31-16,-9 8 47 16,0-10 28-16,-11 6 9 15,14-1-22-15,-6 11-18 16,11-3-32-16,7 13-15 15,11-5-10-15,0 5-2 16,15-10 0-16,3 10-2 16,10-12 0-16,3 10-3 15,12-4 0-15,8 12-1 16,2-9 1-16,11 11 1 0,4-13 2 16,10-2 3-16,-2-14 2 15,10 1 0-15,-1-11 2 16,17 2-3-16,4-5 1 15,19 0 0-15,1-7 1 16,22 0-1-16,-7-6 2 16,13 2-1-16,-13-4 0 15,17 2 0-15,-9-4-2 16,15 4 2-16,-5-2 1 0,21 2-3 16,-13-2 1-16,18-1 0 15,-12 0-2-15,16-1 1 16,-12-1 1-16,20-1 0 15,-14-1 0-15,17-1 1 16,-19-1-2-16,17-5 0 16,-18 1 2-16,17-4 2 15,-19 2 0-15,20-3 2 16,-16 5 0-16,13 2-1 16,-20-1-1-16,17 4-1 15,-19 1 0-15,20 4-3 16,-17-4 3-16,20 2-3 15,-14-6 1-15,19-2-1 16,-16-10 2-16,19-2-3 16,-15-1 2-16,18-5-1 0,-14-1 0 15,17-6-1-15,-19 2 3 16,20-1-1-16,-21 1-1 16,18-3 0-16,-17 3 1 15,25-6-4-15,-18-7-5 16,20-10-5-16,-27-1-5 15,15-13 4-15,-29 3 3 16,10-3 6-16,-27 10 6 16,14-6 5-16,-28 9-4 0,7-2 0 15,-20 9 0-15,1-6 2 16,-17 12 2-16,10-2 1 16,-22 3 1-16,3 1-1 15,-16 4-3-15,2-8 0 16,-11 4-10-16,3-12-18 15,-8-2-7-15,-5-9-5 16,-11 5-3-16,-12-7 7 16,-9 10 20-16,-12-4 5 15,-6 14 6-15,-13-9 2 16,-2 5 1-16,-14-6 3 16,1 7 1-16,-11-14 6 15,9 10 2-15,-10-8 9 16,5 5 1-16,-10-7 8 15,4 7-4-15,-21-7 4 16,10 7-6-16,-18 3-5 0,12 10-8 16,-19 3-12-16,7 8-14 15,-26 2-21-15,9 11-8 16,-22 4-6-16,14-1 6 16,-18-6 0-16,17 0 14 15,-26-15-6-15,16-5-12 16,-22-2-10-16,21 2 4 0,-23 0 14 15,23 14 27 1,-15-4 44-16,18 10 22 0,-20-2 14 16,22-1-6-16,-20-5-8 15,13-1-26-15,-16-9-10 16,15 2-17-16,-22-7-11 16,18 0-8-16,-22-1 0 15,14 4 1-15,-24 7 7 16,19 8 12-16,-17 9 18 15,15 8 5-15,-27 13 7 16,28 4-5-16,-25 11-3 16,12 2-14-16,-18 8-6 15,31-4-4-15,-35 10 1 16,20 4-20-16,-40 26-364 16,-1 6 114-16</inkml:trace>
  </inkml:traceGroup>
</inkml:ink>
</file>

<file path=ppt/ink/ink1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8:18.0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54E338C-0F09-4357-BE11-8B175FCA60A2}" emma:medium="tactile" emma:mode="ink">
          <msink:context xmlns:msink="http://schemas.microsoft.com/ink/2010/main" type="inkDrawing" rotatedBoundingBox="2018,13079 15903,12879 15930,14745 2045,14946" semanticType="enclosure" shapeName="Other">
            <msink:destinationLink direction="with" ref="{45DB552D-B8EF-44DA-9CAD-0B2C09A96338}"/>
            <msink:destinationLink direction="with" ref="{588BC2DD-2AF5-4FE1-A08B-241907A3D359}"/>
          </msink:context>
        </emma:interpretation>
      </emma:emma>
    </inkml:annotationXML>
    <inkml:trace contextRef="#ctx0" brushRef="#br0">22 322 191 0,'-7'-8'96'0,"4"4"17"16,0-1-23-16,1 5 4 16,-1 3-4-16,0 5-27 15,1 10-10-15,2 5-32 16,3 7-10-16,2 4-8 16,5 10-1-16,-4-3-1 15,3 7 0-15,-1-1 1 0,-3 7 2 16,-4-5 1-16,-2 7 4 15,-3-7 2-15,-4 3 3 16,0-10 0-16,-2 4 10 16,6-9 3-16,0 2 7 15,8-8-3-15,2 3-1 16,2-7-10-16,5 6-6 16,0-1-8-16,3 2-1 15,-4 2-3-15,5 4 1 16,0-4-2-16,-3 0 0 15,-2-5-1-15,-3-4 0 16,-1-7-6-16,-6-4 43 16,3-6 5-16,3-1 4 15,2-2 0-15,3-2 8 16,5-2-41-16,3 2-1 16,0-4-4-16,5 1 3 15,-4 3-3-15,6 5-1 16,-4-1-3-16,7 1 0 0,-3 1-3 15,11-4 0-15,0-4-3 16,6-4 2-16,-1-3-1 16,9-2 1-16,-7 1 1 15,-1-2 1-15,-9 4-1 16,1 3 1-16,-9 0-1 16,1 0 0-16,0 7 1 15,15-2-1-15,-8-1 0 0,12 3 0 16,-6-2 0-16,12-4 0 15,-10 4-1-15,11-3 0 16,-6-4 0-16,15-1 0 16,-10-2-1-16,8-5 1 15,-9 2-1-15,9 0 2 16,-15 2-1-16,11 4 1 16,-6 1-1-16,15 4 2 15,-9 2-2-15,18-1 0 16,-4 0-1-16,12-1 1 15,-8-6-1-15,18-5 0 16,-13-5-1-16,13-8 3 16,-8-2 0-16,12-3 2 15,-16 3 0-15,12 4 2 16,-14 6-3-16,3 6 1 16,-14 7-2-16,14 8 1 0,-10-1-2 15,16-1 0-15,-1-1 0 16,14-3 0-16,-8-5 0 15,13-7 1-15,-9 2 0 16,12-2 0-16,-6 0 0 16,12 4 1-16,-12 1-3 15,7 0 2-15,-17-1 0 16,9 1-1-16,-13 0 1 0,12 5-1 16,-16 3 0-16,13 12 0 15,-13-2 1 1,11 6 0-16,-11-1 0 0,16 0 2 15,-3-5-3-15,3 3 2 16,-11-3-3-16,11 2 3 16,-17-4-2-16,2 5 2 15,-6-1-2-15,15 7 0 16,-17-2-1-16,17 7 0 16,-8-1-1-16,11 0 1 15,-13-5 2-15,19 4 0 16,-11-7 2-16,13 1-3 15,-9-3-1-15,10 2 1 16,-15 0-1-16,14 3 0 0,-12-5 2 16,19 4 0-16,-14-7-2 15,21 1 2-15,-19-7-1 16,14-4 1-16,-15-1 0 16,22-2 2-16,-17-8-2 15,12-2 0-15,-16 2 0 16,13-7 0-16,-22 5-1 15,16-1 0-15,-12 6 0 16,12-1 0-16,-14-1-1 16,16-4 0-16,-16 3-1 15,17-7 1-15,-8-1-1 0,16-4-2 16,-15-2 1-16,14-6 3 16,-19 6 0-16,14-4 2 15,-15 9 2-15,16 3 0 16,-21 6-3-16,13 0 0 15,-13 4 0-15,10-1 0 16,-15 2 0-16,22-3 1 16,-19 2-2-16,12-2 1 15,-17 1-1-15,11 0 1 16,-24 2 0-16,16 0 0 16,-16 1-2-16,14 5 1 15,-12 2-2-15,3 2 2 16,-9 4-1-16,10 0 1 0,-14-2 1 15,9 0 1 1,-2-2-1-16,11-6 0 0,-9 3 0 16,7-3-2-16,-10-2 1 15,4-1-1-15,-13 0 1 16,14 1 1-16,-13-4 0 16,14 0-1-16,-6-1 2 15,10-3-2-15,-14 0 1 16,4-1-1-16,-15 0 0 0,3-1 0 15,-20 1 0 1,2 0 1-16,-8 6 0 0,2-6 0 16,-12 5 0-16,6 2 0 15,-9-2 0-15,1 0 1 16,-7 3-6-16,1-4 27 16,-3-2 5-16,0 0 9 15,-1-4 0-15,7-4 5 16,-1 1-26-16,9-2-5 15,1 2-8-15,9 0-1 16,-1 7 0-16,6 3 0 16,-5 4 0-16,4-2-1 15,-9 3 0-15,-2-5 1 16,-3-2-1-16,-2-4 0 16,-9 1 0-16,0 0 0 15,-3 1-1-15,-7-1 10 0,-2-3 5 16,-1-2 8-16,-1-2 0 15,1 4 0-15,0-4-8 16,2 6-6-16,3 0-7 16,-1-2 0-16,1-2-1 15,1 0 0-15,-1 2 1 16,1-4-1-16,-3 4-1 16,-1-8 1-16,-3-2 0 0,-2-6 1 15,-4-1-1-15,1-13 1 16,-2 1-1-16,0-7 0 15,2 3 0-15,-2-7 1 16,0 9-2-16,4-5 0 16,-1 9 0-16,0-6 0 15,4 9-1-15,1-5 1 16,-3 1 0-16,-3-1 0 16,0 3 0-16,-12 0 1 15,-1 9 0-15,-7-3 0 16,4 10 0-16,-5-2 0 15,-1-1 0-15,-9 1 1 16,2 4-1-16,-17-3 1 16,2 4 1-16,-8-1 0 15,6 3 0-15,-8-1-1 16,7 4-1-16,-10 1-1 16,7 4-1-16,-12 2-2 0,6 6 0 15,-7 4 1-15,-1 1-1 16,-14 9 1-16,5-3-2 15,-18 9 1-15,1-3-1 16,-7 3 0-16,6-4 1 16,-18 4 3-16,10-7 1 15,-15 2 0-15,7-1 0 16,-9-4 1-16,9-2-1 0,-17-2 0 16,20-4-1-1,-19-2 2-15,9-1-2 0,-11-4 1 16,21-4-1-16,-28-2 1 15,22-7-1-15,-20 3 1 16,13-1 0-16,-21-3-1 16,14 1 0-16,-20 6 0 15,10-1-1-15,-15-1 2 16,11 8-1-16,-23 3-1 16,20 6 0-16,-17 1-1 15,13 9-1-15,-17 9 1 16,17 1 0-16,-19 0 2 15,16 5-6-15,-27 0-8 16,19-5-4-16,-16 3-2 16,13-3-1-16,-35 0 7 15,22-1 9-15,-23-1 3 0,9-2 3 16,-32-3 1-16,30-1-1 16,-30-1 1-16,15-4 1 15,-15-2 1-15,25-3 0 16,-34 1 6-16,32-6-1 15,-19 0 2-15,20-1 0 16,-12 2-1-16,31-1-5 0,-22 0-2 16,28 6-1-16,-24 4-1 15,26 0-2-15,-28 8 2 16,19 5-1-16,-25 2-1 16,24 1 0-16,-26 5 2 15,23-6-2-15,-13 1 1 16,17-3 1-16,-24-3-1 15,27 0 0-15,-21-2 1 16,21 1-1-16,-16-3 2 16,30 1-1-16,-8 1 1 15,19 0-3-15,-7 4 1 16,29 1 0-16,-6 1-1 16,23-5-19-16,-16-9-334 15,18-12 104-15</inkml:trace>
  </inkml:traceGroup>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8:44.1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DE6BBB-F3E5-48DD-B5AD-628B33001D8D}" emma:medium="tactile" emma:mode="ink">
          <msink:context xmlns:msink="http://schemas.microsoft.com/ink/2010/main" type="inkDrawing" rotatedBoundingBox="2001,6136 20458,6274 20442,8408 1985,8270" hotPoints="18580,4968 18895,6890 2466,9583 2151,7662" semanticType="enclosure" shapeName="Rectangle">
            <msink:sourceLink direction="with" ref="{1F9DB74C-2632-49AD-9245-81B2D7ABD6E9}"/>
          </msink:context>
        </emma:interpretation>
      </emma:emma>
    </inkml:annotationXML>
    <inkml:trace contextRef="#ctx0" brushRef="#br0">164 433 511 0,'-26'-3'272'0,"0"1"-17"15,10 4-137-15,3 1-27 16,2 0-63-16,7-1-16 0,9-1-11 16,-5 3-1-16,4-1-2 15,-4 7 0-15,-4 1 2 16,-4 12 2-16,7-2 1 16,-8 10 5-16,1 1 2 15,-1 10 6-15,4-3-1 16,-3 11 1-16,-2-1-5 15,-1 8 5-15,1-4 1 0,0 6 16 16,2-9-1-16,6 12 1 16,7-6-6-16,3 11-6 15,2-4-15-15,6 9-3 16,-3-6-2-16,-1 7 1 16,-4-10-1-16,-2 4 1 15,-4-10-1-15,-1-2 1 16,-2-11-1-16,2-2 1 15,-1-8-1-15,-3-2-1 16,2-7 0-16,2-4 2 16,1-10 1-16,-1-5 5 15,6-4 4-15,-1-4 7 16,-2-4 1-16,2 3 0 16,5-2-2-16,4-5-4 15,-4-1-6-15,12 1-3 0,3-3-3 16,5-2-1-16,5 3 0 15,14-1 0-15,-5 0 0 16,10 1 0-16,2 2 1 16,8 6-1-16,-3 0-1 15,9 4 0-15,-11 5-2 16,8 2 1-16,-9-1-1 16,6 6 3-16,-5-3-1 15,13 1 3-15,-7-3-3 0,18-1 1 16,-3-4-1-16,9-2 0 15,-11-2-3-15,12 4 3 16,-15-1-1-16,9 1 2 16,-9 4-1-16,18 4 1 15,-5-3-1-15,8 1 0 16,-3 1-1-16,17-2 1 16,-16-2 0-16,21 1 1 15,-6-3-2-15,10 2 1 16,-11 2 0-16,20-2 1 15,-15 1-2-15,17 1 1 16,-6-1 0-16,18 1 0 16,-13 1 0-16,19-2 0 15,-11 1 1-15,19-4-2 16,-17 2 1-16,20-2 1 16,-9 4-1-16,16-6 0 15,-16 1 0-15,24-2 0 0,-18 0 0 16,19 1-1-16,-16 6 1 15,25 4 1-15,-16-3-1 16,30 2-1-16,-20-8 1 16,31 1 1-16,-16 0-2 15,28-1 2-15,-29-2 0 16,32 1-1-16,-25-2-1 0,27 1 2 16,-23 0-2-16,30-2 1 15,-32-3 0-15,29 2 0 16,-27-8 0-16,18 4 0 15,-24 9 0-15,26-2 1 16,-34 2-1-16,21 7 0 16,-22-7 0-16,19-5 0 15,-26 6 0-15,25-1 0 16,-27 1-1-16,20 5 2 16,-28 0-1-16,24 2-1 15,-31 3 1-15,22 1 0 16,-23 3 0-16,19 4 2 15,-24-5-2-15,18-3 1 16,-21-2-1-16,14 0 1 0,-23-7-2 16,12-1 2-1,-24 2-2-15,14-4 1 0,-21-2 0 16,15-1 0-16,-15-6-1 16,15 0 1-16,-16-2 0 15,17 2 0-15,-21 2 0 16,10 2 0-16,-19 1 0 15,6 3 0-15,-21-1 1 16,13-1 0-16,-13 2 0 16,11-2-1-16,-11-1 0 0,14-2-1 15,-15-3 0-15,12-8 2 16,-10 1-1-16,6 2 1 16,-17 0-1-16,5 4 1 15,-14 2-1-15,-1 1 1 16,-9 1 0-16,3 3-1 15,-10 4 1-15,10-1 2 16,-8 7-1-16,5-3 0 16,-4-1 1-16,7-1-2 15,-11 3 0-15,6 1-1 16,-5-2 1-16,2 8 0 16,-10-4-1-16,9 4 1 15,-9-1-1-15,6 4 0 16,-9-5 0-16,8 4 0 15,-11-7 1-15,8 0-1 16,-7-1 1-16,8 1 0 0,-9-3 0 16,8 3 0-16,-12 0-1 15,5 0 0-15,-4-2 0 16,4-1 1-16,-8 2-2 16,4-4 0-16,-9-1 1 15,-5 1 0-15,-9-2 0 16,0-2 0-16,-7-2 2 0,-1-4-1 15,4-1 3 1,7-5 3-16,2-2 0 0,4-2 1 16,4 2-2-16,-1-9-2 15,-5 6-4-15,-1-5 1 16,-5 4-1-16,1-2 2 16,-6 6-1-16,4-3 1 15,-4 7-1-15,5-5 1 16,-4-4-1-16,3-1 0 15,-5 0 0-15,4-10 0 16,-4-5-1-16,3-4-1 16,-1-2-1-16,1-13-1 15,-5 6-2-15,2-8 0 16,-7 10 2-16,-1-2 0 16,-7 12 2-16,-6-2 1 15,-2 10 0-15,-6 0 2 16,-4 6-1-16,-4 2 0 0,6 3 1 15,-7 2-1-15,2-4 0 16,4-4 0-16,-1 0-1 16,0-7-2-16,4-1-4 15,0-2-4-15,1 3 0 16,4-3-1-16,-1 6 1 16,4-3 0-16,0 7 2 15,-2-2 1-15,0 7 1 0,-5-3 6 16,0 8 5-16,-1-2 6 15,0 6 1-15,-2-3-1 16,1 3-3-16,1 2-1 16,0 3-6-16,-1-3 1 15,4 0 0-15,0-2 0 16,0 1-2-16,1-6 1 16,3 7 0-16,-5-2 1 15,1-1 1-15,-1 1 2 16,-1 3 0-16,-1-7 1 15,-1 3 0-15,-1 4 4 16,0-1 1-16,-3-3 1 16,3 2-1-16,-2 3 0 15,4-4-5-15,-2-1-3 16,0-2-1-16,-3 0-1 16,-2-5-1-16,-6-3 1 15,-4 3-1-15,2-1 0 0,-3-2 4 16,-7 1 3-16,4 2 3 15,-5-1 6-15,-4 3-1 16,1-1 1-16,2 3-4 16,-4-2-2-16,5 1-5 15,-7-4 0-15,2 4-4 16,-7-3-1-16,2 4-4 0,-6-3-1 16,4 3-4-16,-13-3 0 15,2 4 3-15,-16-4 4 16,0 0 1-16,-17 4 3 15,9-3 2-15,-12 2-2 16,14-3-1-16,-22 0-1 16,10-1-2-16,-18 5 3 15,6 1 0-15,-19 8-1 16,20 0 2-16,-25 1-8 16,13 5-6-16,-19 1 2 15,11-1-1-15,-17-1 1 16,12 2 4-16,-21-1 4 15,18-2-1-15,-18 0 1 16,10 3 0-16,-18-3 7 16,21 4 0-16,-17-4 0 15,20 0 0-15,-18-2-1 0,20 2-3 16,-17-2 0-16,18 2-1 16,-22 0-1-16,18 4 0 15,-23 0 0-15,19-2 1 16,-15 0-1-16,17-2 0 15,-23-2 1-15,23-1 1 16,-21 3-2-16,17-3-5 16,-25 1-4-16,19 2-2 0,-21 0 1 15,19 2 0-15,-32-1 6 16,20 7 5-16,-25-3 0 16,28-5 1-16,-31-5 0 15,27 2 0-15,-19-7-1 16,31-4-4-16,-40-4-2 15,25 6 0-15,-20-2 0 16,20-2 0-16,-36 1 5 16,26 10 1-16,-20-1 2 15,16-1-1-15,-29 6 2 16,26 2 1-16,-17-2 0 16,17 1 0-16,-18 9 2 15,27-2-3-15,-20-2-2 16,20 3 0-16,-21-3-1 15,27-2-1-15,-27 5 0 16,21-1 2-16,-23 2-1 0,30-2 0 16,-38-1 1-16,28 1 1 15,-14-1-1-15,27-4-1 16,-31 4 2-16,35 1-2 16,-18-4 0-16,19-3 0 15,-26 0 1-15,26 0-2 16,-13 0 1-16,13-5 0 0,-20 8 1 15,27 2-1-15,-15 3 1 16,24-1-1-16,-21 6 0 16,25 1 1-16,-22 6-2 15,20-2 1-15,-26 0 1 16,24-2-1-16,-19 3 0 16,19-4 3-16,-6-2 5 15,16 0 1-15,-14 1 3 16,22-1 0-16,-10 4-3 15,17-1-4-15,-2 3-3 16,16-2-2-16,-15 2 1 16,19-1 0-16,-14 0 0 15,14-5-2-15,6-7-13 16,22-6-22-16,-15-14-345 16,6-11 95-16</inkml:trace>
  </inkml:traceGroup>
</inkml:ink>
</file>

<file path=ppt/ink/ink1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9:05.4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190BE9-F7E5-40DA-B3C5-A56C288424EB}" emma:medium="tactile" emma:mode="ink">
          <msink:context xmlns:msink="http://schemas.microsoft.com/ink/2010/main" type="inkDrawing" rotatedBoundingBox="2072,8637 6666,9237 6293,12095 1698,11495" hotPoints="6577,10560 4015,11795 1671,10185 4233,8950" semanticType="enclosure" shapeName="Ellipse"/>
        </emma:interpretation>
      </emma:emma>
    </inkml:annotationXML>
    <inkml:trace contextRef="#ctx0" brushRef="#br0">860-4 1031 0,'-57'2'217'16,"-3"-4"99"-16,15 6-302 16,0 4-9-16,7 0 2 15,-1-2-5-15,5 12 0 0,-1 5-5 16,2-2 1-16,-4 20-5 15,3 9 4-15,-4 21-8 16,4 9 0-16,-8 25-4 16,11-3 7-16,-6 13-1 15,3-12 10-15,-3 0 1 16,6-21 5-16,-6 12-3 16,11-7 1-16,5 2-3 15,8-9 3-15,0 6-2 16,8-18 3-16,1-2-2 15,3 1 2-15,6 17-3 16,6-1 2-16,12 16 0 16,6-2 4-16,20 9-1 15,3-11 3-15,17 8-2 0,3-16 1 16,25 4-5-16,-1-20 2 16,29 1-4-16,-7-12 4 15,23-2-4-15,-13-14 1 16,20 5-2-16,-18-7 3 15,22-13-1-15,-12-8 4 16,22-3-3-16,-11-12 1 16,20-2-4-16,-15-9 3 15,14-8-5-15,-17-2 4 0,12-4-4 16,-20-7 4-16,15-5-5 16,-22 3-1-16,15-2 1 15,-25-3 3-15,8 2-4 16,-24 5 4-16,6-9 2 15,-25-4-3-15,11-10 0 16,-17-3 1-16,11-13-1 16,-19 4 2-16,5-16-1 15,-17 9 0-15,-2-11-1 16,-18 9 1-16,-3-11-1 16,-14 8 1-16,-7-5 0 15,-12 7 2-15,-6-12 0 16,-8 12 1-16,-8-4 0 15,-9 2 2-15,-14-19 7 16,-3 12 8-16,-10-11 16 16,-2 7 11-16,-8-7 15 0,2 28 1 15,-14-5-7-15,4 11-14 16,-10 2-13-16,5 16-18 16,-6-5-9-16,13 5-1 15,-7-3-5-15,12 0 1 16,-12-10-21-16,8 5-6 15,-17 0-18-15,-1 8 1 16,-27-5-7-16,3 7 20 0,-20-4 4 16,-1 2 18-16,-31-3 0 15,5 5 8-15,-35-2 4 16,9 13 6-16,-41 8-7 16,12 5-3-16,-47 16-24 15,12 17-353-15,-61 16 100 16</inkml:trace>
  </inkml:traceGroup>
</inkml:ink>
</file>

<file path=ppt/ink/ink1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8:24.3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DB552D-B8EF-44DA-9CAD-0B2C09A96338}" emma:medium="tactile" emma:mode="ink">
          <msink:context xmlns:msink="http://schemas.microsoft.com/ink/2010/main" type="inkDrawing" rotatedBoundingBox="4819,15313 5495,14578 5884,14936 5208,15671" semanticType="callout" shapeName="Other">
            <msink:sourceLink direction="with" ref="{640D0FAB-09AE-4738-9ED8-8614A39A1A41}"/>
            <msink:sourceLink direction="with" ref="{B54E338C-0F09-4357-BE11-8B175FCA60A2}"/>
          </msink:context>
        </emma:interpretation>
      </emma:emma>
    </inkml:annotationXML>
    <inkml:trace contextRef="#ctx0" brushRef="#br0">44 517 1159 0,'-24'10'296'15,"9"-4"87"-15,7 12-328 16,11 5-43-16,13 16-8 15,9 6-7-15,10 11 0 16,4-3-8-16,8 9-7 16,-6-14-3-16,3-14-9 15,-7-9-4-15,5-22-5 16,-3-22 7-16,11-33 6 0,-3-21 7 16,5-46 3-1,-5-7 7-15,4-27-13 0,-14 10-11 16,2-2-299-16,-2 36 88 15</inkml:trace>
  </inkml:traceGroup>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8:24.0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8BC2DD-2AF5-4FE1-A08B-241907A3D359}" emma:medium="tactile" emma:mode="ink">
          <msink:context xmlns:msink="http://schemas.microsoft.com/ink/2010/main" type="inkDrawing" rotatedBoundingBox="5117,14365 5253,15395 5182,15405 5045,14374" semanticType="callout" shapeName="Other">
            <msink:sourceLink direction="with" ref="{640D0FAB-09AE-4738-9ED8-8614A39A1A41}"/>
            <msink:sourceLink direction="with" ref="{B54E338C-0F09-4357-BE11-8B175FCA60A2}"/>
          </msink:context>
        </emma:interpretation>
      </emma:emma>
    </inkml:annotationXML>
    <inkml:trace contextRef="#ctx0" brushRef="#br0">222-328 1225 0,'-19'7'278'0,"-1"4"105"15,12 4-363-15,3 17-12 16,7 7-11-16,9 21-2 16,6 11-1-16,7 19-11 15,2-3-5-15,-2 15-9 0,-6-14-5 16,-5 3-8-16,-10-13 7 15,-1-1-5 1,-4-16 3-16,-3-5-136 0,-1-10-158 16,-4-17 6-16</inkml:trace>
  </inkml:traceGroup>
</inkml:ink>
</file>

<file path=ppt/ink/ink1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49:52.4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C5EDAA-F159-401F-888A-3BF0F6E89AA4}" emma:medium="tactile" emma:mode="ink">
          <msink:context xmlns:msink="http://schemas.microsoft.com/ink/2010/main" type="inkDrawing" rotatedBoundingBox="271,9901 8734,9350 9047,14153 584,14704" hotPoints="8878,11666 4867,14536 325,12612 4336,9743" semanticType="enclosure" shapeName="Ellipse"/>
        </emma:interpretation>
      </emma:emma>
    </inkml:annotationXML>
    <inkml:trace contextRef="#ctx0" brushRef="#br0">3750 278 994 0,'-142'-32'282'0,"-10"6"63"16,17 8-284-16,-19 8-26 16,23 13-27-16,-20 14-18 15,18 4-8-15,-26 18-17 16,20 6-23-16,-24 31-129 15,16 5-54-15,-22 20-85 0,17-2-106 16,-24 19 169-16,24-16 127 16,-12 17 241-16,15-17 155 15,-15 10-14-15,23-13 12 16,-15 5-26-16,25-18-64 16,-9 17-22-16,27-13-65 15,1 12-13-15,28 2-25 16,4 30-7-16,31-2-15 15,25 35-9-15,21-2-9 0,29 23-2 16,21-6-5-16,29 21-18 16,7-23-9-16,34 16-10 15,-5-24 0-15,30 3 3 16,-4-27 18-16,36 12 10 16,-12-25 13-16,37 8 1 15,-14-22 2-15,34 1 3 16,-16-25 1-16,35-8 3 15,-23-27 0-15,39-13 2 16,-19-23-6-16,43-21 0 16,-24-18-4-16,43-20 1 15,-26-11-3-15,34-14 3 16,-32 0-2-16,36-12 0 16,-36 3-3-16,25-11 2 15,-38 9-2-15,24-12 1 0,-44 9-2 16,22-9 0-16,-36 10-1 15,19-17-1-15,-39 1 0 16,19-32 1-16,-37 2-1 16,7-30 0-16,-39-2 0 15,-2-31 2-15,-39 11 1 16,-2-24 3-16,-31 10 0 16,-14-33 2-16,-28 21-5 0,-15-32-10 15,-34 16-6-15,-26-32-1 16,-19 29 2-16,-28-10 17 15,-21 36 18-15,-26 5 24 16,-4 38 12-16,-43 3 19 16,6 28-8-16,-44-1 0 15,-3 24-21-15,-48 5 0 16,9 31-20-16,-60 1-7 16,9 27-11-16,-71 9-24 15,10 33-39-15,-88 43-362 16,18 36 88-16</inkml:trace>
  </inkml:traceGroup>
</inkml:ink>
</file>

<file path=ppt/ink/ink1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52.8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C157AD-A2FE-4A3B-8006-E051346CD3F3}" emma:medium="tactile" emma:mode="ink">
          <msink:context xmlns:msink="http://schemas.microsoft.com/ink/2010/main" type="inkDrawing" rotatedBoundingBox="3085,9635 12498,8567 12656,9958 3243,11026" hotPoints="12864,9435 7727,10510 2487,10233 7623,9158" semanticType="enclosure" shapeName="Ellipse">
            <msink:sourceLink direction="with" ref="{BD918832-20BA-47A0-B20E-4FDAF15C97F2}"/>
            <msink:destinationLink direction="from" ref="{83B1D249-174D-4F5F-BD9B-2ECBDC79B0EE}"/>
            <msink:destinationLink direction="to" ref="{83B1D249-174D-4F5F-BD9B-2ECBDC79B0EE}"/>
            <msink:destinationLink direction="with" ref="{20DA686A-7E02-42F0-A948-4E6BB52BB0FF}"/>
          </msink:context>
        </emma:interpretation>
      </emma:emma>
    </inkml:annotationXML>
    <inkml:trace contextRef="#ctx0" brushRef="#br0">8395-79 278 0,'-7'-2'307'16,"-3"2"-62"-16,-4 4 12 15,2-1-152-15,-2 0-21 16,-1 2-42-16,-1-2-8 0,1-1-21 16,-4-2 0-16,1-3-6 15,4-1 4-15,-3-4-6 16,-5-3 6-16,2-4-3 15,-6 1 10-15,-6 1 2 16,-2 8 11-16,0-2 0 16,-10 11 5-16,5 2-10 15,-7 6-7-15,3 2-10 0,-6 4-4 16,8 3-9-16,-9-5-3 16,6-1 1-16,-6 1 2 15,5-8 1-15,-14-1 8 16,4 2 0-16,-16-2 6 15,1-9-4-15,-13 12 4 16,7-5-4-16,-10-2 5 16,16 12-5-16,-7-1 4 15,12-2-8-15,-13 7 4 16,11 1-6-16,-12-4 2 16,6 2-5-16,-11-1 5 15,14-5-2-15,-11-1 1 16,14-6-2-16,-12-3 1 15,7 1-3-15,-19 2 1 16,12 1 0-16,-18 2 2 16,9 1-1-16,-6-1 5 15,21-5-5-15,-8-3 4 0,16-3-4 16,-10-2 2-16,9-2-3 16,-14 1 4-16,7 1-4 15,-11 3 2-15,11 2-2 16,-10 4 3-16,14 0-4 15,-19 1 3-15,9 3-1 16,-15 2 1-16,8-2-2 16,-17 7 4-16,16 1-5 15,-4-1 3-15,8-2-3 0,-12 0 3 16,7-5-2-16,-11-2 2 16,3 2-1-16,-7 4 8 15,17-3-4-15,-12 8 8 16,9-1-4-16,-16 5 2 15,14-3-5-15,-19 4 1 16,15-2-6-16,-4-1 4 16,18-2-4-16,-18-1 1 15,15 2-3-15,-16-9 3 16,10 0-2-16,-13-3 3 16,18-3-4-16,-9-1 4 15,7-1-3-15,-14 11 2 16,9-4-1-16,-14 8 3 15,7 0-5-15,0 2 8 16,13-8-6-16,-9 3 3 0,10-8-3 16,-6 3 2-16,1-2-3 15,-14 3 3-15,8-6-5 16,-8 5 6-16,4-5-4 16,-14-1 1-16,12 6-2 15,-8-3 5-15,4 1-5 16,7 6 5-16,20-4-4 15,-2-5 6-15,14 10-1 0,2 0 5 16,9-2-4 0,2 15 5-16,15 3-8 0,3 7 1 15,10 3-5-15,5 5 1 16,7-4-2-16,1 7 2 16,10-6-2-16,7 1 1 15,5 0-4-15,7-3-1 16,6-11-2-16,13-1 1 15,0-7-2-15,17-7 7 16,0 1 0-16,15-1 4 16,-7-3-1-16,17 3 4 15,-4 2-6-15,15-1 3 16,1 1-6-16,23-4 5 16,-10 1-6-16,20-4 6 15,-10-4-4-15,18 1 5 16,-15 0-3-16,23 2 7 0,-17-2-7 15,20 3 5-15,-16 1-4 16,21 4 3-16,-18 0-4 16,20 0 5-16,-17 0-4 15,27 0 2-15,-16 0-2 16,22-1 3-16,-21-3-3 16,26 3 4-16,-18-4-3 15,12 3 1-15,-15-3-3 16,24 0 2-16,-18-1-6 0,18-2 0 15,-18-4-4-15,23-1 3 16,-13-1 0-16,19-7 2 16,-19-2 1-16,25-3 5 15,-17 0-1-15,15-5 0 16,-18 5-2-16,20-8 6 16,-18 2-11-16,14-7-8 15,-20 5-6-15,17-5-2 16,-25 3-5-16,15-1 10 15,-20-2 6-15,20-13-1 16,-19-5 0-16,15-13-1 16,-18-8-4-16,10-4 0 15,-20 4 8-15,12-2 2 16,-22 7 3-16,11-2 4 0,-19 14 1 16,7-6 2-1,-23 4-3-15,12-4 3 0,-24 11-3 16,4-16 4-16,-25 7-4 15,-2-3 3-15,-24 7-1 16,-3-12 3-16,-20 9-2 16,-6-5 5-16,-18 7 0 15,-16-5 5-15,-13 12 1 16,-18 2 2-16,-10 6-8 16,-27 9-1-16,-6 14-8 0,-26 1-3 15,2 9-7-15,-16-3-7 16,17 4-14-16,-20-11-275 15,21-9 77-15</inkml:trace>
  </inkml:traceGroup>
</inkml:ink>
</file>

<file path=ppt/ink/ink1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32.4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A02B11-0AA4-4773-BDED-79FB5803CBE1}" emma:medium="tactile" emma:mode="ink">
          <msink:context xmlns:msink="http://schemas.microsoft.com/ink/2010/main" type="inkDrawing" rotatedBoundingBox="3345,8449 11580,5784 11902,6782 3668,9447" semanticType="callout" shapeName="Other">
            <msink:sourceLink direction="with" ref="{8A0E1958-D5EB-4E0B-BD29-FCF0C149A89F}"/>
            <msink:sourceLink direction="with" ref="{0766C974-1708-4A83-95A8-9AF71F495114}"/>
          </msink:context>
        </emma:interpretation>
      </emma:emma>
    </inkml:annotationXML>
    <inkml:trace contextRef="#ctx0" brushRef="#br0">-1 2739 563 0,'4'-5'250'16,"-3"7"1"-16,6 3-133 15,-1 3-59-15,15 0-26 16,4-2-18-16,6-2-4 16,-2-6-4-16,8-6-2 15,-5-4-3-15,7-1-1 0,-5 4 1 16,9-4 0-16,-8 5 0 15,1 3 1-15,-2 2-1 16,8 3 8-16,-1 3 6 16,7 2 13-16,-1 0 3 15,10-1 4-15,-5-2-7 16,11-4-6-16,-6 1-13 16,15-6-3-16,-11-2-4 15,7-6-1-15,-8 4 0 0,8-1 0 16,-8 4-1-16,12 3 0 15,-9 0 0-15,8 2-1 16,-11-2 2-16,9-1-2 16,-11-2 0-16,7 0 0 15,-8-1 3-15,11-2-4 16,-8 0 1-16,8-1 1 16,-3 4 0-16,3 0-3 15,-8 7 3-15,3 1-1 16,-6 0 1-16,5 1-1 15,-2 1 1-15,9-1-1 16,-2 1 1-16,12-4-1 16,-4 1 1-16,4-6-2 15,-7 1 2-15,7-2-1 16,-14 0 0-16,6 1 0 0,-4-3 1 16,6-3-2-16,-3 4 1 15,9-3 0-15,-9-2 0 16,5-4 0-16,-7 5 0 15,3-5 0-15,-8 5 1 16,9 0-2-16,-7 8 3 16,8-1 3-16,-10-4 0 15,15 4 0-15,-7 1 2 0,8-5-3 16,-9-3-2-16,11-2 0 16,-11-2 0-16,10-3-1 15,-11-6 0-15,8 0-1 16,-11 5 1-16,5-3-1 15,-9 4 1-15,6 6 0 16,-11 2 1-16,8-4-1 16,-10 5 0-16,3-7 0 15,-7-2-1-15,7-4 0 16,-8 0 0-16,12-4 0 16,-9 4 0-16,4-4 0 15,-10 6 2-15,5-3-1 16,-8 6 1-16,3-4 0 15,-6 4-1-15,4-2-1 16,-6 1 0-16,5-3 0 0,-5 4 0 16,8-5 1-16,-5 6-1 15,6 2 1-15,-5-4 0 16,9 4-1-16,-10 3 1 16,1-5-1-16,-5-1 1 15,2 4-2-15,-10 2 1 16,4 0-1-16,-4 2 2 15,4 1-2-15,-4-1 2 0,4-6 1 16,-3 4-2 0,1-3 1-16,0 0 0 0,1-2-1 15,-2 2-1-15,0-5 3 16,-2 6-3-16,5-4 2 16,-3 3-2-16,4-2 2 15,1 3-1-15,3-3 0 16,-5 0 1-16,0 1-2 15,-3-1-1-15,1-2 0 16,1 2 1-16,-2-3 0 16,-1 2 3-16,6-4-1 15,-7 4 1-15,0-2 0 16,-4 6-2-16,4-1 1 16,-6 0-1-16,3-2 1 15,-4 2 0-15,4-1-2 16,-5-1-2-16,9 1 2 0,-6-4 0 15,3-7-1-15,-1 2 4 16,7 0 0-16,-2 2 0 16,-2-2 0-16,-2 8 0 15,7-8-1-15,-8 0 0 16,5-3-1-16,-2 1 0 16,4-6-2-16,-10 2 2 15,7 1-1-15,-9 2 1 16,5 0 0-16,-8 6 1 0,3 0 1 15,-6 4-1-15,6-2 1 16,-5 0-2-16,7-2 1 16,-2 2 0-16,5 0-1 15,-7 1 0-15,4 4 1 16,-7 3-1-16,-1-2 0 16,-7 2 1-16,-1 0-1 15,-4 5 1-15,-2-5 1 16,3 5-1-16,-3-8 1 15,3 3-1-15,4-11 0 16,1 3-2-16,6-9 2 16,4 9-1-16,1-5 0 15,-1 10 0-15,-1 0 2 16,-3 6-2-16,-7 2-1 16,-2 5 1-16,-1 1 0 15,-6 1 1-15,2 2 0 16,3-1 1-16,-4-1-1 0,1-3 0 15,1-2 0-15,3-2 1 16,0-5-1-16,-1 6 1 16,0-1 0-16,-1 0 0 15,-10 2-29-15,-2 4-301 16,-24 2 92-16</inkml:trace>
  </inkml:traceGroup>
</inkml:ink>
</file>

<file path=ppt/ink/ink1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54.2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5C40837-BA89-4CA7-995A-E6D9D4BC6DB8}" emma:medium="tactile" emma:mode="ink">
          <msink:context xmlns:msink="http://schemas.microsoft.com/ink/2010/main" type="inkDrawing" rotatedBoundingBox="5064,7139 11566,5556 11612,5743 5110,7326" shapeName="Other">
            <msink:destinationLink direction="with" ref="{7A5F5B11-F513-4F85-8868-E5D808A7A868}"/>
          </msink:context>
        </emma:interpretation>
      </emma:emma>
    </inkml:annotationXML>
    <inkml:trace contextRef="#ctx0" brushRef="#br0">6488-3 957 0,'-35'-8'211'0,"-11"3"86"16,1 7-284-16,-10 3-7 16,9 3-11-16,-12 3-14 15,6 2-13-15,-10 5-21 16,4-2 2-16,-10 2 8 15,-2 0 14-15,-16 2 15 16,2-4 23-16,-17 5 4 16,2-3-4-16,-6 0-4 15,9-1-1-15,-21 0 0 16,10-1-2-16,-23 2 12 16,4 3 6-16,-14 5 2 15,11 1-1-15,-21 12-4 16,14 0-11-16,-15-2-4 0,7 2-3 15,-21 7 2-15,19-10 1 16,-17 7 1-16,17-2 0 16,-21 3 1-16,23-7-2 15,-21 7 0-15,17-7 0 16,-22 4 3-16,22-4-3 16,-21 5 2-16,20-5-3 0,-20 6 2 15,15-6-3-15,-16 7 0 16,18-5 0-16,-19 3 0 15,20-5 0-15,-19 10 0 16,23-5-1-16,-17 12-3 16,13 3-12-16,-23 14-136 15,19 2-131-15,-29 13-13 16</inkml:trace>
  </inkml:traceGroup>
</inkml:ink>
</file>

<file path=ppt/ink/ink1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54.8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04F57E-988B-4199-A835-EBC449F9E615}" emma:medium="tactile" emma:mode="ink">
          <msink:context xmlns:msink="http://schemas.microsoft.com/ink/2010/main" type="inkDrawing" rotatedBoundingBox="2668,7722 11719,5377 12217,7301 3166,9646" semanticType="callout" shapeName="Other">
            <msink:sourceLink direction="with" ref="{0766C974-1708-4A83-95A8-9AF71F495114}"/>
            <msink:sourceLink direction="with" ref="{8A0E1958-D5EB-4E0B-BD29-FCF0C149A89F}"/>
          </msink:context>
        </emma:interpretation>
      </emma:emma>
    </inkml:annotationXML>
    <inkml:trace contextRef="#ctx0" brushRef="#br0">1081 2342 422 0,'-141'40'108'15,"24"-6"38"-15,-9 7-87 16,19-2 5-16,-10 3 30 16,21-1 4-16,-6 7 5 15,24-5-35-15,5 10-15 16,23-3-35-16,9 12-13 0,16-4-10 16,15 9 1-16,8-6-1 15,18 14 3-15,4-5 3 16,14 13-3-16,-2-2-21 15,14 8-60-15,-6-13-30 16,15-1-25-16,1-15 1 16,23-18 25-16,1-18 68 15,19-12 50-15,-4-12 30 0,20-5 12 16,-12 1-3-16,26 1-6 16,-7 3-23-16,26-6-5 15,-9-2-6-15,31-9 0 16,-12-4 0-16,28-8 3 15,-15 0-1-15,33-2-1 16,-21-3-4-16,25-3 2 16,-17 3-4-16,27 0 0 15,-30-2 3-15,29-1 7 16,-22-6 0-16,19-7 4 16,-13 2 0-16,29-11-2 15,-30 4-5-15,22-8 0 16,-18 6-4-16,14-14 0 15,-33 9-1-15,27-5 1 16,-27 3-3-16,14-8 1 16,-23 12 1-16,18-10-1 0,-33 14-1 15,20-3 1-15,-26 7 0 16,16-1-1-16,-21 7 0 16,12-7 1-16,-28 7-1 15,14-1 2-15,-30 7-2 16,14-6 1-16,-27 4-1 15,12-1 2-15,-23 5-3 16,8-6 4-16,-22 7-1 16,12-10 3-16,-24 5-2 0,7-10 2 15,-18 8-11-15,-4-8 77 16,-14 10 10-16,2-7 17 16,-14 2 5-16,4-13 13 15,-3 7-76-15,1-9-9 16,-5 2-18-16,2-5-4 15,-6 5-6-15,1-14-4 16,-7 2-7-16,-1-7-1 16,-6-2-3-16,-7-16 4 15,-7 7 4-15,-6-9 9 16,-8 5 6-16,-10 2 6 16,-3 17-2-16,-18 2-3 15,-6 25-9-15,-17 4-133 16,-4 15-175-16,-13 11 10 15</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5:08.1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AE25EF-2911-4BFE-B5EC-7595E936C7A3}" emma:medium="tactile" emma:mode="ink">
          <msink:context xmlns:msink="http://schemas.microsoft.com/ink/2010/main" type="inkDrawing" rotatedBoundingBox="4340,7162 16741,7472 16644,11342 4243,11033" rotationAngle="2038346084" semanticType="enclosure">
            <msink:destinationLink direction="with" ref="{A5C8814D-A054-4898-A0C4-DF7DC37D032B}"/>
          </msink:context>
        </emma:interpretation>
      </emma:emma>
    </inkml:annotationXML>
    <inkml:trace contextRef="#ctx0" brushRef="#br0">953 146 374 0,'-27'-2'108'0,"-2"-1"28"0,1-1-97 15,-8 3 9-15,5 1 0 16,-1 0-4-16,3-2-5 16,-7-3-29-16,9 0-22 15,-4 1 2-15,0-3 12 16,-5 1 56-16,2-1 47 16,-6 7 34-16,2 5 5 15,-4-2 1-15,5 5-49 16,-2 9-25-16,-2-4-35 15,-6-4-12-15,7 3-15 0,-9 4-5 16,2-3-3-16,-2 3-1 16,6 2 1-16,-12 5-1 15,1-2 1-15,-8 8-1 16,7-3 3-16,-6 6-3 16,7-4 2-16,-9 8-2 15,8-6 1-15,-5 9-1 16,3-6 1-16,-5 7 0 15,14-2 5-15,-3 4 3 16,11-8 6-16,1 5 1 16,13-4 1-16,0-2-3 15,6-7-7-15,7 6-3 16,9-3-3-16,-1 4-1 0,5 3-1 16,9 4 1-16,3-3-1 15,4 1-1-15,7-6 2 16,4-1-3-16,4-5 2 15,10-2-1-15,1-8 2 16,11 2-1-16,1-3 4 16,14-4-2-16,-6-1 1 15,9 3 0-15,-1-3 1 16,11 6-3-16,-11 0 2 0,19 8 0 16,-5 1-1-16,12 9 1 15,-9-3 0-15,12 1-1 16,-11-3-1-16,13-1-1 15,-17-4 1-15,16 2-1 16,-12-3-1-16,9 0 2 16,-14-6 0-16,10-7-1 15,-17-2 2-15,15-6 1 16,-10 0-1-16,16-4 2 16,-8 0 1-16,18-4 2 15,-13-2 1-15,22 0 0 16,-13-4 0-16,24 9-1 15,-7 1-4-15,23 10 1 16,-15 4-3-16,24 11 0 16,-14-2 0-16,21 9 2 0,-13 0-3 15,23-3 1 1,-15-2 2-16,19-8-1 0,-17-9-2 16,16-4 0-16,-23-3 3 15,13-6-3-15,-24 4 1 16,15 1 0-16,-24 1 2 15,21 4-2-15,-19 2-1 16,25 1 3-16,-17-3-1 0,30 0-2 16,-15-4 2-16,23 1-1 15,-15-2 0 1,25 2 0-16,-24-6 0 0,14-2 0 16,-21-1 0-16,17 2 1 15,-23 2 0-15,13 0-1 16,-18 8 0-16,19 1-1 15,-20-1 1-15,17-2 0 16,-14 1-1-16,20-3 1 16,-14-6 3-16,19-1-4 15,-15-7 1-15,13-7 0 16,-17-2 1-16,14-1-2 16,-24-6 1-16,15-7-1 15,-15 2-7-15,10-11-3 16,-24-1 2-16,6-7-5 15,-26-1 0-15,-5-7 6 16,-27 7 4-16,-5-6-3 0,-24 10 7 16,-2-2-1-16,-17 11 5 15,-6 1 0-15,-12 1 6 16,-4 2 1-16,-9 4 3 16,-8-7-2-16,-6 7-2 15,-12-6-9-15,-4 0-9 16,-12-14-14-16,-4 2-6 15,-12-15-17-15,1 6-8 0,-17-7-79 16,0 14-10-16,-17-1 6 16,6 15 50-16,-19-3 75 15,10 13 96-15,-6-2 28 16,10 2 3-16,-17 2-26 16,12 9-56-16,-15-5-3 15,8 12-1-15,-14 3 4 16,14-1-5-16,-16 0-6 15,13 7-7-15,-20-4-17 16,14 1-18-16,-15 3-32 16,9-6-17-16,-15 0-51 15,10-2 12-15,-15-4 13 16,16-1 32-16,-18-1 45 16,16 4 68-16,-20-4 16 15,14 3 5-15,-20 2 1 0,18 4-23 16,-21-1-14-16,16 8-13 15,-11 3 6-15,16 4 1 16,-20 3 6-16,22 3-5 16,-13-2-8-16,14-1-19 15,-18 3-38-15,19 0-120 16,-22 1-198-16,14-2 1 16</inkml:trace>
    <inkml:trace contextRef="#ctx0" brushRef="#br0" timeOffset="14017.4302">608 2062 661 0,'-23'6'263'0,"-3"-1"6"16,3 0-174-16,-1 0-44 15,10-7-88 17,5 2-348-32,3 0 89 0</inkml:trace>
    <inkml:trace contextRef="#ctx0" brushRef="#br0" timeOffset="15965.8111">363 2078 337 0,'-18'10'306'0,"-8"-1"-32"16,2 1-71-16,-5 3-34 16,3 0-81-16,-12 0-31 0,8 0-39 15,-9 2-9-15,3 1-9 16,-8 2 1-16,7-1 0 16,-9 0 24-16,4-3 10 15,-8 4 8-15,6-5 1 16,-6 8 3-16,9 0-21 15,2 4-6-15,9-4-9 16,-6 3-2-16,7-1-4 16,-7 3-2-16,4 3-2 0,-4 6-3 15,5 3-1 1,-1 10-3-16,7-1 0 0,-4 9-2 16,8-9 3-16,0 0 0 15,6-12 3-15,1-2 1 16,2-12 1-16,4 6 0 15,5-7-1-15,0 1 3 16,6-1 0-16,5 1 1 16,5-5 1-16,7 8 1 15,6-3-3-15,6 10 0 16,2-3-6-16,8 2-5 16,-1-4-3-16,4 4 0 15,-7-11-1-15,9 5 4 16,-10-6 5-16,3 3 2 15,-2-4 1-15,9 5 2 16,-7-1 1-16,11 7 7 0,-8-7 2 16,11 7 4-1,-4-11-1-15,13 6 1 0,-1-10-6 16,11 7-2-16,-5-6-5 16,12 4 0-16,-9-7 0 15,12 2 1-15,-5-6-5 16,14-4 1-16,-8 4-1 15,12-4 0-15,-8-3-2 0,9 3 5 16,-13 4-1 0,15 2 1-16,-8 4 0 0,11 8 0 15,-8 0-1-15,13-4 1 16,-9 0 0-16,15-2 0 16,-7-7-1-16,15-3 0 15,-14-3 0-15,15-4 0 16,-13-3 0-16,6-1 0 15,-18 1 1-15,15 5-1 16,-18 0 1-16,2 3-1 16,-10 2-1-16,13 1 2 15,-18-2-1-15,11 4 2 16,-7-5-2-16,9 7 2 16,-18-4-3-16,15 4 7 15,-12-2-1-15,15 5 2 16,-11-3 0-16,19 1 1 0,-9-3-5 15,15 2-2-15,-10-4-2 16,17-2 2-16,-11-4-1 16,14 0-1-16,-8-4 2 15,15 3 0-15,-19-4-2 16,22 2 0-16,-16-4 2 16,16-3-1-16,-8-1 0 15,18 1 1-15,-20-1-1 0,18 1 1 16,-16 4 0-16,13 1 6 15,-13 3 0-15,18 4 1 16,-14 3-2-16,22 3 1 16,-13-2-6-16,21-1 0 15,-13-3-1-15,23-4 1 16,-18-3-1-16,17-4 0 16,-20-4-1-16,14-3 2 15,-22 1-2-15,13-1 1 16,-23 6-1-16,14 0 2 15,-19-1-1-15,15 1 1 16,-15 4-1-16,19-4 2 16,-16 3-2-16,23 4 0 15,-16 0 0-15,15-8 0 16,-17-6-1-16,18-4 2 0,-20 2-1 16,15-6-4-16,-17-4 0 15,15-3-2-15,-16-2-1 16,9-7 1-16,-17 2 3 15,8 4 2-15,-26 4 2 16,11 3 0-16,-24 2-1 16,-1-1 0-16,-20 2 0 15,2-1-1-15,-15 4 1 16,-1-1 0-16,-10-1 0 16,-2-7 1-16,-11 3 1 0,-7-4 2 15,-7 4 4-15,-7 1 8 16,-10 2 2-16,-7-2 10 15,-2 9 0-15,-12-13 2 16,-2 2-6-16,-9-8-5 16,0 1-18-16,-6-9-25 15,1 9-18-15,-15-6-27 16,1 13-16-16,-22-6-127 16,-2 9-23-16,-19-1 9 15,9 9 62-15,-16 3 117 16,15 9 168-16,-17 0 79 15,10 2 12-15,-15 1-23 16,11-2-102-16,-12 0-33 16,17-1-33-16,-17-1-14 0,15 1-16 15,-13-4-9-15,9 0-1 16,-13 1-1-16,22-1 6 16,-18 2 4-16,12 3 9 15,-17 3 3-15,10 2-2 16,-16 2 0-16,17-2-7 15,-19-2-25-15,15-1-13 16,-16-5-14-16,9-2 1 16,-15 2 14-16,19-3 33 0,-23-1 35 15,16-1 22-15,-15 4 14 16,10-1-3-16,-16 2 0 16,18-2-16-16,-18 2 0 15,13 0-14-15,-14-2-3 16,16 2-8-16,-18 2-5 15,12 6-8-15,-15 0-1 16,10-5-7-16,-18 6-14 16,17 4-11-16,-20 3-10 15,17-4-2-15,-19 12 4 16,17-5 14-16,-21-1 12 16,20-7 10-16,-15 0 3 15,13-6 1-15,-23-3 2 16,17 1-1-16,-19-8 4 15,16-2 1-15,-27 1 9 16,25-1 3-16,-22-9 10 0,19 7 3 16,-24 1 11-16,22 2-6 15,-19 2-2-15,18 12-13 16,-30 0-6-16,20 10-14 16,-25 0-10-16,10 4-8 15,-30-1-6-15,27 2-2 16,-33-2 2-16,21 3 7 15,-27 2 5-15,19 1 9 0,-42 15-18 16,28 4-192-16,-33 12-147 16,23 4-34-16</inkml:trace>
  </inkml:traceGroup>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28.7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295CC8-5FFF-49F4-8282-8498A6419CFD}" emma:medium="tactile" emma:mode="ink">
          <msink:context xmlns:msink="http://schemas.microsoft.com/ink/2010/main" type="inkDrawing" rotatedBoundingBox="3451,9878 11912,8733 11967,9143 3506,10288" shapeName="Other">
            <msink:destinationLink direction="with" ref="{20DA686A-7E02-42F0-A948-4E6BB52BB0FF}"/>
          </msink:context>
        </emma:interpretation>
      </emma:emma>
    </inkml:annotationXML>
    <inkml:trace contextRef="#ctx0" brushRef="#br0">-4 1123 179 0,'-2'-3'115'15,"2"-1"-21"1,-1 1-22-16,4 2-61 0,2-1-8 15,1-3-3-15,1-1 2 0,1-4 12 16,2 2 28-16,1 0 54 16,0-2 28-16,6 2 42 15,-6 1 0-15,8-2-2 16,1-1-48-16,3 2-18 16,-4 5-40-16,12-2-14 15,-7 3-21-15,10 4-10 16,0-1-7-16,9-1-3 15,-3 2 1-15,14-2-3 16,-4-2 1-16,12 1-2 16,-6-1 1-16,8 0-1 15,-6 6 0-15,12-4 1 16,-9 3 0-16,12 3-1 16,-3 1 0-16,6 3 0 15,-8 1 0-15,14 2 1 16,-16-3 0-16,20 1-1 0,-10-4 3 15,13-1-3-15,-7-8 1 16,25-2 0-16,-13-8 0 16,6 1 0-16,-4-5-1 15,8 9 0-15,-20 5 1 16,9 6-1-16,-6 4 0 16,10 3 2-16,-11-3-1 15,12-1-1-15,-12-9 1 16,14-6-3-16,-12-3 4 0,16-9-3 15,-14 2 2 1,13-1-1-16,-17 8 2 0,6-6-4 16,-11 6 4-16,10-2-4 15,-10 3 2-15,18-4 0 16,-8 1 1-16,16-4-1 16,-8 0 1-16,16-9-2 15,-16-7 2-15,11-1-1 16,-9 5 0-16,9 0 1 15,-17 4-1-15,14 8 1 16,-17 2-1-16,14-6 0 16,-11 10 0-16,15-7 0 15,-12 0 0-15,16-10 0 16,-11 1 1-16,10-15-1 16,-13 3 1-16,15 0-2 0,-19 5 2 15,10 6-1-15,-15 12 1 16,12 1-1-16,-15 4 1 15,14-2-1-15,-10-2 0 16,12-2 0-16,-15 0 0 16,11-2 0-16,-17-1 1 15,6 3-2-15,-17-1 2 16,8 1-1-16,-13 3 0 16,14 3 2-16,-12 2-1 0,9 3 3 15,-11-1-1-15,6 1-1 16,-12 4 0-16,9-3 2 15,-13 1-2-15,12-1 1 16,-11-2 0-16,9 6-1 16,-5-3-1-16,5 0 0 15,-15 0-1-15,2-2 1 16,-13-9-1-16,-1 4 0 16,-11 3 0-16,2-4 1 15,-8 3 2-15,9 5 1 16,-6-5 5-16,0 2 8 15,-3 4 1-15,4 1 4 16,-11 2-3-16,1-1-1 16,-2 1-6-16,0 1-2 15,-3 1-5-15,-2-2 3 0,-5 3-5 16,-2-1-4 0,-1-1-4-16,-3 12-192 0,-5 12-169 15</inkml:trace>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56.9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D2AD9C-E01F-487F-8860-263C2BF0ABD7}" emma:medium="tactile" emma:mode="ink">
          <msink:context xmlns:msink="http://schemas.microsoft.com/ink/2010/main" type="inkDrawing" rotatedBoundingBox="8721,10665 8728,10721 8716,10723 8709,10666" shapeName="Other"/>
        </emma:interpretation>
      </emma:emma>
    </inkml:annotationXML>
    <inkml:trace contextRef="#ctx0" brushRef="#br0">2 0 316 0,'5'14'110'16,"-2"1"14"-16,0-1-74 16,-3-1-61-16,-5-13-105 15,-3-19 23-15</inkml:trace>
  </inkml:traceGroup>
</inkml:ink>
</file>

<file path=ppt/ink/ink1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57.8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43EC85-FAE3-426E-A9F3-9B40FAC21135}" emma:medium="tactile" emma:mode="ink">
          <msink:context xmlns:msink="http://schemas.microsoft.com/ink/2010/main" type="inkDrawing" rotatedBoundingBox="8528,9054 8529,9065 8528,9066 8527,9055" semanticType="callout" shapeName="Other">
            <msink:sourceLink direction="with" ref="{0F7F4BAF-21B5-46CC-BFF6-3C659E838647}"/>
          </msink:context>
        </emma:interpretation>
      </emma:emma>
    </inkml:annotationXML>
    <inkml:trace contextRef="#ctx0" brushRef="#br0">-1-2 562 0,'1'0'173'0,"-2"5"-173"0,2 1-72 0</inkml:trace>
  </inkml:traceGroup>
</inkml:ink>
</file>

<file path=ppt/ink/ink17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7:54:50.1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B1D249-174D-4F5F-BD9B-2ECBDC79B0EE}" emma:medium="tactile" emma:mode="ink">
          <msink:context xmlns:msink="http://schemas.microsoft.com/ink/2010/main" type="inkDrawing" rotatedBoundingBox="13038,12454 13184,12522 13164,12565 13017,12496" semanticType="callout" shapeName="Other">
            <msink:sourceLink direction="from" ref="{45C157AD-A2FE-4A3B-8006-E051346CD3F3}"/>
            <msink:sourceLink direction="to" ref="{45C157AD-A2FE-4A3B-8006-E051346CD3F3}"/>
          </msink:context>
        </emma:interpretation>
      </emma:emma>
    </inkml:annotationXML>
    <inkml:trace contextRef="#ctx0" brushRef="#br0">142 77 0,'0'0'0,"0"0"0,0 0 16,0 0-16,0 0 15,-53-21 1,33 13-16,3 0 16,9 4-16,4 4 15,0 0-15,0 4 16,-4 0 0,0 4-16,4-4 15,0-4-15,4 0 16,0-4-1,0 0-15,0 0 16,0 0-16,0 0 16,0 0-1,0 0-15,0 0 16,0 0-16,0 0 16,0 4-16,0 0 15,0-4 1,0 0-16,0 4 15,0-4-15,0 4 16,0 0-16,0 0 16,0 0-16,0 0 15,-4 0 1,0 0-16,4-4 16</inkml:trace>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4:51.8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9483D4-2A6A-47C4-860A-7702E894916B}" emma:medium="tactile" emma:mode="ink">
          <msink:context xmlns:msink="http://schemas.microsoft.com/ink/2010/main" type="inkDrawing" rotatedBoundingBox="3174,10201 3235,9716 3333,9728 3272,10214" shapeName="Other"/>
        </emma:interpretation>
      </emma:emma>
    </inkml:annotationXML>
    <inkml:trace contextRef="#ctx0" brushRef="#br0">92 57 1767 0,'0'0'68'0,"0"0"4"0,-14 31-49 16,7-8-6-16,1 1-3 16,1-3-7-16,-6 26 0 15,6-6-4-15,3-2 1 16,0-10-1-16,6-3 0 15,-6-12-3-15,2-4 1 16,2-2 1-16,-1-8 0 16,1 0 1-16,3-5 0 15,1-4 2-15,1-14-2 16,3-1 0-16,-2-12-1 16,0-6 0-16,2-7-1 15,-4 5 1-15,2-3 1 16,-3 13-1-16,-2 3-1 0,-1 13 1 15,-4 10-3-15,-3 10-1 16,2 13-4-16,-5 9 0 16,0 16 0-16,-3 6 4 15,2 17 3-15,1-8 4 16,5 7 1-16,3-12-1 0,0-4-2 16,3-17-1-16,-4-3 0 15,2-10-1-15,1-6-1 16,-2-7 1-16,2-3-1 15,2-3 1-15,0-12 1 16,1-12 1-16,1-20 0 16,-1-10-1-16,0-16 3 15,-2 5-3-15,-1 1 2 16,1 20-2-16,-2 10-1 16,-1 17-1-16,0 7-1 15,-1 15-3-15,-4 8 0 16,-1 6-2-16,-4 12 1 15,0 6 1-15,-1 6 4 16,4 1 1-16,2 2 3 16,2-7-1-16,3-2 1 15,2-6-2-15,-4-4-1 16,0-4 0-16,1-7 1 16,1-4-1-16,-3 1 0 15,1-7 1-15,-3 0-43 0,-5 2 171 16,-4-29-540-16,-4-13 195 15</inkml:trace>
  </inkml:traceGroup>
</inkml:ink>
</file>

<file path=ppt/ink/ink175.xml><?xml version="1.0" encoding="utf-8"?>
<inkml:ink xmlns:inkml="http://www.w3.org/2003/InkML">
  <inkml:definitions>
    <inkml:context xml:id="ctx0">
      <inkml:inkSource xml:id="inkSrc0">
        <inkml:traceFormat>
          <inkml:channel name="X" type="integer" max="9600" units="cm"/>
          <inkml:channel name="Y" type="integer" max="2160" units="cm"/>
          <inkml:channel name="T" type="integer" max="2.14748E9" units="dev"/>
        </inkml:traceFormat>
        <inkml:channelProperties>
          <inkml:channelProperty channel="X" name="resolution" value="370.65637" units="1/cm"/>
          <inkml:channelProperty channel="Y" name="resolution" value="124.85549" units="1/cm"/>
          <inkml:channelProperty channel="T" name="resolution" value="1" units="1/dev"/>
        </inkml:channelProperties>
      </inkml:inkSource>
      <inkml:timestamp xml:id="ts0" timeString="2021-09-20T07:55:23.2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F2ED83-00BC-45A2-A7E3-454AD0A0424B}" emma:medium="tactile" emma:mode="ink">
          <msink:context xmlns:msink="http://schemas.microsoft.com/ink/2010/main" type="inkDrawing" rotatedBoundingBox="5109,4685 5124,4685 5124,4700 5109,4700" shapeName="Other"/>
        </emma:interpretation>
      </emma:emma>
    </inkml:annotationXML>
    <inkml:trace contextRef="#ctx0" brushRef="#br0">0 0 0</inkml:trace>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56.4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5F5B11-F513-4F85-8868-E5D808A7A868}" emma:medium="tactile" emma:mode="ink">
          <msink:context xmlns:msink="http://schemas.microsoft.com/ink/2010/main" type="inkDrawing" rotatedBoundingBox="8513,6070 8567,7009 8448,7016 8394,6077" semanticType="callout" shapeName="Other">
            <msink:sourceLink direction="with" ref="{F5C40837-BA89-4CA7-995A-E6D9D4BC6DB8}"/>
          </msink:context>
        </emma:interpretation>
      </emma:emma>
    </inkml:annotationXML>
    <inkml:trace contextRef="#ctx0" brushRef="#br0">17-2590 472 0,'-7'-15'398'15,"-6"7"-94"-15,0 13-27 0,0 14-230 16,0 14-36-16,-3 22-4 16,2 10-5-16,4 13 4 15,7 0 0-15,8 9 4 16,9-12-3-16,9 6-1 16,1-10-3-16,2 7-8 15,-2-7-58-15,-6 4-248 16,-5-8 54-16</inkml:trace>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57.6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9241BB-E6EF-4C60-937E-666091220BE8}" emma:medium="tactile" emma:mode="ink">
          <msink:context xmlns:msink="http://schemas.microsoft.com/ink/2010/main" type="inkDrawing" rotatedBoundingBox="8491,7915 8512,7471 8534,7473 8512,7916" shapeName="Other"/>
        </emma:interpretation>
      </emma:emma>
    </inkml:annotationXML>
    <inkml:trace contextRef="#ctx0" brushRef="#br0">36-1212 790 0,'-6'2'235'16,"-1"9"39"-16,1 22-210 15,1 14-50-15,0 18-9 16,2 0 3-16,3 8-10 15,2-12-25-15,-1-9-251 16,2-18 61-16</inkml:trace>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57.7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E32EF2-B14E-4B23-82DB-ABBDAB14B366}" emma:medium="tactile" emma:mode="ink">
          <msink:context xmlns:msink="http://schemas.microsoft.com/ink/2010/main" type="inkDrawing" rotatedBoundingBox="8487,8758 8505,8682 8515,8685 8497,8761" shapeName="Other"/>
        </emma:interpretation>
      </emma:emma>
    </inkml:annotationXML>
    <inkml:trace contextRef="#ctx0" brushRef="#br0">17 0 869 0,'-10'20'219'16,"2"-6"67"-16,6-1-246 0,2 3-315 16,2-3 89-16</inkml:trace>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2:56.7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DA686A-7E02-42F0-A948-4E6BB52BB0FF}" emma:medium="tactile" emma:mode="ink">
          <msink:context xmlns:msink="http://schemas.microsoft.com/ink/2010/main" type="inkDrawing" rotatedBoundingBox="8632,9424 8661,10008 8632,10010 8603,9426" semanticType="callout" shapeName="Other">
            <msink:sourceLink direction="with" ref="{45C157AD-A2FE-4A3B-8006-E051346CD3F3}"/>
            <msink:sourceLink direction="with" ref="{7B295CC8-5FFF-49F4-8282-8498A6419CFD}"/>
          </msink:context>
        </emma:interpretation>
      </emma:emma>
    </inkml:annotationXML>
    <inkml:trace contextRef="#ctx0" brushRef="#br0">134 740 1027 0,'-4'78'297'16,"-4"-4"57"-16,2-24-272 15,9 23-69-15,7 5-33 0,3 11-30 16,-4-16-304-16,-2-4 68 15</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5:08.4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C8814D-A054-4898-A0C4-DF7DC37D032B}" emma:medium="tactile" emma:mode="ink">
          <msink:context xmlns:msink="http://schemas.microsoft.com/ink/2010/main" type="inkDrawing" rotatedBoundingBox="5190,7347 9143,7370 9142,7585 5188,7562" semanticType="connector" shapeName="Other">
            <msink:sourceLink direction="with" ref="{E4AE25EF-2911-4BFE-B5EC-7595E936C7A3}"/>
            <msink:sourceLink direction="with" ref="{E303DDAA-F1A3-4F0C-B4A5-770BC0FD47A0}"/>
          </msink:context>
        </emma:interpretation>
      </emma:emma>
    </inkml:annotationXML>
    <inkml:trace contextRef="#ctx0" brushRef="#br0">3954 126 726 0,'-148'-5'362'0,"19"-8"-12"0,-17-1-134 16,13 4-147-16,-12-1-19 16,19-2-27-1,-17 1-11-15,18 7-8 0,-13-4-3 16,15 4-3-16,-25 2 2 16,19 1 1-16,-24 0-3 15,17 1 3-15,-18-1 0 16,19 0 0-16,-16 1-1 15,20-6 4-15,-12 2 11 16,14 2 8-16,-17 2 14 16,26-1 0-16,-15 10-3 15,13 3-11-15,-12 6-10 16,15 7-24-16,-22 13-57 0,18 7-332 16,-26 24 81-1</inkml:trace>
  </inkml:traceGroup>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5:07.6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1C0D29-685B-4A9C-A6B4-23C9F0818202}" emma:medium="tactile" emma:mode="ink">
          <msink:context xmlns:msink="http://schemas.microsoft.com/ink/2010/main" type="writingRegion" rotatedBoundingBox="11535,5500 11647,5500 11647,6208 11535,6208"/>
        </emma:interpretation>
      </emma:emma>
    </inkml:annotationXML>
    <inkml:traceGroup>
      <inkml:annotationXML>
        <emma:emma xmlns:emma="http://www.w3.org/2003/04/emma" version="1.0">
          <emma:interpretation id="{7F882D8C-D71B-4323-8C6D-EEA1307F6B1A}" emma:medium="tactile" emma:mode="ink">
            <msink:context xmlns:msink="http://schemas.microsoft.com/ink/2010/main" type="paragraph" rotatedBoundingBox="11535,5500 11647,5500 11647,6208 11535,6208" alignmentLevel="1"/>
          </emma:interpretation>
        </emma:emma>
      </inkml:annotationXML>
      <inkml:traceGroup>
        <inkml:annotationXML>
          <emma:emma xmlns:emma="http://www.w3.org/2003/04/emma" version="1.0">
            <emma:interpretation id="{1CC2A2B6-9831-4BC2-9135-D0FE5FB8191D}" emma:medium="tactile" emma:mode="ink">
              <msink:context xmlns:msink="http://schemas.microsoft.com/ink/2010/main" type="line" rotatedBoundingBox="11535,5500 11647,5500 11647,6208 11535,6208"/>
            </emma:interpretation>
          </emma:emma>
        </inkml:annotationXML>
        <inkml:traceGroup>
          <inkml:annotationXML>
            <emma:emma xmlns:emma="http://www.w3.org/2003/04/emma" version="1.0">
              <emma:interpretation id="{8A0E1958-D5EB-4E0B-BD29-FCF0C149A89F}" emma:medium="tactile" emma:mode="ink">
                <msink:context xmlns:msink="http://schemas.microsoft.com/ink/2010/main" type="inkWord" rotatedBoundingBox="11535,5500 11647,5500 11647,6208 11535,6208">
                  <msink:destinationLink direction="with" ref="{C804F57E-988B-4199-A835-EBC449F9E615}"/>
                  <msink:destinationLink direction="with" ref="{BEA02B11-0AA4-4773-BDED-79FB5803CBE1}"/>
                </msink:context>
              </emma:interpretation>
            </emma:emma>
          </inkml:annotationXML>
          <inkml:trace contextRef="#ctx0" brushRef="#br0">3082-3101 246 0,'2'-33'162'0,"-2"9"33"16,-5 10-29-16,-3 4 36 16,3 7-29-16,-3 7-19 15,3 5-51-15,2 12-34 16,-2 6-54-16,0 15-4 16,5 7-4-16,-3 13 0 15,5-2-1-15,1 8 1 16,0-8 0-16,7 6 0 15,-4-14 1-15,-1-3 0 16,5-17-1-16,-2-4 5 16,-5-17 1-16,7-1 4 15,-5-12 2-15,-4-3 4 16,3-11-4-16,-3-13 0 16,-2-8-7-16,-1-18-1 15,4-5-6-15,-6-15-2 16,3 2-1-16,1-10 0 0,6 15-1 15,-4 3 0-15,1 26-1 16,0 13 3-16,-3 18 1 16,-1 18 1-16,-1 11 0 15,-1 25 0-15,-2 7-1 16,-1 31-1-16,1-3-1 16,0 20 2-16,3-15-1 15,1-3 0-15,1-25-1 0,0-11 2 16,3-24-3-16,-2-17 0 15,6-12 2-15,1-25 1 16,3-14-1-16,-4-38 1 16,3-14 1-16,-2-22-3 15,-2 14 0-15,-4 9-1 16,-2 44-1-16,-7 39-22 16,1 47-21-16,-9 52-316 15,-6 21 76-15</inkml:trace>
        </inkml:traceGroup>
      </inkml:traceGroup>
    </inkml:traceGroup>
  </inkml:traceGroup>
</inkml:ink>
</file>

<file path=ppt/ink/ink1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5:47.0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1F432C-2294-4936-A43C-217E48B9F5AE}" emma:medium="tactile" emma:mode="ink">
          <msink:context xmlns:msink="http://schemas.microsoft.com/ink/2010/main" type="inkDrawing" rotatedBoundingBox="16041,3056 17577,3761 17024,4966 15488,4261" hotPoints="17274,3959 16516,4716 15759,3959 16516,3201" semanticType="enclosure" shapeName="Circle"/>
        </emma:interpretation>
      </emma:emma>
    </inkml:annotationXML>
    <inkml:trace contextRef="#ctx0" brushRef="#br0">760 135 718 0,'-18'-16'246'16,"2"-2"51"-16,-3 0-164 15,-1 10-37-15,1 0 1 31,-6 4-16-31,-9-4-10 0,3 8-18 0,-7-11-1 16,-3 14-7-16,-6-4-4 16,2 9-4-16,-9-3-6 15,7 12-9-15,-5-8-5 16,5 8 0-16,0 3-1 16,11 1 3-16,-1 10-4 15,8 9 0-15,6 6-7 0,7 2 2 16,5 11-8-16,4-1 7 15,7 9-4-15,3-7 6 16,17 11-9-16,1-4 7 16,16 10-8-16,4 3 4 15,15 22-7-15,0-9 7 16,21 9-8-16,8-24 7 16,15-9-6-16,-2-35 8 15,22-3 3-15,-12-26-3 16,17-5-3-16,-10-18 6 0,4-9-5 15,-23-9 3-15,6-34 14 16,-26-17 8-16,-3-16 6 16,-13 1 7-16,-8-3-6 15,-21 33-3-15,-13 6 7 16,-18 14 2-16,-17-6-1 16,-14 3 2-16,-20-9-7 15,-13 6-10-15,-7-7-16 16,-4 16-2-16,-12-3-8 15,9 10 2-15,-6-3-8 16,7 6 5-16,-1 0-14 16,17 7 0-16,1 7-23 15,16 24 1-15,0 30-93 16,13 16-20-16</inkml:trace>
  </inkml:traceGroup>
</inkml:ink>
</file>

<file path=ppt/ink/ink1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5:03.2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EA693E-43C9-45AA-9B6B-04AA5E04CFD6}" emma:medium="tactile" emma:mode="ink">
          <msink:context xmlns:msink="http://schemas.microsoft.com/ink/2010/main" type="writingRegion" rotatedBoundingBox="3259,8274 3274,8842 3107,8847 3092,8279"/>
        </emma:interpretation>
      </emma:emma>
    </inkml:annotationXML>
    <inkml:traceGroup>
      <inkml:annotationXML>
        <emma:emma xmlns:emma="http://www.w3.org/2003/04/emma" version="1.0">
          <emma:interpretation id="{A859723E-654C-4739-BEE6-7AE96A5B18FA}" emma:medium="tactile" emma:mode="ink">
            <msink:context xmlns:msink="http://schemas.microsoft.com/ink/2010/main" type="paragraph" rotatedBoundingBox="3259,8274 3274,8842 3107,8847 3092,8279" alignmentLevel="1"/>
          </emma:interpretation>
        </emma:emma>
      </inkml:annotationXML>
      <inkml:traceGroup>
        <inkml:annotationXML>
          <emma:emma xmlns:emma="http://www.w3.org/2003/04/emma" version="1.0">
            <emma:interpretation id="{75A2E03A-5DAC-47E7-9C3F-19C136B392BB}" emma:medium="tactile" emma:mode="ink">
              <msink:context xmlns:msink="http://schemas.microsoft.com/ink/2010/main" type="line" rotatedBoundingBox="3259,8274 3274,8842 3107,8847 3092,8279"/>
            </emma:interpretation>
          </emma:emma>
        </inkml:annotationXML>
        <inkml:traceGroup>
          <inkml:annotationXML>
            <emma:emma xmlns:emma="http://www.w3.org/2003/04/emma" version="1.0">
              <emma:interpretation id="{0766C974-1708-4A83-95A8-9AF71F495114}" emma:medium="tactile" emma:mode="ink">
                <msink:context xmlns:msink="http://schemas.microsoft.com/ink/2010/main" type="inkWord" rotatedBoundingBox="3259,8274 3274,8842 3107,8847 3092,8279">
                  <msink:destinationLink direction="with" ref="{C804F57E-988B-4199-A835-EBC449F9E615}"/>
                  <msink:destinationLink direction="with" ref="{BEA02B11-0AA4-4773-BDED-79FB5803CBE1}"/>
                </msink:context>
              </emma:interpretation>
            </emma:emma>
          </inkml:annotationXML>
          <inkml:trace contextRef="#ctx0" brushRef="#br0">138-2 675 0,'-3'0'281'0,"1"11"10"16,-1 5-181-16,-4 12-36 16,4 6-50-16,-2 15-3 15,0 1-12-15,4 13 3 0,2-8-9 16,1 4 4 0,0-11-4-16,2-1 2 0,0-14-6 15,-1-4 5-15,0-6-4 16,0-7 8-16,-1-13 0 15,-2 2 15-15,0-5-2 16,2-13 10-16,-1 0-8 16,2-14 1-16,2-16-14 0,0-20 1 15,-2-2-8 1,1-16 4-16,-3 15-6 0,1 6 4 16,-4 21-6-16,-1 11 7 15,1 20-4-15,-4 8 7 16,-1 10-6-16,-2 14 5 15,1 5-6-15,-4 10 4 16,7 5-6-16,1 8 6 16,2-8-4-16,0 6 6 15,4-6-3-15,0-2 8 16,-1-8-3-16,1-8 5 16,-1-5-7-16,1-10 7 15,0-7-8-15,-1-16 7 16,3-6-8-16,-6-25 7 15,-1-9-8-15,1-18 4 16,-3 3-7-16,-1-1 3 0,2 18-5 16,0 10 3-16,-1 17-4 15,-2 10 3-15,2 10-3 16,-1 3 4-16,-1 6-6 16,3 10 6-16,-3 7-7 15,1 13 5-15,1 4-3 16,0 11 5-16,-2-6-5 15,4 2 7-15,0-10-5 16,1-6 6-16,2-15-6 0,2-9 5 16,1-14-4-16,4-14 4 15,-4-10-5-15,0-12 6 16,0-3-5-16,-1-12 3 16,-4 9-3-16,2 4 4 15,0 11-6-15,-1 13 2 16,1 12-4-16,0 9 4 15,-2 9-7-15,0 8 7 16,-1 6-5-16,-2 6 6 16,-1 4-4-16,1 1 6 15,2-2-6-15,-2 4 5 16,2-4-26-16,3 1-357 16,-4-14 111-16</inkml:trace>
        </inkml:traceGroup>
      </inkml:traceGroup>
    </inkml:traceGroup>
  </inkml:traceGroup>
</inkml:ink>
</file>

<file path=ppt/ink/ink1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4:54.2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918832-20BA-47A0-B20E-4FDAF15C97F2}" emma:medium="tactile" emma:mode="ink">
          <msink:context xmlns:msink="http://schemas.microsoft.com/ink/2010/main" type="writingRegion" rotatedBoundingBox="11806,8513 11877,8513 11877,8953 11806,8953">
            <msink:destinationLink direction="with" ref="{45C157AD-A2FE-4A3B-8006-E051346CD3F3}"/>
          </msink:context>
        </emma:interpretation>
      </emma:emma>
    </inkml:annotationXML>
    <inkml:traceGroup>
      <inkml:annotationXML>
        <emma:emma xmlns:emma="http://www.w3.org/2003/04/emma" version="1.0">
          <emma:interpretation id="{276C42A4-3904-45BF-96A4-564161773A6A}" emma:medium="tactile" emma:mode="ink">
            <msink:context xmlns:msink="http://schemas.microsoft.com/ink/2010/main" type="paragraph" rotatedBoundingBox="11806,8513 11877,8513 11877,8953 11806,8953" alignmentLevel="1"/>
          </emma:interpretation>
        </emma:emma>
      </inkml:annotationXML>
      <inkml:traceGroup>
        <inkml:annotationXML>
          <emma:emma xmlns:emma="http://www.w3.org/2003/04/emma" version="1.0">
            <emma:interpretation id="{1C66779E-69E3-4F31-8CFC-ED7A0D76E639}" emma:medium="tactile" emma:mode="ink">
              <msink:context xmlns:msink="http://schemas.microsoft.com/ink/2010/main" type="line" rotatedBoundingBox="11806,8513 11877,8513 11877,8953 11806,8953"/>
            </emma:interpretation>
          </emma:emma>
        </inkml:annotationXML>
        <inkml:traceGroup>
          <inkml:annotationXML>
            <emma:emma xmlns:emma="http://www.w3.org/2003/04/emma" version="1.0">
              <emma:interpretation id="{4683F657-2D71-4E82-AA08-33AFCB0BB7FE}" emma:medium="tactile" emma:mode="ink">
                <msink:context xmlns:msink="http://schemas.microsoft.com/ink/2010/main" type="inkWord" rotatedBoundingBox="11806,8513 11877,8513 11877,8953 11806,8953"/>
              </emma:interpretation>
            </emma:emma>
          </inkml:annotationXML>
          <inkml:trace contextRef="#ctx0" brushRef="#br0">13 0 560 0,'-1'10'298'0,"1"13"-7"0,-2 6-139 16,2 16-37-16,-3 4-58 16,1 4-11-16,1-6-20 15,-3 0-1-15,3-9-8 16,2-9-2-16,-1-8-4 16,2-1 0-16,1-14-2 15,-1-8 4-15,1-2 1 16,2-13 2-16,2-4-2 0,-1-5-1 15,4-11-6-15,-4-13 0 16,1 1-3 0,-1 0 1-16,-1 7-2 0,0 13 0 15,-2 16-2-15,-3 5 8 16,0 8-2-16,-5 13 4 16,0 8-2-16,-3 18 3 15,-1 8-7-15,-1 11 1 16,2-7-2-16,-2-4 4 15,2-12-2-15,5-9 0 16,-1-11-2-16,3-4 0 16,2-4 0-16,1-7-1 15,3-7 0-15,-2-9 1 16,2-2 1-16,0-16 0 16,1 0 0-16,-1-13-1 0,-1 5-1 15,0-12 0-15,-2 11-1 16,1 0 0-16,-1 16-1 15,-2 6-1-15,0 13 0 16,-2 8 0-16,1 4-2 16,-3 9 3-16,3 8 1 15,-4 10 1-15,2 2 1 16,1 11 3-16,0-4-1 16,-1 4 3-16,2-8-2 0,2 2 0 15,1-8 1-15,9-6-390 16,2-9 130-16</inkml:trace>
        </inkml:traceGroup>
      </inkml:traceGroup>
    </inkml:traceGroup>
  </inkml:traceGroup>
</inkml:ink>
</file>

<file path=ppt/ink/ink1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6:00.2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0F5D08-6D98-44ED-96C7-4881445A1506}" emma:medium="tactile" emma:mode="ink">
          <msink:context xmlns:msink="http://schemas.microsoft.com/ink/2010/main" type="writingRegion" rotatedBoundingBox="23268,2703 25163,2703 25163,6630 23268,6630"/>
        </emma:interpretation>
      </emma:emma>
    </inkml:annotationXML>
    <inkml:traceGroup>
      <inkml:annotationXML>
        <emma:emma xmlns:emma="http://www.w3.org/2003/04/emma" version="1.0">
          <emma:interpretation id="{99FC1899-34B8-46AC-B258-B023025BC0ED}" emma:medium="tactile" emma:mode="ink">
            <msink:context xmlns:msink="http://schemas.microsoft.com/ink/2010/main" type="paragraph" rotatedBoundingBox="23268,2703 25163,2703 25163,6630 23268,6630" alignmentLevel="1"/>
          </emma:interpretation>
        </emma:emma>
      </inkml:annotationXML>
      <inkml:traceGroup>
        <inkml:annotationXML>
          <emma:emma xmlns:emma="http://www.w3.org/2003/04/emma" version="1.0">
            <emma:interpretation id="{7503B9BD-8452-4AFC-ACAA-696396BFD7EE}" emma:medium="tactile" emma:mode="ink">
              <msink:context xmlns:msink="http://schemas.microsoft.com/ink/2010/main" type="line" rotatedBoundingBox="23268,2703 25163,2703 25163,6630 23268,6630"/>
            </emma:interpretation>
          </emma:emma>
        </inkml:annotationXML>
        <inkml:traceGroup>
          <inkml:annotationXML>
            <emma:emma xmlns:emma="http://www.w3.org/2003/04/emma" version="1.0">
              <emma:interpretation id="{63A46A01-A768-47E4-86F9-4C00C6AB608E}" emma:medium="tactile" emma:mode="ink">
                <msink:context xmlns:msink="http://schemas.microsoft.com/ink/2010/main" type="inkWord" rotatedBoundingBox="23268,2703 25163,2703 25163,6630 23268,6630"/>
              </emma:interpretation>
              <emma:one-of disjunction-type="recognition" id="oneOf0">
                <emma:interpretation id="interp0" emma:lang="" emma:confidence="0">
                  <emma:literal>}</emma:literal>
                </emma:interpretation>
                <emma:interpretation id="interp1" emma:lang="" emma:confidence="0">
                  <emma:literal>3</emma:literal>
                </emma:interpretation>
                <emma:interpretation id="interp2" emma:lang="" emma:confidence="0">
                  <emma:literal>{</emma:literal>
                </emma:interpretation>
                <emma:interpretation id="interp3" emma:lang="" emma:confidence="0">
                  <emma:literal>2</emma:literal>
                </emma:interpretation>
                <emma:interpretation id="interp4" emma:lang="" emma:confidence="0">
                  <emma:literal>B</emma:literal>
                </emma:interpretation>
              </emma:one-of>
            </emma:emma>
          </inkml:annotationXML>
          <inkml:trace contextRef="#ctx0" brushRef="#br0">7674-4421 1270 0,'41'-34'279'15,"-4"-2"113"-15,36-12-372 16,18-11-20-16,26-6-11 15,-12 4 8-15,12 12-10 0,-23 31 5 16,-5 51-8 0,-29 19 10-16,-14 24-4 0,-29 11 13 15,-23 37-2 1,-22-11 10-16,-17 32-4 0,-4-4 5 16,-3 13-7-16,9-36 5 15,5-4-1-15,12-35 8 16,7 15-5-16,12-22 5 0,12 4-7 15,7-16-1-15,17 3-10 16,8 7 5 0,20-39-9-16,3-18 3 0,13-10-4 15,-10 2 5-15,4-36-4 16,-22 62 6-16,-4 0-1 16,-15 9 3-16,-4 1-4 15,-10 9 9-15,-1-14 0 16,-8 4 7-16,7 14-4 15,1 3 5-15,10 16-10 16,5-7 1-16,8 1-7 16,-3-7-5-16,0-12-7 15,-8-17-22-15,1-8-6 16,-6-7 6-16,3 5 1 16,3 10 13-16,7 17 30 15,-3 11 8-15,9 14-2 16,2 3 5-16,10 8-6 15,-4-14-5-15,10 8-8 16,-6-10 4-16,1 5-6 0,-11-5 5 16,-8 9 8-16,-8-5 11 15,-15 8 24-15,-10-9 27 16,-14 7 35-16,-10-11 15 16,-21 4 16-16,-2-11-13 15,-14-2-24-15,1-14-35 16,-4-13-29-16,9-18-31 0,-6-28-150 15,11-27 382-15,-3-27-821 16,14-27 264-16</inkml:trace>
        </inkml:traceGroup>
      </inkml:traceGroup>
    </inkml:traceGroup>
  </inkml:traceGroup>
</inkml:ink>
</file>

<file path=ppt/ink/ink1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5:47.7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A1A5C4-BA91-449C-BED4-7C3902A6D64E}" emma:medium="tactile" emma:mode="ink">
          <msink:context xmlns:msink="http://schemas.microsoft.com/ink/2010/main" type="writingRegion" rotatedBoundingBox="14850,4078 22480,2658 23403,7621 15773,9040"/>
        </emma:interpretation>
      </emma:emma>
    </inkml:annotationXML>
    <inkml:traceGroup>
      <inkml:annotationXML>
        <emma:emma xmlns:emma="http://www.w3.org/2003/04/emma" version="1.0">
          <emma:interpretation id="{E78E9419-5FAE-47CF-BA13-5F9F69A36123}" emma:medium="tactile" emma:mode="ink">
            <msink:context xmlns:msink="http://schemas.microsoft.com/ink/2010/main" type="paragraph" rotatedBoundingBox="18405,3640 22156,2580 22461,3659 18710,4719" alignmentLevel="2"/>
          </emma:interpretation>
        </emma:emma>
      </inkml:annotationXML>
      <inkml:traceGroup>
        <inkml:annotationXML>
          <emma:emma xmlns:emma="http://www.w3.org/2003/04/emma" version="1.0">
            <emma:interpretation id="{41A94CED-B3FF-4FF5-BC02-DC9264574D35}" emma:medium="tactile" emma:mode="ink">
              <msink:context xmlns:msink="http://schemas.microsoft.com/ink/2010/main" type="line" rotatedBoundingBox="18405,3640 22156,2580 22461,3659 18710,4719"/>
            </emma:interpretation>
          </emma:emma>
        </inkml:annotationXML>
        <inkml:traceGroup>
          <inkml:annotationXML>
            <emma:emma xmlns:emma="http://www.w3.org/2003/04/emma" version="1.0">
              <emma:interpretation id="{8E03DE39-6AA2-4049-9FE6-A1F355B2DE8C}" emma:medium="tactile" emma:mode="ink">
                <msink:context xmlns:msink="http://schemas.microsoft.com/ink/2010/main" type="inkWord" rotatedBoundingBox="18405,3640 19269,3396 19574,4475 18710,4719"/>
              </emma:interpretation>
              <emma:one-of disjunction-type="recognition" id="oneOf0">
                <emma:interpretation id="interp0" emma:lang="" emma:confidence="1">
                  <emma:literal/>
                </emma:interpretation>
              </emma:one-of>
            </emma:emma>
          </inkml:annotationXML>
          <inkml:trace contextRef="#ctx0" brushRef="#br0">2904-3524 1275 0,'5'-7'286'0,"10"-4"118"0,-7-14-377 16,6-1-13-16,15-32-7 15,5-4 0-15,9-12-5 16,-1 9 3-16,-5 7-6 16,-8 27 4-16,1 14-10 15,-9 17 6-15,3 15-6 16,0 6 8-16,5 18 0 16,1 6 9-16,7 14-7 15,-1-7 10-15,6-8-6 16,0-14 4-16,5-18-7 15,-6-9 9-15,9-32-8 0,-10-10 7 16,-2-20-6-16,-14 6 9 16,-8-12-7-16,-24 21-9 15,-11 12-75-15,-12 22 0 16,-13 39-352-16,-8 22 46 16</inkml:trace>
          <inkml:trace contextRef="#ctx0" brushRef="#br0" timeOffset="466.8693">3196-3147 1112 0,'-3'0'260'16,"4"-3"93"-1,8-8-316-15,2-12-31 0,10-24 1 16,3 0 8-16,14-13 1 15,-1 7 4-15,7 4-5 16,-7 21 0-16,-8 9-16 16,-9 20 1-16,-4 22 4 15,-10 13 11-15,2 34 4 16,-3 3 18-16,7 27 0 16,-7-11-3-16,6-4-10 15,4-32-5-15,1-7-11 0,2-37 2 16,6-17-9-16,3-3 7 15,4-43-4-15,3-20 8 16,-4-20-3-16,-6 1 5 16,-5-7-6-16,-9 38 3 15,-2 21-12-15,0 27-5 16,9 7 246-16,0 1-666 16</inkml:trace>
        </inkml:traceGroup>
        <inkml:traceGroup>
          <inkml:annotationXML>
            <emma:emma xmlns:emma="http://www.w3.org/2003/04/emma" version="1.0">
              <emma:interpretation id="{D94B914F-0E4A-43C9-88D0-867DA509BC54}" emma:medium="tactile" emma:mode="ink">
                <msink:context xmlns:msink="http://schemas.microsoft.com/ink/2010/main" type="inkWord" rotatedBoundingBox="20008,3249 22172,2637 22410,3479 20246,4090"/>
              </emma:interpretation>
              <emma:one-of disjunction-type="recognition" id="oneOf1">
                <emma:interpretation id="interp1" emma:lang="" emma:confidence="1">
                  <emma:literal/>
                </emma:interpretation>
              </emma:one-of>
            </emma:emma>
          </inkml:annotationXML>
          <inkml:trace contextRef="#ctx0" brushRef="#br0" timeOffset="1045.2838">4635-4186 1152 0,'3'-3'310'0,"-3"9"81"16,-3 12-336-16,-1 16-19 15,4 2-25-15,2 6-5 16,5-10 0-16,9 2 0 16,8-18-2-16,10 4-2 15,2-12 0-15,8 5-1 16,-4-8 0-16,-1 5 0 0,-10-1 0 16,1 12-1-16,-13 5-1 15,0 12-1-15,-3 9 0 16,-4 0 2-16,-7-5 7 15,-3 3 12-15,-6-9 13 16,-11-7 20-16,1-1 8 16,-3 3 14-16,-6-7-4 15,-12-3-1-15,1-5-20 16,-11-1-10-16,0-12-20 0,-3-9-102 16,13-19 407-16,-1-31-820 15</inkml:trace>
          <inkml:trace contextRef="#ctx0" brushRef="#br0" timeOffset="1238.3988">4751-4309 1586 0,'15'21'368'16,"-20"-16"132"-16,8 2-450 15,6 3-56-15,7-9-1 16,5-1 3-16,18-13-1 15,8-11-5-15,26-17-99 16,0-2 14-16,16 4-401 0,-8 9 38 16</inkml:trace>
          <inkml:trace contextRef="#ctx0" brushRef="#br0" timeOffset="1813.5575">5768-4625 1112 0,'-40'31'479'16,"4"-16"-16"-16,-3-1-210 0,13 4-250 15,0 1-4-15,10 1-1 16,5 6-4-16,14-5-1 16,8 6-3-16,14 3 1 15,15-9-1-15,12-7 2 16,10-12 1-16,-1-12 3 16,4-24 1-16,-13 5 1 15,-10-13 5-15,-19 1 2 0,-23-3 9 16,-23 9-1-16,-24 2-3 15,-11 25-2-15,-8 18-3 16,5 13-7-16,6 19-2 16,20 11 2-16,15 6-27 15,15 2-70-15,25 1-360 16,12-8 75-16</inkml:trace>
          <inkml:trace contextRef="#ctx0" brushRef="#br0" timeOffset="1430.8884">6210-4628 1261 0,'-2'8'339'0,"-9"11"83"16,-12 17-356-16,-14 37-43 15,-6 11-21 1,-4 23 4-16,2-8 5 0,4 4 1 16,17-22-1-16,6-2-1 15,10-25-2-15,-2-1-44 16,6-14-57-16,-3-18-342 15,2-21 57-15</inkml:trace>
          <inkml:trace contextRef="#ctx0" brushRef="#br0" timeOffset="2126.2507">6409-4137 1651 0,'-27'39'336'0,"12"3"162"16,7 5-493-16,8-13-9 15,6-11-2-15,17-7 1 0,0-11 0 16,16-13-1-16,3 0 2 15,11-10 4-15,-2-4-2 16,5-21-1-16,-13-5 4 16,-8-14 5-16,-17 9 1 15,-15 1 9-15,-20 21 5 0,-19 13 2 16,-8 18-5-16,-14 18-2 16,3 11-9-1,4 21-34-15,12 9-92 0,18 23-397 16</inkml:trace>
        </inkml:traceGroup>
      </inkml:traceGroup>
    </inkml:traceGroup>
    <inkml:traceGroup>
      <inkml:annotationXML>
        <emma:emma xmlns:emma="http://www.w3.org/2003/04/emma" version="1.0">
          <emma:interpretation id="{335A1718-6414-4D5D-88F4-02396E97747E}" emma:medium="tactile" emma:mode="ink">
            <msink:context xmlns:msink="http://schemas.microsoft.com/ink/2010/main" type="paragraph" rotatedBoundingBox="15465,7380 23094,5960 23403,7621 15773,9040" alignmentLevel="1"/>
          </emma:interpretation>
        </emma:emma>
      </inkml:annotationXML>
      <inkml:traceGroup>
        <inkml:annotationXML>
          <emma:emma xmlns:emma="http://www.w3.org/2003/04/emma" version="1.0">
            <emma:interpretation id="{1E1DE0A8-0405-446F-88A2-75997F2EDC6F}" emma:medium="tactile" emma:mode="ink">
              <msink:context xmlns:msink="http://schemas.microsoft.com/ink/2010/main" type="line" rotatedBoundingBox="15465,7380 23094,5960 23403,7621 15773,9040"/>
            </emma:interpretation>
          </emma:emma>
        </inkml:annotationXML>
        <inkml:traceGroup>
          <inkml:annotationXML>
            <emma:emma xmlns:emma="http://www.w3.org/2003/04/emma" version="1.0">
              <emma:interpretation id="{A95D9714-8526-4BDD-8CDE-1BF6796CC68B}" emma:medium="tactile" emma:mode="ink">
                <msink:context xmlns:msink="http://schemas.microsoft.com/ink/2010/main" type="inkWord" rotatedBoundingBox="15509,7618 17038,7333 17234,8387 15705,8671"/>
              </emma:interpretation>
              <emma:one-of disjunction-type="recognition" id="oneOf2">
                <emma:interpretation id="interp2" emma:lang="" emma:confidence="1">
                  <emma:literal/>
                </emma:interpretation>
              </emma:one-of>
            </emma:emma>
          </inkml:annotationXML>
          <inkml:trace contextRef="#ctx0" brushRef="#br0" timeOffset="6436.2632">979 25 1020 0,'-39'0'235'0,"0"0"89"16,-5-2-289-16,7 9-24 15,-17-6 10-15,4-4-6 16,-10-2 11-16,-2 10-6 16,-6-10 3-16,10 7-12 0,-9 9 3 15,9 0-12-15,-7 9 6 16,8 9-7-16,-4 16 7 15,12 6-8-15,-1 17 6 16,17-2-8-16,7 16 4 16,17-11-7-16,12 10 5 15,15-9-6-15,16 12 5 16,6-14-5-16,19 6 7 16,4-14-4-16,20-2 5 15,1-23-4-15,26-9 6 16,-4-17-6-16,15-13 6 15,-10-9-5-15,10-15 5 16,-17-10-5-16,10-19 7 16,-17-7-6-16,-3-14 8 15,-21-5-5-15,-11-16 10 0,-28 6-8 16,-20-8 10-16,-17 5-7 16,-20-2 13-16,-11 21-8 15,-24 7 25-15,-9 19 3 16,-15 17 12-16,-1 24-13 15,-11 13 7-15,18 14-28 16,3 14-32-16,19 6-50 16,23 16-357-16,28-5 78 0</inkml:trace>
        </inkml:traceGroup>
        <inkml:traceGroup>
          <inkml:annotationXML>
            <emma:emma xmlns:emma="http://www.w3.org/2003/04/emma" version="1.0">
              <emma:interpretation id="{4B0B13F8-4E10-478F-9438-0936DF0EC2AA}" emma:medium="tactile" emma:mode="ink">
                <msink:context xmlns:msink="http://schemas.microsoft.com/ink/2010/main" type="inkWord" rotatedBoundingBox="18479,7435 19360,7271 19523,8146 18641,8310"/>
              </emma:interpretation>
              <emma:one-of disjunction-type="recognition" id="oneOf3">
                <emma:interpretation id="interp3" emma:lang="" emma:confidence="1">
                  <emma:literal/>
                </emma:interpretation>
              </emma:one-of>
            </emma:emma>
          </inkml:annotationXML>
          <inkml:trace contextRef="#ctx0" brushRef="#br0" timeOffset="7257.5812">2902 21 1340 0,'-4'-8'283'16,"13"-1"125"-16,8 0-401 0,7-8-5 15,5 4-9-15,8 1 9 16,-4 4-7-16,4 10 5 16,-3 7-6-16,7 6 5 15,-4 6-6-15,4 10 9 16,-6-2-5-16,4-3 8 16,-8-5-5-16,6-11 8 15,-4-13-8-15,6-10 7 16,-10-8-7-16,3-5 9 15,-9-2-8-15,-5-8 11 16,-12 6-9-16,6-1 8 16,-7 2-11-16,-1-1 8 15,5 13-10-15,-3-1 7 16,-4 8-35-16,-4 5-223 0,0 5-164 16,-17 11-52-1</inkml:trace>
          <inkml:trace contextRef="#ctx0" brushRef="#br0" timeOffset="7759.5187">3107 677 1142 0,'-20'10'289'0,"14"-15"84"16,7-10-325-16,12-11-38 15,5-13-14-15,8-14 8 16,2-1-3-16,3-4 4 16,-1 9-5-16,6 17 1 15,-5 22-7-15,1 26 1 16,-1 21-1-16,0 25 5 16,-5 8-1-16,8 8 7 15,-3-28-4-15,1-8 5 16,6-25-7-16,10-19 8 15,-2-21-6-15,6-17 8 16,-5-20-6-16,-4-18 9 16,-12-2-6-16,-10-3 8 0,-11 23-4 15,-5 13 7-15,-10 26-4 16,-5 18 6-16,1 19-8 16,2 22-27-16,4 7 440 15,11-3-821-15,8-17 391 16</inkml:trace>
        </inkml:traceGroup>
        <inkml:traceGroup>
          <inkml:annotationXML>
            <emma:emma xmlns:emma="http://www.w3.org/2003/04/emma" version="1.0">
              <emma:interpretation id="{077708CB-8131-4A9A-A161-47BE138AFA27}" emma:medium="tactile" emma:mode="ink">
                <msink:context xmlns:msink="http://schemas.microsoft.com/ink/2010/main" type="inkWord" rotatedBoundingBox="19845,6565 23094,5960 23403,7621 20154,8225"/>
              </emma:interpretation>
              <emma:one-of disjunction-type="recognition" id="oneOf4">
                <emma:interpretation id="interp4" emma:lang="" emma:confidence="1">
                  <emma:literal/>
                </emma:interpretation>
              </emma:one-of>
            </emma:emma>
          </inkml:annotationXML>
          <inkml:trace contextRef="#ctx0" brushRef="#br0" timeOffset="8280.5362">4849-840 1219 0,'-34'37'253'0,"-15"28"119"16,-3 21-362-16,-13 44-6 0,9 3 1 16,2 18 4-16,13-12 11 15,12-1 14 1,21-34-2-16,16-7 0 0,13-28-5 16,20-11-13-16,3-24-13 15,14-21-1-15,-4-21 1 16,9-23 0-16,-13-14 3 0,-3-15 5 15,-19 1 2-15,-10 1 6 16,-18 14 16-16,-17 8 20 16,-10 20-4-16,-15 11-1 15,1 12-7-15,-3 14-17 16,12 11-21-16,8 9 0 16,14 1-17-16,10 7-104 15,11-14-348-15,4-5 65 16</inkml:trace>
          <inkml:trace contextRef="#ctx0" brushRef="#br0" timeOffset="8469.1995">5225 200 1282 0,'-11'42'391'15,"-4"13"60"-15,-1 22-318 16,6-4-131-16,2 1-4 15,5-22-7-15,0-18-38 0,6-19-25 16,7-23 98-16,9-31-477 16,7-28 177-16</inkml:trace>
          <inkml:trace contextRef="#ctx0" brushRef="#br0" timeOffset="8814.5243">5733-668 1325 0,'-5'-26'476'0,"-2"27"34"0,-7 12-326 16,-9 18-142-16,-9 28-27 16,-2-1-10-16,-7 12 0 15,12-7 0-15,14-8-4 16,15-24-3-16,8-5-3 16,18-15-23-16,15-9-55 15,3-8-24-15,9-6-13 16,1-4 5-16,4 3 19 15,-9 8 54-15,-4 8 24 16,-11 7 13-16,-6 18 7 16,-18 9 5-16,-15 21 32 15,-12-1 18-15,-15 18 38 16,-7-15 10-16,-10 8 20 16,6-16-25-16,-11 0-14 15,14-18-35-15,-1-5-17 16,9-19-32-16,-1-23-117 0,7-24 402 15,-18-53-819-15,2-20 296 16</inkml:trace>
          <inkml:trace contextRef="#ctx0" brushRef="#br0" timeOffset="8989.58">5747-704 1492 0,'21'-5'323'0,"10"-6"138"16,7-4-435-16,10-12-22 15,-4-3-3-15,10-13-62 16,-3-3-30 0,11-6-24-16,3 8-349 0,14 7 82 15</inkml:trace>
          <inkml:trace contextRef="#ctx0" brushRef="#br0" timeOffset="9545.3358">6683-1249 1245 0,'-55'24'381'0,"-3"4"72"16,14-2-359-16,2 3-29 15,13-3-45-15,7 0-12 16,11-5-9-16,8 2-4 16,13-2 0-16,14 1-3 15,8-4 2-15,19-3-1 16,1-13 2-16,11-17 0 15,-6-14 3-15,-1-23 5 0,-10-2 4 16,-9-11 7-16,-19 10 5 16,-21-2 14-16,-18 18-3 15,-25 9 3-15,-7 13-3 16,-7 19-3-16,6 16-15 16,5 22-5-16,20 9-6 15,11 26-40-15,18-1-71 16,17 11-379-16,5-20 66 15</inkml:trace>
          <inkml:trace contextRef="#ctx0" brushRef="#br0" timeOffset="9220.6308">7230-1124 1597 0,'-10'13'336'0,"-6"22"149"0,-4 21-470 16,-10 36-17-16,-6 12 0 15,-5 24 3-15,9-14 2 16,1 1 0-16,13-27-1 15,10-4-1-15,8-26 0 16,0-7-49-16,5-25-40 16,-3-30 79-16,1-35-479 0,8-34 146 15</inkml:trace>
          <inkml:trace contextRef="#ctx0" brushRef="#br0" timeOffset="9863.1749">7468-516 1684 0,'-18'34'399'0,"-1"13"137"15,9-1-483-15,15 1-52 16,6-11-9-16,7-4-4 16,0-14 1-16,5-8-1 15,-4-12 5-15,7-14 4 16,-1-9 3-16,5-23 3 16,-5-11 2-16,-1-15 0 0,-8 6 1 15,-9-2 3 1,-12 18 1-16,-10 6 2 0,-4 24-1 15,-14 12-2-15,-2 15-2 16,-6 18-3-16,4 24-4 16,0 37-456-16,3 0-84 15</inkml:trace>
        </inkml:traceGroup>
      </inkml:traceGroup>
    </inkml:traceGroup>
  </inkml:traceGroup>
</inkml:ink>
</file>

<file path=ppt/ink/ink1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6:01.0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E04C3F-478F-4DC7-894E-807DC7477A41}" emma:medium="tactile" emma:mode="ink">
          <msink:context xmlns:msink="http://schemas.microsoft.com/ink/2010/main" type="writingRegion" rotatedBoundingBox="24909,3243 32285,1226 33403,5317 26027,7333"/>
        </emma:interpretation>
      </emma:emma>
    </inkml:annotationXML>
    <inkml:traceGroup>
      <inkml:annotationXML>
        <emma:emma xmlns:emma="http://www.w3.org/2003/04/emma" version="1.0">
          <emma:interpretation id="{C77228FD-F397-43C6-95D0-1B3DEB45DF7C}" emma:medium="tactile" emma:mode="ink">
            <msink:context xmlns:msink="http://schemas.microsoft.com/ink/2010/main" type="paragraph" rotatedBoundingBox="24909,3243 32285,1226 32814,3162 25438,5178" alignmentLevel="1"/>
          </emma:interpretation>
        </emma:emma>
      </inkml:annotationXML>
      <inkml:traceGroup>
        <inkml:annotationXML>
          <emma:emma xmlns:emma="http://www.w3.org/2003/04/emma" version="1.0">
            <emma:interpretation id="{73953173-417D-45F3-A64C-A9CCA19A3E31}" emma:medium="tactile" emma:mode="ink">
              <msink:context xmlns:msink="http://schemas.microsoft.com/ink/2010/main" type="line" rotatedBoundingBox="24909,3243 32285,1226 32814,3162 25438,5178"/>
            </emma:interpretation>
          </emma:emma>
        </inkml:annotationXML>
        <inkml:traceGroup>
          <inkml:annotationXML>
            <emma:emma xmlns:emma="http://www.w3.org/2003/04/emma" version="1.0">
              <emma:interpretation id="{4479BF67-5DD2-4690-854F-D40E558B2857}" emma:medium="tactile" emma:mode="ink">
                <msink:context xmlns:msink="http://schemas.microsoft.com/ink/2010/main" type="inkWord" rotatedBoundingBox="25067,3819 26511,3424 26813,4531 25369,4926"/>
              </emma:interpretation>
              <emma:one-of disjunction-type="recognition" id="oneOf0">
                <emma:interpretation id="interp0" emma:lang="" emma:confidence="1">
                  <emma:literal/>
                </emma:interpretation>
              </emma:one-of>
            </emma:emma>
          </inkml:annotationXML>
          <inkml:trace contextRef="#ctx0" brushRef="#br0">10409-3745 1318 0,'-23'-38'360'0,"30"12"87"16,12-12-366-16,18 3-61 0,15-9-1 15,4 13 11-15,10 0-6 16,-4 13 7-16,9 7-11 16,-9 8-13-16,-1 11-16 15,-20 15 5-15,-10 20-3 16,-25 11 10-16,-22 27-1 15,-17 5 19-15,-25 13 12 16,-10 21 12-16,-13 47-7 16,13-23 3-16,3 4-11 15,26-13-5-15,24-38-536 16,20-53 179-16</inkml:trace>
          <inkml:trace contextRef="#ctx0" brushRef="#br0" timeOffset="-283.2397">9874-2901 1141 0,'-111'94'467'0,"74"-71"-19"15,27-25-277-15,46-22-136 16,31-9-47-16,38-51-4 15,10-15 18-15,20-10 1 16,-18 7 13-16,11-3-86 16,-28 51-34-16,-4 10-347 15,-26 23 22-15</inkml:trace>
          <inkml:trace contextRef="#ctx0" brushRef="#br0" timeOffset="-437.8293">9820-2964 1946 0,'-19'-83'487'0,"14"-6"-460"16,32-18-35-16,16-2 9 15,59 49-6-15,-11 18 11 16,11 0-6-16,-21 14 6 16,2 5-86-16,-25 7-30 15,-16 6-42-15,-22 18 3 0,-19 20-346 16,-28 19 158-16</inkml:trace>
        </inkml:traceGroup>
        <inkml:traceGroup>
          <inkml:annotationXML>
            <emma:emma xmlns:emma="http://www.w3.org/2003/04/emma" version="1.0">
              <emma:interpretation id="{BDC045D3-529F-4D55-AC10-D793160210E5}" emma:medium="tactile" emma:mode="ink">
                <msink:context xmlns:msink="http://schemas.microsoft.com/ink/2010/main" type="inkWord" rotatedBoundingBox="26985,2675 28454,2274 28808,3572 27340,3974"/>
              </emma:interpretation>
              <emma:one-of disjunction-type="recognition" id="oneOf1">
                <emma:interpretation id="interp1" emma:lang="" emma:confidence="1">
                  <emma:literal/>
                </emma:interpretation>
              </emma:one-of>
            </emma:emma>
          </inkml:annotationXML>
          <inkml:trace contextRef="#ctx0" brushRef="#br0" timeOffset="1754.3362">11694-3921 1100 0,'14'-26'580'0,"1"1"-556"0,-30 137 7 0,12 3-10 16,14-1 5-16,28-23-4 15,15-88-21 1,7-45 8-16,3-25-3 16,2-27 23-16,-17-6 3 15,-2-1 41-15,-15 25 7 0,-7 18 22 16,-12 27-22-16,-5 29 7 16,-7 18-42-16,-1 22-5 15,0 10-26-15,0 22 7 16,5-7-19-16,6 9 6 15,7-16-12-15,16-10 7 16,7-48-8-16,12-25 8 16,3-37-5-16,5-10 10 15,-12-15-5-15,-4 4 7 16,-12 20-8-16,-9 17 4 16,-16 10-8-16,-1 34 5 15,-4 21-4-15,-6 24 6 16,-1 11-6-16,3 18 9 15,1-9-6-15,6 1 4 0,12-17-8 16,13-19 5-16,13-19-8 16,11-28 8-16,3-18-6 15,6-26 9-15,-9 3-3 16,-7-4 6-16,-15 15-10 16,-7 8 7-16,-12 25-12 15,-4 16 8-15,0 17-9 16,0 16 11-16,-2 9-10 15,8-3 13-15,-3-7-9 0,1-9 15 16,-1-8-28-16,5-13-246 16,-6-15-240-16</inkml:trace>
          <inkml:trace contextRef="#ctx0" brushRef="#br0" timeOffset="1894.5322">12686-5139 1304 0,'-8'-7'544'0,"-7"-1"-7"16,9 1-295-16,9 3-198 15,7 2-67-15,16 0-457 16,-2 1-57-16</inkml:trace>
        </inkml:traceGroup>
        <inkml:traceGroup>
          <inkml:annotationXML>
            <emma:emma xmlns:emma="http://www.w3.org/2003/04/emma" version="1.0">
              <emma:interpretation id="{1DBC6649-D735-493D-B746-9B1B8649FC7E}" emma:medium="tactile" emma:mode="ink">
                <msink:context xmlns:msink="http://schemas.microsoft.com/ink/2010/main" type="inkWord" rotatedBoundingBox="29213,2334 32353,1475 32814,3162 29674,4021"/>
              </emma:interpretation>
              <emma:one-of disjunction-type="recognition" id="oneOf2">
                <emma:interpretation id="interp2" emma:lang="" emma:confidence="0">
                  <emma:literal>Wegeder</emma:literal>
                </emma:interpretation>
                <emma:interpretation id="interp3" emma:lang="" emma:confidence="0">
                  <emma:literal>enge der</emma:literal>
                </emma:interpretation>
                <emma:interpretation id="interp4" emma:lang="" emma:confidence="0">
                  <emma:literal>ehe der</emma:literal>
                </emma:interpretation>
                <emma:interpretation id="interp5" emma:lang="" emma:confidence="0">
                  <emma:literal>arge der</emma:literal>
                </emma:interpretation>
                <emma:interpretation id="interp6" emma:lang="" emma:confidence="0">
                  <emma:literal>Mengeder</emma:literal>
                </emma:interpretation>
              </emma:one-of>
            </emma:emma>
          </inkml:annotationXML>
          <inkml:trace contextRef="#ctx0" brushRef="#br0" timeOffset="2672.6949">14402-4601 1234 0,'-14'45'368'16,"2"-12"80"-16,9 6-288 16,6-8-103-16,7-4 3 15,8-6-16-15,13-16-12 16,4-8-30-16,12-15 7 16,-1-8-9-16,-1-13 12 15,-9-13-5-15,-10-30 6 16,-16 0-8-16,-7-36 5 15,-6 11-8-15,-6 68 3 16,1 50-7-16,-1 48 3 16,0 53-4-16,3 9 7 15,3-44 0-15,4-9 11 0,9-41-8 16,6-10 7-16,5-9-7 16,7 1 1-16,4-12-10 15,2-8 4-15,1-9-33 16,0-15 347-16,-1-32-822 15,-8-59 362-15</inkml:trace>
          <inkml:trace contextRef="#ctx0" brushRef="#br0" timeOffset="3237.404">15025-4904 1256 0,'-8'94'356'0,"3"5"104"16,0-55-368-16,8-6-16 15,4-18-38-15,9-1-12 16,0 2-26-16,5-8 5 15,-4 12-9-15,-1 7 8 16,-2 7-9-16,3 7 10 16,-1 1-10-16,11 8 9 15,1 3-8-15,-4 7 8 16,-4-7-9-16,-7 11 23 16,-13-6 8-16,-15-2 39 15,-6-10 3-15,-6-1 23 16,1-11-21-16,-2-16-3 15,10-7-40-15,5-24-4 16,2-23-27-16,0-21-9 0,11-10-16 16,3-38 6-16,7-2-5 15,20-9 11-15,11 11 9 16,8 4 11-16,-2 15-7 16,6-28 8-16,-14-20-7 15,-5 4 7-15,-14 13-7 16,-9 23 10-16,-13 41-1 15,-6 48 8-15,-5 4-5 16,-8-11 9-16,2 64-7 0,-1 31 7 16,4 17-9-16,6 12 5 15,12 13-10-15,8-64 6 16,7-27-14-16,9-18 5 16,2-6-8-16,9-7-25 15,2-5-66-15,13-8-56 16,8-5-397-16,5-22 56 15</inkml:trace>
          <inkml:trace contextRef="#ctx0" brushRef="#br0" timeOffset="3860.868">16097-5269 1063 0,'-3'1'290'0,"-7"3"107"15,-11 2-286-15,-11 5-21 0,-4 11-9 16,-8-1 16-16,10 6-37 15,3 74 1-15,12 17-28 16,14 5 2-16,16-64-10 16,1-1-29-1,23 33 13-15,14-104-11 16,16-92 8-16,0-28-1 16,-13-18 9-16,-12 13-12 15,-12-5 11-15,-15 62-15 0,-12 8 2 16,-7 20-8-16,-10 23 2 15,-2 45-12-15,-8 35 16 16,3 10-2-16,-3 21 29 16,5-8 9-16,10-6 15 15,11-27-7-15,13 51 3 16,9-18-28-16,13 8-6 16,0-21-16-16,12-60 6 15,-5-63-6-15,-1-10 7 16,-9-16-5-16,2-4 1 15,-14 71-15-15,-12-12-2 16,-8 5-6-16,-6 7 3 16,-12 19-2-16,-5 3 18 15,0 26 2-15,-1 8 25 0,3 0 6 16,10-3 12-16,12 47-9 16,22-12 4-16,9 1-26 15,17-70-1-15,6-1-12 16,16-51 10-16,-2-8-6 15,12-5 8-15,-7 60-6 16,1 0 7-16,-23-2-8 16,-10 5 6-16,-23 2-1 15,-10 3 49-15,-18 1 3 16,-4-1 17-16,-8 0-1 0,-3-6 5 16,0 0-52-16,-1-9-5 15,1-9-19-15,3-1 3 16,6 3-14-16,7-6 7 15,5 7-6-15,8-2 6 16,5 5-14-16,16 12-16 16,4 4-23-16,22 4-349 15,7-7-196-15</inkml:trace>
          <inkml:trace contextRef="#ctx0" brushRef="#br0" timeOffset="2371.8472">13841-4499 1349 0,'-21'3'384'0,"14"1"81"0,19-6-385 16,9 0-39-16,10-1-37 16,12 2 10-16,5-8-8 15,12 0-21-15,-2-9-89 0,10-32-364 16,-16-7 65-16</inkml:trace>
          <inkml:trace contextRef="#ctx0" brushRef="#br0" timeOffset="2216.7243">13953-5251 2503 0,'-8'26'-2'0,"-7"105"6"16,5-5-4-16,-1-30 7 16,-12 83-2-1,7 9-7-15,8-70 9 16,5-43-11-16,11-18 11 16,8-23-12-16,7-26 10 15,3-10-9-15,10-13 10 16,-1-7-8-16,11-16 11 15,-1 0-8-15,5-3 7 16,-3 2-8-16,-1 5 11 16,-15 8-39-16,-10 2-116 15,-18 3-368-15,-27 0 52 16</inkml:trace>
        </inkml:traceGroup>
      </inkml:traceGroup>
    </inkml:traceGroup>
    <inkml:traceGroup>
      <inkml:annotationXML>
        <emma:emma xmlns:emma="http://www.w3.org/2003/04/emma" version="1.0">
          <emma:interpretation id="{C4A73873-8C39-488F-B570-7766D767D63C}" emma:medium="tactile" emma:mode="ink">
            <msink:context xmlns:msink="http://schemas.microsoft.com/ink/2010/main" type="paragraph" rotatedBoundingBox="25991,5127 31322,4369 31533,5859 26202,6616" alignmentLevel="1"/>
          </emma:interpretation>
        </emma:emma>
      </inkml:annotationXML>
      <inkml:traceGroup>
        <inkml:annotationXML>
          <emma:emma xmlns:emma="http://www.w3.org/2003/04/emma" version="1.0">
            <emma:interpretation id="{92C82D80-48E7-4C11-8853-1DB16952F1E1}" emma:medium="tactile" emma:mode="ink">
              <msink:context xmlns:msink="http://schemas.microsoft.com/ink/2010/main" type="line" rotatedBoundingBox="25991,5127 31322,4369 31533,5859 26202,6616"/>
            </emma:interpretation>
          </emma:emma>
        </inkml:annotationXML>
        <inkml:traceGroup>
          <inkml:annotationXML>
            <emma:emma xmlns:emma="http://www.w3.org/2003/04/emma" version="1.0">
              <emma:interpretation id="{03EF975B-7F28-4593-B8A2-AE09B74FDE3F}" emma:medium="tactile" emma:mode="ink">
                <msink:context xmlns:msink="http://schemas.microsoft.com/ink/2010/main" type="inkWord" rotatedBoundingBox="25991,5127 31322,4369 31533,5859 26202,6616"/>
              </emma:interpretation>
              <emma:one-of disjunction-type="recognition" id="oneOf3">
                <emma:interpretation id="interp7" emma:lang="" emma:confidence="1">
                  <emma:literal/>
                </emma:interpretation>
              </emma:one-of>
            </emma:emma>
          </inkml:annotationXML>
          <inkml:trace contextRef="#ctx0" brushRef="#br0" timeOffset="4778.3817">11022-2136 878 0,'-2'-45'364'0,"-1"0"42"15,-3 9-203-15,-7 5-60 16,-10 21-39-16,-22 13-12 16,-4 15-39-16,-14 25-18 15,-1 15-24-15,-2 25-7 16,11 16-3-16,3 32-1 15,15-1 1-15,17 10 0 0,20-16 3 16,20-12-3 0,14-32 0-16,22-27-4 0,4-28 1 15,18-33 1-15,-2-20 2 16,10-14 0-16,-17-3 4 16,-9-7 1-16,-25 9-1 15,-12 6 3-15,-15 3 1 16,-14 6 5-16,-7 12 1 0,-8 6 0 15,-4 12-2-15,-6 16-2 16,9 11-5-16,-6 12-3 16,5 3-1-16,17-4 0 15,4-16-3-15,14-9-4 16,15-21 1-16,15-30-1 16,-1-14 1-16,16-27 4 15,-7-6 4-15,-3-6 0 16,-10 26 0-16,-9 11-3 15,-14 31-5-15,-7 29-4 16,-9 26-1-16,-1 29 1 16,-2 17 2-16,-4 19 5 15,4-11 4-15,3 1 0 16,0-28 0-16,11-17-3 16,5-31-1-16,9-27 6 15,4-30-24-15,9-49 361 0,-5-12-817 16,-8-27 373-16</inkml:trace>
          <inkml:trace contextRef="#ctx0" brushRef="#br0" timeOffset="4943.28">11590-2319 1076 0,'-31'78'311'0,"-2"19"114"16,9-7-287-16,8 7-27 15,18-26-21-15,17 1-16 16,9-16-45-16,10-4-54 15,5-13-56-15,0-8-371 16,-8-16 72-16</inkml:trace>
          <inkml:trace contextRef="#ctx0" brushRef="#br0" timeOffset="5368.434">11935-1958 1147 0,'-21'11'357'0,"-11"26"80"15,-4 4-319-15,0 16-3 16,14 3-37-16,7-2-22 16,18-16-17-16,17-3-15 15,6-19-23-15,6-12-3 0,4-15 3 16,4-19 4-16,-7-13 1 16,2-19 4-16,-9-4 1 15,-5-7-1-15,-14 17-1 16,-5 1 4-16,-14 19-7 15,-4 16-56-15,-3 14-43 16,-4 9-24-16,7 14-7 16,4 16 4-16,9-9 47 15,10-1 4-15,9-14 27 0,5-23-327 16,5-24 76 0</inkml:trace>
          <inkml:trace contextRef="#ctx0" brushRef="#br0" timeOffset="5564.5712">12232-2520 761 0,'2'-23'338'16,"-6"35"7"-16,0 25-140 16,-1 20-107-16,-2 24 6 15,1 5 7-15,4 8 22 16,2-21-26-16,10-6-8 16,4-28-33-16,14-12-27 15,-2-19-37-15,10-9-6 16,-4-7 3-16,4-12 3 15,-10 2 4-15,3 0-9 0,-8 10 0 16,-2 3-14 0,-4 18-4-16,-7 9 0 0,-3 5 12 15,-7 14 7-15,-4 3 19 16,-10 6 25-16,-2-1 14 16,-8 1 16-16,-2-11-3 15,-6-5-7-15,5-16-25 16,-12-12-15-16,9-12-44 15,1-17-118-15,9-6-53 16,15-10-350-16,25 13-17 0</inkml:trace>
          <inkml:trace contextRef="#ctx0" brushRef="#br0" timeOffset="6312.2686">12814-2160 646 0,'-18'-21'438'0,"-8"3"-54"16,-4 14-88-16,-3 15-189 16,4 15-45-16,1 19 8 15,7 2-10-15,7 20 19 16,6-9-4-16,14-4-1 16,9-17-25-16,7-8-19 15,9-22-25-15,10-23 2 16,-4-10 0-16,7-16 6 0,-2-7 0 15,-1-16 4 1,-12 10-7-16,-6-8 1 0,-14 15-3 16,-1 10-2-16,-12 21-5 15,-5 22-6-15,0 24 0 16,-1 20-1-16,-6 8 1 16,3 11 6-16,6-8 11 15,9-8 2-15,3-16-1 16,13-9-1-16,3-14-5 0,5-14-7 15,1-12 0-15,1-15 1 16,-1-11 3-16,6-19 0 16,-2-9 2-16,4-32-3 15,7-5 0-15,-1-27-2 16,-10 14-10-16,-8 13-22 16,-14 36-7-16,-14 14 0 15,-9 37-5-15,-9 17-2 16,-3 3 22-16,-8 23 9 15,2 21-1-15,-2 28 11 16,4 6 20-16,11 19 2 16,16-6-2-16,4-3 0 15,20-19-4-15,9-9-7 16,-1-16-4-16,8-10-1 16,2-19-2-16,2-19-5 0,-2-11 4 15,3-27 2-15,-8-14 1 16,-2-14 3-16,-11-7 6 15,-6-11-2-15,-10 19-3 16,-5 9-3-16,-7 23-4 16,-6 32-1-16,-1 26 0 15,1 33 9-15,1 20 11 16,7 9 16-16,10-12 0 16,15-2-1-16,6-29-9 0,6-10-6 15,-1-15-15-15,0-9 0 16,-7-7-1-16,0-7-20 15,-6-13-68-15,2-30-414 16,-14-8 97-16</inkml:trace>
          <inkml:trace contextRef="#ctx0" brushRef="#br0" timeOffset="6457.6827">13546-2814 1427 0,'-13'10'431'16,"-5"2"71"-16,8 9-361 15,9-4-136-15,10 8 7 16,9-4-59-16,10 11-229 16,-1 2-226-16,-2 15-57 15</inkml:trace>
          <inkml:trace contextRef="#ctx0" brushRef="#br0" timeOffset="6776.9598">13651-2452 1140 0,'-8'26'314'0,"-2"11"102"16,6-3-338-16,0 5-6 0,8-9-30 16,2-8-21-16,10-14-20 0,9-6-27 15,-4-10-29-15,5-5-25 16,4 2-2-16,3-2-2 16,-6 4 26-16,11 3 27 15,-4 8 25 1,-2-1 2-16,-6 7 1 15,2 9 18-15,-12 2 15 0,-5 10 34 16,-11 5 31-16,-11 10 54 16,-10 0 5-16,-15 0 15 15,-4-4-24-15,-1-2-25 16,4-11-55-16,8-6-23 16,8-6-32-16,11-9-88 15,7-11-87-15,11-16-379 16,5-11 19-16</inkml:trace>
          <inkml:trace contextRef="#ctx0" brushRef="#br0" timeOffset="7012.4501">14079-2470 1008 0,'-9'49'315'0,"5"11"67"16,9 10-249-16,8-9-76 15,7 1-6-15,-1-10-23 0,4-5-12 16,-8-11-12-16,-4-9 0 16,-8-11-1-16,2-12-1 15,-2-12-6-15,-1-28-46 16,-2-13 111-16,-2-29-462 16,-4-1 147-16</inkml:trace>
          <inkml:trace contextRef="#ctx0" brushRef="#br0" timeOffset="7733.6063">14193-2393 1033 0,'13'35'270'0,"8"-1"85"16,3-9-298-16,9-6-15 15,-2-14-19-15,3-8-2 16,-5-9-9-16,-5-14-1 16,-6-3-2-16,-5-6 0 15,-11 2-3-15,-1 2-1 16,-1 15-3-16,4 10-5 0,-6 12-1 15,7 15 11-15,1 12 9 16,12 2 17-16,-2-4 10 16,17-5 9-16,4-10-11 15,15-16-7-15,0-5-15 16,14-19-5-16,-2-7-8 16,9-14 1-16,-13-1-3 15,-2-12-8-15,-19 19-17 16,-5 8-13-16,-16 12-2 0,-7 12-1 15,-9 20 9-15,-2 15 26 16,-5 4 18-16,0 12 18 16,-1-3 6-16,6-9 3 15,6-12-8-15,4-11-6 16,1-14-17-16,12-12-3 16,3-5-3-16,3-8 0 15,0-3-16-15,9-4-25 16,-8 13-4-16,3 7-2 15,-9 16-2-15,7 17 14 16,-8 18 25-16,6 11 3 16,-2 4 1-16,9 3 14 15,5-8 1-15,11 3 3 16,3-10 0-16,1-3-1 16,-5-1-11-16,-3 4 0 0,-10-5-3 15,-4 7 0 1,-12-5 1-16,-4 15 5 0,-8-4 2 15,-12 12 9-15,-4-2 3 16,-10 9 4-16,-4-16-1 16,-7-1 12-16,-6-13 1 15,-15-8 17-15,-1-14-2 16,-18-14-4-16,3-14-15 0,-9-21-18 16,16-9-22-16,5-24-20 15,24 2-2-15,17-19 1 16,17 12 6-16,16-6 3 15,10 16 25-15,7 0-86 16,0 18-7-16,-13-3-391 16,-12 24 43-16</inkml:trace>
        </inkml:traceGroup>
      </inkml:traceGroup>
    </inkml:traceGroup>
  </inkml:traceGroup>
</inkml:ink>
</file>

<file path=ppt/ink/ink18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7:55:06.830"/>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9-20T07:56:11.360"/>
    </inkml:context>
  </inkml:definitions>
  <inkml:traceGroup>
    <inkml:annotationXML>
      <emma:emma xmlns:emma="http://www.w3.org/2003/04/emma" version="1.0">
        <emma:interpretation id="{BF937691-9B30-4837-B880-6BD50C050D70}" emma:medium="tactile" emma:mode="ink">
          <msink:context xmlns:msink="http://schemas.microsoft.com/ink/2010/main" type="writingRegion" rotatedBoundingBox="21411,8251 32894,5572 33672,8905 22188,11584"/>
        </emma:interpretation>
      </emma:emma>
    </inkml:annotationXML>
    <inkml:traceGroup>
      <inkml:annotationXML>
        <emma:emma xmlns:emma="http://www.w3.org/2003/04/emma" version="1.0">
          <emma:interpretation id="{46CAAD5F-306C-44A4-B4F2-6AA5A9EF3C17}" emma:medium="tactile" emma:mode="ink">
            <msink:context xmlns:msink="http://schemas.microsoft.com/ink/2010/main" type="paragraph" rotatedBoundingBox="21411,8251 32894,5572 33133,6595 21649,9274" alignmentLevel="1"/>
          </emma:interpretation>
        </emma:emma>
      </inkml:annotationXML>
      <inkml:traceGroup>
        <inkml:annotationXML>
          <emma:emma xmlns:emma="http://www.w3.org/2003/04/emma" version="1.0">
            <emma:interpretation id="{D8F1C0CA-FDFC-42C5-80B9-1129B47A2C64}" emma:medium="tactile" emma:mode="ink">
              <msink:context xmlns:msink="http://schemas.microsoft.com/ink/2010/main" type="inkBullet" rotatedBoundingBox="21545,8825 21559,8821 21562,8837 21548,8840"/>
            </emma:interpretation>
            <emma:one-of disjunction-type="recognition" id="oneOf0">
              <emma:interpretation id="interp0" emma:lang="" emma:confidence="0">
                <emma:literal>-</emma:literal>
              </emma:interpretation>
            </emma:one-of>
          </emma:emma>
        </inkml:annotationXML>
        <inkml:trace contextRef="#ctx0" brushRef="#br0">5951 1333 0,'0'0'15</inkml:trace>
      </inkml:traceGroup>
      <inkml:traceGroup>
        <inkml:annotationXML>
          <emma:emma xmlns:emma="http://www.w3.org/2003/04/emma" version="1.0">
            <emma:interpretation id="{45323E3E-CDAE-4DF1-9697-F7352F048B38}" emma:medium="tactile" emma:mode="ink">
              <msink:context xmlns:msink="http://schemas.microsoft.com/ink/2010/main" type="line" rotatedBoundingBox="23119,7852 32894,5572 33133,6595 23358,8875"/>
            </emma:interpretation>
          </emma:emma>
        </inkml:annotationXML>
        <inkml:traceGroup>
          <inkml:annotationXML>
            <emma:emma xmlns:emma="http://www.w3.org/2003/04/emma" version="1.0">
              <emma:interpretation id="{4FF12029-9334-4086-B858-7B9A962F902C}" emma:medium="tactile" emma:mode="ink">
                <msink:context xmlns:msink="http://schemas.microsoft.com/ink/2010/main" type="inkWord" rotatedBoundingBox="23137,7926 25558,7361 25774,8291 23353,8855"/>
              </emma:interpretation>
              <emma:one-of disjunction-type="recognition" id="oneOf1">
                <emma:interpretation id="interp1" emma:lang="" emma:confidence="1">
                  <emma:literal/>
                </emma:interpretation>
              </emma:one-of>
            </emma:emma>
          </inkml:annotationXML>
          <inkml:trace contextRef="#ctx1" brushRef="#br0">9189 59 732 0,'-5'-6'504'15,"9"4"-106"-15,7 4-52 16,12 4-337-16,9 1-60 15,4 6-344-15,4 8 103 16</inkml:trace>
          <inkml:trace contextRef="#ctx1" brushRef="#br0" timeOffset="315.7752">9844 515 893 0,'10'16'289'15,"6"-6"50"-15,4-16-239 16,7-17-41-16,3-13-23 16,4-14-13-16,-5-9-6 15,-6-4-8-15,-12 5 2 16,-16 3 9-16,-14 17 8 0,-19 14-5 16,-7 21 5-16,-13 17-6 31,6 16-10-31,-4 18-12 0,11 12 5 0,9 13 0 15,15 0 11-15,10 4-6 16,16-19 12-16,18-6-9 16,9-23 3-16,28-18-14 15,11-16 16-15,22-27-420 16,-10-18 144-16</inkml:trace>
          <inkml:trace contextRef="#ctx1" brushRef="#br0" timeOffset="-120.6935">7815 1198 823 0,'-9'11'295'16,"-1"-6"37"-16,10 3-219 0,0-6-48 16,5 0-29-16,6-6-13 15,2 1-6-15,7-10-4 16,1 2 5-16,6-14-6 16,-1-4 3-16,8-11-6 15,-3-4 1-15,5-24-5 16,-2 4 4-16,3-13-6 15,-4 4 3-15,1-15-4 16,-8 17 4-16,-5 1-8 16,-16 20 11-16,-10 7 10 15,-13 29 6-15,-19 20-5 16,-6 20 7-16,-10 26-10 16,-4 13-9-16,-9 19-7 15,10 4 4-15,-5 13-6 16,17-11 6-16,8 14-7 15,22-21 6-15,20-2-7 0,19-23 7 16,18-12-10-16,17-33 11 16,21-26-5-16,1-33 9 15,12-31-6-15,-10-21 9 16,2-20-8-16,-26 3 5 16,-11 0-8-16,-25 20 7 15,-13 16-7-15,-12 30 10 16,-12 25 6-16,-4 32 9 0,-4 29-9 15,4 19 7 1,-3 17-10-16,7-2-6 0,8-1-12 16,15-20 11-16,18-13-11 15,12-25 8-15,25-25-5 16,6-23 12-16,15-16-8 16,-6-10 9-16,6-7-7 15,-17 10 6-15,-9 11-11 16,-21 15 7-16,-11 17-15 15,-18 22 7-15,-15 25-7 16,-3 13 10-16,-2 18-8 16,-3 1 17-16,3 0 0 15,7-11 9-15,5-13-10 16,6-20 10-16,16-23-7 16,7-22 1-16,19-25-8 15,4-9 8-15,7-17-9 16,-6 5 4-16,-3 9-9 15,-16 19 4-15,-5 20-15 16,-15 25 7-16,-3 22-7 0,-8 16 7 16,1 8-5-16,-4-2 15 15,3 6-8-15,0-12 9 16,3-10-8-16,-2-10 8 16,4-4-9-16,1-10 10 15,1-15-10-15,-7-6-61 0,-7-25-390 16,-11-19 104-16</inkml:trace>
        </inkml:traceGroup>
        <inkml:traceGroup>
          <inkml:annotationXML>
            <emma:emma xmlns:emma="http://www.w3.org/2003/04/emma" version="1.0">
              <emma:interpretation id="{134A2903-65CC-425B-A5F2-8D8D82D08373}" emma:medium="tactile" emma:mode="ink">
                <msink:context xmlns:msink="http://schemas.microsoft.com/ink/2010/main" type="inkWord" rotatedBoundingBox="26268,7175 29480,6426 29677,7272 26466,8021"/>
              </emma:interpretation>
              <emma:one-of disjunction-type="recognition" id="oneOf2">
                <emma:interpretation id="interp2" emma:lang="" emma:confidence="1">
                  <emma:literal/>
                </emma:interpretation>
              </emma:one-of>
            </emma:emma>
          </inkml:annotationXML>
          <inkml:trace contextRef="#ctx1" brushRef="#br0" timeOffset="1208.8513">10777 35 961 0,'-5'-6'349'0,"5"2"17"15,0 16-248-15,3 12-62 16,2 13-34-16,3 10-11 0,-1 2 12 16,4 3-10-16,6-16 7 15,8-7-13-15,3-18 4 16,14-17-5-16,4-20 8 16,14-23-7-16,-4-13 9 15,8-12-8-15,-12 9 3 16,-5 2-9-16,-18 22 4 0,-6 15-12 15,-12 20 1-15,-6 20-8 16,-2 19 9-16,-1 10-5 16,-6 3 14-16,3 6 12 15,-1-8 14-15,5-7-5 16,4-11 7-16,9-15-9 16,7-17-1-16,14-24-9 15,5-10 6-15,15-15-9 16,-2-2 6-16,2 2-11 15,-10 11 2-15,-3 13-14 16,-22 18 4-16,-2 21-11 16,-10 17 8-16,-4 22-6 15,-9 1 13-15,1 12-4 16,1-9 12-16,-1-11-7 16,9-14 9-16,9-19-5 15,6-22 12-15,13-21-7 0,8-7 7 16,3-21-10-16,-4 4 5 15,5 2-12-15,-13 13 4 16,-3 10-13-16,-13 23-3 16,-7 21-7-16,-13 17 7 15,-4 16-5-15,-5 2 11 16,-4 10 3-16,7-11 8 16,1-7-47-16,2-21-40 0,7-15-370 15,3-34 69-15</inkml:trace>
          <inkml:trace contextRef="#ctx1" brushRef="#br0" timeOffset="1365.4301">12102-649 877 0,'-8'32'0'15</inkml:trace>
          <inkml:trace contextRef="#ctx1" brushRef="#br0" timeOffset="2164.5859">12383-242 1157 0,'0'-20'377'15,"3"7"62"-15,-1 16-327 16,-4 23-32-16,4 18-34 16,1 18-25-16,0-1 4 15,15 1-12-15,3-21 6 16,18-17-9-16,6-21 0 0,14-17-7 16,-4-14 13-16,10-17-8 15,-16-2 4-15,-4-10-9 16,-17 5-8-16,-7 7-41 15,-12 19-2-15,-5 14-31 16,-11 19 8-16,-1 17 8 16,0 8 38-16,-3 7 2 15,2 2 35-15,6-4 15 16,2-11 6-16,9-8-6 16,10-13 10-16,12-25-5 15,8-12-13-15,14-18-15 16,-1-9-19-16,5-7-47 15,-9 14-24-15,-5 15-44 16,-15 19 6-16,-12 26 6 16,-12 26 50-16,-4 15 47 0,-6 6 47 15,4 13 16-15,8-11 33 16,6-10-3-16,7-20-16 16,8-15-8-16,3-24-1 15,7-20-15-15,-2-10-1 16,1-15-10-16,-7 2 1 15,-8-5-11-15,-12 11-1 16,-12 2-8-16,-4 18-1 0,-8 8-6 16,0 14 3-1,-4 15-8-15,6 13 4 16,-2 10 0-16,4 5 8 0,7 4-2 16,9-7 6-16,7-5-5 15,15-14 6-15,13-9-5 16,5-8 3-16,16-10-3 15,8-3 4-15,8 1-19 16,0 4 4-16,12 4-11 16,-15 9 4-16,-7 3-6 15,-15 4 17-15,-14-1-4 16,-18 1 19-16,-6-5 38 16,-6-2 42-16,-9-10 35 15,-4-8 9-15,-9-10-14 16,-9-7-33-16,-15-12-41 15,-3 3-33-15,-12-10-15 0,9 8 5 16,6 2-12-16,19 14-16 16,22 6-104-16,22 12-30 15,28-3-368-15,16 6 16 16</inkml:trace>
        </inkml:traceGroup>
        <inkml:traceGroup>
          <inkml:annotationXML>
            <emma:emma xmlns:emma="http://www.w3.org/2003/04/emma" version="1.0">
              <emma:interpretation id="{71D09927-D665-4BF3-BEF3-ADD71C57B6BC}" emma:medium="tactile" emma:mode="ink">
                <msink:context xmlns:msink="http://schemas.microsoft.com/ink/2010/main" type="inkWord" rotatedBoundingBox="30168,6208 32894,5572 33133,6595 30407,7231"/>
              </emma:interpretation>
              <emma:one-of disjunction-type="recognition" id="oneOf3">
                <emma:interpretation id="interp3" emma:lang="" emma:confidence="1">
                  <emma:literal/>
                </emma:interpretation>
              </emma:one-of>
            </emma:emma>
          </inkml:annotationXML>
          <inkml:trace contextRef="#ctx1" brushRef="#br0" timeOffset="2862.5818">14902-648 703 0,'13'-19'380'16,"3"-6"29"-16,-1-4-134 0,-11 0-23 15,-5 8-49-15,-11 1-24 16,-7 16-57-16,-13 8-46 15,1 13-41-15,-7 12-23 16,8 0-3-16,2 8-10 16,13-4 7-16,9-12-12 15,9-11 7-15,13 1-42 16,9-14-31-16,12-10-87 16,4 0-16-16,12-3-24 15,-6 4 37-15,3 12 33 16,-12 2 84-16,-6 14 14 15,-14 10 21-15,-8 8-5 16,-15-2 12-16,-8 14 15 16,-7-2 27-16,-14 1 36 15,-6-6 25-15,-9 5 25 16,2-9-6-16,2-9-22 0,14-17-30 16,16-26-112-16,19-23 414 15,15-28-829-15,13-33 334 16</inkml:trace>
          <inkml:trace contextRef="#ctx1" brushRef="#br0" timeOffset="3569.8378">15294-1363 1241 0,'-16'34'279'0,"1"13"108"16,11 6-348-16,7 16-23 15,3 0 9-15,12 8-7 16,5-13 8-16,6 13-13 15,-1-9-1-15,-1 2-11 16,-7-12 7-16,-2 5-7 16,-4-13 7-1,-3-4-9-15,-1-10 9 0,-2-9-8 16,-4-17 5-16,-8-15 35 16,-4-13 13-16,-8-16-6 15,-3-8 9-15,-17-18-5 16,0 2-34-16,-4-6-13 15,2 12 3-15,4 10-9 16,16 18 5-16,10 14-18 16,15 17 8-16,7 10-9 15,9 6 8-15,11 8-7 0,5 0 17 16,11-8-9-16,1-10-11 16,5-7-27-16,-9-9 5 15,-4-10-8-15,-13-3 10 16,-7-7 14-16,-12-3 28 15,-7-7-4-15,-6 6 9 16,-6 1-7-16,0 8 7 0,-7 13-6 16,1 13 2-1,-6 18-3-15,2 7 4 16,-1 9 5-16,4 2 11 0,4-7-2 16,8-16 6-16,9 0-9 15,7-13-4-15,20-13-12 16,6-1 7-16,12-10-10 15,1-5 12-15,7 0-10 16,-12 4 5-16,-2 8-10 16,-14 15 8-16,-3 5-10 15,-15 6 9-15,-9 0 12 16,-5 1 18-16,-4-5 1 16,0-3 16-16,2-5 1 15,0-2-4-15,-1-13-12 16,4-7 1-16,-6-21-14 0,-1-6-1 15,-6-24-14-15,-1 0 5 16,-7-6-12-16,9 17 10 16,-1 7-13-16,9 25 7 15,7 11-11-15,11 12-10 16,11-1-71-16,6 3-40 16,16-13-392-16,1 0 56 15</inkml:trace>
          <inkml:trace contextRef="#ctx1" brushRef="#br0" timeOffset="4992.5968">15776-1459 1310 0,'16'-10'368'0,"10"-11"85"15,8 2-359-15,18-4-26 0,5 5-107 16,5-6-416-16</inkml:trace>
          <inkml:trace contextRef="#ctx1" brushRef="#br0" timeOffset="3950.446">16156-1652 1083 0,'-17'5'343'0,"6"14"49"16,3 12-297-16,3 21-35 16,0 10-24-16,10 12-5 15,3-2 9-15,5 7-4 16,2-12-5-16,1 6-12 15,-8-5 0-15,2 2-9 16,-4-14 5-16,4-9-9 16,-4-14 7-16,6-23 8 15,1-20 14-15,14-27-6 16,-1-19 7-16,13-28-8 16,-3-3-9-16,-2-11-14 15,-11 20 3-15,-5 9-16 0,-17 28 6 16,-6 15-20-16,-6 24 8 15,-9 20-8-15,1 12 15 16,0 18-9-16,2 11 17 16,9 7-8-16,5-9 6 15,6 4-14-15,4-10-20 16,4-3-59-16,0-9-15 0,2-1 385 16,2-12-728-16,1-7 382 15</inkml:trace>
          <inkml:trace contextRef="#ctx1" brushRef="#br0" timeOffset="4695.7169">16482-872 703 0,'-2'-9'345'0,"2"-8"-15"15,-2-5-140-15,7-17-118 16,2-8-30-16,4-8-12 16,-1 4 4-16,4 6-2 15,-6 14 7-15,-3 12 0 16,-3 12 10-16,0 4-14 15,-1 4-4-15,4 6-12 16,5-4 0-16,-4-1-14 16,1 1 7-16,-4-3 1 15,-5-3 29-15,-7 1 14 16,-1 5 16-16,-6 1-6 16,-1 5-2-16,0 9-31 0,5 3-13 15,3 7-18-15,7-1 6 16,12 1-9-16,12-8 9 15,19-9-11-15,9-14 11 16,18-14-8-16,0-10 9 16,7-9-8-16,-12 4 11 0,-3-1-10 15,-21 12 7 1,-14 8-11-16,-24 12 7 0,-12 9-9 16,-13 10 9-16,-7 11-9 15,-2 3 9-15,2 5 2 16,7-7 14-16,5-6-3 15,9-11 10-15,7-5-5 16,3-13 0-16,11-11-15 16,2-5 4-16,5-12-8 15,5-4 6-15,-2-10-7 16,-4 7 6-16,-4 4-13 16,-3 13 3-16,-5 10-16 15,-2 18 8-15,5 11-9 16,5 5 12-16,5 2-8 15,13-2 16-15,8-3-8 16,2-16 8-16,17-14-8 16,-1-6 14-16,1-14-9 15,-6-5 9-15,0-7-8 0,-25 7 10 16,-14-4-8-16,-17 10 8 16,-24 9-8-16,-13 13 7 15,-14 16-9-15,3 11 6 16,-9 19-9-16,12 0 8 15,9 7-9-15,12 0 8 16,13 0-10-16,19-10 10 0,12 5-11 16,8-10 9-16,15-3-7 15,2-12 10-15,11-4-3 16,-5-10-12-16,-2-3 107 16,-13 1-612-16,-17-3 220 15</inkml:trace>
        </inkml:traceGroup>
      </inkml:traceGroup>
    </inkml:traceGroup>
    <inkml:traceGroup>
      <inkml:annotationXML>
        <emma:emma xmlns:emma="http://www.w3.org/2003/04/emma" version="1.0">
          <emma:interpretation id="{EA2FFFFD-74B3-4F3D-AEDA-29A1226F1FF8}" emma:medium="tactile" emma:mode="ink">
            <msink:context xmlns:msink="http://schemas.microsoft.com/ink/2010/main" type="paragraph" rotatedBoundingBox="24690,8717 30147,8147 30315,9753 24858,10322" alignmentLevel="2"/>
          </emma:interpretation>
        </emma:emma>
      </inkml:annotationXML>
      <inkml:traceGroup>
        <inkml:annotationXML>
          <emma:emma xmlns:emma="http://www.w3.org/2003/04/emma" version="1.0">
            <emma:interpretation id="{F8CDF126-B9D6-4987-9E07-F14F8163A0B5}" emma:medium="tactile" emma:mode="ink">
              <msink:context xmlns:msink="http://schemas.microsoft.com/ink/2010/main" type="line" rotatedBoundingBox="24690,8717 30147,8147 30315,9753 24858,10322">
                <msink:destinationLink direction="with" ref="{3C4836A0-BEC9-4C7E-854B-409D84BD26C6}"/>
              </msink:context>
            </emma:interpretation>
          </emma:emma>
        </inkml:annotationXML>
        <inkml:traceGroup>
          <inkml:annotationXML>
            <emma:emma xmlns:emma="http://www.w3.org/2003/04/emma" version="1.0">
              <emma:interpretation id="{382FD08B-8F8D-4602-BFCA-FB3D5B0D0C3E}" emma:medium="tactile" emma:mode="ink">
                <msink:context xmlns:msink="http://schemas.microsoft.com/ink/2010/main" type="inkWord" rotatedBoundingBox="24691,8722 27940,8383 28104,9956 24855,10295"/>
              </emma:interpretation>
              <emma:one-of disjunction-type="recognition" id="oneOf4">
                <emma:interpretation id="interp4" emma:lang="" emma:confidence="1">
                  <emma:literal/>
                </emma:interpretation>
              </emma:one-of>
            </emma:emma>
          </inkml:annotationXML>
          <inkml:trace contextRef="#ctx1" brushRef="#br0" timeOffset="6717.0613">9828 2259 742 0,'23'3'374'0,"5"-8"-5"16,1-6-180-16,5-14-57 15,1-7-61-15,9-12-15 16,-3-1-23-16,3-25-5 16,-10 5-12-16,-13-3 4 15,-15 14 8-15,-14 4 12 16,-13 31 0-16,-10 14-1 15,-1 23-10-15,-9 27-16 16,6 9-12-16,-4 22-3 16,6-5 1-16,2 1 1 15,14-17 2-15,7-5-3 0,13-24-1 16,17-5 0-16,9-16-1 16,13-13 1-16,7-7 3 15,15-4-1-15,0-2 0 16,10 0-1-16,-9 6 2 15,-3-1-1-15,-15 3 0 16,-3-2 1-16,-20 4 2 16,-8 1 0-16,-3 4 2 15,-10-1 3-15,-9 4 4 0,1 0 5 16,-1-7 1-16,-3 2 1 16,6 0-4-16,0-12-4 15,8 2-7-15,5-6-2 16,6-7-4-16,6-14 1 15,9 3-2-15,7-17 2 16,-3-1 0-16,9-16 1 16,-3 3 0-16,-2-13 2 15,-12 18 0-15,-6 0 1 16,-16 22-1-16,-10 17 1 16,-8 21-1-16,-9 13-2 15,-3 10-3-15,-1 24-1 16,2 12-1-16,1 24 2 15,7 1 2-15,8 25 2 16,10-10 3-16,9 8 3 0,5-18-1 16,7 13 0-16,1-15-1 15,5 4-1-15,-1-4-1 16,-1 9-1-16,-4-12 2 16,-3 0 0-16,-12-12 1 15,-7-20 1-15,-6-23 2 16,-9-17-2-16,-6-16 3 15,-2-27-10-15,-1-8-9 0,2-15-4 16,6 0-1-16,7-11-3 16,8 20 7-16,8-6 7 15,5 9 2-15,13-3 0 16,2 9 0-16,11-15-1 16,5 1 1-16,3-15 1 15,-4-5 0-15,11-22 0 16,-10-1 0-16,-7-21 2 15,-13 12 0-15,-7-3 2 16,-21 28 2-16,-2 19-3 16,-9 37 2-16,-4 29-1 15,-2 27-3-15,-4 30-1 16,-1 11 0-16,-1 31-1 16,2-2 2-16,3 14 2 15,12-17 2-15,4 8 1 0,14-24-1 16,14-4-1-16,-1-23-1 15,7-9 0-15,6-16 0 16,7-17 1-16,-2-17 0 16,12-14 1-16,-7-12 0 15,3-22 2-15,-13-7 0 16,-1-11 0-16,-10 4-1 16,-6-8 0-16,-12 18-1 15,-10 6 2-15,-8 17-1 0,-9 16 1 16,-4 19-2-16,-8 20-3 15,6 15-3-15,-1 23-1 16,6 6 0-16,9 16 1 16,14-10 3-16,11 2-1 15,10-17 1-15,10-4 0 16,3-20 0-16,5-9 0 16,-3-14 9-16,7-17-113 15,-1-22-341-15,-1-19-39 16,-7-6-213-16</inkml:trace>
          <inkml:trace contextRef="#ctx1" brushRef="#br0" timeOffset="7301.5867">12021 1495 575 0,'3'-52'506'0,"2"2"-49"15,-3 1-27-15,-7 4-220 16,-8 19-53-16,-10 16-36 15,-4 20-78-15,-11 14-20 16,4 21-23-16,-5 22-4 16,5 6 5-16,2 5 6 15,9 3-4-15,10-3-1 16,8-15-3-16,14-6 0 16,5-17-1-16,14-12-1 15,1-23 1-15,18-30 0 16,0-20 0-16,19-30-29 15,-4-17-17-15,14-18-28 16,-14-4-6-16,4-19 0 16,-27 19 28-16,-9-2 20 15,-29 23 23-15,-12 25-5 16,-18 41-14-16,-12 30 3 16,-4 32 0-16,-12 40 6 0,0 17 23 15,0 20 54-15,15-14 6 16,13 1 3-16,19-28-2 15,17-16-10-15,12-21-40 16,17-9-7-16,6-22-1 0,16-16 5 16,1-11-27-1,11-7-95-15,-10 0-19 0,5 5-334 16,-18 13 6-16</inkml:trace>
          <inkml:trace contextRef="#ctx1" brushRef="#br0" timeOffset="5522.7933">9168 1902 1035 0,'-8'-70'383'0,"5"2"67"15,3 27-288-15,3 19-36 16,-1 30-60-16,4 32-29 15,4 17-36-15,4 23-2 16,1 4 3-16,1 21 2 16,-1-15 1-16,4 4 1 15,1-20-4-15,4-4 0 16,0-28 1-16,12-29 4 16,1-35 1-16,19-45 2 0,2-22 2 15,15-52-1 1,-2-13-4-16,6-22-1 0,-24 27-2 15,-4 6 0-15,-20 48 0 16,-11 35-4-16,-18 42-83 16,-15 44-389-16,-4 29 98 15</inkml:trace>
        </inkml:traceGroup>
        <inkml:traceGroup>
          <inkml:annotationXML>
            <emma:emma xmlns:emma="http://www.w3.org/2003/04/emma" version="1.0">
              <emma:interpretation id="{4EA3BEDD-9567-459F-A6E8-C39080E7907D}" emma:medium="tactile" emma:mode="ink">
                <msink:context xmlns:msink="http://schemas.microsoft.com/ink/2010/main" type="inkWord" rotatedBoundingBox="28039,8367 30147,8147 30315,9753 28207,9972"/>
              </emma:interpretation>
              <emma:one-of disjunction-type="recognition" id="oneOf5">
                <emma:interpretation id="interp5" emma:lang="" emma:confidence="0">
                  <emma:literal>bse</emma:literal>
                </emma:interpretation>
                <emma:interpretation id="interp6" emma:lang="" emma:confidence="0">
                  <emma:literal>bz</emma:literal>
                </emma:interpretation>
                <emma:interpretation id="interp7" emma:lang="" emma:confidence="0">
                  <emma:literal>bog</emma:literal>
                </emma:interpretation>
                <emma:interpretation id="interp8" emma:lang="" emma:confidence="0">
                  <emma:literal>bgs</emma:literal>
                </emma:interpretation>
                <emma:interpretation id="interp9" emma:lang="" emma:confidence="0">
                  <emma:literal>beb</emma:literal>
                </emma:interpretation>
              </emma:one-of>
            </emma:emma>
          </inkml:annotationXML>
          <inkml:trace contextRef="#ctx1" brushRef="#br0" timeOffset="8170.9354">12516 1548 784 0,'8'23'283'0,"3"-12"31"15,2-16-211-15,15-19-26 16,3-15-41-16,12-22-6 16,3-16-12-16,4-18-5 15,-9 9-8-15,-9-16 0 16,-19 14-13-16,-8 10-162 16,-15 26-20-16,-4 18 17 15,-1 32 10-15,-3 28 66 16,-1 21 196-16,-2 26 86 15,0 12 9-15,3 14 23 0,6-7-45 16,11 6-18-16,11-22-68 16,12-5-23-16,4-14-35 15,10-8-12-15,0-14-13 16,4-7 1-16,-6-18 1 16,-3-14 4-16,-12-10 2 15,-9-24 4-15,-18-5-2 16,-5-13 1-16,-13 1-10 15,-10-1-47-15,1 15-19 16,2 15 0-16,1 20-1 0,4 19 9 16,10 12 46-16,9 14 28 15,7 2 1-15,17-1-4 16,11-7 2-16,19-7-1 16,7-15-13-16,16-12-2 15,-1-16 3-15,19-22 0 16,-5-3-2-16,6-14-7 15,-11 0-15-15,2-2-36 16,-23 11-12-16,-12 8-6 16,-17 20 6-16,-13 15 24 15,-13 24 43-15,-5 15 28 16,-5 1 24-16,5 10 34 16,5-6-1-16,7-3-2 15,7-6-16-15,15 2-15 0,7-12-32 16,5-2-9-16,1-6-4 15,11-5-1-15,-2-1-4 16,15-1 0-16,2 2-2 16,13 5-3-16,-4 5 2 15,5 8-1-15,-17 3-2 16,-2 17 3-16,-16 4 1 16,-11 17 1-16,-13 1 0 15,-7 6 3-15,-3-10 0 16,-8-1 13-16,0-18 8 0,-10 2 25 15,-3-11 14-15,-18-2 18 16,-3-6-9-16,-18-2-6 16,-2-13-25-1,-13-1-13-15,4-12-18 0,-9-17-2 16,6-14-22-16,-2-21-68 16,15-5-10-16,13-13-6 15,20 1-3-15,30-9 18 16,24 8 66-16,29-8 20 15,11 17 7-15,30 2 1 16,-5 19 2-16,14 6 12 16,-20 11-44-16,-1 7-435 15,-34 6 145-15</inkml:trace>
        </inkml:traceGroup>
      </inkml:traceGroup>
    </inkml:traceGroup>
  </inkml:traceGroup>
</inkml:ink>
</file>

<file path=ppt/ink/ink1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6:20.0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4836A0-BEC9-4C7E-854B-409D84BD26C6}" emma:medium="tactile" emma:mode="ink">
          <msink:context xmlns:msink="http://schemas.microsoft.com/ink/2010/main" type="inkDrawing" rotatedBoundingBox="23914,11087 31092,9219 31148,9433 23970,11302" semanticType="underline" shapeName="Other">
            <msink:sourceLink direction="with" ref="{F8CDF126-B9D6-4987-9E07-F14F8163A0B5}"/>
          </msink:context>
        </emma:interpretation>
      </emma:emma>
    </inkml:annotationXML>
    <inkml:trace contextRef="#ctx0" brushRef="#br0">-7 2013 1218 0,'-21'-13'370'0,"48"-32"58"16,25-14-350-16,55-14-40 15,25-1-45-15,51-16-4 16,16 40-6 0,1 0 11-1,238-44 7-15,52-7 0 0,29-4 2 16,47-1-2-16,-187 32 1 16,54-25-3-16,-48 5 4 15,40-18 21-15,-60 6 3 16,24-12 2-16,-68 14 1 15,18 10 1-15,-65 7-20 16,0 1 0-16,-66 21-1 0,-20 13 4 16,-66 11 0-16,-35 25 5 15,-46 16 1-15,-35 16 6 16,-28 10-2-16,-27 2-109 16,-8-9-389-16</inkml:trace>
  </inkml:traceGroup>
</inkml:ink>
</file>

<file path=ppt/ink/ink1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6:46.1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30132E-B97D-4DA2-BB35-DEE2C67F83A2}" emma:medium="tactile" emma:mode="ink">
          <msink:context xmlns:msink="http://schemas.microsoft.com/ink/2010/main" type="inkDrawing" rotatedBoundingBox="4190,3776 8121,3705 8123,3817 4192,3887" semanticType="connector" shapeName="Other"/>
        </emma:interpretation>
      </emma:emma>
    </inkml:annotationXML>
    <inkml:trace contextRef="#ctx0" brushRef="#br0">-4 111 1070 0,'-4'0'281'0,"12"-4"73"0,5-2-308 16,12 6-23-16,12-5-16 15,21 7-5-15,4-2 6 16,22 0 0-16,9-5 5 0,16-2-4 16,-11-4 3-16,23-1-6 15,-16-2 0 1,21 3-5-16,-6 2-1 0,13 5-4 16,-16-1 8-16,18 10 2 15,-17 1 12-15,19 1 12 16,-9 1 0-16,18 6-1 15,-13-1 0-15,24-3-10 16,-18 3-4-16,19-7 2 16,-15-2-6-16,17-9-9 15,-25 5 4-15,7-15-7 16,-15 1-3-16,3-4 2 16,-28 2 7-16,-3-4-7 15,-25 10 10-15,-1 5 23 16,-21 4 19-16,-3-1 16 15,-18 4 16-15,-2-1 7 16,-14-1-18-16,-7 2-8 0,-7 0-14 16,-1 1-16-16,-1-3-9 15,-1 0-11-15,2-3-5 16,-6 8-70-16,-9 1-71 16,-26 23-397-16</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5:52.4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9ED7EB-3A49-48DE-BC21-63A4DD56125B}" emma:medium="tactile" emma:mode="ink">
          <msink:context xmlns:msink="http://schemas.microsoft.com/ink/2010/main" type="inkDrawing" rotatedBoundingBox="4850,11366 11368,12355 11113,14036 4595,13047" semanticType="callout" shapeName="Other">
            <msink:sourceLink direction="with" ref="{F9358D44-875C-4744-85C6-E7862F578CDC}"/>
            <msink:sourceLink direction="with" ref="{2643BA15-383B-431A-AC27-DEEC4C6FD9AF}"/>
          </msink:context>
        </emma:interpretation>
      </emma:emma>
    </inkml:annotationXML>
    <inkml:trace contextRef="#ctx0" brushRef="#br0">800 0 589 0,'-39'25'199'0,"-6"9"29"16,-2-2-162-16,0 7-10 15,-2-8-24-15,-3 0 19 16,8-7 2-16,-4-3 16 15,2-8-3-15,-4 8 1 16,6-1-21-16,-6 7-11 16,8 6-22-16,-4 11-5 15,11 1-7-15,-6 13 1 16,15 2-1-16,0 5 0 16,13-2-2-16,3 2 2 15,14-8-2-15,-4 3 0 16,5-10 0-16,-1 1 2 15,1-12 3-15,7 3 3 16,-1-10 1-16,10 10 3 16,3-1-1-16,12 17-4 15,5-1-2-15,14 11-5 16,6-5-3-16,17 9-1 0,3-15-2 16,22 6-1-16,-9-18 1 15,14-1 0-15,-15-16 0 16,12-7 0-16,-19-12 4 15,13 0 2-15,-8-8 2 16,13-1 8-16,-10 2 6 16,19-1 13-16,-7 3 2 15,24 4 2-15,-4-2-8 0,28 2-6 16,-5 1-13-16,28 0-2 16,-16-4-3-16,20 3 2 15,-17 0-1-15,21 0 0 16,-23 1-2-16,22-5-1 15,-25-4-5-15,17-13-3 16,-26-6-2-16,12-17-1 16,-21-1 2-16,15-15 3 15,-17 7 4-15,23-9 4 16,-14 9 3-16,25 1 5 16,-10 15 2-16,26-2 0 15,-18 10-1-15,27-3-1 16,-17 1-6-16,24-19-12 15,-30-2-40-15,16-23-295 0,-29-6 73 16</inkml:trace>
  </inkml:traceGroup>
</inkml:ink>
</file>

<file path=ppt/ink/ink1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6:45.2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71192F-04CE-470F-864B-29EF46B389D1}" emma:medium="tactile" emma:mode="ink">
          <msink:context xmlns:msink="http://schemas.microsoft.com/ink/2010/main" type="inkDrawing" rotatedBoundingBox="3764,5064 8640,5376 8629,5547 3753,5235" semanticType="connector" shapeName="Other">
            <msink:sourceLink direction="with" ref="{182F54CB-A625-4E16-A10E-90AB3E105642}"/>
            <msink:sourceLink direction="with" ref="{D38D191B-5CDA-4E92-B237-7AB42AF0C9C9}"/>
          </msink:context>
        </emma:interpretation>
      </emma:emma>
    </inkml:annotationXML>
    <inkml:trace contextRef="#ctx0" brushRef="#br0">4 42 725 0,'-8'0'200'0,"3"-4"50"16,7-2-210-16,7 3-3 16,1-5-14-16,5-5 2 15,3 9 3-15,3 1 16 16,-5 0 1-16,5 3 14 16,-3 5 1-16,1-5 8 15,-3 0-18-15,4 3-5 16,-2 0-19-16,1-3-2 15,-4 0-11-15,6 0 7 16,-3-3-3-16,-2 5 12 0,5 1-6 16,5 0 5-1,-2 2-10-15,2 3 3 0,3 0-12 16,4 4 3-16,-2-1-10 16,9 2 7-16,2-2-10 15,4-1 5-15,-1-7-6 16,10-1 5-16,-8-4-6 15,9-1 4-15,-6-3-3 0,7-1 4 16,-10-1-3-16,1-2 5 16,-2 4-4-16,4-2 5 15,-6-1-4-15,11 5 7 16,0-1-5-16,8 0 5 16,-3 3-6-16,12 4 5 15,-9-4-8-15,7 1 4 16,-10-1 2-16,6 2-1 15,-11-2-7-15,4 6 7 16,-7-1-7-16,5 0 0 16,-7 2 5-16,7 1 9 15,-6 3-5-15,8 0 6 16,-6-1-5-16,12-4-1 16,-6-1-7-16,2-1 6 15,-10-6-8-15,7 3 7 16,-9 2-7-16,7 1 6 0,0 1-6 15,12 4 7-15,-8-1-6 16,11 2 6-16,-8 2-6 16,12 0 5-16,-12-1-6 15,7 1 5-15,-7 0-5 16,12-5 5-16,-10-2-4 16,11 3 5-16,-3-4-5 15,6 0 5-15,-11 1-5 16,9 3 8-16,-14 6 16 31,-31-7 22-31,1 1-25 16,108 17 4-16,-10 3-15 0,14 1 5 15,-12-7-14-15,-60-14 8 16,-15 2-9-16,2-1 7 16,-18-4-8-16,0 4 10 15,-6-7-12-15,-3-5 26 16,-14 3 3-16,2 1 27 15,-6 1-1-15,-1 1 23 16,-4 4-21-16,1-5-1 16,-3 2-27-16,4 3 0 15,-4-9-21-15,0 4 5 16,0-1-12-16,-3 1 10 16,-2-2-8-16,-3 9 9 15,0-9-9-15,-1 4 10 0,-3-7-7 16,3 5 7-16,1-2-9 15,-3 0 5-15,-1 4-19 16,-4 0-72-16,-6-4-66 16,-9 31-364-16,-5 4 25 15</inkml:trace>
  </inkml:traceGroup>
</inkml:ink>
</file>

<file path=ppt/ink/ink1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16.7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2F54CB-A625-4E16-A10E-90AB3E105642}" emma:medium="tactile" emma:mode="ink">
          <msink:context xmlns:msink="http://schemas.microsoft.com/ink/2010/main" type="inkDrawing" rotatedBoundingBox="7774,11680 8120,1578 11543,1695 11198,11797" hotPoints="9856,1959 11516,6914 9595,11774 7935,6819" semanticType="enclosure" shapeName="Ellipse">
            <msink:destinationLink direction="with" ref="{3771192F-04CE-470F-864B-29EF46B389D1}"/>
            <msink:destinationLink direction="with" ref="{012809D7-8AAE-458C-B1A0-6D688B59EAC3}"/>
            <msink:destinationLink direction="with" ref="{70AC7596-434F-4219-B927-08EF4CCCED3C}"/>
          </msink:context>
        </emma:interpretation>
      </emma:emma>
    </inkml:annotationXML>
    <inkml:trace contextRef="#ctx0" brushRef="#br0">2472 475 1009 0,'-121'8'549'16,"36"-1"-525"-16,-1-19-14 16,-1 8-5-16,-4 8-4 0,31 3 2 15,-10-5-2-15,8 4 0 16,-12 4-1-16,11 3 1 16,-10 8-3-16,9 0 4 15,-12 5 0-15,8 1 0 16,-11 8-1-16,9-5 3 15,-11 8 6-15,9 12 4 0,1 10 8 16,11 8 7-16,-11 25-2 16,11 5-5-16,-5 10-8 15,1-8-6-15,-5 22-6 16,12-5 0-16,-8 9-3 16,8-8 4-16,2 20-4 15,8-24 4-15,0 6-3 16,13-11 3-16,0 11-4 15,8-13 6-15,0 9-5 16,2-5 5-16,-4 10-2 16,5-14 4-16,2 25-2 15,2-9 4-15,1 21-4 16,3-9 2-16,2 27-4 16,2-21 2-16,0 23-6 15,1-16 2-15,7 17-2 16,3-20 4-16,1 17-3 15,6-23 4-15,6 22-1 16,0-22 4-16,8 30-5 0,-2-21 3 16,7 22-4-16,0-21 2 15,5 31-5-15,-3-21 5 16,-2 28-4-16,-7-15 3 16,7 27-4-16,-10-22 5 15,0 24-5-15,2-24 5 16,7 16-6-16,-4-23 6 15,10 10-5-15,1-24 4 0,10 16-3 16,0-15 3-16,10 15-4 16,2-20 4-16,11 7-3 15,-2-17 2-15,8 13-1 16,-9-22 2-16,3 18-2 16,-12-20 3-16,9 6-5 15,-9-35 3-15,9 0-3 16,-5-24 4-16,9 6-4 15,-7-20 4-15,9 4-3 16,-8-13-1-16,6-5-2 16,-9-21 4-16,15-11-4 15,-9-18 4-15,13-26-3 16,-3-16 0-16,18-16-2 16,-8-4 3-16,9-21-2 15,-9 4 4-15,9-25-4 0,-12-6-1 16,-1-38-5-16,-9 0 2 15,8-27-2-15,-18 18 4 16,11-30 0-16,-11 20 3 16,3-32-8-16,-16 11 3 15,4-38-3-15,-12 24 4 16,-4-24-1-16,-10 30 9 16,7-20-1-16,-8 36 3 0,-4-13-3 15,-1 19 2-15,7-20-2 16,-8 28 1-16,3-31-2 15,0 13 1-15,4-25 0 16,-8 19 0-16,3-37 1 16,-2 23-1-16,0-27-1 15,-4 24 2-15,1-22-1 16,1 35 1-16,2-24 1 16,-7 24 1-16,2-19 1 15,-1 35 1-15,-3-32 0 16,-5 27 1-16,0-2-4 15,-4 20 2-15,-4-30-3 16,-5 36 1-16,-2-14-4 16,-5 6 4-16,-10-13-2 15,-5 29 1-15,-11-21-2 16,-5 18 3-16,-12-8 2 0,-1 27 6 16,-6-1 4-16,-1 30 7 15,-15 4 1-15,4 18-1 16,-11-17-4-1,6 7-6-15,-13-8-13 0,14 18-16 16,-14 9 217-16,-6 41-581 16,-26 29 255-16</inkml:trace>
  </inkml:traceGroup>
</inkml:ink>
</file>

<file path=ppt/ink/ink1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26.5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8B6F0F-ABBD-4BFB-AAB7-04EDE6BA8C7E}" emma:medium="tactile" emma:mode="ink">
          <msink:context xmlns:msink="http://schemas.microsoft.com/ink/2010/main" type="inkDrawing" rotatedBoundingBox="7660,2996 8385,2359 8412,2390 7688,3028" rotationAngle="2038346084" semanticType="callout"/>
        </emma:interpretation>
      </emma:emma>
    </inkml:annotationXML>
    <inkml:trace contextRef="#ctx0" brushRef="#br0">0 643 1298 0,'9'-38'281'0,"21"-1"119"0,12-4-380 15,26-16-26 1,11-9-25-16,27-34-46 0,7 6-3 16,25-11-318-16,-3 16 62 15</inkml:trace>
  </inkml:traceGroup>
</inkml:ink>
</file>

<file path=ppt/ink/ink1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27.0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AC7596-434F-4219-B927-08EF4CCCED3C}" emma:medium="tactile" emma:mode="ink">
          <msink:context xmlns:msink="http://schemas.microsoft.com/ink/2010/main" type="inkDrawing" rotatedBoundingBox="9328,1783 22881,1842 22876,2906 9323,2848" semanticType="connector" shapeName="Other">
            <msink:sourceLink direction="with" ref="{D38D191B-5CDA-4E92-B237-7AB42AF0C9C9}"/>
            <msink:sourceLink direction="with" ref="{182F54CB-A625-4E16-A10E-90AB3E105642}"/>
          </msink:context>
        </emma:interpretation>
      </emma:emma>
    </inkml:annotationXML>
    <inkml:trace contextRef="#ctx0" brushRef="#br0">0 302 672 0,'190'3'309'0,"-37"8"9"16,35 4-154-16,-11-5-80 15,43 3-26 1,-2-12-39-16,39 1-9 0,-18-7-7 0,38-3 2 16,-29 1-4-16,31 12 2 15,-29-2-3-15,34 19 2 16,-34 10-3-16,34 20 2 15,-38 14-1-15,41 20 1 16,-32-5-1-16,50 20 1 16,-28-25-1-16,48-8 0 15,-32-19 1-15,45-7-2 16,-42-29 1-16,42-14 2 16,-41 1 1-16,38-20 5 15,-38 1 1-15,42-1 3 16,-40 9-3-16,44-18 10 15,-34 21-5-15,41 1 3 16,-35 1-3-16,51 6 3 0,-45 11-11 16,46-21 0-16,-41-14-3 15,40-52 1-15,-48 3-4 16,38-30 3-16,-58 13-3 16,17-3 2-16,-59 43-2 15,-3-31 1-15,-58 8 0 16,-12-7 1-16,-55 12 1 0,-29 8-25 15,-50 31-338-15,-49 16 104 16</inkml:trace>
  </inkml:traceGroup>
</inkml:ink>
</file>

<file path=ppt/ink/ink1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28.8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761783-8B15-432A-AECD-5169C9153522}" emma:medium="tactile" emma:mode="ink">
          <msink:context xmlns:msink="http://schemas.microsoft.com/ink/2010/main" type="writingRegion" rotatedBoundingBox="21770,1074 32729,458 32960,4572 22001,5189"/>
        </emma:interpretation>
      </emma:emma>
    </inkml:annotationXML>
    <inkml:traceGroup>
      <inkml:annotationXML>
        <emma:emma xmlns:emma="http://www.w3.org/2003/04/emma" version="1.0">
          <emma:interpretation id="{2B4F2538-3682-418C-8575-1C9805F67057}" emma:medium="tactile" emma:mode="ink">
            <msink:context xmlns:msink="http://schemas.microsoft.com/ink/2010/main" type="paragraph" rotatedBoundingBox="23722,951 30547,749 30582,1919 23757,2121" alignmentLevel="2"/>
          </emma:interpretation>
        </emma:emma>
      </inkml:annotationXML>
      <inkml:traceGroup>
        <inkml:annotationXML>
          <emma:emma xmlns:emma="http://www.w3.org/2003/04/emma" version="1.0">
            <emma:interpretation id="{2F60EA00-63B2-4C7E-AF9F-4A55442C6433}" emma:medium="tactile" emma:mode="ink">
              <msink:context xmlns:msink="http://schemas.microsoft.com/ink/2010/main" type="line" rotatedBoundingBox="23722,951 30547,749 30582,1919 23757,2121"/>
            </emma:interpretation>
          </emma:emma>
        </inkml:annotationXML>
        <inkml:traceGroup>
          <inkml:annotationXML>
            <emma:emma xmlns:emma="http://www.w3.org/2003/04/emma" version="1.0">
              <emma:interpretation id="{E6065D5E-303F-45DF-A2DE-8D9A818457AE}" emma:medium="tactile" emma:mode="ink">
                <msink:context xmlns:msink="http://schemas.microsoft.com/ink/2010/main" type="inkWord" rotatedBoundingBox="23722,951 27080,852 27115,2021 23757,2121"/>
              </emma:interpretation>
              <emma:one-of disjunction-type="recognition" id="oneOf0">
                <emma:interpretation id="interp0" emma:lang="" emma:confidence="1">
                  <emma:literal/>
                </emma:interpretation>
              </emma:one-of>
            </emma:emma>
          </inkml:annotationXML>
          <inkml:trace contextRef="#ctx0" brushRef="#br0">33 329 1000 0,'21'-76'261'0,"-11"21"93"15,-13 34-282-15,0 24-17 16,-1 20-12-16,-9 27-15 15,2 20-5-15,3 24 10 16,-4 0 11-16,6 19-3 16,3-1 7-16,4 12-15 15,4-16-15-15,10-9-13 16,3-24 6-16,3-38-7 16,5-34 11-16,9-50-5 0,8-27 7 15,20-51-8 1,2-8 6-16,1-52-8 0,-7 16 2 15,-16 1-10-15,-26 38 5 16,-8 23-8-16,-12 65-1 16,-11 40-19-16,-8 44 6 15,-8 47-5-15,-4 15 9 16,-1 23 14-16,11-9 29 0,11 4-2 16,16-30 8-16,19-4-5 15,8-23-7-15,14-7-15 16,3-21 5-16,-5-7-35 15,-9-14-50-15,-15-16-346 16,-23-12-29-16,-21-5-158 16</inkml:trace>
          <inkml:trace contextRef="#ctx0" brushRef="#br0" timeOffset="177.5201">66 756 994 0,'-28'-29'432'15,"15"9"7"-15,24-1-230 16,7-2-134-16,18-4-38 15,9-1-23-15,24-1-14 16,2-2 6-16,21 5-82 16,-2 7-362-16,-6-9 97 15</inkml:trace>
          <inkml:trace contextRef="#ctx0" brushRef="#br0" timeOffset="494.2893">954 777 903 0,'5'-39'319'0,"3"2"64"0,-4-4-193 16,-8 12-38-16,-7 6-7 15,-8 15-31-15,-7 23-34 16,0 12-41-16,-5 20-30 15,10 13-11-15,5 15-7 16,-1-10 15-16,14 1-8 16,11-17 9-16,5-13-5 15,5-23 7-15,23-26-7 16,2-21 10-16,11-31-7 16,-4-10 9-16,0-8-7 15,-17 15 7-15,-14 7-7 16,-17 27 7-16,-5 11-66 15,-9 23-53-15,-10 21-48 0,-3 19-330 16,4 16 35-16</inkml:trace>
          <inkml:trace contextRef="#ctx0" brushRef="#br0" timeOffset="1072.384">1329 717 762 0,'15'-42'376'0,"-7"-2"37"16,-3 10-167-16,-5 6-46 16,-7 20-50-16,-2 8-38 15,0 11-52-15,-2 15-33 0,-2 9-19 16,-3 18-12-16,1 1 12 15,2 9-4-15,7-11 11 16,9-4-7-16,10-20 4 16,15-10-8-16,4-25 5 15,15-20-4-15,-3-17 9 16,9-16-7-16,-10 2 8 16,-3-2-11-16,-12 19 3 15,-6 17-13-15,-10 19 4 0,1 19-14 16,-12 14 6-16,1 16-6 15,-2 0 14-15,-2 4-4 16,4-7 12-16,13-9-5 16,2-12 6-16,11-19-5 15,3-10 9-15,4-16-4 16,-4-4 7-16,2-3-43 16,-9 6-60-16,-1 6-403 15,-10 14 75-15</inkml:trace>
          <inkml:trace contextRef="#ctx0" brushRef="#br0" timeOffset="1882.6738">2054 746 631 0,'10'-19'350'16,"-7"1"-9"-16,-9 2-134 16,-7 9-94-16,-7 12-41 0,2 10-43 15,-4 15-18-15,1 8-3 16,1 14 15-16,6-5 22 15,5 3 5-15,11-18 5 16,19-14 1-16,16-26-16 16,20-26-20-16,11-23-3 15,15-26-7 1,-10-4 1-16,0-23-6 0,-21 7 3 0,-15 3-8 16,-21 19 3-16,-9 14-9 15,-10 33 0-15,-10 29-20 16,-4 25 4-16,-7 27 2 15,3 14 15-15,-3 11 19 16,8-9 33-16,11 4-1 16,10-19 2-16,14-2-11 15,2-14-12-15,13 1-19 16,2-12 3-16,6-4-2 16,-8-10-18-16,8-4-54 15,-9-8-1-15,-7-8-9 16,-7-1 1-16,-4-1 16 15,-9 1 54-15,-1 4 12 16,0 7 13-16,-2 1 1 16,4 2 17-16,4 2 16 15,5-6-1-15,5-4-8 16,4-5 3-16,1-6-17 0,-2-2-14 16,-8 0-10-16,-3 1 5 15,-6 7-3-15,-11 3 12 16,-7 6-14-16,-4 8 6 15,-11 13-8-15,0 12 1 16,1 15-13-16,3 3 14 16,9 8-5-16,10-8 13 0,13 2-8 15,14-15 9 1,9-7-10-16,2-14 8 0,21-13-12 16,-3-16 10-16,5-15-7 15,1-14 8-15,6-15-8 16,-8-5 7-16,4-26-9 15,-12-3 5-15,-5-10-4 16,-15 13 4 0,-13 10-7-16,-16 29 5 15,-11 26-15 1,-10 30 3-16,-12 31-8 0,-6 20 6 0,-3 23-4 16,5-2 17-16,8 6-6 15,16-18 7-15,14-2-10 16,14-21 8-16,11 9 9 15,3-5-45-15,10 7-464 16,-7-8 157-16</inkml:trace>
        </inkml:traceGroup>
        <inkml:traceGroup>
          <inkml:annotationXML>
            <emma:emma xmlns:emma="http://www.w3.org/2003/04/emma" version="1.0">
              <emma:interpretation id="{EE255497-0FF1-4058-B602-690658324E5F}" emma:medium="tactile" emma:mode="ink">
                <msink:context xmlns:msink="http://schemas.microsoft.com/ink/2010/main" type="inkWord" rotatedBoundingBox="27590,1043 30553,955 30578,1799 27615,1887"/>
              </emma:interpretation>
              <emma:one-of disjunction-type="recognition" id="oneOf1">
                <emma:interpretation id="interp1" emma:lang="" emma:confidence="1">
                  <emma:literal/>
                </emma:interpretation>
              </emma:one-of>
            </emma:emma>
          </inkml:annotationXML>
          <inkml:trace contextRef="#ctx0" brushRef="#br0" timeOffset="2581.862">3937 456 1050 0,'-11'32'249'0,"-9"7"90"16,1 18-300-16,4-4-23 16,7 16 1-16,8-13 7 15,13-1-5-15,12-17 4 16,15-17-13-16,12-21-2 16,16-28-2-16,0-22 3 15,10-21-5-15,-16 1 8 0,-12-18-6 16,-21 17 2-16,-9 9-7 15,-17 20 4-15,-8 19-13 16,-3 31 3-16,-3 33-8 16,3 9 7-16,-1 14 0 15,8 0 18-15,7 5 12 16,6-21 14-16,12-1-6 16,5-14 3-16,13-12-11 15,2-15-8-15,11-15 3 16,-4-13 20-16,5-15 12 15,-9-5 15-15,-6-8 5 16,-17 11-1-16,-16-7-19 16,-13 7-12-16,-17-3-16 15,-7 10-9-15,-4 6-23 16,7 18 0-16,3 19-63 16,14 10-20-16,15 13-52 0,9-6 4 15,17 3-335-15,7-5 114 16</inkml:trace>
          <inkml:trace contextRef="#ctx0" brushRef="#br0" timeOffset="2809.2529">5113 542 880 0,'-14'-4'374'16,"-12"3"5"-16,-7 6-221 0,-2 19-73 16,-1 7-33-16,5 16 10 15,12 2 7-15,7 2-6 16,11-13 2-16,12-4-20 15,17-23-23-15,12-17-17 16,10-17 9-16,15-14-6 16,-5-10 7-16,-1-7-8 15,-19 9 9-15,-7 1-67 16,-20 7-44-16,-4 7 39 16,-12 21-407-16,-2 10 100 15</inkml:trace>
          <inkml:trace contextRef="#ctx0" brushRef="#br0" timeOffset="2896.0271">5287 624 350 0,'8'28'148'0,"15"-10"37"16,7-20-177-16,14-8-125 16,3-11 18-16</inkml:trace>
          <inkml:trace contextRef="#ctx0" brushRef="#br0" timeOffset="3081.1096">5545 480 984 0,'-26'44'295'0,"14"0"86"15,9 3-267-15,8-13-30 16,18-7-13-16,12-12-30 16,17-15-21-16,3-15-7 15,12-16-5-15,-2-14 4 16,9-25-8-16,-17-4 5 0,-7-24-2 16,-20 8-20-16,-24-5-262 15,-25 24-132-15,-17 21-65 16</inkml:trace>
          <inkml:trace contextRef="#ctx0" brushRef="#br0" timeOffset="3324.6792">5765 151 755 0,'-44'66'375'0,"7"6"10"16,14-12-187-16,19 0-73 15,12-23-56-15,11-5-39 16,4-7-24-16,14-11-9 16,0-7 8-16,10-2-7 15,1-5-8-15,7-2-45 16,-8 5-8-16,1 4-9 15,-14 3 6-15,-1 3 13 16,-14-7 41-16,2-3 1 0,-3-1 9 16,7-15-5-16,-1-8 5 15,-1-15-9-15,-2-1-64 16,-3-9-243-16,-7 16 49 16</inkml:trace>
          <inkml:trace contextRef="#ctx0" brushRef="#br0" timeOffset="3507.9387">6258 388 694 0,'-9'30'348'0,"9"-2"-15"0,3 4-149 15,5-2-116 1,5-6-35-16,6-9-22 0,2 4-7 16,5-3 5-16,-3 0-6 15,-2 4 6-15,-3 1-6 16,-7 2 3-16,-14 4 1 16,-3-2 10-16,-14 7 7 15,-4 0 12-15,-9-4 2 16,1-2 2-16,-7 0-11 15,13-13-6-15,-3-3-45 16,9-9 94-16,9-19-459 16,16-4 149-16</inkml:trace>
          <inkml:trace contextRef="#ctx0" brushRef="#br0" timeOffset="3851.9655">6669 23 1015 0,'-13'29'329'0,"-5"18"61"16,2 21-241-16,8 2-81 16,11 16-12-16,11-10-11 15,12 0-16-15,4-17-15 16,5 4-11-16,-4-18 7 16,-5-1-7-16,-8-12 7 15,-7-6-6-15,-12-14 9 16,-12-15-13-16,-7-20 1 0,-12-14-7 15,-9-9 5-15,-17-25-7 16,-1-4 14-16,-6-8-7 16,15 10 12-16,14-3 4 15,25 29 4-15,18 10-10 16,19 21 8-16,19 9-13 16,7 10-6-16,26 5-38 15,1 5 349-15,25-4-750 16</inkml:trace>
        </inkml:traceGroup>
      </inkml:traceGroup>
    </inkml:traceGroup>
    <inkml:traceGroup>
      <inkml:annotationXML>
        <emma:emma xmlns:emma="http://www.w3.org/2003/04/emma" version="1.0">
          <emma:interpretation id="{828ED76A-C6E2-4171-87F8-4B84128B749C}" emma:medium="tactile" emma:mode="ink">
            <msink:context xmlns:msink="http://schemas.microsoft.com/ink/2010/main" type="paragraph" rotatedBoundingBox="24123,2532 32768,1785 32904,3363 24259,4110" alignmentLevel="2"/>
          </emma:interpretation>
        </emma:emma>
      </inkml:annotationXML>
      <inkml:traceGroup>
        <inkml:annotationXML>
          <emma:emma xmlns:emma="http://www.w3.org/2003/04/emma" version="1.0">
            <emma:interpretation id="{A898916E-5DD8-4531-972C-B2685B0216C8}" emma:medium="tactile" emma:mode="ink">
              <msink:context xmlns:msink="http://schemas.microsoft.com/ink/2010/main" type="line" rotatedBoundingBox="24123,2532 32768,1785 32904,3363 24259,4110"/>
            </emma:interpretation>
          </emma:emma>
        </inkml:annotationXML>
        <inkml:traceGroup>
          <inkml:annotationXML>
            <emma:emma xmlns:emma="http://www.w3.org/2003/04/emma" version="1.0">
              <emma:interpretation id="{E456EAA1-9C17-4C83-A8C7-1F90D6E82F60}" emma:medium="tactile" emma:mode="ink">
                <msink:context xmlns:msink="http://schemas.microsoft.com/ink/2010/main" type="inkWord" rotatedBoundingBox="24123,2532 27915,2204 28052,3782 24259,4110"/>
              </emma:interpretation>
              <emma:one-of disjunction-type="recognition" id="oneOf2">
                <emma:interpretation id="interp2" emma:lang="" emma:confidence="1">
                  <emma:literal/>
                </emma:interpretation>
              </emma:one-of>
            </emma:emma>
          </inkml:annotationXML>
          <inkml:trace contextRef="#ctx0" brushRef="#br0" timeOffset="4537.4111">815 2052 1039 0,'-11'-18'363'0,"-25"8"53"15,-6 12-289-15,-12 17-43 16,-3 7-42-16,-4 24-19 16,17 12-15-16,7 14 7 15,16-4-1-15,16 1-1 16,19-21-2-16,19-15-1 15,12-26-6-15,28-33 3 16,2-24 1-16,12-30 6 16,-4-13-3-16,-5-7 3 15,-26 21-5-15,-12-20 1 16,-20 15-3-16,-14 20-1 16,-12 21-7-16,-9 30-13 15,-3 41-2-15,-6 26-3 16,-3 6 2-16,-1 9 5 15,10-20 15-15,10 10-2 16,10-9 1-16,14-2 1 16,11-15-6-16,11-11-58 0,7-19-29 15,12-22-145-15,-5-13-203 16,8-15-5-16</inkml:trace>
          <inkml:trace contextRef="#ctx0" brushRef="#br0" timeOffset="4807.2196">1352 2091 543 0,'-11'-5'455'0,"-11"18"-100"15,-8 9 0-15,0 21-267 0,-2 13 30 16,11-2-17 0,13-1-7-16,14-1-17 0,15-22-19 15,13-14-44-15,13-11-4 16,-4-13 1-16,4-15 5 16,-8 0-3-16,-7-29 0 15,-13 5-2-15,-7 3 4 16,-11 7-4-16,-5-7 0 15,-13 30-7-15,-5-1-18 16,-3 10-10-16,-2 12-3 16,2 9 0-16,14 12 0 15,6-1-7-15,15-6-55 16,9 0-21-16,14-1-53 16,-6-15-282-16,16-2 81 15</inkml:trace>
          <inkml:trace contextRef="#ctx0" brushRef="#br0" timeOffset="5032.6831">1817 2081 767 0,'-13'-2'449'0,"-6"9"-59"15,-15 14-96-15,5 0-213 16,-7 18 1-16,10-2-18 16,7-1-1-16,14-12-19 15,6-3-16-15,14-13-23 16,6-9 0-16,2-6-9 0,9-19-85 15,-1 2 454-15,0-7-819 16,-12 5 337-16</inkml:trace>
          <inkml:trace contextRef="#ctx0" brushRef="#br0" timeOffset="5555.0407">1950 1993 1155 0,'-3'5'270'0,"-10"7"94"16,2 4-329-16,-5 8-15 15,-2 7 3-15,-2 9 20 0,9 4 3 16,6 8 0-1,8 3-11-15,5 17-10 0,5-1-17 16,-3 9-1-16,-3-1-4 16,-7 10 0-16,-7-13 0 15,-7 10 0-15,-3-11 1 16,-2-12 13-16,3-21 5 0,4-7 9 16,3-26 14-16,0-15 17 15,6-15-12-15,6-31-5 16,2-23-10-16,10-35-33 15,6-15-28-15,10-13 0 16,1 16 1-16,4 15 0 16,-2 36-12-16,-2 22 10 15,-4 32-5-15,-4 10-4 16,-6 2-3-16,2 13 31 16,-6 5 0-16,-1-6 0 15,-3 15 4-15,-10 13 11 16,-10-8 14-16,-11 6 17 15,-10 5 3-15,-1 0 3 16,6-4-9-16,3-3-6 16,15-1-46-16,13-4 376 15,10-6-822-15,-2-30 369 0</inkml:trace>
          <inkml:trace contextRef="#ctx0" brushRef="#br0" timeOffset="5966.3132">2374 2125 1112 0,'-17'44'276'16,"3"17"133"-16,7 6-323 15,7 15 4-15,12-5-14 0,6-8-19 16,4-5-37-16,1 9-8 16,0-10-6-16,-9 15 0 15,-7-13-1-15,-7-5 4 16,-7-18 9-16,-6-13 22 15,-3-19 16-15,0-22 4 16,3-14-2-16,6-37-18 16,6-18-65-16,2-33-95 15,11-7-12-15,9-15 2 16,0 30 5-16,3 10 45 16,1 36 78-16,-4 25 4 15,-8 20-1-15,1 10 0 16,-7 9 3-16,2 4 2 15,-5 0 2-15,-6 16 9 16,-4 4 8-16,-14 14 21 16,-7 2 4-16,-7 11 3 0,3-10-9 15,3-3-33-15,14-12-74 16,18-6-358-16,13-29 73 16</inkml:trace>
          <inkml:trace contextRef="#ctx0" brushRef="#br0" timeOffset="6974.8445">2873 2188 539 0,'-5'-7'508'0,"2"-7"-109"15,0 12-11-15,0-1-272 16,1 5-54-16,7-2-19 16,6 3-30-16,2 0-10 15,3-4-6-15,-1 4 3 16,3-5 2-16,-7-1 1 15,-6-2 0-15,3 5 0 16,0 0-1-16,-6 3-2 16,1 1-1-16,4-3-1 15,2 6 0-15,-5-7 2 16,2 4 1-16,-3-4 12 16,-1 5 12-16,-4-8 25 15,1-2 3-15,-4-6 3 16,2-4-9-16,-5-7-10 0,-5-1-24 15,1-1-6-15,1 1-4 16,-2 8-7-16,5 7-6 16,-4 5-11-16,4 5-1 15,-3 4 1-15,-4 4 4 16,-7 4 4-16,-4 4 12 16,-7 10 3-16,-1 1 7 15,5 10 11-15,5-7 5 16,12 7-1-16,12-8-2 0,13-3-5 15,8-7-11-15,12 0-2 16,4-11 0-16,10-2 0 16,-6-3-1-16,14-10 2 15,-10 0-1-15,6-10 0 16,-9-3 1-16,6-8 1 16,-9-8-2-16,12-13 0 15,4 2 0-15,16-9-3 16,-4-4-3-16,2-33 1 15,-13 2-14-15,-6-34-23 16,-29 9 1-16,-5 12-8 16,-19 45-7-16,-9 2 8 15,-22 104 24-15,-4 25 3 16,-10 22 9-16,0 14 8 16,2 17 10-16,11-56 8 0,12-16 2 15,8-11 1-15,19-11-2 16,13-3-4-16,9 0-10 15,15-9-1-15,9-12 2 16,14-12 3-16,-1-11 3 16,16-17 0-16,-4-3 0 15,12-26 0-15,-2-41-4 16,-1-53 0-16,-19 6-1 16,-7-7-2-16,-25 28-7 0,-20 48-9 15,-16 67-10-15,-10 17-3 16,-7 20-2-16,-9 17 3 15,5 44 11-15,1 39 18 16,10 8 5-16,8 1 4 16,13-14 4-16,12-39-4 15,2-40-8-15,8-9-2 16,-1-7-1-16,3 9 0 16,-7-18 3-16,-8-3 2 15,-12-13 1-15,-5-7 4 16,-14-14-3-16,-12 2-9 15,-7-1-11-15,-15-4-3 16,-8 1-5-16,-12 2 3 16,5-1 7-16,0-13 17 15,17 8 9-15,12-15 13 16,21 1 0-16,20 4-2 0,17 9-10 16,26-3-9-16,12 25-12 15,21-7-64-15,19 16-91 16</inkml:trace>
        </inkml:traceGroup>
        <inkml:traceGroup>
          <inkml:annotationXML>
            <emma:emma xmlns:emma="http://www.w3.org/2003/04/emma" version="1.0">
              <emma:interpretation id="{5253B612-3755-4752-B22A-07938C0C669D}" emma:medium="tactile" emma:mode="ink">
                <msink:context xmlns:msink="http://schemas.microsoft.com/ink/2010/main" type="inkWord" rotatedBoundingBox="28442,2363 32786,1987 32872,2990 28529,3365"/>
              </emma:interpretation>
              <emma:one-of disjunction-type="recognition" id="oneOf3">
                <emma:interpretation id="interp3" emma:lang="" emma:confidence="1">
                  <emma:literal/>
                </emma:interpretation>
              </emma:one-of>
            </emma:emma>
          </inkml:annotationXML>
          <inkml:trace contextRef="#ctx0" brushRef="#br0" timeOffset="7945.476">5772 1998 847 0,'-34'-8'457'0,"-10"13"-29"0,-13 3-150 15,7 5-187-15,0 8-4 16,7-1-41-16,11 1-5 16,22-2-8-16,15 2-5 15,13-11-21-15,19 0-4 16,2-9 0-16,13-6 3 16,-3-8-2-16,6-3 4 15,-11 2-1-15,-1-3 1 16,-13 4-1-16,-8 2 1 15,-12-2 8-15,-12-3 33 16,-9-8 3-16,-13-1 3 16,-7 4-4-16,-8 10-12 15,5 9-33-15,5 15-34 16,14 2-56-16,20 12-450 0,16-2 108 16</inkml:trace>
          <inkml:trace contextRef="#ctx0" brushRef="#br0" timeOffset="8524.1287">6532 1800 668 0,'-4'-14'458'0,"-11"4"-37"16,-9 2-122-16,-9 16-117 0,-1 8-79 15,-2 13-26-15,6 15-44 16,5-3-14-16,20-25-16 31,2 2-6-31,3 9 1 16,13-10 1-16,18-19-8 0,6 5-24 15,10-6-47-15,5 3-11 16,10-8-2-16,-9 8 7 16,3-2 25-16,-14 6 46 0,-8-1 7 15,-20 10 2-15,-14-4 39 16,-9 1 28-16,-16 3 50 16,-4 0 22-16,-15-2 23 15,4 2-34-15,-6 0-24 16,9-4-48-16,5-1-15 15,15 0-35-15,14-8-129 16,13-5 98-16,16-2-486 16</inkml:trace>
          <inkml:trace contextRef="#ctx0" brushRef="#br0" timeOffset="9122.1285">7027 1557 1071 0,'-37'101'315'16,"8"11"80"-16,-2 6-259 16,29-86 46 15,1-15-48-31,1-1-106 0,17 37-13 0,14-27-9 16,23-18 2-16,11-14 1 15,1-59 3-15,-11-55-2 16,-1-13-1-16,-17-3-3 15,-6-10-3-15,-20 42-12 16,-11 57-10-16,-9 13-2 0,-9 11-4 16,-2 20 3-16,-7 14 11 15,-1 9 10-15,-6 11 10 16,0 3 13-16,2 6 6 16,4-9 2-16,10 68-2 15,13-10-9-15,10 20-9 16,8-1-8-16,15 9-2 15,1-71 0-15,5-6 2 16,-2-22 1-16,6-7 2 16,-12-7 0-16,-2-4 0 15,-5 5-2-15,1-7 0 16,-9 0-1-16,5 1 0 16,1 2-3-16,7-4-1 15,2-3 1-15,13-3 1 16,1-5 0-16,4-22 3 0,-8-1 1 15,1 0-2-15,-11-2 1 16,-8 19-2-16,-7 35-4 16,-1 12 3-16,-10 12-1 15,-5 5 3-15,4-8 3 16,-4-12 13-16,-3-11 6 16,6-2 6-16,4-3-1 15,1-4-2-15,5-3-10 16,8-2-6-16,-3-3-4 0,7-2-29 15,1 1-83-15,-2-3-412 16,1 2 80-16</inkml:trace>
          <inkml:trace contextRef="#ctx0" brushRef="#br0" timeOffset="7634.3106">4933 1854 1149 0,'13'-140'335'16,"13"-4"88"-16,0 47-325 0,-36 25-37 16,-21 137-31-16,-16 36-2 15,0 6-24-15,2 11 0 16,8-4 0-16,12-51-3 16,16-24-2-16,20-16-1 15,15-20-1-15,27-5-13 16,3-6-12-16,18-13-9 15,-7 2 3-15,7 1-1 16,-19 8 12-16,1 7 12 16,-19 11 7-16,-13 7-7 15,-17 2 2-15,-20 1 19 16,-16 3 12-16,-23 4 24 16,-8 2 23-16,-13 7 32 15,0 5-10-15,-5 2-6 16,21-9-21-16,10-9-19 0,26-4-38 15,32-14-37-15,28-8-55 16,33-18-54-16,17 0-355 16,18-8 57-16</inkml:trace>
          <inkml:trace contextRef="#ctx0" brushRef="#br0" timeOffset="10024.2911">8047 1911 1212 0,'-1'-7'368'16,"-1"4"65"-16,4 0-347 16,7-2-35-16,4 15-43 15,13-14-6-15,7-7-3 16,12-15 1-16,-3-70 2 0,2-4 3 16,-13 7-1-16,-3 6 3 15,-19 12 1-15,-7 65 3 16,-10 2-3-16,-10 3-1 15,-10 2-1-15,-9 10-4 16,-2 2-2-16,-5 74-1 16,5 18 3-16,4 23 10 15,12-7 6-15,15 8 5 16,10-73 1-16,15-13-2 16,11-28-10-16,17-6-4 15,7-5-4-15,18-8 2 16,0-10 1-16,6-35 1 15,-6-69-1-15,1-13 2 16,-16-6-2-16,-11-3-4 16,-21 35-25-16,-10 72-6 15,-20 13-3-15,-9 14-4 0,-5 15 2 16,-13 13 28-16,-7 8 12 16,-4 1 26-16,4 67 14 15,12 20 7-15,18 6-4 16,16 6-8-16,13-2-24 15,11-61-13-15,3-27-6 16,10-14 5-16,1-15 0 0,8-12 1 16,-4-16 2-1,7-38 2-15,-9-64-2 0,1-11 1 16,-12 2-1-16,0-2-1 16,-11 36-1-16,-5 64-3 15,-12 0 2-15,-1 0-2 16,-8 16 0-16,-9-1-8 15,3 12-2-15,-8 17 0 16,-7 3 0-16,-5 15 1 16,1 1 7-16,-4-7 0 15,3 4 1-15,3 13-2 16,9-11-1-16,3 71-2 16,12 31 1-16,14-4-2 15,10-3 1-15,20-3-2 16,9-69 2-16,4-34 3 15,-3-7 1-15,-4-11 4 16,-10 4 2-16,1-15-14 0,-5-26 259 16</inkml:trace>
        </inkml:traceGroup>
      </inkml:traceGroup>
    </inkml:traceGroup>
    <inkml:traceGroup>
      <inkml:annotationXML>
        <emma:emma xmlns:emma="http://www.w3.org/2003/04/emma" version="1.0">
          <emma:interpretation id="{619C8E30-58FB-48B7-922A-BFD7C6E1533C}" emma:medium="tactile" emma:mode="ink">
            <msink:context xmlns:msink="http://schemas.microsoft.com/ink/2010/main" type="paragraph" rotatedBoundingBox="21947,4225 30929,3719 30983,4683 22001,5189" alignmentLevel="1"/>
          </emma:interpretation>
        </emma:emma>
      </inkml:annotationXML>
      <inkml:traceGroup>
        <inkml:annotationXML>
          <emma:emma xmlns:emma="http://www.w3.org/2003/04/emma" version="1.0">
            <emma:interpretation id="{BF10D81E-D078-456D-A2DF-DA5BB77BB0CE}" emma:medium="tactile" emma:mode="ink">
              <msink:context xmlns:msink="http://schemas.microsoft.com/ink/2010/main" type="line" rotatedBoundingBox="21947,4225 30929,3719 30983,4683 22001,5189"/>
            </emma:interpretation>
          </emma:emma>
        </inkml:annotationXML>
        <inkml:traceGroup>
          <inkml:annotationXML>
            <emma:emma xmlns:emma="http://www.w3.org/2003/04/emma" version="1.0">
              <emma:interpretation id="{826048FD-FEE5-4FB5-9C4E-A8D93F715595}" emma:medium="tactile" emma:mode="ink">
                <msink:context xmlns:msink="http://schemas.microsoft.com/ink/2010/main" type="inkWord" rotatedBoundingBox="21964,4519 21998,4518 22013,4800 21980,4802"/>
              </emma:interpretation>
              <emma:one-of disjunction-type="recognition" id="oneOf4">
                <emma:interpretation id="interp4" emma:lang="" emma:confidence="0">
                  <emma:literal>|</emma:literal>
                </emma:interpretation>
                <emma:interpretation id="interp5" emma:lang="" emma:confidence="0">
                  <emma:literal>I</emma:literal>
                </emma:interpretation>
                <emma:interpretation id="interp6" emma:lang="" emma:confidence="0">
                  <emma:literal>l</emma:literal>
                </emma:interpretation>
                <emma:interpretation id="interp7" emma:lang="" emma:confidence="0">
                  <emma:literal>'</emma:literal>
                </emma:interpretation>
                <emma:interpretation id="interp8" emma:lang="" emma:confidence="0">
                  <emma:literal>,</emma:literal>
                </emma:interpretation>
              </emma:one-of>
            </emma:emma>
          </inkml:annotationXML>
          <inkml:trace contextRef="#ctx0" brushRef="#br0" timeOffset="148009.3077">-1748 3581 1932 0,'-11'153'646'0,"4"-22"-1204"0</inkml:trace>
        </inkml:traceGroup>
        <inkml:traceGroup>
          <inkml:annotationXML>
            <emma:emma xmlns:emma="http://www.w3.org/2003/04/emma" version="1.0">
              <emma:interpretation id="{ECD8D510-4990-43D0-8014-280A90F2ADFD}" emma:medium="tactile" emma:mode="ink">
                <msink:context xmlns:msink="http://schemas.microsoft.com/ink/2010/main" type="inkWord" rotatedBoundingBox="24060,4106 26090,3992 26140,4886 24111,5000"/>
              </emma:interpretation>
              <emma:one-of disjunction-type="recognition" id="oneOf5">
                <emma:interpretation id="interp9" emma:lang="" emma:confidence="1">
                  <emma:literal/>
                </emma:interpretation>
              </emma:one-of>
            </emma:emma>
          </inkml:annotationXML>
          <inkml:trace contextRef="#ctx0" brushRef="#br0" timeOffset="11427.8874">435 3622 896 0,'-42'-5'358'16,"13"2"38"-16,8-1-197 16,16-26-104-16,8-4-23 15,5 1-27-15,9 2-28 16,4-3-15-16,0 65-9 16,-2 0 5-16,-1 21-8 15,-8 11 8-15,-4 15-4 16,-2-26 10-16,-1 26-5 15,0-10 9-15,8-3-9 16,6-13 5-16,9-15-8 16,9-39 7-16,24-24-7 15,2-19 12-15,12-12-5 16,-8 0 8-16,7-14-6 16,-22 13 6-16,-6 11-7 0,-18 9 6 15,-9 6-7-15,-15 27-1 16,-8 13-7-16,-7 10 5 15,1 18-9-15,7 6 6 16,5 8-1-16,12-5 7 16,7-7-6-16,7-16 9 15,13-12-7-15,5-16 9 0,16-11 6 16,3-8 15-16,9-18 1 16,-14 6 12-16,-6-7-3 15,-23 9 2-15,-10-35-7 16,-10 11 3-16,-11 8-11 15,-5 8 1-15,1 8-19 16,3 74 1-16,-7 13-16 16,5 3 7-16,8 8-6 15,1 0 16-15,2-30-10 16,7-7 12-16,8-13-9 16,5-7 10-16,13-19-9 15,2-13 11-15,9-10-8 16,-1 9 8-16,-6-43-9 15,-10 10 6-15,-9 5-9 16,-13 8 7-16,-6 3-14 16,-6 46 5-16,-3 42-11 15,3 7 5-15,-1 9-8 0,2 4 13 16,3 4 2-16,1-34 13 16,4-5-6-16,5-11 7 15,10-8-5-15,2-14 4 16,18-10-11-16,0-1 8 15,6-11-5-15,-8 0 7 16,-6 0-12-16,-15 9 9 16,-6-40-8-16,-9 18 6 0,-6 39-15 15,-6 1 8-15,-3 6-12 16,-4 48 7-16,-6 7-10 16,4-28 14-16,10 3-9 15,9 0 11-15,7-9-12 16,14-9 10-16,8-10-7 15,2-3 11-15,7-16-9 16,1 5 14-16,-1-9-33 16,-7-2-66-16,-5-10-435 15,-10 1 97-15</inkml:trace>
          <inkml:trace contextRef="#ctx0" brushRef="#br0" timeOffset="11549.5633">2074 3229 1422 0,'-20'-55'436'0,"7"28"72"16,5 18-398-16,-16-55-66 0,29 64-152 15</inkml:trace>
        </inkml:traceGroup>
        <inkml:traceGroup>
          <inkml:annotationXML>
            <emma:emma xmlns:emma="http://www.w3.org/2003/04/emma" version="1.0">
              <emma:interpretation id="{B22347A7-8E91-4C23-BCCD-D551B3E9F9CD}" emma:medium="tactile" emma:mode="ink">
                <msink:context xmlns:msink="http://schemas.microsoft.com/ink/2010/main" type="inkWord" rotatedBoundingBox="26887,4048 28134,3978 28173,4670 26926,4740"/>
              </emma:interpretation>
              <emma:one-of disjunction-type="recognition" id="oneOf6">
                <emma:interpretation id="interp10" emma:lang="" emma:confidence="1">
                  <emma:literal/>
                </emma:interpretation>
              </emma:one-of>
            </emma:emma>
          </inkml:annotationXML>
          <inkml:trace contextRef="#ctx0" brushRef="#br0" timeOffset="12569.4413">3250 3646 774 0,'1'-8'254'16,"11"2"69"-16,4-38-189 0,6-7-7 15,-4 0-2-15,-1-6 7 16,-11 5-29-16,-11 42-18 15,-11 17-34-15,-8 45-27 16,-6 9-8-16,-5 7-12 16,6 4 0-16,9-1-8 15,14-35 7-15,9-7-11 16,13-11 6-16,21-10-7 16,10-18 9-16,20-22-5 15,-2 1 11-15,17-71-6 16,-17-22 8-16,-6-2-7 15,-20 11 9-15,-7 4-8 16,-24 69 6-16,-8 26-18 16,-10 21 4-16,-7 39-8 0,-4 12 7 15,-7 58-9 1,5-2 19-16,5 8 4 16,5-29 14-16,12-8-11 0,11-53 14 15,12-5-10-15,9-19 1 16,18-17-13-16,1-15 13 15,8-10-9-15,-7 7 7 16,-1-44-6-16,-14 5 4 16,-10-7-8-16,-13 2 5 0,-7 2-12 15,-6 56 1-15,-6 27-11 16,-1 20 4-16,1 46-7 16,-1-3 11-16,4 1-2 15,6-15 11-15,10-4-7 16,10-41 8-16,13-1-5 15,1-12 9-15,13-14-4 16,-8-2 9-16,7 0 2 16,-15-47-1-16,-3-8-9 15,-12 1 7-15,-1-7-8 16,-23 2 1-16,2 51 7 16,-8 15-4-16,-7 17-14 15,2 15 6-15,1 44-8 16,0 0 2-16,4 4 10 15,5-7 16-15,9-1-10 16,3-45 9-16,12-5-11 16,6-4 3-16,14-12-10 0,-6-3 14 15,10-10 5-15,-3 0-491 16,-10-12 172-16</inkml:trace>
        </inkml:traceGroup>
        <inkml:traceGroup>
          <inkml:annotationXML>
            <emma:emma xmlns:emma="http://www.w3.org/2003/04/emma" version="1.0">
              <emma:interpretation id="{1512E719-F4EF-4CE9-B680-6EF95CFE1191}" emma:medium="tactile" emma:mode="ink">
                <msink:context xmlns:msink="http://schemas.microsoft.com/ink/2010/main" type="inkWord" rotatedBoundingBox="28776,3852 30929,3730 30983,4683 28829,4805"/>
              </emma:interpretation>
              <emma:one-of disjunction-type="recognition" id="oneOf7">
                <emma:interpretation id="interp11" emma:lang="" emma:confidence="1">
                  <emma:literal/>
                </emma:interpretation>
              </emma:one-of>
            </emma:emma>
          </inkml:annotationXML>
          <inkml:trace contextRef="#ctx0" brushRef="#br0" timeOffset="13813.0602">5691 3421 1031 0,'1'61'312'16,"-1"17"86"-16,3-3-277 16,6 4-4-16,-5-46-17 15,9-1-24-15,4-9-18 16,2-10-22-16,1-8-17 0,7-13-6 15,-6-4 9-15,2-20-7 16,-7-7 8-16,-4-41-7 16,-12-4-1-16,-12-31-8 15,-6 11-14-15,-3 8-29 16,2 43-6-16,-2 35-17 16,8 39 4-16,6 20 9 15,7 9 26-15,13 5-5 16,8-18-3-16,15 33-48 15,8-16-8-15,14-6-27 16,2-51-8-16,10-3-71 16,-10-43 42-16,-2-1 11 15,-20-14 18-15,-14 58 139 0,-18 3 124 16,-4-4 40-16,-10 7 12 16,-7 18 1-16,-2 36-115 15,-9 1-29-15,0 14-18 16,0 6 14-16,13-2 17 15,9-42-6-15,14-4-2 16,13-6-20-16,1-11-18 16,5-5-13-16,-3-11 9 0,0-11 1 15,-8-4 13-15,5-5 3 16,-9-4 9-16,-5 5 2 16,-11-43 0-16,-13-8-16 15,-6 6-3-15,-10 5-48 16,1 7-25-16,4 48-76 15,11 18-39-15,4 12-355 16,16 45 72-16</inkml:trace>
          <inkml:trace contextRef="#ctx0" brushRef="#br0" timeOffset="14122.056">6756 3192 1036 0,'-14'-36'332'0,"-17"14"46"16,-2 18-285-16,-2 29-52 16,-3 28-27-16,3 48 10 15,9 4 17-15,10 5 11 0,17-27 8 16,20-15-7-16,12-50-16 16,20-10-18-16,6-14-7 15,18-2 1-15,-8-70 2 16,13-31-5-16,-14-9 5 15,2-7-9-15,-18-3-3 16,-5 51 1-16,-24 26 2 0,-13 10-23 16,-19 10 1-16,-13 12-17 15,-6 22 4-15,-6 15-4 16,2 11 24-16,4 12 16 16,7-1 25-16,15 19-4 15,7-1 8-15,23 13-11 16,6-9-7-16,18 40-40 15,3-22-38-15</inkml:trace>
          <inkml:trace contextRef="#ctx0" brushRef="#br0" timeOffset="13220.9265">5045 3177 848 0,'45'-87'289'0,"27"1"69"16,4 40-233-16,17 14 11 16,-9 11-37-16,-1 5-26 15,-17 12-27-15,-8 11-24 16,-23-2-13-16,-6 11-8 15,-8 10 9-15,-18 13 10 16,-9-8 21-16,-11 16 24 16,-9-5 20-16,-16 15 5 15,3 3-6-15,-4 8-19 16,5 29-22-16,6-9-28 16,16-22-57-16,7-9 353 0,9-12-816 15,12-41 344-15</inkml:trace>
          <inkml:trace contextRef="#ctx0" brushRef="#br0" timeOffset="12968.6011">5327 3088 1180 0,'-8'28'237'0,"-3"46"125"0,1 40-334 16,-3 17 8-16,5-12 17 15,5-6-4-15,8-38-1 16,6-31-10-16,2-25-17 16,-2 5-9-16,-4-11-12 15,-15-8-69-15,-12-3-347 16,-14-2 82-16</inkml:trace>
        </inkml:traceGroup>
      </inkml:traceGroup>
    </inkml:traceGroup>
  </inkml:traceGroup>
</inkml:ink>
</file>

<file path=ppt/ink/ink1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41.563"/>
    </inkml:context>
    <inkml:brush xml:id="br0">
      <inkml:brushProperty name="width" value="0.09333" units="cm"/>
      <inkml:brushProperty name="height" value="0.09333" units="cm"/>
      <inkml:brushProperty name="fitToCurve" value="1"/>
    </inkml:brush>
  </inkml:definitions>
  <inkml:trace contextRef="#ctx0" brushRef="#br0">0 0 1147 0,'2'-3'235'0,"12"3"186"15,11 3-760-15</inkml:trace>
</inkml:ink>
</file>

<file path=ppt/ink/ink1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43.7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2809D7-8AAE-458C-B1A0-6D688B59EAC3}" emma:medium="tactile" emma:mode="ink">
          <msink:context xmlns:msink="http://schemas.microsoft.com/ink/2010/main" type="inkDrawing" rotatedBoundingBox="11626,5626 16810,5661 16805,6430 11621,6395" semanticType="connector" shapeName="Other">
            <msink:sourceLink direction="with" ref="{182F54CB-A625-4E16-A10E-90AB3E105642}"/>
            <msink:sourceLink direction="with" ref="{D386A1B1-E5AD-4F6E-BF88-8C0BAE74B382}"/>
          </msink:context>
        </emma:interpretation>
      </emma:emma>
    </inkml:annotationXML>
    <inkml:trace contextRef="#ctx0" brushRef="#br0">1 532 1268 0,'-23'0'415'0,"12"2"47"15,25-7-305-15,14-10-150 16,32-12 4-16,18-9-19 15,38-10 12-15,0 3-8 16,30-1 10-16,35-86-4 16,7 2-7-1,4 109 10-15,2 2-10 16,11 8 8-16,-40 93-8 16,20 8 9-16,-18-101-3 0,28-3 24 15,-27-2 0 1,25 1 15-16,-24 3-11 0,18 7 6 15,-38 4-23-15,7 9 2 16,-40 3-15-16,0 0 25 16,-34-2-49-16,-7-22-473 15,-30-17 160-15</inkml:trace>
    <inkml:trace contextRef="#ctx0" brushRef="#br0" timeOffset="26039.7815">-1422 190 1157 0,'2'21'678'15,"1"2"-613"-15,60-35-65 0,9 1 1 0,6 1-1 16,32 10 1-16,-14 2-2 16,19-6 0-16,-2-2-1 15,22-9 0-15,-14-12-1 16,24-9 2-16,-20 0-1 0,22-9 2 16,-17 6 0-16,16 0 1 15,-18 12-1-15,18 1 0 16,-19 9 0-16,19 9 0 15,-15 12-2-15,15 5 2 16,-11 9 0-16,24 3 1 16,-15-1 0-16,25-4 0 15,-15-8-1-15,26-8 1 16,-23-8-2-16,23-15-9 16,-29-4-4-16,13-7-1 15,-33 4 0-15,4 3 1 16,-33 9 10-16,0 7 4 15,-27 6 1-15,-2 1 1 16,-23 4 0-16,-5 5 3 16,-20-1-1-16,-6 0 1 15,-11 0 0-15,-3-1-4 16,-6-3-1-16,-9 2-6 0,-8 1-3 16,-23 2-4-1,-12-4-1-15,-31 6-3 0,-9-2 8 16,-30 4 2-16,1-2 4 15,-37 9 5-15,0-1 1 16,-27 6-1-16,6-3-1 16,-36 8-4-16,25-12-2 15,-23-1 0-15,14-10 3 16,-21-6 1-16,32-5 5 16,-30-3 9-16,22-1 1 0,-12 4-3 15,28 3 0-15,-21 4 4 16,42 2-5-16,3 7 2 15,32 4 0-15,8 7 5 16,33 2-4-16,7 7-3 16,27-4-2-16,6 7-7 15,18 0-14-15,15 5-28 16,14-1-9-16,15 6-27 16,14-7 1-16,22-3 7 15,4-12 28-15,25-9 13 16,5-5 27-16,22-7 12 15,2-6 6-15,32-5 9 16,-4-2 1-16,33-9 4 16,-2 5-7-16,30-2-2 0,-15 4-10 15,32 1-4-15,-22 5-5 16,20 1-16-16,-28 4 96 16,13 1-422-16,-37-2 157 15</inkml:trace>
    <inkml:trace contextRef="#ctx0" brushRef="#br0" timeOffset="-21037.1607">-1166 112 1058 0,'-9'-2'263'0,"1"-3"83"0,3 5-310 16,6-4-16-16,4 0-16 15,2-4-1-15,6 0-2 16,5-3 1-16,-1-1 1 16,8 3 1-16,-3 1-2 15,6 1 3-15,-2 1-2 16,5 1 1-16,-4 0-2 0,11-2 3 16,-3-2 0-16,6-1 8 15,1-5 1 1,2-4 4-16,-5 1 1 0,8-3 4 15,-2 3-5-15,1 5 3 16,1 5-5-16,5 1-1 16,-5 7-7-16,6 2-2 15,-1 5-3-15,10-1-1 16,-4-1-1-16,2 0 0 16,-8 1-1-16,8-1 1 15,-11-2-1-15,4 1 1 16,1-1-1-16,6 0 2 15,-5 0-1-15,8 2 0 16,-5 3-1-16,11 0 0 0,-9-3 0 16,5 3 0-16,-9 2-2 15,9 2 1-15,-8-3 0 16,8 6 2-16,-4-1-1 16,8-1 2-16,-6 0 0 15,5-1 0-15,-10-4-1 16,7-2 0-16,-10-1-2 15,2 2 1-15,-8-1-1 16,6 2 2-16,-11 0-2 0,4 2 2 16,-2 0 0-16,2 0 0 15,-2-1 0-15,4 1-1 16,-4 0 0-16,5-4 0 16,-3 4-1-16,2-2 1 15,-15-6-1 16,1 1 1-31,36 5 0 0,-1-3 0 16,-1 0 1-16,1 3 0 16,-27 0-1-16,6-3 1 15,-5 3-1-15,7-5 0 16,-6-3 0-16,6 2 0 16,-7 1-1-16,5-1 1 15,-9-1 0-15,0-1 0 16,-7 4 0-16,1-6 1 15,-10-1 0-15,2 4 0 16,-3 1 1-16,-1-2-2 0,-7-3 1 16,4 4-1-16,-6-4 1 15,-1 0 0-15,-1 6 0 16,-2-3 0-16,-4 3-1 16,-3 2-2-16,-1-6 0 15,0-3 0-15,-6 6 2 0,1-2 3 16,-2-3 1-16,-5 6-2 15,-1 2 1-15,-5 0-1 16,-2 1-1-16,-5 4-1 16,-1-4 3-16,-5-2 1 15,1-3-2-15,-3 1-2 16,-1 0 1-16,-4 4 1 16,-3-1-4-16,-11 0 3 15,-3-7 0-15,-12 4-4 16,0-5 0-16,-11-1-1 15,4 1-4-15,-9 1 2 16,3-2 6-16,-16-8 2 16,13 6 3-16,-16-4 4 15,6 7-1-15,-13-7-1 16,12 8-5-16,-7-2 0 16,5-1-3-16,-18-5-1 15,13 7-1-15,-20-4 1 16,7 1 0-16,-12-1 1 0,12 6 0 15,-18 1 2-15,16 6 0 16,-17 1 1-16,14 2 0 16,-8-1 0-16,17-1-1 15,-12-5 0-15,19 1 0 16,-9 0 1-16,17-6 1 0,2-4-2 16,20 2 1-1,0-3-1-15,12 2-1 0,6 6 2 16,14 0 1-16,8 3-1 15,13 0-1-15,10 1-6 16,13-1-5-16,11 2 0 16,9 3-1-16,15 3-5 15,5-1 2-15,14 0-3 16,1-4-2-16,16-4 1 16,-8-7 6-16,21 0 6 15,-1-5 4-15,13-3 3 16,-9 7 0-16,22 1 1 15,-17 3-2-15,15 9 2 16,-10 2-2-16,18 4 1 16,-10-1-1-16,20-2 1 15,-11-9-1-15,18 1 0 16,-12-4-2-16,13-6-17 0,-11 2-4 16,14-9 0-1,-23-1-2-15,10-5 4 0,-13 6 15 16,1-3 3-16,-17 5 2 15,6 7 2-15,-19 1-1 16,0-2 2-16,-13 4-1 16,3 3 0-16,-16 0-2 15,-1-1 2-15,-14 1-2 16,-5 1 1-16,-17-2 0 0,-5 4 2 16,-5 0-1-16,-8 0 2 15,-5-3-1-15,3 5 2 16,-6-6-1-16,0 1 4 15,-2 0-2-15,3 8-1 16,-8-2-1-16,-1 2-7 16,-7 2-4-16,-4 3-6 15,-6 2-6-15,-4-1-5 16,-3 1 4-16,-5 3 3 16,1-9 9-16,-6 4 5 15,2-1 6-15,-7-3 1 16,3-5-3-16,-8 4 0 15,0-10-1-15,-10-3-1 16,2 0 0-16,-20-1 1 16,2-5-1-16,-23-4 2 0,2 2 1 15,-13-3 4-15,16 3 4 16,-18 5 6-16,16 8 0 16,-9 1 4-16,10 4-5 15,-16-5-4-15,21-3-5 16,-11-4-2-16,15-4-5 15,-11 0-10-15,15-2-4 16,-16 3-5-16,22 2-1 16,-8 1 2-16,21 4 9 0,2 2 7 15,15-1 8-15,4 2 6 16,16 2 1-16,7-1 2 16,14 2-6-16,15 4 0 15,13-2-5-15,19 9-3 16,9-1-2-16,19 7-5 15,11-7-6-15,18 0-9 16,2 0-19-16,22-12-128 16,-3-4-30-16,15-5-21 15,-15-3 8-15,21-15 22 16,-14 5 131-16,11-2 36 16,-15 8 41-16,17 9 14 15,-18 12 1-15,14 4 2 16,-14 3-1-16,13 3-14 15,-20-3-14-15,10-6-2 0,-23-2-3 16,1-4-30-16,-25-4-114 16,-13-12 27-16</inkml:trace>
    <inkml:trace contextRef="#ctx0" brushRef="#br0" timeOffset="42099.8265">-273 318 945 0,'38'-3'740'0,"1"-1"-590"0,28 14-121 15,4-5-28-15,18-3 0 16,4-7-1-16,-1-8-1 0,-1 5 1 16,16-9 1-16,-19 9-1 15,21 2 0-15,-17 1 1 16,12-2 0-16,-15 11-1 16,21-4 1-16,-17 1 0 15,14 3-1-15,-10 0-1 16,15 3 3-16,-10-2-3 15,17 0 1-15,-6 0 0 0,10-2 0 16,-9-5-1-16,14 2 1 16,-14 2 0-16,14-4 1 15,-13 2-1-15,11-1 0 16,-14-4 0-16,15-3-1 16,-18 1-1-16,12-4 3 15,-15 3-1-15,-1 3-1 16,-19 5 2-16,-2 3 0 15,-22 7-2-15,-2 6 2 16,-16-1-1-16,-4-4-1 16,-15-1 0-16,-1-4-9 15,-8-1-3-15,-4-3 1 16,-9-1 2-16,-5-1 2 16,-6-5 11-16,-8-4 5 15,-5-1 5-15,-7-1 4 16,-1-4-3-16,-12 2 0 15,6 6-5-15,-9 3-7 16,-1 0-10-16,-9 6-10 0,2 6-8 16,-18-6-2-16,1 1 1 15,-14 2 5-15,2 0 9 16,-15-2 6-16,12-1 7 16,-14-4-1-16,8-1 1 15,-22-5 1-15,6-1 0 0,-23-2-2 16,10 6 2-16,-12 2-1 15,9 0 0-15,-19-2 1 16,18 7 0-16,-18-4-1 16,16-1-1-16,-21-4 1 15,18-3-2-15,-17 2-2 16,19-1-1-16,-23 2 2 16,25 7-1-16,-10 3 2 15,20 1 3-15,-11 0 1 16,28-5-1-16,-4 1 1 15,23 0 0-15,1-5 5 16,18 2 0-16,2 4 3 16,15-1 0-16,8 2 0 15,15 6-8-15,14-3-8 16,10 8-3-16,21 5-3 16,9-5-3-16,25 3-3 0,5 0 5 15,21-11-1-15,2-3 1 16,22-1 5-16,-6-2 5 15,21-3 3-15,-5 1 0 16,19 2 1-16,-12-1-1 16,22-6 0-16,-8 5 0 15,23-4 0-15,-13-3-1 16,26-3 1-16,-15 4 0 16,16-4 0-16,-22 3 1 0,24 2 0 15,-28 0-1-15,14 1 1 16,-20 2 0-16,10-1 1 15,-28 1-2-15,10 0 0 16,-30 0 1-16,6 0 0 16,-23 4-1-16,-4 1 2 15,-22 6-1-15,-3-1-1 16,-20 2 1-16,-6-2-1 16,-15-1 0-16,-5 0 2 15,-8-1 0-15,-8 0 12 16,-5 0 2-16,-14-1 5 15,-7 0-3-15,-21 7-3 16,-10 1-11-16,-23 3-14 16,-12 7-20-16,-46 25-326 0,-8-1 97 15</inkml:trace>
  </inkml:traceGroup>
</inkml:ink>
</file>

<file path=ppt/ink/ink1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55.4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86A1B1-E5AD-4F6E-BF88-8C0BAE74B382}" emma:medium="tactile" emma:mode="ink">
          <msink:context xmlns:msink="http://schemas.microsoft.com/ink/2010/main" type="inkDrawing" rotatedBoundingBox="17225,8485 17356,5320 19240,5398 19109,8563" hotPoints="18267,5190 19134,6839 18155,8423 17288,6775" semanticType="enclosure" shapeName="Ellipse">
            <msink:sourceLink direction="from" ref="{C99BF99D-0ECD-4FBD-A199-4E17F170B109}"/>
            <msink:sourceLink direction="with" ref="{13960EC7-5DDA-4D2E-AD88-589E0F630C19}"/>
            <msink:sourceLink direction="with" ref="{A0BF625A-8CC9-4243-967B-482229911B4A}"/>
            <msink:sourceLink direction="with" ref="{9AEC7EE3-6CD0-435C-B0E9-BF890FCC367C}"/>
            <msink:destinationLink direction="with" ref="{012809D7-8AAE-458C-B1A0-6D688B59EAC3}"/>
          </msink:context>
        </emma:interpretation>
      </emma:emma>
    </inkml:annotationXML>
    <inkml:trace contextRef="#ctx0" brushRef="#br0">926-820 840 0,'-56'-52'314'16,"-16"24"15"-16,3 25-228 0,-17 19-46 16,3 10-48-16,-8 18-1 15,9 3-2 1,-14 23 2-16,7 3 1 0,-13 44 5 16,14 6 3-16,-7 54 3 15,17 4-1-15,12 45-1 16,25-14-6-16,20 40-3 15,28-35-3-15,25 17 0 16,21-24-3-16,37 9 1 16,8-35 0-16,29 2 0 15,-1-40-2-15,25-31 1 16,-12-47-2-16,17-42 2 16,-19-47 1-16,9-47 2 15,-27-29-1-15,7-73 4 16,-26-22-2-16,-1-64 1 15,-18-10 0-15,-16-55 9 0,-28 27 4 16,-22-33 0-16,-23 49 7 16,-41 4 26-16,-12 71-4 15,-40 36-5-15,-6 72 0 16,-30 38-9-16,9 55-27 16,-26 26-42-16,13 30-17 15,-13 35-40-15,18 17 18 0,-35 38-351 16,32 10 121-16</inkml:trace>
  </inkml:traceGroup>
</inkml:ink>
</file>

<file path=ppt/ink/ink1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8:11.1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8D191B-5CDA-4E92-B237-7AB42AF0C9C9}" emma:medium="tactile" emma:mode="ink">
          <msink:context xmlns:msink="http://schemas.microsoft.com/ink/2010/main" type="inkDrawing" rotatedBoundingBox="2719,3950 8770,653 10919,4596 4867,7893" hotPoints="9273,4465 6504,7234 3735,4465 6504,1696" semanticType="enclosure" shapeName="Circle">
            <msink:destinationLink direction="with" ref="{3771192F-04CE-470F-864B-29EF46B389D1}"/>
            <msink:destinationLink direction="with" ref="{70AC7596-434F-4219-B927-08EF4CCCED3C}"/>
          </msink:context>
        </emma:interpretation>
      </emma:emma>
    </inkml:annotationXML>
    <inkml:trace contextRef="#ctx0" brushRef="#br0">4016 215 1016 0,'-62'-52'216'0,"-11"17"84"16,0 6-304-16,-16 7-11 16,-2 8-4-16,-11-1 12 15,9 10 22 17,46 2 10-32,2 2-21 0,-158 7-4 15,75 2-12 1,0 0 11-16,-159 23 6 15,13 14 3-15,45 22 6 16,5 6-4-16,31 26 0 16,21-2-3-16,-30 25 8 15,33-5 0-15,-5 11 11 16,38-28-3-16,0 24 3 16,32-25-9-16,0 17-3 0,20-5-14 15,-2 20 3-15,19-11-6 16,-1 47 5-16,16-8-3 15,5 32 5-15,15-4-5 16,4 43 5-16,22-27-7 16,14 29 4-16,11-28-4 15,24 14 2-15,15-43-3 16,25 2 5-16,6-35-4 16,34 0 5-16,4-32-2 0,33-2 3 15,2-26-2-15,40-8 4 16,-14-22-5-16,37-8 3 15,-16-20-4-15,28-6 4 16,-21-21-4-16,30-7 4 16,-31-13-3-16,29-11 3 15,-29-5-5-15,26-13 3 16,-27-6-2-16,26-18 1 16,-30 0-2-16,23-28 3 15,-37-5-3-15,22-37 2 16,-37-1-1-16,19-45 3 15,-33 4-2-15,15-44 4 16,-33 24-4-16,10-38-5 16,-33 20-10-16,6-23-7 0,-27 10-5 15,-8-36 3-15,-28 44 6 16,-11-14 8-16,-29 33 9 16,-27 4 3-16,-20 33 5 15,-29 10 22-15,-18 28 12 16,-32 22 26-16,-9 50 4 15,-41 20-3-15,-1 11-26 16,-51 24-8-16,-3 4-29 16,-54 4-14-16,6 13-10 0,-59 22-5 15,12 9-12-15,-65 34-22 16,17 34 21-16,-75 64-340 16,-1 16 104-16</inkml:trace>
  </inkml:traceGroup>
</inkml:ink>
</file>

<file path=ppt/ink/ink1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27.6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3E8B6E-6947-4365-8A3B-C38664CBBF9B}" emma:medium="tactile" emma:mode="ink">
          <msink:context xmlns:msink="http://schemas.microsoft.com/ink/2010/main" type="inkDrawing" rotatedBoundingBox="6973,3348 7499,2208 8578,2706 8052,3846" shapeName="Other"/>
        </emma:interpretation>
      </emma:emma>
    </inkml:annotationXML>
    <inkml:trace contextRef="#ctx0" brushRef="#br0">-224-100 1579 0,'61'-65'445'0,"-67"138"-443"0,-57 68 5 0,-10 2-9 16,-7 34 1-16,33-49 2 16,2 6 1-16,12-36-1 15,3-1 2-15,7-26 2 0,8-7-1 16,15-26-4 0,16-7 3-16,7-16-3 15,26-7 5-15,9-5-6 0,27-3 6 16,1-13-6-16,38-13 3 15,5-11-3-15,42-31-1 16,8-10-43-16,37-23-364 16,-12-32 103-16</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8:25.7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6A015B-22B1-40FE-8FDA-379FB33BC445}" emma:medium="tactile" emma:mode="ink">
          <msink:context xmlns:msink="http://schemas.microsoft.com/ink/2010/main" type="inkDrawing" rotatedBoundingBox="3328,937 3438,4822 710,4899 601,1014" hotPoints="2149,1443 3356,3429 1869,5216 663,3230" semanticType="enclosure" shapeName="Ellipse"/>
        </emma:interpretation>
      </emma:emma>
    </inkml:annotationXML>
    <inkml:trace contextRef="#ctx0" brushRef="#br0">770 272 455 0,'-26'18'199'15,"-3"-2"5"-15,0 7-110 16,6-2-47-16,-6-2-15 16,8-4-23-16,1 2 5 0,4-4 4 15,-3 0 19-15,3 4 6 16,-6 4 25-16,-2 0 1 15,-5 10 9-15,3-1-19 16,-10 13-1-16,5-3-25 16,2 12-4-16,3-10-16 15,0 13 2-15,12-6-9 16,-1 9 3-16,4-7-6 0,-1 15 3 16,3-9-5-16,-4 1 11 15,1-6-5-15,-2 10 7 16,-1-7-8-16,1 18 7 15,-1 0-13-15,0 21 6 16,2-8-7-16,4 11 8 16,1-15-9-16,-2 5 8 15,8-19-8-15,-3 5 7 16,-3-5-8-16,-1 12 7 16,4-2-8-16,-16 9 7 15,8-7-7-15,0 11 6 16,1-12-6-16,1 10 5 15,11-4-4-15,8 12 8 16,3-18-7-16,10 4 7 16,1-16-5-16,8 1 6 15,-12-5-8-15,13 5 9 0,-7-8-9 16,10 11 8-16,-1-4-8 16,14-7 5-16,-5-3-8 15,12-4 7-15,-2-11-8 16,6-11 5-16,-5-8-5 15,12-5 8-15,-8-4-4 16,1 6 8-16,-4-1-6 0,4 1 7 16,-11-2-10-16,12 1 5 15,-7-9-8-15,6-2 4 16,-1-6-5-16,11-6 7 16,-2-2-3-16,7-4 7 15,-4-4-4-15,7-3 8 16,-6 1-8-16,6-10 6 15,-10-1-7-15,15-4 6 16,-6-7-6-16,9-17 5 16,-7 0-7-16,5-19 6 15,-14-8-6-15,5-20 7 16,-17 13-6-16,4-13 6 16,-9 9-4-16,5-14 4 15,-14 13-5-15,6-19 5 16,-10-2-4-16,-1-35 5 15,-11 9-3-15,2-19 6 16,-9-1-7-16,-3-8 8 16,-8 27-1-16,-4-1 17 0,-11 29 2 15,-16 14 33-15,-6 22 3 16,-19-6 18-16,-12 9-14 16,-20-19 2-16,-3 2-34 15,-6-20-4-15,5 14-25 16,-7-12 0-16,10 6-9 15,-8-17 4-15,1 17-5 0,-9-2 8 16,6 28-3-16,-19 17 12 16,-6 35-6-16,-36 26 4 15,9 26-5-15,-22 14-64 16,19 14-56-16,0-7-333 16</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5:52.8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43BA15-383B-431A-AC27-DEEC4C6FD9AF}" emma:medium="tactile" emma:mode="ink">
          <msink:context xmlns:msink="http://schemas.microsoft.com/ink/2010/main" type="inkDrawing" rotatedBoundingBox="5308,11497 7789,11493 7790,11653 5309,11656" shapeName="Other">
            <msink:destinationLink direction="with" ref="{069ED7EB-3A49-48DE-BC21-63A4DD56125B}"/>
          </msink:context>
        </emma:interpretation>
      </emma:emma>
    </inkml:annotationXML>
    <inkml:trace contextRef="#ctx0" brushRef="#br0">2481 105 790 0,'-271'-25'370'16,"39"6"-4"-16,-32-2-151 15,32 4-141-15,-10 11-16 16,45-4-28-16,-19 7-8 16,42 6-14-16,-6 10-13 15,23 5-23-15,-18 39-359 16,34 13 103-16</inkml:trace>
  </inkml:traceGroup>
</inkml:ink>
</file>

<file path=ppt/ink/ink2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44.8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F8F3A4-C25F-4288-82A2-D496D3C88DCE}" emma:medium="tactile" emma:mode="ink">
          <msink:context xmlns:msink="http://schemas.microsoft.com/ink/2010/main" type="inkDrawing" rotatedBoundingBox="17619,6101 24008,7691 23956,7900 17567,6310" semanticType="callout" shapeName="Other"/>
        </emma:interpretation>
      </emma:emma>
    </inkml:annotationXML>
    <inkml:trace contextRef="#ctx0" brushRef="#br0">0 0 1255 0,'78'56'327'0,"58"-55"-281"15,2 12-40-15,40 8-4 16,10 2 0-16,0 1 0 16,-5-1-1-16,33 9 0 15,-16 1 0-15,35 11-2 16,-25 0-3-16,26 17 12 16,-27 2 2-16,27 12 5 15,-33 3 6-15,35 18 13 0,-27-12-5 16,31 15 6-16,-15-12 1 15,39 3 3-15,-33-29-9 16,45 1-6-16,-27-22-7 16,21-2-6-16,-41-14-6 15,9 7 4-15,-49-4 6 16,0 6 9-16,-53-2 3 16,-12 0 1-16,-38-4-4 15,-12-1-4-15,-37-13-10 0,-10-2-2 16,-21-4 0-16,-33-2 138 15,-40 1-569-15,-39 1 236 16</inkml:trace>
  </inkml:traceGroup>
</inkml:ink>
</file>

<file path=ppt/ink/ink2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45.3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935AEC-20C4-4AD6-BFE9-94CD66867FFA}" emma:medium="tactile" emma:mode="ink">
          <msink:context xmlns:msink="http://schemas.microsoft.com/ink/2010/main" type="writingRegion" rotatedBoundingBox="16856,7434 20580,1735 22483,2978 18759,8678"/>
        </emma:interpretation>
      </emma:emma>
    </inkml:annotationXML>
    <inkml:traceGroup>
      <inkml:annotationXML>
        <emma:emma xmlns:emma="http://www.w3.org/2003/04/emma" version="1.0">
          <emma:interpretation id="{0DC07AC2-0215-4C65-924E-CFEEF93DAD8C}" emma:medium="tactile" emma:mode="ink">
            <msink:context xmlns:msink="http://schemas.microsoft.com/ink/2010/main" type="paragraph" rotatedBoundingBox="17284,6775 18382,5533 19009,6087 17911,7329" alignmentLevel="2"/>
          </emma:interpretation>
        </emma:emma>
      </inkml:annotationXML>
      <inkml:traceGroup>
        <inkml:annotationXML>
          <emma:emma xmlns:emma="http://www.w3.org/2003/04/emma" version="1.0">
            <emma:interpretation id="{9AEC7EE3-6CD0-435C-B0E9-BF890FCC367C}" emma:medium="tactile" emma:mode="ink">
              <msink:context xmlns:msink="http://schemas.microsoft.com/ink/2010/main" type="line" rotatedBoundingBox="17284,6775 18382,5533 19009,6087 17911,7329">
                <msink:destinationLink direction="with" ref="{D386A1B1-E5AD-4F6E-BF88-8C0BAE74B382}"/>
              </msink:context>
            </emma:interpretation>
          </emma:emma>
        </inkml:annotationXML>
        <inkml:traceGroup>
          <inkml:annotationXML>
            <emma:emma xmlns:emma="http://www.w3.org/2003/04/emma" version="1.0">
              <emma:interpretation id="{00EA76C0-CA16-4B86-A0BE-9C0B4737E9C5}" emma:medium="tactile" emma:mode="ink">
                <msink:context xmlns:msink="http://schemas.microsoft.com/ink/2010/main" type="inkWord" rotatedBoundingBox="17284,6775 18382,5533 19009,6087 17911,7329"/>
              </emma:interpretation>
            </emma:emma>
          </inkml:annotationXML>
          <inkml:trace contextRef="#ctx0" brushRef="#br0">112-2773 1222 0,'-10'32'242'0,"-11"28"123"15,-10 15-364-15,-19 29 2 16,-13-4 1-16,-31 25 2 15,-10-5 1-15,-17 8 3 16,1-22 14-16,-16-2 31 16,24-28 4-16,2-16 4 15,26-24-1-15,24 1-20 16,35-13-36-16,32-1-12 16,30-4-8-16,51 3 1 15,22-11 3-15,47-5 9 16,23-7-16-16,60 2 414 15,-22 8-822-15</inkml:trace>
        </inkml:traceGroup>
      </inkml:traceGroup>
    </inkml:traceGroup>
    <inkml:traceGroup>
      <inkml:annotationXML>
        <emma:emma xmlns:emma="http://www.w3.org/2003/04/emma" version="1.0">
          <emma:interpretation id="{C146E754-AE93-4814-A171-7B9C6DABE4BE}" emma:medium="tactile" emma:mode="ink">
            <msink:context xmlns:msink="http://schemas.microsoft.com/ink/2010/main" type="paragraph" rotatedBoundingBox="17808,8056 21532,2357 22483,2978 18759,8678" alignmentLevel="1"/>
          </emma:interpretation>
        </emma:emma>
      </inkml:annotationXML>
      <inkml:traceGroup>
        <inkml:annotationXML>
          <emma:emma xmlns:emma="http://www.w3.org/2003/04/emma" version="1.0">
            <emma:interpretation id="{697E6EEC-B76A-4603-8EC5-CB4AB817786D}" emma:medium="tactile" emma:mode="ink">
              <msink:context xmlns:msink="http://schemas.microsoft.com/ink/2010/main" type="line" rotatedBoundingBox="17808,8056 21532,2357 22483,2978 18759,8678"/>
            </emma:interpretation>
          </emma:emma>
        </inkml:annotationXML>
        <inkml:traceGroup>
          <inkml:annotationXML>
            <emma:emma xmlns:emma="http://www.w3.org/2003/04/emma" version="1.0">
              <emma:interpretation id="{13960EC7-5DDA-4D2E-AD88-589E0F630C19}" emma:medium="tactile" emma:mode="ink">
                <msink:context xmlns:msink="http://schemas.microsoft.com/ink/2010/main" type="inkWord" rotatedBoundingBox="18177,8297 20453,4813 20605,4913 18329,8396">
                  <msink:destinationLink direction="with" ref="{D386A1B1-E5AD-4F6E-BF88-8C0BAE74B382}"/>
                </msink:context>
              </emma:interpretation>
              <emma:one-of disjunction-type="recognition" id="oneOf0">
                <emma:interpretation id="interp0" emma:lang="" emma:confidence="0">
                  <emma:literal>_</emma:literal>
                </emma:interpretation>
                <emma:interpretation id="interp1" emma:lang="" emma:confidence="0">
                  <emma:literal>-</emma:literal>
                </emma:interpretation>
                <emma:interpretation id="interp2" emma:lang="" emma:confidence="0">
                  <emma:literal>s</emma:literal>
                </emma:interpretation>
                <emma:interpretation id="interp3" emma:lang="" emma:confidence="0">
                  <emma:literal>r</emma:literal>
                </emma:interpretation>
                <emma:interpretation id="interp4" emma:lang="" emma:confidence="0">
                  <emma:literal>~</emma:literal>
                </emma:interpretation>
              </emma:one-of>
            </emma:emma>
          </inkml:annotationXML>
          <inkml:trace contextRef="#ctx0" brushRef="#br0" timeOffset="130449.316">37-1 522 0,'-20'15'162'0,"4"-7"36"0,8-3-139 0,1-5 9 16,7 4 4-16,0-5 16 16,5-1 11-16,2-1 5 15,-2 0-25-15,3-7-16 16,3 0-21-16,-1-4-19 16,3-1-13-16,3-3-3 15,-6 2-4-15,6-5-1 16,-3 3 0-16,0-3 1 15,-2-2 1-15,7-8 2 16,-7-1 1-16,10-15-1 16,2-3-1-16,6-17-2 0,7-3-1 15,11-22 0-15,0 3-2 16,12-18 1-16,-3 0-1 16,14-25 0-16,-5 11 1 15,14-24 0-15,-6 11 0 16,15-29 0-16,-7 19 0 15,15-21 0-15,-5 24 0 16,14-20 0-16,-14 31-1 16,9-8 0-16,-10 28 1 0,0-12-1 15,-15 25 0-15,9-7 1 16,-19 18 0-16,5-3 0 16,-12 10-1-16,2-7 1 15,-14 19 0-15,-1-1-1 16,-12 16 1-16,-6 8-1 15,-7 15 1-15,-4 3 0 16,-8 15 0-16,-5 3 6 16,-3 3 5-16,-1 6 4 15,-3 4 2-15,0-3-3 16,2 0-4-16,0-4-10 16,1 5-19-16,1 12-331 15,-4 6 101-15</inkml:trace>
        </inkml:traceGroup>
        <inkml:traceGroup>
          <inkml:annotationXML>
            <emma:emma xmlns:emma="http://www.w3.org/2003/04/emma" version="1.0">
              <emma:interpretation id="{A0BF625A-8CC9-4243-967B-482229911B4A}" emma:medium="tactile" emma:mode="ink">
                <msink:context xmlns:msink="http://schemas.microsoft.com/ink/2010/main" type="inkWord" rotatedBoundingBox="18319,8355 18323,8349 18327,8352 18323,8358">
                  <msink:destinationLink direction="with" ref="{D386A1B1-E5AD-4F6E-BF88-8C0BAE74B382}"/>
                </msink:context>
              </emma:interpretation>
              <emma:one-of disjunction-type="recognition" id="oneOf1">
                <emma:interpretation id="interp5" emma:lang="" emma:confidence="1">
                  <emma:literal/>
                </emma:interpretation>
              </emma:one-of>
            </emma:emma>
          </inkml:annotationXML>
          <inkml:trace contextRef="#ctx0" brushRef="#br0" timeOffset="129682.7492">1 1 358 0,'0'1'202'15,"-2"1"-23"-15,4-2-68 16,-2 0-76-16,2 0-19 15,-6 0-10-15,4-2 11 16,0 1 3-16,4 1 2 16,-4 0-1-16,1-2-4 15,-1 5-19-15,-1-3-197 16,-3 3 54-16</inkml:trace>
        </inkml:traceGroup>
        <inkml:traceGroup>
          <inkml:annotationXML>
            <emma:emma xmlns:emma="http://www.w3.org/2003/04/emma" version="1.0">
              <emma:interpretation id="{6D1068A7-C551-4B41-BB70-091282AB715C}" emma:medium="tactile" emma:mode="ink">
                <msink:context xmlns:msink="http://schemas.microsoft.com/ink/2010/main" type="inkWord" rotatedBoundingBox="19822,4974 21532,2357 22483,2978 20773,5595"/>
              </emma:interpretation>
              <emma:one-of disjunction-type="recognition" id="oneOf2">
                <emma:interpretation id="interp6" emma:lang="" emma:confidence="0">
                  <emma:literal>„</emma:literal>
                </emma:interpretation>
                <emma:interpretation id="interp7" emma:lang="" emma:confidence="0">
                  <emma:literal>&gt; &gt;</emma:literal>
                </emma:interpretation>
                <emma:interpretation id="interp8" emma:lang="" emma:confidence="0">
                  <emma:literal>&lt; &gt;</emma:literal>
                </emma:interpretation>
                <emma:interpretation id="interp9" emma:lang="" emma:confidence="0">
                  <emma:literal>x &gt;</emma:literal>
                </emma:interpretation>
                <emma:interpretation id="interp10" emma:lang="" emma:confidence="0">
                  <emma:literal>2 &gt;</emma:literal>
                </emma:interpretation>
              </emma:one-of>
            </emma:emma>
          </inkml:annotationXML>
          <inkml:trace contextRef="#ctx0" brushRef="#br0" timeOffset="130942.0626">1532-3357 1069 0,'-13'-13'246'0,"8"-1"94"16,4 2-313-16,12 1-14 16,8-15-6-16,20-10 1 15,8-1-1-15,30-7 0 16,7-6 2-16,23 0-3 15,-5 6-4-15,12-23 0 16,-17 2 0-16,5-14 0 16,-21 3 0-16,4-7-1 15,-20 31 1-15,-2 5-2 16,-18 24-1-16,-3 17 2 16,-14 14-4-16,-7 21-3 15,-10 15 0-15,-7 39-1 0,-19 3 3 16,-8 21 4-16,-4-17 6 15,-4 13 1-15,3-26 2 16,9 3-2-16,6-15-1 16,5 5-22-16,3-17-162 15,-5-12-175-15,-1-20-17 16</inkml:trace>
          <inkml:trace contextRef="#ctx0" brushRef="#br0" timeOffset="131375.3516">2933-4640 1191 0,'-6'-92'238'16,"19"-12"118"-16,21-10-355 15,8 2-3-15,20 10 1 16,-1 7 1-16,14 0 2 16,-5 26 1-16,9-11 1 15,-16 14-1-15,-1-1 0 0,-15 20-1 16,-6 16-3-16,-15 23 0 16,-2 7-4-16,-5 15-5 15,-7 28 0-15,-11 9 2 16,-17 27 6-16,-8 12 6 15,-22 37 11-15,-2-17 1 16,-2 5 4-16,11-16-4 16,9 0 1-16,22-31-5 15,12 4-2-15,4-17-5 0,6 11-2 16,4-10-1-16,3-9-22 16,0-7-14-16,8-4-158 15,12-20-185-15</inkml:trace>
        </inkml:traceGroup>
      </inkml:traceGroup>
    </inkml:traceGroup>
  </inkml:traceGroup>
</inkml:ink>
</file>

<file path=ppt/ink/ink2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57:46.279"/>
    </inkml:context>
    <inkml:brush xml:id="br0">
      <inkml:brushProperty name="width" value="0.09333" units="cm"/>
      <inkml:brushProperty name="height" value="0.09333" units="cm"/>
      <inkml:brushProperty name="fitToCurve" value="1"/>
    </inkml:brush>
    <inkml:context xml:id="ctx1">
      <inkml:inkSource xml:id="inkSrc2">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9-20T07:57:28.353"/>
    </inkml:context>
  </inkml:definitions>
  <inkml:traceGroup>
    <inkml:annotationXML>
      <emma:emma xmlns:emma="http://www.w3.org/2003/04/emma" version="1.0">
        <emma:interpretation id="{2F427D9B-D5A4-4AC8-93DF-31608C059E41}" emma:medium="tactile" emma:mode="ink">
          <msink:context xmlns:msink="http://schemas.microsoft.com/ink/2010/main" type="writingRegion" rotatedBoundingBox="25034,6111 32680,5937 32773,10017 25127,10191"/>
        </emma:interpretation>
      </emma:emma>
    </inkml:annotationXML>
    <inkml:traceGroup>
      <inkml:annotationXML>
        <emma:emma xmlns:emma="http://www.w3.org/2003/04/emma" version="1.0">
          <emma:interpretation id="{8966E98A-9693-4F8B-AE83-701C77465778}" emma:medium="tactile" emma:mode="ink">
            <msink:context xmlns:msink="http://schemas.microsoft.com/ink/2010/main" type="paragraph" rotatedBoundingBox="25034,6111 32680,5937 32728,8064 25083,8238" alignmentLevel="1"/>
          </emma:interpretation>
        </emma:emma>
      </inkml:annotationXML>
      <inkml:traceGroup>
        <inkml:annotationXML>
          <emma:emma xmlns:emma="http://www.w3.org/2003/04/emma" version="1.0">
            <emma:interpretation id="{6AC47431-B97F-4261-B8BD-604C41A912D3}" emma:medium="tactile" emma:mode="ink">
              <msink:context xmlns:msink="http://schemas.microsoft.com/ink/2010/main" type="line" rotatedBoundingBox="25034,6111 32680,5937 32728,8064 25083,8238"/>
            </emma:interpretation>
          </emma:emma>
        </inkml:annotationXML>
        <inkml:traceGroup>
          <inkml:annotationXML>
            <emma:emma xmlns:emma="http://www.w3.org/2003/04/emma" version="1.0">
              <emma:interpretation id="{38C14E57-8320-4C8D-8E19-9D75A4F94A1E}" emma:medium="tactile" emma:mode="ink">
                <msink:context xmlns:msink="http://schemas.microsoft.com/ink/2010/main" type="inkWord" rotatedBoundingBox="25047,6656 28453,6578 28478,7711 25072,7788"/>
              </emma:interpretation>
              <emma:one-of disjunction-type="recognition" id="oneOf0">
                <emma:interpretation id="interp0" emma:lang="" emma:confidence="1">
                  <emma:literal/>
                </emma:interpretation>
              </emma:one-of>
            </emma:emma>
          </inkml:annotationXML>
          <inkml:trace contextRef="#ctx0" brushRef="#br0">1362 6053 1136 0,'16'3'286'15,"-6"25"119"-15,-4 21-332 16,-9 30-16-16,-10 15-15 16,-7 18-5-16,1-5-31 15,4 5 8-15,15-23-10 16,12-17 7-16,9-29-14 15,21-34 12-15,5-47-38 0,16-43-43 16,2-28-22-16,8-40-36 16,-15 0-40-16,1-8 62 15,-20 30 80-15,-12 23 78 16,-15 44 63-16,-7 34 44 16,-12 36-34-16,-4 31-26 15,-6 11-62-15,6 29-19 16,0 0-11-16,4 13 21 15,9-10-7-15,4 2 14 16,7-23-8-16,5-6 8 16,0-18-20-16,0-13 2 15,-5-10-52-15,-18 4-399 16,-13-2 116-16</inkml:trace>
          <inkml:trace contextRef="#ctx0" brushRef="#br0" timeOffset="154.1559">1462 6423 1118 0,'20'-5'257'16,"17"3"119"-16,8 2-337 15,22 2 2-15,1 1-15 16,21 4-17-16,-3 4-54 0,16-3-327 16,-11-6 83-16</inkml:trace>
          <inkml:trace contextRef="#ctx1" brushRef="#br0">7498 5033 0,'0'0'0</inkml:trace>
          <inkml:trace contextRef="#ctx0" brushRef="#br0" timeOffset="431.9647">2299 6326 1108 0,'-19'4'328'0,"-11"24"66"16,4 16-317-16,-3 17-13 15,0 3-24-15,13 4 25 16,11-15-13-16,8-10 9 16,10-17-29-16,16-15 1 15,7-19-24-15,16-21 10 16,2-12-8-16,7-14 8 15,-4-2-15-15,-5-1 3 16,-20 16-9-16,-7 11-1 16,-12 16-15-16,-5 28 7 15,-8 16-6-15,3 12 7 0,3 3 2 16,7 3 12-16,4-15-8 16,13-3 5-16,6-11-8 15,13-16 15-15,4-5-69 16,17-22-386-16,-5-19 118 15</inkml:trace>
          <inkml:trace contextRef="#ctx0" brushRef="#br0" timeOffset="760.6889">3165 6303 1068 0,'-37'60'310'0,"-7"11"136"15,8-7-299-15,7-4-3 16,20-28-35-16,18-11-21 15,19-14-71-15,22-17-3 16,10-19-14-16,15-22 14 16,3-7-6-16,1-25 11 15,-17 2-18-15,-7-13-7 16,-26 15-25-16,-11 2-8 16,-17 25-10-16,1 18 1 15,-10 31 6-15,2 31 19 16,-3 17 6-16,-5 30 11 15,-7 7 6-15,3 16 27 16,5-17-7-16,5-3 13 0,13-25-10 16,12 1 5-16,3-23-25 15,3-2 18-15,3-8-87 16,6 2-383-16,4-10 110 16</inkml:trace>
        </inkml:traceGroup>
        <inkml:traceGroup>
          <inkml:annotationXML>
            <emma:emma xmlns:emma="http://www.w3.org/2003/04/emma" version="1.0">
              <emma:interpretation id="{5BD2FEB6-B6DD-489F-BF2C-5C6DC9D45ABD}" emma:medium="tactile" emma:mode="ink">
                <msink:context xmlns:msink="http://schemas.microsoft.com/ink/2010/main" type="inkWord" rotatedBoundingBox="29449,6010 32680,5937 32728,8064 29497,8138"/>
              </emma:interpretation>
              <emma:one-of disjunction-type="recognition" id="oneOf1">
                <emma:interpretation id="interp1" emma:lang="" emma:confidence="0">
                  <emma:literal>yet</emma:literal>
                </emma:interpretation>
                <emma:interpretation id="interp2" emma:lang="" emma:confidence="0">
                  <emma:literal>ugef</emma:literal>
                </emma:interpretation>
                <emma:interpretation id="interp3" emma:lang="" emma:confidence="0">
                  <emma:literal>Leget</emma:literal>
                </emma:interpretation>
                <emma:interpretation id="interp4" emma:lang="" emma:confidence="0">
                  <emma:literal>Feget</emma:literal>
                </emma:interpretation>
                <emma:interpretation id="interp5" emma:lang="" emma:confidence="0">
                  <emma:literal>Jaget</emma:literal>
                </emma:interpretation>
              </emma:one-of>
            </emma:emma>
          </inkml:annotationXML>
          <inkml:trace contextRef="#ctx0" brushRef="#br0" timeOffset="1388.6379">3785 6515 1053 0,'3'8'290'0,"10"-8"81"15,6-1-294-15,12-4-6 16,7-1-19-16,7-4 15 15,-3-8-14-15,10-6 10 16,-11-1-28-16,-4-6 7 16,-13 4-18-16,-11-4 12 15,-13 4-17-15,-13-1 2 16,-11 7-18-16,-12 3 7 16,-1 10-18-16,-10 16 4 15,6 13-7-15,1 23 9 16,9 11-10-16,5 12 12 0,11-4-7 15,11 3 9-15,13-17-9 16,17-5 10-16,12-15-12 16,22-18 15-16,8-19-5 15,19-21 14-15,-4-15-9 16,13-35 13-16,-12-12-12 16,7-29 5-16,-16-3-12 15,2-25 13-15,-26 20-11 0,-19 6 12 16,-29 36-8-16,-22 25-5 15,-18 43-10-15,-17 44 5 16,-4 27-11-16,-12 41 6 16,12 7 5-16,1 17 10 15,18-14-8-15,19 10 10 16,24-25-8-16,15-2 9 16,12-22-13-16,16-8 9 15,2-18-11-15,14-3-284 16,-8-2-176-16,5-5-38 15</inkml:trace>
          <inkml:trace contextRef="#ctx0" brushRef="#br0" timeOffset="2306.197">5747 6368 1132 0,'-6'29'262'0,"-1"5"118"16,25-14-280 15,-10-11-12-31,2 3-61 0,44 18 6 15,10-17-14-15,18-27 12 16,8-20-24-16,-25-28 10 16,-16 4-15-16,-8 1 10 15,-22 20-11-15,-4 11 5 0,-12 19-15 16,-2 27 9-16,-1 9-10 16,5 18 9-16,3 8-8 15,1 5 16-15,4-13-9 16,9-2 11-16,6-17-9 15,12-15 16-15,11-15-9 16,13-19 12-16,5-16-11 0,5-18 2 16,-14 0-33-16,-3 0-14 15,-23 14-11-15,-18 18 5 16,-19 20-13-16,-12 19 29 16,-4 14 12-16,-2 17 9 15,6 6-5-15,4 4 23 16,8-4-6-16,6-1 14 15,7-10-7-15,1 4 10 16,4-4-12-16,1 5 5 16,-2 3-15-16,-1 5 8 15,-1-3-12-15,-9 7 9 16,-6-7-9-16,-9 3 13 16,-2-16-5-16,-7-5 15 15,1-13-7-15,-4-16 17 16,4-12-13-16,-4-19 5 15,3-16-13-15,6-24-1 16,15-7-22-16,15-25 3 16,21 8-8-16,19 4 6 0,3 17 0 15,9 6 13-15,-12 19-6 16,0 4 9-16,-16 6-7 16,-10 1 10-16,-9 9-5 15,-9 3 52-15,-11 3 5 16,-6 0 27-16,-4 4-9 15,-6 1 2-15,-1 6-54 0,-2 15-4 16,-1 9-26-16,1 13 6 16,3 6-7-16,-5 13 14 15,13-7-13-15,8 3 11 16,4-7-13-16,11-9 9 16,17-15-5-16,14-10-67 15,3-17-59-15,15-39-356 16,1-10 25-16</inkml:trace>
          <inkml:trace contextRef="#ctx0" brushRef="#br0" timeOffset="2649.275">7525 5552 1057 0,'-19'19'327'16,"-17"30"46"-16,-1 31-240 15,7 10-114-15,9 30 12 16,12-9-4-16,9 14 11 0,6-12-18 15,5 9 10-15,2-23-14 16,4 9 8-16,-1-20-10 16,0 1 3-16,-6-14-16 15,-7 3 12-15,-5-23-10 16,-1-11 29-16,-8-22 4 16,1-17 30-16,-1-24-14 15,-5-27 12-15,-4-12-31 16,-3-26-45-16,-3-2-61 0,-4-17-26 15,-1 14-15-15,5 10 9 16,6 28 35-16,11 12 32 16,9 30 26-16,11 17 8 15,8 6-6-15,14 3-26 16,6-1-20-16,18 2-94 16,3-9-227-16,6-9 23 15</inkml:trace>
          <inkml:trace contextRef="#ctx0" brushRef="#br0" timeOffset="3411.4186">7691 6371 897 0,'21'-39'408'0,"-2"-6"20"16,-11 4-232-16,-5 1-52 16,-7 14-70-16,-5 13-16 15,-2 16-40-15,-5 23 3 16,0 16-14-16,3 20 19 0,-5 3-3 16,10 3 16-16,6-12-13 15,15-9 7-15,5-21-27 16,21-14 9-16,6-14-14 15,17-27 15-15,0-18-10 16,7-16 2-16,-10-12-24 16,-14-14-35-16,-19 5-45 15,-11 6-57-15,-17 21-9 16,-4 18 9-16,-4 24 40 16,-6 27 68-16,-1 19 76 0,-5 16 62 15,2 6 21-15,4 9 30 16,11-9-33-16,10-4-9 15,13-17-55-15,11-14 0 16,8-19-29-16,18-22 13 16,-3-19-8-16,5-22 2 15,-5-7-38-15,-2-17-43 16,-21 4-46-16,-6-13-61 16,-13 16-42-16,-17 17-82 15,-12 29 51-15,-4 27 102 16,-3 34 104-16,-8 24 110 15,2 8 129-15,-5 14 55 16,-1-4-58-16,6 2-29 16,9-15-68-16,15-3-18 15,11-13-72-15,17-4-6 0,4-10-17 16,7-9 6-16,1-10-10 16,6-6 11-16,-8-5-9 15,0 0 12-15,-9 4-8 16,0 7 8-16,-7 6-11 15,3 7 12-15,-4 4-11 16,9 3 11-16,-1-3-11 0,7-2 11 16,-2-5-13-16,6-10 12 15,-6-6-10-15,3-8 13 16,-7-3-9-16,-3-9 12 16,-8 6-9-16,-9-4 5 15,-10 8-9-15,-13 1 7 16,-8 7-8-16,-2 2 6 15,5 5-5-15,6-2 6 16,12 2-11-16,10 3 3 16,11-5-12-16,16-3 18 15,12-3-2-15,17-8 16 16,7-2-7-16,14-10 18 16,-12 2-12-16,-6-3-142 15,-25 2-372-15,-41-7 81 16</inkml:trace>
          <inkml:trace contextRef="#ctx0" brushRef="#br0" timeOffset="3597.5238">7914 5575 1063 0,'12'-28'452'0,"12"4"8"15,17 3-197-15,7 6-219 16,19 7-2-16,-7 6 219 15,0 2-721-15</inkml:trace>
        </inkml:traceGroup>
      </inkml:traceGroup>
    </inkml:traceGroup>
    <inkml:traceGroup>
      <inkml:annotationXML>
        <emma:emma xmlns:emma="http://www.w3.org/2003/04/emma" version="1.0">
          <emma:interpretation id="{B5AEDF8B-1428-41E6-9138-FB00DE66292B}" emma:medium="tactile" emma:mode="ink">
            <msink:context xmlns:msink="http://schemas.microsoft.com/ink/2010/main" type="paragraph" rotatedBoundingBox="25255,8472 31310,7929 31464,9645 25408,10188" alignmentLevel="1"/>
          </emma:interpretation>
        </emma:emma>
      </inkml:annotationXML>
      <inkml:traceGroup>
        <inkml:annotationXML>
          <emma:emma xmlns:emma="http://www.w3.org/2003/04/emma" version="1.0">
            <emma:interpretation id="{1050E007-A80B-49F3-9DBF-F7C84BDC9AFE}" emma:medium="tactile" emma:mode="ink">
              <msink:context xmlns:msink="http://schemas.microsoft.com/ink/2010/main" type="line" rotatedBoundingBox="25255,8472 31310,7929 31464,9645 25408,10188"/>
            </emma:interpretation>
          </emma:emma>
        </inkml:annotationXML>
        <inkml:traceGroup>
          <inkml:annotationXML>
            <emma:emma xmlns:emma="http://www.w3.org/2003/04/emma" version="1.0">
              <emma:interpretation id="{3BB7C373-58F1-47F3-BF0C-A4E452FCD2A9}" emma:medium="tactile" emma:mode="ink">
                <msink:context xmlns:msink="http://schemas.microsoft.com/ink/2010/main" type="inkWord" rotatedBoundingBox="25255,8472 28364,8193 28518,9910 25408,10188"/>
              </emma:interpretation>
              <emma:one-of disjunction-type="recognition" id="oneOf2">
                <emma:interpretation id="interp6" emma:lang="" emma:confidence="1">
                  <emma:literal/>
                </emma:interpretation>
              </emma:one-of>
            </emma:emma>
          </inkml:annotationXML>
          <inkml:trace contextRef="#ctx0" brushRef="#br0" timeOffset="4941.991">1892 8085 1028 0,'-16'-29'336'0,"-12"-3"88"16,2-1-274-16,-11 1-6 16,1 14-32-16,-11 10-13 15,3 10-37-15,2 17-17 16,11 12-22-16,9 6-8 16,15 0-10-16,15 6 0 15,10-14-6-15,21-10-2 16,8-14 2-16,16-16 2 15,4-12 1-15,6-9-1 16,-16-1-9-16,-10 7-22 16,-16 13-22-16,-14 23-11 15,-12 22-3-15,-10 37 7 16,-4 12 24-16,-6 39 21 16,-3-5 10-16,-3 21 6 0,2-14 3 15,-9 9 7-15,-3-25 18 16,-6 2 35-16,3-25 7 15,-5-17 11-15,11-30-5 16,2-21-15-16,10-25-35 16,10-39-5-16,12-20-11 15,22-40-14-15,14-16-9 0,28-45-4 16,9 6-3 0,14-32 3-16,-9 25 7 0,-1-14 3 15,-20 38 6-15,-5 4-1 16,-24 44-15-16,-14 16-6 15,-17 36-3-15,-22 28-14 16,-14 29-1-16,-6 27 11 16,0 18 8-16,-11 30 5 15,8 4 14-15,-4 15 17 16,8-7 7-16,5 7 2 16,23-23-1-16,18-2-2 15,18-24-13-15,15-8-4 16,8-27-5-16,14-9 2 15,-5-16 0-15,9-14 4 16,-9-14 2-16,1-9 2 16,-16-6 0-16,-4-8 0 0,-14 9-2 15,-8 0 0-15,-8 13 1 16,-8 18-2-16,-4 6-6 16,-5 15-6-16,-2 20-1 15,0 12-3-15,1 0 1 16,7 15 7-16,5-13 6 15,15-2-1-15,5-16 0 16,11-6-1-16,6-15-1 16,6-8 2-16,3-15 0 0,4-17 4 15,-9-7 1-15,0-9 1 16,-12 5-3-16,-17 4 3 16,-7 19-3-16,-3 12-10 15,-15 14-3-15,0 15-2 16,4 11-1-16,-4 14 0 15,3 4 7-15,9 8 2 16,5-1 1-16,9-9-2 16,2-15 9-16,8-9-86 15,0-19-51-15,8-28-378 16,-2-3 24-16</inkml:trace>
          <inkml:trace contextRef="#ctx0" brushRef="#br0" timeOffset="5102.3367">3097 7610 939 0,'0'15'222'0,"3"9"75"16,15 9-261-16,3 2-36 15,13 1-302-15,2-7 110 16</inkml:trace>
          <inkml:trace contextRef="#ctx0" brushRef="#br0" timeOffset="5458.5982">3413 7954 984 0,'-34'37'209'0,"-6"23"100"0,4 7-238 0,7 7 44 15,16-9 9-15,18-6 2 16,17-24-4 0,24-17-53-16,11-23-45 15,12-24-5-15,9-21-5 0,15-26 2 16,-14-7-3-16,14-21-1 15,-9-1-6-15,-9-17 0 16,-30 10-22-16,-16 7-22 16,-35 20-5-16,-28 22-8 15,-15 36 1-15,-13 27 15 16,2 19 21-16,-9 26 12 16,10 9 22-16,1 14 14 15,17-1 4-15,7 1 3 0,23-11-11 16,9-1-14-16,12-17-18 15,11-3-31-15,13-12-10 16,12-4-8-16,4-7 3 16,11-2 2-16,-2-1 30 15,2 3 8-15,-12 5 15 16,-5-1 40-16,-18 8 14 0,-5 4 6 16,-13 0 4-16,0 2-3 15,-1-2-20-15,-6-5-443 16,-1-9-58-16,-6-17-106 15</inkml:trace>
          <inkml:trace contextRef="#ctx0" brushRef="#br0" timeOffset="6026.7308">4560 7939 784 0,'21'-34'388'0,"-5"-1"33"0,-1 7-183 15,-12 4-30-15,-9 9-56 16,-12 9-24-16,-6 9-59 16,-15 15-22-16,-4 3-33 15,-12 18-11-15,5 8-4 16,-3 6 3-16,15-4 3 0,6 3-2 16,16-15-2-16,3-4-5 15,11-14-15-15,10-9-27 16,13-10-15-16,13-11-28 15,12-7 0-15,10-3 15 16,-4 4 26 0,8 6 15-16,-9 9 28 0,-1 7 3 15,-13 5 0-15,-4 6-1 16,-17 0 1-16,-6 6-2 16,-10-5 3-16,-9 8 19 15,-3-4 15-15,-13 3 38 16,-6 0 19-16,-4 4 24 15,-3-2-15-15,-1 0-13 16,7-7-36-16,4-4-16 16,6-7-23-16,4-3-7 15,7-7-2-15,-1-1-9 0,9 3-13 16,1-3-56-16,2 0-49 16,13-5-393-16,5-10 67 15</inkml:trace>
        </inkml:traceGroup>
        <inkml:traceGroup>
          <inkml:annotationXML>
            <emma:emma xmlns:emma="http://www.w3.org/2003/04/emma" version="1.0">
              <emma:interpretation id="{94C9C27E-2FA0-44EC-A024-1A9F1C56CC91}" emma:medium="tactile" emma:mode="ink">
                <msink:context xmlns:msink="http://schemas.microsoft.com/ink/2010/main" type="inkWord" rotatedBoundingBox="28574,8424 31332,8177 31410,9038 28652,9286"/>
              </emma:interpretation>
              <emma:one-of disjunction-type="recognition" id="oneOf3">
                <emma:interpretation id="interp7" emma:lang="" emma:confidence="0">
                  <emma:literal>duelle</emma:literal>
                </emma:interpretation>
                <emma:interpretation id="interp8" emma:lang="" emma:confidence="0">
                  <emma:literal>dralle</emma:literal>
                </emma:interpretation>
                <emma:interpretation id="interp9" emma:lang="" emma:confidence="0">
                  <emma:literal>delle</emma:literal>
                </emma:interpretation>
                <emma:interpretation id="interp10" emma:lang="" emma:confidence="0">
                  <emma:literal>drille</emma:literal>
                </emma:interpretation>
                <emma:interpretation id="interp11" emma:lang="" emma:confidence="0">
                  <emma:literal>dielte</emma:literal>
                </emma:interpretation>
              </emma:one-of>
            </emma:emma>
          </inkml:annotationXML>
          <inkml:trace contextRef="#ctx0" brushRef="#br0" timeOffset="7790.4727">5092 8035 894 0,'15'-31'399'16,"-6"-4"45"-16,-5 9-227 0,-9 1-34 16,-7 11-60-16,-7 1-31 15,0 11-48-15,-6-4-15 16,3 4-23-16,0 4-11 16,3 14-4-16,-4 3-1 15,4 12 1-15,-1 19 4 16,2 4 6-16,9 3 1 15,10-9-1-15,11-1 0 16,12-17-2-16,17-17-2 16,7-15 4-16,14-21 1 15,1-19 2-15,7-24 0 16,-8-1 2-16,1-17-4 16,-16 1-1-16,-8-14 0 0,-15 11-1 15,-13-10 2-15,-19 21 2 16,-1 17-2-16,-8 31-1 15,-7 22-17-15,0 27 1 16,-7 24-2-16,-2 15 3 16,1 24 2-16,6-7 17 15,8 1 4-15,13-14 1 16,10-13-2-16,7-25-1 0,12-4-2 16,7-16-4-16,19-11 2 15,5-5 2-15,12-11-13 16,-12 2-14-16,0 2-17 15,-19 6-2-15,-10 10-6 16,-15 13 12-16,-1 8 16 16,-9 14 16-16,-2 3 4 15,1 1 5-15,5-1 17 16,3-12 1-16,5-15 3 16,11-16 2-16,10-18-2 15,5-7-11-15,8-13-4 16,-2 3-12-16,-4 3-29 15,-15 11-12-15,-7 6-4 16,-11 12 0-16,-6 10 0 16,-4 3 27-16,1 12 12 0,1 6 4 15,1 11 6 1,4-8 12-16,5 8 18 16,3-8 1-16,6-8 0 0,1-15-3 15,16-8 0-15,-2-14-16 16,11-9-2-16,-6-4-3 15,11-9-1-15,-16 1-5 16,0-7-3-16,-16 3-4 16,-6-3-5-16,-14 10-4 0,-4 9-10 15,-7 15-6-15,-5 15-2 16,8 16 3-16,-6 14 3 16,1 5 11-16,-1 5 13 15,8-3 10-15,-2-1 5 16,8-9 1-16,7-2-2 15,5-7-8-15,8-2-2 16,6-12-3-16,15-12 3 16,5-10 1-16,16-9 2 15,0-6-3-15,11-12 1 16,-6-6-3-16,7-16-1 16,-12-5 1-16,0-11 0 15,-20 8-1-15,-14 7 5 16,-23 17 0-16,-14 13-8 15,-13 22-1-15,-15 19-7 16,-3 16-4-16,-9 21 0 16,1 11 8-16,1 20 0 15,14-1 6-15,6 9 1 0,16-11-3 16,11 4-2-16,8-19 0 16,11 2 0-16,7-16-3 15,18-6 2-15,10-20 1 16,19-17 5-16,6-22 1 15,9-20 6-15,-9-13-1 16,9-24 1-16,-14-3-4 0,1-21 2 16,-12 6-3-1,-7-5 12-15,-25 23 8 0,-11 9 7 16,-20 33 0-16,-11 20-7 16,-9 16-12-16,-16 24-11 15,-2 13-6-15,-19 26-1 16,6 10 4-16,-1 24 3 15,12-7 2-15,8 9-3 16,23-20 0-16,8-8 0 16,12-21-4-16,16-9 0 15,9-20-2-15,19-18 4 16,9-12 3-16,17-17 2 16,-2-10 2-16,5-11 1 15,-19 1-1-15,-6-6-1 16,-21 14 0-16,-12 7 0 15,-17 12 2-15,-6 10-6 0,-15 16-2 16,-19 17-4-16,-10 14-3 16,-14 24 0-16,0 6 6 15,12 12 1-15,20-8 19 16,19 0-125-16,14-12-380 16,5-15 99-16</inkml:trace>
        </inkml:traceGroup>
      </inkml:traceGroup>
    </inkml:traceGroup>
  </inkml:traceGroup>
</inkml:ink>
</file>

<file path=ppt/ink/ink2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0:25.3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DC0009-3DA3-45EE-B3D9-235E5195588E}" emma:medium="tactile" emma:mode="ink">
          <msink:context xmlns:msink="http://schemas.microsoft.com/ink/2010/main" type="inkDrawing" rotatedBoundingBox="3586,2083 4388,11710 860,12004 58,2377" hotPoints="2254,2614 4140,7420 2236,12220 349,7413" semanticType="enclosure" shapeName="Ellipse"/>
        </emma:interpretation>
      </emma:emma>
    </inkml:annotationXML>
    <inkml:trace contextRef="#ctx0" brushRef="#br0">472 85 1353 0,'-7'-42'433'0,"3"-1"-410"0,-14 42-17 16,3 2 1-16,-3 6-2 16,7 6-9-16,8 6-7 15,-4 12 5-15,-4 20-7 16,3 9-1-16,-5 24 3 16,1 2 14-16,-2 8-6 15,-1-11 8-15,-3 3-6 16,1-17 12-16,-5 6-12 0,3-9 5 15,-4 9-4-15,4-10 7 16,-1 6-5-16,3-14 4 16,-3 18-10-16,2-1 1 15,-4 19-5-15,2-1 7 16,4 20-2-16,1-18 11 16,6 16-2-16,-1-11 2 15,3 10-5-15,1-13 2 16,1 16-7-16,2-23 5 0,1 5-5 15,-1-5 6-15,-2 21-5 16,0-6 6-16,7 26-4 16,-1-8 5-16,4 12-6 15,2-15 5-15,2 22-6 16,1-16 4-16,6 17-6 16,1-7 7-16,2 14-7 15,-1-16 4-15,0 31-4 16,-4-16 5-16,1 30-1 15,-4-6 0-15,-1 24-5 16,-2-19 7-16,0 29-6 16,-1-23-1-16,2 12 2 15,3-18 5-15,2 22-7 16,1-24 7-16,14 27-5 16,-1-14 7-16,6 27-8 15,2-26 8-15,1 33-7 0,-10-23 6 16,7 22-8-16,-8-30 8 15,10 22-8-15,-3-30 7 16,5 5-7-16,0-32 9 16,10 0-8-16,-4-36 6 15,15-12-5-15,-4-33 6 16,13-5-8-16,-5-23-1 16,4-2 4-16,-7 1 8 15,11 10-9-15,-8-4 7 0,10 10 3 16,0-4-4-16,10-1-8 15,-4-13 5-15,12-5-7 16,-11-17 5-16,12-12-6 16,-7-16 6-16,9-28-2 15,-12-17 5-15,16-28-6 16,-14-9 6-16,5-20-6 16,-17 1 6-16,5-22-3 15,-12 14 8-15,2-27-5 16,-10 10 9-16,11-22-4 15,-12 13 3-15,11-8-4 16,-1 1 5-16,6-48-9 16,-11 14 1-16,1-50-5 0,-7-9 2 15,-3-33-6 1,-6 22 5-16,2-38-4 0,-4 24 7 16,-2-28-5-16,-8 33 6 15,-5-28-3-15,-11 38 1 16,-3-17-4-16,-9 22 3 15,1-25-4-15,-6 31 5 16,-1-34-3-16,-1 22 6 16,-6-33-5-16,-1 37 6 15,-6-26-5-15,-3 27 7 0,-12-25-7 16,-3 45 6-16,-10-30-6 16,-5 35 4-16,-13-16-6 15,4 40 6-15,-17 1-7 16,0 30 5-16,-17 12-4 15,-3 46 7-15,-22 13-7 16,1 36-2-16,-35 26-28 16,-6 37-9-16,-32 28 54 15,-8 16-392-15,-27 30 148 16</inkml:trace>
  </inkml:traceGroup>
</inkml:ink>
</file>

<file path=ppt/ink/ink2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0:41.5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6183A9-C076-4775-A17E-88FBF3F57584}" emma:medium="tactile" emma:mode="ink">
          <msink:context xmlns:msink="http://schemas.microsoft.com/ink/2010/main" type="inkDrawing" rotatedBoundingBox="11557,5539 15013,5227 15155,6799 11699,7111" hotPoints="14973,6161 13197,6971 11368,6288 13144,5478" semanticType="enclosure" shapeName="Ellipse"/>
        </emma:interpretation>
      </emma:emma>
    </inkml:annotationXML>
    <inkml:trace contextRef="#ctx0" brushRef="#br0">2256 205 835 0,'-21'-13'237'15,"1"3"55"-15,-1-1-231 16,0-1-16-16,3 4-6 15,0-3 10-15,-3-1 0 0,2 3 9 16,-1-1-17-16,-6-5 1 16,-3-3-9-16,-2 2 6 15,-1-2-4-15,-9 1 6 16,4 4-7-16,-8 4 2 16,2 6-10-16,-5 5-2 15,4 8-9-15,-3-1 1 16,3-4-1-16,0-2 5 15,5-6-3-15,-3-3 1 16,5-2-5-16,-4 4-2 16,1 4-8-16,-12 7 1 15,3-1-4-15,-11 9 2 16,5-2 4-16,-8 3 7 16,11-1 3-16,-6 6 5 15,9-3-1-15,-1 4-6 16,8-4-6-16,-4 0-1 0,12-3-4 15,-10-2 1-15,4 1-1 16,-12 4 0-16,2 1-1 16,-17 7 0-16,12 0-3 15,-10 5 0-15,13-3 0 16,-5 4 1-16,14-3 1 16,-1 2 1-16,10-5 2 15,-2 8 0-15,15-6-2 0,-7 9 0 16,9-1-1-16,-2 3-4 15,5-2 0-15,1 7-1 16,10-4-1-16,7 12-1 16,11-1 0-16,6 10-1 15,2-1 3-15,13 12-2 16,4-6 4-16,10 7 0 16,4-8 1-16,16-8-1 15,-1-13 1-15,20-1 1 16,-6-13 0-16,18 0-1 15,-3 4 1-15,18-1 1 16,-11-14-2-16,22 1 2 16,-9-14-1-16,15-6 1 15,-16-8-1-15,12-6 1 16,-20 2 0-16,16-7 1 16,-18-1 0-16,10-1-2 0,-17 2 0 15,10-7-2-15,-15 8 0 16,14-13 1-16,-11 2-1 15,6-13 1-15,-11 3 0 16,4-15 1-16,-15 7 0 16,6-13-4-16,-13 3-4 15,3-11 0-15,-14 3-3 16,-1-1 3-16,-14 9 3 0,0-6 5 16,-13 11 0-16,-4-5 2 15,-8 4 0-15,-4-9 0 16,-15 9 1-16,6-9 1 15,-9 7-1-15,-7-4 1 16,-8 11 1-16,-6 2 1 16,-13 12-1-16,-13 10 5 15,-8 13 4-15,-16 6 8 16,-1 11 5-16,-15 6 8 16,6-1 3-16,-10-1 6 15,8-2-7-15,-17 0-4 16,6-7-11-16,-20 1-9 15,4-2-11-15,-15-6-14 16,5-4-6-16,-33 3-16 16,4 7-20-16,-44 20-53 15,-2 20-30-15,-11 46-350 0,12 38 67 16</inkml:trace>
  </inkml:traceGroup>
</inkml:ink>
</file>

<file path=ppt/ink/ink20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00:59.5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691A62-91B1-42EF-8531-819A75AE337B}" emma:medium="tactile" emma:mode="ink">
          <msink:context xmlns:msink="http://schemas.microsoft.com/ink/2010/main" type="writingRegion" rotatedBoundingBox="30679,14757 30694,14757 30694,14772 30679,14772"/>
        </emma:interpretation>
      </emma:emma>
    </inkml:annotationXML>
    <inkml:traceGroup>
      <inkml:annotationXML>
        <emma:emma xmlns:emma="http://www.w3.org/2003/04/emma" version="1.0">
          <emma:interpretation id="{A2A52109-95C5-4C3F-9005-76099E028129}" emma:medium="tactile" emma:mode="ink">
            <msink:context xmlns:msink="http://schemas.microsoft.com/ink/2010/main" type="paragraph" rotatedBoundingBox="30679,14757 30694,14757 30694,14772 30679,14772" alignmentLevel="1"/>
          </emma:interpretation>
        </emma:emma>
      </inkml:annotationXML>
      <inkml:traceGroup>
        <inkml:annotationXML>
          <emma:emma xmlns:emma="http://www.w3.org/2003/04/emma" version="1.0">
            <emma:interpretation id="{0234A685-465E-45FC-985B-B1E4D4A98CBE}" emma:medium="tactile" emma:mode="ink">
              <msink:context xmlns:msink="http://schemas.microsoft.com/ink/2010/main" type="line" rotatedBoundingBox="30679,14757 30694,14757 30694,14772 30679,14772"/>
            </emma:interpretation>
          </emma:emma>
        </inkml:annotationXML>
        <inkml:traceGroup>
          <inkml:annotationXML>
            <emma:emma xmlns:emma="http://www.w3.org/2003/04/emma" version="1.0">
              <emma:interpretation id="{E9B50FF3-49C7-4AB9-A36C-0C35C88F592A}" emma:medium="tactile" emma:mode="ink">
                <msink:context xmlns:msink="http://schemas.microsoft.com/ink/2010/main" type="inkWord" rotatedBoundingBox="30679,14757 30694,14757 30694,14772 30679,1477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2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1:02.3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A1FEF6-98B6-457E-BCCC-6F2EF7B5016B}" emma:medium="tactile" emma:mode="ink">
          <msink:context xmlns:msink="http://schemas.microsoft.com/ink/2010/main" type="inkDrawing" rotatedBoundingBox="14595,7206 15032,11100 12293,11408 11856,7513" hotPoints="13423,7389 14658,9509 13067,11377 11831,9257" semanticType="enclosure" shapeName="Ellipse"/>
        </emma:interpretation>
      </emma:emma>
    </inkml:annotationXML>
    <inkml:trace contextRef="#ctx0" brushRef="#br0">260 51 325 0,'0'-4'217'0,"-1"-2"21"16,2 4-64-16,-1 4 7 15,0-7-43-15,0 5-3 16,-1-3-48-16,-1-2-6 15,-3 2-37-15,4 1 1 16,-6 0-22-16,7 6 3 16,-8 0-15-16,3-2 5 15,-1 5-11-15,1-1 5 16,-6 2-9-16,2 5 6 16,3 2-7-16,-1-4 7 15,1 2-7-15,1-3 6 16,2 0-7-16,-2 3 4 15,-2 3-7-15,-1 5 5 16,-1 2-7-16,-3 4 8 16,3 1-4-16,-1 4 8 15,0-1-3-15,4 6 6 16,-1-4-5-16,-3 4 7 0,6-1-8 16,-3 9 6-16,4-6-8 15,-4 6 4-15,2-4-7 16,-3 1 6-16,2-8-7 15,-1 2 7-15,2-2-5 16,2 8 7-16,0-5-7 16,0 7 6-16,-2-2-5 0,2 2 6 15,1-5-6-15,-1 5 4 16,1-5-4-16,2 9 4 16,0-2-6-16,0 3 5 15,0-7-5-15,-1 6 6 16,-3-12-7-16,4 0 8 15,-1-7-7-15,2 7 8 16,1-6-6-16,1 5 7 16,-1-1-7-16,-1 1 7 15,1-4-7-15,0 3 8 16,1 0-7-16,-3 7 7 16,2-1-8-16,-1 7 6 15,2-3-8-15,-1 6 7 16,1-12-7-16,2-1 7 15,0-6-8-15,0 0 8 16,-2-4-8-16,4 7 9 0,-4 0-7 16,2 4 9-16,-4 4-6 15,4-3 9-15,-5 1-7 16,3 4 7-16,2-5-8 16,5 2 5-16,-4-6-8 15,4 7 6-15,2-4-7 16,-1 4 6-16,-1-2-7 0,4 4 6 15,1-8-7-15,-4 1 7 16,1-3-8-16,4 7 8 16,-6-4-7-16,1 7 6 15,0-4-7-15,1 6 8 16,-4-10-7-16,1 1 7 16,0-8-7-16,-1 0 8 15,-2-3-7-15,2 0 8 16,2-5-10-16,1 4 11 15,-1 1-11-15,5 3 8 16,-2 0-8-16,0 5 9 16,0-2-10-16,3 7 10 15,-5-5-9-15,5 4 8 16,-3-6-8-16,5-3 8 16,-3-8-8-16,3 2 8 15,-4-8-8-15,2-2 6 16,1-2-6-16,-1-1 6 0,0-2-5 15,4 0 8-15,-1 2-5 16,1 1 5-16,2-1-5 16,4 4 5-16,-2-4-7 15,2-2 5-15,0 2-6 16,2 1 6-16,-5-1-4 16,3 1 3-16,-5-1-7 15,5-2 6-15,-7-9-6 0,1-1 7 16,-1 0-5-16,-1 2 10 15,-5-1-9-15,6 11 8 16,2-1-7-16,4 3 7 16,1 1-10-16,6 0 10 15,-3-4-9-15,5-1 6 16,-3-4-7-16,7-4 7 16,-8-4-7-16,8-4 5 15,-6-3-5-15,5-5 4 16,-6-5-4-16,5-5 4 15,-7-2-3-15,8-6 4 16,-3 2-4-16,9-2 6 16,-6 0-5-16,5-2 5 15,-6 2-6-15,-1-4 5 16,-4 9-7-16,7-2-2 16,-6 9-10-16,4-7-3 0,-4 4-9 15,-1-4-2-15,-3 1 1 16,2-10 7-16,-2 7 6 15,4-8 7-15,-1 1 6 16,5-2 5-16,-4 8-1 16,6-6 3-16,-6 11-4 15,5-4 5-15,-9 5-6 0,3-5 3 16,-10 5-4-16,-2-6 4 16,-4 4-5-16,4-8 8 15,-1 2-7-15,0-14 6 16,0-4-7-16,3-10 1 15,-2 0-6-15,3-6 5 16,-1 13-5-16,5 2 6 16,-5 7 1-16,-2-2 5 15,-3 7-5-15,2-8 4 16,-8 6-3-16,3-9 3 16,-2 0-5-16,2-15 5 15,-5 4-4-15,4-12 5 16,-3 9-4-16,3-9 4 15,-4 19-1-15,2-4 3 16,-2 6-3-16,0 5 4 0,-5 7-4 16,-3-6 3-16,-3-3-6 15,-7-6 6-15,-5-3-6 16,-4-13 4-16,-4 5-3 16,-4-1 7-16,-1 12 2 15,-3-3 13-15,5 13 0 16,-3 1 11-16,3 12-5 15,-5-5 3-15,9 7-12 16,-3-12 5-16,3-1-14 0,1-14 4 16,4 4-12-16,-7-11 5 15,0 7-10-15,-10-6 7 16,-4 10-6-16,-12-3 8 16,0 14-6-16,-10 7 14 15,1 9-5-15,-9 12 16 16,7 5-4-16,-6 1 20 15,10 3-8-15,-3 4 14 16,7-8-14-16,-15 3 6 16,4-4-21-16,-18 8 3 15,-3-1-16-15,-18 6 6 16,4 7-13-16,-42 15-26 16,-5 8-59-16,-36 37-379 15,-9 15 76-15</inkml:trace>
  </inkml:traceGroup>
</inkml:ink>
</file>

<file path=ppt/ink/ink20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01:32.1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2570A2-986E-4979-AC4A-A07A3141BE7E}" emma:medium="tactile" emma:mode="ink">
          <msink:context xmlns:msink="http://schemas.microsoft.com/ink/2010/main" type="writingRegion" rotatedBoundingBox="21483,5358 21498,5358 21498,5373 21483,5373"/>
        </emma:interpretation>
      </emma:emma>
    </inkml:annotationXML>
    <inkml:traceGroup>
      <inkml:annotationXML>
        <emma:emma xmlns:emma="http://www.w3.org/2003/04/emma" version="1.0">
          <emma:interpretation id="{2F0EDBFA-55DD-4113-9A2C-22298C8F9C94}" emma:medium="tactile" emma:mode="ink">
            <msink:context xmlns:msink="http://schemas.microsoft.com/ink/2010/main" type="paragraph" rotatedBoundingBox="21483,5358 21498,5358 21498,5373 21483,5373" alignmentLevel="1"/>
          </emma:interpretation>
        </emma:emma>
      </inkml:annotationXML>
      <inkml:traceGroup>
        <inkml:annotationXML>
          <emma:emma xmlns:emma="http://www.w3.org/2003/04/emma" version="1.0">
            <emma:interpretation id="{9274A558-DB38-4E10-829B-AAD7FAE25BAB}" emma:medium="tactile" emma:mode="ink">
              <msink:context xmlns:msink="http://schemas.microsoft.com/ink/2010/main" type="line" rotatedBoundingBox="21483,5358 21498,5358 21498,5373 21483,5373"/>
            </emma:interpretation>
          </emma:emma>
        </inkml:annotationXML>
        <inkml:traceGroup>
          <inkml:annotationXML>
            <emma:emma xmlns:emma="http://www.w3.org/2003/04/emma" version="1.0">
              <emma:interpretation id="{57FC6C33-2322-4BF1-A8F3-E50F9F6BEFEB}" emma:medium="tactile" emma:mode="ink">
                <msink:context xmlns:msink="http://schemas.microsoft.com/ink/2010/main" type="inkWord" rotatedBoundingBox="21483,5358 21498,5358 21498,5373 21483,5373"/>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0,'0'0'31,"0"0"-15,0 0 15,0 0-15</inkml:trace>
        </inkml:traceGroup>
      </inkml:traceGroup>
    </inkml:traceGroup>
  </inkml:traceGroup>
</inkml:ink>
</file>

<file path=ppt/ink/ink20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01:31.8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68F10C-30D2-4432-AE72-07216A625605}" emma:medium="tactile" emma:mode="ink">
          <msink:context xmlns:msink="http://schemas.microsoft.com/ink/2010/main" type="writingRegion" rotatedBoundingBox="29220,8650 29370,8650 29370,9587 29220,9587"/>
        </emma:interpretation>
      </emma:emma>
    </inkml:annotationXML>
    <inkml:traceGroup>
      <inkml:annotationXML>
        <emma:emma xmlns:emma="http://www.w3.org/2003/04/emma" version="1.0">
          <emma:interpretation id="{6BC88278-2966-4177-9D48-B65C086E32BF}" emma:medium="tactile" emma:mode="ink">
            <msink:context xmlns:msink="http://schemas.microsoft.com/ink/2010/main" type="paragraph" rotatedBoundingBox="29220,8650 29370,8650 29370,9587 29220,9587" alignmentLevel="1"/>
          </emma:interpretation>
        </emma:emma>
      </inkml:annotationXML>
      <inkml:traceGroup>
        <inkml:annotationXML>
          <emma:emma xmlns:emma="http://www.w3.org/2003/04/emma" version="1.0">
            <emma:interpretation id="{A9B6CD2B-8D38-4101-A1F5-262B87751DC0}" emma:medium="tactile" emma:mode="ink">
              <msink:context xmlns:msink="http://schemas.microsoft.com/ink/2010/main" type="line" rotatedBoundingBox="29220,8650 29370,8650 29370,9587 29220,9587"/>
            </emma:interpretation>
          </emma:emma>
        </inkml:annotationXML>
        <inkml:traceGroup>
          <inkml:annotationXML>
            <emma:emma xmlns:emma="http://www.w3.org/2003/04/emma" version="1.0">
              <emma:interpretation id="{603CCF02-F795-4DAD-9DB5-CDA62F627B1D}" emma:medium="tactile" emma:mode="ink">
                <msink:context xmlns:msink="http://schemas.microsoft.com/ink/2010/main" type="inkWord" rotatedBoundingBox="29220,8650 29370,8650 29370,9587 29220,958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I</emma:literal>
                </emma:interpretation>
                <emma:interpretation id="interp4" emma:lang="" emma:confidence="0">
                  <emma:literal>l</emma:literal>
                </emma:interpretation>
              </emma:one-of>
            </emma:emma>
          </inkml:annotationXML>
          <inkml:trace contextRef="#ctx0" brushRef="#br0">132 937 0,'-98'-239'0,"66"28"16,12-85-16,44 105 15</inkml:trace>
        </inkml:traceGroup>
      </inkml:traceGroup>
    </inkml:traceGroup>
  </inkml:traceGroup>
</inkml:ink>
</file>

<file path=ppt/ink/ink2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1:33.9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1A5E73-988E-4B05-89B3-8BC8610D5DD2}" emma:medium="tactile" emma:mode="ink">
          <msink:context xmlns:msink="http://schemas.microsoft.com/ink/2010/main" type="inkDrawing" rotatedBoundingBox="12395,2132 14787,2945 14084,5010 11693,4196" hotPoints="14516,3750 13345,4921 12173,3750 13345,2578" semanticType="enclosure" shapeName="Circle"/>
        </emma:interpretation>
      </emma:emma>
    </inkml:annotationXML>
    <inkml:trace contextRef="#ctx0" brushRef="#br0">508 258 670 0,'-12'-3'196'0,"-1"0"46"0,4 3-179 16,1-5-7-16,3 10 1 15,-2-5 9-15,2 13-4 16,-3-13-1-16,5 6-25 16,-4-4-12-16,6 3-14 15,-4-2-3-15,5 10-4 16,-8-13-2-16,3 6-1 0,-8 1 8 15,3-2 2-15,-6 4 11 16,1 9 8-16,-12 8 7 16,6 3-3-16,-7 7 3 15,2-3-10 1,-3 1-2-16,6-5-8 0,-1 7 4 16,5-4-2-16,1 0 5 15,5 1 0-15,0 4 4 16,3-3-5-16,-1 0-1 15,1 5-7-15,0 2-3 16,2-6-5-16,-3 9-2 16,1-2-3-16,0 7 0 15,2-2 1-15,0 7 0 16,3-12-2-16,4 5 4 16,1-10-1-16,1-1 3 0,-2-7-2 15,4 0 3-15,-2-8-2 16,4 0 0-16,3-3-3 15,7 2 1-15,5-1-4 16,10 7 1-16,1-6 0 16,10 7 2-16,-4-7 0 15,4 2 2-15,-11-10-1 16,3 1 1-16,-10-9-1 16,4 16 1-16,-7-7-1 0,4 10 0 15,-5-9-1-15,4 4 1 16,-10-5-1-16,10 3 0 15,-5-1-1-15,6 14 1 16,-1-3 1-16,6 5-1 16,-6-8-2-16,2 1 1 15,-2-3 0-15,2 10-3 16,-4-7 2-16,3 5 1 16,-3-4-1-16,2-1 0 15,-2-11 1-15,3 0-4 16,-1-3 0-16,3-1 0 15,1-2-1-15,4-4 2 16,-3-1 4-16,4 1 2 16,-3 0 0-16,-3 2 1 15,-1 8-2-15,1-3 0 0,-5-2-1 16,10 0 1-16,-2 2-2 16,8-7 1-16,-3 2-1 15,5 3 0-15,-5-2-1 16,2-1 1-16,-7-1-1 15,5-3-3-15,-3-2 0 16,5-6-1-16,-2 4 0 16,5-4 2-16,-9 2 5 0,8 2 1 15,-8-2-1-15,0 0 2 16,-9 1-2-16,1-4-1 16,-9-1-1-16,10 6 1 15,0-2-2-15,9-1-1 16,6-1 1-16,5 1-1 15,-7-4-1-15,5-3-3 16,-7 3 1-16,3-4-1 16,-5-1 1-16,6-19 2 15,-7 7 2-15,4-9 1 16,-4 2 2-16,1-8 0 16,-4 14 0-16,1-14 1 15,-3 5-1-15,-3-1-1 16,0 9-1-16,-7 2 1 15,-5 5-1-15,-3 5 1 16,2-1-1-16,-10 0 1 16,5 8 0-16,-3-6 1 0,2 0-2 15,-2-4 0-15,3-7-1 16,3-14 0-16,7 7 0 16,-1-21-1-16,1 0 3 15,1-5 2-15,-1 8-3 16,-11-7 1-16,-2 11 0 15,-2 6 0-15,-10 16 0 0,-4-8 2 16,-6 17-1 0,-1-9 0-16,0-1-2 0,-2-19-1 15,6 1-1-15,4-17-2 16,1 7 1-16,1-11 0 16,3 11 3-16,-2-4 0 15,0 15 1-15,-4 4 0 16,1 14 1-16,-3-3-1 15,-1 8 1-15,-7-2 2 16,0 7 1-16,-10-7 5 16,-2 8 0-16,-6-4 5 15,0 0 2-15,-7-6 0 16,8 6-5-16,-4-9-1 16,8 4-8-16,-9-1-2 15,11 3-2-15,-4-3 2 16,1 9-2-16,-9-2-2 0,3 5 0 15,-14 7-5 1,-5 6-3-16,-9 2-2 0,6 6 4 16,-9 6 0-16,10 1 4 15,1 4 4-15,10 1 4 16,-9 1-1-16,8-3 1 16,-13-4-4-16,-7-6-15 0,-16 2-29 15,5-7-13 1,-14 4-8-16,7 12 4 0,-12 14 12 15,12 11 26-15,6 12-6 16,22 12 360-16</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5:52.7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9358D44-875C-4744-85C6-E7862F578CDC}" emma:medium="tactile" emma:mode="ink">
          <msink:context xmlns:msink="http://schemas.microsoft.com/ink/2010/main" type="inkDrawing" rotatedBoundingBox="8822,11523 11878,11531 11878,11741 8821,11733" shapeName="Other">
            <msink:destinationLink direction="with" ref="{069ED7EB-3A49-48DE-BC21-63A4DD56125B}"/>
          </msink:context>
        </emma:interpretation>
      </emma:emma>
    </inkml:annotationXML>
    <inkml:trace contextRef="#ctx0" brushRef="#br0">3056 211 528 0,'-65'-28'411'0,"-7"9"-79"16,-30-1-23-16,-2 1-243 15,-24-10-3-15,5 3-19 16,-23-3 15-16,15 6 4 16,-23 8 20-16,12 10-8 0,-15 9-5 15,9 5-23-15,-25 14-24 16,16 0-43-16,-22 8-51 16,2-9-22-16,-33 4-25 15,8-13-30-15,-44-8-264 16,6-5 102-16</inkml:trace>
  </inkml:traceGroup>
</inkml:ink>
</file>

<file path=ppt/ink/ink2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2:35.2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E24F51-F040-44D8-84E6-C7D71CC3A8CA}" emma:medium="tactile" emma:mode="ink">
          <msink:context xmlns:msink="http://schemas.microsoft.com/ink/2010/main" type="inkDrawing" rotatedBoundingBox="2167,10431 9102,5805 11197,8946 4262,13571" hotPoints="10722,7633 7317,11278 2369,11908 5774,8263" semanticType="enclosure" shapeName="Ellipse"/>
        </emma:interpretation>
      </emma:emma>
    </inkml:annotationXML>
    <inkml:trace contextRef="#ctx0" brushRef="#br0">6448 141 936 0,'-12'-22'255'0,"1"6"65"0,1 3-257 15,1 7-43-15,-3 3-13 16,2 4-15-16,-1 4-23 16,-3 6-25-16,-6 9-52 15,-4 3-6-15,-9 4 9 16,2-3 23-16,-4 1 27 16,1-15 85 15,18-6 66-31,-1 3-33 0,-59 14 3 15,6-8-9-15,-14 5-5 16,3-2-11-16,22 3-10 16,8-4-7-16,-9 3-8 15,3-3-6-15,-2 4-8 0,6-1 3 16,-12 6-6-16,5 2 4 16,-8 3-3-16,0 1 3 15,-10 4-3-15,7-7 3 16,-11 7-3-16,8-1 3 15,-9 4-5-15,13-6 4 16,-12 9 0-16,5-4 1 16,-12 8-4-16,6-5 3 15,-15 8-3-15,10-5 4 0,-9 2 0 16,11-4 5-16,-12 4 1 16,11-5 0-16,-15 8-7 15,9 0 1-15,-11 7-6 16,9-6 4-16,-11 12-1 15,12-5 4-15,-13 14-3 16,11-11 3-16,-9 10-3 16,12-8 3-16,-5 8-6 15,5-14 6-15,-14 12-4 16,11-11 3-16,-14 7-4 16,5-10 5-16,-11 8-4 15,16-7 5-15,-20 16-3 16,13-8 5-16,-15 17-4 15,9-5 4-15,-4 8-5 16,20-10 4-16,-14 9-5 0,24-7 3 16,-7 13-5-1,4-13 4-15,-7 13-6 0,18-2 6 16,-9 4-6-16,9-14 6 16,-7 22-5-16,9-3 5 15,-10 12-6-15,7-9 6 16,-4 11-5-16,16-18 5 15,5 5-4-15,19-21 4 16,8 10-4-16,20-12 5 0,1 12-5 16,12-10 5-16,1 8-5 15,4-15 4-15,0 11-5 16,4-17 6-16,2 19-6 16,5-8 6-16,2 17-6 15,4-8 4-15,6 18-7 16,4-15 5-16,6 10-6 15,6-17 4-15,9-1-4 16,2-22 6-16,11 1-2 16,-1-17 5-16,13 8-4 15,-7-9 6-15,18 1-5 16,-5-6 3-16,18-5-5 16,-5-10 4-16,21 2-7 15,-10-16 7-15,19-2-6 16,-17 0 5-16,18 0-4 15,-17-8 6-15,19 3-5 16,-18-10 6-16,22-9-5 16,-13-4 4-16,19-4-5 0,-14-7 5 15,23-2-5-15,-21 4 6 16,19-15-6-16,-13 3 6 16,20-11-5-16,-19 2 4 15,17-7-5-15,-21 10 5 16,12-5-4-16,-24 23 4 0,17-2-4 15,-19 8 5-15,12-1-6 16,-15 9 5-16,14-19-3 16,-14 9 2-16,16-1-4 15,-12-3 4-15,15-10-3 16,-20 6 2-16,10-7-2 16,-13 1 4-16,0-7-5 15,-16 10 5-15,11-14-4 16,-16 8 2-16,3-22-2 15,-4 7 3-15,6-11-4 16,-13 13 5-16,6-12-5 16,-11 14 5-16,6-1-5 15,-11 13 4-15,5-9-3 16,-9 9 4-16,5-14-5 16,-10-2 4-16,6-14-4 15,-5 11 4-15,3-14-3 0,-11 16 4 16,5-14-4-16,-10 9 4 15,1-20-5-15,-2 10 4 16,4-15 0-16,-9 12 1 16,2-10-4-16,-9 19 4 15,-4-7-4-15,-9 17 1 16,0-11-1-16,-5 6 3 16,2-15-3-16,-2 9 3 0,4-23-3 15,-1 13 3-15,4-13-4 16,1 15 4-16,5-21-3 15,-3 15 3-15,-1-13-2 16,-8 17 5-16,0-10-5 16,-13 23 5-16,-7-3-4 15,-5 16 4-15,-8-15-6 16,-8 7 4-16,-10-15-3 16,-5 4 6-16,-15-10-1 15,-4 9 6-15,-23-4-1 16,4 19 4-16,-15-11-6 15,1 9 0-15,-21-6-8 16,8 10 3-16,-29-7-7 16,8 13 6-16,-29 2-5 15,10 16 4-15,-34 13-18 16,2 23 14-16,-43 42-353 0,4 34 108 16</inkml:trace>
  </inkml:traceGroup>
</inkml:ink>
</file>

<file path=ppt/ink/ink2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3:22.9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5A1031-E502-47DE-A018-C7DD7B12BDD4}" emma:medium="tactile" emma:mode="ink">
          <msink:context xmlns:msink="http://schemas.microsoft.com/ink/2010/main" type="inkDrawing" rotatedBoundingBox="10712,7155 16818,4513 16891,4681 10785,7323" shapeName="Other">
            <msink:destinationLink direction="with" ref="{69432CD7-0E1A-4ABB-9C76-989228C9A8FD}"/>
            <msink:destinationLink direction="with" ref="{9946AFFA-F5CB-4D11-852A-C12665C87761}"/>
          </msink:context>
        </emma:interpretation>
      </emma:emma>
    </inkml:annotationXML>
    <inkml:trace contextRef="#ctx0" brushRef="#br0">0 2510 511 0,'3'5'177'16,"2"3"16"-16,3-1-121 16,5 3-59-16,3-4-5 15,2-1-3-15,5-7 4 16,3-1 0-16,-2-5 11 16,1-2 15-16,-3-4 29 15,1-1 7-15,-4-3 24 16,-1 4-2-16,-1-4-7 15,-6 3-25-15,3-1-9 16,6 6-25-16,4-1-9 0,5 1-9 16,7 0-2-16,0 1-4 15,3-4-1-15,-2 0 0 16,7-2 0-16,-5 4-1 16,6-4-1-16,-4-1 0 15,4 1 1-15,-11 1-2 31,-16 7 6-31,0 1 0 16,58-22 3-16,-4 4 0 0,7 0 0 16,-8-6-3-16,-20 12-3 15,-6-1-1-15,5-5 1 16,-8 3-2-16,9-2 1 16,-7 2 0-16,6-2 0 15,-10 4-1-15,7-2 2 16,-11 3 5-16,1 0 6 15,-4 3 2-15,6-4 1 16,-7 1-3-16,15-3-4 16,-5-2-6-16,9-4-1 15,-7 2 0-15,6-2-1 16,-5 4 0-16,5 0 1 16,-4 7-2-16,9-2 1 15,-8 5-1-15,3-1 1 16,-7 2-1-16,7-7 0 0,-8 3 0 15,10-4 1-15,-3-1-1 16,7 2 0-16,-10-1 0 16,9-1 1-16,-10 5-2 15,9 4 2-15,-6 0 5 16,8-3 3-16,-8 5 0 16,6-8 0-16,-10-1 0 15,6-5-5-15,-3 1-2 16,6-5-1-16,-2-1-1 0,7-7 2 15,-4 7-1-15,4-6 0 16,-8 2-1-16,9 2 1 16,-3 5-2-16,0-5 0 15,-6 7 1-15,7-10 0 16,-4 2 0-16,4-4 0 16,1 0 1-16,12-1-1 15,-5 14 1-15,10-12 2 16,-7 7-1-16,8 0 0 15,-13 2 0-15,7-9 0 16,-18 7-3-16,9-6 1 16,-12 3 1-16,6 1 0 15,-8-3 1-15,8 2-1 16,-11 5 0-16,7-1 0 0,-6-2 0 16,8 7 1-16,-7 1-1 15,9 4 0-15,-11 0 0 16,1 1 0-16,-9 3 0 15,4 0-1-15,-9-3 1 16,3 0-1-16,-1 4 1 16,1-7-1-16,-7 4 0 15,4-9 0-15,-5 14 0 16,2-1 0-16,-2 3 0 0,5 3 0 16,-4 11 1-16,10-14-1 15,1 10 0-15,10-9 0 16,-4-1 0-16,5-5-1 15,-7 8 1-15,2-8 0 16,-12 7-1-16,4-2 1 16,-4 10 0-16,1-12 0 15,-7 0 0-15,3 0 1 16,-5 2 0-16,4-5 5 16,-5 5 5-16,7 2 2 15,-4-2 0-15,5 3 0 16,-7-2-5-16,1 1-3 15,-7-1-3-15,-5 4 1 16,-5 0 3-16,-3 4 3 16,-4-1 0-16,-1 4-1 0,2-3-1 15,-1-2-19 1,-1 2-35-16,-11 9-349 0,-7-7 91 16</inkml:trace>
  </inkml:traceGroup>
</inkml:ink>
</file>

<file path=ppt/ink/ink2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3:44.4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432CD7-0E1A-4ABB-9C76-989228C9A8FD}" emma:medium="tactile" emma:mode="ink">
          <msink:context xmlns:msink="http://schemas.microsoft.com/ink/2010/main" type="inkDrawing" rotatedBoundingBox="10793,6860 16900,2436 17106,2720 10999,7145" semanticType="callout" shapeName="Other">
            <msink:sourceLink direction="with" ref="{445A1031-E502-47DE-A018-C7DD7B12BDD4}"/>
          </msink:context>
        </emma:interpretation>
      </emma:emma>
    </inkml:annotationXML>
    <inkml:trace contextRef="#ctx0" brushRef="#br0">0 4340 1208 0,'16'-22'325'0,"-1"-3"-256"15,-2 3-51-15,3 9-9 16,7 6-8-16,6 4-1 16,0 1-1-16,4 1 1 15,-3-1 0-15,4-6 0 16,-3-5 1-16,7-2 0 16,-8-6 0-16,3-8 2 15,-1 0-2-15,2 0 2 16,2 1-1-16,5 0 1 15,-4 9-1-15,7 1 0 0,-2 8 0 16,5-4 0 0,1 4-2-16,3-3 0 0,-6-3 0 15,4-7 0-15,-13-1 1 16,1-2 0-16,-6 2 1 16,4-1-1-16,-9 7 0 15,10-1 0-15,-7 4 0 16,10-2 0-16,-2-1-1 15,9 0 0-15,-1-2 0 16,9-4 0-16,-2 5 0 0,3-7 0 16,-2-4 0-16,4-8 1 15,-7-1-1-15,1-7 2 16,-4 2-1-16,1 1 1 16,-4 10-1-16,3-1 0 15,-3 8-1-15,8-3 1 16,-2 3-1-16,9-6 0 15,-1 1 0-15,5-5 0 16,-6 0-1-16,8-1 1 16,-10 5 0-16,-1-7 0 15,-4 10 1-15,2-7-1 16,-13 0 1-16,8-1-1 16,-5 0 0-16,6-7 1 15,-4 6-1-15,5-2 0 16,-4 3 0-16,1-9 0 15,1 2 0-15,3-9 0 0,-4-6 1 16,2 3-1-16,1 5 1 16,-2 1 0-16,-3 10-1 15,8 6 1-15,-4 3 1 16,9-10-1-16,-3 5-1 16,6-2 1-16,-9 3-1 15,5-12 0-15,-9 5-1 16,6-2 2-16,-4 1-1 0,1-9 1 15,-1 13-1-15,4-8 1 16,-7 6-2-16,6-1 2 16,-7 5-1-16,9-1 0 15,-6 13 0-15,4-6 0 16,-8 6-1-16,6-5 1 16,-8-1 0-16,9-8-1 15,-3 2 2-15,12-15 0 16,-3 8 0-16,8-10 0 15,-7 9-1-15,9-9 1 16,-10 12-1-16,4 2-1 16,-9 12 1-16,0-9 0 15,-10 14 0-15,5-1 0 16,-6-1 0-16,7-12 0 16,1 5 0-16,8-12 1 0,-5 0-1 15,11-8 1 1,-6 8 0-16,9 1 0 0,-11 9-2 15,5-10 1-15,-14 11-1 16,7 2 0-16,-9 4 1 16,6-12 1-16,-6 13-1 15,7-6 1-15,-16-6 0 16,3-6 0-16,-9 12-1 16,2-10 0-16,-9 3 3 0,7 5 5 15,-7 13 0 1,2-7 0-16,-5 10 1 0,4 7-3 15,-7 3-5-15,0 0-1 16,-7 9 1-16,0-5 1 16,-9 2 1-16,0 8 2 15,-1-4-2-15,-4-5 0 16,-2 6-7-16,-2 4-29 16,-3-7-137-16,-7 13-180 15,-10 1-11-15</inkml:trace>
  </inkml:traceGroup>
</inkml:ink>
</file>

<file path=ppt/ink/ink2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3:54.4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FA1136-8927-4A42-90A7-99F0A580766F}" emma:medium="tactile" emma:mode="ink">
          <msink:context xmlns:msink="http://schemas.microsoft.com/ink/2010/main" type="inkDrawing" rotatedBoundingBox="5104,10784 8242,7835 8331,7929 5193,10879" semanticType="callout" shapeName="Other">
            <msink:sourceLink direction="with" ref="{62DB1C1B-9100-4337-9DFE-997A0D68C7AF}"/>
          </msink:context>
        </emma:interpretation>
      </emma:emma>
    </inkml:annotationXML>
    <inkml:trace contextRef="#ctx0" brushRef="#br0">7 2939 474 0,'-11'4'351'0,"6"-11"-63"16,5-1-93-16,10-13-92 15,6-5-68-15,13-8-21 16,4-5-5-16,12-6-6 15,2-2 5-15,11-4-6 16,-1 6 5-16,8-5-7 16,-7 4 5-16,14-2-6 15,-6 2 4-15,12-4-8 16,3-7 6-16,23-26-7 16,-7-3 7-16,22-22-6 15,-9-3 8-15,15-5-4 16,-15 17 6-16,23-15-5 15,-18 12 5-15,20-16-6 16,-17 6 3-16,12-8-6 16,-16 11 6-16,6-14-6 15,-21 16 7-15,6-12-2 0,-21 15 5 16,-1 4-1-16,-20 25 10 16,4 2-3-16,-14 20 10 15,-1-1-6-15,-8 12 2 16,3-3-11-16,-6 11 3 15,1 1-11-15,-8 9 7 16,-3 1-9-16,-7 12 6 0,-4 1-6 16,-12 4 6-16,0 2-6 15,-7 1 8-15,-12-3-6 16,0-1 8-16,-4 4-5 16,-4 1 5-16,6 5-7 15,5 4-208-15,-17-1-119 16</inkml:trace>
  </inkml:traceGroup>
</inkml:ink>
</file>

<file path=ppt/ink/ink2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3:55.7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00BD93-4397-4E0B-8478-51957E0337F8}" emma:medium="tactile" emma:mode="ink">
          <msink:context xmlns:msink="http://schemas.microsoft.com/ink/2010/main" type="inkDrawing" rotatedBoundingBox="11216,6639 16344,2708 16489,2897 11361,6828" semanticType="callout" shapeName="Other"/>
        </emma:interpretation>
      </emma:emma>
    </inkml:annotationXML>
    <inkml:trace contextRef="#ctx0" brushRef="#br0">0 3900 475 0,'27'-19'198'16,"2"-1"0"-16,15-6-102 15,2-1-79 16,1 1-19-31,53-31 0 0,10-16-9 16,6-8 4-16,8-10-4 16,-34 24 5-16,9-10-4 15,-7 5 10-15,13-12-5 16,-10 4 7-16,10-10-2 16,-6 7 5-16,16-8-3 0,-11 18 8 15,18-5 12-15,-15 12 8 16,13-4-4-16,-13 5 1 15,18-1-6-15,-15 4-13 16,15-9-9-16,-15 2 4 16,12-10-5-16,-17-7 6 15,12-5-4-15,-18 12 7 0,10-4-6 16,-15 16 6-16,8 4-5 16,-15 6 5-16,11-12 2 15,-12 5 8-15,11-7-3 16,-9 0 6-16,7-20-7 15,-7 24 0-15,8-14-10 16,-14 8 2-16,16-8-4 16,-12 13 6-16,4-18-7 15,-13 10 8-15,2-5 6 16,-22 11 19-16,3-11 14 16,-10 14 11-16,4-6 8 15,-11 2-1-15,11 8-16 16,-9 17-11-16,9-2-13 15,-9 17-7-15,4 5-11 16,-7 11 0-16,2-2-8 16,-16 10 5-16,-4-1-7 0,-6 5 8 15,-10-2-8-15,-5 0 7 16,-3 2-4-16,-2 1 4 16,-4 0-19-16,-5 2 45 15,-30 12-362-15</inkml:trace>
  </inkml:traceGroup>
</inkml:ink>
</file>

<file path=ppt/ink/ink2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4:07.4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DB1C1B-9100-4337-9DFE-997A0D68C7AF}" emma:medium="tactile" emma:mode="ink">
          <msink:context xmlns:msink="http://schemas.microsoft.com/ink/2010/main" type="inkDrawing" rotatedBoundingBox="2983,10430 8216,6118 9712,7934 4479,12246" semanticType="enclosure" shapeName="Other">
            <msink:destinationLink direction="with" ref="{13FA1136-8927-4A42-90A7-99F0A580766F}"/>
          </msink:context>
        </emma:interpretation>
      </emma:emma>
    </inkml:annotationXML>
    <inkml:trace contextRef="#ctx0" brushRef="#br0">5208 88 636 0,'-75'-34'309'0,"-11"6"-16"15,3 2-162-15,15 26-51 16,23 10-53 0,0 0-21-16,-64 22-8 15,0 10 7-15,-19 17-5 16,0 5 7-16,14-2-6 15,9-7 5-15,-22 7-6 16,12-9 6-16,-23 9-4 16,7-7 8-16,-17 12 3 15,17-9 9-15,-23 12 2 16,21-5 6-16,-16 16-8 16,12-5-1-16,-13 26-11 15,12 4-3-15,-20 20-7 16,14-7 5-16,-28 31-8 15,15-5 6-15,-18 17-6 0,16-13 7 16,-26 23-7-16,29-24 5 16,-14 9-4-16,29-27 7 15,-9 8-8-15,34-25 8 16,1 12-7-16,22-18 5 16,-1 25-8-16,23-19 7 15,2 15-9-15,16-11 9 0,12 19-6 16,15-17 6-16,10 25-7 15,13-14 8-15,16 3-9 16,6-28 6-16,17-6-10 16,6-26 6-16,18-10-7 15,4-19 8-15,22-10-4 16,1-21 10-16,28-11-6 16,0-10 8-16,30-12-6 15,-7-4 6-15,21-10-7 16,-10 1 7-16,21-14-6 15,-19 4 4-15,21-13-5 16,-12-5 7-16,19-12-7 16,-14-2 4-16,23-30-4 15,-17-4 5-15,23-14-4 16,-14 4 4-16,15-18-3 16,-23 8 5-16,18-23-6 0,-31 12 4 15,14-33-5 1,-23 6 4-16,15-20-12 0,-27 19 2 15,9-17-5-15,-23 24 7 16,7-9-5-16,-24 29 12 16,7-2-1-16,-22 26 5 15,4-4-5-15,-23 20 6 16,0-4-6-16,-18 14 6 16,-6-11-7-16,-22 20 5 15,-12-3-5-15,-17 12 6 0,-16-12-7 16,-11 17 6-16,-26-10-12 15,-7 10 16-15,-28-2-336 16,-6 20 110-16</inkml:trace>
  </inkml:traceGroup>
</inkml:ink>
</file>

<file path=ppt/ink/ink2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4:40.86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C3EDAB0-6FC5-4A3E-9BD9-84DE1C0A47E2}" emma:medium="tactile" emma:mode="ink">
          <msink:context xmlns:msink="http://schemas.microsoft.com/ink/2010/main" type="inkDrawing" rotatedBoundingBox="11417,6660 16540,2842 16629,2962 11507,6781" semanticType="callout" shapeName="Other"/>
        </emma:interpretation>
      </emma:emma>
    </inkml:annotationXML>
    <inkml:trace contextRef="#ctx0" brushRef="#br0">0 3847 630 0,'14'-29'330'0,"9"-15"-33"0,1 7-115 15,15 0-138-15,5-1-24 16,21-12-15-16,5 5 3 16,24-14-10-16,6-1 8 0,30-14-8 15,-37 12 5 1,-1 2-2-16,119-88-6 16,-10 4 5-16,21-15-7 15,-26 3 7-15,-27 36-5 16,-23 13 7-16,28-22-7 15,-22 9 8-15,43-1-7 16,-28 13 8-16,32-22-9 16,-25 18 8-16,34-29-9 15,-33-3 12-15,29-30-9 16,-32 20 8-16,19-7-7 16,-30 24 10-16,9-13-12 15,-35 32 9-15,6 0-6 16,-29 25 7-16,-7 12 7 15,-27 36 12-15,-8 6-2 16,-25 19 9-16,-2-1-3 16,-18 7-4-16,5-4-8 15,-8 10 3-15,-2-1-8 0,-9 0 3 16,-3-4-6-16,-9 13 4 16,-6-16-7-16,-4 1 4 15,-7 12-15-15,-5 8-9 16,-11 3-99-16,-6 24-241 15,-28 25 40-15</inkml:trace>
  </inkml:traceGroup>
</inkml:ink>
</file>

<file path=ppt/ink/ink2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4:42.04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946AFFA-F5CB-4D11-852A-C12665C87761}" emma:medium="tactile" emma:mode="ink">
          <msink:context xmlns:msink="http://schemas.microsoft.com/ink/2010/main" type="inkDrawing" rotatedBoundingBox="11338,7347 16421,4869 16548,5130 11464,7607" semanticType="callout" shapeName="Other">
            <msink:sourceLink direction="with" ref="{445A1031-E502-47DE-A018-C7DD7B12BDD4}"/>
          </msink:context>
        </emma:interpretation>
      </emma:emma>
    </inkml:annotationXML>
    <inkml:trace contextRef="#ctx0" brushRef="#br0">0 2463 682 0,'34'-10'154'0,"23"-3"58"16,9 0-196-16,19-10-9 16,1-9 3-16,22-17-5 15,-7-1 5-15,19-15-5 16,-6 8 2-16,17-4-8 15,21 2 15 1,2 2-1-16,10-4-9 16,7-4 49-16,7-2-5 15,-27 4-1-15,26-10-7 0,-17 11 9 16,20-9-50 0,-14 9 2-16,15-2-3 0,-18 5 6 15,12-11-8-15,-18 12 9 16,12-15-10-16,-23 2 8 15,16-12-8-15,-26 4 7 16,12-12-7-16,-23 10 9 16,6-13 11-16,-27 12 20 0,8-5 6 15,-23 11 11-15,0-4-1 16,-17 17-9-16,4 0-13 16,-18 14-4-16,1 2-8 15,-12 18 1-15,-2 3-9 16,-14 13 3-16,-5-2-11 15,-10 20 6-15,-1-7-8 16,-9 9 7-16,-1 1-12 16,-7 8-4-16,-7-1-45 15,-19 17-289-15,-34 9 72 16</inkml:trace>
  </inkml:traceGroup>
</inkml:ink>
</file>

<file path=ppt/ink/ink2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4:41.9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F4B7A2-DA6B-486B-A59D-0E4556D1459C}" emma:medium="tactile" emma:mode="ink">
          <msink:context xmlns:msink="http://schemas.microsoft.com/ink/2010/main" type="inkDrawing" rotatedBoundingBox="14940,5384 17176,5613 17085,6507 14849,6277" semanticType="enclosure" shapeName="Other"/>
        </emma:interpretation>
      </emma:emma>
    </inkml:annotationXML>
    <inkml:trace contextRef="#ctx0" brushRef="#br0">852 113 957 0,'-33'-8'580'0,"2"0"-528"0,-6 5-30 16,1 4-15-16,-1 1-5 16,6 1-1-16,13 1-2 15,4-1 0-15,-7 3-1 16,-2-1 2-16,-8 3 0 15,5 5 2-15,-9 2 2 16,4-5 3-16,-7 3 6 16,8 1 5-16,-3-4 5 0,6 1 2 15,-1-1-3-15,4 1-2 16,-2 4-9-16,5-2-2 16,-2 5-8-16,7-2 1 15,-5 3-4-15,1-1 4 16,-1 2-5-16,0-1 4 15,-2 4-2-15,7-4 3 0,-3 2-3 16,6-1 2-16,1-1-2 16,3-2 2-16,2-3-2 15,7-1 2-15,0 2-2 16,2-4 1-16,3 5-2 16,-1 1 2-16,1-1-1 15,0-3 2-15,3 3-2 16,0-5 3-16,2 2-4 15,2 2 3-15,-1 0-4 16,-1-7 4-16,6 6-2 16,-2-4 4-16,-2-2-4 15,6-1 6-15,-1 2-5 16,-4-4 4-16,9 2-5 16,-6 1 6-16,5 0-6 15,-2 0 5-15,6 2-5 16,-4-2 3-16,8-5-4 0,-6 7 4 15,4-2-4-15,1 2 5 16,1 1-5-16,-1-1 4 16,4 1-2-16,-1 0 0 15,1-6 0-15,-1 3 2 16,3 2-4-16,-5-7 4 16,4-1-3-16,-6 3 6 15,11-4-1-15,-8 3 5 16,4-1-3-16,-3 3 5 15,5-4-7-15,-8 0 1 0,2 4-4 16,0-1 2-16,0 2-4 16,1 1 3-16,0-2-3 15,-2 1 3-15,4-3-3 16,-4-2 2-16,2-2-2 16,-2-2 3-16,2-1-3 15,-5-3 2-15,3 1-1 16,-5-2 2-16,4 3 2 15,-4-1 2-15,4 0-1 16,-6 2 4-16,11 1-5 16,-9 2 1-16,0 3-6 15,-2 2 4-15,0 0-6 16,-7 0 6-16,6 0-5 16,2-4 4-16,3 3-4 15,0-1 4-15,-2-2-4 16,-1 1 5-16,-1-2-3 0,-6-2 2 15,2 1-4-15,-5-1 4 16,-1-3-3-16,-3 2 3 16,3 0-2-16,-3-2 4 15,8-2-3-15,-3-1 4 16,3-1-4-16,-1-3 4 16,5-1-4-16,-2 2 1 0,2-4 1 15,0 6-2-15,1-8-2 16,-1 3 3-16,0-6-4 15,-2 6 2-15,1-6-1 16,-3 2 4-16,1-1-5 16,-3 11 6-16,0-10-6 15,-3 7 4-15,1 3-3 16,-1-4 4-16,-4-2-5 16,0 4 5-16,2-2-4 15,-2 3 4-15,2 2-6 16,-4 1 6-16,2-1-5 15,0 1 4-15,-1-2-4 16,-6 4 0-16,4 0 0 16,-1-3 6-16,-3 5-6 15,-1-2 6-15,2-3 1 16,-1 2 0-16,3 2-7 0,-9-5 10 16,-2 1 1-16,4-1 8 15,-7-1-1-15,1-3 8 16,-4-2-9-16,-4 4 0 15,-9-3-10-15,0 2 3 16,-12-2-8-16,0 1 3 0,-9 1-5 16,3 1 5-16,-9 0-2 15,4 2 4-15,-4-6-6 16,2-1 1-16,-7-4-4 16,8-6 2-16,-5-1-4 15,-1 2 7-15,-8-4 0 16,0 4 6-16,-10 5-5 15,1-7 3-15,-12 3-4 16,11-1 1-16,-7 7-4 16,9-7 4-16,-10 1-7 15,7 1-1-15,-9 5-20 16,7-4-12-16,-13 18 445 16,10 5-813-16,-46 14 410 15</inkml:trace>
  </inkml:traceGroup>
</inkml:ink>
</file>

<file path=ppt/ink/ink2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5:11.2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17A2B7-9A07-4361-8240-8F215CDFB18C}" emma:medium="tactile" emma:mode="ink">
          <msink:context xmlns:msink="http://schemas.microsoft.com/ink/2010/main" type="inkDrawing" rotatedBoundingBox="14814,8031 17124,7972 17145,8797 14835,8856" hotPoints="17065,8071 17095,8680 15190,8773 15160,8165" semanticType="enclosure" shapeName="Rectangle"/>
        </emma:interpretation>
      </emma:emma>
    </inkml:annotationXML>
    <inkml:trace contextRef="#ctx0" brushRef="#br0">2123 177 803 0,'71'-31'195'0,"-68"23"64"0,-3 1-228 16,-5 3-22-16,1-9-1 16,-3 11 21-16,1 2 7 15,-6 2 6-15,-1 2 2 16,0 11 1-16,-1-7-21 15,1-1-7-15,1 4-6 0,-1-4-2 16,4-4-2-16,-3-2 8 16,-1 4 7-16,-1-10 9 15,2 2 2-15,-4-2 2 16,0 2-8-16,-3-3-7 16,1 6-7-16,-3-4 0 15,0 9 0-15,-4-3 0 16,2-1 2-16,-6-1-1 15,2 4-2-15,-2-6 0 16,-2 4 3-16,-2 1 1 16,7-3 3-16,-3 2-1 15,5-6 0-15,-1-1-3 16,8 2-1-16,-14 0-2 16,10-4 3-16,-5 7-4 0,1 0 2 15,-5 2-5-15,9-2 0 16,-9 2-5-16,4-2 1 15,0 0-5-15,2-2 5 16,-7 0-7-16,7 2 5 16,-5 0-6-16,6-4 3 15,-6-8-3-15,5-1 6 16,-6 2-3-16,3-9 9 16,-6 9 3-16,4 3 5 0,-2 1-4 15,7-1 3-15,-2 3-6 16,5 1-3-16,-5-3-9 15,5 4 4-15,-7 1-5 16,1 1 5-16,-6-1-4 16,6 7 7-16,-9-8-3 15,5-1 4-15,-3 1-4 16,5 2 4-16,-2-6-4 16,4 2 2-16,-3 4-4 15,4-4 4-15,-3 1-5 16,5 4 3-16,-4 5-3 15,4-1 4-15,-4 4-4 16,6 0 3-16,-3 3-3 16,8-3 4-16,-6 2-3 15,8-4 5-15,-3 6-5 0,7-7 6 16,-5 1-7-16,3 1 6 16,-2 1-6-16,1 0 5 15,-4 0-5-15,3 2 6 16,-1-1-10-16,0 1 4 15,3 2-6-15,1-1 5 16,-2 3-4-16,3 6 9 16,-4 3-4-16,2-7 4 15,2 5-3-15,2-5 4 0,1 0-4 16,5-3 4-16,-2 7-3 16,-3-6 2-16,5 6-4 15,-4-4 3-15,1 2-2 16,1-3 2-16,2 2-1 15,-4 3 2-15,2 3-2 16,2-4 2-16,2 7-3 16,-1 0 1-16,8 0-4 15,-1-5 3-15,5 3-2 16,3-6 2-16,2 0-2 16,-1-5 3-16,6 2-3 15,-4-6 4-15,2 3-1 16,4-7 4-16,0 6-4 15,-5-3 5-15,1 2-6 16,-2-4 5-16,1 9-8 16,-4-7 7-16,0 2-7 0,1-2 5 15,7 3-6-15,-1-8 5 16,9 4-5-16,3-2 5 16,6 0-4-16,-4-2 7 15,5-3-4-15,-5 1 6 16,3 4-5-16,-3-3 4 15,2-4-6-15,-2 7 4 0,6-5-5 16,-4-6 6-16,5 2-6 16,-2 1 7-16,3-5-6 15,-7 3 7-15,3 0-8 16,-3 0 4-16,6-4-4 16,-2-1 5-16,6-5-5 15,1 4 6-15,-1-10-4 16,-4 6 4-16,2-2-4 15,-7 5 4-15,3 1-4 16,-2 8 3-16,-1-1-4 16,-5 4 5-16,5 0-5 15,-6 2 4-15,1 0-2 16,-5-1 3-16,5 1-6 16,-5-1 6-16,3 1-4 15,0-5 3-15,2-2-5 16,0 0 6-16,-5-1-5 0,-3-1 4 15,-1 2-4-15,-4 2 4 16,0 0-3-16,1 1 3 16,3-1-3-16,-1-4 2 15,5 1-2-15,-4-1 2 16,3 1-3-16,-4 1 4 16,0 0-3-16,-3 0 2 15,-1-1-2-15,-4 3 3 16,2-2-4-16,-4 0 4 15,7 2-4-15,-2-1 3 0,4 1-2 16,-2 0 4-16,8 1-6 16,-5-1 6-16,-3 0-5 15,-4-2 5-15,-1 0-6 16,-6 0 5-16,2-3-4 16,0 3 6-16,0 0-6 15,-1 1 7-15,-4-1-4 16,-6 1 6-16,4-4-5 15,-7-1 8-15,0-3-1 16,0-9 5-16,-3-6-4 16,-7-3 5-16,-4-9-7 15,3 2 1-15,-4 6-2 16,-4 5 7-16,0 0-2 16,1 17 7-16,-10 1-15 0,3-2-9 15,-8 8-52-15,-9 7-40 16,-19 18-365-16,-14 8 72 15</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6:21.2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85A6E4-4E25-46DA-8372-8D61661E94B5}" emma:medium="tactile" emma:mode="ink">
          <msink:context xmlns:msink="http://schemas.microsoft.com/ink/2010/main" type="inkDrawing" rotatedBoundingBox="999,2913 8138,3043 8135,3233 996,3103" shapeName="Other"/>
        </emma:interpretation>
      </emma:emma>
    </inkml:annotationXML>
    <inkml:trace contextRef="#ctx0" brushRef="#br0">20-6 1146 0,'-10'-9'338'16,"3"19"59"-16,4 6-306 16,3 2-66-16,10 3-20 15,6 2 3-15,16 0-1 0,7-5-5 16,15-1 0-16,3-10-3 16,14 3 0-16,-6-1 0 15,16-10 0-15,-1-4 1 16,10 7 3-1,-9-7-1-15,22 0 0 0,-9 5 1 16,16 3-2-16,-3-1 0 16,21 1 0-16,-9-5-1 0,23 12 0 15,-14-12 1-15,22-1-1 16,-17-3 0-16,24 2 0 16,-16-5 0-16,26 4-2 15,-14 3 3-15,27-8-1 16,-15-1-1-16,28-12 0 15,-21 6 1-15,28-3 0 16,-35 9 1-16,22 4-2 16,-29 10 2-16,26 1-1 15,-33 4 0-15,30 3-1 16,-27-3 2-16,25 12-1 16,-27-2 0-16,22-4 0 15,-25-1 0-15,20 2 0 16,-27-7 1-16,8 3-1 15,-24-4 2-15,12 4 1 16,-23-1 1-16,12-2 3 0,-12-3 5 16,3 8-4-16,-20-10 0 15,5 4-1-15,-18-3-3 16,-3 8-3-16,-12-6 1 16,2 2 0-16,-19-4 0 15,-6-3 0-15,-11-4 0 16,-10 1 1-16,-15 1 1 15,-9-1 1-15,-9 0-8 0,-27 4-60 16,-16 1 457-16</inkml:trace>
  </inkml:traceGroup>
</inkml:ink>
</file>

<file path=ppt/ink/ink2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5:56.4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03B9C3-33D2-4E0A-8B24-90A936827643}" emma:medium="tactile" emma:mode="ink">
          <msink:context xmlns:msink="http://schemas.microsoft.com/ink/2010/main" type="writingRegion" rotatedBoundingBox="1393,5800 1527,2780 1862,2794 1729,5815"/>
        </emma:interpretation>
      </emma:emma>
    </inkml:annotationXML>
    <inkml:traceGroup>
      <inkml:annotationXML>
        <emma:emma xmlns:emma="http://www.w3.org/2003/04/emma" version="1.0">
          <emma:interpretation id="{81964293-CDEA-4E18-BB96-53A031BC43F8}" emma:medium="tactile" emma:mode="ink">
            <msink:context xmlns:msink="http://schemas.microsoft.com/ink/2010/main" type="paragraph" rotatedBoundingBox="1393,5800 1527,2780 1862,2794 1729,5815" alignmentLevel="1"/>
          </emma:interpretation>
        </emma:emma>
      </inkml:annotationXML>
      <inkml:traceGroup>
        <inkml:annotationXML>
          <emma:emma xmlns:emma="http://www.w3.org/2003/04/emma" version="1.0">
            <emma:interpretation id="{966F09CF-93AC-4810-BA77-A81803C69E0F}" emma:medium="tactile" emma:mode="ink">
              <msink:context xmlns:msink="http://schemas.microsoft.com/ink/2010/main" type="line" rotatedBoundingBox="1393,5800 1527,2780 1862,2794 1729,5815"/>
            </emma:interpretation>
          </emma:emma>
        </inkml:annotationXML>
        <inkml:traceGroup>
          <inkml:annotationXML>
            <emma:emma xmlns:emma="http://www.w3.org/2003/04/emma" version="1.0">
              <emma:interpretation id="{1BAC302B-EBA8-4681-8FD2-103F698B1F5D}" emma:medium="tactile" emma:mode="ink">
                <msink:context xmlns:msink="http://schemas.microsoft.com/ink/2010/main" type="inkWord" rotatedBoundingBox="1393,5800 1502,3345 1837,3360 1729,5815"/>
              </emma:interpretation>
              <emma:one-of disjunction-type="recognition" id="oneOf0">
                <emma:interpretation id="interp0" emma:lang="" emma:confidence="1">
                  <emma:literal/>
                </emma:interpretation>
              </emma:one-of>
            </emma:emma>
          </inkml:annotationXML>
          <inkml:trace contextRef="#ctx0" brushRef="#br0">-94-2006 1626 0,'0'0'-3'0</inkml:trace>
          <inkml:trace contextRef="#ctx0" brushRef="#br0" timeOffset="-21292.5">9 237 407 0,'2'3'123'15,"-2"2"28"-15,0 2-95 0,-2 1 21 16,1 2 1-16,-4-1 31 15,3 3 9-15,1-3 2 16,-1-2-26-16,2-2-1 16,3-10-32-16,2-13-13 15,3-10-20-15,9-14-8 16,-3-8-11-16,6-2-1 16,-6 3-2-16,1 9 0 15,-7 20-2-15,-2 9-3 16,-4 14 1-16,-4 20 3 15,-4 8-1-15,-7 19 1 16,-2 5 6-16,-1 9 5 16,2-8 1-16,4-2 6 0,7-23-1 15,1-12-2-15,7-14-6 16,3-20-2-16,2-9-5 16,3-15-1-16,0-6 2 15,-2-1-1-15,-5 9-2 16,1 9-1-16,-5 15-2 15,-2 13-2-15,0 10 1 0,-4 14 1 16,1 4-1-16,0 4 3 16,1-4-2-16,1-8-1 15,2-12-1-15,4-12-1 16,0-10 1-16,3-12 2 16,0-3 0-16,2-10 3 15,-2 6-1-15,-2 4 0 16,-2 8-1-16,-1 11-3 15,-5 12-1-15,1 8 2 16,-6 9 0-16,-1 17 0 16,0-4 2-16,0 1 0 15,3-11-1-15,3-4-1 16,4-16-1-16,4-7 4 16,1-8-9-16,8 8-365 15,-9-13 122-15</inkml:trace>
          <inkml:trace contextRef="#ctx0" brushRef="#br0" timeOffset="1098.9102">-78-1907 1630 0,'1'19'6'16,"3"7"-9"-16,1-3 8 16,-1 6-10-16,-2-4 10 15,5 9-11-15,-3 0 8 16,-4 3-8-16,0-1 10 0,-3 6-8 16,2-10 11-1,-1 12-8-15,0-5 11 0,2-2-5 16,0-3 9-16,-5 5-8 15,-1-11 9-15,-1 6-12 16,3 8 7-16,-3 5-11 16,2-1 7-16,4 9-9 15,-1-3 8-15,-3-4-9 16,4-1 9-16,-1 7-9 16,0-9 9-16,1 4-9 15,2-7 10-15,1-3-7 16,-2-3 9-16,2 1-9 15,-1-6 10-15,-1 6-10 16,-1 0 7-16,2 4-9 16,-1-2 10-16,-1 6-10 15,-1-9 10-15,0 0-9 0,1-10 8 16,-6 0-9-16,2-7 9 16,-3 5-10-16,3 2 10 15,-4 3-10-15,4-3 9 16,1 5-8-16,3-10 7 15,-2-3-5-15,3-6 10 16,-2-4-8-16,2-5 9 16,-2-2-6-16,4-1 8 15,0-1-10-15,1-2 10 0,2-9-7 16,0-1 6-16,-2-8-10 16,3-3 10-16,2-10-10 15,-4-3 8-15,-1-15-10 16,3-4 9-16,-1-17-11 15,-1 4 11-15,-3-3-10 16,4 6 4-16,-2-4-5 16,1 12 10-16,0-17-10 15,8-1 8-15,-1-13-3 16,0 3 2-16,-7-10-8 16,2 15 10-16,-4-8-10 15,-2 17 9-15,-2-7-8 16,9 16 8-16,-6-7-10 15,3 15 11-15,0-5-10 16,0 11 8-16,0 0-8 16,-4 9 9-16,5-4-10 15,-3 15 8-15,0-4-8 0,-4 9 9 16,2 1-10-16,-3 12 9 16,1 0-7-16,2 7 6 15,-3 3-9-15,3 2 8 16,-3-2-7-16,1 1 9 15,-1 5-9-15,1-2 10 0,-3 3-9 16,4 12 8-16,-3 3-10 16,1-6 9-16,-2 17-10 15,2 2 10-15,-2 13-10 16,-1 9 7-16,6 20-12 16,0-2 16-16,-2 22-9 15,-3-13 10-15,4 24-6 16,-4-7 12-16,-2 6-11 15,2-17 9-15,1 10-6 16,0-26 6-16,-1 0-10 16,5-13 8-16,0 5-9 15,0-15 4-15,-4 5-4 16,4-8 8-16,-2 4-10 16,-1-16 11-16,1-1-10 15,5-14 9-15,-1-1-9 16,-4-11 9-16,2 1-10 15,2-3 9-15,-2-1-8 16,2-2 7-16,4 12-40 0,2-7 137 16,-6 0-470-16,-4-5 166 15</inkml:trace>
        </inkml:traceGroup>
        <inkml:traceGroup>
          <inkml:annotationXML>
            <emma:emma xmlns:emma="http://www.w3.org/2003/04/emma" version="1.0">
              <emma:interpretation id="{92DB9A26-4B37-4020-9062-86CD38350138}" emma:medium="tactile" emma:mode="ink">
                <msink:context xmlns:msink="http://schemas.microsoft.com/ink/2010/main" type="inkWord" rotatedBoundingBox="1670,3250 1691,2787 1797,2792 1777,3255"/>
              </emma:interpretation>
              <emma:one-of disjunction-type="recognition" id="oneOf1">
                <emma:interpretation id="interp1" emma:lang="" emma:confidence="0">
                  <emma:literal>5</emma:literal>
                </emma:interpretation>
                <emma:interpretation id="interp2" emma:lang="" emma:confidence="0">
                  <emma:literal>E</emma:literal>
                </emma:interpretation>
                <emma:interpretation id="interp3" emma:lang="" emma:confidence="0">
                  <emma:literal>e</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28741.5664">121-2554 165 0,'-1'-8'141'0,"-1"1"1"16,4 1-24-16,-4-4 1 15,0 7-20-15,1-2 27 16,1 2-16-16,-2-1 11 16,1 3-25-16,1-1 4 15,-2-4-42-15,-1 12-11 16,0 1-27-16,-1 12 0 15,1 4-20-15,0 12 6 0,1-4-7 16,1 2 8-16,-1-4-7 16,2 2 6-16,2-7-7 15,-1-3 5-15,1 0-5 16,-2-5 7-16,1-4-7 16,1-3 7-16,-2-2-6 15,2 3 5-15,-1-4-6 16,-1 1 5-16,0 2-6 15,2 4 6-15,-2-5-6 0,0 5 6 16,0-1-7-16,2-6 8 16,-1-6-5-16,4-5 7 15,-2-6-4-15,7-18 7 16,3-8-6-16,2-15 4 16,-1-3-7-16,1-9 5 15,-7 11-7-15,2 6 5 16,-6 11-6-16,-2 13 6 15,-2 5-8-15,-2 25 4 16,-6 9-7-16,-1 21 4 16,-3 2-3-16,-1 25 6 15,-1-11-3-15,2 10 8 16,4-9-4-16,3-7 6 16,4-11-6-16,2-7 7 15,3-16-6-15,-1-10 8 16,-2-3-7-16,3-10 8 15,-3-6-7-15,1-7 4 0,-2 4-7 16,-2 1 5-16,-1-1-6 16,1 4 4-16,-1 9-5 15,2-4 4-15,-3-1-5 16,6 4 5-16,-2 1-6 16,2-7 5-16,1 1-5 15,0-2 6-15,-1-6-6 0,1 4 7 16,-1 1-5-16,-2 4 3 15,0 6-6-15,0 5 5 16,-2 2-7 0,2 12 4-16,-2-1-4 0,-4 18 5 15,1-3-3-15,0 11 6 16,0-9-5-16,4 1 6 16,1-15-4-16,1 1 6 15,1-17-6-15,1 0 8 16,0-5-4-16,2-11 5 15,2-4-6-15,1-4 4 16,-2-7-6-16,1-8 5 16,-1 7-6-16,-2-4 5 15,-1 10-5-15,-2 2 5 16,3 12-7-16,-3 6 5 16,1 4-6-16,0 2 5 0,1 3-6 15,-3-1 6 1,3 0-5-16,2-1 6 0,-4 3-5 15,1 2 5-15,-2 1-6 16,0 7 4-16,-6 7-5 16,-1 15 4-16,1 1-5 15,-1 10 9-15,4-5-157 0,6-9-168 16</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6:15.6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5B152C-22C1-4E85-8557-9D1985F80F31}" emma:medium="tactile" emma:mode="ink">
          <msink:context xmlns:msink="http://schemas.microsoft.com/ink/2010/main" type="inkDrawing" rotatedBoundingBox="14433,3678 14469,4960 14378,4963 14342,3680" semanticType="callout" shapeName="Other">
            <msink:sourceLink direction="to" ref="{D6E548FA-E229-48E9-8D94-7E5875EFA8FF}"/>
            <msink:sourceLink direction="to" ref="{7CAEE272-FAC6-412F-9226-FDA8D91D22CF}"/>
          </msink:context>
        </emma:interpretation>
      </emma:emma>
    </inkml:annotationXML>
    <inkml:trace contextRef="#ctx0" brushRef="#br0">14-2 565 0,'-5'-6'257'0,"5"12"-12"16,-3 1-126-16,6-1-93 16,-3 4-25-16,3 3 0 15,-5-10-3-15,6 5 2 16,-4-3 3-16,3 2-3 15,0-3-2-15,0 9-6 0,1 4-4 16,1 0 5-16,-5 6 3 16,1 2 5-16,2 2 9 15,-3 2 8-15,4-1-4 16,-3 14 0-16,1 3-4 16,-2 20 0-16,0-1-1 15,0 17 0-15,5-16-2 16,0 12 2-16,-1-20-2 15,5 2 0-15,-1-11-3 0,-3 3 0 16,-1-9 0-16,-2-2 2 16,-2-2-1-16,-3 4 3 15,-4-13 2-15,-2 7 15 16,2-1 1-16,-3-6 2 16,4 1 1-16,1-3-1 15,3-12-14-15,-2-5 6 16,2-2 2-16,2-12 11 15,-3 4 3-15,1-4 5 16,2 2-8-16,-2-6-7 16,1 1-12-16,1-14-4 15,-2-3-7-15,4-7 0 16,-1-5 1-16,-2-7 2 16,1 0-1-16,0-23-1 15,3-9 1-15,-3-24 1 0,3-6-4 16,2-10 0-16,-5 13-1 15,-3-1 0-15,3 26-1 16,0 10 1-16,-5 10 0 16,8 4 0-16,1 15 0 15,-8 9-1-15,1 8 1 16,3 15 1-16,-5 2-1 16,2 4 3-16,0 2-1 15,4-4 0-15,-1-4-2 0,2 8-1 16,-2 2-2-16,3 0-10 15,-1 5 1-15,-1 21-1 16,1 9 1-16,6 22 0 16,-5 15 12-16,-1 46 0 15,4-3 1-15,-2 14 2 16,-1-12 0-16,5-2-1 16,-3-48 1-16,0-11-3 15,-2-16 1-15,2-7 0 16,-3-14 0-16,-1-2 1 15,6-5-1-15,-4-9-4 16,-1-14-2-16,-2-14 1 16,0-5-1-16,-2-32 3 15,4-32 4-15,-2-41 2 16,-4 0-2-16,-1-14 2 0,-4 32-2 16,-4 28 0-1,0 48-1-15,9 21-7 0,-2 14 0 16,-2 18-2-16,3 9 1 15,0 9 2-15,-1 6 7 16,-1 16 0-16,4-9 2 16,3-2-2-16,0-3 0 15,2 4-8-15,2-9-16 0,3 12-118 16,-5 7-215-16,-20 4 17 16</inkml:trace>
  </inkml:traceGroup>
</inkml:ink>
</file>

<file path=ppt/ink/ink2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6:27.3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E548FA-E229-48E9-8D94-7E5875EFA8FF}" emma:medium="tactile" emma:mode="ink">
          <msink:context xmlns:msink="http://schemas.microsoft.com/ink/2010/main" type="inkDrawing" rotatedBoundingBox="14365,3337 14410,2792 14537,2803 14491,3348" shapeName="Other">
            <msink:destinationLink direction="to" ref="{FC5B152C-22C1-4E85-8557-9D1985F80F31}"/>
          </msink:context>
        </emma:interpretation>
      </emma:emma>
    </inkml:annotationXML>
    <inkml:trace contextRef="#ctx0" brushRef="#br0">32 0 213 0,'-8'28'76'16,"0"-4"15"-16,4 10-46 16,-4-3-3-16,8 11 6 15,-1-10 9-15,-2 16 13 16,1-13 2-16,5 4-1 15,-1-8-7-15,-1 1-9 16,1-12-14-16,0 1-13 16,-4-11 1-16,2-7 12 15,0-1 20-15,0-1 23 0,0-2 7 16,2-3-7-16,-4 3-13 16,7-9-28-16,-2-11-24 15,4-10-14-15,2-5 3 16,9-16-8-16,-6 2 5 15,2-3-7-15,-1 9 8 16,-5-6-8-16,-3 17 8 16,-2 10-11-16,-4 15 7 15,1 5-6-15,-5 6 7 0,-2 25-7 16,1-1 11-16,-2 17-8 16,1 11 7-16,-2 20-9 15,0-17 9-15,1 6-9 16,3-9 9-16,1-7-9 15,5-17 9-15,1-2-8 16,1-11 8-16,0-16-2 16,2-15 9-16,-3-16 1 15,4-20 0-15,1-19-6 16,-1-2 1-16,-6-4-8 16,4 9 0-16,-11 14-2 15,-1 21 6-15,0 12-9 16,3 15 6-16,-6 17-7 15,7 2 1-15,-2 9-1 0,1-1 9 16,3 5-6 0,2-8 7-16,-3 22-2 0,5-19 2 15,-2 15-9-15,-2 0 9 16,4 8-9-16,-1-20 8 16,-2 15-8-16,1-14 9 15,1-12-9-15,3-14 8 16,0-9-4-16,1-12 8 15,2-17-7-15,1-9 7 0,-3-14-7 16,3-1 4-16,0 0-7 16,-1 7 7-16,-6 20-8 15,1 9 6-15,-4 26-10 16,2 7 7-16,-1 21-7 16,1 10 7-16,3 35-6 15,2-5 9-15,-1 11-115 16,11-18-210-16</inkml:trace>
  </inkml:traceGroup>
</inkml:ink>
</file>

<file path=ppt/ink/ink2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7:05.3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836978-FC38-4E7D-9305-9726A7E64012}" emma:medium="tactile" emma:mode="ink">
          <msink:context xmlns:msink="http://schemas.microsoft.com/ink/2010/main" type="inkDrawing" rotatedBoundingBox="18879,6390 24322,6276 24327,6494 18884,6608" semanticType="callout" shapeName="Other">
            <msink:sourceLink direction="with" ref="{2A8FF069-4CB3-416F-B45D-3918C0287D55}"/>
            <msink:sourceLink direction="with" ref="{BBAA8995-5346-4283-AE35-F48040E6357C}"/>
          </msink:context>
        </emma:interpretation>
      </emma:emma>
    </inkml:annotationXML>
    <inkml:trace contextRef="#ctx0" brushRef="#br0">0 22 763 0,'-4'0'285'0,"0"0"17"16,3 2-185-16,4 1-87 15,5 0-17-15,2 0-11 16,6 4 0-16,0-2-1 15,7 0 1-15,-2-1-2 0,5 3 4 16,-2-1-1 0,4 3 2-16,-2-3-3 0,3 2 2 15,-3-3-2-15,3 1 0 16,-1-1-1-16,6 5 2 16,1-3-1-16,6-1 0 15,-2 1 0-15,8-1 1 16,-5-1-3-16,8 1 2 15,-3-2 0-15,10 0-1 16,-5 0 0-16,2-1 2 16,-7-1-3-16,5 4 1 15,-12-1 0-15,7 0-1 16,-1 1 1-16,2 1 0 16,-6-4 0-16,7 0 0 0,-7-1 0 15,7-2-1-15,-5-2 0 16,6-1 0-16,-6-2 0 15,4-1 2-15,-2-1 1 16,-1 1 0-16,-6-1 2 16,3 2 2-16,-8 5 3 15,2 0 3-15,-5 2 0 16,6 4 1-16,-3 1-1 16,8-1-5-16,-3 1-3 15,10-4-2-15,-4-1-1 0,7-4-3 16,-5 1 1-16,7-4 1 15,-10 1-2-15,4 0 2 16,-9 0-2-16,7-1 1 16,-12-1 0-16,3 1 1 15,-4-1-1-15,5-2 2 16,-7-1 0-16,8 3 0 16,-3 1-1-16,3 0 1 15,-5 4-1-15,6-1 0 16,-1 2-2-16,10 0 0 15,-7-2 1-15,12 1 0 16,-9-4-1-16,1-2 1 16,-8 1 0-16,0 1 0 15,-9 0-1-15,7 2 2 16,-7-2 0-16,2 3 0 0,-1-1 0 16,3 2 0-16,-6 1 0 15,8 1 0-15,-5-1-1 16,9 3 1-16,-3 1 0 15,8-4 1-15,0 0-3 16,6 0 1-16,-8-2-1 16,3-1 2-16,-4 1-3 15,-7 1 2-15,-8-1 0 0,8 4 0 16,-6-1 0-16,1 2 1 16,2 2 0-16,6 0 0 15,-6-3 0-15,4-1 1 16,-4-1-1-16,5-1 0 15,-4-3-1-15,4 3 1 16,-2-1-1-16,5 2 0 16,-7-1-1-16,6 1 1 15,-4 0-1-15,0-2 0 16,-5 0 1-16,7 1 0 16,-10-2-1-16,6-1 1 15,-1 1 1-15,10 0 0 16,-7 1-1-16,8 1 1 15,-2 1-1-15,4-2 2 16,-3-1-3-16,4-2 1 16,-1 0-2-16,3-5 0 0,-7 2 1 15,7 0 2-15,-11 3 0 16,0 0 2-16,-9 7 2 16,7 0 0-16,-11 1-1 15,6-3 1-15,4 3-3 16,1-1 0-16,-5-2 0 15,7 0-1-15,-7-2 0 16,-1 0 0-16,-4-1 0 0,2 0 0 16,-5-2 0-16,-2 3 1 15,-2 1-1-15,-4-1 6 16,-2 2 0-16,-5 3 6 16,1 1 2-16,1-1 4 15,-3 2-6-15,0 0-1 16,1-4-6-16,-3-1-1 15,-1 0-3-15,1 2 0 16,-1-2 0-16,-2 1 6 16,2-1 5-16,-4 0 15 15,2 0 8-15,-2 0 16 16,1-1-1-16,-4 1 5 16,0 1-12-16,-2-1-1 15,1 0-15-15,-2 0-4 16,3 2-11-16,0 0-4 15,-1-4-6-15,1 2-17 0,5 3-40 16,-2-3 343-16,1 13-737 16,-11-3 322-16</inkml:trace>
  </inkml:traceGroup>
</inkml:ink>
</file>

<file path=ppt/ink/ink2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7:10.1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D130C8-12AC-4B80-9552-B0531AFBD8FB}" emma:medium="tactile" emma:mode="ink">
          <msink:context xmlns:msink="http://schemas.microsoft.com/ink/2010/main" type="inkDrawing" rotatedBoundingBox="19074,7915 24226,7945 24225,8149 19073,8120" semanticType="callout" shapeName="Other">
            <msink:sourceLink direction="with" ref="{BDC82E83-CB23-4005-80D0-865894554F32}"/>
            <msink:sourceLink direction="with" ref="{96A3D7AD-1AD1-4167-BB04-1C5D4505B541}"/>
          </msink:context>
        </emma:interpretation>
      </emma:emma>
    </inkml:annotationXML>
    <inkml:trace contextRef="#ctx0" brushRef="#br0">-4 81 319 0,'-7'0'233'16,"11"-1"-48"-16,4-1-36 15,3 0-105-15,2 4 1 16,2 0-1-16,2 6 17 16,1 2 52 15,2 1-60-31,19 16-47 0,6-5 8 15,4-1-2-15,4-7 11 16,-20-15-4-16,7-11 7 16,-1 1-12-16,5 0 2 15,-5-2-13-15,5-2 4 16,-5 7-5-16,8 0 20 0,-5 5-5 16,3-4 7-16,-6 7-6 15,10-5 5-15,-9 4-20 16,11-8 5-16,-4 5-8 15,13-8 4-15,-7 3-6 0,10-3 6 16,-7-1-8-16,5 0 7 16,-9 3-5-16,3 1 5 15,-9 2-4-15,1 2 6 16,-12 7-6-16,12 0 6 16,-8 2-7-16,8 0 7 15,-3 2-7-15,6-6 5 16,-7 2-5-16,7-2 5 15,-8-2-4-15,7-1 3 16,-7 3-3-16,2 0 3 16,-7 3-4-16,5 0 7 15,-6 2-7-15,-2 0 5 16,-6-2-5-16,7 1 6 16,-4-3-8-16,6 3 6 15,1-1-3-15,5 2 4 16,-5-5-6-16,4 0 5 15,-6 3-3-15,4 2 2 0,-1 0-3 16,6 3 4 0,-4 1-4-16,8-2 4 0,-7-2-5 15,3 3 6-15,-7-6-6 16,2-2 7-16,-6 4-8 16,5-2 7-16,-2-2-6 15,7 2 6-15,-5 4-5 0,2-6 6 16,-4 5-7-1,2-2 7-15,-8-1-6 0,6 0 4 16,-5-1-4-16,7-1 5 16,-1 0-2-16,7 0 2 15,-1 0-5-15,-2-3 5 16,-6 1-6-16,3-1 1 16,-10 0-2-16,2 0 7 15,0 3-7-15,1 0 7 16,-1 0-5-16,3 3 5 15,-5 2-6-15,4-4 5 16,-3-1-4-16,4 0 4 16,-3-1-5-16,3-4 6 15,-3 3-5-15,0 1 4 16,-5-1-4-16,5-1 6 16,-4 4-6-16,1-4 4 15,-5 5-4-15,4-2 5 16,-4-4-6-16,-2 1 6 0,-3 3-6 15,9 0 7-15,-7 0-7 16,2 5 6-16,3 2-6 16,4-3 7-16,-6 1-7 15,6 0 6-15,-5-2-7 16,4-3 7-16,-4 4-6 16,4-8 6-16,-4 4-5 15,2-3 4-15,-3 3-4 16,1-6 5-16,-5 6-6 0,6 0 6 15,-2 3-4-15,2-1 4 16,0 2-7-16,2 0 7 16,-2-4-6-16,2-4 5 15,-7 4-4-15,4-3 5 16,-4 0-6-16,-4-2 6 16,3 5-6-16,4-5 6 15,-4 5-7-15,4-1 8 16,0 1-7-16,0 0 6 15,-1 0-6-15,1-2 6 16,0 0-7-16,1-1 6 16,-3 0-5-16,0-2 6 15,-3 0-4-15,-2 0 11 0,-4 2 2 16,-3-4 16-16,-2 6 0 16,-6-1 15-16,3 2-7 15,-6 2 11-15,2-2-12 16,0 0 4-16,0 0-13 15,-2 0 7-15,1 0-11 16,1 0 12-16,-2 0-7 16,2-2 5-16,-1 4-12 15,1-2-21-15,-4 3-63 16,-2 10-339-16,-4-5 76 0</inkml:trace>
  </inkml:traceGroup>
</inkml:ink>
</file>

<file path=ppt/ink/ink2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7:12.7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A8FF069-4CB3-416F-B45D-3918C0287D55}" emma:medium="tactile" emma:mode="ink">
          <msink:context xmlns:msink="http://schemas.microsoft.com/ink/2010/main" type="inkDrawing" rotatedBoundingBox="22747,6769 24080,6230 24377,6964 23044,7504" hotPoints="24026,6852 23457,7363 22737,7104 23307,6593" semanticType="enclosure" shapeName="Ellipse">
            <msink:destinationLink direction="with" ref="{C5836978-FC38-4E7D-9305-9726A7E64012}"/>
          </msink:context>
        </emma:interpretation>
      </emma:emma>
    </inkml:annotationXML>
    <inkml:trace contextRef="#ctx0" brushRef="#br0">1362 87 495 0,'-18'-1'333'0,"0"-3"-33"0,-3 6-93 15,-2 3-73-15,-3 1-45 16,2-1-37-16,-2 2-10 15,5-4-10-15,2-2-10 16,6-1-5-16,-5-1-9 16,6-1 2-16,-2-4-9 15,-1 1 7-15,-9-5-4 16,8 0 9-16,-7-1 0 16,-3 1 10-16,-8-1-1 15,5 1 4-15,-12 2-2 16,4 0 2-16,-2 0-8 15,5 3 0-15,-3 2-7 0,7 3-2 16,1-2-7-16,5 4 1 16,-4-4-5-16,6 4 4 15,-4-1-5-15,1 4 5 16,-1 0-4-16,4 5 4 16,-6 0-8-16,2 4 9 15,-3 6-7-15,3 1 6 16,-2 6-4-16,1 4 8 15,-2 5-8-15,1-5 6 16,-3-1-5-16,10-13 4 16,0 1 0-16,-20 20-5 15,3-12 5-15,-6 5-6 16,8-2 6-16,13-4-6 16,6-7 6-16,4 6-6 15,4-6 4-15,6 0-5 16,0-2 5-16,1-2-5 15,2-4 5-15,5 5-5 16,-3-6 5-16,8 4-5 16,-1 0 4-16,7 7-5 15,1-1 6-15,7 4-5 16,-1 0 5-16,3 3-5 16,-2-5 6-16,4 0-5 15,-7-3 5-15,5-2-6 16,-5-5 6-16,0 2-5 0,-5-5 6 15,3-1-6-15,-9-4 6 16,3 0-6-16,-6-3-1 16,1 2 0-16,-7-2 8 15,4-2-7-15,-3 2 8 16,3-3-1-16,-4 0-1 16,11 0-7-16,-1 1 8 15,-1-3-8-15,1 2 7 0,7 0-6 16,-3-1 7-1,1 1-8-15,5 0 7 0,5-2-7 16,-2-1 4-16,10-4-5 16,-1 0 6-16,-1-3-5 15,1 2 6-15,6-7-3 16,-9 5 3-16,8-2-3 16,-4 4 2-16,1 0-2 15,-2 4 5-15,3 7-6 16,-6-1 5-16,3-3-5 15,-4 3 6-15,5-4-7 16,-5-7 7-16,2 4-6 16,-5 2 5-16,3-1-6 15,-6 1 6-15,0-2-7 0,-6 0 3 16,3-4-6-16,-5 1 6 16,-1-7-6-16,-1-1 7 15,0-6-3-15,-3-2 7 16,-5-7-2-16,-7 5 8 15,-6-7-5-15,-7 3 8 16,-12 3-6-16,4 10 2 16,0 1-24-1,-32-27-38-15,-2 6-341 16,-30-2 83-16</inkml:trace>
  </inkml:traceGroup>
</inkml:ink>
</file>

<file path=ppt/ink/ink2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5:38.6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1B50DB-1404-4D20-B324-CF58B08C9EE4}" emma:medium="tactile" emma:mode="ink">
          <msink:context xmlns:msink="http://schemas.microsoft.com/ink/2010/main" type="inkDrawing" rotatedBoundingBox="14158,5821 14202,5221 14303,5228 14259,5829" shapeName="Other"/>
        </emma:interpretation>
      </emma:emma>
    </inkml:annotationXML>
    <inkml:trace contextRef="#ctx0" brushRef="#br0">20 83 232 0,'0'-12'185'0,"-2"-1"-26"16,4-3 4-16,-4 0-83 15,6 4 19-15,-1 4 6 16,-3 2 9-16,1 4-16 16,-2 12-10-16,-1 1-27 15,1 17-20-15,-1 6-16 16,0 13-10-16,4-5-1 0,-5 8-7 15,-1-9 3-15,4 9-7 16,-1-8 4-16,-2 9-6 16,1-9 4-16,0 2-6 15,1-14 7-15,-3-4-6 16,6-5 6-16,-2-6-3 16,0-7 5-16,0-1-6 15,2-4 7-15,-2-5-5 16,-2 2 4-16,2-1-5 15,0-3 5-15,0 6-6 16,2-5 5-16,3-9-3 16,-1-2 5-16,3-19-5 15,-1-10 4-15,4-16-8 16,1 4 6-16,1-8-4 16,-1 11 5-16,1 0-4 0,-3 20 6 15,-6 2-6-15,-1 16 5 16,1 1-7-16,-1 13 5 15,-7 1-6-15,0 8 7 16,0 8-8-16,-1 11 8 16,-2 4-6-16,3 11 6 15,3 4-8-15,1-4 7 16,2 0-7-16,3-8 6 16,-3-6-7-16,2-6 7 0,-1-8-6 15,-2-9 6-15,-2-2-8 16,2-4 7-16,0-4-6 15,2-2 6-15,0-14-7 16,3-2 9-16,-1-21-10 16,-2-7 8-16,4-5-4 15,3 1 7-15,-5 3-6 16,-2 17 8-16,1 6-8 16,-4 12 4-16,-3 11-11 15,0 10 8-15,4 8-6 16,-10 9 7-16,3 8-5 15,1 2 10-15,-1 2-8 16,1-1 5-16,6 2 11 16,2 4-358-16,-14 2 124 15</inkml:trace>
  </inkml:traceGroup>
</inkml:ink>
</file>

<file path=ppt/ink/ink2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6:16.7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AEE272-FAC6-412F-9226-FDA8D91D22CF}" emma:medium="tactile" emma:mode="ink">
          <msink:context xmlns:msink="http://schemas.microsoft.com/ink/2010/main" type="inkDrawing" rotatedBoundingBox="14185,5716 14264,5210 14352,5223 14273,5730" shapeName="Other">
            <msink:destinationLink direction="to" ref="{FC5B152C-22C1-4E85-8557-9D1985F80F31}"/>
          </msink:context>
        </emma:interpretation>
      </emma:emma>
    </inkml:annotationXML>
    <inkml:trace contextRef="#ctx0" brushRef="#br0">90 16 404 0,'1'-11'280'0,"1"1"-13"15,-5 7-84-15,1-2-43 16,-3 8-65-16,4 7-25 16,-3 4-33-16,1 9-8 15,0 11-7-15,-2 8 6 16,0-3 0-16,0 8 1 16,-1-3-1-16,1-3 1 15,2-6-1-15,-2 8-1 16,0-13-1-16,3-4 0 15,-3-5-1-15,2-3 3 16,0-11 3-16,3-1 9 16,-2-3 2-16,2-1 5 0,2-4-2 15,0 2-7-15,-6 0-10 16,4 0-5-16,2-3-6 16,3-3-3-16,1-6 3 15,7-7 4-15,2-7 2 16,1-11 1-16,-1 1 1 15,1-6 1-15,-5 6-4 0,-1 2 2 16,-8 10-2-16,1 6 9 16,-6 8 3-16,-4 7 1 15,-1 6-1-15,1 15-1 16,-1 1-8-16,-1 9-2 16,4 4-1-16,-2 9 1 15,2-4-1-15,1 1 2 16,5-3-1-16,-2-2-1 15,2-11 1-15,1-7 0 16,3-5-2-16,-5-5 1 16,1-4 0-16,1-2 0 15,3 1-1-15,-7-8 3 16,2-7 0-16,3-13 0 16,2-12-1-16,0-9 1 15,2-4-3-15,10-14 1 16,-5 9 0-16,-2 4-1 0,-1 7-1 15,-1 16 1-15,-9 17-1 16,2 7-2-16,3 12-1 16,-8 11 1-16,4 4-1 15,-6 17 0-15,-4 2 1 16,-6 16 4-16,5-3-1 16,-6 3 2-16,8-13 1 15,4 1-9-15,5-19 409 16,-12-13-761-16,-5-29 381 0</inkml:trace>
  </inkml:traceGroup>
</inkml:ink>
</file>

<file path=ppt/ink/ink2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6:07.8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7F30C4-985F-4DCB-9A1B-25553132C743}" emma:medium="tactile" emma:mode="ink">
          <msink:context xmlns:msink="http://schemas.microsoft.com/ink/2010/main" type="inkDrawing" rotatedBoundingBox="14203,5762 14247,5283 14353,5293 14308,5772" shapeName="Other"/>
        </emma:interpretation>
      </emma:emma>
    </inkml:annotationXML>
    <inkml:trace contextRef="#ctx0" brushRef="#br0">91 83 311 0,'2'-5'116'0,"-1"5"39"15,-2 0-39-15,-2 1-9 16,3 3 23-16,-5-3-5 16,0 2-16-16,2 5-36 15,-4 4-15-15,1 4-27 16,1 4-8-16,2 2-10 16,3-2-5-16,0-1 0 0,3-1-5 15,0-2 1-15,0 2-4 16,-1 2 3-16,4 1-4 15,-6 1-1-15,4 6-3 16,-4-7 6-16,0 8-3 16,-2-4 6-16,-1-3 5 15,-2-1 6-15,7 0-5 16,-2-6 2-16,3 1-3 16,2-6-2-16,1-2-5 15,-6-3 3-15,3 0 2 16,-1-7 5-16,-2-4-4 15,2-4 4-15,2-10-2 16,3-4-3-16,-1-8-5 16,4-2 4-16,0-13-3 15,-2 3 2-15,2-8-3 16,-4 5 4-16,-1 0-2 0,-3 11 2 16,3 9-3-16,-7 9 4 15,2 6-4-15,-2 4 3 16,1 2-3-16,-4 3 6 15,7 1-6-15,-2 2 4 16,-4 5-6-16,1 5 3 16,-5 7-7-16,-2 8 6 15,-1 10-3-15,3 1 4 16,0 3-2-16,6-8 5 16,-1 4-5-16,3-10 6 0,3 6-6 15,-1-5 4-15,-1 0-6 16,-1-10 8-16,2-5-4 15,-2-6 7-15,3-2 0 16,-5-3 5-16,2-5-8 16,0-1 3-16,4-14-6 15,2-4 2-15,4-12-6 16,0-1 7-16,1-7-6 16,-8 5 5-16,2 0-6 15,2 7 5-15,-9 6-5 16,4 8 5-16,-2 10-6 15,-4 6 3-15,0 7-6 16,0 10 6-16,-5 3-6 0,0 8 6 16,0 3-3-1,-1-3 7-15,5 3-8 0,-1-5 6 16,2 1-6-16,4-4 5 16,0 13-6-16,-1-8 5 15,1 13 38-15,-2 0-391 16,-19-2 146-16</inkml:trace>
  </inkml:traceGroup>
</inkml:ink>
</file>

<file path=ppt/ink/ink2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4:49.4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D09867-6F4F-49AB-834A-38C103ED3DC2}" emma:medium="tactile" emma:mode="ink">
          <msink:context xmlns:msink="http://schemas.microsoft.com/ink/2010/main" type="inkDrawing" rotatedBoundingBox="14770,6417 16783,6625 16709,7337 14696,7129" hotPoints="16998,6912 16028,7259 15057,6914 16027,6568" semanticType="enclosure" shapeName="Ellipse"/>
        </emma:interpretation>
      </emma:emma>
    </inkml:annotationXML>
    <inkml:trace contextRef="#ctx0" brushRef="#br0">422 1049 557 0,'-7'-3'154'0,"2"1"40"0,1-1-158 16,2 0-16-16,0 1-5 15,2 1 13-15,0 1 16 16,-1-2 32-16,-1 5 6 16,-6 0 10-16,0 2-12 15,-2 3-12-15,-1 2-29 16,-4 0-5-16,4 1-14 16,-5-1 3-16,1 0-7 15,-4-1 5-15,2-2-6 0,0 1 4 16,2-1-9-16,2-1 1 15,3-3-7-15,-3 2 3 16,5-2-6-16,-2 2 4 16,1 0-4-16,-6 3 4 15,4 4-3-15,-10 1 5 16,4 1-3-16,-2 1 4 16,1-4-3-16,7 2 2 15,4-5-4-15,-1 0 2 16,3 2-4-16,4-2 3 15,-6-5-5-15,2 7 4 16,0-3-2-16,1 2 2 16,-1 3-4-16,0 4 4 15,2-5-4-15,-4 9 2 0,4-4-4 16,1 2 6 0,2-5-5-16,2 6 5 0,1-6-4 15,0 0 6-15,1-1-4 16,0 2 5-16,3-4-3 15,3 4 4-15,1-1-6 16,4 7 4-16,1-7-7 16,3 6 5-16,-1-4-5 15,0 1 6-15,-2-1-5 0,-4 1 4 16,-3-3-6-16,3 2 7 16,-3-6-7-16,3 4 6 15,-3-5-6-15,8 0 6 16,-1 1-5-16,7-3 5 15,-1-4-5-15,6 1 5 16,-1-1 0-16,3-4-1 16,-8 2-2-16,4-3 3 15,-3 3-2-15,-3 0-1 16,-6 0 1-16,4 3 1 16,-2 3-2-16,2 1 1 15,1-1 0-15,6 6 2 16,-1-4-2-16,4-3 0 15,1 0 0-15,5-4 2 16,-5-6-3-16,2-1 4 16,-7-1-3-16,1 1 3 15,-12-1-5-15,-2 1 5 0,-1 6-5 16,-1-2 5-16,0 4-6 16,-1 3 6-16,6 1-5 15,-4 1 5-15,5 1-5 16,2-2 5-16,4 1-5 15,-1-7 3-15,3-2-3 16,3 2 3-16,-7-3-2 0,4-2 3 16,-4 0-4-16,-3 2 3 15,-4 1-2-15,1 1 2 16,-7 2-3-16,4 1 3 16,-2 1-3-16,2-3 3 15,1 2-1-15,4-2 3 16,1 0-1-16,7-5 3 15,1 2-3-15,4-2 1 16,1 0-3-16,3-3 0 16,-3-3-1-16,2 1 3 15,-5-3-4-15,-3 3 4 16,-4 2-4-16,-1 5 4 16,-5 1-5-16,3 2 6 15,1-1-6-15,1-3 6 16,-4 1-7-16,4-5 7 15,-2 0-6-15,7 0 6 0,-2-2-5 16,3 0 4-16,-1 0-5 16,3-2 4-16,-7 3-4 15,3-2 5-15,-5 1-5 16,3-3 4-16,-1 2-3 16,1-7 4-16,-4 0-5 15,2 2 4-15,-5 1-3 16,-2-1 6-16,-6 5-6 0,1 1 5 15,-6-1-2 1,0-1 3-16,-3 8-4 0,3-6 4 16,-3 0-4-16,1-1 5 15,1-1-6-15,-2-7 3 16,1 4-3-16,-3 2 3 16,0 0-5-16,-5-4 6 15,1 0-2-15,-8 4 9 16,1-3 0-16,-5 3 8 15,0 5-1-15,-6 2 5 16,-3 1-10-16,-2-5 4 16,-1 5-12-16,-2-3 3 15,4 2-8-15,-11-6 5 16,-2 4-8-16,-11-7 6 16,0 4-4-16,-13-5 4 0,8 5-4 15,-9-1 6-15,5 4-3 16,-8 3 5-16,15-1-5 15,-4 2 5-15,9 0-6 16,-8-1 3-16,6-2-6 16,-14 4 3-16,3 0-4 15,-8 0 4-15,10 1-3 16,-10-1 1-16,8-1-1 16,-8-5 0-16,7 2-21 15,-14-1-29-15,7 5-21 0,-18 17-337 16,5 12 76-16</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6:22.2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66183D-B3C7-4A7C-8E72-5FE8C1980450}" emma:medium="tactile" emma:mode="ink">
          <msink:context xmlns:msink="http://schemas.microsoft.com/ink/2010/main" type="inkDrawing" rotatedBoundingBox="739,6013 3806,5976 3807,6116 741,6152" shapeName="Other"/>
        </emma:interpretation>
      </emma:emma>
    </inkml:annotationXML>
    <inkml:trace contextRef="#ctx0" brushRef="#br0">-1 149 1166 0,'10'-7'360'0,"-8"6"52"16,6 1-321-16,8-5-57 15,5 2-34-15,13-1-1 16,10 0 2-16,16-3 0 15,3-1-1-15,20-7 0 16,-2 2 0-16,13-6 0 16,-6 0-1-16,19 1 1 15,-12 8-1-15,17-1 1 16,-3 6-2-16,19 5 1 0,-11 5 1 16,27 8 1-16,-11 4 2 15,20 4 5-15,-16-1-1 16,18 3 0-16,-22-9-2 15,16-6-1-15,-24-6-3 16,11-4 2-16,-24-7-1 16,0-3 1-16,-26-2 0 0,-12 2 0 15,-23 3 0-15,-8 4 2 16,-21 1-2-16,-8 4 1 16,-6 0-1-16,-1 2 3 15,-7-2-18-15,-10-13-413 16,-9-10 133-16</inkml:trace>
  </inkml:traceGroup>
</inkml:ink>
</file>

<file path=ppt/ink/ink2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7:13.8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AA8995-5346-4283-AE35-F48040E6357C}" emma:medium="tactile" emma:mode="ink">
          <msink:context xmlns:msink="http://schemas.microsoft.com/ink/2010/main" type="inkDrawing" rotatedBoundingBox="18925,6482 20083,6484 20082,7324 18924,7322" shapeName="Other">
            <msink:destinationLink direction="with" ref="{C5836978-FC38-4E7D-9305-9726A7E64012}"/>
          </msink:context>
        </emma:interpretation>
      </emma:emma>
    </inkml:annotationXML>
    <inkml:trace contextRef="#ctx0" brushRef="#br0">861 27 492 0,'-53'13'261'16,"1"3"4"-16,-3 2-89 15,4-2-53-15,1-5-10 0,10-6-38 16,-4-7-9 0,8-1-23-16,-1-2-15 0,6 2-13 15,-3 2-9-15,3-1 0 16,-1 4-5-16,6 1 5 16,-5 3-5-16,5 1 4 15,3 4-7-15,-4 0 6 16,-6 6-7-16,6 2 7 15,-1 7-7-15,1 0 8 0,4 8-10 16,5-5 7-16,5 13-6 16,3 4 4-16,7 11-4 15,6-5 7-15,12 9-5 16,1-11 5-16,17 4-6 16,1-13 5-16,11 2-7 15,-1-10 7-15,14-2-6 16,-6-12 6-16,11-3-4 15,-4-8 5-15,14-4-5 16,-7-9 5-16,12-5-6 16,-10-3 2-16,8-5 0 15,-14 0 6-15,-2-1-6 16,-11-4 5-16,-2-3-2 16,-13-1 1-16,3-11-6 15,-6-5 8-15,-5-19-6 0,-8 2 7 16,-7-13-3-16,-12 8 6 15,-12-5 8-15,-9 14 17 16,-13-1 9-16,-3 16 11 16,-9 2 7-16,-3 12-3 15,-13 6-8-15,3 8-5 16,-15 3-12-16,7 5-7 0,-3 10-15 16,9 3-5-1,4 8-11-15,16 4-4 16,3 12-51-16,14 9-26 15,17 17-342-15,10-6 58 0</inkml:trace>
  </inkml:traceGroup>
</inkml:ink>
</file>

<file path=ppt/ink/ink2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4:59.0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BCDC41-E072-447B-B045-749C21BA3D3C}" emma:medium="tactile" emma:mode="ink">
          <msink:context xmlns:msink="http://schemas.microsoft.com/ink/2010/main" type="inkDrawing" rotatedBoundingBox="14806,7343 16837,7221 16871,7791 14841,7913" hotPoints="16363,7035 16570,7556 15136,8125 14929,7604" semanticType="enclosure" shapeName="Rectangle"/>
        </emma:interpretation>
      </emma:emma>
    </inkml:annotationXML>
    <inkml:trace contextRef="#ctx0" brushRef="#br0">1627 186 1093 0,'-13'-2'303'0,"0"7"-214"0,7-3-65 16,4 1-6-16,4-2-11 15,-2 4-1-15,3 0-3 16,-3-3 7-16,0-2-1 16,0 1 4-16,-2 3 3 15,-1-6 5-15,3 2-3 0,2 0 2 16,-1-5-3-16,-2 8-3 15,2-8-6-15,-1 4-1 16,-5 1-4-16,4 1 1 16,1-9-2-16,-2 8 0 15,2-3-1-15,3-2 0 16,-4 0-2-16,1 2 1 16,1 2 0-16,-4-3 0 15,2-1 1-15,-3 1-1 16,3-6 0-16,-2-2 1 15,1 6 0-15,-3 0 4 16,5-4 1-16,2 3 0 16,-4 1-1-16,4-9 0 15,3 2-4-15,-1 2-1 16,0-4 1-16,-3 2 0 16,-1 5 0-16,-6 2 5 0,1 1 5 15,-5 3 5-15,-1 1 8 16,-2-1 6-16,1 0-8 15,-2-1-3-15,1-2-5 16,-2 2-9-16,2 0-3 16,-6 1 6-16,1 2 0 15,-3 2 4-15,1 1 2 16,-1 2 1-16,4 0-4 16,-3 0-1-16,2-2-5 0,-1 2-1 15,1-2-3-15,0-1 1 16,0-1-2-16,-3 2 2 15,3-1-2-15,-3 0 2 16,2 1-2-16,-6 0 1 16,6-1-1-16,-2-1 0 15,1 3-1-15,-2 1 0 16,1-1 0-16,-2 0 1 16,0 0 0-16,-3 3 0 15,7-2 0-15,-4-2 1 16,-4 2 0-16,-4-3-1 15,0-4 1-15,-15 0 4 16,4 4-1-16,-3-5 0 16,3 6 0-16,-5-1 2 0,11 4-6 15,-3-1 1-15,5 0-1 16,-2 1 2-16,2 1-2 16,-1-7 1-16,1 6 1 15,1 1-2-15,7-2 0 16,0 1 0-16,5 2-1 15,0-5 1-15,2 2-1 16,-6 2 1-16,6-1 0 16,-6 1 1-16,4-1-1 0,-3 2-2 15,5 2 0-15,-4-3-1 16,8 1 1-16,-3 0 0 16,7 0 2-16,3 2-1 15,1-1 1-15,4 9-1 16,0-3-1-16,5 4-1 15,-4-1 2-15,2 3 0 16,0-3 0-16,0 3 0 16,-2-1 3-16,4-3-1 15,-2 1 0-15,3-1 0 16,2 0-2-16,5 1 0 16,-4-2 0-16,7 2-1 15,2-2 0-15,4 1 0 16,1-3 2-16,3-1-1 15,-2-1 0-15,3-3-1 16,-5-1 1-16,1-1-1 16,1-1-1-16,2-1 0 0,-1-5 0 15,8-1 0-15,-1-1 0 16,6-3 3-16,-4 0 0 16,3 0 2-16,-5 1 0 15,6-1 1-15,-6 3-2 16,8-1 0-16,-5 3-2 15,9 0 1-15,-2 1-1 0,8 1 2 16,-6-2-2-16,7 2 1 16,-2-2 0-16,-7-2 0 15,-5-1-2-15,5 1 3 16,-7 1-1-16,-3-3 0 16,2 4 1-16,0-3 0 15,-5-2-2-15,0 0 2 16,0-1-1-16,3-1 0 15,-5 1 0-15,2-1 2 16,-2 3-2-16,4 0 1 16,-4 3-2-16,7 1 1 15,-5 0-1-15,10-4 0 16,-2 0-1-16,8-3 1 16,-8-1 0-16,3 0 0 15,-9 1 0-15,-2 4 1 16,-5 0 1-16,2 0 0 0,-10 1 0 15,8 2 0-15,-5-2-1 16,3 2 0-16,-2 0 1 16,9 0 1-16,-4-1-2 15,4 1 1-15,-1-2-1 16,1 1 1-16,-4 1-2 16,1-2 1-16,-2-1-6 15,0-2-5-15,-3 0-2 0,1-5 1 16,-4 2 1-16,-2-2 5 15,-5-1 4-15,-1 1 4 16,-4 4 0-16,-1-1 2 16,-2 2-1-16,0-1 2 15,-2 1-3-15,-3-6-1 16,0-2 0-16,-3-3 0 16,0-1-2-16,-10 0 3 15,2 2 0-15,-10-1 1 16,-3 3 1-16,-7-2 5 15,2 4 1-15,-8-2 9 16,1 3 4-16,-4 0 7 16,4 5-3-16,-4-3-4 15,8 5-8-15,-9-2-7 16,6 4-7-16,-7-1-3 16,0 8-1-16,-13-1-36 15,4 5-36-15,-13 21-346 0,-16 13 67 16</inkml:trace>
  </inkml:traceGroup>
</inkml:ink>
</file>

<file path=ppt/ink/ink2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7:15.0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A3D7AD-1AD1-4167-BB04-1C5D4505B541}" emma:medium="tactile" emma:mode="ink">
          <msink:context xmlns:msink="http://schemas.microsoft.com/ink/2010/main" type="inkDrawing" rotatedBoundingBox="18687,8087 20090,7788 20287,8717 18884,9015" semanticType="enclosure" shapeName="Other">
            <msink:destinationLink direction="with" ref="{B8D130C8-12AC-4B80-9552-B0531AFBD8FB}"/>
          </msink:context>
        </emma:interpretation>
      </emma:emma>
    </inkml:annotationXML>
    <inkml:trace contextRef="#ctx0" brushRef="#br0">1361 96 433 0,'-33'-9'405'0,"-1"2"-94"0,-5 2 4 15,5 0-240-15,-5 4-15 16,7-4-24-16,-2-2-3 15,6-1-8-15,-12-3 0 16,7-2-7-16,-15 0 3 16,-3 7-3-16,-17-1 2 15,10 7 0-15,-12 5 4 16,10 5-3-16,-3 4-1 16,11-1-4-16,2 5-4 15,7 0-6-15,1 0-2 16,13-4-2-1,0 1 0 1,-26 12-2-16,-4 4 0 16,4 2-1-16,0 1-1 0,26-13 0 15,0 21-2-15,6-1 0 16,0 11 0-16,10 1 2 16,3 9-1-16,9-14 1 15,6-1 0-15,8-9-1 16,11-3 0-16,7-5 0 15,16 0 1-15,3-4 1 16,13 4 2-16,-3-3-2 16,5-4 2-16,-8 0 0 0,5-2 0 15,-10-7-1-15,4-4 2 16,-5 0-2-16,7-7 0 16,-3 2-2-16,8-7 1 15,-3 1-1-15,7-11 1 16,-12-1 1-16,7-11-1 15,-14 1-1-15,-2-6 3 16,-11 0-2-16,3-7 1 16,-14 4 0-16,2-7 0 15,-5 1 0-15,0-7-2 16,-8 1 1-16,-1-9 3 16,-6-4 0-16,-3-1 2 15,-8 10 2-15,-9 6 10 16,-6 15 6-16,-10 6 8 15,-3 9 3-15,-12 1-3 0,3 1-9 16,-9 7-7-16,3 5-9 16,-14 4-4-16,12 4 1 15,-9 8-6-15,9-2-21 16,1 21 402-16,20 13-789 16,2 2 374-16</inkml:trace>
  </inkml:traceGroup>
</inkml:ink>
</file>

<file path=ppt/ink/ink2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7:16.2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C82E83-CB23-4005-80D0-865894554F32}" emma:medium="tactile" emma:mode="ink">
          <msink:context xmlns:msink="http://schemas.microsoft.com/ink/2010/main" type="inkDrawing" rotatedBoundingBox="23007,8006 24374,8075 24334,8878 22967,8809" hotPoints="24400,8496 23648,8839 22912,8462 23664,8119" semanticType="enclosure" shapeName="Ellipse">
            <msink:destinationLink direction="with" ref="{B8D130C8-12AC-4B80-9552-B0531AFBD8FB}"/>
          </msink:context>
        </emma:interpretation>
      </emma:emma>
    </inkml:annotationXML>
    <inkml:trace contextRef="#ctx0" brushRef="#br0">820 171 292 0,'-12'-8'104'0,"-4"1"84"15,1-4-44-15,1 3 52 16,-2-10 6-16,-2 5-10 0,-2-5-63 16,-4 2-38-16,0-4-52 15,-9 4-9-15,1 0-13 16,-10 5-1-16,3 2-4 15,-12 9-2-15,9 7-9 16,-10-1 3-16,8 7-1 16,1 5 1-16,4-5 2 15,-5 3 1-15,16 2-4 0,-4-3 0 16,3-4-2-16,6 9-2 16,8-4 0-16,-6 5 1 15,8 3-2-15,0 9 1 16,2 1 0-16,1 14 0 15,7 4 1-15,5 4 0 16,4-3 0-16,15 5 0 16,2-12 0-16,14-4-1 15,1-3 0-15,7-5 1 16,-8-5 0-16,9-6 1 16,-9-7 0-16,12-1 1 15,-4-2-2-15,12-8 1 16,-4 6-1-16,14-8-1 15,-5-6 0-15,11-4-1 16,-5-2 0-16,5-16 1 0,-10 3 1 16,8-8-1-16,-14-5 1 15,3-4 3-15,-10 6-1 16,-4-2 1-16,-9 9 2 16,-3 1-2-16,-11 6-1 15,-2-2 1-15,-5 3-2 16,-5 0 0-16,-1-1-1 15,0-2 0-15,0 1 0 0,-2-4 4 16,-2-4 3-16,-4-3 10 16,-9-4 6-16,-15-2 5 15,-9 7-2-15,-26 1-3 16,-8 10-7-16,-27 15-47 16,-9 21-50-16,-32 31-290 15,12 11 40-15</inkml:trace>
  </inkml:traceGroup>
</inkml:ink>
</file>

<file path=ppt/ink/ink2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7:47.3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BD6B13-2906-4BDC-B7E8-F5774AF270C0}" emma:medium="tactile" emma:mode="ink">
          <msink:context xmlns:msink="http://schemas.microsoft.com/ink/2010/main" type="inkDrawing" rotatedBoundingBox="31244,4883 31295,8621 31211,8622 31160,4884" semanticType="callout" shapeName="Other"/>
        </emma:interpretation>
      </emma:emma>
    </inkml:annotationXML>
    <inkml:trace contextRef="#ctx0" brushRef="#br0">79 0 766 0,'-11'5'235'0,"-9"18"38"16,5 11-192-16,2 10-61 15,4 3 1-15,2-7-7 16,2 1 4-16,5-4-7 15,4 5-1-15,1-3-5 16,1 11 9-16,0 2 0 16,-1 12 8-16,0 4-2 0,-2 24 5 15,-1-1-8 1,-2 24 2-16,0-3-8 0,0 3 11 16,0-14-7-16,0 11 3 15,3-18-5-15,-6 16 2 16,1-1-12-16,-1 6 4 15,3-15-7-15,-1 16 3 16,2-19-4-16,-1 5 4 16,3-11-4-16,-3 5 5 15,4-17-5-15,1-1 5 16,-1-10-5-16,1 3 4 16,-1-11-5-16,-1 4 6 15,-3-4-5-15,0 0 5 16,-2-5-4-16,1 5 5 15,-1-7-5-15,0-1 4 0,4-9-6 16,-2-6 6-16,2-10-6 16,-1-1 6-16,1-11-5 15,3 1 7-15,-4 0-5 16,4 9 6-16,-2 1-5 16,1 17 6-16,-6 5-4 15,2 13 6-15,0-7-6 16,0 2 7-16,-2-17-6 0,2 0 6 15,4-19-8-15,-1-2 7 16,-1-9-9-16,1-4 5 16,0-3-1-16,-3-9-18 15,-5-6 41-15,-21-21-389 16</inkml:trace>
  </inkml:traceGroup>
</inkml:ink>
</file>

<file path=ppt/ink/ink2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9:01.3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54D4F9-A20D-4276-8AF7-E31BCF5F922D}" emma:medium="tactile" emma:mode="ink">
          <msink:context xmlns:msink="http://schemas.microsoft.com/ink/2010/main" type="inkDrawing" rotatedBoundingBox="531,1920 1899,2459 1528,3401 160,2862" hotPoints="1579,2692 962,3309 344,2692 962,2074" semanticType="enclosure" shapeName="Circle"/>
        </emma:interpretation>
      </emma:emma>
    </inkml:annotationXML>
    <inkml:trace contextRef="#ctx0" brushRef="#br0">447-2 349 0,'-9'0'132'0,"-1"6"7"16,5-1-91-16,-8-5-25 16,8 2-2-16,2-1 45 15,-4 2 21-15,4 2 36 16,0-1 8-16,-7-3 4 16,1 4-40-16,-3-2-18 15,-1 2-35-15,-1-2-9 16,1 5-19-16,-4-3-5 15,1-5-4-15,-3-1 1 0,-1 7 0 16,-7-3 5-16,-1 2 0 16,-3 10 5-16,4 3-1 15,-2 0 0-15,6-2-3 16,3 7-1-16,4-2-4 16,3 5-2-16,3 0-1 0,2 8-2 15,2-2-1-15,3 10 1 16,3-6-1-1,1 8 0-15,2-2-1 0,4 13 1 16,3-14 0-16,4-1 1 16,3-4 0-16,5-2 0 15,4-11-1-15,11 11 1 16,2-2-1-16,17 2 0 16,-1-1-1-16,10 2-1 15,-1-6 1-15,11 4-1 16,-10-9 0-16,11-1 3 15,-6-10-1-15,5-7 0 16,-7-7-4-16,13-7 2 16,-18-7-2-16,8-8 0 15,-11 1 0-15,2-6 3 16,-18-4-2-16,4-1 0 0,-10 9 1 16,-3-4 1-16,-9-4 0 15,-1 4 3-15,-6 4 0 16,-6-21 0-16,-3 1 0 15,-8-8 7-15,-7-5 2 16,-13-14 9-16,-5 12 3 16,-17-10 7-16,1 12-1 15,-13-2 5-15,1 17-1 16,-18 0 5-16,7 16-6 0,-17 2-1 16,6 8-7-16,-10 7-8 15,16 8-8-15,-2-4-1 16,10 3-3-16,6 9-46 15,11-7-26-15,-1 3-339 16,6-8 60-16</inkml:trace>
  </inkml:traceGroup>
</inkml:ink>
</file>

<file path=ppt/ink/ink23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11:17.2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377E74-63FA-401F-A8D0-404C11971124}" emma:medium="tactile" emma:mode="ink">
          <msink:context xmlns:msink="http://schemas.microsoft.com/ink/2010/main" type="writingRegion" rotatedBoundingBox="33976,13459 33991,13459 33991,13474 33976,13474"/>
        </emma:interpretation>
      </emma:emma>
    </inkml:annotationXML>
    <inkml:traceGroup>
      <inkml:annotationXML>
        <emma:emma xmlns:emma="http://www.w3.org/2003/04/emma" version="1.0">
          <emma:interpretation id="{21782B33-D3CA-4A69-8385-7B6D525FCA3F}" emma:medium="tactile" emma:mode="ink">
            <msink:context xmlns:msink="http://schemas.microsoft.com/ink/2010/main" type="paragraph" rotatedBoundingBox="33976,13459 33991,13459 33991,13474 33976,13474" alignmentLevel="1"/>
          </emma:interpretation>
        </emma:emma>
      </inkml:annotationXML>
      <inkml:traceGroup>
        <inkml:annotationXML>
          <emma:emma xmlns:emma="http://www.w3.org/2003/04/emma" version="1.0">
            <emma:interpretation id="{42CD7A46-69A4-48A1-80EB-9653742B1709}" emma:medium="tactile" emma:mode="ink">
              <msink:context xmlns:msink="http://schemas.microsoft.com/ink/2010/main" type="line" rotatedBoundingBox="33976,13459 33991,13459 33991,13474 33976,13474"/>
            </emma:interpretation>
          </emma:emma>
        </inkml:annotationXML>
        <inkml:traceGroup>
          <inkml:annotationXML>
            <emma:emma xmlns:emma="http://www.w3.org/2003/04/emma" version="1.0">
              <emma:interpretation id="{4BCD5618-7309-445F-92FB-FF305469251B}" emma:medium="tactile" emma:mode="ink">
                <msink:context xmlns:msink="http://schemas.microsoft.com/ink/2010/main" type="inkWord" rotatedBoundingBox="33976,13459 33991,13459 33991,13474 33976,1347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0,'0'0'0,"0"0"0,0 0 0,0 0 0,0 0 16,0 0-16</inkml:trace>
        </inkml:traceGroup>
      </inkml:traceGroup>
    </inkml:traceGroup>
  </inkml:traceGroup>
</inkml:ink>
</file>

<file path=ppt/ink/ink2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2:10.404"/>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A5F256C8-7EBF-4DD2-9462-BFC15C95E0E9}" emma:medium="tactile" emma:mode="ink">
          <msink:context xmlns:msink="http://schemas.microsoft.com/ink/2010/main" type="inkDrawing" rotatedBoundingBox="7470,4043 15115,4206 15084,5671 7439,5508" hotPoints="15836,4891 10923,5277 6052,4528 10965,4142" semanticType="container" shapeName="Ellipse">
            <msink:destinationLink direction="with" ref="{A8F9B93D-1B33-46A1-AC71-0BE4DD1472E1}"/>
            <msink:destinationLink direction="with" ref="{9FC253F2-6CDB-499D-BCA7-4722C9BE99DE}"/>
          </msink:context>
        </emma:interpretation>
      </emma:emma>
    </inkml:annotationXML>
    <inkml:trace contextRef="#ctx0" brushRef="#br0">128 772 912 0,'-34'-22'635'0,"0"0"-540"0,27 14-40 15,-3 8-24-15,2 12-14 16,5-3-2-16,10-7-9 16,1 5 2-16,3-1-8 15,-1-6 3-15,3 10-5 16,0-2 5-16,0 3-6 16,-2-1 8-16,7 3-1 15,-4-7 11-15,-1 6 4 16,4-1 9-16,4 5-5 15,0 4 2-15,3-2-13 0,10 0-1 16,4-2-11 0,0-3 4-16,5-2-6 0,-3-1 6 15,2 1-6-15,-3-1 5 16,0-2-4-16,-3 0 4 16,6 8-5-16,-3-6 6 15,6-2-7-15,-1 0 6 0,2-4-6 16,-7-6 7-16,9-1-7 15,-4 3 8-15,5-4-6 16,-2 4 6-16,9 0-7 16,-7 4 5-16,10-3-5 15,-6 7 5-15,15-4-6 16,-6-6 6-16,3 0-7 16,-10 2 7-16,5-4-7 15,-13 0 8-15,8 4-7 16,-5-1 7-16,9-3-7 15,-4 3 7-15,8-1-7 16,-3 1 6-16,8-3-7 16,-6 4 5-16,4-8-5 15,-7-3 7-15,7-2-6 16,-9-2 9-16,10-1-8 16,-7 1 7-16,4 2-7 0,-8 5 5 15,5-3-5-15,-2 3 5 16,4 6-6-16,-11-1 7 15,6 5-6-15,-8-1 5 16,6-6-5-16,-11-1 6 16,8 1-8-16,-4-3 7 15,5-2-6-15,-6 9 7 16,6-6-8-16,-5 4 7 0,2-4-5 16,-4 3 5-1,0-3-6-15,-8 4 7 0,0 1-7 16,-8 4 7-16,5 6-6 15,-4-3 6-15,10-2-6 16,-1 3 5-16,4-1-7 16,-1-1 7-16,11-3-6 15,-6 2 5-15,13-1-4 16,-4-2 5-16,9-3-6 16,-12-2 7-16,10-2-7 15,-12-1 7-15,7-1-7 16,-8-1 7-16,8 5-8 15,-6 2 7-15,7 1-7 16,-6 2 7-16,13 2-6 16,-9 3 6-16,6-4-6 15,-12 1 7-15,9 0-7 0,-10-4 6 16,6-6-6-16,-6 3 7 16,13 0-8-16,-12 2 7 15,8 4-7-15,-5 8 7 16,11-5-6-16,-9 3 6 15,5-1-6-15,-9-2 8 16,6-4-9-16,-10-2 8 16,9 4-7-16,-6 1 7 15,7-3-8-15,-5 3 7 0,7 4-6 16,-7-7 7-16,7-2-7 16,-4 4 7-16,2-4-7 15,-8 4 6-15,6-4-6 16,-12 4 7-16,6-6-7 15,-7 1 7-15,10-2-8 16,-8 4 8-16,10-6-8 16,-7 7 7-16,9 5-5 15,-12-2 5-15,10-1-7 16,-10 3 8-16,1-5-8 16,-6-5 9-16,7-2-9 15,-10 1 8-15,8-1-8 16,-10 3 8-16,6-1-8 15,-6 6 7-15,2-2-6 16,-7-3 6-16,10 0-7 0,-9-1 5 16,3-7-5-16,-7 6 5 15,0-1-5-15,-6 3 8 16,-2-3-5-16,-5 4 7 16,-5-2-8-16,1 0 4 15,-3 2-8-15,1-5 8 16,-2 0-7-16,2 3 8 15,3-8-4-15,-7-3 9 16,3 3-7-16,-1-4 7 0,-4-4-7 16,0 8 7-16,-1 4-8 15,0-6 5-15,-1 5-11 16,3 0 6-16,-5-6-8 16,1-3 8-16,-2 1-5 15,-1-3 9-15,-4 5-5 16,6-4 8-16,-10 14-6 15,3-7 7-15,-2 1-7 16,-1-4 6-16,-3 10-6 16,5-4 6-16,-2 2-6 15,4 8 6-15,-2-2-7 16,-2-1 6-16,2-5-8 16,0-12 4-16,-1-4-4 15,1 22 8-15,0-14-5 16,2 18 10-16,-4 17-5 0,2-17 3 15,0-17-4-15,0 14 3 16,0-1-8-16,1-1 6 16,-6 3-5-16,2 0 3 15,-4 0-7-15,2-21 5 16,-6 3-5-16,2 13 6 16,-2-1-5-16,0 1 7 15,-6 3-5-15,4-1 3 0,-8 1-5 16,1 1 5-16,-2 2-10 15,-1 2 6-15,-5 6-3 16,2 12 8-16,2 8-6 16,4-6 11-16,-1-4-7 15,3-1 3-15,-2-34-9 16,-1 3 7-16,-7 13-7 16,1 1 7-16,-3-17-6 15,3 32 7-15,-4-11-5 16,5-5 5-16,-2-16-5 15,5 18 4-15,-3-19-5 16,7-1 4-16,-4 1-5 16,2 12 5-16,-4-2-10 15,6 1 7-15,-7-10-6 16,3 7 7-16,-2 3-5 16,2-2 10-16,-4 3-7 0,2 10 7 15,-4-8-9-15,-2-2 5 16,-6 2-5-16,6-1 7 15,-7 1-6-15,4 1 6 16,-3 4-6-16,3-5 5 16,-9 3-5-16,7 1 4 15,-4-1-8-15,4 0 6 16,-1-1-7-16,7-2 8 0,-14-4 2 16,4 2 1-16,-9-1-7 15,-1 1 7-15,-11 2-7 16,11 3-2-16,-8 0 2 15,7-2 7-15,-9 2-6 16,11 2 6-16,-8-6-4 16,9-2 4-16,-14-1-7 15,12-4 6-15,-15 0-6 16,9-1 6-16,-7 3-6 16,8 4 8-16,-10-5-8 15,11 5 5-15,-6 3-7 16,6-1 6-16,-11-3-6 15,7 14 6-15,-14-13-7 16,6-5 6-16,-7 4-9 16,11-1 5-16,-5-9-7 15,9 6 7-15,-11-1-4 0,9-4 9 16,-9-2-3 0,5 0 9-16,-9 4-3 0,13 10 9 15,-10-10-8-15,12 20 6 16,-7-3-11-16,6 1 3 15,-11-5-14-15,5 10 4 16,-9-8-11-16,5 4 10 16,-7-6-7-16,13-5 14 15,-11 15-4-15,14-7 13 0,-9-1-5 16,8 3 9-16,-10 8-4 16,12-12 7-16,-12 6-8 15,12 3 6-15,-7 6-10 16,14-3 5-16,-8 0-7 15,16-5 6-15,-7-3-9 16,7-5 8-16,-6 0-8 16,6-3 6-16,-9 6-8 15,5 3 8-15,-5-3-7 16,11-1 5-16,-7-2-4 16,8 2 6-16,-4-4-6 15,9 2 9-15,-3 0-4 16,11-2 7-16,-5-2-6 15,7 2 6-15,-6-3-8 16,6 4 7-16,-10-4-8 0,10 10 7 16,-3 1-7-16,6 4 7 15,-2 1-7-15,7 10 6 16,-3-6-8-16,5-9 5 16,-4 7-5-16,2-8 5 15,-4-3-6-15,4 3 7 16,-8 1-7-16,3-1 7 15,-3 1-7-15,4 4 7 16,3 0-5-16,6-4 11 0,-2 1-4 16,5 3 8-16,-4-1-8 15,0-4 5-15,3 7-11 16,4-1 6-16,2-5-10 16,4 14 7-16,-4-6-7 15,0-1 7-15,0 2-8 16,0 0 8-16,1-9-6 15,4 5 6-15,2 7-7 16,1 3 7-16,3 7-8 16,4-2 7-16,1 8-5 15,4-3 8-15,-1 0-7 16,4-2 7-16,0 0-7 16,4-6 7-16,-1 8-9 15,-1-2 9-15,-3 2-9 16,-2-1 9-16,-6-2-8 0,3-12 7 15,-3 0-7-15,1-6 7 16,-4-7-11-16,2 4-15 16,-5-2-403-16,-9-4 124 15</inkml:trace>
    <inkml:trace contextRef="#ctx0" brushRef="#br1" timeOffset="-56596.7892">6264 1309 451 0,'-4'-8'145'0,"8"6"32"16,7 12-128-16,7 6 16 16,5 9-18-16,17 9 9 15,-3 1-12-15,12 3 5 16,-4-6-24-16,9-11 14 16,-9-14-10-16,11-12 13 15,-11-11-6-15,10-14 9 16,-8 5-20-16,7-6 3 0,-9 3-17 15,5 2 2 1,-6 10-12-16,5 8 11 0,-10 6-9 16,1 10 14-16,-6 5-5 15,2 0 12-15,-10-1-11 16,3-3 10-16,-4-7-15 16,-1-5 8-16,-6-12-11 15,0-16 9-15,-9-6-8 0,-4-20 9 16,-6-1-8-16,-11-5 6 15,-6 7-8-15,-6 3 20 16,0 19 0-16,-7 0 16 16,2 14-2-16,-4 1 14 15,1 6-22-15,-6 0 1 16,8 3-18-16,-11-1 4 16,9-2-16-16,-9-8 6 15,1-4-10-15,-9-4 9 16,3 5-10-16,-9 8 7 15,3 17-8-15,1 20 10 16,2 17-9-16,-3 10 10 16,7 8-6-16,-6-3 9 15,11-6-9-15,-4-5 8 16,13-14-8-16,2-2-4 0,6-13-37 16,10-13-337-1,-8-10 93-15</inkml:trace>
  </inkml:traceGroup>
</inkml:ink>
</file>

<file path=ppt/ink/ink2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2:34.01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721EB2A-6915-4020-B3FA-E2944FC2618C}" emma:medium="tactile" emma:mode="ink">
          <msink:context xmlns:msink="http://schemas.microsoft.com/ink/2010/main" type="inkDrawing" rotatedBoundingBox="7471,14007 15224,14008 15223,14912 7470,14911" hotPoints="14532,13332 14674,13900 7992,15570 7850,15002" semanticType="enclosure" shapeName="Rectangle"/>
        </emma:interpretation>
      </emma:emma>
    </inkml:annotationXML>
    <inkml:trace contextRef="#ctx0" brushRef="#br0">3 737 843 0,'0'5'260'0,"6"5"40"15,1 3-223-15,9 3-55 0,10-1-12 47,-13-7-5-47,0 0-4 0,42 21 4 16,3-9-6-16,4-1 6 15,1 1 2-15,-32-22 8 16,6 4 4-16,-1 1 9 16,6-5-2-16,-3-4 1 15,8 4-7-15,-1-1-2 0,10-7-8 16,-5 4 3-16,7-6-5 15,-3 4 3-15,8-6-5 16,-11 2 3-16,15-4-6 16,-9 5 4-16,9-6-7 15,-7 4 3-15,13-3-5 16,-10 8 5-16,8-3-5 16,-9 1 5-16,8 2-5 15,-13 6 6-15,7-3-6 16,-7 4 5-16,10 1-3 15,-9 0 6-15,13-5-6 16,-11 3 7-16,10 2-6 16,-5-1 5-16,0 2-7 15,-5 3 7-15,8-3-8 16,-8 1 6-16,5-2-7 0,0-3 7 16,8-2-8-16,-10-3 7 15,15-5-5-15,-10 0 6 16,7-4-6-16,-14 1 7 15,12 2-7-15,-16 4 6 16,11 3-7-16,-5 7 6 16,10 2-7-16,-9 3 7 0,10 1-6 15,-7 4 6 1,1-2-5-16,-6-3 6 0,7 2-6 16,-9-3 7-16,10-4-6 15,-10-1 5-15,10-2-5 16,-7-2 6-16,7-3-6 15,-7 1 6-15,8 2-5 16,-11 2 5-16,4 1-6 16,-9 1 5-16,7 1-6 15,-9 1 6-15,7-1-7 16,-5 2 7-16,8 0-7 16,-12-1 6-16,7-1-5 15,-3 2 6-15,-1-1-7 16,-9 3 6-16,7 2-5 15,-10-1 6-15,2 5-7 16,1-2 7-16,3-2-6 16,-6 1 6-16,5-1-7 0,-3-4 7 15,4 0-5-15,-4-4 5 16,11-1-7-16,-11-2 8 16,11 2-7-16,-8-2 6 15,2 3-6-15,-10 1 6 16,13 4-6-16,-15-2 5 15,8 1-6-15,-4 0 6 16,4-1-6-16,-6-2 5 0,8 1-4 16,-6 1 5-1,7 4-6-15,-5 2 6 0,5 4-4 16,-6 0 5-16,7 4-7 16,-12-5 7-16,9-1-6 15,-6-2 6-15,6-4-7 16,-9-1 7-16,13-4-7 15,-9-3 8-15,8-4-7 16,-6 0 7-16,9 0-6 16,-6 2 5-16,7 2-6 15,-6 4 6-15,5 2-7 16,-6 3 7-16,1-1-6 16,-7 0 0-16,6 4-1 15,-11-7 7-15,4 3-8 16,-3-2 8-16,3 4 4 15,-10-1 1-15,7-1-3 16,-6-3 6-16,5-3-4 0,-8 1 2 16,6-3-7-16,-6 2 6 15,2 1-5-15,-4 1 4 16,1-3-4-16,0 3 4 16,1 1 0-16,-3-4 0 15,4 6-6-15,-4-2 5 16,1-3-7-16,-9 0 1 15,5 1-3-15,-8-5 8 0,0-1-7 16,-3 2 8-16,-1-4-7 16,0 0 7-16,0-3-8 15,-2 2 6-15,-1-5-6 16,-3 0 8-16,1-7-7 16,-6 3 7-16,-3-2-5 15,2 1 6-15,-3 0-4 16,-3 4 5-16,0 0-7 15,4 2 5-15,-2-1-8 16,2-1 3-16,4-2-7 16,-1-2 8-16,-3-3-11 15,0 1 6-15,-1 0-7 16,1 4 7-16,-5-2-7 16,4 9 11-16,-7 1-2 0,6 0 12 15,-4 4-5 1,1 7 7-16,-3-3-7 0,4 0 2 15,1-2-10-15,-2 1 5 16,5 0-10-16,3-3 8 16,-4 2-8-16,-1 2 7 15,-2-5-6-15,-4 0 8 16,-7 3-6-16,2-3 8 16,-6 3-7-16,0-2 7 0,-7 1-6 15,2 4 5-15,-7-3-5 16,5 2 5-16,-3 5-6 15,3-4 5-15,-3-6-7 16,-1 2 4-16,-4-4-6 16,3 0 7-16,-3-3-6 15,5 3 8-15,-7 6-7 16,7 0 7-16,-13 4-7 16,2 4 7-16,-7 5-8 15,7-2 9-15,-7 1-5 16,6-2 6-16,-4 9-7 15,5-7 7-15,-6 3-7 16,6-1 4-16,-5 0-5 16,7-10 8-16,-7 3-8 15,1-4 8-15,-6 2-7 16,2 2 6-16,-9 4-8 0,5-2 6 16,-3 3-7-16,10-5 7 15,-8-1-6-15,4-2 8 16,-1 1-7-16,3-1 8 15,-5 2-7-15,10 3 6 16,-8 3-6-16,2-5 6 16,-6 0-8-16,4-1 7 0,-11-2-7 15,9 0 6-15,-3 2-6 16,3-2 8-16,-5-2-7 16,14-1 8-16,-11-4-8 15,9 2 7-15,-8 2-7 16,4 2 7-16,-11-1-8 15,5 4 8-15,-6-6-8 16,7 1 6-16,-4-2-7 16,10-1 6-16,-9 3-6 15,12-2 9-15,-9 1-6 16,3 3 7-16,-8 1-7 16,11-7 6-16,-19 4-8 15,14 3 8-15,-7-2-8 16,7-2 7-16,-7 5-5 15,10 2 5-15,-7-7-5 16,13 4 6-16,-7-4-9 16,5 1 6-16,-7-5-10 0,6 0 6 15,-13-3-6-15,12-1 9 16,-9-7-4-16,12 2 9 16,-7 3-6-16,10 1 6 15,-10-2-7-15,12 6 6 16,-6 0-12-16,4 3 5 15,-11 4-7-15,8 6 8 16,-9-1-7-16,3 3 11 0,-1 1-5 16,8-4 7-16,-3 0-6 15,5 1 5-15,-6-6-5 16,6 2 6-16,-4 0-7 16,6-2 7-16,-2 2-7 15,5 2 6-15,-9 0-6 16,4-1 6-16,-6 4-6 15,3-2 6-15,-4 4-7 16,10-1 6-16,-6-1-5 16,11 0 5-16,-8 0-5 15,10-2 6-15,-9 4-6 16,11 1 6-16,-7-2-5 16,3-1 5-16,-5 5-6 15,6-7 6-15,-10 2-7 16,6-2 6-16,-4 7-7 15,2-7 6-15,-1 4-7 0,6-3 9 16,-5 11-6-16,7-8 6 16,-2-3-5-16,7 1 7 15,-4 3-7-15,4-6 7 16,-6 3-7-16,7 5 6 16,-1-7-7-16,3 0 7 15,-5 0-8-15,3 4 7 16,-8-2-7-16,5 0 7 15,-3-1-7-15,6-2 9 0,2-2-8 16,6 3 8-16,-5-1-5 16,7-5 6-16,0 4-8 15,3-2 6-15,2-6-7 16,6 9 6-16,-3-5-7 16,2 1 8-16,1-3-6 15,2 5 7-15,-2-5-7 16,4 5 7-16,1-1-8 15,-1 2 7-15,-1 1-8 16,1-2 7-16,-1-2-5 16,-3 1 5-16,-1-1-6 15,-2 4 8-15,-2 4-5 16,-2-3 6-16,-1 2-5 16,0 0 9-16,-3-7-9 0,3-2 5 15,-1 4-8-15,2 0 6 16,3 0-8-16,4 8 7 15,-3-5-7-15,3-5 8 16,-1 7-8-16,1 0 8 16,-1 0-8-16,3 3 6 15,-4 5-10-15,4-3 6 16,-1-2-6-16,-1-2 8 16,5 2-5-16,-5-3 11 15,2 5-6-15,0 0 7 0,-2 1-7 16,-1 0 6-16,6 6-12 15,-1-4 8-15,-4 9-6 16,7 1 7-16,-1 14-7 16,3 1 11-16,2 9-7 15,7-3 6-15,2 6-7 16,3-10 7-16,-1 3-4 16,-1-13 8-16,-1 0-4 15,-2-14 9-15,-2-5-8 16,1-3 5-16,-2-5-10 15,1-3 3-15,1 2-9 16,-4-2-5-16,5-10-58 16,-7-7-20-16,-13-31-338 15,-18-7 53-15</inkml:trace>
  </inkml:traceGroup>
</inkml:ink>
</file>

<file path=ppt/ink/ink2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2:46.34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1413E1B-B50F-4ED2-88C2-AB90188289B9}" emma:medium="tactile" emma:mode="ink">
          <msink:context xmlns:msink="http://schemas.microsoft.com/ink/2010/main" type="inkDrawing" rotatedBoundingBox="19204,4358 20068,13913 15377,14337 14513,4783" semanticType="connector" shapeName="Other"/>
        </emma:interpretation>
      </emma:emma>
    </inkml:annotationXML>
    <inkml:trace contextRef="#ctx0" brushRef="#br0">24-1 1042 0,'-11'7'267'0,"0"-9"80"15,9 4-306 1,2 1-9-16,3 2-22 0,7-2-5 16,5 5-2-16,2 3-2 15,6 2 0-15,1 0-1 16,1 4 0-16,1 0 0 16,-10 0 0-1,2 0 0-15,21 24 0 16,-4 0 1-16,1-1-1 15,0 2 1-15,-5-9-1 16,-5-7 0-16,8 9 2 16,1-2-2-16,12 6 1 15,-6-5 0-15,9 8 0 16,-1-5-1-16,6 13 0 16,-5-2-1-16,12 5 1 15,-9-9-1-15,7 9 1 0,-6-9 0 16,6 5 1-16,-8-5-2 15,10 11 4-15,-4-8 0 16,5 10 1-16,-4-6 1 16,7 11 2-16,-3 0-1 15,9 3-1-15,-9-5-1 16,8 13 0-16,-9-12-1 16,3 11 2-16,-4-1 0 15,9 13 1-15,-7-9-2 0,19 14 0 16,-9-11-2-16,9 10-1 15,-9-12-1-15,15 7 0 16,-10-12 1-16,8 15 1 16,-12-10 0-16,12 13-1 15,-14-9 0-15,9 17-1 16,-15-9-1-16,7 11 1 16,-8-9-1-16,11 18 2 15,-12-11 0-15,10-3 0 16,-4-15 0-16,13 14-1 15,-10-17 0-15,4 0 1 16,-7-3-2-16,0 5 1 16,-15-21 0-16,3 3 0 15,-9-15 1-15,1 2 1 0,-4-11 0 16,-6-7 4-16,-7-8 1 16,1-1 0-16,-10-10-1 15,-3 1 0-15,-8 3-2 16,-6-2-31-16,-10 15-348 15,-14 19 109-15</inkml:trace>
    <inkml:trace contextRef="#ctx0" brushRef="#br0" timeOffset="952.9594">-89 9642 831 0,'8'-34'342'16,"8"4"-3"-16,15-9-167 16,5-4-168-16,14-19-11 15,3 2-16-15,14-13-82 16,-4 0-54-16,10-13-9 16,-3 11 9-16,9-7 18 15,-10 9 85-15,15-20 89 16,-6 11 36-16,11-14 28 15,-3 3 5-15,13-22 5 16,-10 20-31-16,15-22-24 0,-7 5-28 16,18-28-8-16,-4 14-8 15,14-25-3-15,-5 12-2 16,16-20 0-16,-16 16-1 16,14-16 0-16,-15 21-1 15,12-16 1-15,-20 19-1 16,9-11 0-16,-20 20 1 0,15-28 0 15,-24 24-1-15,11-14 0 16,-16 22 0-16,7-6 9 16,-19 31 5-16,12-23 8 15,-14 19 1-15,4-9 1 16,-10 6-8-16,6-5-6 16,-17 25-7-16,2 4 2 15,-20 19 3-15,0 2 5 16,-9 17 5-16,-2 8 11 15,-8 8 2-15,-2 7 10 16,-8 11-1-16,-6 3 6 16,-2 5-10-16,-9 1-7 15,1 9-17-15,-5 6-49 16,7 4-26-16,4 6-328 16,2-8 60-16</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6:24.3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AD79BB-4539-4D74-B7F8-6477FB664E51}" emma:medium="tactile" emma:mode="ink">
          <msink:context xmlns:msink="http://schemas.microsoft.com/ink/2010/main" type="inkDrawing" rotatedBoundingBox="1021,9218 4535,9251 4533,9453 1019,9420" shapeName="Other"/>
        </emma:interpretation>
      </emma:emma>
    </inkml:annotationXML>
    <inkml:trace contextRef="#ctx0" brushRef="#br0">0 188 1051 0,'21'-15'231'16,"-1"-7"96"-16,9-6-306 15,7 7-15-15,14 3 1 16,2 5-1-16,18 0 1 16,-2 7-2-16,19 7 1 15,-2 1-4-15,17-1 1 16,-2 1-1-16,22-10 0 16,-12-7-1-16,17 1 0 15,-15 1-1-15,9 5 0 16,-15 8 1-16,17 11-1 15,-26 2 0-15,15 6 0 0,-13 4 0 16,16 2 2-16,-14-6 1 16,27 7-2-16,-16-8 5 15,10-2 8-15,-14-3-1 16,16-5 1-16,-17-3 2 16,18-8-7-16,-20-5-7 15,5-10 1-15,-19 3-1 16,-2-9 0-16,-27 8 2 0,0 1-1 15,-22 5 0-15,-7 4 1 16,-16 4 5-16,-5 1 26 16,-9 1 7-16,-3-2 6 15,-5 0 0-15,-5 1-56 16,-3 4-382-16,-14-1 95 16</inkml:trace>
  </inkml:traceGroup>
</inkml:ink>
</file>

<file path=ppt/ink/ink2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2:49.17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DD90338-7A53-49A0-8D4A-CCCFFD987AB3}" emma:medium="tactile" emma:mode="ink">
          <msink:context xmlns:msink="http://schemas.microsoft.com/ink/2010/main" type="writingRegion" rotatedBoundingBox="19802,5787 32070,1765 34246,8401 21978,12423"/>
        </emma:interpretation>
      </emma:emma>
    </inkml:annotationXML>
    <inkml:traceGroup>
      <inkml:annotationXML>
        <emma:emma xmlns:emma="http://www.w3.org/2003/04/emma" version="1.0">
          <emma:interpretation id="{0BC2B649-8088-4E2D-929C-6757B6A113F2}" emma:medium="tactile" emma:mode="ink">
            <msink:context xmlns:msink="http://schemas.microsoft.com/ink/2010/main" type="paragraph" rotatedBoundingBox="19802,5787 31759,1867 32227,3296 20270,7216" alignmentLevel="1"/>
          </emma:interpretation>
        </emma:emma>
      </inkml:annotationXML>
      <inkml:traceGroup>
        <inkml:annotationXML>
          <emma:emma xmlns:emma="http://www.w3.org/2003/04/emma" version="1.0">
            <emma:interpretation id="{D106D960-5BA9-41AD-BF50-CB4ABF755529}" emma:medium="tactile" emma:mode="ink">
              <msink:context xmlns:msink="http://schemas.microsoft.com/ink/2010/main" type="inkBullet" rotatedBoundingBox="19943,6218 20798,5938 21121,6922 20266,7203"/>
            </emma:interpretation>
          </emma:emma>
        </inkml:annotationXML>
        <inkml:trace contextRef="#ctx0" brushRef="#br0">16 520 1189 0,'-20'-48'288'0,"19"4"97"15,15-13-329-15,12 0-40 16,21-4 5-16,7 7-13 15,21-7 5-15,2 10-13 16,16 11 7-16,-10 7-12 16,9 16 6-16,-22 20-10 15,0 18 2-15,-19 10-9 16,0 16 9-16,-22 1-9 0,0 12 17 16,-13-1-3-16,-3 12 12 15,-9-3-5-15,-4 18 15 16,-5-1-7-16,-10 5 17 15,-6-8-6-15,-8 5 25 16,-5-17-6-16,-15-10 18 16,2-11-17-16,-16-12 7 15,1-18-21-15,-9-19-43 16,9-14-77-16,4-7-370 16,16-4 59-16</inkml:trace>
        <inkml:trace contextRef="#ctx0" brushRef="#br0" timeOffset="-318.1074">679 297 1223 0,'-6'1'271'0,"-1"20"109"15,2 10-362-15,2 19-8 16,0 9-11-16,6 12 9 16,4-6-5-16,12 8 8 15,4-15-12-15,8 6 10 16,-5-14-6-16,-2-5-47 16,-9-14-117-16,-4 3-224 15,-8-16-16-15</inkml:trace>
      </inkml:traceGroup>
      <inkml:traceGroup>
        <inkml:annotationXML>
          <emma:emma xmlns:emma="http://www.w3.org/2003/04/emma" version="1.0">
            <emma:interpretation id="{920CA03F-1230-4B5B-B996-282472324F58}" emma:medium="tactile" emma:mode="ink">
              <msink:context xmlns:msink="http://schemas.microsoft.com/ink/2010/main" type="line" rotatedBoundingBox="20893,5429 31759,1867 32227,3296 21361,6858"/>
            </emma:interpretation>
          </emma:emma>
        </inkml:annotationXML>
        <inkml:traceGroup>
          <inkml:annotationXML>
            <emma:emma xmlns:emma="http://www.w3.org/2003/04/emma" version="1.0">
              <emma:interpretation id="{B8D40E89-0F7F-45D1-A0CD-DFAFFDB95B38}" emma:medium="tactile" emma:mode="ink">
                <msink:context xmlns:msink="http://schemas.microsoft.com/ink/2010/main" type="inkWord" rotatedBoundingBox="20937,5565 25075,4209 25450,5352 21312,6709"/>
              </emma:interpretation>
              <emma:one-of disjunction-type="recognition" id="oneOf0">
                <emma:interpretation id="interp0" emma:lang="" emma:confidence="1">
                  <emma:literal/>
                </emma:interpretation>
              </emma:one-of>
            </emma:emma>
          </inkml:annotationXML>
          <inkml:trace contextRef="#ctx0" brushRef="#br0" timeOffset="838.2488">1249 436 502 0,'-15'-5'459'16,"9"4"-86"-16,-3-1-14 15,11 0-230-15,-2 2-22 16,8-1-58-16,0-6-6 16,7-2-26-16,1-9 8 15,7-8-17-15,3-10 8 16,-10-3-12-16,-5-6 10 15,-7 11-10-15,-17 0 8 16,-5 13-13-16,-3 8 1 0,4 14-14 16,-2 22 8-16,3 16-10 15,3 27 8-15,3 11-1 16,8 10 15-16,7-12-9 16,12-1 14-16,5-27-9 15,14-16 15-15,-2-26-8 16,16-41 18-16,1-25-11 15,5-35 12-15,-9-5-10 0,-8-15 5 16,-18 26-7-16,-19 8-1 16,-13 35-13-16,-7 19 7 15,-3 27-12-15,0 28-7 16,8 17 0-16,1 19 13 16,6 0-9-16,4 6 18 15,7-21-2-15,6-6 15 16,10-24-13-16,12-18 19 15,3-26-13-15,11-22 9 16,0-9-12-16,-5-15 11 16,-13 4-19-16,-8 10 8 15,-11 19-15-15,-7 11 2 16,-5 24-15-16,2 23 11 16,4 12-13-16,5 13 12 15,4 3-4-15,7 5 13 16,3-12-12-16,6-7 11 0,-2-20-12 15,9-17 14-15,-2-20-10 16,0-25-68-16,-6-17-64 16,-1-12-341-16,-9 0 14 15</inkml:trace>
          <inkml:trace contextRef="#ctx0" brushRef="#br0" timeOffset="1204.43">1996-621 1119 0,'2'37'264'0,"1"20"120"16,7 11-335-16,6 13-3 16,4-10-15-16,15 15-2 15,4-21-29-15,15 3 9 16,1-17-8-16,5-3 9 16,-8-7-10-16,-3-7 11 15,-17-13-7-15,-8-2 8 16,-17-9-8-16,-15-15 13 15,-15 0-11-15,-19-14 7 16,-10-10-9-16,-19-15-5 16,2 2-12-16,1-7 7 15,15 13-6-15,7 7 20 16,24 16 6-16,7 5 7 0,12 6-10 16,6 4 4-1,7 0-22-15,8-1 4 0,3-1-6 16,16-6 7-16,2-7-30 15,18-8 26-15,1-4-400 16,12-2 112-16</inkml:trace>
          <inkml:trace contextRef="#ctx0" brushRef="#br0" timeOffset="1510.5597">2597-446 1117 0,'-15'5'302'0,"-5"16"82"15,-2 5-327-15,-9 16-14 16,-3 0-30-16,5 3 5 15,3-7-12-15,6-7 7 16,15-15-13-16,7-3 5 16,9-13-7-16,9-10-9 15,11-5-20-15,1-6-7 16,7 0-13-16,2 3-2 16,-1 10 7-16,1 5 18 15,-4 8 7-15,-1 8 6 16,-9 0-5-16,-9 11 21 15,-15 2 12-15,-8 8 55 16,-9-3 22-16,-10 11 53 0,-7-6-14 16,-5-2-4-16,2-5-54 15,-2-1-12-15,4-14-49 16,-4-10-47-16,10-8-77 16,7-14-356-16,9-9 46 15</inkml:trace>
          <inkml:trace contextRef="#ctx0" brushRef="#br0" timeOffset="2017.289">3043-537 1076 0,'-22'8'274'0,"-13"12"87"16,-3 12-315-16,1 20 15 15,6 0-15-15,7 3 15 16,14-5-9-16,17-1 3 15,12-18-26-15,15-9-3 16,7-10-21-16,14-24 11 16,-1-15-7-16,4-23 11 15,-6-9-8-15,-5-17 9 16,-20-4-14-16,-12-17 8 16,-15 8-14-16,-24-10 3 15,-18 13-22-15,-15 16 0 16,-3 26-9-16,-7 18 7 15,17 28-1-15,5 26 11 0,12 15 1 16,6 16 15-16,10 1-4 16,8-2 10-16,12-19-3 15,10-6 8-15,6-19-15 16,12-9 7-16,3-7-8 16,16-9 9-16,2-3-8 15,10-4-8-15,-5 0-15 16,3 10 2-16,-16 14-12 0,-2 19 4 15,-16 12 6-15,-4 16 14 16,-10 4-5-16,-4 3 17 16,-7-6 0-16,1-6 13 15,0-17-10-15,4-10 13 16,7-14-10-16,8-19-56 16,2-10-192-16,5-9-174 15,-6-23-67-15</inkml:trace>
          <inkml:trace contextRef="#ctx0" brushRef="#br0" timeOffset="2223.3463">3386-1087 1018 0,'-11'47'282'0,"8"20"87"15,6-6-303-15,10-1-6 0,6-9-31 16,14-1-4-1,4-14-23-15,17-1 9 0,-2-6-8 16,4-3-8-16,-4-9-22 16,-1-3-343-16,-21-2 92 15</inkml:trace>
          <inkml:trace contextRef="#ctx0" brushRef="#br0" timeOffset="2541.8258">3920-824 900 0,'-16'16'333'16,"-10"10"20"-16,-7 13-203 16,7 0-125-16,2 3 5 15,8-10-20-15,13-4 7 16,16-10-10-16,9-13 10 16,8-12-13-16,12-19 7 15,-5-6-6-15,5-20-1 16,-3 7-16-16,2-4 6 15,-12 18-11-15,0 7 1 16,-8 19-1-16,-5 11 13 16,-6 12-7-16,8 8 12 15,-2 2 2-15,5-1 18 16,4-10-4-16,9-14 12 16,-2-15-10-16,12-17 8 0,0-11-15 15,9-17-37-15,-6-3-83 16,8 3-274-16,-8 8 25 15</inkml:trace>
          <inkml:trace contextRef="#ctx0" brushRef="#br0" timeOffset="2920.4927">4749-1173 580 0,'-5'5'375'0,"-3"6"-52"16,0-4-148-16,-8-2-52 15,3 3-98-15,-5 8 9 16,5-6-7-16,5 3 20 15,4 0-9-15,6 8 10 16,3-10-23-16,3-3 5 16,3-3-19-16,14-18 10 15,5-13-10-15,14-14 11 16,2-7-17-16,7-13 5 16,-7 6-14-16,2-9 5 15,-14-23-9-15,-8-16 8 16,-16 6-7-16,-10 10 7 15,-15 13-5-15,-9 57 6 16,-3 35-4-16,-6 53 20 16,6 2 9-16,2 25 27 0,12-13-3 15,10-6 12-15,16-37-22 16,13 0-2-16,8-17-28 16,20-4 4-16,6-17-68 15,21-7-385 1,-4-14 108-16</inkml:trace>
        </inkml:traceGroup>
        <inkml:traceGroup>
          <inkml:annotationXML>
            <emma:emma xmlns:emma="http://www.w3.org/2003/04/emma" version="1.0">
              <emma:interpretation id="{423CC2C5-CCF3-456B-B1D0-803ECB486F58}" emma:medium="tactile" emma:mode="ink">
                <msink:context xmlns:msink="http://schemas.microsoft.com/ink/2010/main" type="inkWord" rotatedBoundingBox="25881,3794 27082,3400 27395,4355 26194,4748"/>
              </emma:interpretation>
              <emma:one-of disjunction-type="recognition" id="oneOf1">
                <emma:interpretation id="interp1" emma:lang="" emma:confidence="1">
                  <emma:literal/>
                </emma:interpretation>
              </emma:one-of>
            </emma:emma>
          </inkml:annotationXML>
          <inkml:trace contextRef="#ctx0" brushRef="#br0" timeOffset="3651.8852">6027-1784 1089 0,'-10'-39'367'16,"15"31"25"-16,-2 24-293 0,9 24-62 16,-1 41-37-16,2 10-11 15,3-5 20-15,10-6-1 16,3-17-15-16,7-29-389 16,0-29 126-16</inkml:trace>
          <inkml:trace contextRef="#ctx0" brushRef="#br0" timeOffset="3807.987">5912-2211 1116 0,'-3'-5'346'16,"-14"13"52"-16,9 25-282 0,5-1-110 16,9 1-9-16,7-6 9 15,17-11-17-15,10-6-20 16,15-8-19-16,4-12-346 15,9 0 83-15</inkml:trace>
          <inkml:trace contextRef="#ctx0" brushRef="#br0" timeOffset="4109.9048">6381-2115 863 0,'-10'16'308'16,"-8"8"34"-16,-1 6-225 0,-3 2-27 16,8-6-31-1,7 0-17-15,12-2-3 0,16-14-14 16,12-10-9-16,9-7-7 15,5-6 9-15,8-13-9 16,-3 14 6-16,-3 0-15 16,-6 7-4-16,6 12-16 15,-12 4 7-15,-6 12-13 16,-6 8 14-16,-16 21 0 16,-14-1 15-16,-12 50 15 15,-3-17 24-15,-3-1 5 16,-1-25 15-16,5-2-12 15,4-51-7-15,-1-10-20 16,8-36-34-16,9-43 398 0,11-18-816 16,18-35 379-16</inkml:trace>
          <inkml:trace contextRef="#ctx0" brushRef="#br0" timeOffset="4422.6831">6872-2565 1047 0,'-2'25'230'15,"-1"20"99"-15,6-6-303 16,9 15-8-16,7 1 1 16,12 10-7-16,11-13 4 0,13 6-11 15,-1-9 7-15,4-4-9 16,-14-12 8-16,-7-3-10 16,-14-13 9-16,-15-3-10 15,-14-6 12-15,-14-5-6 16,-11-12 9-16,-17-6 1 15,-4-4 11-15,-13-12-9 32,8 0 4-32,4 0 7 0,19 4 8 0,13-4-3 15,19 16 5-15,20-7-10 16,14 4-8-16,20 6-15 16,10 4-57-16,19-5-362 15</inkml:trace>
        </inkml:traceGroup>
        <inkml:traceGroup>
          <inkml:annotationXML>
            <emma:emma xmlns:emma="http://www.w3.org/2003/04/emma" version="1.0">
              <emma:interpretation id="{A1E5155B-0B3C-40A7-87D4-009F7A15E0D5}" emma:medium="tactile" emma:mode="ink">
                <msink:context xmlns:msink="http://schemas.microsoft.com/ink/2010/main" type="inkWord" rotatedBoundingBox="27691,3554 29921,2823 30171,3585 27941,4317"/>
              </emma:interpretation>
              <emma:one-of disjunction-type="recognition" id="oneOf2">
                <emma:interpretation id="interp2" emma:lang="" emma:confidence="1">
                  <emma:literal/>
                </emma:interpretation>
              </emma:one-of>
            </emma:emma>
          </inkml:annotationXML>
          <inkml:trace contextRef="#ctx0" brushRef="#br0" timeOffset="5083.5165">7689-2360 1096 0,'2'-13'292'0,"0"10"69"16,3 16-311-16,3 13-35 16,1 11-18-16,6 12 0 15,0 2 8 1,4 3-6-16,4-9 12 0,8-9-6 16,-1-16 9-16,11-12 2 15,-2-18 16-15,6-23-6 0,-6-1 8 16,3-24-9-16,-16-2 0 15,-9 2-14-15,-17 17 3 16,1 0-13-16,-11 29 5 16,-1 15-17-16,13 13-8 15,-2 15 2-15,-2 4 9 16,9 11-7-16,2-2 15 16,1-5 9-16,10-12 1 15,10-9-7-15,1-15 23 0,13-24 4 16,0-10 9-16,8-21-7 15,-7-8 8-15,0-8-20 16,-14 15-4-16,-5 6-11 16,-14 14 6-16,-6 17-21 15,-6 13 8-15,0 22-11 16,2 6 6-16,7 22-9 16,1 3 17-16,5 10-8 15,3-15 9-15,3-4-6 16,1-17 11-16,6-9-7 15,-4-17 12-15,6-17-5 16,-9-10-18-16,-5-15-319 16,-8-8-101-16,-18-21-100 15</inkml:trace>
          <inkml:trace contextRef="#ctx0" brushRef="#br0" timeOffset="5214.6905">8526-2753 561 0,'15'21'120'15,"16"-1"55"-15,5-6-171 16,14-5-175-16,3-11 58 16</inkml:trace>
          <inkml:trace contextRef="#ctx0" brushRef="#br0" timeOffset="5903.5682">8955-2728 683 0,'-38'58'328'0,"3"9"16"16,9-9-186-16,14 4-18 16,16-19-60-16,17-4-44 15,11-8-19-15,14-7-15 16,2-14 7-16,14-11-5 16,-7-19 8-16,11-14-4 15,-10-2 10-15,-3-22-10 16,-16-5 6-16,-7-12-11 15,-24-8 1-15,-8 1-30 16,-4 25 2-16,-5 16-12 0,-6 23 8 16,-5 48-4-16,1 13 27 15,-4 26-1-15,3 5 17 16,15 9-4-16,17-31 12 16,11 1-7-16,5-19 7 15,10-4-12-15,2-11 3 16,11-3-9-16,0-17 8 15,12-20-6-15,-1-9 10 16,4-18-6-16,-11-12 7 16,4-23-7-16,-15-5 6 0,-1-12-7 15,-10 14 20-15,-4 5 4 16,-9 27 8-16,-8 27-8 16,-10 19 11-16,-15 11-22 15,-8 20-4-15,-7 6-9 16,-1 8 9-16,10 17-14 15,14-1 7-15,12 15-7 16,11 7 9-16,12-4-10 16,1-11 8-16,7-1-9 15,-1-22 9-15,-1-3-8 16,-8-5 9-16,-3-6-9 16,-8-9 11-16,-10-2-3 15,-4-17 12-15,-9-15-9 16,-8-7 11-16,-18-14-11 15,-8-9 3-15,-26-13-9 0,-2 3 7 16,-6 1-3-16,11 8 15 16,8 8-6-16,26 22 6 15,13 2-13-15,18 6-1 16,20 11-19-16,12 10-3 16,25-1-93-16,16-7-361 15</inkml:trace>
        </inkml:traceGroup>
        <inkml:traceGroup>
          <inkml:annotationXML>
            <emma:emma xmlns:emma="http://www.w3.org/2003/04/emma" version="1.0">
              <emma:interpretation id="{E4B9DAEF-1162-499C-B939-1E93CD685AFC}" emma:medium="tactile" emma:mode="ink">
                <msink:context xmlns:msink="http://schemas.microsoft.com/ink/2010/main" type="inkWord" rotatedBoundingBox="30523,3188 32030,2694 32227,3296 30720,3790"/>
              </emma:interpretation>
              <emma:one-of disjunction-type="recognition" id="oneOf3">
                <emma:interpretation id="interp3" emma:lang="" emma:confidence="0">
                  <emma:literal>arm</emma:literal>
                </emma:interpretation>
                <emma:interpretation id="interp4" emma:lang="" emma:confidence="0">
                  <emma:literal>er um</emma:literal>
                </emma:interpretation>
                <emma:interpretation id="interp5" emma:lang="" emma:confidence="0">
                  <emma:literal>armer</emma:literal>
                </emma:interpretation>
                <emma:interpretation id="interp6" emma:lang="" emma:confidence="0">
                  <emma:literal>armem</emma:literal>
                </emma:interpretation>
                <emma:interpretation id="interp7" emma:lang="" emma:confidence="0">
                  <emma:literal>armr</emma:literal>
                </emma:interpretation>
              </emma:one-of>
            </emma:emma>
          </inkml:annotationXML>
          <inkml:trace contextRef="#ctx0" brushRef="#br0" timeOffset="6755.9893">10593-2869 900 0,'-8'30'240'0,"0"8"75"16,-1 18-230-16,6 8-23 16,2-12 11-1,4-7 7-15,10-8-12 0,10-35 32 32,1 0-10-32,28-20-40 15,6-21-9-15,5-13-3 0,-7-11-24 16,-30 4-9-16,-9 11-29 15,-10 18 2-15,-10 21-16 16,-2 17 8 0,-8 26-3-16,0 11 26 0,3 14-6 15,5-11 15-15,4 1 2 16,5-8 13-16,11-17-4 16,3-14 12-16,13-15-5 15,3-3 1-15,11-26-9 16,-3 1 5-16,4-9-7 15,-12 5-6-15,0-1-23 16,-11 20 3-16,-6 12-14 16,-4 16 3-16,2 11 1 15,0 6 21-15,6 7-8 16,0-6 16-16,8 4-1 0,2-9 10 16,9-8-4-16,4-18 15 15,13-15-8-15,0-10 5 16,8-6-8-16,-9-2 2 15,-2 15-14-15,-15 12 2 16,-10 9-13-16,-11 13 8 16,-5 4-1-16,-8 0 17 15,1 7 2-15,-1-6 15 16,3-9 1-16,2-2 7 0,8-9-3 16,0-14 10-16,6-15-2 15,-1 0-1-15,-2-19-11 16,-12 2-2-16,-5 1-17 15,-8 9 0-15,-1 6-10 16,-1 22 4-16,9 5-13 16,10 7 7-16,15 8-9 15,3-7 7-15,17 2-126 16,9 1-361-16</inkml:trace>
        </inkml:traceGroup>
      </inkml:traceGroup>
    </inkml:traceGroup>
    <inkml:traceGroup>
      <inkml:annotationXML>
        <emma:emma xmlns:emma="http://www.w3.org/2003/04/emma" version="1.0">
          <emma:interpretation id="{B8C3819E-C179-4B18-BF69-928B7377242F}" emma:medium="tactile" emma:mode="ink">
            <msink:context xmlns:msink="http://schemas.microsoft.com/ink/2010/main" type="paragraph" rotatedBoundingBox="20812,7042 32601,3359 33067,4849 21278,8532" alignmentLevel="1"/>
          </emma:interpretation>
        </emma:emma>
      </inkml:annotationXML>
      <inkml:traceGroup>
        <inkml:annotationXML>
          <emma:emma xmlns:emma="http://www.w3.org/2003/04/emma" version="1.0">
            <emma:interpretation id="{69403A39-026F-4FDD-B61A-7A619145958E}" emma:medium="tactile" emma:mode="ink">
              <msink:context xmlns:msink="http://schemas.microsoft.com/ink/2010/main" type="line" rotatedBoundingBox="20812,7042 32601,3359 33067,4849 21278,8532"/>
            </emma:interpretation>
          </emma:emma>
        </inkml:annotationXML>
        <inkml:traceGroup>
          <inkml:annotationXML>
            <emma:emma xmlns:emma="http://www.w3.org/2003/04/emma" version="1.0">
              <emma:interpretation id="{894FA7C0-B883-4958-945B-46F7F2ADFE5E}" emma:medium="tactile" emma:mode="ink">
                <msink:context xmlns:msink="http://schemas.microsoft.com/ink/2010/main" type="inkWord" rotatedBoundingBox="20962,7519 22444,7056 22672,7787 21190,8250"/>
              </emma:interpretation>
              <emma:one-of disjunction-type="recognition" id="oneOf4">
                <emma:interpretation id="interp8" emma:lang="" emma:confidence="1">
                  <emma:literal/>
                </emma:interpretation>
              </emma:one-of>
            </emma:emma>
          </inkml:annotationXML>
          <inkml:trace contextRef="#ctx0" brushRef="#br0" timeOffset="7916.278">1372 1714 1085 0,'-33'13'257'0,"-4"7"94"15,-3 9-320-15,-4 13-6 16,8 3-5-16,2 9 3 15,13-2 0-15,8 1 2 16,11-9-2-16,4-6-5 16,5-14-10-16,2-6-3 15,4-17 1-15,5-12 10 16,5-13-1-16,3-35 3 16,3-11 1-16,3-37-2 15,-1-4-10-15,-8-13 0 0,-5 22-3 16,-10 11 3-16,-8 41 2 15,-3 19-2-15,1 30 1 16,0 31-1-16,-1 24-3 16,-2 33-4-16,0 11 1 15,4 19-3-15,2-10 1 16,9-5 1-16,6-28 1 0,10-14 1 16,0-26 1-1,8-25-6-15,0-29-10 0,4-30 201 16,-4-9-599-16,-5-12 256 15</inkml:trace>
          <inkml:trace contextRef="#ctx0" brushRef="#br0" timeOffset="8245.5147">1738 1602 1067 0,'-9'17'269'0,"-14"18"93"15,-1 3-306-15,-4 13-16 16,5-2-15-16,6 0-4 15,12-10-12-15,11-2-6 16,12-11-1-16,11-10-1 16,4-14 2-16,12-20 6 0,-4-13 2 15,-1-13 0-15,-11-3 0 16,-1-5-2-16,-15 12-3 16,-3 4 1-16,-5 15 0 15,-4 11-6-15,-4 15 2 16,1 20-1-16,2 7-3 15,-1 15-2-15,-1-2 6 16,10-1-3-16,-1-16 1 16,9-15 0-16,8-25-8 0,9-27 21 15,1-12-401-15,11-18 131 16</inkml:trace>
          <inkml:trace contextRef="#ctx0" brushRef="#br0" timeOffset="8527.8675">2197 1408 762 0,'-19'53'370'0,"-5"2"-6"16,6-8-149-16,3-6-139 15,9-12-32-15,6-18-8 16,8-12-16-16,11-19-7 16,6-6-1-16,10-8-1 15,4 5-3-15,10 2-16 16,-2 10-8-16,7 9-16 15,-4 12-2-15,-2 4-2 16,-10 8 11-16,-11 10 8 16,-10 1 14-16,-13 7 8 15,-4 4 11-15,-9 2 19 0,-3-2 8 16,-12 2 11-16,-4-9-6 16,-2-7-3-16,0-11-15 15,-2-11 383-15,9-9-819 16,1-9 402-16</inkml:trace>
        </inkml:traceGroup>
        <inkml:traceGroup>
          <inkml:annotationXML>
            <emma:emma xmlns:emma="http://www.w3.org/2003/04/emma" version="1.0">
              <emma:interpretation id="{018D7EF1-7FEC-4483-861A-AC95FACF0303}" emma:medium="tactile" emma:mode="ink">
                <msink:context xmlns:msink="http://schemas.microsoft.com/ink/2010/main" type="inkWord" rotatedBoundingBox="22668,6462 27771,4868 28192,6216 23089,7810"/>
              </emma:interpretation>
              <emma:one-of disjunction-type="recognition" id="oneOf5">
                <emma:interpretation id="interp9" emma:lang="" emma:confidence="1">
                  <emma:literal/>
                </emma:interpretation>
              </emma:one-of>
            </emma:emma>
          </inkml:annotationXML>
          <inkml:trace contextRef="#ctx0" brushRef="#br0" timeOffset="10023.3257">3409 1361 711 0,'7'0'395'15,"-4"-10"9"-15,2-5-161 16,3-16-63-16,-3-7-73 0,4-16-32 16,3-1-45-16,2-5-22 15,1 14-1-15,0 8-13 16,-2 20 3-16,1 8-16 15,-1 16 11-15,8 4-8 16,0 2 13-16,8 2-5 16,-3-1 16-16,7 2-11 15,-7-1 8-15,3 4-15 16,-6 2 9-16,-2 1-8 16,-5-3 11-16,-3-4-7 15,-7-6 18-15,1-11 13 16,-4-2 23-16,-1-18-3 15,-4-6 8-15,-3-11-7 16,-1-1-7-16,-7-9-18 16,-3 9 4-16,1 4-12 15,2 13 5-15,3 6-17 0,7 11-2 16,10 6-12-16,1 1 9 16,16-4-11-16,5 0 14 15,13-13-8-15,1-13 13 16,4-19-8-16,-7-8 11 15,-3-16-9-15,-9 0 10 0,-8 2-9 16,-11 14 9 0,-12 5-17-16,-12 21 0 0,-6 13-18 15,-1 18 8-15,-3 20-11 16,11 12 15-16,-1 20-4 16,9 8 17-16,4 21-12 15,4-6 11-15,-4 8-11 16,10-10 13-16,2 3-9 15,4-16 13-15,12 5-11 16,4-10 13-16,12 0-12 16,2-9 12-16,4 1-10 15,-6-12 10-15,1 7-9 16,-14-8 10-16,-5-1-8 16,-13-12 9-16,-2 0-7 15,-8-11 9-15,-11-7-1 16,-6-8 11-16,-10-13-7 15,-9-8 10-15,-14-17-12 16,2-9 3-16,-2-7-13 0,14 11 7 16,7 2-12-16,13 17 6 15,12 10-11-15,10 6 8 16,7 3-24-16,7 2-12 16,20 1-81-16,6 1 378 15,10-1-736-15,-7-2 307 16</inkml:trace>
          <inkml:trace contextRef="#ctx0" brushRef="#br0" timeOffset="10317.5725">4278 368 928 0,'4'28'273'0,"5"10"64"16,4 3-255-16,13 13-23 16,4-3-16-16,7 8-16 15,0-9-2-15,7 2-13 16,-5-10 1-16,-5-4-8 16,-6-14-6-16,1-5-361 0,-3-12 119 15</inkml:trace>
          <inkml:trace contextRef="#ctx0" brushRef="#br0" timeOffset="10606.8009">4791 439 1046 0,'-37'23'308'0,"6"8"63"16,-3 16-282-16,5 2-42 0,3 7-11 15,11-9 2-15,2-8-9 16,15-13 2-16,9-6-19 15,5-12-1-15,10-8-10 16,0-2 11-16,7-9-8 16,-3-10 10-16,5-8-9 15,-8-4 8-15,1-6-9 16,-10 0 10-16,-6 0 5 16,-8 7 17-16,-6-1 7 15,-6 6 9-15,-10 4-11 16,-1 7-7-16,-7 8-17 15,1 5-3-15,-1 7-92 16,13 13-36-16,10 2-354 16,10-1 21-16</inkml:trace>
          <inkml:trace contextRef="#ctx0" brushRef="#br0" timeOffset="9231.8256">2898 859 1040 0,'-8'-11'252'16,"2"22"80"-16,-4 12-293 0,5 16-34 15,2 8 0-15,3 18-5 31,1 0 9-31,9 16-3 0,1-5 9 0,11 4-7 16,-1-15 5-16,5-10-9 16,-4-21 8-16,6-13-8 15,-7-20 26-15,10-25 4 16,-2-23 10-16,12-37-9 16,-4-18 5-16,2-25 2 15,-13 7 12-15,-2-2 17 16,-16 32 13-16,-3 7-6 15,-3 34-19-15,-4 17-33 16,-1 25-29-16,1 20-6 16,-1 21 10-16,0 10-65 15,-1 6-46-15,4 15-349 16,-4-8 36-16</inkml:trace>
          <inkml:trace contextRef="#ctx0" brushRef="#br0" timeOffset="11353.987">5242 316 879 0,'2'-18'373'0,"-12"-3"56"15,-5 2-211-15,-9 6-65 16,-4 8-40 0,-11 13-36-16,4 10-47 0,-3 16-25 15,9 8 0-15,7 15-15 16,13 0 8-16,13 3-10 16,12-10 10-16,16-8-6 15,7-18 12-15,15-16-8 16,-4-19 14-16,4-21-2 15,-4-14 11-15,-2-17-8 16,-12 1 10-16,-3-4-11 0,-16 17 7 16,-12 5-56-16,-11 10-44 15,-4 4-387-15,0 20 66 16</inkml:trace>
          <inkml:trace contextRef="#ctx0" brushRef="#br0" timeOffset="12047.2489">5484 162 239 0,'-23'28'219'0,"2"6"35"16,5-10-29-16,1 2 1 15,10-7-37-15,4 1-28 16,1-10-69-16,1-1-30 15,6-5-24-15,-1-4-20 16,2 0-5-16,4 0-11 16,2-2 7-16,6 4-9 15,-6-1 9-15,-1 4-9 16,-3-2 7-16,-2 4-6 16,-5 3 10-16,-1-1-7 15,0-1 8-15,1 2-8 0,0-7 5 16,2-1-8-16,3-4 5 15,3-7 8-15,1-6 12 16,7-11 6-16,-1-10 13 16,6-11-1-1,-1-1-3-15,3-19-14 0,-5-1-5 16,3-13-13-16,-4 0 0 16,-9-18-8-16,-6 15 7 15,-7-1-7-15,-9 25 7 0,-5 15-14 16,-2 25 10-16,-8 20-8 15,2 20 6-15,-5 12-10 16,1 14 12-16,-1 10-14 16,4 4 9-16,6 13-9 15,3-4 11 1,4 5-7-16,11-9 12 16,4-10-8-16,8-18 8 0,12-11-12 15,5-22 12-15,12-16-8 16,2-9 10-16,5-5-11 15,-3-5 11-15,2 6-13 16,-17 7 5-16,2 13-14 16,-7 13 9-16,-5 18-7 15,-6 6 10-15,0 7-3 0,-6-5 17 16,-2-3-3-16,0-8 9 16,1-9-3-16,5-10-16 15,15-9-418-15,-8-29 135 16</inkml:trace>
          <inkml:trace contextRef="#ctx0" brushRef="#br0" timeOffset="12856.9065">5842-487 480 0,'7'-21'520'16,"-6"3"-128"-16,2 20-1 0,9 6-293 16,1 7-54-16,8 25-34 15,6 17-19-15,1 22-1 16,-4 6 14-16,2 20-6 16,-3-16 13-16,5-6-6 15,-6-26 10-15,7-10-6 16,-6-21 10-16,-3-20 10 15,-7-11 16-15,-4-17-5 16,-7-9 7-16,-12-24-8 16,-6 0-10-16,-12-4-31 15,4 14-5-15,-2 6-19 16,15 23 0-16,3 14-15 16,11 18 19-16,7 12-4 15,4 6 16-15,7 2-2 16,5-6 11-16,10-10-7 15,1-14 15-15,15-19-4 0,2-11 10 16,7-18-2-16,-6-7 8 16,-1 1-9-16,-18 7 3 15,-5 9-9-15,-19 14 1 16,0 15-22-16,-6 12 4 16,7 17-10-16,-5 7 10 15,4 14-7-15,1-4 26 16,0 5 0-16,-4-16 14 0,6-6-5 15,0-15 13-15,4-17-1 16,5-14 3-16,9-12-9 16,-2-10-25-16,4-15-75 15,1 8-357-15,-4-4 60 16</inkml:trace>
          <inkml:trace contextRef="#ctx0" brushRef="#br0" timeOffset="13240.5327">6869-415 1060 0,'-33'29'320'0,"-2"-2"79"16,14-4-293-16,1 0-25 15,12-12-25-15,8-4-29 16,11-9-11-16,12-8-11 16,6 1 4-16,9-1-8 0,2-2 10 15,9 1-8-15,-5 6 4 16,11 0-9-16,0 4 7 15,3 2-7-15,-7 7 7 16,0 7-11-16,-15 3 7 16,-8 6-10-16,-17 5 13 15,-11 5 20-15,-13 4 26 16,-8 10 12-16,-8-2 19 16,-5-1-13-16,5-12-18 0,-6-7-22 15,9-17-8-15,-1-17-58 16,4-13-49-16,4-18-410 15,4-11 73-15</inkml:trace>
          <inkml:trace contextRef="#ctx0" brushRef="#br0" timeOffset="13647.209">7213-991 1064 0,'3'14'251'0,"-3"30"94"16,-2 10-295-16,5 20-13 15,7-2 6-15,3-1-9 16,10-14 4-16,6-2-14 16,-3-23-7-16,5 6-11 15,-7-14 7-15,-6-3-11 0,-3-13 10 16,-6-1-4-16,-9-22 12 16,2-3-8-16,0-3 9 15,-2 0-11-15,4 0 3 16,6 6-19-16,-3 15 3 15,7 7-12-15,1 8 10 16,8 7-9-16,4-1 14 16,9-1-4-16,4-10 13 15,14-10 0-15,-4-12 17 16,4-7 8-16,-9-9 15 0,-3-6 3 16,-14 0 8-1,-10-10 2-15,-17 12-5 0,-10 4-16 16,-12 12-3-16,-10 8-16 15,-5 19-10-15,0 9-14 16,9 7 7-16,2 6-12 16,14 4 8-16,11 0-11 15,11-4 14-15,14 2-10 16,9-1 10-16,11-6 2 16,-1-4-45-16,27 1-450 15,-1-7 143-15</inkml:trace>
        </inkml:traceGroup>
        <inkml:traceGroup>
          <inkml:annotationXML>
            <emma:emma xmlns:emma="http://www.w3.org/2003/04/emma" version="1.0">
              <emma:interpretation id="{4DD9F6F9-974F-485C-AA51-D121D3145289}" emma:medium="tactile" emma:mode="ink">
                <msink:context xmlns:msink="http://schemas.microsoft.com/ink/2010/main" type="inkWord" rotatedBoundingBox="28139,4938 32654,3527 33067,4849 28552,6260"/>
              </emma:interpretation>
              <emma:one-of disjunction-type="recognition" id="oneOf6">
                <emma:interpretation id="interp10" emma:lang="" emma:confidence="1">
                  <emma:literal/>
                </emma:interpretation>
              </emma:one-of>
            </emma:emma>
          </inkml:annotationXML>
          <inkml:trace contextRef="#ctx0" brushRef="#br0" timeOffset="14417.4283">8410-725 969 0,'-26'5'339'16,"0"4"44"-16,-3 16-244 15,6 4-72-15,3 5-12 16,7-5-14-16,9 2-14 15,5-12 1-15,10-6-18 16,9-6-3-16,6-4-5 16,3-6 11-16,10 3-9 15,2 0 5-15,9 8-17 16,-1 8 1-16,7 20-17 16,-5 3 6-16,-8 18-9 15,-10 3 14-15,-6 6-4 16,-15-6 15-16,-3 12-9 15,-10-8 18-15,-6 6 14 0,-14-13 24 16,7-4 19-16,-9-22 18 16,5-10 3-16,-5-14-6 15,7-23-25-15,-3-15-17 16,-2-39-77-16,0-21-66 16,16-30-70-16,8-1-5 15,8-11-11-15,15 36 68 16,8 17 53-16,-1 30 65 0,-1 19 2 15,-1 23 13-15,-5 6-9 16,-2 10 5-16,-4 7-5 16,-9 4 10-16,-3 4-1 15,0-2 16-15,-1 4 16 16,-1-4 10-16,11 0-4 16,-1-8 7-16,6-4-1 15,1-10 4-15,5-7 13 16,-6-10 11-16,0-15-5 15,-8-4-1-15,-6-12-1 16,-11 1-11-16,-12-7-14 16,-9 16-1-16,-12 5-18 15,-3 11-13-15,1 8-19 16,10 12 7-16,7 3-12 16,14 2-15-16,17 6-66 15,8 0-21-15,21 0-62 16,6-3 12-16,22 0-313 0,-1-7 116 15</inkml:trace>
          <inkml:trace contextRef="#ctx0" brushRef="#br0" timeOffset="15121.205">9391-943 990 0,'-15'-6'342'16,"-6"11"43"-16,-1 6-264 0,-4 14-35 15,1 7-22-15,3 8-6 16,5-2-2-16,14 2-11 15,10-12-9-15,9-10-19 16,3-12-6-16,10-6-6 16,-4-14 9-16,1-14-7 15,-2 1 5-15,5-14-31 16,-6 2 2-16,5 7-27 16,-7 11-3-16,0 12-17 15,-8 21 17-15,-2 23 0 16,-9 16 25-16,3 27 1 15,-9 3 20-15,1 14 17 16,-3-10 19-16,6-1 7 16,0-21 12-16,6-8-4 15,2-17-5-15,2-7-19 0,-5-15-6 16,-2-8 1-16,-1-11 9 16,-1-17-5-16,-1-11 8 15,-1-27-9-15,-6-10-6 16,-9-39-51-16,1-7-44 15,6-45-61-15,7 10 6 16,15-8 0-16,14 35 63 16,9 13 55-16,1 59 61 15,-2 14-8-15,-11 27 0 16,-3 12-18-16,-13 16-7 0,-11 11-2 16,-7 9 11-16,-13 11 18 15,1 3 17-15,-1 1-6 16,5-15 0-16,8-2-7 15,14-19-25-15,7-12-15 16,10-12-10-16,13-5-58 16,8-17-18-16,10 4-25 15,2 3 0-15,1 6-3 16,-3 20 56-16,-5 14 12 16,-13 4 25-16,-11 13 1 15,-12-1 29-15,-14 3 32 16,-7-7 41-16,-18 12 65 15,-1-7 28-15,-10 3 9 16,-1-5-26-16,-1-5-34 0,12-13-56 16,1-9-34-16,7-12-24 15,5-6-58-15,5-7-101 16,12-3-403-16,6 3 50 16</inkml:trace>
          <inkml:trace contextRef="#ctx0" brushRef="#br0" timeOffset="15397.0232">10302-1168 904 0,'12'-21'364'0,"-2"11"44"15,-4-1-207-15,2-5-63 16,-1 4-32-16,-6-6-26 16,1 9-24-16,-9 2-26 15,-4 4-11-15,-10 1-8 16,-5 6 4-16,-11-3-12 15,-1 11 4-15,-7 25-10 16,8-1 6-16,6 17-9 16,10 1 10-16,11-4-12 15,10-18 10-15,15-3-10 16,-4-12 10-16,26-9-7 16,5-11 17-16,22-14-117 15,2 8-356-15,14-4 87 16</inkml:trace>
          <inkml:trace contextRef="#ctx0" brushRef="#br0" timeOffset="16380.6935">10799-1642 1120 0,'-12'-110'409'0,"8"58"249"31,0 26-443-15,3 0-176-16,-11-19-32 0,11 30-6 15,1 54-13-15,-5 67 11 16,3 23-8-16,1 4 16 0,-6 5-10 16,-1-14 10-16,0-24-11 15,1-12 12-15,9 2-12 16,-2-18 11-16,7-17-11 15,4-26 11-15,8-16-11 16,7-19 12-16,20-15-7 16,4-10 8-16,13-13-18 15,-3-6-31-15,5-9-70 16,-11 14-382-16,-2-5 68 16</inkml:trace>
          <inkml:trace contextRef="#ctx0" brushRef="#br0" timeOffset="16783.2431">11198-1327 1050 0,'-39'20'292'0,"11"4"84"0,4 7-273 0,11-5-31 15,11 6-4-15,9-6-7 16,14-8-18-16,11-10-9 16,20-11-12-16,10-12 1 15,9-16-9-15,-3 0 12 16,5-11-15-16,-14 8 4 15,-11 0-13-15,-13 13 5 16,-6 5-12-16,-16 14 5 16,-7 14-2-16,-6 5 9 15,0 6-5-15,0 5 18 0,3-2 4 16,2-5 5-16,10-12-6 16,3-2 8-16,16-15-7 15,5-7 0-15,16-7-10 16,-2-3 7-16,7-6-44 15,-9 7-38 1,-3 3-85-16,-18 5-11 16,-6 11-105-16,-13 8 7 0,-6 5 31 15,-7 7 84-15,1 3 12 16,-2-4 106-16,6-2 37 16,3-9 26-16,9-10 10 15,4-2 17-15,6-11-202 16,-4-1-83-16,8 3-45 0</inkml:trace>
          <inkml:trace contextRef="#ctx0" brushRef="#br0" timeOffset="17082.661">12197-1428 978 0,'-29'10'356'15,"3"8"43"-15,3 5-241 16,7-1-46-16,11 1-26 16,5-7-17-16,8-9-13 15,21-15-12 1,10-13-14-16,21-57-14 0,15-26 6 0,14-34-6 15,-1 7-1-15,-1-5-10 16,-19 48-1-16,-16 23-47 16,-23 36-43-16,-20 9 16 15,-22 22 6-15,-23 16-3 16,-3 13 50-16,-6 42 50 16,6 16 2-16,8 42 5 15,26-1 12-15,21 0-9 16,15-35-1-16,23-12-14 15,6-45-57-15,25-21-428 16,-8-18 136-16</inkml:trace>
        </inkml:traceGroup>
      </inkml:traceGroup>
    </inkml:traceGroup>
    <inkml:traceGroup>
      <inkml:annotationXML>
        <emma:emma xmlns:emma="http://www.w3.org/2003/04/emma" version="1.0">
          <emma:interpretation id="{7EB574BD-577A-4C79-A653-43FDF51E666A}" emma:medium="tactile" emma:mode="ink">
            <msink:context xmlns:msink="http://schemas.microsoft.com/ink/2010/main" type="paragraph" rotatedBoundingBox="21640,8305 30107,5992 30466,7308 22000,9622" alignmentLevel="1"/>
          </emma:interpretation>
        </emma:emma>
      </inkml:annotationXML>
      <inkml:traceGroup>
        <inkml:annotationXML>
          <emma:emma xmlns:emma="http://www.w3.org/2003/04/emma" version="1.0">
            <emma:interpretation id="{32CDBE50-24CB-4FB6-955D-3C11DC825647}" emma:medium="tactile" emma:mode="ink">
              <msink:context xmlns:msink="http://schemas.microsoft.com/ink/2010/main" type="line" rotatedBoundingBox="21640,8305 30107,5992 30466,7308 22000,9622"/>
            </emma:interpretation>
          </emma:emma>
        </inkml:annotationXML>
        <inkml:traceGroup>
          <inkml:annotationXML>
            <emma:emma xmlns:emma="http://www.w3.org/2003/04/emma" version="1.0">
              <emma:interpretation id="{8B092400-4A3C-4483-97E4-54A930C41EBC}" emma:medium="tactile" emma:mode="ink">
                <msink:context xmlns:msink="http://schemas.microsoft.com/ink/2010/main" type="inkWord" rotatedBoundingBox="21735,8655 24361,7938 24577,8727 21951,9445"/>
              </emma:interpretation>
              <emma:one-of disjunction-type="recognition" id="oneOf7">
                <emma:interpretation id="interp11" emma:lang="" emma:confidence="1">
                  <emma:literal/>
                </emma:interpretation>
              </emma:one-of>
            </emma:emma>
          </inkml:annotationXML>
          <inkml:trace contextRef="#ctx0" brushRef="#br0" timeOffset="19414.194">3594 2558 1040 0,'-41'3'389'0,"11"-8"57"0,9-6-246 16,11-2-72-16,11-12-20 15,12-7-60-15,25-18-10 16,12-5-34-16,18-14 3 16,4 11-10-16,5 4 10 15,-13 22-10-15,-8 14 6 16,-12 17-17-16,-8 17 7 15,-12 8-11-15,1 12 14 16,-6-2-7-16,0 6 17 0,-1-12-7 16,3-5 9-16,-4-14-10 15,5-18 25-15,1-12-7 16,3-15 12-16,2-5-9 16,1-6 11-16,-11 10-27 15,-15-12-98-15,-13 10 414 16,-9 10-815-16,-9 7 307 0</inkml:trace>
          <inkml:trace contextRef="#ctx0" brushRef="#br0" timeOffset="19727.6069">3745 2838 973 0,'-2'-8'317'0,"14"-16"63"15,9-15-274-15,11-11-22 16,7-1-33-16,6-1 28 16,-6 12-18-16,4 14 7 15,-11 16-16-15,0 9-2 16,-2 7-41-16,-3 5 3 16,-4 1-12-16,1-3 11 15,-4-4-9-15,6-11 14 16,-2-12-9-16,10-11 9 15,-2-10-9-15,7-8 9 16,-6 5-13-16,1 4 7 0,-10 17-14 16,-3 13-20-16,-11 16-53 15,-12 18-388-15,-11 5 87 16</inkml:trace>
          <inkml:trace contextRef="#ctx0" brushRef="#br0" timeOffset="17928.1205">2253 2569 967 0,'-36'-23'328'0,"-9"14"41"16,-15 13-231-16,0 18-103 15,-2 21-2-15,7 14-21 16,6 19 9-16,15 9-11 16,11 17 17-16,14-18-9 15,18 13 10-15,12-14-16 16,13-8 10-16,12-28-17 16,19-16 12-16,3-31-9 0,23-38 13 15,0-20-12-15,11-30 14 16,-16-4-12-16,-7-23 7 15,-27 17-12-15,-15-5 28 16,-27 18 4-16,-15 7 36 16,-14 25-10-16,-25 8 9 15,-11 23-29-15,-15 11-5 16,0 19-39-16,-3 17 8 16,20 10-12-16,9 11 8 15,21-1-12-15,10 4-41 16,17-9-59-16,12-4-374 15,15-18-21-15,8-18-172 16</inkml:trace>
          <inkml:trace contextRef="#ctx0" brushRef="#br0" timeOffset="18940.1484">2981 2318 1133 0,'-11'-2'371'15,"-11"2"67"-15,0 8-324 0,-9 10-32 16,-3 0-49-16,-5 9-3 16,5 4-23-16,-5 10 12 15,10-1-10-15,0 14 12 16,7-4-14-16,5 13 8 16,12-9-12-16,0 4 8 15,7-7-15-15,2 5 11 16,8-10-13-16,4 6 12 15,5-9-12-15,8 1 12 16,2-13-10-16,6-8 9 16,-1-9-9-16,11-12 15 15,-5-12-8-15,12-16 15 16,-7-8-7-16,1-14 14 16,-12-8-14-16,-3 0 13 0,-17 10-9 15,-13 7 35-15,-13 10-10 16,-16 10 12-16,-8 9-14 15,-14 10 6-15,1 6-36 16,-4 19 3-16,12 6-14 16,2 7 8-16,14 3-12 15,6 0 10-15,8-12-9 16,6-2 10-16,10-12-11 16,9-10 8-16,5-12-7 0,16-12 9 15,7-14-8-15,16-6 14 16,-3-6-8-16,8-15 7 15,-13 7-8-15,-5 7 10 16,-16 10-14-16,-9 12 7 16,-12 22-14-16,0 19 7 15,-4 10-11-15,-4 9 13 16,-1 6-8-16,1 12 15 16,-2-11-9-16,0 3 14 15,5-7-13-15,1-7 15 16,4-14-12-16,1-7 19 15,2-9-39-15,9-8-141 16,7-1-373-16,3 1 47 16</inkml:trace>
          <inkml:trace contextRef="#ctx0" brushRef="#br0" timeOffset="18339.6334">2710 2357 1308 0,'-18'29'279'16,"-6"27"129"-16,0 8-389 15,7 12 9-15,6-11-10 0,3-5 12 16,9-23-13-16,11-8 8 16,-2-11-22-16,7-5 10 15,0-5-11-15,-1 0 9 16,-3-1-11-16,0-2 7 16,-5 0-10-16,-2-10 13 15,-1 2-10-15,-5-10 22 16,0 0 7-16,-6-9 39 15,-4 8-10-15,-1-1 10 16,-1 6-24-16,3 4-5 16,-1 5-39-16,5 1 7 15,2 4-12-15,3 0 11 16,-2 2-11-16,1-3 11 16,2 3-12-16,2-7 11 15,1 0-9-15,0-7 12 16,5 3-14-16,-1-14-46 0,0-2-54 15,6-2 236 1,4-1-636-16,8-8 245 16</inkml:trace>
        </inkml:traceGroup>
        <inkml:traceGroup>
          <inkml:annotationXML>
            <emma:emma xmlns:emma="http://www.w3.org/2003/04/emma" version="1.0">
              <emma:interpretation id="{1F7F878A-D7FD-4A5B-9201-3AA2211441BA}" emma:medium="tactile" emma:mode="ink">
                <msink:context xmlns:msink="http://schemas.microsoft.com/ink/2010/main" type="inkWord" rotatedBoundingBox="24614,7493 26989,6844 27224,7706 24849,8355"/>
              </emma:interpretation>
              <emma:one-of disjunction-type="recognition" id="oneOf8">
                <emma:interpretation id="interp12" emma:lang="" emma:confidence="1">
                  <emma:literal/>
                </emma:interpretation>
              </emma:one-of>
            </emma:emma>
          </inkml:annotationXML>
          <inkml:trace contextRef="#ctx0" brushRef="#br0" timeOffset="20372.3291">4846 2146 1029 0,'-24'14'367'15,"3"2"76"-15,8-6-284 16,5 0-1-16,4-4-53 16,6-9 7-16,6-13-44 15,15-28-1-15,9-19-32 0,19-39 4 16,5-13-30-16,8-12 6 15,-9 18-14-15,-5 2 12 16,-18 34-11-16,-10 18 8 16,-13 24-12-16,-10 17 3 15,-6 25-11-15,-3 25 9 16,2 14-12-16,2 23 13 16,6 3-7-16,1 17 10 15,8-10-9-15,0 1 11 16,4-19-11-16,8-4 12 15,2-22-6-15,3-10-136 16,0-19-27-16,11-23-355 16,1-16-34-16</inkml:trace>
          <inkml:trace contextRef="#ctx0" brushRef="#br0" timeOffset="20647.7477">5647 1450 1327 0,'-14'-3'340'15,"-11"14"106"-15,-7 18-385 16,-12 23-26-16,-4 6-11 16,-3 22 14-16,16-1-10 0,12 2 11 15,21-14-16 1,20-10 1-16,8-18-25 0,11-18 11 16,4-21-10-16,6-23 17 15,0-9-10-15,8-22 14 16,-9-4-11-16,-1-14 10 15,-14 9-13-15,-13-7 26 16,-13 15-7 0,-15 5 10-16,-10 21-12 0,-14 3 5 15,-6 16-26-15,-7 15-5 16,3 6-16-16,3 15-46 16,15 12-67-16,12 0-59 15,14 1-330-15,18 2 35 16</inkml:trace>
          <inkml:trace contextRef="#ctx0" brushRef="#br0" timeOffset="20986.9994">6048 1317 1108 0,'-6'-28'420'0,"-11"20"20"0,-2 24-301 15,-15 23-67-15,1 12-69 16,-12 20 15-1,9-1-8-15,2 1 17 0,20-13-9 0,17 1 13 16,15-22-18 0,16-3 3-16,1-18-16 0,14-14 14 15,-3-13-11-15,12-23 13 16,-6-13-8-16,5-15 12 16,-14 2-13-16,-7-15 11 15,-18 9-14-15,-13-1 28 16,-17 15-12-16,-14 2 6 15,-8 24-8-15,-16 18 10 16,-3 18-30-16,-3 22-9 16,9 14-32-16,8 6-85 15,18-4-49-15,12 1-327 16,20-13 22-16</inkml:trace>
          <inkml:trace contextRef="#ctx0" brushRef="#br0" timeOffset="21223.8746">6749 1009 1137 0,'18'-31'379'15,"-15"31"35"-15,-16 26-308 16,-8 34-61-16,-4 13-43 16,-12 27 36-16,6-6 6 15,2 4 14-15,10-25-14 0,2-7 7 16,19-27-37-1,1-8 3-15,2-15-17 0,5-11 12 16,4-15-44-16,-7-22-58 16,-1-4-385-16,-10-29 71 15</inkml:trace>
          <inkml:trace contextRef="#ctx0" brushRef="#br0" timeOffset="21526.0657">6267 1057 1113 0,'-24'23'286'0,"-6"6"110"16,5 0-327-16,3 5 10 16,9-6-27-16,7 1-4 15,11-4-30-15,14 2-1 16,7-7-20-16,16-7 9 16,7-13-8-16,13-15 12 0,-2-13-6 15,6-12 13-15,-12-7-9 16,-9-10 19-16,-19 7-2 15,-13 0 31-15,-15 12-12 16,-20 9 15-16,-12 18-21 16,-23 9 1-16,-6 18-33 15,-18 15 6-15,12 10-17 16,9 12 6-16,20-1-12 0,20 8-63 16,24-3-42-1,17 8 80-15,14-10-447 0,14 13 142 16</inkml:trace>
          <inkml:trace contextRef="#ctx0" brushRef="#br0" timeOffset="21828.7826">6999 1388 1192 0,'-26'26'346'0,"-8"15"98"16,4 4-339-16,-1 10 2 15,12-4-39-15,8-1 1 16,12-11-33-16,12-5-5 16,10-15-21-16,8-12 2 0,6-14-8 15,7-14 12-15,-2-10-6 16,0-14 5-16,-9 1-5 16,-11-1 6-16,-15 7-5 15,-17 6 15-15,-9 14-9 31,-20 8 8-31,-7 15-12 0,-12 8-35 0,6 7-53 16,8 15-441-16,23 6 95 16</inkml:trace>
        </inkml:traceGroup>
        <inkml:traceGroup>
          <inkml:annotationXML>
            <emma:emma xmlns:emma="http://www.w3.org/2003/04/emma" version="1.0">
              <emma:interpretation id="{F8783F79-B306-4706-85A2-D74C51E6D1FB}" emma:medium="tactile" emma:mode="ink">
                <msink:context xmlns:msink="http://schemas.microsoft.com/ink/2010/main" type="inkWord" rotatedBoundingBox="27481,6978 30175,6241 30466,7308 27772,8044"/>
              </emma:interpretation>
              <emma:one-of disjunction-type="recognition" id="oneOf9">
                <emma:interpretation id="interp13" emma:lang="" emma:confidence="1">
                  <emma:literal/>
                </emma:interpretation>
              </emma:one-of>
            </emma:emma>
          </inkml:annotationXML>
          <inkml:trace contextRef="#ctx0" brushRef="#br0" timeOffset="30940.6654">7569 1416 1125 0,'-4'-57'384'16,"-1"5"90"-16,3 18-315 15,2 13-23-15,0 16-54 16,2 21-36-16,3 18-44 0,4 22-11 15,4 7-5-15,7 21 6 16,-4-8 7-16,5 2 2 16,-1-16 3-16,1-7 1 15,-5-24-1-15,-2-8 9 16,-4-22 8-16,-2-12 10 16,-3-15 3-16,-2-16 2 15,-3-7-8-15,-8-13-5 16,-3 7-11-1,-5 2-4-15,1 19-3 0,2 6-2 16,5 12-5-16,8 11-10 16,5 8-1-16,8 2 0 15,5 6 1-15,13 4 1 16,3-5 9-16,9-7 1 0,3-6 1 16,2-13 2-1,-5-7 3-15,-6-14 1 0,-11-6 0 16,-3-4 1-16,-12 4-1 15,-11 0 2-15,-3 13-3 16,-4 7-5-16,-12 15-6 16,4 14-5-16,4 12-4 15,-4 23 2-15,-1 9 2 16,5 13 5-16,1-3 4 16,5 5 1-16,8-15-1 0,9 1 1 15,1-16 2-15,9-7-5 16,6-17-1-16,14-12-98 15,0-25 156-15,17-18-557 16,-6-15 143-16</inkml:trace>
          <inkml:trace contextRef="#ctx0" brushRef="#br0" timeOffset="31449.6216">8244 1062 1177 0,'-21'21'267'0,"-3"17"120"16,4 5-324-16,1 6 16 15,7-4-8-15,12-1 1 16,9-15-17-16,7-3-21 16,5-3-28-16,8 0 1 15,-3-4-1-15,5 6-1 0,-2-1 0 16,8 4-1-16,-4-4-1 16,7 10-3-16,-4-7 2 15,1 9 0-15,-9-7-2 16,-10 5-1-16,-10-3 1 15,-15 2 1-15,-9-6-1 16,-13 2 2-16,-7-7 8 16,-8-10 34-16,6-8 10 0,-1-17 9 15,13-10-4-15,16-19-5 16,13-8-36-16,17-19-12 16,10-2-11-16,14-28 1 15,0 5-4-15,3-15-16 16,-6 12-12-16,-9 5-7 15,-11 28 4-15,-13 11 3 16,-4 29 11-16,-14 17 14 16,-3 17 8-16,-5 19-9 15,5 18-1-15,-2 15 4 16,6 3 4-16,9 12 7 16,6-8 10-16,12-8 4 15,6-17 0-15,10-5-1 16,-3-21-9-16,5-15 4 15,-7-13 2-15,-3-17-65 16,-6-14-59-16,7-12-359 16,-12-4 29-16</inkml:trace>
          <inkml:trace contextRef="#ctx0" brushRef="#br0" timeOffset="31601.7405">8543 843 1172 0,'-5'-3'346'16,"3"3"65"-16,7-2-338 15,8 12-29-15,2 5-29 0,11 4-86 16,1 9-341 0,19 9 97-16</inkml:trace>
          <inkml:trace contextRef="#ctx0" brushRef="#br0" timeOffset="31922.8782">8938 984 802 0,'-19'-6'454'0,"-5"11"-41"15,-2 11-167-15,-7 15-134 16,6 9-51-16,9 12-8 16,6-3-9-16,14-4 3 15,8-12-14-15,11-9-9 16,3-16-12-16,7-11 3 16,-2-12 1-16,10-14 0 15,-3-3 2-15,-4-12-4 16,-1 3-6-16,0-1-2 0,-12 10-2 15,1 6-2-15,-7 16-5 16,-3 7-5-16,-4 11 1 16,4 7-4-16,-4 2 1 15,4 3 2-15,1-2 7 16,2-2 0-16,2-8 3 16,8-5 3-16,1-8 2 15,15-9 5-15,1-7-37 16,14-12 274-16,6 7-724 0,6-6 293 15</inkml:trace>
          <inkml:trace contextRef="#ctx0" brushRef="#br0" timeOffset="32592.961">9621 814 1028 0,'-27'10'303'0,"-3"4"86"15,8 7-288-15,2 1-15 16,9-5-29-16,3 6-14 15,11-3-25-15,7-6-10 16,3-6-6-16,9-6 3 16,4-9 3-16,12-9 4 15,-3-13 3-15,9-5-23 16,-5-8-30-16,2-4-39 0,-12-1-16 16,-8 15-28-16,-11 3 16 15,-14 21 22-15,-10 16 49 16,-6 19 36-16,-2 6 40 15,-3 12 36-15,8-3 26 16,5-4 13-16,12-9-17 16,12-7-13-16,5-10-27 15,14-14-9-15,3-6-22 16,15-13-2-16,-5-5 1 16,6-19 0-16,-3-7-13 15,0-21-2-15,-10 0-6 0,4-20 0 16,-15 12-2-16,-15 0-6 15,-14 19-2-15,-16 12-1 16,-12 29-2-16,-11 16-2 16,1 23 3-16,-4 23 0 15,-1 7-2-15,-1 17 3 16,11 2 5-16,7 9 1 16,18-10 4-16,17 6 0 15,12-17-1-15,20 8 9 16,4-17-74-16,23 10-400 15,-9-13 122-15</inkml:trace>
        </inkml:traceGroup>
      </inkml:traceGroup>
    </inkml:traceGroup>
    <inkml:traceGroup>
      <inkml:annotationXML>
        <emma:emma xmlns:emma="http://www.w3.org/2003/04/emma" version="1.0">
          <emma:interpretation id="{13110755-8398-495C-AEDD-95E8FDE6C0F2}" emma:medium="tactile" emma:mode="ink">
            <msink:context xmlns:msink="http://schemas.microsoft.com/ink/2010/main" type="paragraph" rotatedBoundingBox="21568,9909 32555,6306 33340,8697 22352,12301" alignmentLevel="1"/>
          </emma:interpretation>
        </emma:emma>
      </inkml:annotationXML>
      <inkml:traceGroup>
        <inkml:annotationXML>
          <emma:emma xmlns:emma="http://www.w3.org/2003/04/emma" version="1.0">
            <emma:interpretation id="{1F4EEDB6-378B-43DF-8835-2140EA3378C6}" emma:medium="tactile" emma:mode="ink">
              <msink:context xmlns:msink="http://schemas.microsoft.com/ink/2010/main" type="line" rotatedBoundingBox="21568,9909 32555,6306 32926,7435 21939,11039"/>
            </emma:interpretation>
          </emma:emma>
        </inkml:annotationXML>
        <inkml:traceGroup>
          <inkml:annotationXML>
            <emma:emma xmlns:emma="http://www.w3.org/2003/04/emma" version="1.0">
              <emma:interpretation id="{C3FC641A-C5CE-43D3-A065-C3DB5249AF31}" emma:medium="tactile" emma:mode="ink">
                <msink:context xmlns:msink="http://schemas.microsoft.com/ink/2010/main" type="inkWord" rotatedBoundingBox="21700,10312 24646,9346 24817,9869 21872,10835"/>
              </emma:interpretation>
              <emma:one-of disjunction-type="recognition" id="oneOf10">
                <emma:interpretation id="interp14" emma:lang="" emma:confidence="1">
                  <emma:literal/>
                </emma:interpretation>
              </emma:one-of>
            </emma:emma>
          </inkml:annotationXML>
          <inkml:trace contextRef="#ctx0" brushRef="#br0" timeOffset="27333.712">2407 4240 1027 0,'-8'-28'380'0,"-7"17"42"15,-8 12-267-15,-1 14-88 16,-4 19-32-16,4 8-22 16,1 10-12-16,12 10 15 15,13-2 0-15,11-15 9 16,11-4-7-16,7-12 3 15,13-24-14-15,-6-12 3 16,13-27-4-16,-6-13 7 16,2-13-5-16,-16 0 8 15,3 2-9-15,-19 17 12 0,-10 14 2 16,1 14 8-16,1 11-8 16,-9 7 11-16,8 14-14 15,-1 1 0-15,2 11-8 16,1-2 12-16,5-3-6 15,-3-8 7-15,11-9-9 16,1-12 8-16,9-18-12 16,2-7 5-16,6-9-8 15,-4 1 6-15,4 2-9 16,-10 12 6-16,-1 4-20 16,-7 15-9-16,-3 9-69 15,-8-3-6-15,3 10-46 16,-2 5-3-16,7-5-18 0,1-13 57 15,7 0-4 1,3-8-9-16,1-15-46 0,-9-3 34 16,-4-4 47-16,-5 0 54 15,-12-4 103-15,-8 15 95 16,-2 6 25-16,-8 18-34 16,-9 13-42-16,-1 11-40 15,0 6-24-15,6 1-19 16,2 1 0-16,14-7 11 15,4-4-10-15,12-9-1 0,8-7-11 16,6-15 1-16,20-14-11 16,1-12 5-16,4-31-6 15,-4-4 4-15,-1-22-11 16,-15 4 7-16,-9 0-10 16,-9 22 3-16,-4 13-11 15,-11 28-1-15,-10 21-23 16,4 18 6-16,-3 24-6 15,-2 13 10-15,3 18 4 16,8 2 28-16,8-4 1 16,5-17 10-16,11-15-8 15,6-21 8-15,13-14-11 16,0-7 4-16,8-18-10 16,1-15 8-16,2-17-7 15,-11-1 4-15,-3-7-9 0,-15 19 8 16,-13 9-20-1,-8 15-6-15,-9 13-21 0,-6 12 4 16,-4 11-9-16,-3 8 19 16,3 8 4-16,6 1 22 15,6 1 0-15,7-7 8 16,10-6-9-16,5-13 8 0,12-17-5 16,7-7 3-16,17-12-6 15,2-2 10-15,6 1-9 16,-9 12 5-16,0 5-12 15,-12 10 5-15,-11 7-14 16,-7 3 10-16,-7-2-8 16,-5-2 18-16,-10-4 17 15,2-6 30-15,0-8 2 16,-2-8 12-16,-11-11-14 16,5-3-13-16,-5-5-26 15,-3 8-4-15,3 5-12 16,7 12 5-16,2 4-18 15,6 7 10-15,13 1-14 16,6 2 11-16,13-3-12 16,5 1 15-16,11-4-9 15,-5-1 11-15,6-4-7 0,-8-2 11 16,-2 5-6-16,-12 3 8 16,-3 5-13-16,-11 7 6 15,-7 9-11-15,-5-2 9 16,0 1-6-16,1 1 15 15,4-11-11-15,6-8 10 16,19-20-10-16,4-4-5 16,7-17-60-16,0 0-1 15,-5 7-13-15,-13 12 9 16,-5 21-8-16,-13 8 57 0,-7 22 2 16,-4-3 19-16,-2 16-2 15,0-13 22-15,1 0-2 16,5-15 22-16,12-3 314 15,13-11-791-15,6-8 380 16</inkml:trace>
          <inkml:trace contextRef="#ctx0" brushRef="#br0" timeOffset="26000.4">2068 4204 938 0,'-16'-11'361'0,"-2"-2"50"16,-2 13-232-16,-6 4-65 16,0 6-38-16,-6 3-26 15,1 13-26-15,-3 3-19 16,3 2 4-16,-1 5-10 0,7-4 10 16,4-1-10-16,8-7 6 15,8-6-9-15,10-8 8 16,10-5-10-16,9-5 7 15,15-10-8-15,5-1 10 16,19-7-7 0,-1 0 10-16,6 3-8 0,-11 6 8 15,-4 6-10-15,-19 12 5 0,-8 9-15 16,-19 2 5-16,-10 17 0 16,-10 0 12-16,-12 12 14 15,-6-5 31-15,-14 8 25 16,0-17 14-16,-7 3-2 15,3-8-7-15,-1-2-25 16,14-13-21-16,5 2-22 16,12-12-2-16,14 0-60 15,13-5-34-15,15 0-88 16,8-10 5-16,20-9-359 16,3-12 87-16</inkml:trace>
        </inkml:traceGroup>
        <inkml:traceGroup>
          <inkml:annotationXML>
            <emma:emma xmlns:emma="http://www.w3.org/2003/04/emma" version="1.0">
              <emma:interpretation id="{35EA0629-1AE2-4FD0-8837-52F3DCBD6005}" emma:medium="tactile" emma:mode="ink">
                <msink:context xmlns:msink="http://schemas.microsoft.com/ink/2010/main" type="inkWord" rotatedBoundingBox="25327,8950 26959,8415 27153,9004 25520,9540"/>
              </emma:interpretation>
              <emma:one-of disjunction-type="recognition" id="oneOf11">
                <emma:interpretation id="interp15" emma:lang="" emma:confidence="1">
                  <emma:literal/>
                </emma:interpretation>
              </emma:one-of>
            </emma:emma>
          </inkml:annotationXML>
          <inkml:trace contextRef="#ctx0" brushRef="#br0" timeOffset="28072.1388">5779 3177 643 0,'8'-31'393'16,"-6"1"-29"-16,-7 5-121 15,-7 1-106-15,-4 4-44 16,-10 8-3-16,-5 5-29 0,-6 10-5 15,0 12-21-15,-4 14-14 16,5 12-15-16,2 15 5 16,8 9-1-16,7 5 6 15,6-12 2-15,10-4 5 16,11-20-4-16,8-16 0 31,7-20-2-31,19-30 1 0,5-20-3 16,10-28 2-16,-2-14-2 0,5-21-3 15,-15 16-4-15,-14 0 0 16,-15 26-1-16,-9 18-2 16,-15 34-16-16,-13 23 0 15,0 19-2-15,-5 26-4 16,1 13-1-16,3 18 14 16,9-9 3-16,6 11 7 15,9-18 6-15,9-9 4 0,10-19 1 16,17-16-1-16,4-20-9 15,11-19-96-15,-2-13-25 16,4-18-362-16,-3-1 17 16</inkml:trace>
          <inkml:trace contextRef="#ctx0" brushRef="#br0" timeOffset="28377.5617">6163 2806 1028 0,'-16'32'292'0,"-2"10"90"0,-3 12-241 16,6-4-24-16,1 1 1 15,9-16-16-15,8-7-19 16,7-14-46-16,13-9-19 16,3-10-9-16,8-16 1 15,-2-6 1-15,2-12 2 16,-9 0-1-16,-4-2-4 16,-8 14-2-16,-5 6-4 15,-7 8-5-15,-2 11-1 16,-3 15-1-16,-2 11-3 15,-2 7 1-15,6 11 5 16,5 2 0-16,6-5 4 16,5-10 3-16,12-4-1 15,2-19 1-15,14-17 5 16,2-10-23-16,11-22 356 16,3-4-818-16,12-22 370 0</inkml:trace>
          <inkml:trace contextRef="#ctx0" brushRef="#br0" timeOffset="28771.7169">6890 2511 699 0,'-23'21'436'16,"-13"31"-66"-16,-2 3-75 15,-5 13-182-15,4-5-12 16,7-11 4-16,16-18-9 0,4-11-15 16,11-10-57-16,1-8-15 15,6-4-11-15,-2-6 2 16,5-3-3-16,7-5-2 15,4 0-1-15,9 0 3 16,5 5-4-16,8 0 0 16,-1 3 0-16,9 4 1 15,-4 2 0-15,-1 1 0 16,-11 1-1-16,-6 5-4 16,-12-1 1-16,-13 11 18 15,-14-1 14-15,-14 14 32 16,-9 2 23-16,-11 9 21 15,1-8-17-15,0-2-11 16,10-14-29-16,7-5-46 16,20-11 282-16,14-4-819 0,6-4 343 15</inkml:trace>
        </inkml:traceGroup>
        <inkml:traceGroup>
          <inkml:annotationXML>
            <emma:emma xmlns:emma="http://www.w3.org/2003/04/emma" version="1.0">
              <emma:interpretation id="{EDFDFCEA-1B29-48E6-9533-01CAF704121D}" emma:medium="tactile" emma:mode="ink">
                <msink:context xmlns:msink="http://schemas.microsoft.com/ink/2010/main" type="inkWord" rotatedBoundingBox="27381,8130 31272,6854 31605,7869 27714,9145"/>
              </emma:interpretation>
              <emma:one-of disjunction-type="recognition" id="oneOf12">
                <emma:interpretation id="interp16" emma:lang="" emma:confidence="1">
                  <emma:literal/>
                </emma:interpretation>
              </emma:one-of>
            </emma:emma>
          </inkml:annotationXML>
          <inkml:trace contextRef="#ctx0" brushRef="#br0" timeOffset="33245.1023">9075 2215 1040 0,'-17'-17'321'0,"9"-9"73"0,12 0-295 15,10-18-13-15,9-2-28 16,4-1 4-16,3 10-16 15,4 10-10-15,-3 22-13 16,4 16-12-16,-4 15-19 0,-3 13 3 16,-12 0 7-16,-2 1 4 15,-10-7 6-15,2 3-2 16,-3-12-1-16,5-6-1 16,-8-7 3-16,9-1 13 15,-9-18 7-15,3-7 6 16,-2 2 0-16,6-8-4 15,-7-7-14-15,-2-1-4 16,2 0-9-16,-3-5 1 16,0 5-2-16,-5 0 4 15,0 8 2-15,-4 6 3 16,3 7-2-16,-1 0-1 16,5 8-7-16,2 3-3 15,1-1-5-15,4 2-1 16,-1 1 3-16,4 2 1 15,0-2 0-15,3-4-1 0,-3-2 2 16,5-6 1-16,-1-1 1 16,8 2 4-16,-1 1-6 15,11 3-99-15,4 2-49 16,5 0-351-16,1 3-1 16</inkml:trace>
          <inkml:trace contextRef="#ctx0" brushRef="#br0" timeOffset="33825.8343">9714 1799 658 0,'-12'-25'551'0,"-4"11"-72"0,-2-1-39 16,-1 9-270-16,-4 7-39 15,0 11-78-15,-1 10-32 16,1 11-22-16,2 7 0 16,3-1 2-16,9 0 2 15,5-8-1-15,9-8 0 16,-1-14-3-16,10 1 1 15,2-10 0-15,7-3 1 16,1 3 0-16,12-2 2 16,-2-1-1-16,8 8 1 15,-4 1-3-15,1 4-1 16,-10 3-2-16,-5 3-3 16,-13 2-2-16,-7 3-3 0,-8 2 2 15,-7 1 14-15,-7-3 8 16,-4-3 5-16,0-3 5 15,0-9 2-15,4-4-10 16,10-10-6-16,13-5-7 16,13-26-57-16,12-5-47 15,11-19-72-15,-1 0-16 16,3-12-81-16,-11 17 33 0,-4 2 51 16,-15 21 125-1,-4 9 64-15,-7 18 90 0,-2 14 32 16,-3 17-2-16,6 17-43 15,3 12-40-15,-1 15 29 16,-1-4 4-16,9 0 6 16,-4-19-9-16,1-8-4 15,5-22-34-15,7-4-10 16,-7-8-7-16,9-14-40 16,-4-12-60-16,9-10-350 15,-3-13 55-15</inkml:trace>
          <inkml:trace contextRef="#ctx0" brushRef="#br0" timeOffset="34123.4695">9853 1400 1343 0,'-1'-44'454'0,"-4"8"67"16,3 15-373-16,2 10-64 15,2 14-56-15,4 15-20 16,4 4-14-16,3 14-20 16,-2-5-116-16,-3 16-371 15,-13-15 65-15</inkml:trace>
          <inkml:trace contextRef="#ctx0" brushRef="#br0" timeOffset="34946.3383">10390 1244 1058 0,'-24'-41'315'0,"-4"17"70"16,4 19-306-16,-4 25-25 16,9 17-34-16,3 31-15 15,7 10-7-15,6 21 2 16,10-5 6-16,4 8 16 15,2-16 6-15,8 6 6 0,0-12 0 16,4-2-4-16,-3-13-14 16,3-7-3-16,-6-24-7 15,-4-6 1 1,-6-12 0-16,-2-8 4 0,-7-6 22 16,-5-9 26-16,0-11 0 15,-5-24-5-15,-1-13-7 16,-5-23-48-16,3-3-43 0,-2-5-3 15,4 21 4-15,4 12 1 16,4 28 26-16,5 17-1 16,3 16 3-16,6 17-3 15,4 1 1-15,9 8 0 16,2-5 16-16,8-3 5 16,0-13 4-16,11-15 6 15,-2-17 2-15,2-17 5 16,-6-13-3-16,-2-11 0 15,-29 30 21 17,-3 15 20-32,0 0-27 0,10-30-5 15,-12 25-17-15,-3 25-5 16,-5 21-13-16,10 29 1 16,-2-1 6-16,4 4 7 0,4-9 1 15,2-5 4-15,-3-15 0 16,1-6 8-16,-3-17-42 15,-1-12-100-15,-6-15 164 16,3-9-531-16,-6-7 124 16</inkml:trace>
          <inkml:trace contextRef="#ctx0" brushRef="#br0" timeOffset="35292.5838">10583 1401 1210 0,'11'-21'314'0,"15"-11"109"16,5 1-347-16,13-3-21 15,-3 5-19-15,9 4-9 16,-3 16-20-16,3 5-5 16,-9 12-6-16,4 12-3 15,-9 6 1-15,-7 6-2 16,-11 1 1-16,-5 2 3 16,-10-1 6-16,-8 12 9 15,-9-1 6-15,-9 14 4 16,-3 1 4-16,-3 8 7 15,3-13-7-15,11 0 3 16,7-16-3-16,11-10-3 16,10-13-10-16,10-9 2 0,1-10-3 15,17-10 0 1,1-5 0-16,10-8 1 0,0 0-4 16,9-5-3-16,-7 7-2 15,-9-7-36-15,-12 5-46 16,-10 0-403-16,-28 13 82 15</inkml:trace>
          <inkml:trace contextRef="#ctx0" brushRef="#br0" timeOffset="35520.4984">10954 1656 715 0,'-16'-2'423'0,"10"2"-38"16,9-5-121-16,10-1-163 15,6-5-44-15,11-2-20 16,4 0-20-16,10-7-1 15,-1 2-41-15,-1-4-377 16,1 0 121-16</inkml:trace>
          <inkml:trace contextRef="#ctx0" brushRef="#br0" timeOffset="35644.2374">11341 1242 1136 0,'-2'25'324'16,"-6"20"86"-16,6 4-304 0,4 7-20 15,3 1-15-15,1 2 3 16,7-16-16-16,7 1-11 0,-3-10-24 16,5-6-7-1,-1-12-6-15,1-8-4 16,-4-11-4-16,0-10-61 0,-10-7-40 16,-11-14 441-16,-12-1-817 15,-6-9 384-15</inkml:trace>
          <inkml:trace contextRef="#ctx0" brushRef="#br0" timeOffset="30109.6428">7811 2436 766 0,'11'-36'384'0,"-6"-7"23"0,-5 7-176 15,-8 0-30-15,-5 13-54 16,-13 10-16-16,-8 12-51 16,-5 17-23-16,0 15-34 15,-1 26-18-15,11 11-9 0,3 21 1 16,9-5 3-1,11-1 1-15,9-21 0 0,9-15-2 16,7-29 3-16,17-30 2 16,6-27 1-16,13-34 3 15,-1-13 4-15,7-30-4 16,-12 5-1-16,-7-10-1 16,-16 22-1-16,-11 11 0 15,-15 31 1-15,-4 20-5 16,-10 32-10-16,-2 31-1 15,1 20-1-15,-3 23-6 16,3 12 4-16,6 20 10 16,2-10 5-16,11 1 7 15,5-16 5-15,9-7 2 16,3-26-1-16,10-18-3 16,-2-25-3-16,10-25 3 15,-2-15 0-15,7-23 1 0,-6-2-1 16,-6-12-1-16,-14 19-3 15,-5 3 2-15,-13 22-4 16,-5 14-8-16,-5 17-5 16,-1 20-1-16,1 15-4 15,-1 19-1-15,3 1 6 16,3 12 4-16,5-13 5 0,3-2 6 16,3-19 2-16,4-3 2 15,0-11-1-15,1-5-4 16,2-11-4-16,2-4 3 15,-2-8 0-15,5-12 4 16,-2-3 0-16,3-6-1 16,1-6-4-16,7-10-3 15,4-4-4-15,10-7-2 16,1 7 3-16,7 2-1 16,-10 19 0-16,-4 14-3 15,-10 13-4-15,-8 12-8 16,-12 14 3-16,-3 3 0 15,-4 8 5-15,-6 11 6 16,0-2 4-16,3 3 1 16,-1-3-1-16,11-3-1 15,4-11-2-15,8-9 0 16,4-12 1-16,6-12 3 0,-6-11 2 16,7-13 5-16,-4-5 1 15,-6-10 1-15,3 3-3 16,-3-4 1-16,-8 9-4 15,-7 4 2-15,-6 6-2 16,-4 3-2-16,-1 10-3 16,-5 2-5-16,5 4-2 0,3 9-3 15,2 4 3 1,3 4-2-16,5 1 3 0,8 2 1 16,1-5 1-16,11-3 0 15,1-5 2-15,9-9 2 16,-4-6 1-16,5-8 4 15,-7-1 0-15,-1-5 2 16,-9 1-1-16,-3-11 0 16,-11 5 0-16,0-5-1 15,-5 5 1-15,-5 3 0 16,2 14-2-16,0 5-2 16,-2 12-2-16,-3 5-2 15,-5 8-1-15,-2 11 0 16,-3 6 2-16,0 9 1 15,4 4 1-15,4 4-2 16,7-4 2-16,8 2-2 16,8-9 1-16,8-6-1 0,8-10-43 15,10-12 3-15,-7-2-484 16,-7-9 119-16</inkml:trace>
        </inkml:traceGroup>
        <inkml:traceGroup>
          <inkml:annotationXML>
            <emma:emma xmlns:emma="http://www.w3.org/2003/04/emma" version="1.0">
              <emma:interpretation id="{CD87347E-1CF6-44C3-B5F2-2AEE20DF6513}" emma:medium="tactile" emma:mode="ink">
                <msink:context xmlns:msink="http://schemas.microsoft.com/ink/2010/main" type="inkWord" rotatedBoundingBox="31146,6768 32555,6306 32921,7422 31512,7884"/>
              </emma:interpretation>
              <emma:one-of disjunction-type="recognition" id="oneOf13">
                <emma:interpretation id="interp17" emma:lang="" emma:confidence="0">
                  <emma:literal>übe</emma:literal>
                </emma:interpretation>
                <emma:interpretation id="interp18" emma:lang="" emma:confidence="0">
                  <emma:literal>rite</emma:literal>
                </emma:interpretation>
                <emma:interpretation id="interp19" emma:lang="" emma:confidence="0">
                  <emma:literal>wüte</emma:literal>
                </emma:interpretation>
                <emma:interpretation id="interp20" emma:lang="" emma:confidence="0">
                  <emma:literal>tüte</emma:literal>
                </emma:interpretation>
                <emma:interpretation id="interp21" emma:lang="" emma:confidence="0">
                  <emma:literal>Tüte</emma:literal>
                </emma:interpretation>
              </emma:one-of>
            </emma:emma>
          </inkml:annotationXML>
          <inkml:trace contextRef="#ctx0" brushRef="#br0" timeOffset="36312.2413">11334 1435 748 0,'13'10'376'0,"2"-2"-24"0,9 5-108 15,5-5-184-15,17-3-3 16,-4-5-8-16,11-15 4 16,-1-7-11-16,-2-11 7 15,-11-4-4-15,-5-8 3 16,-14 9-8-16,-9-1 2 15,-9 12-12-15,-9 9-8 16,-7 11-13-16,-2 17-1 16,-4 12-13-16,-1 20-3 15,5 4 7-15,3 6 6 16,8-12 1-16,13-3 1 16,8-15 1-16,12-11-2 15,6-11 0-15,13-9 2 16,2-12 1-16,12-27 2 15,-4-4 1-15,3-21-3 0,-15-5-2 16,-2-17-1-16,-14 12-1 16,-15-11 0-16,-12 17 2 15,-7 0-1-15,-8 22-3 16,-10 11-6-16,4 25 1 16,-5 16-3-16,1 22-3 15,-3 11 1-15,5 9 6 0,10 14-3 16,11 0-1-16,9 13 3 15,11-1 0-15,6 11 0 16,0-10 1-16,1 3 1 16,-1-16 0-16,5-3 1 15,-2-16-1-15,5-5 2 16,-3-20 0-16,0-6 4 16,-10-3 2-16,-8-15 5 15,-10-12 2-15,-13-7-13 16,-11-2-21-16,-18-13-39 15,-4 11-16-15,-17-3-4 16,0 10 16-16,-7 3 16 16,17 10 42-16,8 1 16 15,17 12 2-15,12 3 1 16,13 0 0-16,15-5 2 16,8 0-3-16,17-8 0 15,4 0 0-15,18-6 0 0,-4 3-7 16,5-4 0-16,-11 7 7 15,-3-3-91-15,-18 9-363 16,-13 7 100-16</inkml:trace>
          <inkml:trace contextRef="#ctx0" brushRef="#br0" timeOffset="36514.2365">11321 713 1322 0,'3'-14'390'0,"4"-2"71"16,4 4-369-16,13 3-56 16,4 9-17-16,8 6-96 15,4 1-384-15,7-4 114 16</inkml:trace>
          <inkml:trace contextRef="#ctx0" brushRef="#br0" timeOffset="36929.166">12515 1245 1050 0,'-21'2'511'0,"3"-2"4"16,8-5-247-16,13-4-113 16,10-8-71-16,15-12-38 15,11-5-26-15,13-8-15 16,-7 0 5-16,4 0-10 0,-36 17 13 31,1 1-5-31,-5-20-3 16,-34 7-17-16,-10 8 9 15,-22 14-12-15,-2 20 13 16,-1 19-12-16,13 15 13 16,2 19-12-16,12 6 8 15,8 18-9-15,12-4 14 0,14 2-10 16,15-15 10-16,22-9-8 16,12-15 9-16,25-15-18 15,1-16-59-15,29-28-445 16,-16-21 119-16</inkml:trace>
        </inkml:traceGroup>
      </inkml:traceGroup>
      <inkml:traceGroup>
        <inkml:annotationXML>
          <emma:emma xmlns:emma="http://www.w3.org/2003/04/emma" version="1.0">
            <emma:interpretation id="{CFDB0931-041F-4C22-B259-35A6779D60C9}" emma:medium="tactile" emma:mode="ink">
              <msink:context xmlns:msink="http://schemas.microsoft.com/ink/2010/main" type="line" rotatedBoundingBox="27872,9463 29952,8826 30236,9752 28155,10389"/>
            </emma:interpretation>
          </emma:emma>
        </inkml:annotationXML>
        <inkml:traceGroup>
          <inkml:annotationXML>
            <emma:emma xmlns:emma="http://www.w3.org/2003/04/emma" version="1.0">
              <emma:interpretation id="{C64ACFAA-24A2-453A-BA2E-0C3F6ACBBF12}" emma:medium="tactile" emma:mode="ink">
                <msink:context xmlns:msink="http://schemas.microsoft.com/ink/2010/main" type="inkWord" rotatedBoundingBox="27872,9463 29952,8826 30236,9752 28155,10389"/>
              </emma:interpretation>
              <emma:one-of disjunction-type="recognition" id="oneOf14">
                <emma:interpretation id="interp22" emma:lang="" emma:confidence="0">
                  <emma:literal>Lud</emma:literal>
                </emma:interpretation>
                <emma:interpretation id="interp23" emma:lang="" emma:confidence="0">
                  <emma:literal>Luch</emma:literal>
                </emma:interpretation>
                <emma:interpretation id="interp24" emma:lang="" emma:confidence="0">
                  <emma:literal>Land</emma:literal>
                </emma:interpretation>
                <emma:interpretation id="interp25" emma:lang="" emma:confidence="0">
                  <emma:literal>Lach</emma:literal>
                </emma:interpretation>
                <emma:interpretation id="interp26" emma:lang="" emma:confidence="0">
                  <emma:literal>Lund</emma:literal>
                </emma:interpretation>
              </emma:one-of>
            </emma:emma>
          </inkml:annotationXML>
          <inkml:trace contextRef="#ctx0" brushRef="#br0" timeOffset="37499.4439">7985 3507 1044 0,'-5'-62'307'0,"-2"25"68"16,1 30-298-16,3 22-40 15,4 15-21-15,6 26-17 16,-2 17 2-16,3 24-2 16,-2 2 19-16,4 16-1 15,1-18 10-15,7-1-3 16,3-26 9-16,12-13-10 0,4-27 2 15,13-2-13-15,4-20 6 16,14-5-8-16,2-8 9 16,11-3-4-16,-10-8-13 15,9-11-13-15,-20-4-407 16,4-28 110-16</inkml:trace>
          <inkml:trace contextRef="#ctx0" brushRef="#br0" timeOffset="37974.2741">8794 3644 1157 0,'-32'41'304'0,"-7"17"95"16,11 2-326-16,10 12-3 15,10-6-11-15,7-1-19 16,10-21 0-16,7-12-18 16,6-20-6-16,15-24-9 15,2-14 10-15,13-21-7 16,0-11 8-16,3-12-7 15,-13 9 5-15,-6 1-33 16,-15 17 0-16,-5 17-18 16,-10 18-1-16,1 18-12 15,-1 13 28-15,1 19-4 16,1 8 17-16,3 10-1 16,2-8 11-16,4 0-9 0,0-21 8 15,8-17-9-15,4-25 13 16,11-26-36-16,4-17 365 15,26-11-745-15,-2 0 340 16</inkml:trace>
          <inkml:trace contextRef="#ctx0" brushRef="#br0" timeOffset="38214.2097">9602 3408 1037 0,'-23'50'291'0,"-13"10"93"0,6 0-270 0,-1 11 12 16,10-14-5-16,4-8-14 15,19-10-16-15,9-18-35 16,22-21-30-16,12-26-15 16,6-15 6-16,13-25-9 15,0-11 11-15,2-25-11 16,-7 0 4-16,1-13-10 31,-21 11 8-31,-15 5-8 0,-16 29 7 0,-13 25-13 16,-14 37 8-16,-7 26-13 15,3 22 6-15,-8 40-10 16,4 11 11-16,-1 16-6 16,12-12 17-16,8-1-3 15,14-29 14-15,12-14-9 16,11-24 7-16,12-9-13 0,4-10 5 16,5-5-2-16,-6-6-92 15,20 11-416-15,-17-3 113 16</inkml:trace>
        </inkml:traceGroup>
      </inkml:traceGroup>
    </inkml:traceGroup>
  </inkml:traceGroup>
</inkml:ink>
</file>

<file path=ppt/ink/ink2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4:15.37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1FC89DA-6F90-45DC-90DD-2A6C76628D89}" emma:medium="tactile" emma:mode="ink">
          <msink:context xmlns:msink="http://schemas.microsoft.com/ink/2010/main" type="inkDrawing" rotatedBoundingBox="7532,8076 9318,8467 9147,9250 7361,8859" hotPoints="9416,8794 8313,9000 7328,8461 8432,8255" semanticType="container" shapeName="Ellipse"/>
        </emma:interpretation>
      </emma:emma>
    </inkml:annotationXML>
    <inkml:trace contextRef="#ctx0" brushRef="#br0">552 0 293 0,'-15'0'357'0,"-3"1"-70"0,0 6 28 15,1-7-161-15,-1 5-26 16,-2 1-44-16,1-3-25 15,1-4-22-15,-3-1-18 16,3 2-6-16,2 0-9 16,-4 3 7-16,1 2-5 15,1 3 10-15,0 5-5 16,0 3 8-16,-1 6-8 16,1 3 4-16,-5 10-9 15,4-10 5-15,-5 10-10 16,-1-5 7-16,1 1-7 15,1-3 8-15,-1 4-5 16,3-9 8-16,5 3-2 16,1-3 9-16,7 1-3 15,6-5 5-15,5 7-8 0,6-1 1 16,5 4-11-16,1-3 3 16,6 0-9-16,0-5 8 15,8 0-7-15,0-5 10 16,5 0-9-16,-3-8 9 15,8 2-10-15,-3-2 9 16,4-3-11-16,-1-3 9 16,10 3-9-16,-2-1 10 15,8 1-11-15,-5 2 11 0,12 4-9 16,-4 7 8-16,9 6-9 16,-9 6 10-16,4 8-10 15,-5-3 1-15,4-1 0 16,-9-7 7-16,8-7-8 15,-6-11 6-15,4-5 1 16,-11-11-2-16,5-7-8 16,-6-4 9-16,4-8-5 15,-6 5 8-15,3-2-5 16,-8 3 8-16,-2 4-10 16,-11 5 8-16,1 3-8 15,-4 1 8-15,-2 4-8 16,-1 1 10-16,2 1-11 15,-4-1 9-15,0-1-9 16,-2-5 4-16,-1-3-11 16,-1-2 10-16,-2-7-8 0,-2-3 10 15,-6 1-4-15,0-1 10 16,-8-6-7-16,0 1 7 16,-5-1-6-16,0 1 6 15,-4-2-7-15,0 0 6 16,-2 3-8-16,2-1 7 15,-10-1-8-15,6 3 7 16,-6-1-6-16,0 1 9 0,-6-2-8 16,10 5 14-16,-12 1 6 15,0 5 14-15,-11 4 5 16,0 5 13-16,-10 2-6 16,6 4-5-16,-4 1-15 15,11-1-4-15,-3-1-14 16,8-4 0-16,0-4-8 15,5-2 7-15,-5-3-9 16,4 3 9-16,-4-4-9 16,2 4 10-16,1 7-10 15,-3-2 8-15,-2 5-8 16,2 8 11-16,-5 4-9 16,0 3 9-16,4 4-7 15,2 0 6-15,1-1-9 16,4-4 7-16,-1 0-8 15,3-3 7-15,-2-3-17 0,3-1-30 16,-8-4-97-16,12 4-346 16,2 0 49-16</inkml:trace>
  </inkml:traceGroup>
</inkml:ink>
</file>

<file path=ppt/ink/ink2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1:12.6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D0CCE7-463B-4417-AA35-981917D1366A}" emma:medium="tactile" emma:mode="ink">
          <msink:context xmlns:msink="http://schemas.microsoft.com/ink/2010/main" type="inkDrawing" rotatedBoundingBox="7658,4980 9055,5122 8985,5815 7588,5673" hotPoints="9272,5330 8556,5693 7800,5425 8515,5061" semanticType="container" shapeName="Ellipse"/>
        </emma:interpretation>
      </emma:emma>
    </inkml:annotationXML>
    <inkml:trace contextRef="#ctx0" brushRef="#br0">-5636 1959 316 0,'21'39'129'16,"6"-2"6"-16,12 7-75 0,2-14-33 15,11-10-8-15,-2-18-10 16,15-12 2-16,-4-13 0 15,4-11 1 1,-11-2 0-16,9 1 0 0,-16 2-3 16,7 10-3-16,-7 9-3 15,10 9-1-15,-10 3-2 16,6 11 0-16,-6-1 2 16,7 8 1-16,-11-5 0 15,4 1 0-15,-3-6 1 0,-8-14-1 16,-13-8-2-1,3-10 3-15,-13-5 3 0,-4-10 6 16,-4 6 4-16,0-6 4 16,-11 10 0-16,-3-4 15 15,-2 9 18-15,-3-2 45 16,-1 12 15-16,-3 1 20 16,-1 4-14-16,-9 0-11 15,0 2-45-15,-12-2-10 16,1 0-20-16,-11-1-4 15,4-1-13-15,-9-4-3 16,6 2-8-16,-6-4-1 16,7 2-3-16,-14 6-1 15,10 8 0-15,-8 6 0 16,2 10 1-16,-12 2-1 0,13 1 3 16,-11-3 0-1,13-5 0-15,-3-5-1 0,14-8 0 16,-3-6-1-16,8-5 0 15,-5-5-2-15,7-4-15 16,-2 11-21-16,10 10-126 16,9 21-198-16,6 18 4 15</inkml:trace>
  </inkml:traceGroup>
</inkml:ink>
</file>

<file path=ppt/ink/ink2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1:44.1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152529E-C66B-428A-8AB6-E2D89F545034}" emma:medium="tactile" emma:mode="ink">
          <msink:context xmlns:msink="http://schemas.microsoft.com/ink/2010/main" type="inkDrawing" rotatedBoundingBox="7689,3834 9008,3601 9132,4298 7812,4531" hotPoints="9052,3923 8343,4354 7525,4215 8234,3784" semanticType="container" shapeName="Ellipse">
            <msink:destinationLink direction="with" ref="{A8F9B93D-1B33-46A1-AC71-0BE4DD1472E1}"/>
          </msink:context>
        </emma:interpretation>
      </emma:emma>
    </inkml:annotationXML>
    <inkml:trace contextRef="#ctx0" brushRef="#br0">-5631 598 734 0,'-5'-2'242'0,"3"5"35"16,5 1-210-16,2-6-12 15,0 0-30-15,6 7 4 16,4-2-7-16,3-11 10 16,0 5-16-16,6 3 0 15,-1-11-8-15,1-7 2 16,-3 10-11-16,2-2 7 15,-4-1-7-15,4 11 7 16,-7 8-3-16,5-7 7 0,-1 9-8 16,7-8 8-16,1-4-9 15,1-3 6-15,-3 5-8 16,3-9 8-16,-4 5-9 16,-3 11 12-16,-4-9-8 15,2 10 10-15,-4 2-9 16,-5 5 10-16,2-6-10 15,5 11 7-15,-2-6-9 0,2 3 8 16,2-6-8 0,-1 0 5-16,0-14-7 0,3 0 4 15,0-4-5-15,3-10 7 16,-1 2-6-16,0 4 6 16,-3 1-5-16,0-1 6 15,0 7-8-15,-1 4 6 16,-4 10-6-16,2-2 6 15,-2-1-6-15,2 2 8 16,2-4-8-16,4-13 5 16,0 2-5-16,5 2 6 15,-8-2-6-15,7-10 6 16,-7-2-5-16,2 2 5 16,-7-7-6-16,5 0 5 15,-5 9-6-15,-3 9 7 0,-5-7-7 16,2 6 7-16,-5-2-7 15,-2 1 7-15,4-6-7 16,1 4 5-16,-2-4-10 16,-4-2 9-16,-2-4-6 15,0 2 10-15,-8 1-4 16,-3-2 10-16,4 7-3 16,-6-4 13-16,-6 6-5 0,-2-3 12 15,1 2-6 1,-9 4 8-16,1 6-11 0,2-2 8 15,2 4-11-15,-5 1 5 16,6-8-10-16,0-3 4 16,2 5-12-16,-1-8 6 15,4-1-7-15,-5 1 5 16,2 1-5-16,-2-3 10 16,1 7-5-16,-4 1 7 15,3 2-6-15,-5 3 5 16,1 3-12-16,-6 0 6 15,4 2-8-15,-3 0 6 16,2-2-8-16,1 0 9 16,3-3-8-16,-6-3 8 15,4-2-9-15,-6-4 8 16,0 0-6-16,-6 3 5 0,1 4-9 16,-7 9-2-16,7 7-4 15,-6 6 6-15,8 4-3 16,-1 1 8-16,9-4 5 15,2 1 4-15,9-7-9 16,0-1 4-16,5-2-6 16,3-4 7-16,2-2-7 15,0 1 7-15,1-4-5 16,3 4 6-16,-3 2-11 0,-1 6 7 16,2 1-6-16,-3 7 6 15,1 1-7-15,3-3 9 16,1 4-7-16,2-1 6 15,-1-6-8-15,4-4 9 16,-1 8-9-16,2-5 9 16,0 3-8-16,2 1 8 15,0 2-9-15,2 3 8 16,2-2-7-16,2 3 8 16,1 3-9-16,6-3 7 15,-1-6-7-15,7-6 4 16,-2-2-6-16,3-5 6 15,2-3-5-15,3-2 6 16,-5 0-3-16,7-4 6 16,-5-4-3-16,0 2 4 0,-2-1-5 15,4 1 3-15,-5 2-7 16,8-1 4-16,-4-3-4 16,6-3 6-16,1-2-3 15,-4-3 8-15,-2 2-7 16,3-4 6-16,-12 9-8 15,-1 1 5-15,2 7-12 0,-3 2-27 16,-4 9-27 0,7 2-331-16,1 4 71 0</inkml:trace>
  </inkml:traceGroup>
</inkml:ink>
</file>

<file path=ppt/ink/ink2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09:07.3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F9B93D-1B33-46A1-AC71-0BE4DD1472E1}" emma:medium="tactile" emma:mode="ink">
          <msink:context xmlns:msink="http://schemas.microsoft.com/ink/2010/main" type="inkDrawing" rotatedBoundingBox="8135,1616 9906,2926 8469,4869 6698,3560" semanticType="connector" shapeName="Other">
            <msink:sourceLink direction="with" ref="{B152529E-C66B-428A-8AB6-E2D89F545034}"/>
            <msink:sourceLink direction="with" ref="{A5F256C8-7EBF-4DD2-9462-BFC15C95E0E9}"/>
          </msink:context>
        </emma:interpretation>
      </emma:emma>
    </inkml:annotationXML>
    <inkml:trace contextRef="#ctx0" brushRef="#br0">-5581-1347 673 0,'-8'0'153'16,"1"-5"60"-16,1 5-202 0,-1-3 29 15,2 5 11 1,-1-4 33-16,-1 5 5 0,1-1 19 15,-1 3-35-15,-1-2-10 16,2 0-33-16,-4-5-3 16,2 6-17-16,-2-1 3 15,2 3-10-15,-2-2 11 16,1 2-5-16,-4-7 11 16,0 4-3-16,-3-3 11 15,-2-2-11-15,-2 5 6 16,4 6-12-16,-3-1 6 15,2 1-15-15,4 11 8 16,-1-2-10-16,-1 4 7 16,5 1-10-16,-4 1 10 15,4 9-9-15,4-1 8 16,1-4-8-16,1 4 8 0,3 1-9 16,-1-6 10-16,4 4-9 15,4 3 7-15,-2-1-8 16,4-1 7-16,8-6-7 15,-3-2 8-15,-2-3-8 16,5-1 8-16,1-5-8 16,-4 4 7-16,1 0-8 15,6-2 7-15,-4-11-7 16,3 7 7-16,-1-3-7 0,5-4 6 16,-4 1-5-16,7 6 6 15,-1-8-7-15,6 0 8 16,-9-4-7-16,9 2 7 15,-5-3-6-15,2 2 6 16,-6 3-6-16,3-3 7 16,-4 1-8-16,5-5 5 15,1 2-6-15,4-5 6 16,1 7-6-16,4-2 6 16,-5 3-4-16,0 0 7 15,-4-1-8-15,6 0 7 16,-6-4-6-16,11-4 4 15,-6 4-8-15,9 4 8 16,-6-7-6-16,4 0 6 16,-8 6-5-16,3-5 8 15,-6-14-8-15,3 13 7 0,-6 3-7 16,5-3 9-16,-4-3-8 16,3 8 7-16,0-8-7 15,3-3 6-15,-4 1-7 16,6 10 7-16,-6-2-8 15,-2-1 8-15,-7-3-7 16,5-1 8-16,-1 2-8 0,1 4 8 16,1-1-9-16,6 7 8 15,-2-5-9-15,-2-3 7 16,-4-2-7-16,5-2 8 16,-7 1-7-16,1-4 5 15,-4 4-1-15,0-4-1 16,-3-1-5-16,-1-2 8 15,-2-2-5-15,-1-6 2 16,-3 0 1-16,-3-7 6 16,-3 1-6-16,-6-1 6 15,-2 4-4-15,-4-10 4 16,-3 13-5-16,-3-17 3 16,-3 8-3-16,-3-5 3 15,1 8-4-15,-5-7 3 16,4 11-3-16,-9-3 6 15,3 10-5-15,-6-2 7 0,2 8-2 16,-4 2 6-16,-3 7-8 16,-6-1 9-16,-2 0-4 15,-8 7 8-15,-2-3-7 16,-5-4 10-16,4 2-11 16,-2 0 5-16,6-9-10 15,-9 5 5-15,9-4-9 16,-4 0 6-16,1 0-14 15,-8 1-23-15,5 1-24 16,-4-1 8-16,-1 4-188 0,0 10-161 16,8-4 26-16</inkml:trace>
    <inkml:trace contextRef="#ctx0" brushRef="#br0" timeOffset="107558.2552">-5868-1157 75 0,'-5'1'26'0,"5"12"29"15,-5-6-12-15,7-7 12 16,-4 21-2-16,2-10 7 0,0-6-28 16,-2 8-6-16,1 7-13 15,-1-12 13-15,2 8 3 16,2 7 13-16,-2 3-2 15,-2 6 33-15,5-1-5 16,-1-4 11-16,-4-1-11 16,6-5 9-16,0-11-35 15,-7-3-8-15,6 1-22 16,2-10 2-16,-1 7-11 0,2 2 14 16,4 4 5-16,-4-3 29 15,-1 7-2-15,2-7 9 16,-4 5-16-16,7 0-2 15,-1-2-31-15,3-1 4 16,1-5-13-16,-2 1 7 16,-4-4-4-16,1 11 12 15,3-8-5-15,-5 3 8 16,4 0-7-16,-2-8 3 16,2-10-12-16,-2 15 6 15,4-3-7-15,-1 2 9 16,2-2-7-16,0 6 5 15,0-5-6-15,1 4 6 16,1-1-7-16,1 9 15 0,-3-9-1 16,3 9 9-1,1-8-5-15,-1 2 5 0,2-2-16 16,1 2 2-16,-1-4-10 16,1 0 5-16,-1-3-6 15,2 1 5-15,-6 0-5 16,4 1 5-16,-3 0-5 15,3 3 6-15,-5-1-5 16,3 1 6-16,-2-1-8 0,6-2 6 16,-7-1-7-16,10 2 5 15,-7-5-6-15,2-4 5 16,-4 3-5-16,2-1 9 16,-3-1-7-16,4 3 8 15,-1 3-7-15,5-3 7 16,0-1-8-16,0 1 7 15,2-2-8-15,4 2 6 16,-4 3-7-16,1-3 7 16,-1 0-5-16,0 0 5 15,-4-1-4-15,4-3 4 16,1 1-5-16,4-2 2 16,-2-1-4-16,3 1 3 15,-5-3-4-15,4 1 6 16,-2 2-2-16,-2 4 4 0,-4-2-1 15,2 1 5 1,-4 0-8-16,-1 2 7 0,0-8-7 16,3 5 5-16,-2-4-8 15,8 3 5-15,-4-3-9 16,3 2 4-16,1-4-7 16,3 4 7-16,-8-7-2 15,3-1 11-15,-3 5-3 16,-1-1 8-16,-6 2-6 15,1-3 7-15,-2 5-11 0,2-3 6 16,-1 5-9-16,1-8 2 16,-1 9-9-16,3-8 6 15,-3-4-7-15,1-2 8 16,-1-2 0-16,-1-7 9 16,-1 1-6-16,-4 1 9 15,-3 4-6-15,-2-1 4 16,-2 6-5-16,-1 1 6 15,0 5-8-15,-1-9 4 16,-1 5-7-16,-1-3 2 16,-3-1-5-16,-3-4 5 15,0 1-3-15,-6-1 8 16,2-4-3-16,-3 0 6 16,0 1-3-16,-4 3 5 15,2 4-3-15,-1 8 8 0,-2 0-2 16,-2 0 11-16,2-2-7 15,-2 0 5-15,2 1-8 16,-3 4 1-16,1-3-12 16,4 1 5-16,-2-1-7 15,0-6 5-15,6 1-7 16,-6 3 5-16,-2 2-5 16,-6-2 6-16,0 8-5 0,-12-2 13 15,6-1-2-15,-9 1 10 16,2 6-4-16,-5 0 6 15,6 3-11-15,-3 1 3 16,7-3-10-16,-4-4 4 16,7-3-8-16,-5-4 7 15,4 3-8-15,-8-3 7 16,8 8-6-16,-7-3 8 16,3 3-6-16,-3 0 8 15,1 0-7-15,-3 0 7 16,10 2-9-16,-2 1 6 15,7 0-8-15,3 2 4 16,5-2-6-16,-6-3 6 16,1 0-6-16,-3-1-12 15,1-1-30-15,-3 4-343 0,10 9 88 16</inkml:trace>
    <inkml:trace contextRef="#ctx0" brushRef="#br0" timeOffset="113257.1198">-5620-653 486 0,'-8'-1'178'0,"0"2"39"15,1 1-123-15,1 4 9 16,1-1-16-16,0 0 5 15,0-2-16-15,-1 5-1 16,1-6-19-16,-3 1-2 16,0 5-14-16,-1 2-5 15,3-7-13-15,-2 7-4 16,1-2-9-16,-2-3-3 16,2-7-3-16,-1 7 2 15,0-1-1-15,0 0 3 16,-4 0 0-16,1 4 2 0,0 3 0 15,-6 2 1-15,6 2-1 16,3 7 0-16,-3 8-2 16,-1-3-1-16,7 2 0 15,-4 1-1-15,4-3-1 16,3 1-1-16,-3-4 0 16,10 2 0-16,-5-3-1 15,2-4 0-15,3-4 0 16,6 1-1-16,-11-6-1 0,11 9 0 15,2 2-1-15,5 4 2 16,2-4-2-16,9 1 0 16,-5-4 1-16,7 8 0 15,-3-6-1-15,6 1 1 16,1-5 1-16,8 2 1 16,-8-17-2-16,11 8 0 15,-6-8 1-15,7 6-1 16,-3-9 0-16,8 8 0 15,-12-6 1-15,-1 0-1 16,-5-1 1-16,1 6-1 16,-8-5 0-16,9 1 1 15,-1 3 0-15,4-3 0 16,-3-2-2-16,3 1 1 16,-3 0 0-16,6-4 0 15,-5 3-1-15,7-3 3 0,-5 0-2 16,0 0-1-16,-7-7-2 15,-1 1 1-15,-8-1-2 16,1 1 2-16,-8-6 0 16,4 8 2-16,-6-7-1 15,-1-3 1-15,-5-3 1 16,2 2 0-16,-5-2 0 0,0-5 2 16,3 5-1-16,-3-4-1 15,-3-4 0-15,-2-5 0 16,1 8-1-16,-2-8 0 15,-1 3 1-15,-1 7 0 16,-2 6 0-16,-3-6 1 16,-5 1-1-16,-4 2 1 15,5 2 1-15,-6-4 2 16,-3 5 2-16,-4 10 10 16,1-3 3-16,-10 2 8 15,3 3 3-15,-3 4 7 16,2-1-2-16,-9 5 3 15,5 3-5-15,-4 1-1 16,1-1-11-16,-3 5-4 16,6-2-8-16,0-3-3 15,2-4-5-15,3-1 0 16,4-3-2-16,-7-3-10 0,0 1-23 16,-4-2-55-16,4 1 38 15,-11-1-376-15,4 6 96 16</inkml:trace>
    <inkml:trace contextRef="#ctx0" brushRef="#br0" timeOffset="121429.4643">-5821 676 767 0,'3'3'197'0,"5"-3"62"16,7 8-224-16,9 3-13 15,2-3-17-15,8-1 4 16,2-5-12-16,8-2 7 16,-2-4-8-16,8 3 8 15,-1-4-8-15,9 0 8 16,-4 0-8-16,4 2 9 15,-11 4-8-15,7-5 8 16,-14 0-8-16,2-10 6 16,-6-9-8-16,8-5 11 15,-13 9-8-15,6 0 8 16,-5 14 0-16,4 16 13 16,-2 0-8-16,5 14 10 15,-3 9-7-15,7-7 3 0,-2-6-12 16,0-1 4-16,-3-18-10 15,6-19 8-15,-15-1-11 16,5-16 8-16,-12-8-7 16,0-3 9-16,-7 3-8 15,1-1 11-15,-11 11-9 16,6 8 10-16,-4 9-10 0,-2 2 13 16,-2 5-8-1,5 3 11-15,-5 0-9 0,-4-3 15 16,-3 0-10-16,-5-5 11 15,-1-8-10-15,-6-8 9 16,-2-4-6-16,-10-2 14 16,-1 2-5-16,-13 7 14 15,-3 10-6-15,-12 3 2 16,5 8-16-16,-8 4 4 16,5 1-13-16,-10 3 8 15,8 2-10-15,-8-2 11 16,8-3-10-16,-6-5 7 15,10 0-9-15,-7-1 6 16,9 6-13-16,-5 5 6 16,9 6-12-16,1-1 6 0,7 9-7 15,-1 2 7-15,9-3-6 16,-2 0-7-16,7-3-22 16,4-12-188-16,12-19-154 15,2-4-27-15</inkml:trace>
  </inkml:traceGroup>
</inkml:ink>
</file>

<file path=ppt/ink/ink2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4:02.05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F6C8960-1EFC-4090-8ADF-1316C098BA3E}" emma:medium="tactile" emma:mode="ink">
          <msink:context xmlns:msink="http://schemas.microsoft.com/ink/2010/main" type="inkDrawing" rotatedBoundingBox="13501,3545 15206,3670 15141,4567 13436,4442" hotPoints="15234,3963 14336,4352 13439,3960 14337,3572" semanticType="container" shapeName="Ellipse">
            <msink:destinationLink direction="with" ref="{9FC253F2-6CDB-499D-BCA7-4722C9BE99DE}"/>
          </msink:context>
        </emma:interpretation>
      </emma:emma>
    </inkml:annotationXML>
    <inkml:trace contextRef="#ctx0" brushRef="#br0">686 59 423 0,'-5'-1'147'16,"2"-6"14"-16,-3 4-70 15,1 1-23-15,-2-1 41 0,4-7 12 16,-4 5 12-16,4 1-28 16,0-6-23-16,1 3-40 15,-1 9-5-15,1-5-7 0,1 1 4 16,-1 2-4-16,-1-2-2 15,0 2-10-15,-2-1-5 16,-2 1-6-16,1 0 4 16,-2 5 0-16,-4-5 6 15,4-2 2-15,-5 7 5 16,2-3-3-16,-5-4 6 16,1 5-2-16,-3 2 4 15,0-5-4-15,-4 8-1 16,4 5-7-16,0-5-4 15,0-3-5-15,2 5-3 16,1-5-1-16,2-2 0 16,2 2-1-16,3 6 2 15,-2-1 2-15,1-4 4 16,-1 1 2-16,-3 4 2 16,-2-1-3-16,-1 3-3 0,3 6-5 15,-6 6-1-15,1-3-1 16,0 3 2-16,3-1 3 15,1 2 3-15,2-13-1 16,1 2 4-16,3 1-2 16,0-2 1-16,1-2-1 15,4 4 1-15,5-3-4 16,-2 0-1-16,0-3-1 16,0 3-3-16,1-5-1 0,1 2-1 15,3 4-1-15,4-1 1 16,-2-5-1-16,1 4 0 15,0 1 1-15,-3-5-2 16,0 3 1-16,3 0 0 16,2 2 2-16,4 4-1 15,-1-3 2-15,2 7-1 16,1 5-1-16,2 0-1 16,-7-3 0-16,6 1 0 15,-3-8 1-15,1 4 1 16,4-7 0-16,-1 0-2 15,0 0 2-15,6 0-3 16,2-2 0-16,-3-1-1 16,4 0 1-16,8-4-1 15,-5 1 2-15,1-9 0 0,-2-3 2 16,2 3 1-16,-5 4 1 16,2-2 0-16,-2 2-2 15,1 4 0-15,-1-4 0 16,8-1-2-16,-5 1 0 15,9 0 1-15,-1-1-1 16,-3-6-1-16,-5 5 1 16,7-4-2-16,-8 0-1 15,6-1 1-15,1 4 1 0,4-9-1 16,-5 2 2-16,4-3 0 16,-8-4 1-16,6-3 0 15,-5 4 0-15,5-12 0 16,-4 6 0-16,4-3 0 15,-7 2-1-15,5 2 1 16,-6 1 0-16,-1-1-1 16,-1 6 1-16,2-7-1 15,-11 2-2-15,3 4 2 16,-4-4 0-16,-1 2-3 16,-4 6-1-16,-1-6-1 15,-2 1 1-15,3 2 5 16,-7-6 2-16,-4-2 3 15,0 6 2-15,-5-1 1 16,-2 1-3-16,-1 2 2 0,2-1-2 16,-6-3 3-16,-9 3-4 15,-3-1 3-15,1 1-2 16,-11 10 3-16,8-10-2 16,0-2 0-16,3-1-2 15,-6-1 1-15,8-9-3 16,-8 7 0-16,1 4 0 15,-4-3 1-15,3 4 0 0,-10-1 4 16,5 6 0-16,-8 0 0 16,3 4 2-16,-8-2 1 15,6 5-4-15,1 1 0 16,2-1 1-16,-4 3-2 16,8 1-3-16,-8 3-1 15,1-4-2-15,-4 5-1 16,3-1 0-16,-9 3-2 15,4-7-2-15,-11 11-1 16,3-1 2-16,-10 8 1 16,10 1 1-16,-7 6 5 15,10-9 3-15,-1 5-2 16,6-5 0-16,-4 4-3 16,11-4-2-16,1 5-1 15,11-3-2-15,4 1 0 16,9-3-2-16,2 4-3 15,9-2 0-15,2 3-2 0,7-3 2 16,5 6 2-16,3-3 3 16,13 7 1-16,1-2 1 15,12 4-11-15,2 8-9 16,6-1-14-16,-5 4-3 16,-2-4-5-16,-6-6 7 0,2-5-2 15,-5-2 9-15,1-6-5 16,2 0-1-16,9 1-1 15,-4-3 3-15,12 14 0 16,0-5 7-16,15-18 3 16,-3 16 4-16,12-7-4 15,-10-44 1-15,5 6-13 16,-10 10-7-16,1-17-185 16,-12-2-115-16,5 28-23 15</inkml:trace>
  </inkml:traceGroup>
</inkml:ink>
</file>

<file path=ppt/ink/ink2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4:02.284"/>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9FC253F2-6CDB-499D-BCA7-4722C9BE99DE}" emma:medium="tactile" emma:mode="ink">
          <msink:context xmlns:msink="http://schemas.microsoft.com/ink/2010/main" type="inkDrawing" rotatedBoundingBox="15026,2053 15310,4170 13605,4400 13320,2283" semanticType="connector" shapeName="Other">
            <msink:sourceLink direction="with" ref="{EF6C8960-1EFC-4090-8ADF-1316C098BA3E}"/>
            <msink:sourceLink direction="with" ref="{A5F256C8-7EBF-4DD2-9462-BFC15C95E0E9}"/>
          </msink:context>
        </emma:interpretation>
      </emma:emma>
    </inkml:annotationXML>
    <inkml:trace contextRef="#ctx0" brushRef="#br0">1711 458 934 0,'15'-11'228'0,"-5"1"74"16,-2-4-257-1,1 1-32-15,-7-8 6 0,-9-2 3 16,-4-6 9-16,-10-2 5 15,-10-11-11-15,-8 6-9 16,-17-3-19-16,-4 3-11 16,-13-3-37-16,-5 10-285 15,-13 15 86-15</inkml:trace>
    <inkml:trace contextRef="#ctx0" brushRef="#br1" timeOffset="-285430.9965">217-1285 602 0,'-9'-2'214'0,"7"-4"43"16,-4 1-124-16,1 0-33 16,-3 2 9-16,6-6-25 15,-9 6-10-15,2 5-28 16,1-2-5-16,8 1-15 0,-11 1 1 16,4 3-3-16,-2 0 5 15,2 3-6-15,-4 0 2 16,6 0-5-16,-3 0-2 15,3-3-9-15,-1 2-1 16,-1 1-5-16,1 1 3 16,1 1 0-16,-2 8 2 15,1 1-1-15,-2 20 1 16,3 7-2-16,-2 6 0 16,2 0-2-16,2 11 0 15,3-24-1-15,3 1 2 16,2-7-1-16,5-4 0 15,0-13-1-15,3 0 0 16,-2-6-2-16,2-2 0 16,0-4 0-16,2 0 0 15,2 3 0-15,3-6 0 0,-1 3 1 16,-1-1-1-16,2 2 1 16,-2 3-1-16,6 3 0 15,-3 1 0-15,3-4 0 16,6 6 0-16,-1 1 1 15,3 0 0-15,2 1-1 16,8 5-1-16,-8-10 0 16,4-3-1-16,-6-4-1 0,2-3 1 15,-6-6-1-15,1-1 2 16,-3-2 0-16,3 0 2 16,-3-2 0-16,-2-1 0 15,-1-1 0-15,5 2-1 16,-12 4 0-16,5-4 0 15,-3 7 0-15,0 1-1 16,-4 4 1-16,6-7 0 16,-7 7-1-16,6-5 1 15,-1-2-1-15,-5 0-1 16,5 3 1-16,3-6 0 16,-5 6 0-16,10 6 1 15,-3-1-1-15,3-6 1 16,0 4 2-16,5-7 0 15,-6 7-1-15,8-12 0 16,-5-2 1-16,6 5-3 16,-8 1 0-16,4-15 1 0,-2 10-1 15,1 4 1-15,-6-11-1 16,-2-2 1-16,2 0 0 16,-4-9 0-16,-3 6 0 15,-4-2 0-15,-3 2 1 16,-5 0 2-16,-3 9-2 15,-6-5 6-15,-1 11 3 16,-4-4 0-16,-3 6-1 0,-8-22 2 16,0 3-4-16,-2-6-3 15,-3 1 0-15,-1-11 0 16,6 22-2-16,-4 1 1 16,1 3 1-16,-4 1 6 15,4 8 3-15,-5-2 4 16,0 4 0-16,-4 0 0 15,1 0-7-15,-5-5-1 16,2 9-4-16,3-6 2 16,3-1-1-16,-4 3 0 15,7 2-2-15,-9-3-2 16,-3-1-1-16,-13-1-1 16,-3 3-4-16,-12-3-20 15,-1 2-11-15,-12 6-23 16,7-4-15-16,-7 3-37 0,4 2 6 15,-6 11-309-15,5 2 83 16</inkml:trace>
    <inkml:trace contextRef="#ctx0" brushRef="#br1" timeOffset="-185314.4003">10-1058 341 0,'-5'3'379'16,"0"3"-101"-16,0 3-5 16,2-3-169-16,0-1-54 0,-1 3-2 15,4-1-11-15,2 2 0 16,1 3-14-16,4 4-1 15,-1 5-10-15,4 2 0 16,1 4-4-16,4 4 3 16,-2-7 0-16,1-11 0 15,3 7-1-15,1 2-2 16,-4-12-5-16,4 6-1 16,3 6-1-16,0-8-1 15,-1-11 0-15,2 14 0 16,1 0 1-16,0-5 0 15,-2-1-1-15,2 2 1 16,-1-3 0-16,1-7 0 16,-2 5 0-16,0 2 0 15,-1-2 1-15,-1 0-2 0,1 0 1 16,2 2-2-16,-1-5 0 16,9 1 0-16,-5-2 1 15,5 2 0-15,-3-4 1 16,4 4 1-16,-7-3-1 15,4 2-1-15,-4-3 1 16,4 0-1-16,-7-1 0 16,5 1 0-16,-3-2-1 15,1 0-1-15,-3 1 1 16,5-4-1-16,-3-2 1 0,-1-1 1 16,-2 1 1-16,-1 2 0 15,-2-1 0-15,4 4 1 16,-4 2-1-16,5-2 1 15,-5-3-2-15,6-2 0 16,0 5 0-16,1-7-3 16,4 1 0-16,3-5-1 15,-2 3 0-15,2-10 1 16,-6 8 2-16,1-1 2 16,-3 4-1-16,0-3 1 15,-5 6 0-15,4-5-1 16,-4 1 0-16,3 5-2 15,-1-12-3-15,3-6-2 0,-2 8 1 16,3-17-1 0,-5-6 4-16,1-1 2 15,-2 11 1-15,-7-25 0 0,-4 14 1 16,-1-21 0-16,-1 15 0 16,-3-4 1-16,-1 20 0 15,-1-2 2-15,-5 25 0 16,-4 0 5-16,-1-5 3 15,-8 0 5-15,-3 4 1 0,-12-3 2 16,-1-2-4-16,-9 2-2 16,-3-2-6-16,-7-1-3 15,6-4-3-15,-10-3-2 16,5-1 0-16,-5-7-1 16,4 6-1-16,-6 3 2 15,12 2 0-15,-11 2-15 16,4 7-11-16,-12-1-330 15,3-3 92-15</inkml:trace>
    <inkml:trace contextRef="#ctx0" brushRef="#br1" timeOffset="-130923.9904">341 632 820 0,'-4'-3'235'0,"6"-4"48"15,-2 10-232-15,10 9-19 16,-1-7-14-16,6 1 1 15,0 7 3-15,4-11 1 16,-1-2-7-16,8 4-6 16,-5-7-4-16,5 2-1 15,-3 2-2-15,4-6 0 16,-1 2-1-16,5-3 0 16,-2 1 0-16,4-8-1 0,-3 10 1 15,3-2-1 1,-4 3 0-16,-1 9 0 0,-2-1 1 15,1 1-1-15,-2 2 0 16,5 4 0-16,-4-8 0 16,2 6 0-16,-5 2-1 15,4-11 1-15,-7-4-1 16,7-2 1-16,-6-5-2 16,7-12 1-16,-4 5 0 0,2 5 0 15,-3 4 1-15,1-4 0 16,-3 13 0-16,2 4 0 15,-5-1 1-15,4 5-1 16,0-4 1-16,2-11-1 16,-3 0-1-16,7-4-2 15,-4-12-1-15,0 0-2 16,-1-4-2-16,1 2 1 16,-4-1 4-16,2-5 0 15,-4 8-1-15,2-2 6 16,-6-4-3-16,-2 1 1 15,-6 5 0-15,4-5 4 16,-8 8-2-16,-2 2 2 16,-2-2-2-16,-3-8 0 15,-3 10-2-15,-7-2 0 0,1 1 0 16,-6 4 1-16,-1 10 1 16,-8-5 2-16,3 3-1 15,-5-6 1-15,0 0-3 16,-3-2 0-16,0-4 0 15,-3-4 0-15,0 5 2 16,-4-2 9-16,2 2 2 16,-1 3 5-16,6 7 0 15,1 2 1-15,7-1-8 0,3 7-1 16,1 0-4-16,1-9-1 16,0-1-2-16,-5 3 1 15,1-13-2-15,3 4 0 16,-4 4 1-16,-4-3-2 15,6 7-1-15,-7 4 2 16,2 2 0-16,-3 0-1 16,3 6 0-16,-6 1-2 15,6 3-1-15,-2 3-1 16,5-2 3-16,-3-3 0 16,5 2 0-16,-2 0 1 15,7-7-2-15,-4 8-1 16,0-1-1-16,0-2-1 15,6-6 1-15,-1 14 1 0,-3-3 0 16,-2 10 2 0,5-4 1-16,-1 9-2 0,-6-11 0 15,7 0-1-15,7-9 0 16,-3 5-1-16,-1 0 2 16,2 0 0-16,3 0 0 15,-1 3 1-15,1-2-3 16,4 4 0-16,1-3-1 15,-2 9-1-15,2-8 0 16,2 9 1-16,2-6 0 0,-1-4 1 16,0-2 1-16,1-3 0 15,1-9 1-15,0 2-2 16,3 2 1-16,3 3-2 16,3 2 0-16,0 6-2 15,3 1 1-15,5 10 1 16,-4-1 2-16,7 10 0 15,1 1 1-15,0-3 1 16,0-11-3-16,5 1 0 16,-2-9 1-16,6-5-1 15,5-6-1-15,7-2 2 16,2-2 1-16,8-2 0 16,-6-4 0-16,4-4-1 15,-8 7 0-15,7-13-1 16,-7 3 1-16,7 3-1 15,-9 7-16-15,-1-1 3 0,-5 19-339 16,-13 8 98-16</inkml:trace>
    <inkml:trace contextRef="#ctx0" brushRef="#br1" timeOffset="-179691.441">268-742 709 0,'-12'2'201'0,"-4"2"45"16,6-4-193-16,1 5-33 15,2 2-3-15,-7 1 0 16,10 3 7-16,-9 1-2 16,7-4 4-16,-1 8-6 15,1-5 5-15,-2 12-5 16,4 3 5-16,-2 6-8 15,3-2 3-15,3 2-11 16,-4-4 0-16,8 4-8 16,1-3 7-16,-5-1-2 15,0-2 8-15,3-2-4 0,-5-6 7 16,5 3-9-16,6-5 2 16,-3 5-9-16,2-3 5 15,7 0-8-15,-5-3 6 16,2 2-8-16,3-5 7 15,1 7-6-15,-4-6 7 16,7 5-6-16,-1-2 8 16,8 4-9-16,0-9 7 0,8 2-9 15,-5-5 6-15,8 2-4 16,-3-5 7-16,7-2-7 16,-2-1 8-16,10-7-6 15,-6 0 5-15,8-5-7 16,-8 4 8-16,5 6-7 15,-11 1 6-15,2-4-5 16,-7 14 6-16,4-9-6 16,-9 0 5-16,9 3-7 15,-3 1 6-15,1-8-7 16,-4 7 8-16,6-1-8 16,-8-1 8-16,1 3-7 15,-8-6 4-15,0-5-8 16,-3-6 7-16,1 0-6 15,-4-7 7-15,3 3-3 0,-4-3 9 16,1-3-7-16,-5-5 6 16,1-4-6-16,-3-1 6 15,-1-5-7-15,-6 2 4 16,-1-5-4-16,-3 3 5 16,-8-9-5-16,-2 8 5 15,-5-4-2-15,-5 10 8 16,-8 1 3-16,-1 8 9 15,-9 5 5-15,-1 4 10 0,-8-2 2 16,0 10 2-16,-7 2-4 16,5 0-6-16,-10 8-12 15,6 3-4-15,-11 1-13 16,10-1 2-16,-1-1-125 16,14-7 90-16,4-8-349 15,15-2 27-15</inkml:trace>
    <inkml:trace contextRef="#ctx0" brushRef="#br1" timeOffset="-172331.9515">112 595 697 0,'-7'1'220'0,"7"6"32"15,5-4-180-15,3 0-47 0,12-1 13 16,6-6-9-16,8 0 18 15,3-11-7-15,10 0 9 16,-5 1-29-16,7-6 1 16,-8 4-19-16,2 2 8 15,-9 1-12-15,5-4 8 16,-8 6-8-16,8 1 10 16,-3 2-7-16,6 8 10 15,0 3-7-15,7 5 8 16,-4-1-10-16,1 1 8 15,-6-8-10-15,9 0 8 16,-12-3-8-16,5-9 6 16,-3 9-9-16,2-3 10 15,-9 1-9-15,1-2 8 16,-9 6-8-16,2-6 8 16,-5 2-7-16,3 1 5 0,-3-6-6 15,5-2 8-15,-1-2-5 16,-3-9 9-16,-2 0-5 15,-2-6 13-15,-7-8-6 16,-3-12 11-16,-6-1-10 16,-5-10 6-16,-6 3-11 15,-7 7 20-15,-6 13-6 16,-13 4 23-16,-2 9-3 16,-15 6 14-16,0 8-21 15,-9 2 4-15,-1 5-22 0,-9 6 4 16,6 0-17-16,-13 4 9 15,8-1-12-15,-1 1 9 16,9 1-11-16,2 0 8 16,13-8-10-16,2 10-13 15,9 1-30-15,0 9-30 16,7 7-146-16,10 25-187 16,12-3-1-16</inkml:trace>
  </inkml:traceGroup>
</inkml:ink>
</file>

<file path=ppt/ink/ink2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4:17.12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D23C814-E597-4A6B-8B8E-DD3332BA14DC}" emma:medium="tactile" emma:mode="ink">
          <msink:context xmlns:msink="http://schemas.microsoft.com/ink/2010/main" type="inkDrawing" rotatedBoundingBox="13450,8111 15119,8088 15131,8991 13463,9014" hotPoints="15156,8460 14234,8936 13248,8611 14171,8135" semanticType="container" shapeName="Ellipse"/>
        </emma:interpretation>
      </emma:emma>
    </inkml:annotationXML>
    <inkml:trace contextRef="#ctx0" brushRef="#br0">192 118 905 0,'-15'-5'290'0,"-1"1"45"0,1 0-216 16,7 6-89-16,-5 0 1 16,5 2-17-16,-2 5 3 15,2 2-16-15,-3 4 6 16,5-2-8-16,-4 9 8 15,0 1-8-15,0 8 9 16,-1-4-5-16,-2 15 13 16,0-7-6-16,5 8 10 15,1-2-6-15,7 4 4 16,4-7-12-16,7 4 5 16,0-10-10-16,6 1 6 15,-1-9-5-15,3 2 10 16,1-11-7-16,6 2 8 15,1-5-9-15,11 4 6 16,-4-1-11-16,6 4 7 0,-4 0-9 16,6 7 8-16,-10-3-9 15,12-2 7-15,-3 0-8 16,6-3 9-16,-7-8-9 16,9-2 8-16,-5-5-8 15,6-9 7-15,-6-4-7 16,5-3 8-16,-7-3-6 15,5-4 9-15,-12 7-7 16,3 2 9-16,-6 3-9 0,-1-2 8 16,-2 5-10-16,4-3 10 15,-1-2-12-15,4-3 10 16,1 7-9-16,0-5 6 16,-1 3-8-16,3-4 7 15,-5 4-8-15,2-8 6 16,-7-4-5-16,5-9 9 15,-5 6-6-15,0-9 9 16,-3 4-6-16,0-1 8 16,-1 8-9-16,-6-5 8 15,-1 7-9-15,0-1 7 16,-5 2-10-16,-5-4 6 16,2 1-9-16,-1-9 10 15,-2 5-10-15,-2-10 11 0,1 1-5 16,-6-1 10-1,-5 7-8-15,-4-4 12 0,0 9-7 16,-8 4 17-16,-1 6-6 16,-8-2 19-16,-3 8-4 15,-10-4 18-15,-2 0-15 16,-4 4 12-16,1-1-17 16,-6 5 7-16,4 0-18 0,1-7 1 15,1 5-11-15,-5-5 11 16,9-7-11-16,-1 8 9 15,6 8-5-15,-11-4 6 16,9 13-13-16,-15 5 11 16,3 0-13-16,-9 0 12 15,8 3-12-15,-2-1 9 16,10-5-11-16,-2-2 8 16,10 0-12-16,-4-8 10 15,4-2-10-15,-1 2 10 16,2-6-11-16,-2-1 10 15,5 6-15-15,-4-4-48 16,-1 6-45-16,-4 7-8 16,-5 13-378-16,-13 7 90 15</inkml:trace>
  </inkml:traceGroup>
</inkml:ink>
</file>

<file path=ppt/ink/ink2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5:42.7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18E87E1-1930-4DF7-BEDE-0B3449F7C08D}" emma:medium="tactile" emma:mode="ink">
          <msink:context xmlns:msink="http://schemas.microsoft.com/ink/2010/main" type="inkDrawing" rotatedBoundingBox="2486,8491 10442,5633 10489,5761 2532,8620" shapeName="Other"/>
        </emma:interpretation>
      </emma:emma>
    </inkml:annotationXML>
    <inkml:trace contextRef="#ctx0" brushRef="#br0">0 2899 358 0,'15'-8'220'16,"-4"-10"-37"-16,7 2-33 15,5 3-145-15,5-2 4 16,1 2-10-16,8 2 5 15,-3 0-7-15,3-5 6 16,-6-1-8-16,10-4 7 16,-6-3-6-16,8-7 12 0,-3 5-4 15,12-3 20-15,-8 3-6 16,9-5 9-16,-2 8-12 16,7-1 5-16,-8 1-17 15,9 9 3-15,-7 7-8 16,3-2 7-16,-8 2-9 15,8 2 8-15,-11-4-7 16,4-3 7-16,-4-4-7 16,8 0 8-16,-6-5-8 15,9-4 7-15,-7-2-7 0,11 1 8 16,-9 0-7-16,5 3 9 16,-14 2-5-16,6 6 8 15,-13 4-7-15,6-2 8 16,1 2-9-16,8-2 7 15,-4-3-10-15,12-6 7 16,-7 5-8-16,7-8 7 16,-5 6-7-16,11-2 7 15,-8 5-7-15,13-4 7 16,-13 4-7-16,17-5 7 16,-9 3-7-16,10-8 8 15,-10 2-10-15,12-6 9 16,-12 5-9-16,7 2 9 15,-9 7-10-15,11-1 10 0,-11 4-9 16,9-1 7-16,-8 1-7 16,9-8 8-16,-9-2-7 15,11-1 8-15,-10 1-7 16,12-6 8-16,-10 3-7 16,11-3 7-16,-10 3-8 15,7-5 8-15,-11 3-9 16,6-1 8-16,-11 6-9 15,9-3 7-15,-6 4-6 0,8-3 7 16,-3 6-8-16,7-7 8 16,-9 8-6-16,5-8 6 15,-8 5-8-15,7-2 9 16,-11-1-8-16,11-7 8 16,-9 5-8-16,10-3 9 15,-11 2-8-15,11 1 9 16,-9 3-10-16,4-3 8 15,-11 2-8-15,6-4 8 16,-9 9-8-16,9-7 9 16,-7 1-9-16,9-1 9 15,-5 0-8-15,6-3 8 16,-7 6-8-16,9-2 7 16,-8 7-7-16,10 0 10 15,-18 5-6-15,12-7 14 16,-8 6-6-16,11-6 10 15,-10-1-11-15,18-3 7 0,-9-2-14 16,11-6 20-16,-7 1 1 16,9 2 14-16,-4-1-8 15,3 1 10-15,-8 6-22 16,5-1-2-16,-7 0-15 16,5 3 8-16,-3 6-9 0,8-1 7 15,-8 3-8-15,8 0 8 16,-13 2-8-1,3-7 8-15,-11 3-6 0,3-1 7 16,-11 1-9-16,8-1 8 16,-8 3-9-16,3-1 7 15,-7 2-7-15,4 1 7 16,-10 3-6-16,5 0 6 16,-10 1-8-16,5 4 9 15,-6-2-7-15,6 0 6 16,-10-1-7-16,0 2 9 15,-4-4-8-15,-1 3 8 16,-6-3-8-16,5 2 10 16,-5-1-9-16,2 1 9 15,-7-4-9-15,2 2 9 16,-2-2-10-16,8 1 9 16,-1-4-11-16,7 1 9 15,-2 4-9-15,4 0-68 0,-8 0-230 16,7 8 51-16</inkml:trace>
  </inkml:traceGroup>
</inkml:ink>
</file>

<file path=ppt/ink/ink2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5:43.2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F6811A-9795-4C83-81B2-74A368ACD90A}" emma:medium="tactile" emma:mode="ink">
          <msink:context xmlns:msink="http://schemas.microsoft.com/ink/2010/main" type="inkDrawing" rotatedBoundingBox="9859,6059 10315,5380 10780,5692 10323,6372" shapeName="Other">
            <msink:destinationLink direction="to" ref="{4B735D4F-8ADF-44F6-9F05-72B844622EFE}"/>
          </msink:context>
        </emma:interpretation>
      </emma:emma>
    </inkml:annotationXML>
    <inkml:trace contextRef="#ctx0" brushRef="#br0">0 169 583 0,'9'-22'293'15,"-1"0"-22"-15,10 0-113 16,2 4-121-16,11 3-16 16,3 6-22-16,5-3 6 0,-4 6-8 15,7-2 7-15,-4 0-8 16,1 1 8-16,-7 1-10 16,5 1 8-16,-4 0-7 15,1 2 6-15,-5-1-7 16,4 4 7-16,-6 4-8 15,2-3-3-15,-6 4-18 16,-4 2-10-16,-6 2-12 16,-6 11 5-16,-7 1 5 15,-10 13 23-15,-4 3 14 0,-12 10 22 16,-4-1 0-16,-8 14 20 16,3-7-6-16,-8 15 8 15,10-3-15-15,-7 11 8 16,11-6-18-16,-4 15-276 15,-4-24 93-15</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6:25.9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6EB272-3787-405E-8B61-12AE10BCADF1}" emma:medium="tactile" emma:mode="ink">
          <msink:context xmlns:msink="http://schemas.microsoft.com/ink/2010/main" type="inkDrawing" rotatedBoundingBox="687,12266 1595,12367 1591,12404 683,12303" shapeName="Other"/>
        </emma:interpretation>
      </emma:emma>
    </inkml:annotationXML>
    <inkml:trace contextRef="#ctx0" brushRef="#br0">21 17 1431 0,'-19'-2'294'0,"10"-4"135"16,24 4-429-16,17-3-16 16,14 5-17-16,40 0-25 15,13 8-11-15,40 10-31 16,9 8-7-16,25 5-295 15,-4 1 91-15</inkml:trace>
  </inkml:traceGroup>
</inkml:ink>
</file>

<file path=ppt/ink/ink2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5:45.0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5ADFDDE-E9F5-4522-9103-FA3DE4FE0322}" emma:medium="tactile" emma:mode="ink">
          <msink:context xmlns:msink="http://schemas.microsoft.com/ink/2010/main" type="inkDrawing" rotatedBoundingBox="14587,7632 23338,4315 23686,5235 14935,8552" semanticType="callout" shapeName="Other">
            <msink:sourceLink direction="to" ref="{14BF2878-F8E3-4D6A-B032-D56134B441D1}"/>
            <msink:sourceLink direction="from" ref="{14BF2878-F8E3-4D6A-B032-D56134B441D1}"/>
          </msink:context>
        </emma:interpretation>
      </emma:emma>
    </inkml:annotationXML>
    <inkml:trace contextRef="#ctx0" brushRef="#br0">0 3340 491 0,'40'-29'109'0,"17"-5"43"0,2 9-140 15,5-4-11-15,3 5 4 16,11-12-7-16,-10 2 7 16,13-5-7-16,-1 5 5 15,9-11-6-15,-7 8 7 16,17-4-8-16,-9 0 9 0,15-6-6 16,-11 7 7-16,13-9-5 15,-6 5 7-15,14 1-7 16,-15 5 7-16,14-2-7 15,-12 4 5-15,12-6-6 16,-15 5 5-16,22-7-6 16,-15 5 7-16,14-7-7 15,-16 8 4-15,17-6-4 16,-17 3 5-16,19-14-5 16,-11 3 6-16,20-11-5 15,-12 1 6-15,21-11 7 16,-15 16 25-16,17-9 8 15,-12 12 8-15,17-9-5 16,-20 16-5-16,20-11-26 0,-15 4-7 16,16-9-9-16,-13 8 5 15,21-12-9-15,-19 9 8 16,18-5-8-16,-20 11 7 16,17-3-6-16,-22 8 5 15,13-4-6-15,-17 14 7 16,14-4-7-16,-19 4 7 15,14-5-7-15,-16 3 7 0,10-10-8 16,-17 7 4-16,15-5-3 16,-19 10 5-16,13 0-7 15,-22 6 8-15,7 2-4 16,-17 9 4-16,4-7-7 16,-15 1 7-16,7-8-7 15,-10 1 7-15,7-7-7 16,-16 7 9-16,2 2-7 15,-12 4 7-15,1-3 9 16,-10 8 23-16,-1-4 0 16,-12 6 11-16,9 1-5 15,-7 4-8-15,5-1-23 16,-1 1 1-16,4 4-13 16,-7 3 6-16,6-7-7 15,-7 2 7-15,5 4-7 16,-6-7 7-16,1 1 15 15,-13 7 14-15,-7 1-1 0,-11 1 6 16,-1 6-13-16,-8 1-12 16,-5 8-13-16,3-1-12 15,-8 16-314-15,-2-3 109 16</inkml:trace>
    <inkml:trace contextRef="#ctx0" brushRef="#br0" timeOffset="650.4975">8038-142 690 0,'-13'0'178'0,"7"1"40"16,1-1-199-16,7 4-42 15,6-3-10-15,6 6 15 16,12 2-5-16,5 4 15 16,15 2 1-16,4 1 11 15,11 4 0-15,-4-1 15 0,5-4 1 16,-10-6 5-16,0 0 2 15,-12-6 2-15,6-8 15 16,-11 7 14-16,1-2-2 16,-8-2-3-16,1 4-12 15,-8 2-16-15,-2 5-21 16,-2 5-2-16,-6 2-8 16,-6 5 8-16,-12 9-6 15,-7 4 9-15,-27 19-6 16,-12 10 11-16,-20 12-6 15,-15 0 9-15,-27 11-7 16,5-12 8-16,-17 15-7 16,9-6 6-16,-9 15-7 15,20-9 67-15,-18 10-367 16,21-21 144-16</inkml:trace>
  </inkml:traceGroup>
</inkml:ink>
</file>

<file path=ppt/ink/ink2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5:55.7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A0CA35-A9B8-4BA3-ABA2-E4B6CB1B98AB}" emma:medium="tactile" emma:mode="ink">
          <msink:context xmlns:msink="http://schemas.microsoft.com/ink/2010/main" type="inkDrawing" rotatedBoundingBox="1730,3743 10555,5303 10534,5418 1710,3857" shapeName="Other">
            <msink:destinationLink direction="from" ref="{4B735D4F-8ADF-44F6-9F05-72B844622EFE}"/>
            <msink:destinationLink direction="with" ref="{3E42EF15-4123-4E34-A100-12222D574AC3}"/>
            <msink:destinationLink direction="with" ref="{1BE7C4BA-472E-47FA-ABA7-52EADA63BF84}"/>
          </msink:context>
        </emma:interpretation>
      </emma:emma>
    </inkml:annotationXML>
    <inkml:trace contextRef="#ctx0" brushRef="#br0">-7 2 977 0,'-3'2'296'16,"2"-1"52"-16,-1 3-260 0,4-3-62 15,-2 1-11-15,6-2-11 16,-1 2 3-16,0-2-3 16,3 1 2-16,0 1-5 15,-3 1 5-15,1-1-1 16,-1 1 9-16,-3-1 0 15,-1 2 8-15,1-4-5 16,-2 4 3-16,3-1-10 0,4-2 1 16,4 1-7-1,9 9 1-15,2-7-3 0,9 2 3 16,2 9-3-16,4-5 2 16,-5-7-4-16,9 11-1 15,-4-10-2-15,1-6 7 16,-6 2-6-16,5-2 6 15,-9 1-1-15,-1 1 2 16,3 6-6-16,2 4 5 16,-9 0-6-16,11-1 7 15,-7 4-6-15,6-3 5 16,-7-8-6-16,9 6 5 16,-5-2-4-16,5-2 4 15,-2-1-6-15,7 7 6 16,-2-7-4-16,4 5 3 0,-5-3-4 15,5-4 6-15,-11 4-6 16,5-1 6-16,-5-6-8 16,4 5 8-16,-2 2-8 15,6-3 6-15,-5 1-4 16,1 2 5-16,-2-2-6 16,-1 5 6-16,1-1-4 15,1-3 4-15,-2 1-5 16,2 2 6-16,-5-6-4 15,6 4 5-15,-5 0-4 0,6 2-1 16,-8-2 9 15,-14-2-4-31,1 0 0 0,46 7-1 16,-5 1-7-16,0 4 7 16,-2-1-7-16,-23-10 7 15,-7 7-6-15,7-3 7 16,-5 7-8-16,3-6 7 15,-6-1-5-15,4-3 6 16,-2 3-4-16,4-4 15 16,-3 4-3-16,6 6 7 15,-3 6-6-15,5-4 4 16,-3 0-15-16,3-3 4 16,-1-3-9-16,-1 3 7 15,-3-2-8-15,7-4 7 16,-2 4-8-16,2-8 7 0,1-7-7 15,5-3 8-15,-8-3-7 16,10 5 7-16,-8 4-5 16,9 2 6-16,-7 3-7 15,10 7 5-15,-9-1-4 16,10 4 5-16,-2 4-7 16,0 0 7-16,-8-7-5 0,9 2 4 15,-5-1-6-15,4-3 6 16,-2 1-5-16,7 0 4 15,-7-2-5-15,7 2 6 16,-6-5-5-16,6 9 5 16,-2 1-5-16,5-1 5 15,-1-2-6-15,1 7-2 16,-15-12 2-16,15 1 6 16,-8 0-7-16,7 7 7 15,-2-11 1-15,14 6-1 16,-7-2-6-16,9 4 6 15,-8-8-7-15,10 5 6 16,-10-5-5-16,3 1 5 16,-8-5-6-16,8 5 8 15,-11 5-7-15,10 0 6 16,-7 1-6-16,7 2 6 0,-7 2-6 16,11-4 6-16,-6 2-5 15,12 0 5-15,-11 1-7 16,7-2 8-16,-8-7-7 15,5 6 7-15,-10-9-8 16,12-1 8-16,-7 3-8 16,5-1 6-16,-7 0-5 15,10 8 6-15,-9-1-6 0,4 1 7 16,-9 1-6-16,6-6 6 16,-13-1-7-16,11 3 7 15,-6-3-7-15,11 5 6 16,-11-2-6-16,13 5 6 15,-5-3-5-15,5 4 5 16,-8 3-6-16,6-5 7 16,-13 0-7-16,2-4 6 15,-3 2-5-15,6-4 5 16,-7 6-6-16,14 2 6 16,-7 1-6-16,9-1 6 15,-4-4-6-15,6-2 6 16,-11-1-5-16,4 4 6 15,-12-9-7-15,3 4 6 16,-6 1-6-16,8 1 6 16,-7-7-5-16,10 7 6 0,-8-1-5 15,3 1 6-15,-4 0-6 16,11 0 6-16,-7-1-6 16,7 2 6-16,-9-2-6 15,4-2 6-15,-11 8-7 16,4-2 6-16,-1-4-7 15,5 4 7-15,-4 0-7 16,9-4 6-16,-12 1-4 16,3 2 3-16,-4-4-4 0,3 4 6 15,-7-5-6-15,5 1 5 16,-5 1-4-16,4-1 9 16,-12 1 0-16,4 1 15 15,-11-2-4-15,4 1 11 16,-1 3-10-16,-1-6 4 15,-8 0-18-15,10 2 7 16,-11-1-13-16,1-3 7 16,2 2-7-16,1 3 13 15,-6-5-5-15,7-1 11 16,-9 1-4-16,0 1 5 16,-1-3-8-16,1 3 7 15,-6 1-7-15,-2-3 5 16,1-2-8-16,-3 1 1 15,-1 1-8-15,2 1-2 16,-2-4-35-16,0 2-76 0,2 2-37 16,-2-17-339-16,-2-3 23 15</inkml:trace>
  </inkml:traceGroup>
</inkml:ink>
</file>

<file path=ppt/ink/ink2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5:56.5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735D4F-8ADF-44F6-9F05-72B844622EFE}" emma:medium="tactile" emma:mode="ink">
          <msink:context xmlns:msink="http://schemas.microsoft.com/ink/2010/main" type="inkDrawing" rotatedBoundingBox="9835,5036 10787,4782 10978,5495 10026,5750" semanticType="callout" shapeName="Other">
            <msink:sourceLink direction="to" ref="{C7F6811A-9795-4C83-81B2-74A368ACD90A}"/>
            <msink:sourceLink direction="from" ref="{91A0CA35-A9B8-4BA3-ABA2-E4B6CB1B98AB}"/>
          </msink:context>
        </emma:interpretation>
      </emma:emma>
    </inkml:annotationXML>
    <inkml:trace contextRef="#ctx0" brushRef="#br0">0 578 1316 0,'-3'11'287'16,"4"-6"118"-16,4 5-393 0,18-1-7 15,8-6-13-15,19 4 7 16,3-2-4-16,16-4 6 15,-6-1-5-15,3-1 5 16,-9-1-6-16,3 7 7 16,-13-3-4-16,5 4 6 15,-8 2-5-15,-5-1 16 16,-5-1 1-16,1 4 22 16,-5-10-2-16,5 5 9 15,-1 1-14-15,2-7-1 16,-2-3-23-16,2 1 3 15,-10-3-9-15,0-9 7 16,-10 1-7-16,-8-9 7 16,-5-1-9-16,-8-22 8 15,-9-1-10-15,-12-16 8 0,-7 0-6 16,-12-12 11-16,-2 12-4 16,-5-4 18-16,3 19-5 15,2-1 13-15,10 13-9 16,5 17 3-16,12 7-17 15,9 9-15-15,9 8-40 16,18 11-86-16,17 5-46 16,7 18-305-16,1-3 17 15</inkml:trace>
  </inkml:traceGroup>
</inkml:ink>
</file>

<file path=ppt/ink/ink2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5:58.8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BF2878-F8E3-4D6A-B032-D56134B441D1}" emma:medium="tactile" emma:mode="ink">
          <msink:context xmlns:msink="http://schemas.microsoft.com/ink/2010/main" type="inkDrawing" rotatedBoundingBox="13858,5127 23509,6972 23467,7190 13816,5345" shapeName="Other">
            <msink:destinationLink direction="to" ref="{F5ADFDDE-E9F5-4522-9103-FA3DE4FE0322}"/>
            <msink:destinationLink direction="from" ref="{F5ADFDDE-E9F5-4522-9103-FA3DE4FE0322}"/>
            <msink:destinationLink direction="with" ref="{FFF8C770-B28D-4663-B64F-2728979487EB}"/>
          </msink:context>
        </emma:interpretation>
      </emma:emma>
    </inkml:annotationXML>
    <inkml:trace contextRef="#ctx0" brushRef="#br0">-1 3 938 0,'-1'-5'282'16,"-1"5"62"-16,1 5-263 16,1-3-28-16,-2-4-25 15,4 4-13-15,-2-2-5 0,4-4-3 16,1 6 5-16,8 3-2 15,2 0 5-15,6-4-6 16,2 4 0-16,4-3-6 16,-1-1 1-16,3 3-4 15,1-1 4-15,2 2-4 16,-4 0 3-16,6 3-1 16,-4 1 7-16,11 3 1 15,-7-4 6-15,10 3-3 16,-5-1 4-16,9 0-10 15,-5 1 1-15,17 5-8 16,-7-4 4-16,12 4-7 16,-5-2 8-16,13 1-7 15,-11 0 5-15,14 2-5 16,-31-4 4 0,2 0 2-16,52 17-7 0,-8-3 7 15,8-1-7-15,-13 8 6 16,-11-13-6-16,-10-4 7 15,9 4-5-15,-6-7 8 16,4-2-5-16,-9 1 8 16,7-2-7-16,-12-1 4 15,4 3-6-15,1-5 3 16,7 3-6-16,-9-1 5 16,12-2-5-16,-6-2 5 0,-2 6-3 15,-10-6 8-15,8 4 1 16,-8 0 8-16,5-1-2 15,-1 0 6-15,9 4-8 16,-5-5-1-16,8 1-8 16,-4-2 3-16,4-2-8 15,-11-2 7-15,5 2-8 16,-8-2 6-16,4 2-6 16,-5 3 5-16,7 0-6 15,-5 2 7-15,6 4-7 16,-6-2 6-16,7 1-6 15,-5 0 7-15,3 1-6 16,-9-4 7-16,6 8-6 16,-7-2 7-16,9 7-8 0,-7-5 7 15,11 6-9-15,-9-8 8 16,8 0-8-16,-8 2 9 16,13 0-8-1,-15-3 8-15,6 7-8 0,-9-2 8 16,7-5-9-16,-14 1 8 15,12-2-7-15,-5-1 8 16,9 4-8-16,-7-1 7 0,8-3-7 16,-4 3 7-16,8-1-9 15,-9-2 9-15,5 3-8 16,-9-2 8-16,4 4-8 16,-8-2 8-16,8 2-7 15,-4-2 6-15,10 4-7 16,-1-5 7-16,11-1-6 15,-8-4 6-15,6 1-6 16,-9-3 7-16,8-3-7 16,-15 0 7-16,10 3-7 15,-7-5 7-15,5 6-7 16,-8 0 6-16,10 4-6 16,-6 0 6-16,9 2-6 15,-8-2 6-15,5 1-5 16,-5-2 6-16,9-1-7 15,-9 0 6-15,10-1-6 16,0-2 6-16,9 2-7 0,-10-3 6 16,12-1-5-16,-12 2 6 15,9 0-6-15,-11-1 6 16,7 2-5-16,-7 1 6 16,12 0-7-16,-7-2 7 15,10 5-8-15,-5 0 8 16,2-3-7-16,-9 3 7 15,6 3-8-15,-9-10 8 0,6 1-8 16,-2 1 9-16,10 3-9 16,-8-6 9-16,7 2-7 15,-9-2 8-15,0 4-9 16,-9-5 7-16,6 0-7 16,-10 5 8-16,6 2-9 15,-6-3 9-15,5 0-6 16,-8 2 10-16,5 1 0 15,-8 1 11-15,2-1 3 16,-14 3 10-16,4 3-4 16,-11-4 3-16,-1-4-10 15,-8 1-2-15,7-5-12 16,-6-2 3-16,7-3-10 16,-4 0 5-16,-1-1-5 0,-7-1 4 15,-1-3-6-15,-4 2 8 16,-1 0-6-16,-6-1 6 15,2 3-6-15,-3-4 5 16,-2 2-6-16,-2 6 6 16,2-3-8-16,-5-2 7 15,3 6-8-15,0-3 5 16,-3-6-52-16,0 7-19 16,0-2-59-16,2 0-13 15,-6 8-332-15,-2 7 97 0</inkml:trace>
  </inkml:traceGroup>
</inkml:ink>
</file>

<file path=ppt/ink/ink2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5:59.5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F8C770-B28D-4663-B64F-2728979487EB}" emma:medium="tactile" emma:mode="ink">
          <msink:context xmlns:msink="http://schemas.microsoft.com/ink/2010/main" type="inkDrawing" rotatedBoundingBox="23055,6638 23688,6612 23718,7308 23084,7335" semanticType="callout" shapeName="Other">
            <msink:sourceLink direction="with" ref="{14BF2878-F8E3-4D6A-B032-D56134B441D1}"/>
          </msink:context>
        </emma:interpretation>
      </emma:emma>
    </inkml:annotationXML>
    <inkml:trace contextRef="#ctx0" brushRef="#br0">0 693 1122 0,'16'6'331'16,"-10"-4"57"-16,3-1-308 0,8-1-56 15,6 4-22-15,3-4-7 16,7-4 9-16,5 4-6 15,1-3 5-15,10-5-5 16,-2 3 5-16,8-1-6 16,-4-2 5-16,-1 0-3 15,-11-1 5-15,-2 1-6 16,-9 2 6-16,-6-1 3 16,-4 6 9-16,-6-4 5 15,-4 2 11-15,-2-1 6 16,-4 3 2-16,-2-4 2 15,0 2 1-15,-4-7-1 16,-2-3-2-16,-5-10-5 16,-2 1-4-16,-10-11-11 0,0 4-5 15,-6-2-8-15,-2 4 2 16,-4-3-5-16,4 8 9 16,-3 1 1-16,3 6 10 15,2 2-4-15,4 5 5 16,3 1-11-16,9-1-9 15,0-3-19-15,8-5-19 0,8-20-83 16,4-14-33 0,7-39-349-16,6-9 38 15</inkml:trace>
  </inkml:traceGroup>
</inkml:ink>
</file>

<file path=ppt/ink/ink2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6:08.5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42EF15-4123-4E34-A100-12222D574AC3}" emma:medium="tactile" emma:mode="ink">
          <msink:context xmlns:msink="http://schemas.microsoft.com/ink/2010/main" type="inkDrawing" rotatedBoundingBox="1818,3571 6195,6238 6076,6434 1699,3767" semanticType="callout" shapeName="Other">
            <msink:sourceLink direction="with" ref="{91A0CA35-A9B8-4BA3-ABA2-E4B6CB1B98AB}"/>
          </msink:context>
        </emma:interpretation>
      </emma:emma>
    </inkml:annotationXML>
    <inkml:trace contextRef="#ctx0" brushRef="#br0">1-3 515 0,'5'1'459'0,"-2"17"-123"16,4 8-12-16,7 10-283 15,3-2-35-15,10 3-2 0,1-1-3 16,7-10 1-16,1 0-1 16,5 3 0-16,-1 3-1 15,6 1 1-15,-7 6-1 16,3-4 1-16,-2-2 0 15,6-1 2-15,-3 6 1 16,9-3 3-16,-1 3 3 16,4 9 2-16,-5-4 0 15,7-2 1-15,-5-2-5 0,3 1 0 16,-10-10-4-16,6 2 0 16,-11-1-2-16,6-5 0 15,-4-5 0-15,6 10-1 16,-2-12 0-16,4 2 0 15,-6 2 3-15,6 1 2 16,-1-3 1-16,9 0 0 16,-6-4 0-16,11 4-2 15,-17-2-4 17,-24-9 0-32,3 0 0 0,67 24 0 15,-9-8-1-15,-2 11 1 16,-6-5 0-16,-36-17 1 15,-4 6 1-15,3 12 7 0,-6-11 3 16,2 1 5-16,-3-4 1 16,3 3 3-16,-3-6-6 15,6 5-1-15,-9-2-4 16,7 6 1-16,-5-1-1 16,5 2 0-16,-6 0-1 15,12 3 1-15,-7-5-4 16,7 4-1-16,-7-4-3 15,8 1-1-15,-10-6-1 0,7 5 0 16,-3-2 1-16,1 2 3 16,-1 0 3-16,3-4 5 15,-7-3 1-15,2 1-1 16,-1-10-2-16,-2 1-5 16,-5-1-3-16,3 1-1 15,2 3-1-15,3 6-1 16,-2 1 1-16,9 9-1 15,-6-2 0-15,4 3 2 16,-5-3 0-16,7 0-1 16,-9-4-1-16,6 3 1 15,-3-3-1-15,3 4 0 16,-1 2 0-16,5 1 7 16,-6 2 6-16,9 3 5 15,-11-3 0-15,0-2 3 16,-6-3-9-16,3-2-5 0,-10-6-4 15,8 2-2-15,-2-3 0 16,4 3 1-16,-2-1-1 16,1-4 0-16,-4-2-1 15,-4 2 0-15,-1-6 1 16,2 3-1-16,-3 2 0 16,4 6 1-16,-3-4-1 0,5 5 0 15,-3-11 1-15,1 9-1 16,-1-9 0-16,-2 0 1 15,-7-4 0-15,-1 4 1 16,-1-7-1-16,-6 0 0 16,-3-1 1-16,4 3 2 15,-4 0 2-15,2 1 11 16,0 1 2-16,1-1 2 16,-1 1-2-16,-1-4-5 15,-4 2-7-15,1-5-4 16,-2 1-3-16,-3-1-5 15,4 2-12-15,2-5-26 16,0 3-22-16,-2-2-46 16,-2-3-17-16,4-6-323 15,-7 4 83-15</inkml:trace>
  </inkml:traceGroup>
</inkml:ink>
</file>

<file path=ppt/ink/ink2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6:09.2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B9FE58-946F-4208-802B-F53921866F54}" emma:medium="tactile" emma:mode="ink">
          <msink:context xmlns:msink="http://schemas.microsoft.com/ink/2010/main" type="inkDrawing" rotatedBoundingBox="5434,5719 6393,5794 6325,6663 5367,6589" semanticType="callout" shapeName="Other">
            <msink:sourceLink direction="with" ref="{3D729327-7808-44EE-83C4-C7AAFDBB452B}"/>
          </msink:context>
        </emma:interpretation>
      </emma:emma>
    </inkml:annotationXML>
    <inkml:trace contextRef="#ctx0" brushRef="#br0">2 601 1011 0,'6'-4'321'0,"-1"7"47"0,-3 2-281 16,6 1-47-16,2-1-33 16,11 3-6-16,0-1-1 15,10 4 0-15,3 2-1 16,11 6 1-16,1 6 0 15,10 6 3-15,1-2 3 16,3 5 3-16,-6-5 1 0,2-5 1 16,-9-4-3-1,4-9 0-15,-9-9-4 0,2-7 1 16,-7-3-2-16,2-8 2 16,-13-1-1-16,-2 1 1 15,-3 3 0-15,0-1 3 16,-8 4 1-16,8 2 5 15,-3 1 1-15,-3 1 2 16,-5-1-3-16,-1-7-3 16,-4-3-6-16,-11-18-2 15,-6-16-3-15,-10-23-2 16,-11-9-2-16,-11-26-1 16,-1 9-1-16,-9 1 2 15,7 23 2-15,2 16-17 16,13 32-17-16,-2 22-256 0,11 22-107 15,0 10-70-15</inkml:trace>
  </inkml:traceGroup>
</inkml:ink>
</file>

<file path=ppt/ink/ink2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6:21.8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729327-7808-44EE-83C4-C7AAFDBB452B}" emma:medium="tactile" emma:mode="ink">
          <msink:context xmlns:msink="http://schemas.microsoft.com/ink/2010/main" type="inkDrawing" rotatedBoundingBox="6359,5421 6379,6640 6306,6641 6286,5422" shapeName="Other">
            <msink:destinationLink direction="with" ref="{FCB9FE58-946F-4208-802B-F53921866F54}"/>
            <msink:destinationLink direction="with" ref="{9A467626-ADF8-4086-A9F6-1EE4B38981BE}"/>
          </msink:context>
        </emma:interpretation>
      </emma:emma>
    </inkml:annotationXML>
    <inkml:trace contextRef="#ctx0" brushRef="#br0">22 0 258 0,'-1'1'123'16,"-3"7"9"-16,4-3-63 15,-1 5-21-15,6 6-15 16,-4 0-10-16,2 12-1 16,2 8 8-16,2 17 4 0,-2-1 6 15,1 13-4-15,4-3-1 16,-5 6-12-16,-2-13-3 16,2 10-9-16,-4-7 2 15,-1 5-8-15,-1-12 5 16,-6-1-6-16,-1-9 6 15,5-9-5-15,1-14 5 16,2 0-3-16,0-13-4 16,4-9-14-16,-8-9 0 15,3 0-11-15,-3-4 3 0,6-8 2 16,-4 4 12-16,6-5-5 16,-4-5 11-16,1-11-11 15,1-2 7-15,1-12-4 16,-1-4 10-16,3-10-3 15,-5 3 10-15,1 4-2 16,-2 8 6-16,-3 3-6 16,0 13 6-16,-1 5-7 15,-2 6 4-15,2 11-5 16,5 5 8-16,0 3 7 16,-1 5 7-16,1 6-3 15,-4 0 5-15,1 9-7 16,0 10-3-16,-3 16-3 15,2 10 4-15,-1 20-8 0,1 6 6 16,-1 11-10-16,3-4 2 16,0 2-5-16,4-15 6 15,3 1-3-15,-2-16 7 16,2 3-1-16,-3-14 7 16,-2 2-4-16,-2-10 5 15,4-2-5-15,-4-12 3 16,5-1-9-16,1-5 6 15,-4-2-9-15,-2-9 5 16,2-2-3-16,0-2 8 0,-2-14-8 16,4-8 7-16,4-20-13 15,-2-14 1-15,-3-25-14 16,2-6 6-16,-3-22-7 16,-1 6 10-16,-1-9-6 15,1 19 10-15,-3 4-6 16,0 28 9-16,0 14-5 15,3 20 9-15,1 11-6 16,-2 8 7-16,0 0-10 16,1 9 5-16,1 7-9 15,-2-4 5-15,4 8-7 16,3 9 8-16,-2-1-10 16,-3 5 9-16,2 22-9 15,-1 10 7-15,4 18-8 16,-2 7 10-16,5 19-8 0,0-10 9 15,-3 6-7-15,0-13 8 16,-6-1-7-16,-1-12 6 16,-1 3-6-16,1-14 7 15,2 7-9-15,2-11 8 16,1-4-7-16,-1-14 9 16,11-19-320-16,0-21 108 0</inkml:trace>
  </inkml:traceGroup>
</inkml:ink>
</file>

<file path=ppt/ink/ink25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16:29.0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099039-B864-4A0C-B9C8-7F1D00438B78}" emma:medium="tactile" emma:mode="ink">
          <msink:context xmlns:msink="http://schemas.microsoft.com/ink/2010/main" type="inkDrawing" rotatedBoundingBox="17006,12352 17021,12352 17021,12367 17006,12367" shapeName="Other"/>
        </emma:interpretation>
      </emma:emma>
    </inkml:annotationXML>
    <inkml:trace contextRef="#ctx0" brushRef="#br0">0 0 0</inkml:trace>
  </inkml:traceGroup>
</inkml:ink>
</file>

<file path=ppt/ink/ink25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16:28.8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A4F1D0-15FB-4C65-900E-3A8138FB997D}" emma:medium="tactile" emma:mode="ink">
          <msink:context xmlns:msink="http://schemas.microsoft.com/ink/2010/main" type="inkDrawing" rotatedBoundingBox="25136,14789 25151,14789 25151,14804 25136,14804" shapeName="Other"/>
        </emma:interpretation>
      </emma:emma>
    </inkml:annotationXML>
    <inkml:trace contextRef="#ctx0" brushRef="#br0">0 0 0,'0'0'0</inkml:trace>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6:26.6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9E2731-7CAD-4DD3-AAED-F5F7893DB165}" emma:medium="tactile" emma:mode="ink">
          <msink:context xmlns:msink="http://schemas.microsoft.com/ink/2010/main" type="inkDrawing" rotatedBoundingBox="3290,12205 16418,12155 16419,12294 3290,12344" shapeName="Other"/>
        </emma:interpretation>
      </emma:emma>
    </inkml:annotationXML>
    <inkml:trace contextRef="#ctx0" brushRef="#br0">0 167 394 0,'178'-19'155'0,"32"-1"45"0,-19 4-98 15,38-2 7 1,-23 9-17-16,42 4-13 0,-28 5-30 15,45 1-16-15,-27 1-12 16,40 1-7-16,-27-3-11 16,36-6-4-16,-32-4 2 15,33-3-2-15,-41-2 1 0,25-2-1 16,-33 5 2-16,20 12 0 16,-38-1 1-16,24 10 31 15,-28 1 6-15,31 5 4 16,-25-6-1-16,34 6 0 15,-21-12-31-15,28 0-6 16,-29-9-3-16,30-7 0 16,-35 3 0-16,26-8 0 15,-35 4 0-15,20 7 0 16,-31 4 0-16,20 6 1 16,-32 9 0-16,22 2 1 15,-30-4-1-15,18 6-1 16,-26-1 1-16,17-2-3 15,-25-4 1-15,17 3 13 16,-24-12 5-16,21-5 4 16,-22-5 3-16,19-1 2 0,-22 0-14 15,24 6-5 1,-22 0-5-16,19 5-2 0,-21 6 0 16,17 2-1-16,-22-3 0 15,10 0 0-15,-20-3 1 16,11-7-1-16,-29-5 1 15,6-4-1-15,-24 1 0 16,-2-5 0-16,-27 5 1 0,5 1-2 16,-25 8-2-16,2 0 19 15,-18 8 4-15,-2-1 2 16,-16 5 1-16,2-5 3 16,-10 4-19-16,4-7 0 15,-6 5-23-15,2 6-341 16,-29 8 111-16</inkml:trace>
  </inkml:traceGroup>
</inkml:ink>
</file>

<file path=ppt/ink/ink2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6:30.4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467626-ADF8-4086-A9F6-1EE4B38981BE}" emma:medium="tactile" emma:mode="ink">
          <msink:context xmlns:msink="http://schemas.microsoft.com/ink/2010/main" type="inkDrawing" rotatedBoundingBox="6584,6030 8763,4437 8818,4512 6639,6105" semanticType="callout" shapeName="Other">
            <msink:sourceLink direction="with" ref="{3D729327-7808-44EE-83C4-C7AAFDBB452B}"/>
          </msink:context>
        </emma:interpretation>
      </emma:emma>
    </inkml:annotationXML>
    <inkml:trace contextRef="#ctx0" brushRef="#br0">9 1588 406 0,'-3'-1'196'0,"-1"1"17"16,0-2-71-16,4 4-32 16,0-9-10-16,1 4-40 15,4-2-11-15,3-1-31 16,0-4-9-16,4 3-6 16,4-2 0-16,0 1-2 15,8-4 0-15,2 1 1 0,5-2 1 16,2 1 0-16,6-1 1 15,-7 2-2 1,0-3-1-16,3-3-2 0,0-1 1 16,-2-6 1-16,10-5 1 15,1 0 2-15,5-4 2 16,-7-1 0-16,5-1-2 16,-8 5-1-16,6-7-1 15,-4 6-1-15,6 0 0 16,-5 2 1-16,5-2 1 15,-3 4 0-15,-2-4 0 16,-4 8 0-16,0-4-1 16,-5 2 0-16,3 1-1 15,-1-2-1-15,6-6-1 16,-4-1-1-16,10-7 1 16,-5 4 1-16,9-9 0 0,-6-1 2 15,10-4 1-15,-8 3 0 16,5-2 0-16,-5 14 1 15,-3 0-1-15,-8 5-1 16,4 2 0-16,-3 2-1 16,2 0 1-16,4 2-1 15,0-4-1-15,-2-1 1 16,3-2 5-16,-5-3 1 16,1-1 8-16,-6 7 4 0,-1 7 8 15,-11-3-1-15,-2 2 4 16,-7 11-6-16,-3 1-3 15,-7 10-5-15,-5 10-3 16,-3-3-3-16,-3 4 1 16,2 2-2-16,-1-15-1 15,6 2-2-15,1 7-2 16,3-6-1-16,0-1 0 16,-3 5-3-16,-2 0-25 15,1-2-36-15,-6 2-271 16,-2 0 53-16</inkml:trace>
  </inkml:traceGroup>
</inkml:ink>
</file>

<file path=ppt/ink/ink2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6:31.0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E7C4BA-472E-47FA-ABA7-52EADA63BF84}" emma:medium="tactile" emma:mode="ink">
          <msink:context xmlns:msink="http://schemas.microsoft.com/ink/2010/main" type="inkDrawing" rotatedBoundingBox="8113,4927 8673,4109 9087,4392 8528,5210" semanticType="callout" shapeName="Other">
            <msink:sourceLink direction="with" ref="{91A0CA35-A9B8-4BA3-ABA2-E4B6CB1B98AB}"/>
          </msink:context>
        </emma:interpretation>
      </emma:emma>
    </inkml:annotationXML>
    <inkml:trace contextRef="#ctx0" brushRef="#br0">21 244 208 0,'-11'0'209'0,"4"-1"-4"0,6 1 3 16,-2 1-48-16,3-4-25 15,1 3-58-15,2-1-30 16,4-1-38-16,6-1-4 15,5 1-3-15,14-12 3 16,2-4 21-16,15-11 5 16,0-4-1-16,9-11 1 15,-6 15-1-15,3 5-22 16,-11 4-5-16,-4 7-1 16,-6 8-2-16,-8 4 0 15,-11 2 0-15,-4 14 0 16,-6 0 1-16,-10 11 5 15,0 0 2-15,-1 1 2 16,-4 4 5-16,1 3 5 0,-1-6 0 16,2 9 3-16,-4 3-2 15,-7 1-3-15,-2 3-7 16,-10 8-3-16,-6 1-3 16,-14 23 1-16,11 2-1 15,-10 10 4-15,11-2 104 16,3-3-434-16,13-33 181 15</inkml:trace>
  </inkml:traceGroup>
</inkml:ink>
</file>

<file path=ppt/ink/ink2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6:36.8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E642BC-21F4-4322-88C9-36EC3C59E55F}" emma:medium="tactile" emma:mode="ink">
          <msink:context xmlns:msink="http://schemas.microsoft.com/ink/2010/main" type="inkDrawing" rotatedBoundingBox="8892,4687 11058,4555 11070,4744 8903,4875" shapeName="Other"/>
        </emma:interpretation>
      </emma:emma>
    </inkml:annotationXML>
    <inkml:trace contextRef="#ctx0" brushRef="#br0">21 291 735 0,'-3'-21'312'0,"-2"13"14"16,0 1-181-16,3 5-56 16,-4 1-45-16,6-1-1 15,0 5-22-15,8 2 1 16,0-6-20-16,5 4 7 15,0 2-10-15,10-5 7 16,-2 3-9-16,6-6 9 16,2 0-10-16,5-6 9 15,-3 1-7-15,2-5 10 16,-2 13-6-16,1-5 11 16,-4 2-9-16,1 0 9 15,-2 8-12-15,6-2 8 0,-4-1-10 16,7-2 8-16,-2 3-11 15,9-6 10-15,-4-1-8 16,5 0 7-16,-10 2-8 16,4 0 10-16,-9 6-10 15,5-3 8-15,-7 1-9 16,11-2 9-16,-6 0-10 16,2-5 10-16,-5 5-10 0,7-3 10 15,-7 3-10-15,4-7 11 16,-6 4-11-16,1-5 10 15,-5 6-8-15,1 4 9 16,-3 0-10-16,3 6 10 16,-1 0-10-16,6-8 9 15,4 3-9-15,7 2 8 16,1-8-10-16,4-2 10 16,-8 3-8-16,1-9 9 15,-7-1-9-15,1 9 11 16,-4-3-9-16,6 1 7 15,-10 3-10-15,4 7 10 16,-4-7-10-16,0 7 10 16,-1 3-9-16,8-6 8 15,-2 1-7-15,7 5 8 16,1-14-9-16,5 3 9 0,-5 1-9 16,6-4 10-16,-13-9-10 15,-2 15 9-15,-7-5-7 16,-5 2 8-16,-6 0-10 15,0 4 12-15,-5 1-10 16,3-5 8-16,0-1-8 16,-2 8 10-16,-1-4-12 15,3-4 10-15,-4 6-9 0,-3 0 9 16,1-4-10-16,-2 0 27 16,0 2-2-16,-7 0 16 15,-2 4-9-15,-8-3 11 16,-4-2-26-16,-10 7 2 15,1-4-15-15,-11-6 9 16,1 1-9-16,-6 5 8 16,6-5-10-16,-6 3 9 15,6 3-10-15,-7 0 0 16,0-3 1-16,-10 2 7 16,2-1-11-16,-13-1 9 15,-1 4 0-15,-8-4 2 16,5-2-8-16,-2 5 11 15,14 2-8-15,0-3 8 16,16 6-10-16,-3-3 7 0,9-10-8 16,-4-2 9-16,5 2-8 15,-9-1 9-15,4 1-9 16,-6 2 9-16,-4 3-10 16,-11-3 8-16,2 6-9 15,-2-5 10-15,3 4-10 16,2-4 13-16,14 5-5 15,2-7 8-15,9 5-7 0,3-1 10 16,7 2-12-16,3-4 9 16,7 1-11-16,0-3 7 15,9 3-10-15,0-2 7 16,1-2-13-16,8 10 7 16,1-1-9-16,3 3 8 15,2 1-7-15,7 2 8 16,0-7-6-16,9 2 6 15,6-2-8-15,10-8 7 16,3 7-8-16,12-1 11 16,1-4-6-16,7-2 7 15,-9 7-7-15,6-7 9 16,-3-6-12-16,7 4 9 16,-7-2-6-16,14-6 8 15,-1 7-8-15,8 5 9 16,-6 1-7-16,11 0 7 15,-15 1-8-15,10-3 9 0,-12-2-8 16,5-2 7-16,-14 3-8 16,21-3 8-16,-14-2-11 15,9-3-9-15,-8 2-12 16,0-2 5-16,-16-3-6 16,-3 3 10-16,-18 6 9 15,-4 1 13-15,-7-1-7 0,-9 10 8 16,-8-3-9-16,1-3 9 15,-8 5-9-15,6 1 11 16,-4 0-8-16,4-1 8 16,-4-2-9-16,4 3 10 15,0 2-10-15,-4-3 9 16,-5 1-8-16,3-3 9 16,-6-3-10-16,-15 3 7 15,3 6-10-15,-11 1 8 16,-6 6-10-16,-14 3 2 15,-1-3-11-15,-9 1-45 16,1-1-333-16,-2-11 89 16</inkml:trace>
  </inkml:traceGroup>
</inkml:ink>
</file>

<file path=ppt/ink/ink2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7:44.46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2C277AB-A25C-4D85-AB30-3840E50EDF3C}" emma:medium="tactile" emma:mode="ink">
          <msink:context xmlns:msink="http://schemas.microsoft.com/ink/2010/main" type="inkDrawing" rotatedBoundingBox="2104,7973 11252,5817 11337,6178 2189,8335" semanticType="callout" shapeName="Other">
            <msink:destinationLink direction="with" ref="{4D691376-8214-4EAE-A9F6-FD498A296EEB}"/>
          </msink:context>
        </emma:interpretation>
      </emma:emma>
    </inkml:annotationXML>
    <inkml:trace contextRef="#ctx0" brushRef="#br0">116 2255 718 0,'-88'30'488'0,"73"-26"-430"16,7-8-31-16,3-2-26 16,12-5-5-16,1 4 1 15,2 4 0-15,-5 3 0 0,9 5-1 16,1-2 2-16,8-3 10 16,1 3 4-16,12-1 7 15,-2-12 4-15,6 2 2 16,-1-3-8-16,10-10 6 15,-4-1 0-15,12 1 7 16,-4 0 2-16,16 2 7 16,-13 3-5-16,8-4-3 15,-8 7-9-15,13-3-3 16,-9 1-10-16,17 1-2 16,1-4-4-16,16-2-1 15,-9 4-1-15,5-6-1 16,-10 0 1-16,11-2-1 15,-17 3 0-15,14-5 1 16,-7 8 0-16,8 2 1 16,-9 5 6-16,4-1 8 0,-9 6 2 15,14-2 1-15,-13 0-1 16,13-4-7-16,-3 2-9 16,10-4 0-16,-12 1-2 15,9-2 0-15,-17 4 1 16,8-2 0-16,-14 7 0 15,8-7 0-15,-8 3 0 16,14-6-1-16,-8 3 0 16,14-10 1-16,-8 0-1 0,9-8 0 15,-10 1 1-15,8-8 0 16,-9 7-1-16,11-1 0 16,-12 3 1-16,10 3 0 15,-8 2-1-15,2 1 0 16,-13 5 0-16,9 0 0 15,-10 4 0-15,10 1 0 16,-6 1 0-16,13 4 1 16,-13 0-1-16,3-2 0 15,-9 1-1-15,7-3 1 16,-10-1 0-16,7-1 1 16,-1-1 0-16,6 0 0 15,-11 7-1-15,8 0 0 16,-8 3 0-16,0 4 0 15,-9-4 0-15,9-2 0 0,-11 1 0 16,6-1 1-16,-5 2 0 16,10-4-2-16,-10 4 1 15,8-3-1-15,-9 1 1 16,7 6-1-16,-10 1 2 16,4-2-1-16,-8-1 0 15,8-2 0-15,-6-8 0 16,9 2 0-16,-8-1 0 15,12-1 0-15,-12 2 1 0,9-2-1 16,-9 0 0-16,10-3 1 16,-5 1 0-16,-1-4-1 15,-9 2 1-15,5 0 0 16,-11 2-2-16,5-1 1 16,1 6 0-16,7-5 0 15,-8 6 0-15,6-4 1 16,-4 3 0-16,2-3-1 15,-4 5 0-15,8-5 0 16,-7 2 0-16,7-4-1 16,-11 2 1-16,6-6 0 15,-5 1 0-15,10-3 2 16,-5 0-1-16,10-7 1 16,-4 5 0-16,7-6 0 15,-8-2-2-15,7 2 0 0,-7-2 0 16,3 0 5-16,-7 6 1 15,-1 0 2-15,-9-1 0 16,4 4-1-16,-10 2-3 16,7 2-2-16,-3 4-2 15,6 4 0-15,-9 0 1 16,9 2-1-16,-8 0 0 16,5-2 0-16,-4 2 1 0,8 2-1 15,-6-4-1-15,5 0 1 16,-5 0 2-16,1-1-2 15,-11 0 0-15,4-4 1 16,-8 7-1-16,-2-3 0 16,-3-1 1-16,3 1 0 15,-8 1-1-15,-2-4 1 16,0 1 0-16,2 3 5 16,-3 3 3-16,6-1 0 15,-3 3 0-15,5 2 0 16,-3 0-6-16,3 0-1 15,-9 1-2-15,6-1 0 16,-4 1 2-16,1 2 0 16,-7-3 7-16,3-2 11 15,-5 2 6-15,-1-4 8 16,-2 3-1-16,1-3-5 0,1 2-10 16,4 0-75-16,7 0-122 15,12-1-232-15,1-1-30 16</inkml:trace>
  </inkml:traceGroup>
</inkml:ink>
</file>

<file path=ppt/ink/ink2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9:52.024"/>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24D152C-D724-488F-BFA8-CFFD919848AF}" emma:medium="tactile" emma:mode="ink">
          <msink:context xmlns:msink="http://schemas.microsoft.com/ink/2010/main" type="inkDrawing" rotatedBoundingBox="9221,4300 11702,5720 11250,6510 8769,5090" semanticType="callout" shapeName="Other">
            <msink:sourceLink direction="to" ref="{6305D71B-A196-4BF5-918F-76EAF1C2D749}"/>
            <msink:sourceLink direction="from" ref="{6305D71B-A196-4BF5-918F-76EAF1C2D749}"/>
          </msink:context>
        </emma:interpretation>
      </emma:emma>
    </inkml:annotationXML>
    <inkml:trace contextRef="#ctx0" brushRef="#br0">-2050-864 694 0,'-10'-2'366'15,"7"15"-37"-15,0-10-135 16,-2 2-129-16,3 7-37 15,6 0-5-15,-4-8-3 0,5 10-2 16,4-6-9-16,9 4-1 16,0-4-3-16,10 8 3 15,2 4 1-15,11 19 7 16,4 1 0-16,12 14 5 16,1-3-3-16,15 8-1 15,-6-9-6-15,9 9 1 16,-13-11-2-16,12 7 6 15,-13-3 2-15,11 2 1 16,-8-7 0-16,16 8 0 16,-12-6-8-16,16 6-2 15,-12-2-3-15,6 4-2 16,-9-5-3-16,6 8 0 16,-13-8 0-16,7 5 0 0,-5-5 1 15,3-2 1 1,-9-8 0-16,9 8 0 0,-10-14 1 15,0 1-1-15,-12-6-1 16,-1 0 1-16,-12-15 0 16,-1 2-1-16,-7-3 1 15,2-1 0-15,-1-1-1 16,-2 5 2-16,-3-2-2 16,5 2 3-16,-6-2-1 15,-2-1 2-15,-4-4-1 0,-1 1 0 16,-3-8-2-16,-2 1-1 15,-3-1 0-15,-5-4-2 16,2-2-1-16,-2 7-27 16,-4-4-22-16,1 1 104 15,-2 0-473-15,-1 3 173 16</inkml:trace>
    <inkml:trace contextRef="#ctx0" brushRef="#br1" timeOffset="-126903.495">-3 96 1215 0,'10'-15'710'31,"0"2"-649"-31,12-8-71 0,14 7-12 16,9-3-26-16,17 9-21 15,-17 7-18-15,14 2-20 16,-9-6 11-16,2 5 29 15,-15-1 23-15,-3 1 24 0,-14 0 39 16,-7 6 45-16,-8 6 12 16,-7 7 37-16,-6 7-6 15,-7 13 6-15,-6 11-43 16,-10 17-7-16,1-1-36 16,-6 12 1-16,7-6-22 15,-5 4 2-15,4-11-12 16,0 14-33-16,5-4-50 15,7 9-334-15,14-19 62 16</inkml:trace>
  </inkml:traceGroup>
</inkml:ink>
</file>

<file path=ppt/ink/ink2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7:46.91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FD96E79-1F48-4AA0-962D-0FC93D6ECB41}" emma:medium="tactile" emma:mode="ink">
          <msink:context xmlns:msink="http://schemas.microsoft.com/ink/2010/main" type="inkDrawing" rotatedBoundingBox="14639,8158 22974,6008 23033,6236 14698,8387" semanticType="callout" shapeName="Other">
            <msink:sourceLink direction="with" ref="{F2442D8C-89AA-4E9E-AF72-89D455509DE4}"/>
            <msink:sourceLink direction="with" ref="{D55624DF-0F88-4E89-A2CD-312A46556549}"/>
          </msink:context>
        </emma:interpretation>
      </emma:emma>
    </inkml:annotationXML>
    <inkml:trace contextRef="#ctx0" brushRef="#br0">-10 2111 616 0,'-5'-5'292'0,"0"-1"-10"16,7 1-150-16,6 3-67 16,4 1-47-16,7-1-10 15,4 2-8-15,4 2-1 16,4-1-1-16,6 4-3 16,1 2 0-16,10-2 0 15,1-14 1 16,-25 6 10-31,2 0-3 0,88-20 1 16,1-3-2-16,18-11 7 16,-2-4 4-16,-32 14 5 0,-9 3-1 15,13-1 1 1,-9 4-7-16,17 2-3 0,-8 6-5 16,14-4-1-16,-13 4-1 15,16-1 0-15,-16-4 0 16,16-8 0-16,-10 0 0 15,15 0 0-15,-18 2 0 16,8 1-1-16,-21 5 0 0,7-3 1 16,-17 5-1-16,15 1 1 15,-11-1 0-15,12-3 0 16,-10 4-1-16,12-8 1 16,-13-1 0-16,15-7 0 15,-8 5 0-15,7-3 1 16,-13-2 0-16,8-1-1 15,-13 8 0-15,7-12 1 16,-11 2-2-16,13 3 1 16,-9 0-1-16,7-1 13 15,-16 9 4-15,10-6 3 16,-11 6 1-16,6-4 2 16,-6 4-14-16,12-5-2 15,-6 7-5-15,9-5 0 16,-17 4-2-16,8-6 1 15,-8 4 0-15,9 1 0 0,-9 3 0 16,18-9-1-16,-8 10 1 16,11-2-1-16,-16-5 1 15,8-3-1-15,-13 9 1 16,8-3 0-16,-15 2 0 16,16 2-1-16,-11 6 1 15,13 0 0-15,-11-2 2 16,8 2-1-16,-8 0 1 0,10-5-1 15,-10-3-1-15,8-3 1 16,-6 0-1-16,4-4 0 16,-12 7 0-16,11 0 0 15,-14 6-1-15,1-1 0 16,-11 5 1-16,11-4-1 16,-10 2 0-16,10-3 0 15,-4 1 0-15,16-6 1 16,-9-1 0-16,8-1-1 15,-6 2 1-15,4-3 0 16,-17 4 0-16,3 4-1 16,-14 1 1-16,2 2 1 15,-10 5 2-15,5 0 6 16,-7 5 0-16,1-10 5 16,-8 5 1-16,-1-4 4 15,-5-1 2-15,-1 0 13 16,-5 7 4-16,-4-5 3 0,-2 1-6 15,-4 5-6-15,-3-2-15 16,3 3-7-16,-2 2-7 16,0 2-29-16,-2-2-20 15,0 2-25-15,-3 2-109 16,-3 6-213-16,-4-8 38 16</inkml:trace>
  </inkml:traceGroup>
</inkml:ink>
</file>

<file path=ppt/ink/ink2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9:14.758"/>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64E61028-8258-4535-A615-EE00C9FA612A}" emma:medium="tactile" emma:mode="ink">
          <msink:context xmlns:msink="http://schemas.microsoft.com/ink/2010/main" type="inkDrawing" rotatedBoundingBox="5997,6214 8397,5100 8420,5150 6020,6264" semanticType="callout" shapeName="Other"/>
        </emma:interpretation>
      </emma:emma>
    </inkml:annotationXML>
    <inkml:trace contextRef="#ctx0" brushRef="#br0">-817 2571 395 0,'-3'-8'189'0,"4"-3"-10"16,1 4-107-16,6-1-22 15,2 3-40-15,3-5-1 16,1 5 0-16,4-4 1 16,0 2 0-16,3-6 0 15,2 5-5-15,-2-2 0 16,2 1-3-16,-2-4 0 15,1 8-2-15,6 2-1 16,-2-2-2-16,8-2-1 16,0-1 2-16,5-3 0 15,-8-4 2-15,6-6 12 16,-4 3 10-16,-1-3 16 0,-3 0 6 16,4 0 9-1,-7 5-10-15,3 0-8 0,-3 3-15 16,5-2-7-16,-4 5-8 15,9-3-2-15,-9 4-2 16,6-4 0-16,-1 3 0 16,1-3-1-16,-6 0 0 15,9-2 0-15,-8 4 1 0,4-4 0 16,-3 1 1-16,7-1 1 16,-9 2-2-16,11-3 1 15,-9 5-1-15,8-2 1 16,-6 0-2-16,3 0 1 15,-5 5-1-15,4-4 2 16,-6 1-2-16,4-2-1 16,0 0 0-16,5-10 2 15,-4 4 1-15,4-1 1 16,-9 4 2-16,-2-3 1 16,-11 11-2-16,4-5 4 15,-7 3 0-15,6 5-2 16,-6 2 1-16,7-1-2 15,-5-4-3-15,8 8 0 16,-5-6-1-16,10-4-2 16,-3-3 0-16,9 5-2 15,-6-3 0-15,8-2 0 0,-5-5 1 16,7-6-3-16,-2 2 1 16,2-7 2-16,-5 5 1 15,4 4 0-15,-5 6 5 16,2-2-1-16,-4 4-1 15,-1 1 1-15,-7 4 0 16,2-1-2-16,-4 0 2 16,3 0-2-16,-5 0 0 0,7-2-1 15,-2-1 1-15,2 0 0 16,-7-1 1-16,5 2 0 16,-8 4 2-16,-8 1 3 15,2 4 3-15,-3-1 1 16,-5 2-1-16,2-2-1 15,3 2-4-15,-8-1-2 16,4 1-1-16,2-2 13 16,-4 0 5-16,-4 1 5 15,6 2-1-15,-8 3-2 16,0 4-14-16,-4 13-303 16,4-2 93-16</inkml:trace>
  </inkml:traceGroup>
</inkml:ink>
</file>

<file path=ppt/ink/ink2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9:26.15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BF3A123-A5E7-4EF3-8E72-A3D9FE0FED16}" emma:medium="tactile" emma:mode="ink">
          <msink:context xmlns:msink="http://schemas.microsoft.com/ink/2010/main" type="writingRegion" rotatedBoundingBox="6171,5209 5828,2980 7221,2765 7564,4995"/>
        </emma:interpretation>
      </emma:emma>
    </inkml:annotationXML>
    <inkml:traceGroup>
      <inkml:annotationXML>
        <emma:emma xmlns:emma="http://www.w3.org/2003/04/emma" version="1.0">
          <emma:interpretation id="{8DD1E454-E64B-4ABC-A31F-AC95272A213F}" emma:medium="tactile" emma:mode="ink">
            <msink:context xmlns:msink="http://schemas.microsoft.com/ink/2010/main" type="paragraph" rotatedBoundingBox="6171,5209 5828,2980 7221,2765 7564,4995" alignmentLevel="1"/>
          </emma:interpretation>
        </emma:emma>
      </inkml:annotationXML>
      <inkml:traceGroup>
        <inkml:annotationXML>
          <emma:emma xmlns:emma="http://www.w3.org/2003/04/emma" version="1.0">
            <emma:interpretation id="{C94E7E50-3CBF-40A4-B3EC-6430DA6AB314}" emma:medium="tactile" emma:mode="ink">
              <msink:context xmlns:msink="http://schemas.microsoft.com/ink/2010/main" type="line" rotatedBoundingBox="6171,5209 5828,2980 7221,2765 7564,4995"/>
            </emma:interpretation>
          </emma:emma>
        </inkml:annotationXML>
        <inkml:traceGroup>
          <inkml:annotationXML>
            <emma:emma xmlns:emma="http://www.w3.org/2003/04/emma" version="1.0">
              <emma:interpretation id="{03C5FCB3-3154-4FB9-BD22-FBA3FD6D397A}" emma:medium="tactile" emma:mode="ink">
                <msink:context xmlns:msink="http://schemas.microsoft.com/ink/2010/main" type="inkWord" rotatedBoundingBox="6171,5209 5828,2980 7221,2765 7564,4995"/>
              </emma:interpretation>
            </emma:emma>
          </inkml:annotationXML>
          <inkml:trace contextRef="#ctx0" brushRef="#br0">-6-846 1112 0,'5'11'262'16,"-12"-9"90"-16,1 4-308 16,3-1-43-16,3 14 10 15,4 1-10-15,6 24 10 16,2 7-12-16,1 21 11 15,-5-1-12-15,6 17 10 0,-2-12-10 16,-1-3 12-16,5-18-13 16,-3-8 23-16,-5-22-5 15,7-8 19-15,-5-7-7 16,-6-12 24-16,9-7-16 16,4-14 13-16,0-19-16 0,16-34 12 15,4-12-20 1,5-19 7-16,-6 10-18 0,0 11 9 15,-15 26-14-15,-8 24 5 16,-8 17-13-16,0 7-6 16,-9 14-38-16,-5 16-65 15,-6-2 243-15,0 26-579 16,-2-5 216-16</inkml:trace>
          <inkml:trace contextRef="#ctx0" brushRef="#br0" timeOffset="277.3759">299-520 1083 0,'0'22'285'16,"3"-7"83"-16,7 14-283 15,1 2-59-15,5 9 9 16,1-4-14-16,2 10 3 16,-1-12-17-16,5-5 6 15,-2-11-8-15,0-5-391 0,-8-36 131 16</inkml:trace>
          <inkml:trace contextRef="#ctx0" brushRef="#br0" timeOffset="-343.2564">-947-482 1021 0,'-3'-16'264'0,"0"11"79"0,3 10-288 16,-4 8-35 0,4 16-2-16,0 10-12 0,9 21 9 15,0-3-8-15,11 5 11 16,2-14-11-16,11-1 5 15,-2-14-13-15,6-4 7 16,-3-11-9-16,3-8 9 16,-4-15-4-16,-2-20 27 15,-9-7-2-15,3-20 18 16,-6-3-10-16,-4-16 9 16,-2 7-28-16,0 3 5 15,-10 15-21-15,-3 19-2 16,2 19-8-16,-2 22 7 15,1 14-12-15,9 22 11 16,3 2 0-16,3 14 8 0,4-14-9 16,7-8 11-16,-3-19-10 15,6-16 13-15,-1-17-9 16,3-16 13-16,-4-18-8 16,3-23 9-16,-12-7-7 15,-7-14 17-15,-12 10-7 16,-5 10 22-16,-8 24-5 15,-4 14 6-15,3 18-21 0,-1 12 2 16,4 11-23-16,4 1 1 16,6 3-23-16,9-1-64 15,5-3 447-15,6-12-798 16,2-9 345-16</inkml:trace>
          <inkml:trace contextRef="#ctx0" brushRef="#br0" timeOffset="-1397.3642">5 28 974 0,'2'-20'264'0,"-2"11"65"15,3 23-284-15,-6 25-20 16,0 11-23-16,-1 28 3 15,8 11 1-15,-1 28 12 16,5-11 2-16,5 19 3 16,5-22-5-16,0 0-1 15,-2-24-9-15,5-3-2 16,-2-29-2-16,-2 10 0 16,-4-20 0-16,-4 10 0 15,-9-6 0-15,-4 6-1 0,-3-10 1 16,-6 7-2-16,2-16-17 15,-9-2-29-15,2-13-87 16,-12-9-228-16,-8-12 19 16</inkml:trace>
          <inkml:trace contextRef="#ctx0" brushRef="#br0" timeOffset="-1100.6223">-193 1093 843 0,'-4'9'196'0,"4"25"72"16,4 5-242-1,11 16-11-15,1-2 0 0,15 2 8 16,-2-19 6-16,17-2 4 16,-1-18-4-16,9-11 2 15,-7-15-5-15,9-19 12 16,-13-16 5-16,-1-23 15 16,-8 1-2-16,-8-11-1 15,-12 7-18-15,-7-5-9 16,-12 17-57-16,2-6-339 15,-2 17 98-15</inkml:trace>
        </inkml:traceGroup>
      </inkml:traceGroup>
    </inkml:traceGroup>
  </inkml:traceGroup>
</inkml:ink>
</file>

<file path=ppt/ink/ink2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1:19.32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21F66869-6110-4890-905C-80E016F454BC}" emma:medium="tactile" emma:mode="ink">
          <msink:context xmlns:msink="http://schemas.microsoft.com/ink/2010/main" type="inkDrawing" rotatedBoundingBox="9282,4479 11908,6471 11464,7056 8838,5064" semanticType="callout" shapeName="Other">
            <msink:sourceLink direction="to" ref="{6305D71B-A196-4BF5-918F-76EAF1C2D749}"/>
            <msink:sourceLink direction="from" ref="{6305D71B-A196-4BF5-918F-76EAF1C2D749}"/>
          </msink:context>
        </emma:interpretation>
      </emma:emma>
    </inkml:annotationXML>
    <inkml:trace contextRef="#ctx0" brushRef="#br0">8 6 793 0,'-3'-1'267'15,"-2"2"33"-15,3-6-210 16,5 4-26-16,2 1-19 16,7 0-7-16,2-5 6 15,7 21-10-15,0 4-5 16,12 17-13-16,-2 4 0 16,8 14-11-16,-5-7 7 0,8 4-9 15,-3-11 6-15,8 3-8 16,0-6 7-16,8 10-8 15,-6-11 8-15,6 13-9 16,-5-6 9-16,5 1-10 16,-6-11 7-16,9 5-8 15,-6-11 9-15,7 1-8 16,-8-1 10-16,13 9-5 16,-8-3 12-16,8 7-3 15,-8-2 8-15,0 9-8 16,-4-6 8-16,1 9-12 15,-4-3 2-15,4 6-10 16,-1-6 7-16,3 3-10 16,-1-12 10-16,6 3-10 15,-7-11 9-15,4-2-8 16,-11-3 17-16,2 0-2 0,-12-7 12 16,0 6-7-16,-12-4 6 15,5 5-14-15,-11-4 1 16,6 4-11-16,-6-3 6 15,10 0-9-15,-7-4 10 16,5 4-6-16,-2-5 8 16,2-2-9-16,-7-3 10 0,-1-3-9 15,-5-7 6 1,-3 0-9-16,-5-3 7 0,-3 2-26 16,-6-1-10-16,-5 1-49 15,-3 0-332-15,-4-2 80 16</inkml:trace>
    <inkml:trace contextRef="#ctx0" brushRef="#br0" timeOffset="-86885.5961">1607 1638 811 0,'16'5'258'16,"18"3"71"-16,10 3-212 15,23 9 6-15,1 4-12 16,19 15-2-16,-1 2-28 16,10 11-15-16,-12-5-33 15,11 4-9-15,-19-16-13 16,-5-5 1 0,-12-12-1-16,-12-10 6 0,-13-3-3 0,-8-8 9 15,-13-15 1-15,-10-27 7 16,-8-10 0-16,-29-41 2 15,-12-8-11-15,-15-11-1 16,-7 14-9-16,-9 2-6 16,21 25-16-16,5 7-76 15,12 20-10-15,10-10-371 16,11 19 45-16</inkml:trace>
  </inkml:traceGroup>
</inkml:ink>
</file>

<file path=ppt/ink/ink2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1:19.81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647990E9-3AEA-4A3E-8EAC-F061E84FDD88}" emma:medium="tactile" emma:mode="ink">
          <msink:context xmlns:msink="http://schemas.microsoft.com/ink/2010/main" type="inkDrawing" rotatedBoundingBox="10764,5976 11733,6239 11564,6865 10594,6603" semanticType="callout" shapeName="Other">
            <msink:sourceLink direction="with" ref="{6305D71B-A196-4BF5-918F-76EAF1C2D749}"/>
          </msink:context>
        </emma:interpretation>
      </emma:emma>
    </inkml:annotationXML>
    <inkml:trace contextRef="#ctx0" brushRef="#br0">-1 258 991 0,'3'-5'235'0,"7"5"107"0,8 5-271 15,13 9-5-15,8 7 0 16,13 13-12-16,1 4-17 16,9 4-22-16,-7-5-5 15,2 2-8-15,-7-10 9 16,10 5-7-16,-8-3 10 15,6-3-8-15,-4-1 6 0,3-2-5 16,-14-8 9 0,1-4-8-16,-8-8 10 0,0-3-9 15,-14-4 5-15,1-6-7 16,-10-3 9-16,-7-9-7 16,-7-12 10-16,-6-20-6 15,-6-5 6-15,-5-19-9 16,1 3 5-16,-3 2-10 15,9 17 6-15,-1 5-11 16,6 20 7-16,-2 3-10 16,3 5 9-16,-5-3-10 15,1 0 9-15,-6 1-17 16,2 0-3-16,-3 10-43 16,1 5-16-16,-1 10-356 15,3 22 85-15</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6:45.7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BFE69F-F2A9-4D03-915C-986100A57DCF}" emma:medium="tactile" emma:mode="ink">
          <msink:context xmlns:msink="http://schemas.microsoft.com/ink/2010/main" type="inkDrawing" rotatedBoundingBox="13269,4693 15400,4752 15399,4803 13268,4743" shapeName="Other"/>
        </emma:interpretation>
      </emma:emma>
    </inkml:annotationXML>
    <inkml:trace contextRef="#ctx0" brushRef="#br0">10 28 842 0,'-4'-4'237'0,"-1"1"61"15,3 2-234-15,2-3-37 16,5-2-14-16,3 4-4 16,7-3-8-16,2 4 1 15,3-1 1-15,6 7 0 16,-5-7 0-16,10 6 3 15,-2-3-4-15,2 4 2 16,-7-5-1-16,7 5 3 0,-5-2 4 16,6-8 6-16,2 9 1 15,10-1 2 1,-3-3-5-16,11 8-5 0,-4 2-6 16,12-4 0-16,-3-1-2 15,14 0 0-15,-2 3-1 16,2-2 0-16,-1-6 0 15,8 4 1-15,-10-6 0 16,3-3 1-16,-1 5-1 0,-4 0 1 16,-9-3-1-16,5 13-1 15,-7-7 0-15,3-13 0 16,-8 15 3-16,7 3 7 16,-5-14 1-16,0 2 7 15,-7 13 4-15,6-13-2 16,-11-7-4-16,4 13-1 15,-7-2-6-15,2-2-1 16,-8-1-4-16,2 9 4 16,-7-9 0-16,-5 1 9 15,-7 6 4-15,-1-1 12 16,-8-3 7-16,-3 3 20 16,-1-1 4-16,-2-7 18 15,-1 6-7-15,0-5-3 16,1-1-24-16,-2 10-12 0,-1-10-24 15,1 1-7 1,1 11-12-16,1-5-41 0,-1-6-31 16,2 9-34-16,-6 15-355 15,-14-1 84-15</inkml:trace>
  </inkml:traceGroup>
</inkml:ink>
</file>

<file path=ppt/ink/ink2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1:36.22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30FF0DDE-D3D5-46F9-BFE1-5D44F610896B}" emma:medium="tactile" emma:mode="ink">
          <msink:context xmlns:msink="http://schemas.microsoft.com/ink/2010/main" type="inkDrawing" rotatedBoundingBox="14035,4951 23673,7152 23481,7993 13843,5793" semanticType="callout" shapeName="Other">
            <msink:sourceLink direction="with" ref="{F2442D8C-89AA-4E9E-AF72-89D455509DE4}"/>
            <msink:sourceLink direction="with" ref="{4CC2052D-8285-4F6E-ADC0-1C3AD97D30B8}"/>
          </msink:context>
        </emma:interpretation>
      </emma:emma>
    </inkml:annotationXML>
    <inkml:trace contextRef="#ctx0" brushRef="#br0">-1-1 559 0,'0'2'344'0,"0"-1"-42"16,0-2-125-16,1 1-75 0,-1-4-66 15,3 6-15-15,-1-2-5 16,0 2 2-16,-1-2 4 16,1 4 5-16,0 0 5 15,-1 2 2-15,2-1 1 16,1 3-2-16,-3 0-7 16,2-1-4-16,2-2-3 0,0 1-8 15,2-3-1-15,2-1-1 16,1 1-2-16,3 0-5 15,0-1 3-15,5 5-5 16,-3 2 3-16,2-1-4 16,0 0 4-16,-1 2-4 15,0-2 5-15,2 0-6 16,-2 1 6-16,4 0-6 16,-1-2 7-16,2 1-5 15,0-3 6-15,-1-2-6 16,-6 0 4 15,-6-1-2-31,1 1 5 0,18 7-4 16,-4-2 8-16,3 2-4 15,0 1 7-15,-8-6-8 16,-1 6 5-16,6-6-9 16,-3 2 6-16,4-6-10 0,-8 1 7 15,4-9-7-15,-6 4 7 16,4 3-7-16,-7 0 8 15,6 2-3-15,-4 4 9 16,1-1-4-16,-1 0 8 16,2 3-5-16,1-3 4 15,3-2-4-15,1 5 7 0,3-3-3 16,-1 3 8-16,4 0-8 16,-3 4 3-16,5-3-11 15,-6 0 1-15,7 0-9 16,-4-2 6-16,4-1-8 15,-5-3 9-15,2-1-9 16,-8 0 9-16,6 1-9 16,-7-3 9-16,-1 3-9 15,-3 5 9-15,6-1-9 16,-3 3 9-16,2 1-9 16,3-3 8-16,2 0-7 15,0 2 7-15,3 4-9 16,0-5 8-16,0 5-8 15,0-2 7-15,0-1-7 16,-7-5 7-16,5 2-7 16,-3-3 7-16,4-1-6 0,-6-1 7 15,4 5-8-15,-4-3 8 16,1 3-6-16,-2 0 6 16,1 0-6-16,-1-1 6 15,6 2-7-15,-4-4 7 16,4 3-8-16,-1-1 9 15,-2-1-10-15,-2-1 10 16,1 2-10-16,-2-1 9 0,-2 1-8 16,0-3 9-16,0 3-10 15,-4 3 11-15,2-2-10 16,1-3 9-16,1 3-8 16,0-2 11-16,5-1-6 15,-3 2 9-15,5 1-6 16,-2-3 7-16,3 3-8 15,-1-2 4-15,1 2-9 16,-1-1 5-16,5 3-6 16,-1-2 5-16,7 3-6 15,0-5 6-15,7 4-6 16,-5-5 7-16,9 2-8 16,-4-3 8-16,2 1-9 15,-10-3 10-15,4 0-10 16,-3 1 10-16,4 0-9 15,-4 0 9-15,8 4-9 16,-7-1 8-16,4 4-8 16,-3-4 7-16,8 6-7 0,-5-1 8 15,9 1-8-15,-4-4 6 16,7 5-6-16,-8-5 7 16,6-7-7-16,-13 1 8 15,7 0-8-15,-7 1 9 0,5-2-9 16,-11 4 8-16,11 5-8 15,-12-3 9-15,7 2-10 16,-4 3 9-16,2-4-8 16,0 0 7-16,5 0-7 15,-6-3 9-15,4 1-9 16,-4 6 9-16,4-4-7 16,-6 0 7-16,6 0-8 15,-8-2 8-15,5 3-9 16,-6-1 8-16,1 5-8 15,-6-4 9-15,3 0-9 16,-2-8 9-16,4 4-10 16,-4-3 9-16,5 1-8 15,-1 0 9-15,-1 4-9 16,-1-3 9-16,5 1-9 16,-7 0 7-16,6 2-8 15,-4 1 9-15,6 0-8 0,0 0 7 16,7 2-7-16,-1-4 9 15,1-3-8-15,-4 4 7 16,6-4-8-16,-12-1 9 16,5 4-9-16,-2 2 6 15,4-1-6-15,-5 1 8 16,11 2-8-16,-6 0 7 16,4-1-5-16,-4 3 5 15,6-1-7-15,-6-1 6 0,6 3 0 16,-5-2 0-16,9 2-5 15,-6-2 6-15,9 2-5 16,-8 0 1-16,1-1-2 16,-7-3 7-16,-4 4-7 15,-5-1 7-15,10-1-8 16,-5 2 7-16,0 2-6 16,4-6 6-16,3 4-7 15,-9 2 8-15,3-4-7 16,-4 1 7-16,4 4-7 15,-4-5 7-15,4 2-7 16,-1 2 7-16,5 1-8 16,-2-6 8-16,1-1-9 15,-2 0 10-15,-2-1-9 16,-2 1 8-16,0 3-9 16,-6 1 11-16,4-5-11 0,-4 2 10 15,3-6-9-15,-3 6 10 16,6 2-11-16,-6 1 10 15,7-5-9-15,-2 3 8 16,6-5-9-16,-3-4 10 16,6 1-10-16,1 2 8 15,0 0-6-15,-2-2 6 0,5 5-8 16,-6-3 9-16,1 2-7 16,-4 1 7-16,6 0-7 15,-9-2 8-15,5 6-10 16,-3-2 10-16,3-6-10 15,-2 1 9-15,11 3-10 16,-5-1 11-16,8-1-10 16,-4 1 9-16,7-2-9 15,-7-4 8-15,7 1-7 16,-6 0 8-16,4 1-8 16,-1 0 8-16,4 0-7 15,-8 2 7-15,2-2-8 16,-8 1 7-16,4-1-7 15,-7 2 8-15,6-5-8 16,-2 5 7-16,7 1-7 0,-9-1 8 16,8-2-9-16,-5 4 2 15,6-2 0-15,-5-4 7 16,5 4-8-16,-8-2 8 16,6 2 0-16,-10-2-1 15,4 4-7-15,-7-5 9 16,4 1-9-16,-9-2 8 15,4-1-8-15,-6-1 7 16,6 1-8-16,-5-2 10 16,9 1-9-16,-3 4 8 0,7-2-8 15,-4 1 8-15,4 0-7 16,-5 1 6-16,4-1-7 16,-4-1 7-16,3 2-6 15,-3 2 6-15,5 0-7 16,-5 0 8-16,4 0-8 15,-5 1 8-15,7 1-8 16,-5 1 9-16,1 3-8 16,-7 1 8-16,9 1-9 15,-7-2 8-15,4 2-9 16,2 0 8-16,5 2-7 16,-6-2 8-16,4 0-8 15,-4-2 7-15,-3-1-6 0,-2-2 6 16,-1 0-6-1,-2 2 6-15,1-1-6 0,-2 1 7 16,4 1-7-16,-4 2 7 16,4-1-6-16,-4-4 6 15,3 2-8-15,3-6 9 16,-1 3-9-16,-8-2 9 16,2 3-10-16,-5-2 10 15,-2 1-10-15,-2-1 11 16,6 1-12-16,-2-1 11 0,-2-1-10 15,-2 2 10-15,-2-6-9 16,-1-1 9-16,-6-1-8 16,2 2 9-16,-4-2-4 15,-2 2 8-15,-1-2-4 16,4 1 7-16,-3-2-8 16,2 5 3-16,-1-3-10 15,-2 2 6-15,2 1-29 16,1-4-30-16,-1 2-61 15,6 7-340-15,-7 0 58 16</inkml:trace>
    <inkml:trace contextRef="#ctx0" brushRef="#br0" timeOffset="802.5562">9189 1879 816 0,'14'-10'501'15,"-17"12"-82"-15,3 4-111 16,0 1-265-16,3-1-37 0,10 4-2 16,8 0-7-16,7-4 4 15,6 2-8-15,0-3 9 16,-3 0-8-16,-2-2 7 15,3 0-6-15,-6 2 6 16,-3 3-7-16,0 2 6 16,1 3-4-16,-8 3 5 15,2 4-3-15,0 1 5 0,-3 3-1 16,-2-3 5-16,-2 4-5 16,-1-6 5-16,-2 2-5 15,-2-5 2-15,-4 2-9 16,-2 3 6-16,-7 4-5 15,-6-1 9-15,-8 5-5 16,-5 2 11-16,-11-5 0 16,1 3 11-16,-9 7 7 15,1-5 15-15,-3 4 3 16,8 3 6-16,-3-3-5 16,8-9-8-16,-3 3-18 15,1-6-4-15,-3-3-15 16,10-9 0-16,-4 0-13 15,12-7 5-15,2-4-14 16,8 0 3-16,-2 0-7 16,4-2 2-16,3 2-55 0,1 3-26 15,0 13-369-15,0 9 61 16</inkml:trace>
  </inkml:traceGroup>
</inkml:ink>
</file>

<file path=ppt/ink/ink2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2:16.990"/>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4D691376-8214-4EAE-A9F6-FD498A296EEB}" emma:medium="tactile" emma:mode="ink">
          <msink:context xmlns:msink="http://schemas.microsoft.com/ink/2010/main" type="inkDrawing" rotatedBoundingBox="1616,8754 7421,7458 7476,7704 1671,9001" semanticType="callout" shapeName="Other">
            <msink:sourceLink direction="with" ref="{E9ADA090-D787-4EAA-A3E9-E3D5B08E5D60}"/>
            <msink:sourceLink direction="with" ref="{E2C277AB-A25C-4D85-AB30-3840E50EDF3C}"/>
          </msink:context>
        </emma:interpretation>
      </emma:emma>
    </inkml:annotationXML>
    <inkml:trace contextRef="#ctx0" brushRef="#br0">70 1466 191 0,'-70'29'189'0,"83"-53"-26"16,11 1-6-16,9-4-72 15,4-2-19-15,-1 3-20 16,-4 5-15-16,6-5-15 16,-6 3-2-16,7 0-11 15,-8 0 6-15,6-1-10 16,-6 1 9-16,5 1-9 15,-9 4 9-15,7 0-11 16,-13 5 6-16,7 5-12 16,-7 3 10-16,5 2-8 15,-8 4 10-15,9 3-4 0,-7 1 13 16,3-1-4 0,-6-2 10-16,5 0-7 0,-8-1 9 15,6-4-9-15,-3-2 5 16,3-1-2-16,1-2 17 15,7-2 3-15,-3-2 9 16,6 3-9-16,-2 2 0 16,4-2-19-16,-2 4-2 15,3-2-12-15,-2-1 9 0,6-2-11 16,-8 4 10-16,4-5-10 16,-3 1 10-16,8 0-13 15,0 2 11-15,5-3-12 16,1 1 9-16,4-3-9 15,-4 3 9-15,7-6-7 16,-5 1 11-16,10-4-10 16,-2 4 11-16,0-1-11 15,-4 3 9-15,4 0-11 16,-11 3 10-16,8-1-11 16,-5 1 10-16,6 1-10 15,-4 0 11-15,9-5-12 16,-8 1 12-16,9-3-11 15,-6 3 11-15,7 1-12 16,-5 6 12-16,7 1-10 16,-5-3 10-16,9-2-11 0,-9-6 11 15,10-4-10-15,-7-1 11 16,6-1-11-16,-7 5 10 16,5-2-11-16,-5 8 11 15,6-2-12-15,-13 6 11 16,12-1-10-16,-7 0 11 15,8-3-11-15,-8 1 11 0,14-8-10 16,-7 3 11-16,7-2-12 16,-5 0 10-16,7 1-10 15,-9 8 10-15,2-2-11 16,-3 5 10-16,9 1-10 16,-6-1 10-16,10-2-9 15,-7-1 11-15,7-2-10 16,-13 1 10-16,8-1-10 15,-7-1 10-15,7-2-10 16,-8-2 9-16,9-1-10 16,-7-4 10-16,11 1-11 15,-6-2 10-15,7-4-8 16,-5 4 10-16,6 0-10 16,-12 0 10-16,9 0-10 15,-14 2 10-15,8-1-11 16,-9 6 10-16,3-6-10 15,-11 12 11-15,0 1-11 0,-10 6 10 16,-8-4-9-16,-8 8 10 16,-7-4-6-16,-7 2 13 15,-4-1-6-15,-5 2 12 16,0 1 12-16,-1-5 12 16,1 2-12-16,-1-1 9 15,3-1-13-15,-2 2-14 16,2-1-15-16,-5-6 8 15,1 4-31-15,-2 0-104 0,-3-9-190 16,1 1 5-16</inkml:trace>
  </inkml:traceGroup>
</inkml:ink>
</file>

<file path=ppt/ink/ink2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2:19.269"/>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D55624DF-0F88-4E89-A2CD-312A46556549}" emma:medium="tactile" emma:mode="ink">
          <msink:context xmlns:msink="http://schemas.microsoft.com/ink/2010/main" type="inkDrawing" rotatedBoundingBox="14252,8199 19261,6506 19301,6623 14292,8316" semanticType="callout" shapeName="Other">
            <msink:destinationLink direction="with" ref="{9FD96E79-1F48-4AA0-962D-0FC93D6ECB41}"/>
            <msink:destinationLink direction="with" ref="{1C0B46C5-3158-441E-A643-BE874079C168}"/>
          </msink:context>
        </emma:interpretation>
      </emma:emma>
    </inkml:annotationXML>
    <inkml:trace contextRef="#ctx0" brushRef="#br0">15 1645 306 0,'-15'55'102'0,"72"-84"-2"0,-2 1-95 16,15-4 6-16,6 1-12 0,-3 5 7 15,-5 3-7-15,13-3 8 16,-9 2-9-16,11 0 9 15,-7 4-8-15,15-4 7 16,-7 3-9 0,17-4 10-16,-6 3-8 0,17-3 12 15,-18 4-9-15,13-5 8 16,-6 2-13-16,14-7 8 16,-16 2-9-16,26-8 9 15,-12 4-9-15,12-6 13 16,-16-1-8-16,21-7 5 15,-15 1-7-15,16-9 11 16,-16 7-10-16,20-6 10 16,-18 7-8-16,16-3 10 15,-15 11-7-15,15-3 21 16,-23 6-9-16,17-5 15 0,-20 6-11 16,13-9 7-16,-14 7-22 15,7-1 11-15,-27 6-12 16,6-4 49-16,-19 12-3 15,-3-2 23-15,-15 3-10 16,2 5 13-16,-13 5-50 16,0-3 7-16,-5 0-21 15,3-2 9-15,-2 0-14 0,4-3 10 16,-8 7-15-16,4-4 10 16,-9 5-13-16,0-2 10 15,-13 4-13-15,6-2 12 16,-9 5-10-16,4 1 13 15,-6 1-11-15,8-1 12 16,-4 4-12-16,-1 1 10 16,-7 2-9-16,11 0-255 15,-2-5 86-15</inkml:trace>
  </inkml:traceGroup>
</inkml:ink>
</file>

<file path=ppt/ink/ink2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9:55.299"/>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5F43A8F3-7A40-4908-AAC4-91EE6747C90A}" emma:medium="tactile" emma:mode="ink">
          <msink:context xmlns:msink="http://schemas.microsoft.com/ink/2010/main" type="writingRegion" rotatedBoundingBox="9810,1478 8901,9394 7472,9229 8382,1314"/>
        </emma:interpretation>
      </emma:emma>
    </inkml:annotationXML>
    <inkml:traceGroup>
      <inkml:annotationXML>
        <emma:emma xmlns:emma="http://www.w3.org/2003/04/emma" version="1.0">
          <emma:interpretation id="{B181D26A-327A-462B-9AE8-43ECEAEB7804}" emma:medium="tactile" emma:mode="ink">
            <msink:context xmlns:msink="http://schemas.microsoft.com/ink/2010/main" type="paragraph" rotatedBoundingBox="9810,1478 8901,9394 7472,9229 8382,1314" alignmentLevel="1"/>
          </emma:interpretation>
        </emma:emma>
      </inkml:annotationXML>
      <inkml:traceGroup>
        <inkml:annotationXML>
          <emma:emma xmlns:emma="http://www.w3.org/2003/04/emma" version="1.0">
            <emma:interpretation id="{28D3BD7E-D807-42B2-8C9A-756FDDB79498}" emma:medium="tactile" emma:mode="ink">
              <msink:context xmlns:msink="http://schemas.microsoft.com/ink/2010/main" type="line" rotatedBoundingBox="9810,1478 8901,9394 7472,9229 8382,1314"/>
            </emma:interpretation>
          </emma:emma>
        </inkml:annotationXML>
        <inkml:traceGroup>
          <inkml:annotationXML>
            <emma:emma xmlns:emma="http://www.w3.org/2003/04/emma" version="1.0">
              <emma:interpretation id="{3474E07D-754D-41CE-9FEB-7FB01B7AA8D4}" emma:medium="tactile" emma:mode="ink">
                <msink:context xmlns:msink="http://schemas.microsoft.com/ink/2010/main" type="inkWord" rotatedBoundingBox="9772,1473 9646,2571 9085,2507 9211,1409"/>
              </emma:interpretation>
            </emma:emma>
          </inkml:annotationXML>
          <inkml:trace contextRef="#ctx0" brushRef="#br0">2375-1774 735 0,'-15'-47'251'0,"9"-10"55"0,3-6-174 16,4 12-28-16,7-5 4 16,4 10-46-16,7-1-7 15,7 12-34-15,7-1-1 16,-3 15-21-16,4 9 3 15,-3 12-7-15,-5 15 6 16,-8 14-8-16,-8 21 10 16,-7 12-7-16,-14 29 10 15,-7 5-5-15,-8 22 10 0,0-8-9 16,-2-11 23 0,7-32-6-16,8-6 7 15,13-36-11-15,10-7 7 0,10-5-22 16,18-7 7-16,8-16-9 15,12-9 11-15,2-14-16 16,-1-12-33-16,-9 1-126 0,-1 2-217 16,-22 21-10-16</inkml:trace>
          <inkml:trace contextRef="#ctx0" brushRef="#br0" timeOffset="153.1277">2806-1119 1221 0,'-16'3'258'0,"3"-6"117"15,7 6-366-15,-1 2-376 16,-6-3 121-16</inkml:trace>
        </inkml:traceGroup>
        <inkml:traceGroup>
          <inkml:annotationXML>
            <emma:emma xmlns:emma="http://www.w3.org/2003/04/emma" version="1.0">
              <emma:interpretation id="{6305D71B-A196-4BF5-918F-76EAF1C2D749}" emma:medium="tactile" emma:mode="ink">
                <msink:context xmlns:msink="http://schemas.microsoft.com/ink/2010/main" type="inkWord" rotatedBoundingBox="9604,3019 9231,6269 7920,6119 8294,2869">
                  <msink:destinationLink direction="to" ref="{21F66869-6110-4890-905C-80E016F454BC}"/>
                  <msink:destinationLink direction="from" ref="{21F66869-6110-4890-905C-80E016F454BC}"/>
                  <msink:destinationLink direction="to" ref="{124D152C-D724-488F-BFA8-CFFD919848AF}"/>
                  <msink:destinationLink direction="from" ref="{124D152C-D724-488F-BFA8-CFFD919848AF}"/>
                  <msink:destinationLink direction="with" ref="{647990E9-3AEA-4A3E-8EAC-F061E84FDD88}"/>
                </msink:context>
              </emma:interpretation>
            </emma:emma>
          </inkml:annotationXML>
          <inkml:trace contextRef="#ctx0" brushRef="#br0" timeOffset="-1255.5656">2002-83 868 0,'-7'-8'276'0,"6"-3"51"16,7-4-231-16,2-4-20 15,1 3-21-15,-1 11 5 16,0 6-5-16,-5 30-2 16,-1 28-17-16,-6 40-7 15,0 14-9-15,-9 48-1 16,-2-9-9-16,-11 22 3 16,-2-33 9-16,-2-8 8 15,2-49 2-15,4-12 8 16,14-45-8-16,13-19-13 15,15-13-8-15,24-19-5 16,10-21-6-16,13-25 3 16,5-6 6-16,12-18-2 0,-12 6-2 15,6 5 0-15,-6 28-3 16,3 10-1-16,-13 20 4 16,2 16-91-16,-14 5-358 15</inkml:trace>
          <inkml:trace contextRef="#ctx0" brushRef="#br0" timeOffset="-1725.1421">2062 719 912 0,'-2'11'315'0,"-7"-6"42"16,10-3-247-16,11-7-34 16,-4-8-31-16,16-31-5 15,8-10-10-15,6-41-4 16,6-17-9-16,14-41-7 15,-6 12-6-15,6-27 0 16,-4 26-2-16,-1-7 0 16,-12 41 0-16,-2 10 0 15,-12 35-1-15,-7 16-1 16,-10 31-2-16,-12 19-3 16,-13 18-7-16,-11 31-54 15,-4 14-52-15,-11 12-270 0,2-14 22 16</inkml:trace>
          <inkml:trace contextRef="#ctx0" brushRef="#br0" timeOffset="13929.7299">2047 1306 493 0,'2'5'375'0,"-2"11"-81"15,-2 18-31-15,-3 7-225 16,4 20-22-16,-2-6 1 16,4 12-8-16,4-14 1 15,5 3-7-15,1-19 4 0,-1 3-10 16,0-19-67-16,-1 7-236 15,-4-12 50-15</inkml:trace>
          <inkml:trace contextRef="#ctx0" brushRef="#br0" timeOffset="14095.3775">2080 2245 587 0,'-3'47'243'0,"-1"2"8"16,-1-4-152-16,-1 1-38 15,6-8-25-15,-7 8-283 16,1-6 88-16</inkml:trace>
          <inkml:trace contextRef="#ctx0" brushRef="#br0" timeOffset="-31566.4961">1238 1413 949 0,'-10'-7'299'16,"-1"3"66"-16,8-6-259 16,12-10-39-16,9-2-23 15,20-20-19-15,7-6-13 16,20-3-9-16,0 0 4 16,11 4-7-16,-10 18 5 0,6 8-8 15,-14 10 7 1,2 9-9-16,-14 7 8 0,-6 5-6 15,-9-1 8-15,-8 4-8 16,-12-3 8-16,-9 1-5 16,-9 1 8-16,-12 2-7 15,-7 9 7-15,-8 21-7 16,-5 4 6-16,-8 17-10 16,1 7 8-16,-4 2-8 15,6-12 10-15,4 3-10 16,11-15 9-16,3-3-9 15,11-14 5-15,15 4-388 16,5-24 127-16</inkml:trace>
        </inkml:traceGroup>
        <inkml:traceGroup>
          <inkml:annotationXML>
            <emma:emma xmlns:emma="http://www.w3.org/2003/04/emma" version="1.0">
              <emma:interpretation id="{62ECF4D1-21DB-41F4-AF3D-FD0C55D031E2}" emma:medium="tactile" emma:mode="ink">
                <msink:context xmlns:msink="http://schemas.microsoft.com/ink/2010/main" type="inkWord" rotatedBoundingBox="9186,6907 8901,9394 7472,9229 7758,6743"/>
              </emma:interpretation>
            </emma:emma>
          </inkml:annotationXML>
          <inkml:trace contextRef="#ctx0" brushRef="#br0" timeOffset="14612.879">2036 5424 208 0,'-3'23'152'16,"-2"-7"15"-16,3-5-38 15,1 9-3-15,2-2-30 16,4 4-24-16,2 8-31 16,-1 5-16-16,2-4-7 15,4 3-95-15,-8-5-125 0,1-1 11 16</inkml:trace>
          <inkml:trace contextRef="#ctx0" brushRef="#br0" timeOffset="14440.8146">2018 4582 709 0,'-6'47'244'0,"-1"0"23"15,2-14-190-15,4-4-41 16,-3-8-23-16,4-5-135 15,0-1-72-15,5 6-76 16,0 2-126-16</inkml:trace>
          <inkml:trace contextRef="#ctx0" brushRef="#br0" timeOffset="14225.5901">2073 3202 456 0,'-8'52'144'0,"-2"-7"24"16,1 10-118-16,4-8-51 16,-5 10-162-16,-1-8 47 15</inkml:trace>
          <inkml:trace contextRef="#ctx0" brushRef="#br1" timeOffset="161162.6702">910 3556 866 0,'-13'-36'307'0,"2"10"50"16,8 15-221-16,4 7-18 16,4 12-25-16,13 18 2 15,8 15-13-15,16 27-15 16,10 10-14-16,16 22-15 16,-1-5-14-16,9 7-13 15,-8-18 2-15,5-3-11 16,-10-18 6-16,7 4-9 15,-8-17 8-15,3 0-10 16,-5-9 8-16,-5-7-7 16,-11-10 10-16,-6-9-6 15,-12 0 8-15,-3-7-6 16,-10 1 6-16,-6-7-8 16,-4 5 4-16,-6-9-25 15,-9 0-18-15,-14-1-77 0,-8 0-20 16,-19-9-332-16,-4 0 49 15</inkml:trace>
          <inkml:trace contextRef="#ctx0" brushRef="#br1" timeOffset="161432.6929">1327 4386 1066 0,'2'6'301'0,"3"9"72"15,8 3-299-15,13 21-17 16,8 6-16-16,16 22-10 15,7 6 3-15,11 13-13 16,-7-12-1-16,11 4-10 16,-12-19 3-16,-3-17-6 15,-15-24 5-15,0-23-5 16,-11-23 5-16,-4-37-6 16,-14-26 7-16,-9-33-5 15,-14-19 8-15,-18-31-8 16,-6 19 4-16,-1 15-27 15,5 41-38-15,14 59-378 16,16 59 93-16</inkml:trace>
        </inkml:traceGroup>
      </inkml:traceGroup>
    </inkml:traceGroup>
  </inkml:traceGroup>
</inkml:ink>
</file>

<file path=ppt/ink/ink2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2:40.338"/>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1C0B46C5-3158-441E-A643-BE874079C168}" emma:medium="tactile" emma:mode="ink">
          <msink:context xmlns:msink="http://schemas.microsoft.com/ink/2010/main" type="inkDrawing" rotatedBoundingBox="7998,6789 18627,2503 18862,3086 8233,7372" semanticType="callout" shapeName="Other">
            <msink:sourceLink direction="with" ref="{F134E6B3-812E-4B0C-A465-6874B13A72AE}"/>
            <msink:sourceLink direction="with" ref="{D55624DF-0F88-4E89-A2CD-312A46556549}"/>
          </msink:context>
        </emma:interpretation>
      </emma:emma>
    </inkml:annotationXML>
    <inkml:trace contextRef="#ctx0" brushRef="#br0">0 4412 1181 0,'28'47'301'0,"88"-81"-289"0,11-11-7 16,3-39-7-16,8-12 7 16,-2 0-7-16,-10 4 6 15,37-28-4-15,-19 8 4 16,31-15-6-16,-24 15 6 0,34-3-5 15,-23 20 4 1,28-14-4-16,-18 15 4 0,45-16-5 16,-16-2 5-16,36-5-6 15,-13 7 7-15,39-15-6 16,-22 13 5-16,40-21-7 16,-30 3 8-16,38 10-8 15,-30 19 8-15,32-1-6 16,-37 31 7-16,35-9-8 15,-31 6 8-15,29-19-9 16,-31 11 6-16,33-11-6 16,-34 17 8-16,29-4-7 15,-35 22 6-15,27-12-3 16,-36 5 3-16,25-17-5 16,-38 2 11-16,24-7-5 15,-43 2 7-15,15-2-6 0,-33 14 6 16,2-7-11-16,-33 6 6 15,8-6-8 1,-34 18 6-16,5-4 2 0,-27 14 11 16,-3 12 3-16,-26 9 8 15,-1 3-5-15,-24 20-2 16,-3 2-10-16,-17 4-3 16,-5 4-29-16,-12 7 59 15,-6 3-380-15,-10-4 124 0</inkml:trace>
  </inkml:traceGroup>
</inkml:ink>
</file>

<file path=ppt/ink/ink2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2:40.902"/>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F134E6B3-812E-4B0C-A465-6874B13A72AE}" emma:medium="tactile" emma:mode="ink">
          <msink:context xmlns:msink="http://schemas.microsoft.com/ink/2010/main" type="inkDrawing" rotatedBoundingBox="18517,3072 19482,5747 19428,5766 18463,3092" semanticType="underline" shapeName="Other">
            <msink:sourceLink direction="with" ref="{4CC2052D-8285-4F6E-ADC0-1C3AD97D30B8}"/>
            <msink:destinationLink direction="with" ref="{1C0B46C5-3158-441E-A643-BE874079C168}"/>
          </msink:context>
        </emma:interpretation>
      </emma:emma>
    </inkml:annotationXML>
    <inkml:trace contextRef="#ctx0" brushRef="#br0">15 13 1062 0,'-13'-2'216'16,"5"-7"104"-16,14 7-311 16,7 2-14-16,-3 7 4 15,9 25 2-15,11 28 10 0,10 39-3 16,-1 31 13-16,18 50-1 16,0-3 0-16,6 37-11 15,-6-8 4-15,11 1-10 16,-5-45 5-16,2 12-6 15,-13-46 5-15,1-9-5 16,-7-22 6-16,-2 13-8 16,-12-29 7-16,4 7-5 15,-9-18 10-15,-2 4-6 16,-8-12 7-16,1 3-5 16,-5-17 2-16,0-9-9 15,-5-14 3-15,-1-12-4 16,-4-10 6-16,-1-3-7 15,-1-3 7-15,-4-7-27 16,-2-8-21-16,-1-3-322 16,-4-3 78-16</inkml:trace>
  </inkml:traceGroup>
</inkml:ink>
</file>

<file path=ppt/ink/ink2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4:03.865"/>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F23C5803-225E-4410-8777-807FA43D1DFF}" emma:medium="tactile" emma:mode="ink">
          <msink:context xmlns:msink="http://schemas.microsoft.com/ink/2010/main" type="writingRegion" rotatedBoundingBox="22277,2202 22231,9259 19307,9240 19354,2183"/>
        </emma:interpretation>
      </emma:emma>
    </inkml:annotationXML>
    <inkml:traceGroup>
      <inkml:annotationXML>
        <emma:emma xmlns:emma="http://www.w3.org/2003/04/emma" version="1.0">
          <emma:interpretation id="{4F40F0A8-FDBC-4D89-9B66-2819782AA8DB}" emma:medium="tactile" emma:mode="ink">
            <msink:context xmlns:msink="http://schemas.microsoft.com/ink/2010/main" type="paragraph" rotatedBoundingBox="20487,2189 22310,2294 22256,3229 20433,3123" alignmentLevel="2"/>
          </emma:interpretation>
        </emma:emma>
      </inkml:annotationXML>
      <inkml:traceGroup>
        <inkml:annotationXML>
          <emma:emma xmlns:emma="http://www.w3.org/2003/04/emma" version="1.0">
            <emma:interpretation id="{94963ABD-0247-4649-978B-161522AF4DD4}" emma:medium="tactile" emma:mode="ink">
              <msink:context xmlns:msink="http://schemas.microsoft.com/ink/2010/main" type="line" rotatedBoundingBox="20487,2189 22310,2294 22256,3229 20433,3123"/>
            </emma:interpretation>
          </emma:emma>
        </inkml:annotationXML>
        <inkml:traceGroup>
          <inkml:annotationXML>
            <emma:emma xmlns:emma="http://www.w3.org/2003/04/emma" version="1.0">
              <emma:interpretation id="{32B4BC19-8691-41F2-96B2-52B93172ABA4}" emma:medium="tactile" emma:mode="ink">
                <msink:context xmlns:msink="http://schemas.microsoft.com/ink/2010/main" type="inkWord" rotatedBoundingBox="20487,2189 22310,2294 22256,3229 20433,3123"/>
              </emma:interpretation>
              <emma:one-of disjunction-type="recognition" id="oneOf0">
                <emma:interpretation id="interp0" emma:lang="" emma:confidence="0">
                  <emma:literal>mein</emma:literal>
                </emma:interpretation>
                <emma:interpretation id="interp1" emma:lang="" emma:confidence="0">
                  <emma:literal>wir</emma:literal>
                </emma:interpretation>
                <emma:interpretation id="interp2" emma:lang="" emma:confidence="0">
                  <emma:literal>wie</emma:literal>
                </emma:interpretation>
                <emma:interpretation id="interp3" emma:lang="" emma:confidence="0">
                  <emma:literal>win</emma:literal>
                </emma:interpretation>
                <emma:interpretation id="interp4" emma:lang="" emma:confidence="0">
                  <emma:literal>minn</emma:literal>
                </emma:interpretation>
              </emma:one-of>
            </emma:emma>
          </inkml:annotationXML>
          <inkml:trace contextRef="#ctx0" brushRef="#br0">3288-782 1542 0,'-2'-6'361'16,"-9"6"82"-16,6-5-516 0,-14 2-408 15</inkml:trace>
          <inkml:trace contextRef="#ctx0" brushRef="#br0" timeOffset="-243.4477">2232-79 1204 0,'-2'11'287'0,"7"-11"104"15,2 2-349-15,7-7-15 16,4-3-3-16,15-7-15 16,2 4 5-16,9-9-9 15,-2 7 6-15,10-5-12 16,-8 10 7-16,0 7-10 16,-8 4 7-16,-9 5-9 15,-6 7 13-15,-8-6-9 16,-5-2 13-16,-1-2-10 15,2-4 7-15,-2-6-10 16,-4 5 10-16,0-13-7 16,-1-11 12-16,-8-13-8 15,2 4 9-15,6 4-10 16,-9 13 4-16,7 16-12 0,2 18 8 16,0 11-11-16,-4-3 11 15,12 3-11-15,-2-6 10 16,8-5-12-16,7-10 9 15,8-7-7-15,-2-9 15 16,10-8-6-16,-4-10 15 16,-2-8-9-16,-5 2 7 15,-1 6-15-15,-6 13 4 16,3 18-14-16,-4 14 10 0,6 7-8 16,-3 3 13-16,4-3-9 15,-2-8 13-15,9-5-12 16,0-10 10-16,9-9-7 15,-2-11 12-15,9-17-8 16,-8-8 12-16,2-2-14 16,-6 12 5-16,2 14-14 15,-6 26 5-15,0 20-9 16,-1 12 12-16,-4 4-7 16,-3-3 13-16,-4-9-7 15,3-11 8-15,-2-14-25 16,-1-6-38-16,1-17-377 15,-5-8 95-15</inkml:trace>
          <inkml:trace contextRef="#ctx0" brushRef="#br0" timeOffset="-881.4979">2034-895 1136 0,'2'18'265'0,"-9"8"89"16,2 8-321-16,-6 48-31 15,-3 11 2-15,-1 35-5 16,7-6 13-16,5 9-11 15,7-37 10-15,9-5-11 16,5-39 8-16,-2-11-11 16,2-16 15-16,0-13 7 15,5-25 30-15,8-19 30 16,3-10 21-16,14-46-8 16,1-21-6-16,0-25-29 15,-10 8-29-15,-4 3-20 16,-14 39 4-16,-4 23-10 0,-14 40-20 15,-8 17 362-15,-5 15-815 16,-11 21 367-16</inkml:trace>
        </inkml:traceGroup>
      </inkml:traceGroup>
    </inkml:traceGroup>
    <inkml:traceGroup>
      <inkml:annotationXML>
        <emma:emma xmlns:emma="http://www.w3.org/2003/04/emma" version="1.0">
          <emma:interpretation id="{7C39505C-3EC9-4A22-82A7-80A0B451C87F}" emma:medium="tactile" emma:mode="ink">
            <msink:context xmlns:msink="http://schemas.microsoft.com/ink/2010/main" type="paragraph" rotatedBoundingBox="19858,2230 19812,9243 19307,9240 19353,2227" alignmentLevel="1"/>
          </emma:interpretation>
        </emma:emma>
      </inkml:annotationXML>
      <inkml:traceGroup>
        <inkml:annotationXML>
          <emma:emma xmlns:emma="http://www.w3.org/2003/04/emma" version="1.0">
            <emma:interpretation id="{F34535C6-7363-4115-8A65-861718FF956F}" emma:medium="tactile" emma:mode="ink">
              <msink:context xmlns:msink="http://schemas.microsoft.com/ink/2010/main" type="line" rotatedBoundingBox="19858,2230 19812,9243 19307,9240 19353,2227"/>
            </emma:interpretation>
          </emma:emma>
        </inkml:annotationXML>
        <inkml:traceGroup>
          <inkml:annotationXML>
            <emma:emma xmlns:emma="http://www.w3.org/2003/04/emma" version="1.0">
              <emma:interpretation id="{4CC2052D-8285-4F6E-ADC0-1C3AD97D30B8}" emma:medium="tactile" emma:mode="ink">
                <msink:context xmlns:msink="http://schemas.microsoft.com/ink/2010/main" type="inkWord" rotatedBoundingBox="19858,2230 19848,3765 19343,3761 19353,2227">
                  <msink:destinationLink direction="with" ref="{F134E6B3-812E-4B0C-A465-6874B13A72AE}"/>
                  <msink:destinationLink direction="with" ref="{30FF0DDE-D3D5-46F9-BFE1-5D44F610896B}"/>
                </msink:context>
              </emma:interpretation>
              <emma:one-of disjunction-type="recognition" id="oneOf1">
                <emma:interpretation id="interp5" emma:lang="" emma:confidence="1">
                  <emma:literal/>
                </emma:interpretation>
              </emma:one-of>
            </emma:emma>
          </inkml:annotationXML>
          <inkml:trace contextRef="#ctx0" brushRef="#br0" timeOffset="-82008.4307">1184 668 1479 0,'-3'4'292'0,"3"-1"149"16,8-5-441-16,-1 5 0 16,-1-3 5-16,-3 2-38 15,-9-4 19-15</inkml:trace>
          <inkml:trace contextRef="#ctx0" brushRef="#br0" timeOffset="-82236.2739">892-225 1421 0,'-24'-49'360'0,"26"-69"-342"0,32-2-11 15,22-12-2-15,37 41 1 16,-12 22-1-16,-2 31-2 16,-23 24-1-16,-14 19-3 15,-23 17 1-15,-20 22 7 16,-24 42 2-16,-23 50 14 0,-14-3 14 15,-14 10 30-15,11-13 7 16,10-44 10-16,26-51-14 16,22-10-13-16,23-19-32 15,22-14-12-15,10-13-11 16,20-7 2-16,-1-7 4 16,-2-4 3-16,-20 6-3 15,-4 12-29-15,-25 0-40 16,-10 28-63-16,-6 14-18 0,-1 29-326 15,-11-3 68-15</inkml:trace>
        </inkml:traceGroup>
        <inkml:traceGroup>
          <inkml:annotationXML>
            <emma:emma xmlns:emma="http://www.w3.org/2003/04/emma" version="1.0">
              <emma:interpretation id="{F2442D8C-89AA-4E9E-AF72-89D455509DE4}" emma:medium="tactile" emma:mode="ink">
                <msink:context xmlns:msink="http://schemas.microsoft.com/ink/2010/main" type="inkWord" rotatedBoundingBox="19704,6546 19686,9243 19488,9241 19506,6544">
                  <msink:destinationLink direction="with" ref="{9FD96E79-1F48-4AA0-962D-0FC93D6ECB41}"/>
                  <msink:destinationLink direction="with" ref="{30FF0DDE-D3D5-46F9-BFE1-5D44F610896B}"/>
                  <msink:destinationLink direction="with" ref="{57B7449E-62A6-487D-9F57-C81BDBBB2081}"/>
                  <msink:destinationLink direction="from" ref="{A153B883-D435-46A2-B3DE-9BE3BD754E76}"/>
                </msink:context>
              </emma:interpretation>
              <emma:one-of disjunction-type="recognition" id="oneOf2">
                <emma:interpretation id="interp6" emma:lang="" emma:confidence="1">
                  <emma:literal/>
                </emma:interpretation>
              </emma:one-of>
            </emma:emma>
          </inkml:annotationXML>
          <inkml:trace contextRef="#ctx0" brushRef="#br0" timeOffset="-47882.6066">1068 5362 673 0,'-2'47'238'16,"4"-3"22"0,-1-13-187-16,1-4-30 0,1-10-35 15,-1-6-90-15,-1-9-178 16,1-6 28-16</inkml:trace>
          <inkml:trace contextRef="#ctx0" brushRef="#br0" timeOffset="-47718.4954">1157 5849 834 0,'6'36'222'0,"-1"-7"59"16,-2-7-236-16,-1-2-30 15,1-10-14-15,-3-5 2 16,2-4 1-16,1-2-6 16,0 2-10-16,-1 9-9 15,0 4 0-15,-1 9-2 16,-2 6 7-16,4 5 9 15,2-8 16-15,0 2-269 16,-2-7 90-16</inkml:trace>
          <inkml:trace contextRef="#ctx0" brushRef="#br0" timeOffset="-48245.6396">1222 3460 1177 0,'-20'42'242'15,"-9"26"114"-15,5 3-360 0,-4 9-33 16,9-9-20-16,1-3-299 15,8-17 65-15</inkml:trace>
          <inkml:trace contextRef="#ctx0" brushRef="#br0" timeOffset="-48064.1274">1089 4491 529 0,'-18'54'228'15,"2"-6"-2"-15,1 11-113 16,2-12-90-16,5-3-12 16,5-15-8-16,4-2-4 15,2-7-60-15,4 1-166 16,-2 3 33-16</inkml:trace>
        </inkml:traceGroup>
      </inkml:traceGroup>
    </inkml:traceGroup>
  </inkml:traceGroup>
</inkml:ink>
</file>

<file path=ppt/ink/ink2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9:11.42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046AAD15-5089-4E08-A04D-36D1434F7B2F}" emma:medium="tactile" emma:mode="ink">
          <msink:context xmlns:msink="http://schemas.microsoft.com/ink/2010/main" type="writingRegion" rotatedBoundingBox="1748,3730 5996,3730 5996,6082 1748,6082"/>
        </emma:interpretation>
      </emma:emma>
    </inkml:annotationXML>
    <inkml:traceGroup>
      <inkml:annotationXML>
        <emma:emma xmlns:emma="http://www.w3.org/2003/04/emma" version="1.0">
          <emma:interpretation id="{F287D983-0811-4CED-8FC2-4A365A4E1CE4}" emma:medium="tactile" emma:mode="ink">
            <msink:context xmlns:msink="http://schemas.microsoft.com/ink/2010/main" type="paragraph" rotatedBoundingBox="1748,3730 5996,3730 5996,6082 1748,6082" alignmentLevel="1"/>
          </emma:interpretation>
        </emma:emma>
      </inkml:annotationXML>
      <inkml:traceGroup>
        <inkml:annotationXML>
          <emma:emma xmlns:emma="http://www.w3.org/2003/04/emma" version="1.0">
            <emma:interpretation id="{C746FB9F-3F1B-459F-A60F-E21931E5B6B3}" emma:medium="tactile" emma:mode="ink">
              <msink:context xmlns:msink="http://schemas.microsoft.com/ink/2010/main" type="line" rotatedBoundingBox="1748,3730 5996,3730 5996,6082 1748,6082"/>
            </emma:interpretation>
          </emma:emma>
        </inkml:annotationXML>
        <inkml:traceGroup>
          <inkml:annotationXML>
            <emma:emma xmlns:emma="http://www.w3.org/2003/04/emma" version="1.0">
              <emma:interpretation id="{ACB97D84-F032-4BB5-A1BC-13C57A7A6C1B}" emma:medium="tactile" emma:mode="ink">
                <msink:context xmlns:msink="http://schemas.microsoft.com/ink/2010/main" type="inkWord" rotatedBoundingBox="1748,3730 5996,3730 5996,6082 1748,6082"/>
              </emma:interpretation>
            </emma:emma>
          </inkml:annotationXML>
          <inkml:trace contextRef="#ctx0" brushRef="#br0">57 20 1029 0,'-8'-1'236'15,"0"-3"90"-15,0 4-306 16,3-1-7-16,0-2-13 0,1 4 5 16,-1-1-3-16,3 0 6 15,0-1-6-15,1 4 6 16,-1-5-6-16,4 2 4 15,-2 0-7-15,0 2 6 16,0-4-4-16,-2 1 12 16,1-4 0-16,-3 3 13 15,3-1-2-15,-1 1 8 16,0 1-11-16,2 2 7 16,0-2-10-16,0 1 6 15,2-2-9-15,-4 5 9 16,4-1-10-16,-4-2 7 15,2 1-13-15,0 1 7 16,0-2-12-16,0 0 4 16,0 0-9-16,2 0 7 0,-2 2-8 15,0-2 8-15,0 0-3 16,-2 1 17-16,2 1-4 16,2 1 12-16,0 2-7 15,1 0 1-15,2-2-17 16,1 4 2-16,2-4-12 15,7 2 5-15,6 1-4 16,7 4 7-16,1 0-5 0,5 1 7 16,-3 4-7-1,1-2 8-15,-8-7-9 0,2 1 9 16,0 6-9-16,-3-7 8 16,-3 2-8-16,1 5 9 15,-7 8-10-15,2-8 11 16,-1-1-11-16,9 7 10 15,6-6-9-15,9-6 8 16,-2 4-10-16,8 3 11 16,-6-5-11-16,5 4 10 15,-5-4-8-15,3 3 9 16,-3 5-9-16,3-2 8 16,-5-4-7-16,4 7 7 15,382 196-5 63,-384-196-5-62,-23-8 5-16,10 5-4 16,-3-2 7-16,32 16-6 15,-6-7 10-15,9 12-7 16,-7-8 6-16,1 4-8 15,-12-1 8-15,2 2-8 16,-3-7 8-16,2 7-9 16,4 1 4-1,2-4 5-15,-6-4-9 16,-1-1 9-16,-1 1-10 16,-8-11 9-16,3 2-9 15,-5 1 9-15,2 0-9 16,-5-11 10-16,2 10-8 0,-2 6 7 15,1 3-8-15,1 2 10 16,3 13-10-16,-6-7 9 16,1-1-8-16,0-3 7 15,-1 4-7-15,1-3 7 16,6 2-7 0,-1-5 7-16,5 5-8 0,1-8 7 15,2-2-9-15,-3-3 8 16,6-2-8-16,-7-5 9 15,4-1-7-15,-3 0 8 0,1-1-5 16,-4 4 5-16,6 4-7 16,-5-3 7-16,1 7-7 15,-4-5 8-15,-2 4-7 16,1-2 7-16,-3-2-9 16,-2-6 8-16,7 1-8 15,-1 2 8-15,3-5-8 16,-3 4 7-16,4-8-7 15,-9 6 8-15,8-2-8 16,-8-3 8-16,5 5-7 16,-3 6 7-16,2 7-8 15,-2-2 8-15,1 6-7 16,-1 1 8-16,3 1-7 16,-4-6 6-16,2 3-6 15,2-3 6-15,2-1-8 0,-9-4 8 16,8 3-8-16,-2-3 7 15,0 2-7-15,0-4 8 16,4 2-8-16,-8-5 7 16,4 0-6-16,-10-2 7 15,1 0-7-15,-3-1 7 16,-4 0-6-16,-4-1 5 16,3 4-6-16,-3 0 7 0,1 0-6 15,-1 0 6-15,0-5-7 16,-1-3 6-16,3-3-6 15,-2 1 5-15,3-4-5 16,-1 2 8-16,0 2-8 16,-1-1 8-16,1-4-7 15,-1 6 6-15,0-4-5 16,-3-2 5-16,-1 4-7 16,-4-1 7-16,0 3-6 15,-3-4 12-15,0 4 9 16,0 0 15-16,-5-1 9 15,2 2 11-15,-3 1-9 16,-2 2-11-16,-2-6-41 16,0 3-29-16,-8-15-82 15,-3-8 259-15,-11-32-617 16,4-2 248-16</inkml:trace>
        </inkml:traceGroup>
      </inkml:traceGroup>
    </inkml:traceGroup>
  </inkml:traceGroup>
</inkml:ink>
</file>

<file path=ppt/ink/ink2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3:59.585"/>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FC53946C-5F33-4BE3-977F-AD0DCB43CC54}" emma:medium="tactile" emma:mode="ink">
          <msink:context xmlns:msink="http://schemas.microsoft.com/ink/2010/main" type="writingRegion" rotatedBoundingBox="8663,6666 9323,8833 7395,9420 6735,7253"/>
        </emma:interpretation>
      </emma:emma>
    </inkml:annotationXML>
    <inkml:traceGroup>
      <inkml:annotationXML>
        <emma:emma xmlns:emma="http://www.w3.org/2003/04/emma" version="1.0">
          <emma:interpretation id="{82EB53DE-E056-4053-AAFF-F7CEE42A5F32}" emma:medium="tactile" emma:mode="ink">
            <msink:context xmlns:msink="http://schemas.microsoft.com/ink/2010/main" type="paragraph" rotatedBoundingBox="8663,6666 9323,8833 7395,9420 6735,7253" alignmentLevel="1"/>
          </emma:interpretation>
        </emma:emma>
      </inkml:annotationXML>
      <inkml:traceGroup>
        <inkml:annotationXML>
          <emma:emma xmlns:emma="http://www.w3.org/2003/04/emma" version="1.0">
            <emma:interpretation id="{B7732BCE-09C0-4303-B3CD-437AE64487A0}" emma:medium="tactile" emma:mode="ink">
              <msink:context xmlns:msink="http://schemas.microsoft.com/ink/2010/main" type="line" rotatedBoundingBox="8663,6666 9323,8833 7395,9420 6735,7253"/>
            </emma:interpretation>
          </emma:emma>
        </inkml:annotationXML>
        <inkml:traceGroup>
          <inkml:annotationXML>
            <emma:emma xmlns:emma="http://www.w3.org/2003/04/emma" version="1.0">
              <emma:interpretation id="{E9ADA090-D787-4EAA-A3E9-E3D5B08E5D60}" emma:medium="tactile" emma:mode="ink">
                <msink:context xmlns:msink="http://schemas.microsoft.com/ink/2010/main" type="inkWord" rotatedBoundingBox="8663,6666 9270,8660 7916,9072 7309,7079">
                  <msink:destinationLink direction="with" ref="{4D691376-8214-4EAE-A9F6-FD498A296EEB}"/>
                </msink:context>
              </emma:interpretation>
              <emma:one-of disjunction-type="recognition" id="oneOf0">
                <emma:interpretation id="interp0" emma:lang="" emma:confidence="0">
                  <emma:literal>o</emma:literal>
                </emma:interpretation>
                <emma:interpretation id="interp1" emma:lang="" emma:confidence="0">
                  <emma:literal>°</emma:literal>
                </emma:interpretation>
                <emma:interpretation id="interp2" emma:lang="" emma:confidence="0">
                  <emma:literal>O</emma:literal>
                </emma:interpretation>
                <emma:interpretation id="interp3" emma:lang="" emma:confidence="0">
                  <emma:literal>0</emma:literal>
                </emma:interpretation>
                <emma:interpretation id="interp4" emma:lang="" emma:confidence="0">
                  <emma:literal>@</emma:literal>
                </emma:interpretation>
              </emma:one-of>
            </emma:emma>
          </inkml:annotationXML>
          <inkml:trace contextRef="#ctx0" brushRef="#br0">461 100 491 0,'-29'-26'139'0,"-5"-3"86"15,-3 6-120-15,-9 9 28 16,-1 4 6-16,-5 10-14 16,8 13-41-16,-6 18-23 15,10 4-27-15,-3 37-13 16,19 18 6-16,9 45-2 0,22 14 8 15,19 38-7-15,18-15 3 16,14 16-12-16,9-34 1 16,23 2-14-16,5-36 5 15,29 0-10-15,-8-36 7 16,10-11-9-16,-17-27 8 16,4-16-9-16,-20-20 9 0,15-10-9 15,-17-10 7-15,3-16-8 16,-19-11 10-16,-5-28-6 15,-23-13 11-15,-7-38-6 16,-22-3 9-16,-20-46-7 16,-12 6 9-16,-19-26-10 15,-14 26 9-15,-24-16-4 16,-2 42 11-16,-19 6-7 16,-6 36 11-16,-12 9 5 15,16 31 7-15,-10 14-11 16,12 19 6-16,-12 12-17 15,19 9-9-15,-2 5-29 16,20 7-24-16,14-4-364 16,27-1 99-16</inkml:trace>
        </inkml:traceGroup>
        <inkml:traceGroup>
          <inkml:annotationXML>
            <emma:emma xmlns:emma="http://www.w3.org/2003/04/emma" version="1.0">
              <emma:interpretation id="{7CE16A20-2518-4EEF-9D4E-545B01CC8857}" emma:medium="tactile" emma:mode="ink">
                <msink:context xmlns:msink="http://schemas.microsoft.com/ink/2010/main" type="inkWord" rotatedBoundingBox="7684,7188 8281,9150 7395,9420 6798,7458"/>
              </emma:interpretation>
              <emma:one-of disjunction-type="recognition" id="oneOf1">
                <emma:interpretation id="interp5" emma:lang="" emma:confidence="1">
                  <emma:literal/>
                </emma:interpretation>
              </emma:one-of>
            </emma:emma>
          </inkml:annotationXML>
          <inkml:trace contextRef="#ctx0" brushRef="#br0" timeOffset="-102068.0382">-136 355 243 0,'-31'4'191'0,"9"-2"10"16,4-2 15-16,7-2-23 15,4 1-22-15,5-1-43 16,11 2-40-16,3 3-63 0,11 6-27 16,5 0 1-16,11 6-8 15,-4 1 13 1,11 2-7-16,-9-5 11 0,4 8-9 15,-11-8 10-15,-4-2-11 16,-9-1 12-16,0 0-11 16,-10-7 11-16,-5 4-12 15,-4-3 13-15,-8 6-6 16,-8 3 12-16,-4 7-11 16,-4 4 12-16,-16 16-14 15,-2-1 5-15,-7 15-12 16,-2 1 9-16,-5 15-10 15,7-5 9-15,-7 19-7 16,1-13 10-16,4 15-320 16,7-22 110-16</inkml:trace>
          <inkml:trace contextRef="#ctx0" brushRef="#br0" timeOffset="-45321.6198">291 462 773 0,'-10'26'251'16,"4"8"35"-16,-3 5-207 15,9 4-50-15,-1 4-27 16,2 5 7-16,4-11-10 0,5-2 7 15,-3-8-10-15,1-1-6 16,-2-7-59-16,1-2-69 16,-4-5-9-16,-1 6 7 15,-2-8 9-15,-2 9 58 16,-1 0 71-16,-2 7 21 16,0 0 11-16,-2 7 56 15,3-3 17-15,-3 7 29 16,2-6-14-16,-3 7-4 15,2-6-57-15,-1 5-13 16,4-7-33-16,3 6 4 16,3-6-97-16,0 2-204 15,2-4 40-15</inkml:trace>
          <inkml:trace contextRef="#ctx0" brushRef="#br0" timeOffset="-45103.1513">323 1913 692 0,'3'33'295'16,"1"4"10"-16,-3-3-186 16,3 2-36-16,-1-9-57 15,0 3-2-15,0-9-18 16,2-2 3-16,-2-8-9 16,1-4 5-16,-3-2-8 0,1 0-1 15,-4 0-9-15,1 17-15 16,1 6-102-16,0 19-180 15,1-5 12-15</inkml:trace>
        </inkml:traceGroup>
      </inkml:traceGroup>
    </inkml:traceGroup>
  </inkml:traceGroup>
</inkml:ink>
</file>

<file path=ppt/ink/ink27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20:08.79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B2C57570-36E6-4B0C-A5E3-8B5B5D09544B}" emma:medium="tactile" emma:mode="ink">
          <msink:context xmlns:msink="http://schemas.microsoft.com/ink/2010/main" type="inkDrawing" rotatedBoundingBox="18924,8950 18939,8950 18939,8965 18924,8965" shapeName="Other"/>
        </emma:interpretation>
      </emma:emma>
    </inkml:annotationXML>
    <inkml:trace contextRef="#ctx0" brushRef="#br0">442 5864 0</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6:48.3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E38A5A-EF96-4DC0-A3CA-9B1213B09E6A}" emma:medium="tactile" emma:mode="ink">
          <msink:context xmlns:msink="http://schemas.microsoft.com/ink/2010/main" type="inkDrawing" rotatedBoundingBox="10544,7946 18783,7758 18790,8038 10551,8225" shapeName="Other"/>
        </emma:interpretation>
      </emma:emma>
    </inkml:annotationXML>
    <inkml:trace contextRef="#ctx0" brushRef="#br0">8 267 1016 0,'-8'0'224'16,"1"0"94"-16,9 1-304 0,4-6-7 16,6 2-7-16,12-3 0 15,9-4-1-15,10-5 3 16,3 1 0-16,6-1 0 16,-9 2-1-16,6 3 2 15,-7 6-2-15,4 0 1 16,-2 6 0-16,6 0 1 15,-3-1-1-15,11 2 0 16,2 1-1-16,10 2 0 16,3-1-2-16,8 2 3 15,-3 1-2-15,16 0 3 16,-2 0-2-16,14 2 1 0,-2-6-1 16,16 5 0-16,-10-5-2 15,15 1 2-15,-15 0-1 16,17-2 2-16,-15-1-2 15,6 1 1-15,-9 4-1 16,4-2 0-16,-14 3 0 16,13 5 0-16,-11-2 0 15,9 0 0-15,-11-2-1 0,14 2 4 16,-15-9 4-16,19 4 1 16,-9-1 1-16,15-7-1 15,-14-1-2-15,14 3-4 16,-16-2-2-16,10 1 1 15,-8 4-1-15,8-1 1 16,-18-1-2-16,19 3 2 16,-9-9 0-16,20 3 0 15,-5-6 0-15,25 5 0 16,-18-4 0-16,20-1 0 16,-16 2-1-16,14 1 1 15,-13-3-1-15,14-2 0 16,-14 3 0-16,11-6 0 15,-17 2 0-15,10-5 1 16,-17 0 0-16,11-4 0 0,-17 2-1 16,16-4 1-16,-24 2-2 15,17-1 1-15,-20 5 1 16,7 0 0-16,-17 6 1 16,14 0-1-16,-22 4-1 15,-2-2 6-15,-15 3 3 16,9-3 3-16,-20-1 5 15,3-2 3-15,-6 3-4 16,-2 2 4-16,-14-1-1 0,-3 4-1 16,-10 1-2-16,-2 1-1 15,-7 2-5-15,-2-1 0 16,-4 0-5-16,-2 0-1 16,-1 0-1-16,-2-1 0 15,-7-1-3-15,3 2-19 16,-8 0-25-16,-12 13-332 15,-6 1 83-15</inkml:trace>
  </inkml:traceGroup>
</inkml:ink>
</file>

<file path=ppt/ink/ink28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23:12.939"/>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D5B2142D-4FC2-4AAB-9185-7F30E15C251C}" emma:medium="tactile" emma:mode="ink">
          <msink:context xmlns:msink="http://schemas.microsoft.com/ink/2010/main" type="inkDrawing" rotatedBoundingBox="17002,10386 17017,10386 17017,10401 17002,10401" shapeName="Other"/>
        </emma:interpretation>
      </emma:emma>
    </inkml:annotationXML>
    <inkml:trace contextRef="#ctx0" brushRef="#br0">0 0 0,'0'0'0,"0"0"16,0 0-1,0 0-15,0 0 16,0 0-16,0 0 16,0 0-16,0 0 15</inkml:trace>
  </inkml:traceGroup>
</inkml:ink>
</file>

<file path=ppt/ink/ink28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23:12.721"/>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42314CB1-8954-4A7E-B02B-10B4659B159B}" emma:medium="tactile" emma:mode="ink">
          <msink:context xmlns:msink="http://schemas.microsoft.com/ink/2010/main" type="inkDrawing" rotatedBoundingBox="25278,14501 25293,14501 25293,14516 25278,14516" shapeName="Other"/>
        </emma:interpretation>
      </emma:emma>
    </inkml:annotationXML>
    <inkml:trace contextRef="#ctx0" brushRef="#br0">8276 4115 0</inkml:trace>
  </inkml:traceGroup>
</inkml:ink>
</file>

<file path=ppt/ink/ink2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17:47.35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7B7449E-62A6-487D-9F57-C81BDBBB2081}" emma:medium="tactile" emma:mode="ink">
          <msink:context xmlns:msink="http://schemas.microsoft.com/ink/2010/main" type="inkDrawing" rotatedBoundingBox="22489,6899 22984,5841 23228,5955 22733,7013" semanticType="callout" shapeName="Other">
            <msink:sourceLink direction="with" ref="{F2442D8C-89AA-4E9E-AF72-89D455509DE4}"/>
          </msink:context>
        </emma:interpretation>
      </emma:emma>
    </inkml:annotationXML>
    <inkml:trace contextRef="#ctx0" brushRef="#br0">4506 2778 1215 0,'-3'-1'301'15,"-2"-2"94"-15,3 1-344 16,2 0-43-16,4 6-4 15,4-1-8-15,5 3 0 16,3 1 2-16,7 3 2 16,-1-1-1-16,1-1 2 15,0-3 0-15,-2 3 1 0,-2-3-1 16,-4 0 0-16,-4 3 0 16,-4 2 0-16,-2 1 4 15,-2 9 7-15,-3 6 2 16,-12 9 1-16,3 9 0 15,-24 16-5-15,-6 2-6 16,-19 19-1-16,-2 0 1 16,-18 15 0-16,10-7 1 15,-10 12 1-15,12-19-37 16,-20 20-382-16,-2-24 116 0</inkml:trace>
  </inkml:traceGroup>
</inkml:ink>
</file>

<file path=ppt/ink/ink28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19:54.915"/>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BA01C48-22B3-49C2-AA5E-A6B2DAA475DF}" emma:medium="tactile" emma:mode="ink">
          <msink:context xmlns:msink="http://schemas.microsoft.com/ink/2010/main" type="inkDrawing" rotatedBoundingBox="19966,6096 19981,6096 19981,6111 19966,6111" shapeName="Other"/>
        </emma:interpretation>
      </emma:emma>
    </inkml:annotationXML>
    <inkml:trace contextRef="#ctx0" brushRef="#br0">1484 3010 0,'0'0'32,"0"0"-17</inkml:trace>
  </inkml:traceGroup>
</inkml:ink>
</file>

<file path=ppt/ink/ink2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2:19.714"/>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A153B883-D435-46A2-B3DE-9BE3BD754E76}" emma:medium="tactile" emma:mode="ink">
          <msink:context xmlns:msink="http://schemas.microsoft.com/ink/2010/main" type="inkDrawing" rotatedBoundingBox="18825,7091 19245,6214 19725,6443 19304,7321" semanticType="callout" shapeName="Other">
            <msink:sourceLink direction="to" ref="{E834D7ED-87B7-4801-892A-A342C3E7BF8E}"/>
            <msink:sourceLink direction="from" ref="{F2442D8C-89AA-4E9E-AF72-89D455509DE4}"/>
          </msink:context>
        </emma:interpretation>
      </emma:emma>
    </inkml:annotationXML>
    <inkml:trace contextRef="#ctx0" brushRef="#br0">725 3278 691 0,'-3'-16'316'15,"0"-2"1"-15,0 8-183 0,3 4-53 16,6 6-62-16,-1 3-1 16,8 5-23-16,11 5 11 15,-1 0-11-15,11 0 12 16,3-2-11-16,12-2 11 16,-5-5-10-16,12 0 11 15,-5-3-10-15,2 4 9 16,-12 3-12-16,-2 5 7 15,-17 2-13-15,-9 11 6 16,-16 0-13-16,-19 13 8 16,-16 4-8-16,-19 19 16 15,-9 0-5-15,-14 12 15 16,7-7-7-16,-4 9 10 16,12-14-14-16,-11 11 36 15,-2-10-344-15,-13-3 122 0</inkml:trace>
  </inkml:traceGroup>
</inkml:ink>
</file>

<file path=ppt/ink/ink2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4:00.710"/>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E834D7ED-87B7-4801-892A-A342C3E7BF8E}" emma:medium="tactile" emma:mode="ink">
          <msink:context xmlns:msink="http://schemas.microsoft.com/ink/2010/main" type="inkDrawing" rotatedBoundingBox="20235,5470 21858,7559 20831,8357 19208,6267" semanticType="enclosure" shapeName="Other">
            <msink:destinationLink direction="to" ref="{A153B883-D435-46A2-B3DE-9BE3BD754E76}"/>
            <msink:destinationLink direction="to" ref="{75EAA0C1-B15D-4A10-9FC4-4280A354DA81}"/>
            <msink:destinationLink direction="from" ref="{75EAA0C1-B15D-4A10-9FC4-4280A354DA81}"/>
          </msink:context>
        </emma:interpretation>
      </emma:emma>
    </inkml:annotationXML>
    <inkml:trace contextRef="#ctx0" brushRef="#br0">1334 2710 1120 0,'-36'88'228'16,"5"40"111"-16,12 12-326 16,4 46 2-16,20-19 20 15,14 13 3-15,6-32 9 16,20 1 1-16,9-37-16 0,23 3-20 15,3-22-2-15,33-3-13 16,-1-12-2-16,18-2 2 16,-12-14 9-16,15 3-9 15,-21-3 10-15,7-2-9 16,-17-7 7-16,3-6-10 16,-22-13 8-16,-3-8-10 15,-22-14 9-15,-1-22-7 16,-20-15 12-16,-4-31-5 15,-14-25 12-15,-16-36-5 16,-14-16 9-16,-17-44-10 16,-15 8 5-16,-17-25-9 15,-5 17 7-15,-28-3-10 16,1 40 8-16,-20 9 1 16,3 50 21-16,-6 13 25 15,21 35 23-15,-12 22-2 0,24 16 1 16,-6 9-26-16,14 9-24 15,-3-3-40-15,19-7-40 16,0-15-93-16,15-32-338 16,4-31 43-16</inkml:trace>
  </inkml:traceGroup>
</inkml:ink>
</file>

<file path=ppt/ink/ink2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2:38.098"/>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75EAA0C1-B15D-4A10-9FC4-4280A354DA81}" emma:medium="tactile" emma:mode="ink">
          <msink:context xmlns:msink="http://schemas.microsoft.com/ink/2010/main" type="inkDrawing" rotatedBoundingBox="20178,5915 21738,7664 21255,8095 19695,6346" semanticType="callout" shapeName="Other">
            <msink:sourceLink direction="to" ref="{E834D7ED-87B7-4801-892A-A342C3E7BF8E}"/>
            <msink:sourceLink direction="from" ref="{E834D7ED-87B7-4801-892A-A342C3E7BF8E}"/>
          </msink:context>
        </emma:interpretation>
      </emma:emma>
    </inkml:annotationXML>
    <inkml:trace contextRef="#ctx0" brushRef="#br0">1402 3192 798 0,'-25'-31'353'0,"19"12"3"0,-2 11-165 15,8 4-114 1,-4 4-19-16,8 7-14 0,-1 6-5 15,16 10-12-15,1 9-5 16,19 18-7-16,6 7 3 16,18 14-9-16,1-2 4 15,12 10-10-15,-6-14 5 0,14 0-8 16,-16-10 7 0,12 15-9-16,-9-15 7 15,12 18-7-15,-17 0 6 0,15 13-6 16,-14-8 6-16,6 8-5 15,-13-21 6-15,5 4-4 16,-13-17 5-16,-2-3-3 16,-16-12 8-16,0 7-1 15,-8-13 9-15,-2 1-5 16,-1-8 7-16,3 1-10 16,-13-7 1-16,0-5-10 15,-3-7 3-15,-9-1-50 16,-6-8-17-16,-1-7 37 15,-9-8-406-15,-9-6 127 16</inkml:trace>
    <inkml:trace contextRef="#ctx0" brushRef="#br0" timeOffset="337.1242">2328 4451 827 0,'5'5'383'0,"0"9"-24"15,11 14-149-15,3 7-200 0,15 17-5 16,2 0 3-16,19 12-4 16,-3-8 10-16,3 6-4 15,-5-13 4-15,2-4 5 16,-14-16 13-16,-8-8 3 15,-5-13 9-15,-4-12-6 16,-8-16 2-16,-2-29-9 16,1-19-3-16,-9-37-9 15,-10-4 2-15,-4-29-9 16,-9 18 0-16,-1 7-9 16,8 33-30-16,18 14-411 15,5 37 125-15</inkml:trace>
  </inkml:traceGroup>
</inkml:ink>
</file>

<file path=ppt/ink/ink2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4:08.22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8C51368F-A28C-4E8D-9ABB-F25BED118CE7}" emma:medium="tactile" emma:mode="ink">
          <msink:context xmlns:msink="http://schemas.microsoft.com/ink/2010/main" type="inkDrawing" rotatedBoundingBox="11496,3066 14481,2260 14518,2398 11533,3205" semanticType="underline" shapeName="Other">
            <msink:sourceLink direction="with" ref="{FC5AE941-4703-438C-A8D8-2459BBAC2200}"/>
          </msink:context>
        </emma:interpretation>
      </emma:emma>
    </inkml:annotationXML>
    <inkml:trace contextRef="#ctx0" brushRef="#br0">-6 910 1263 0,'-19'-1'327'16,"27"-12"87"-16,20 8-368 15,22-18-25-15,10-9-24 0,31-6 0 16,6 3 4-16,41-17 1 16,5 11 1-1,47 6 0-15,-1 7 1 0,38-9 1 16,-26-2 0-16,40-7-16 16,-37 1-9-16,12-10-5 15,-38-5-2-15,12-10 1 16,-46 12 6-16,1-12-42 15,-30 7-330-15,-13-1 86 16</inkml:trace>
  </inkml:traceGroup>
</inkml:ink>
</file>

<file path=ppt/ink/ink2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0:37.38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FC5AE941-4703-438C-A8D8-2459BBAC2200}" emma:medium="tactile" emma:mode="ink">
          <msink:context xmlns:msink="http://schemas.microsoft.com/ink/2010/main" type="writingRegion" rotatedBoundingBox="9714,1344 14087,1502 14052,2480 9679,2322">
            <msink:destinationLink direction="with" ref="{8C51368F-A28C-4E8D-9ABB-F25BED118CE7}"/>
          </msink:context>
        </emma:interpretation>
      </emma:emma>
    </inkml:annotationXML>
    <inkml:traceGroup>
      <inkml:annotationXML>
        <emma:emma xmlns:emma="http://www.w3.org/2003/04/emma" version="1.0">
          <emma:interpretation id="{74EAB184-9EC2-4BED-ADF2-134AD1E1F438}" emma:medium="tactile" emma:mode="ink">
            <msink:context xmlns:msink="http://schemas.microsoft.com/ink/2010/main" type="paragraph" rotatedBoundingBox="9714,1344 14087,1502 14052,2480 9679,2322" alignmentLevel="1"/>
          </emma:interpretation>
        </emma:emma>
      </inkml:annotationXML>
      <inkml:traceGroup>
        <inkml:annotationXML>
          <emma:emma xmlns:emma="http://www.w3.org/2003/04/emma" version="1.0">
            <emma:interpretation id="{F67787AC-2EA5-4041-9272-04512B4FDD1B}" emma:medium="tactile" emma:mode="ink">
              <msink:context xmlns:msink="http://schemas.microsoft.com/ink/2010/main" type="line" rotatedBoundingBox="9714,1344 14087,1502 14052,2480 9679,2322"/>
            </emma:interpretation>
          </emma:emma>
        </inkml:annotationXML>
        <inkml:traceGroup>
          <inkml:annotationXML>
            <emma:emma xmlns:emma="http://www.w3.org/2003/04/emma" version="1.0">
              <emma:interpretation id="{445515AA-7B25-4412-8D7E-EF9387C6A412}" emma:medium="tactile" emma:mode="ink">
                <msink:context xmlns:msink="http://schemas.microsoft.com/ink/2010/main" type="inkWord" rotatedBoundingBox="9711,1431 11853,1508 11821,2399 9679,2322"/>
              </emma:interpretation>
              <emma:one-of disjunction-type="recognition" id="oneOf0">
                <emma:interpretation id="interp0" emma:lang="" emma:confidence="1">
                  <emma:literal/>
                </emma:interpretation>
              </emma:one-of>
            </emma:emma>
          </inkml:annotationXML>
          <inkml:trace contextRef="#ctx0" brushRef="#br0">2899-1855 994 0,'-13'-21'268'0,"3"-13"82"16,7-4-266-16,11 3-20 15,2-1-2-15,3-1-5 16,1 9-7-16,6 2-21 16,-10 10-8-16,6 13-17 15,-5 9-1-15,0 5-1 16,-4 14 4-16,-4 12-2 15,-6 4 12-15,-7 7 1 16,-1 3 4-16,-4 13 9 16,2-7 6-16,2 6-2 15,1-4 4-15,5-1-8 0,0-19 0 16,5 0-12-16,2-19 3 16,5-6-15-16,2-1 6 15,6-11-15-15,1 4 11 16,5 1-12-16,-1-7 11 15,2-7-50-15,1 6-21 16,0-19-71-16,-4-3-54 0,1-27-277 16,-6-7 50-16</inkml:trace>
          <inkml:trace contextRef="#ctx0" brushRef="#br0" timeOffset="3137.0547">3210-2078 948 0,'-5'-1'296'0,"1"7"62"16,-5 1-262-16,1 9-29 16,2 0-24-16,1 10-23 15,2-1-6-15,6 7-11 16,0-1 5-16,5 8-4 16,4-4 11-16,4 8-2 15,2-6 9-15,4-1-2 16,0-12 8-16,4-8-9 15,1-13 6-15,6-12-9 16,-8-12 5-16,0-18-7 0,-6-2 12 16,-4-12 9-16,-14-3 13 15,1 0 4-15,-7 15 12 16,-17-1-2-16,-3 18-7 16,-10 9-15-16,-4 10-7 15,1 13-21-15,7 7-2 16,6 11-13-16,8 0 7 0,6 1-4 15,6-7-27-15,5-1-98 16,3-9-33-16,9-8-341 16,-1-2 7-16</inkml:trace>
          <inkml:trace contextRef="#ctx0" brushRef="#br0" timeOffset="3149.0333">3400-2026 805 0,'2'2'395'16,"-2"-4"-22"-16,3 10-138 16,3 2-182-16,4 8-11 15,2 2-2-15,0 9-12 16,3-3-2-16,-4 8-16 16,2-2 2-16,2 9-11 15,-2-4 5-15,2 2-8 0,-6-7 9 16,6-1-10-1,-5-13-16-15,3-16-56 0,-4-14 143 16,14-25-476-16,-7-15 154 16</inkml:trace>
          <inkml:trace contextRef="#ctx0" brushRef="#br0" timeOffset="3154.0145">3595-2178 1073 0,'-12'34'239'0,"1"18"102"16,8 5-305-16,4 9-15 16,7-11 7-16,10 5-11 15,8-16 2-15,7 0-12 16,-1-13 2-16,4-4-9 16,-7-14 11-16,3-10 4 15,-6-11 15-15,7-8 6 16,-7-8 12-16,1-9 5 15,-7 3 4-15,-6-9 3 16,-9 5 5-16,-8 3 10 16,-7 8 3-16,-11 5-8 15,-1 8-8-15,-9 12-18 16,2 8-16-16,-2 8-18 0,6 8-2 16,6 9-12-16,8-1 8 15,4-1-11-15,5-7-39 16,9-15 292-16,9-19-751 15,-1-21 303-15</inkml:trace>
          <inkml:trace contextRef="#ctx0" brushRef="#br0" timeOffset="209003.6544">4411-1644 1100 0,'-22'-48'306'16,"16"-5"77"-16,17-1-315 16,15-12-19-16,13-1-26 0,15-4-2 15,3 9-5-15,11 7-5 16,-2 21-4-16,-4 16-6 15,-14 18-10-15,-7 28 0 16,-23 14 3-16,-17 20 5 16,-9 12 13-16,-8 25 40 15,-10-8 14-15,0-13 7 16,5-11-2-16,10-29-13 16,3-34-29-16,19-35-13 15,8-6-7-15,14-27-2 16,-6 14 3-16,9 1-31 15,-7 23-10-15,5 25-18 16,-14 23-3-16,3 26-3 16,-12 12 23-16,-5 13 10 15,-14-9 21-15,-5 6 26 16,-8-21 19-16,-3-1 22 0,-4-10 4 16,1-1 3-16,9-11-22 15,-2-10-10-15,1-6-20 16,-4-7-5-16,2-3-9 15,-3-3-5-15,9 1-20 16,6-1-86-16,12 3-49 16,7 2-44-16,3 3-304 0,-1-2 54 15</inkml:trace>
          <inkml:trace contextRef="#ctx0" brushRef="#br0" timeOffset="208583.7932">4574-1906 832 0,'2'-30'351'0,"0"5"47"15,-1 11-218-15,1 12-40 16,-1 17-60-16,1 24-23 16,1 16-40-16,5 24-8 15,2 4-3-15,6 1 3 16,5-16-2-16,9-6 0 16,-4-26-2-16,1-6-55 0,-4-10-23 15,-7-4 46-15,-14-17-394 16,-20-11 123-16</inkml:trace>
        </inkml:traceGroup>
        <inkml:traceGroup>
          <inkml:annotationXML>
            <emma:emma xmlns:emma="http://www.w3.org/2003/04/emma" version="1.0">
              <emma:interpretation id="{0E38831A-A3E3-4685-93F7-C3A010BA58F4}" emma:medium="tactile" emma:mode="ink">
                <msink:context xmlns:msink="http://schemas.microsoft.com/ink/2010/main" type="inkWord" rotatedBoundingBox="12030,1428 14087,1502 14057,2354 11999,2280"/>
              </emma:interpretation>
              <emma:one-of disjunction-type="recognition" id="oneOf1">
                <emma:interpretation id="interp1" emma:lang="" emma:confidence="0">
                  <emma:literal>nett</emma:literal>
                </emma:interpretation>
                <emma:interpretation id="interp2" emma:lang="" emma:confidence="0">
                  <emma:literal>vertut</emma:literal>
                </emma:interpretation>
                <emma:interpretation id="interp3" emma:lang="" emma:confidence="0">
                  <emma:literal>vet t</emma:literal>
                </emma:interpretation>
                <emma:interpretation id="interp4" emma:lang="" emma:confidence="0">
                  <emma:literal>vett</emma:literal>
                </emma:interpretation>
                <emma:interpretation id="interp5" emma:lang="" emma:confidence="0">
                  <emma:literal>betut</emma:literal>
                </emma:interpretation>
              </emma:one-of>
            </emma:emma>
          </inkml:annotationXML>
          <inkml:trace contextRef="#ctx0" brushRef="#br0" timeOffset="209552.3928">5191-1922 1080 0,'8'-21'355'16,"-10"28"40"-16,2 20-263 16,-1 15-99-16,-3 28 10 15,1 8 7-15,8 8 5 16,0-18-6-16,9-3-8 16,6-33-24-16,4-9-7 15,-1-12-6-15,3-3 1 16,-7-6 2-16,1-7 8 15,-6-1 4-15,1-17 8 16,-5-8-1-16,-4-19 1 0,-4 1-8 16,-5-6-3-1,-6 6-5-15,0 14-4 0,1 14-4 16,3 14-9-16,5 14-1 16,10 14-3-16,2 0 1 15,10 5 0-15,0-5 7 16,6-8 0-16,-2-16 2 0,6-9 1 15,-4-7 2 1,6-14 1-16,-5-2 2 16,0-3 1-16,-11-1-1 0,-5 2 0 15,-10 11 2-15,-6 10 3 16,-7 10 1-16,-4 9-2 16,-4 15-1-16,-2 12-4 15,4 9-6-15,7 15-3 16,5-1 0-16,9-2 0 15,6-11 2-15,7-4-1 16,-1-12 2-16,8-8-1 16,1-3 2-16,5-8 1 15,2-8-2-15,1-8-83 16,-2-2-36-16,9-7-46 16,-9-1-59-16,1-11-267 15,-6-4 109-15</inkml:trace>
          <inkml:trace contextRef="#ctx0" brushRef="#br0" timeOffset="209897.6596">5958-1799 837 0,'0'-9'405'0,"-2"4"2"16,4 5-207-16,6 1-88 15,3 4-62-15,10 0-25 16,10 3-23-16,11 2-1 15,-1-5 0-15,9 5 2 16,-3-1 3-16,2 3-67 16,-8 2 22-16,6 3-370 15,-9-9 63-15</inkml:trace>
          <inkml:trace contextRef="#ctx0" brushRef="#br0" timeOffset="209738.9335">6146-1953 1032 0,'5'-5'323'16,"-2"20"74"-16,-13 19-286 15,-11 33-26-15,0 15-32 16,-5 17-8-16,7-13-21 16,1-5-4-1,12-27-8-15,2-15-2 0,6-18-3 16,-4-5-4-16,2-14-10 0,-1-22-56 15,-4-6-21-15,-3-21-335 16,-4-13-5-16,-1-18-122 16</inkml:trace>
          <inkml:trace contextRef="#ctx0" brushRef="#br0" timeOffset="210083.6945">6594-1974 1136 0,'1'5'333'0,"-2"13"62"16,2 18-293-16,4 6-92 15,3 13-5-15,5-3 1 16,7 6 0-16,-1-16 1 0,7 1-10 16,-3-22-41-16,-2-13-356 15,-6-21 97-15</inkml:trace>
          <inkml:trace contextRef="#ctx0" brushRef="#br0" timeOffset="210495.648">6751-2189 1233 0,'0'1'313'0,"5"7"89"16,3 4-357-16,7 18-28 15,6 8-17-15,6 23-3 16,4 6 4-16,10 16 0 16,-1-6 1-16,9 13 0 15,-5-19 1-15,-1-4-2 0,-10-25 3 16,-9-10 0-16,-9-16 1 16,-7-8 3-16,-10-6 4 15,-12-2 0-15,-9-13-17 16,-14-16-17-16,-12-7-39 15,-8-17-22-15,5-1-2 16,0 2 39-16,10 15 36 16,11 5 74-16,15 19 34 15,3 4 8-15,20 3-25 0,12-9-18 16,9 2-39-16,16-9-15 16,12-6-6-16,9-8 0 15,2 9 3-15,9-9-75 16,-13 12-322-16,-19 13-51 15,-25 7-165-15</inkml:trace>
        </inkml:traceGroup>
      </inkml:traceGroup>
    </inkml:traceGroup>
  </inkml:traceGroup>
</inkml:ink>
</file>

<file path=ppt/ink/ink2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4:13.16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FA31DE24-7B76-410A-B37D-4C55E90BA4DA}" emma:medium="tactile" emma:mode="ink">
          <msink:context xmlns:msink="http://schemas.microsoft.com/ink/2010/main" type="inkDrawing" rotatedBoundingBox="20299,3603 23360,3264 23370,3360 20309,3698" shapeName="Other"/>
        </emma:interpretation>
      </emma:emma>
    </inkml:annotationXML>
    <inkml:trace contextRef="#ctx0" brushRef="#br0">51 399 1084 0,'-19'-2'368'0,"-2"5"53"16,10-6-285-16,12-5-62 15,12 0-38-15,18-2-18 16,10-6-11-16,19-4-18 0,-7 7-1 31,2 0 17-31,73-16-10 0,1 3 11 16,12 8-1-16,-52 10-3 15,0 0 3 1,72 7-10-16,-9-1 9 16,22 0-10-16,-6-9 12 15,-14-4-11-15,-14 7 13 16,20-8-10-16,-15 0 11 16,17 5-11-16,-27-1 9 0,11-7-10 15,-30 7 9-15,1-2-10 16,-28-4 10-16,-9 2-8 15,-28 6 10-15,-12-5 3 16,-19 6 13-16,-8 4-6 16,-13 3 11-16,-17-3-74 15,-14 4 39-15</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6:47.3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0B06B8-F4B3-460F-B34B-E872B5003ABB}" emma:medium="tactile" emma:mode="ink">
          <msink:context xmlns:msink="http://schemas.microsoft.com/ink/2010/main" type="inkDrawing" rotatedBoundingBox="10365,8051 10381,8050 10382,8054 10366,8056" shapeName="Other"/>
        </emma:interpretation>
      </emma:emma>
    </inkml:annotationXML>
    <inkml:trace contextRef="#ctx0" brushRef="#br0">-2888 3359 143 0,'-8'-3'48'16,"3"5"-8"-16,2-1-74 15,4 1-11-15</inkml:trace>
  </inkml:traceGroup>
</inkml:ink>
</file>

<file path=ppt/ink/ink2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5:04.1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CAB17E-5B90-49AA-B462-8EE2A1DC47E3}" emma:medium="tactile" emma:mode="ink">
          <msink:context xmlns:msink="http://schemas.microsoft.com/ink/2010/main" type="inkDrawing" rotatedBoundingBox="2446,7844 2663,9481 1194,9676 977,8039" hotPoints="2625,8737 1813,9549 1001,8737 1813,7925" semanticType="enclosure" shapeName="Circle"/>
        </emma:interpretation>
      </emma:emma>
    </inkml:annotationXML>
    <inkml:trace contextRef="#ctx0" brushRef="#br0">497 87 1060 0,'-39'7'255'15,"-3"7"91"-15,8 3-286 32,0 1-51-17,-34 20-11-15,1 16 0 0,1 17-1 0,3 30 3 16,37-2 5-16,3 35-1 16,8 3 0-16,9 22 0 15,9-21-1-15,13 6 2 16,10-29 1-16,21-6 0 15,17-40-1-15,20-5 2 16,4-19-4-16,25-11-1 16,-6-18-1-16,20-7-3 15,-11-14-5-15,9-28-5 16,-16-9-2-16,5-23-7 16,-29-14 1-16,0-35-2 15,-25-1 6-15,-13-39 2 16,-24 5 7-16,-17-28 9 0,-21 20 8 15,-22-2 15-15,-13 32 9 16,-23 5 22-16,-2 43 10 16,-17 19 21-16,-1 26-2 15,-20 23 3-15,6 22-27 16,-18 18-6-16,16 8-26 16,-12 10-13-16,18 4-19 15,-7 1-51-15,24-4-58 16,-1 14-344-16,30-13 46 15</inkml:trace>
  </inkml:traceGroup>
</inkml:ink>
</file>

<file path=ppt/ink/ink2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5:05.9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957F2E6-5855-44D5-8091-6B5060721134}" emma:medium="tactile" emma:mode="ink">
          <msink:context xmlns:msink="http://schemas.microsoft.com/ink/2010/main" type="writingRegion" rotatedBoundingBox="12207,15914 14324,15914 14324,16821 12207,16821"/>
        </emma:interpretation>
      </emma:emma>
    </inkml:annotationXML>
    <inkml:traceGroup>
      <inkml:annotationXML>
        <emma:emma xmlns:emma="http://www.w3.org/2003/04/emma" version="1.0">
          <emma:interpretation id="{92D1876D-4195-4380-AAAE-9BE59F9A2BC7}" emma:medium="tactile" emma:mode="ink">
            <msink:context xmlns:msink="http://schemas.microsoft.com/ink/2010/main" type="paragraph" rotatedBoundingBox="12207,15914 14324,15914 14324,16821 12207,16821" alignmentLevel="1"/>
          </emma:interpretation>
        </emma:emma>
      </inkml:annotationXML>
      <inkml:traceGroup>
        <inkml:annotationXML>
          <emma:emma xmlns:emma="http://www.w3.org/2003/04/emma" version="1.0">
            <emma:interpretation id="{794ACA22-A8D8-4A8F-951E-0CFEEF019A79}" emma:medium="tactile" emma:mode="ink">
              <msink:context xmlns:msink="http://schemas.microsoft.com/ink/2010/main" type="line" rotatedBoundingBox="12207,15914 14324,15914 14324,16821 12207,16821"/>
            </emma:interpretation>
          </emma:emma>
        </inkml:annotationXML>
        <inkml:traceGroup>
          <inkml:annotationXML>
            <emma:emma xmlns:emma="http://www.w3.org/2003/04/emma" version="1.0">
              <emma:interpretation id="{D378E8FF-A5F0-446E-9D54-677847618A92}" emma:medium="tactile" emma:mode="ink">
                <msink:context xmlns:msink="http://schemas.microsoft.com/ink/2010/main" type="inkWord" rotatedBoundingBox="12207,15914 13380,15914 13380,16821 12207,16821"/>
              </emma:interpretation>
              <emma:one-of disjunction-type="recognition" id="oneOf0">
                <emma:interpretation id="interp0" emma:lang="" emma:confidence="1">
                  <emma:literal/>
                </emma:interpretation>
              </emma:one-of>
            </emma:emma>
          </inkml:annotationXML>
          <inkml:trace contextRef="#ctx0" brushRef="#br0">253 420 638 0,'-101'-45'574'0,"58"-12"-447"0,12 5-18 16,5 7-45-16,13 7-1 16,10 40-17-16,-6 13-6 15,1 4-18-15,0 17-6 16,0 4-5-16,5 16 5 16,8-1 2-16,6 14 9 15,7-5 3-15,8 12 1 0,3-8-5 16,16 3-5-16,6-15-6 15,12-5-2 1,2-21-4-16,13-14-1 0,-10-26 0 16,13-30 1-16,-16-20-4 15,0-43 0-15,-20-12-2 16,-6-21 2-16,-24 6-2 16,-10 0 0-16,-15 43-1 0,-3 20 46 15,-3 38 12-15,-1 32 16 16,9 30 2-16,10 30 3 15,9 15-46-15,18 31-13 16,9-1-17-16,19 16-2 16,3-21-3-16,8-4-39 15,-7-32-42-15,1-17 363 16,-13-43-758-16,-23-27 332 16</inkml:trace>
        </inkml:traceGroup>
        <inkml:traceGroup>
          <inkml:annotationXML>
            <emma:emma xmlns:emma="http://www.w3.org/2003/04/emma" version="1.0">
              <emma:interpretation id="{8EC094FE-76A5-4543-95BE-53123061AA7E}" emma:medium="tactile" emma:mode="ink">
                <msink:context xmlns:msink="http://schemas.microsoft.com/ink/2010/main" type="inkWord" rotatedBoundingBox="13357,15924 14324,15924 14324,16819 13357,16819"/>
              </emma:interpretation>
              <emma:one-of disjunction-type="recognition" id="oneOf1">
                <emma:interpretation id="interp1" emma:lang="" emma:confidence="0">
                  <emma:literal>k</emma:literal>
                </emma:interpretation>
                <emma:interpretation id="interp2" emma:lang="" emma:confidence="0">
                  <emma:literal>K</emma:literal>
                </emma:interpretation>
                <emma:interpretation id="interp3" emma:lang="" emma:confidence="0">
                  <emma:literal>Q</emma:literal>
                </emma:interpretation>
                <emma:interpretation id="interp4" emma:lang="" emma:confidence="0">
                  <emma:literal>q</emma:literal>
                </emma:interpretation>
                <emma:interpretation id="interp5" emma:lang="" emma:confidence="0">
                  <emma:literal>u</emma:literal>
                </emma:interpretation>
              </emma:one-of>
            </emma:emma>
          </inkml:annotationXML>
          <inkml:trace contextRef="#ctx0" brushRef="#br0" timeOffset="537.3074">1182 127 999 0,'-8'9'383'16,"-3"-10"24"-16,3-1-225 15,4 2-143-15,3 3-14 16,6 6-22-16,4 10-7 16,1 12-4-16,5 22 0 15,-1 14 5-15,4 29 5 16,-3 4 2-16,6 10 1 16,2-19 0-16,9 0-2 15,-4-37-1-15,7-14 4 16,-2-32 0-16,1-22 5 15,-8-29 3-15,8-31 1 16,-11-28-3-16,1-26 0 16,-6-2-4-16,0-5-1 0,-9 33-3 15,3 21-2-15,-1 32-1 16,0 20-4-16,1 21-3 16,6 10-2-16,1 4-3 15,2 9-71-15,2 2-342 16,-1-4 89-16</inkml:trace>
          <inkml:trace contextRef="#ctx0" brushRef="#br0" timeOffset="718.4922">1662 398 1163 0,'4'30'545'15,"5"9"-40"-15,17 21-199 16,8 12-301-16,23 12-34 15,5-4-64-15,22-16 63 16,0-30-474-16,11-37 113 16</inkml:trace>
        </inkml:traceGroup>
      </inkml:traceGroup>
    </inkml:traceGroup>
  </inkml:traceGroup>
</inkml:ink>
</file>

<file path=ppt/ink/ink2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5:11.6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16AD86-1370-4875-8D3F-7C446719D721}" emma:medium="tactile" emma:mode="ink">
          <msink:context xmlns:msink="http://schemas.microsoft.com/ink/2010/main" type="writingRegion" rotatedBoundingBox="9777,7822 10394,7822 10394,9199 9777,9199"/>
        </emma:interpretation>
      </emma:emma>
    </inkml:annotationXML>
    <inkml:traceGroup>
      <inkml:annotationXML>
        <emma:emma xmlns:emma="http://www.w3.org/2003/04/emma" version="1.0">
          <emma:interpretation id="{B395F135-0269-407F-A975-E3378C7263DE}" emma:medium="tactile" emma:mode="ink">
            <msink:context xmlns:msink="http://schemas.microsoft.com/ink/2010/main" type="paragraph" rotatedBoundingBox="9777,7822 10394,7822 10394,9199 9777,9199" alignmentLevel="1"/>
          </emma:interpretation>
        </emma:emma>
      </inkml:annotationXML>
      <inkml:traceGroup>
        <inkml:annotationXML>
          <emma:emma xmlns:emma="http://www.w3.org/2003/04/emma" version="1.0">
            <emma:interpretation id="{7044FFBE-0758-44CB-BE82-1C4A5803B460}" emma:medium="tactile" emma:mode="ink">
              <msink:context xmlns:msink="http://schemas.microsoft.com/ink/2010/main" type="line" rotatedBoundingBox="9777,7822 10394,7822 10394,9199 9777,9199"/>
            </emma:interpretation>
          </emma:emma>
        </inkml:annotationXML>
        <inkml:traceGroup>
          <inkml:annotationXML>
            <emma:emma xmlns:emma="http://www.w3.org/2003/04/emma" version="1.0">
              <emma:interpretation id="{1ABDE469-9C6A-40A6-86DE-A508D04D47FE}" emma:medium="tactile" emma:mode="ink">
                <msink:context xmlns:msink="http://schemas.microsoft.com/ink/2010/main" type="inkWord" rotatedBoundingBox="9777,7822 10394,7822 10394,9199 9777,9199"/>
              </emma:interpretation>
              <emma:one-of disjunction-type="recognition" id="oneOf0">
                <emma:interpretation id="interp0" emma:lang="" emma:confidence="0">
                  <emma:literal>b</emma:literal>
                </emma:interpretation>
                <emma:interpretation id="interp1" emma:lang="" emma:confidence="0">
                  <emma:literal>N</emma:literal>
                </emma:interpretation>
                <emma:interpretation id="interp2" emma:lang="" emma:confidence="0">
                  <emma:literal>k</emma:literal>
                </emma:interpretation>
                <emma:interpretation id="interp3" emma:lang="" emma:confidence="0">
                  <emma:literal>n</emma:literal>
                </emma:interpretation>
                <emma:interpretation id="interp4" emma:lang="" emma:confidence="0">
                  <emma:literal>K</emma:literal>
                </emma:interpretation>
              </emma:one-of>
            </emma:emma>
          </inkml:annotationXML>
          <inkml:trace contextRef="#ctx0" brushRef="#br0">29 185 1043 0,'-13'-2'293'0,"2"10"65"16,6 12-305-16,5 23-23 15,3 14-34-15,2 16 9 16,5 3-9-16,5 10 10 0,2-13-8 16,13-1 9-16,2-16-10 15,13-8 8-15,-2-26-7 16,7-23 13-16,-1-29-4 15,11-36 14-15,-7-17-7 16,2-35 8-16,-6-7-13 16,-4-6 4-16,-14 22 192 15,-8 13-578-15,-21 38 260 0</inkml:trace>
          <inkml:trace contextRef="#ctx0" brushRef="#br0" timeOffset="-367.8471">297-503 875 0,'-2'-36'299'0,"-1"18"45"16,0 15-209 0,-5 15-78-16,-2 17-8 0,-3 18-27 15,-2 21 2-15,1 0-21 16,4 21 10-16,5-4-9 16,7 5 7-16,3-12-12 15,4 8 8-15,0-24-10 0,0-2 10 16,-2-15-8-16,1-3 8 15,-3-6-9-15,1 1 9 16,-2-9-9-16,-6 1-11 16,-3-4-30-16,-8-6-174 15,-3-13-157-15,-8-1-31 16</inkml:trace>
        </inkml:traceGroup>
      </inkml:traceGroup>
    </inkml:traceGroup>
  </inkml:traceGroup>
</inkml:ink>
</file>

<file path=ppt/ink/ink2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5:26.22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18A0BEC-8F77-4A41-A309-1C1EB399906A}" emma:medium="tactile" emma:mode="ink">
          <msink:context xmlns:msink="http://schemas.microsoft.com/ink/2010/main" type="inkDrawing" rotatedBoundingBox="10387,4559 15989,4434 16020,5817 10418,5943" hotPoints="16160,5283 12798,5820 9469,5105 12831,4568" semanticType="enclosure" shapeName="Ellipse"/>
        </emma:interpretation>
      </emma:emma>
    </inkml:annotationXML>
    <inkml:trace contextRef="#ctx0" brushRef="#br0">5192 135 919 0,'-28'-18'214'0,"-4"-2"96"16,0 4-254-16,-4-8-4 15,2-2 5-15,-8 8 6 16,-2 21-15-16,-10 2-9 16,2 15-12-16,-6-1-9 15,8 0-4-15,-12-20-4 16,5-1 2-16,-9-4-1 16,-1 2 7-16,-12-13-1 15,8 17 5-15,-15 0-5 16,6 3 1-16,-11 0-9 15,7 12-2-15,-15-15-5 16,11 1 2-16,-14 4-2 0,8 0 7 16,-3 2-1-16,12-4 7 15,-12-2-4-15,14-4 2 16,-14-2-7-16,6 0-1 16,-16 2-3-16,13 2 7 15,-8 5 3-15,10 1 9 16,-20-3 1-16,11 1 1 15,-17 7-8-15,6-5-1 16,-2 1-10-16,15 6 4 16,-13-6-3-16,20-6 8 0,-17 3-4 15,9 2 6-15,-7-3-10 16,17 1 3-16,-17-3-9 16,17 0 3-16,-19-2-10 15,10 2 4-15,-16 9-7 16,16 4 9-16,-5 4-6 15,18 1 11-15,-11 3 1 16,19-4 8-16,0 2-6 16,13 0 7-16,5 4-8 15,18 2 2-15,1 0-9 16,7 26-3 0,4 4 5-16,8 11-19 15,6 9 0-15,3 8-19 16,13-22 7-16,0 1-8 0,7-10 16 15,11-2 2 1,9-4 20-16,20-1-5 0,10-8 10 16,22 9-7-16,4-2 6 15,21-1-6-15,-5-2 6 16,21-1-7-16,-11-12 6 16,22-7-5-16,-14-8 6 15,16-6-7-15,-12-9 6 0,24-1-4 16,-15-2 5-16,20 2-6 15,-10 1 9-15,17 5-8 16,-12 5 6-16,18 2-6 16,-10 0 8-16,20 6-9 15,-19-5 7-15,22 1-6 16,-30 2 7-16,19-2-9 16,-21-3 1-16,17-2 0 15,-28-9 5-15,23-9-7 16,-25-5 8-16,17-10 0 15,-25-2 1-15,16-3-6 16,-27 5 9-16,13 2-8 16,-23 6 7-16,7 0-7 15,-20 7 5-15,13-2-7 16,-20 3 8-16,4-3-6 16,-18-1 10-16,6-11-6 15,-17-2 7-15,1-9-9 16,-12-9 6-16,-1-7-9 0,-17 2 7 15,-4-12-1-15,-14 2 10 16,-8 0 11-16,-12 10 14 16,-11-4 6-16,-9 10 3 15,-10-1-8-15,-4 4-11 16,-8-7-21-16,-5 4-12 16,-14-13-31-16,0-1-8 0,-28-23-55 15,-8-2-17 1,-64 5-347-16,-9 31 83 0</inkml:trace>
  </inkml:traceGroup>
</inkml:ink>
</file>

<file path=ppt/ink/ink29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25:10.6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9AD89D-5DC6-4FBF-B175-8AAB08E85E15}" emma:medium="tactile" emma:mode="ink">
          <msink:context xmlns:msink="http://schemas.microsoft.com/ink/2010/main" type="inkDrawing" rotatedBoundingBox="18673,10297 18688,10297 18688,10312 18673,10312" shapeName="Other"/>
        </emma:interpretation>
      </emma:emma>
    </inkml:annotationXML>
    <inkml:trace contextRef="#ctx0" brushRef="#br0">0 0 0,'0'0'0</inkml:trace>
  </inkml:traceGroup>
</inkml:ink>
</file>

<file path=ppt/ink/ink2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6:25.31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0BA0CD2-F5B1-417F-898D-8DBDA04745FC}" emma:medium="tactile" emma:mode="ink">
          <msink:context xmlns:msink="http://schemas.microsoft.com/ink/2010/main" type="inkDrawing" rotatedBoundingBox="10832,7981 15644,7858 15675,9036 10862,9159" hotPoints="15330,8056 15359,8947 11732,9068 11702,8177" semanticType="enclosure" shapeName="Rectangle"/>
        </emma:interpretation>
      </emma:emma>
    </inkml:annotationXML>
    <inkml:trace contextRef="#ctx0" brushRef="#br0">4306 157 854 0,'-39'8'311'0,"-1"12"24"15,7-12-223 1,-2 3-65-16,-1 1-34 0,5-8-7 16,7-5-4-16,-7 2-3 15,2-5-1-15,-2 0 0 16,4 6 0-16,-3 0 1 16,3 2 1-16,-7-5-3 15,6 2 0-15,-4 3 0 16,1-8 1-16,-3 3 4 15,3 6 3-15,-3-7 4 16,5 4 2-16,-4 3 5 16,7-9-2-16,-3 4 1 0,8 4-4 15,-13-6-1-15,0 4-5 16,-7 1-2-16,6-5-1 16,-12 1 1-16,8-1 1 15,-5 0 7-15,3-1 4 16,-4-3 6-16,4 1 1 15,-9-3 2-15,10 4-6 16,-7-10 0-16,4 6-6 0,-2 6 0 16,8 2-3-16,-14-2-1 15,6 9-3-15,-9-6-1 16,3-4-3-16,-11 5 1 16,10-2-1-16,-10-2 1 15,7 2 1-15,-13-5 2 16,13-3 1-16,-7-6 9 15,9 6-1-15,-7-2 4 16,13 5 0-16,-13-2-1 16,8 6-9-16,-8 1-1 15,6 3-5-15,-2-5-2 16,2 6-4-16,-4-4-2 16,4-7-1-16,-1-1 0 15,3-3 2-15,-5-2 3 16,4 1 4-16,-11-1 3 0,3 4 3 15,-6-1 2-15,6 0 1 16,-6 1 4-16,10 0 0 16,-3 3 2-16,12 1-4 15,-1 3 0-15,7 4-8 16,-3 6-5-16,2 2-2 16,-5 6 1-16,4 2-2 15,0 0 2-15,2-2 1 16,3 2 2-16,5-5-2 15,-5 3 3-15,5 4-2 0,-2-3-5 16,5 1-2-16,-4 2-4 16,4-2-1-16,-6 4 2 15,6 3 5-15,-2 2-2 16,4 2 4-16,0 5 2 16,6-8 0-16,-3 4 0 15,5-5 3-15,0-2 0 16,2-5 0-16,1 6 0 15,10-9 0-15,-2 0-2 16,10-1 0-16,3 6-2 16,2-6 0-16,3 9-1 15,2 3 1-15,1 5-1 16,2-4 2-16,-1 2 0 16,-6-4 0-16,6-1-1 0,-6-9 0 15,2 1-2-15,0-3-1 16,7 3 1-16,3-3 0 15,11 5 0-15,7-3 1 16,22 1 2-16,4-2 0 16,20 9 0-16,3-3 2 15,15 7 0-15,-9 2-1 16,10 4-1-16,-14-9 0 16,4 4-3-16,-16-11 0 15,4 0-4-15,-9-8-1 0,8-2 1 16,-10-1 2-16,6-6 3 15,-7-4 3-15,12-1 2 16,-9 1-1-16,14-5 2 16,-2 5-2-16,13 1 0 15,-7 0-2-15,3 0 1 16,-9-1-2-16,12 3 1 16,-16 1 0-16,8 3 1 15,-6 0 0-15,6 1 0 16,-10 0 0-16,5 1-1 15,-14-3 0-15,15-5-1 16,-10-1 0-16,9-5-1 16,-5-4-1-16,16-8 2 15,-9 3 1-15,10-5 0 16,-12 0 1-16,14 2 0 16,-9 3 1-16,10 4-1 0,-8 4-1 15,17 9 2-15,-17-1-1 16,4-3-1-16,-12 0 0 15,7-6 1-15,-15-5-2 16,4-4-1-16,-3 4 0 16,1-17 0-16,-17 4 2 15,3-10 0-15,-16-1 1 0,-5-7 1 16,-15 6-1-16,-3-9-3 16,-13 1-5-16,-6-14-3 15,-10 3 1-15,-8-6-1 16,-4 9 4-16,-6 0 6 15,0 13 3-15,-6 0 4 16,3 10 3-16,-12 2 4 16,5 8 1-16,-12 6-10 15,-1 10-17-15,-22 6-50 16,-15 18-358-16,-37 20 87 16</inkml:trace>
  </inkml:traceGroup>
</inkml:ink>
</file>

<file path=ppt/ink/ink29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8:28:14.36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A6492EB-5C81-49AB-8E0F-4C82277DEB5B}" emma:medium="tactile" emma:mode="ink">
          <msink:context xmlns:msink="http://schemas.microsoft.com/ink/2010/main" type="writingRegion" rotatedBoundingBox="26669,8249 26684,8249 26684,8264 26669,8264"/>
        </emma:interpretation>
      </emma:emma>
    </inkml:annotationXML>
    <inkml:traceGroup>
      <inkml:annotationXML>
        <emma:emma xmlns:emma="http://www.w3.org/2003/04/emma" version="1.0">
          <emma:interpretation id="{D2164DD5-8B78-4438-AB86-2A8BD5CBF78D}" emma:medium="tactile" emma:mode="ink">
            <msink:context xmlns:msink="http://schemas.microsoft.com/ink/2010/main" type="paragraph" rotatedBoundingBox="26669,8249 26684,8249 26684,8264 26669,8264" alignmentLevel="1"/>
          </emma:interpretation>
        </emma:emma>
      </inkml:annotationXML>
      <inkml:traceGroup>
        <inkml:annotationXML>
          <emma:emma xmlns:emma="http://www.w3.org/2003/04/emma" version="1.0">
            <emma:interpretation id="{F7DD68D4-5279-48EC-BA21-60E7772AD844}" emma:medium="tactile" emma:mode="ink">
              <msink:context xmlns:msink="http://schemas.microsoft.com/ink/2010/main" type="line" rotatedBoundingBox="26669,8249 26684,8249 26684,8264 26669,8264"/>
            </emma:interpretation>
          </emma:emma>
        </inkml:annotationXML>
        <inkml:traceGroup>
          <inkml:annotationXML>
            <emma:emma xmlns:emma="http://www.w3.org/2003/04/emma" version="1.0">
              <emma:interpretation id="{14D07C17-18BB-47BA-B0D9-4ECE3FFE5644}" emma:medium="tactile" emma:mode="ink">
                <msink:context xmlns:msink="http://schemas.microsoft.com/ink/2010/main" type="inkWord" rotatedBoundingBox="26669,8249 26684,8249 26684,8264 26669,826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0,'0'0'0,"0"0"0,0 0 16</inkml:trace>
        </inkml:traceGroup>
      </inkml:traceGroup>
    </inkml:traceGroup>
  </inkml:traceGroup>
</inkml:ink>
</file>

<file path=ppt/ink/ink2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28:15.36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B682174-0E90-4DF9-8A6A-109D18F54E77}" emma:medium="tactile" emma:mode="ink">
          <msink:context xmlns:msink="http://schemas.microsoft.com/ink/2010/main" type="inkDrawing" rotatedBoundingBox="17252,4493 19574,4601 19520,5768 17198,5660" hotPoints="19443,5179 18199,5667 17028,5023 18272,4535" semanticType="enclosure" shapeName="Ellipse"/>
        </emma:interpretation>
      </emma:emma>
    </inkml:annotationXML>
    <inkml:trace contextRef="#ctx0" brushRef="#br0">1430 78 1977 0,'0'0'125'0,"-18"-8"-53"0,6 8-34 15,-9-6-15-15,5-1 1 16,-16-4-6-16,-1 5 3 0,-6-6-9 16,5 4 9-16,-16 0-10 15,-2 3 7-15,-13-1-10 16,4 2 6-16,-11 4-10 16,12 0 9-16,-6 4-11 15,12-1 10-15,1 0-8 16,12-1 10-16,-1 4-12 15,14-6 8-15,-11-1-9 16,4-1 6-16,-11 2-11 16,3 0 11-16,-14 8-12 15,5 3 8-15,-3 12-10 16,6 6 10-16,-3 2-10 16,15-5 13-16,3 10-10 15,9-17 12-15,11-3-12 16,7-1 9-16,-2 6-12 0,4-8 12 15,0 20-13-15,-2-3 12 16,-1 16-14-16,7 1 11 16,1 14-12-16,3-5 11 15,7 13-10-15,6-12 11 16,8 6-9-16,2-11 9 16,10 0-11-16,4-13 11 15,14 2-10-15,-4-12 12 0,15 7-10 16,-3-9 11-16,1 7-11 15,-6-5 11-15,11 2-11 16,-5-11 10-16,12 1-10 16,1-7 10-16,20-4-12 15,-9-2 13-15,17-6-12 16,-11-7 13-16,10-6-11 16,-12-6 11-16,10-7-9 15,-17-5 11-15,17-5-12 16,-17 0 13-16,2-5-10 15,-18-3 9-15,8-10-11 16,-14 1 9-16,3-13-10 16,-10 0 10-16,0-1-9 15,-13 10 11-15,-6 3-9 16,-13 10 10-16,-5 2-9 16,-10 14 17-16,-7-2 4 0,-9 2 15 15,-10 7-4-15,-8-1 12 16,-21-6-15-16,-8 7-4 15,-18 4-16-15,-6-4 3 16,-32-2-35-16,4 1-14 16,-24-1-78-16,0-10-35 15,-40-14-373-15</inkml:trace>
  </inkml:traceGroup>
</inkml:ink>
</file>

<file path=ppt/ink/ink2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30:16.74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C61B6B1-E3E5-408B-8985-26D40146DBB3}" emma:medium="tactile" emma:mode="ink">
          <msink:context xmlns:msink="http://schemas.microsoft.com/ink/2010/main" type="inkDrawing" rotatedBoundingBox="454,5050 12705,5017 12709,6431 458,6465" hotPoints="14056,5993 6411,6513 -1215,5780 6428,5260" semanticType="enclosure" shapeName="Ellipse"/>
        </emma:interpretation>
      </emma:emma>
    </inkml:annotationXML>
    <inkml:trace contextRef="#ctx0" brushRef="#br0">11205 469 744 0,'-28'-5'301'0,"-6"5"17"0,-3 5-167 15,4-3-89-15,9-1-17 16,-5-4-21-16,0 2-8 16,-6-3-10-16,-8 6 4 15,4-4 0-15,-7 4 2 16,3 1 0-16,-8-8-1 15,1-1-8-15,-5-2-3 16,5 0-3-16,-15-7 1 16,5 2 0-16,-10 2 10 15,2 1 7-15,-13 4 14 16,11 1 0-16,-8 8 1 16,12 3-7-16,-11-2-8 15,6-6-13-15,-10 2-2 0,6-6-1 16,-17-3 0-16,6 5 1 15,-11-1 0-15,9-2 2 16,-6 4-2-16,10-4 0 16,-17 1-2-16,10 1 0 15,-16 2 0-15,2-4-1 16,-12-1 0-16,15 0 2 0,-18-5 0 16,13-1 1-1,-20 2 1-15,10-4 1 0,-11 0 1 16,13 4-2-16,-15-4-1 15,15 3-1-15,-16 0 0 16,14-3-3-16,-14-2 2 16,12-1-1-16,-17-6 3 15,14 6 0-15,-19-2 1 16,18 5 0-16,-26 4 2 16,19 14-1-16,-14 0 1 15,12 6 1-15,-15 5-1 16,23 3-1-16,-15-2 0 15,16 1 0-15,-17-4-1 16,18-4 0-16,-17-4 0 16,14-6 1-16,-18-10-1 15,17 2 1-15,-25-11-3 16,11 5 0-16,-25-4-3 0,14 8-3 16,-29-5-2-16,16 6 1 15,-22 3 0-15,24 4 7 16,-17 3 11-16,20 5 6 15,-18 7 9-15,28 3 0 16,-11 7-1-16,15 2-10 16,-12 1-3-16,22 1-8 15,-11 4-9-15,17-1-2 0,-17 3-6 16,24 2 0-16,-19 4-1 16,19-5 7-16,-16 6 1 15,20-6 5-15,-18 3-2 16,16-7 1-16,-8 12-2 15,16-6 1-15,6 1 0 16,20-7 5-16,8 4-1 16,17-8 4-16,-1 8-2 15,15-4-2-15,5 12-1 16,11-2 1-16,5 14-2 16,10-4-1-16,5 19-17 15,7 1-9-15,8 4-10 16,7-6-3-16,8-2-1 15,4-17 17-15,10-6 6 0,1-15 10 16,9-4 4 0,1-7 3-16,10-1 2 15,-1-5 3-15,14 0 0 0,-2-3 0 16,16-3 0-16,-3-2 1 16,12 2-2-16,-7-1 0 15,14 2 0-15,-11 2-1 16,13 5 1-16,-8 0-1 15,13 1 0-15,-10-4 1 16,13 1-1-16,-10-7 0 0,12-4 0 16,-13-5 1-16,14-5 0 15,-9-5 2-15,17-3 0 16,-11 2 1-16,13-2 1 16,-13 8-2-16,15-4 0 15,-14 6-1-15,22 1 0 16,-15-1-1-16,18 1 0 15,-14 4-1-15,19 2 0 16,-15 0 0-16,16 2 0 16,-15 0 0-16,14-6 1 15,-22 0-1-15,19 0 1 16,-17 3-1-16,14 0 0 16,-17-1 0-16,15 3 0 15,-22-1 5-15,20 8 5 16,-16 2 3-16,17 12 1 0,-18 0 3 15,21 4-6-15,-14-4-5 16,18 0-2-16,-14-3-2 16,21-1-1-16,-18-4 0 15,17-2-1-15,-15-3 0 16,17-7 0-16,-22-2 0 16,21-5 1-16,-23 0-1 15,18-3 1-15,-22 4-1 0,16 0 1 16,-20 5-1-16,17 1 0 15,-17 4 0-15,15 1 0 16,-15 2 0-16,13 0 0 16,-21-2 2-16,20 4-2 15,-10-7 1-15,9 0-1 16,-11-5-1-16,16-2 1 16,-22 1-1-16,9 2 2 15,-13 1-1-15,3 8 0 16,-17 3 1-16,11 4-1 15,-18-1 0-15,12 7 0 16,-9-5 1-16,20 0-1 16,-12-2 0-16,14-6 0 15,-12-5 1-15,9-3-1 16,-13-2 1-16,10-7-1 16,-9 4 0-16,10-5 0 15,-14 9 0-15,9-1 0 0,-15 3 0 16,8 5 0-16,-13 5 0 15,9-1 0-15,-9 1 0 16,13-2 0-16,-9 1 1 16,4-5-1-16,-9-4 0 15,6-3 0-15,-12-3 0 0,8-5 1 16,-8-3-1 0,8-4-1-16,-12-1 1 0,4-1 1 15,-12 0 0-15,0 1-1 16,-12 2 2-16,4 3-1 15,-9-1 0-15,11 0-1 16,-7-1 1-16,1-2-1 16,-4-1-2-16,-3-3 0 15,-12 1 0-15,-3-3-1 16,-7 4 1-16,-8 2 4 16,-6 4 2-16,-10-4 12 15,-5 6 3-15,-11-6 1 16,-6-4-2-16,-7-2-4 15,0 0-10-15,-9-5-3 16,4 2-3-16,-6-5 4 16,-1 3 2-16,-9-6 10 15,-2 8 4-15,-17-5 7 0,1 13-1 16,-20 3 5-16,6 5-10 16,-8 5-4-16,11 8-6 15,-20-7-9-15,11 4-20 16,-26 6-46-16,-8-1-342 15,-48-31 84-15</inkml:trace>
  </inkml:traceGroup>
</inkml:ink>
</file>

<file path=ppt/ink/ink2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30:30.73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B7AF25B-26B7-4549-A5AF-522C594EC897}" emma:medium="tactile" emma:mode="ink">
          <msink:context xmlns:msink="http://schemas.microsoft.com/ink/2010/main" type="inkDrawing" rotatedBoundingBox="799,7014 16027,6984 16030,8198 801,8229" hotPoints="15813,6766 15866,7737 1083,8550 1029,7579" semanticType="enclosure" shapeName="Rectangle"/>
        </emma:interpretation>
      </emma:emma>
    </inkml:annotationXML>
    <inkml:trace contextRef="#ctx0" brushRef="#br0">326 125 656 0,'-13'-4'269'0,"-2"8"13"16,2 9-151-16,0 2-69 15,2 8-20-15,4-1-18 0,4 9-6 16,1 0-11-16,2 8-2 15,4-3-4-15,-1 9 0 16,-3-6-2-16,1 15 0 16,-4-9 1-16,-3 18 0 15,-4-4 1-15,-1 18 4 16,-1-10 4-16,3 12 9 16,4-15 3-16,3-6 3 15,5-19-4-15,9-5-2 16,2-13-10-16,6-5-6 15,2-4-1-15,6-9 0 16,-4-6-1-16,6-7 3 16,-6 4 2-16,2-1-1 15,-7 4 0-15,-1 0 0 16,-3 6-2-16,-1 0 0 0,-4 0-1 16,8 2 0-1,1-5 1 16,-9 0-1-31,0 2 0 0,34-4 0 0,1-1 1 16,5 0-1-16,-3 1 0 16,-14 13 0-16,-1-1 0 15,9 3 0-15,-1-2 0 16,15-1 0-16,-4-7 0 0,14-3 0 16,-5-1-2-16,11-6 0 15,-8-6 1-15,9 0 0 16,-14 4 1-16,9 1 0 15,-6 3 1-15,7 1-1 16,-4 6-1-16,12-4 1 16,-6 9-1-16,9-4 0 15,-8 4 0-15,9-1 1 16,-7 2-1-16,13-14 0 16,-7 3-1-16,19-12-2 15,-8 0 0-15,9-6 2 16,-13 3 0-16,13 1 1 15,-16 12 2-15,6 6-1 16,-9 11 0-16,10 15 0 16,-12-1-1-16,10 3 2 15,-12-8-1-15,15 4 0 0,-8-9 0 16,8-1 0-16,-7-11-1 16,12-2-1-16,-14-2 1 15,8-13 0-15,-17 2 0 16,4 6 0-16,-12 0 1 15,-3-1-1-15,-10 12 1 16,3 1 0-16,-8-3 0 16,5 9 0-16,-2-1 1 15,9-6-1-15,-1-1 0 0,10 2-1 16,-6-7 0-16,9-5 0 16,-8-5-1-16,10 0 1 15,-9-3 0-15,7-3 1 16,-9 8-1-16,7 5 1 15,-10 3 0-15,12 8 0 16,-9 2 0-16,4-1 0 16,-3-5 0-16,12 7 0 15,-12-10 0-15,20-1 0 16,-5 0-1-16,14 0 1 16,-9-3 0-16,14-3-1 15,-12-2 2-15,7 8-2 16,-14-5 0-16,10 2 2 15,-14 11-2-15,14 0 0 0,-18-5 0 16,12 3 1-16,-10-6-2 16,10-1 2-16,-14-2-1 15,15-2 1-15,-15 0-1 16,12 2 1-16,-9-2-1 16,7 0 1-16,-15 5-1 15,10-5-1-15,-11-1 1 16,6 1 0-16,-11 1 0 15,11-4 0-15,-8 2 1 16,10-2 0-16,-10 1 1 0,9-4 0 16,-5 3 1-16,1 3 0 15,-7 7 0-15,12-1-1 16,-7-1 1-16,8 2-1 16,1-2-2-16,9-7 1 15,-8-2-1-15,9 2 0 16,-10-3 0-16,11 1 0 15,-15-1 0-15,8-5 1 16,-10 6-1-16,12-3 0 16,-10-4 1-16,15 6-1 15,-11 1 0-15,5-1 0 16,-7 3 0-16,8 2 0 16,-10 2 1-16,10-2-1 0,-3 2 0 15,12 0 0 1,-7-2 1-16,12 0-2 0,-16 2 1 15,12 3 0-15,-15 0 0 16,8 1 1-16,-11 1-1 16,16 1 0-16,-12-1 0 15,12-2 0-15,-13 2 0 16,7 2 0-16,-12 0 0 16,3 4 0-16,-9 3 0 15,4 5-1-15,-6 2 1 0,7 3-1 16,-10 2 1-16,12 0 0 15,-5-7 1-15,4 0 0 16,-8-3 0-16,6-6 0 16,-11 1 1-16,5 3-3 15,-6-3 2-15,4-1-1 16,-6 2 0-16,8-2 0 16,-5-5 0-16,10 1 0 15,-8 0 0-15,5-1 0 16,-7 1 0-16,6 2 1 15,-7-4-1-15,8 4 0 16,-2-3 0-16,11-1 0 16,-6 1-1-16,13-2 1 15,-5-3 0-15,5 4 0 16,-9-1 1-16,8-3-1 0,-14 0 1 16,10 0-1-16,-7 0 0 15,6-2 0-15,-9 3 0 16,8 2 0-16,-7 2 0 15,-4-6 0-15,-9 4 1 16,11 0-1-16,-10-1 0 16,6-1 0-16,1-1 1 15,4-2-2-15,-11 0 2 16,10 2-1-16,-9 0 0 0,7-2-1 16,-6 0 1-16,6-3-1 15,-13 0 2-15,3 1-2 16,-6 4 1-16,3-7 1 15,-8 7-1-15,6-8 1 16,-6-2 0-16,5-4-1 16,-8 9 0-16,6-1 1 15,-7 5-1-15,4 0 0 16,-6 2 0-16,-2-3 1 16,-5 5-1-16,-5-5 1 15,-5 4-1-15,0 1 0 16,-1 3 0-16,-4-2 1 15,-1 1 0-15,4 1-1 16,-2 1 0-16,6 0 1 16,-4 1 0-16,14 8 0 15,-2-3 1-15,11 9 0 16,-3-4-1-16,8 0 1 0,-8-1-1 16,-1-1-1-16,-11-8 2 15,-4-2 0-15,-8 2-1 16,-5-10 1-16,-7 4 8 15,-6 1 6-15,-2-8 4 16,-6-5 10-16,2 5 3 0,-3-9-7 16,8 4-7-1,-3 2-4-15,7 0-8 0,-1 1-4 16,4 7-2-16,-3-2 1 16,5 0-1-16,-3-2-1 15,0 4 0-15,-4-7 0 16,1-1-3-16,-7-4 0 15,5 3-1-15,-7-14 1 16,4 3 1-16,1-8 3 16,2 5 1-16,-5-3 1 15,7 1-2-15,-4-1 0 16,2 2 0-16,-2-4-5 16,5 2-1-16,-1-7-1 15,6 2 1-15,3-7-2 16,7 7 4-16,4-11 3 15,-1 4 2-15,3-3 1 16,-4 5 1-16,-2-3-1 0,-4 11-2 16,1 4-1-16,-6 9 1 15,-6 2 0-15,-1 6 0 16,-6 0 0-16,-1 2 2 16,-4-1-1-16,7 0 2 15,-3 3 3-15,6 3 1 16,-2-4 1-16,1 2-1 15,1-3-2-15,4-1-2 0,-4 0-3 16,7 1 1-16,2 3 0 16,-5 2 0-16,-4 0-1 15,4 0-2-15,-7-1-4 16,-3 0-1-16,-1 2 1 16,-6-5 3-16,-4 3 1 15,-2-1 6-15,-5-2 2 16,-5-1-4-16,1 2-1 15,-4-1-3-15,-7 2 0 16,6 2-1-16,-10 1 1 16,1 2-1-16,-6 2 5 15,5 0 0-15,-4 1-1 16,5 2-1-16,-7 0 0 16,2 0-1-16,-11 1 1 15,0-1 0-15,-9-3 0 0,9 1 0 16,-10-2 1-16,9-1 0 15,-4 0-2-15,8-1 1 16,-17-2-1-16,7 1-1 16,-10 0 1-16,1-1 1 15,-12 3-1-15,14 2 0 16,-9-1 1-16,12 3-2 16,-12-1 1-16,10 2 0 15,-12-2-2-15,10 0 0 16,-11 0-2-16,10-1 0 0,-8 0-1 15,14-2 2-15,-19 1 1 16,10-1 1-16,-13 2 1 16,6 3 1-16,-15 3-2 15,17-2 0-15,-11 2 0 16,10-1 1-16,-12-1 0 16,11-2 0-16,-12-1 1 15,10-2 0-15,-7-2-1 16,17-2 0-16,-11-4 0 15,8 2 1-15,-10-1-1 16,10-2 1-16,-13 3-1 16,12 2 0-16,-6 1 0 15,12 5-1-15,-19-1 1 16,9 1-1-16,-13 0 2 0,3 2-1 16,-11-3 0-16,17 4 0 15,-12 1 0-15,9-1 0 16,-14-1 1-16,12 2-1 15,-20-4 0-15,13-2 1 16,-12 1 0-16,11 0-1 16,-17-1 1-16,13 1 1 15,-16 4-2-15,14 1 0 0,-11 4 1 16,13-1-1-16,-11 6 0 16,14-4 1-16,-17-1-1 15,21-1-1-15,-17-2 1 16,13-2 0-16,-17-1-1 15,9-2 2-15,-19 1-1 16,17-1 0-16,-25-5 0 16,17 4 1-16,-17-2 0 15,19 1-1-15,-18 1 0 16,19 0 0-16,-19-1 0 16,21-1 0-16,-21-3 1 15,25 0 0-15,-13-2-1 16,17-5 0-16,-16-1 1 15,17-4-1-15,-12-4 0 16,18-1 0-16,-10-2 0 16,12 2 0-16,-14 4 0 0,7 8-1 15,-9 1 2 1,12 4-1-16,-11-2 0 0,13-1 0 16,-11-2 0-16,10-2 0 15,-5 0 0-15,19 2 0 16,-18-2 1-16,15-1-1 15,-12-2 0-15,13 0 2 16,-14-3-2-16,22 3 2 16,-11 0-2-16,14 2 1 0,-14-1-1 15,14 11 0-15,-17 1-1 16,11 4 1-16,-8 8 0 16,12-1-1-16,-16 1 1 15,16-4 0-15,-9 1 0 16,9 1 0-16,-12 1 1 15,11 1-1-15,-11 1 0 16,12 1 1-16,-20 1-2 16,12 0 1-16,-16-2 1 15,7 0-1-15,-8-2 2 16,14 2 2-16,-20 0 4 16,14 0 2-16,-9 1 4 15,6 1-3-15,0-4-2 16,29-3-3-16,10 2 405 15,-13-13-822-15</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8:27.5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F5D0C0-9C68-4C3B-8F5F-0FA26B9B2F11}" emma:medium="tactile" emma:mode="ink">
          <msink:context xmlns:msink="http://schemas.microsoft.com/ink/2010/main" type="inkDrawing" rotatedBoundingBox="695,13450 24314,14399 24154,18382 535,17433" hotPoints="23056,15553 23025,17402 1565,17042 1596,15193" semanticType="enclosure" shapeName="Rectangle">
            <msink:destinationLink direction="from" ref="{FF429CD2-2828-4153-A687-DA38C04A2048}"/>
          </msink:context>
        </emma:interpretation>
      </emma:emma>
    </inkml:annotationXML>
    <inkml:trace contextRef="#ctx0" brushRef="#br0">379 272 1192 0,'-55'1'245'0,"-4"14"111"15,17 11-360-15,-1 23-21 16,8 12-1-16,-3 23 1 16,5 6 6-16,-1 28 5 15,13-6 15-15,8 21 0 16,11-5-1-16,15 25-2 16,13-16 3-16,16 21 1 15,14-19-1-15,26 4 0 16,11-33-1-16,15-9-4 15,3-36-4-15,15-25-3 16,-12-28-2-16,19-29-1 16,-8-26 6-16,4-56 6 15,-17-29 5-15,0-51 5 16,-29-20 3-16,-8-45-1 16,-23 25-4-16,-22-19 2 15,-22 35 2-15,-22 10 27 16,-15 54 21-16,-20 15 62 0,-9 56 19 15,-22 26 4-15,-3 34-32 16,-38 32-20-16,-6 20-63 16,-22 24-20-16,13 0-21 15,-5 10-87-15,34-14-49 16,-7-17-333-16,25-28 2 16</inkml:trace>
    <inkml:trace contextRef="#ctx0" brushRef="#br0" timeOffset="87726.9119">1923 1720 525 0,'-16'-3'150'16,"-2"-2"31"-16,2 5-151 16,1 0-14-16,2 0-15 15,-3 3-4-15,5 2-8 0,-6 5-36 16,3 0-21-16,-4 11-28 16,2 1 1-16,-8 4 12 15,7 0 35-15,-9-3 16 16,5-8 19-16,-6-2 4 15,1-5 5-15,-7 0 60 16,2-3 41-16,-6 3 80 16,0-3 21-16,-4-4 21 15,7 1 90 17,16-1-173-32,2 1-106 0,-54 5-8 15,2-6-14-15,-3-1-9 16,1 0-5-16,25-5-2 0,-4 0 1 15,-6 5 2-15,3 2 4 16,-6 3 2-16,6 0 1 16,-7 5 2-16,9-6 2 15,-2 9 0-15,2 2-1 16,-8 0 2-16,9-1 0 16,-8 9 3-16,2 0-1 15,0 3 0-15,6 0-3 16,-6 6-2-16,6-3-5 0,-6 4-4 15,7 1-4-15,-4 6 5 16,9-4 2-16,-5 4 4 16,6-4 5-16,1 3 8 15,7-5-2-15,-2 7 0 16,12-6-4-16,5 12-1 16,7-8-6-16,4 8-1 15,5 0-2-15,4 7-1 16,6-5-3-16,3 4-1 15,-1-4-2-15,8-7 1 16,-4-6 0-16,4-4 1 16,1-4 1-16,11-1 4 15,-4-1-1-15,7 5 2 16,-3 0 0-16,14 6 3 16,-8-3-3-16,14 8 2 15,1-8-2-15,14-1-1 16,-8-6-1-16,21 4 1 15,-8-11-1-15,16 2 0 0,-11-7 0 16,15-5 1-16,-12-5 0 16,9-1 2-16,-9-4 0 15,18 5 1-15,-11 5 0 16,10 5 3-16,-6 1 1 16,14 7 9-16,-11 4 3 0,17 1 8 15,-2-1-4-15,14 2-2 16,-8-1-9-16,22-4-2 15,-12-6-8-15,24-2 0 16,-15-4-1-16,20-1 1 16,-20-1-1-16,19 3 1 15,-19 1-1-15,13 6 0 16,-15-2 0-16,13 4 1 16,-12-4-1-16,14 2 0 15,-11-4 0-15,15 0 0 16,-13-3-1-16,17 3 1 15,-11-3 1-15,21 4-1 16,-16-6 0-16,21 7 0 16,-14 0-1-16,12-2 1 15,-14 0 0-15,21 7 1 16,-19-7 0-16,18 2-1 16,-18 3 0-16,17-6 1 0,-19-3-2 15,21 0 0-15,-19-11 1 16,20-2 1-16,-16-2-2 15,19-4 1-15,-19 5 0 16,20-1 1-16,-20 6-2 16,17 2 1-16,-17 0 0 15,20-3 1-15,-17 4-1 0,22-6 0 16,-15-3-1-16,21-3 2 16,-16-6-2-16,19-6 1 15,-17 2-1-15,24-3 2 16,-21 1 0-16,19-3 0 15,-19 1-1-15,21-2 1 16,-26 2-1-16,19-9-1 16,-26 6 2-16,32 4 0 15,-29 3-1-15,29-4 0 16,-21 10 1-16,32-4-1 16,-30-1-1-16,28 1 2 15,-21 1-1-15,21-7 1 16,-24 4-2-16,27-7 3 15,-24-1-3-15,21-7 1 16,-21 2 0-16,29-7 2 16,-29 4-3-16,23-4 1 15,-22 7 1-15,27 0-2 0,-37 6 0 16,32 7 0-16,-26 6 1 16,17 8 1-16,-22 7-2 15,24 5 3-15,-26-4-1 16,20 3-2-16,-20-6 1 15,25-5 1-15,-24-3-1 16,16-3 0-16,-19 0 0 16,24-3 1-16,-35 4-2 0,19 7 1 15,-20 5 0-15,17 7 1 16,-22 0-1-16,14 1 1 16,-20-1-1-16,22-2 1 15,-25-6-1-15,17 1 0 16,-15 0 0-16,23-2 0 15,-21 1 0-15,11 4-1 16,-16 1 1-16,18 1 1 16,-25 3 0-16,16 0-2 15,-21-3 2-15,15 1 0 16,-24-1-2-16,16 0 2 16,-17-5-1-16,7-2 0 15,-21-5-1-15,14-1 1 16,-24-5 0-16,7-2 1 15,-11 2 0-15,6 0-1 0,-18 3 0 16,4 3 0-16,-15 9 0 16,8 3 0-16,-11 4 0 15,4 2 1-15,-1-3 0 16,5 2 0-16,-13-2-1 16,5-5-1-16,-15-3 1 15,-5-2-1-15,-16-3 1 16,2-5 0-16,-12 0 0 0,2-1 1 15,-3-7 0-15,6 2 0 16,-6-1 0-16,0-2 1 16,-1 1-1-16,3 0 1 15,-6 0 0-15,9-3 0 16,-6 3-3-16,8-4 1 16,-3 3 1-16,7-2-1 15,-6-2-1-15,9-3 1 16,-4 0 0-16,4-5 0 15,0 0-2-15,4 1 1 16,-6 3 1-16,6-4 0 16,-5 3 0-16,-5-6-2 15,-6 4 0-15,8-7-1 16,-7 1-1-16,1-5 2 16,-1-1 0-16,5-7 3 0,-5 5-1 15,-2-3 2-15,-4 7-2 16,-1 1 1-16,-6 4-1 15,-4 4-2-15,-6 5-2 16,-3 0-1-16,-5 2-1 16,-3-6 1-16,-5 4 3 15,-3-3-1-15,-4 1-1 16,-11-4-5-16,2 4-2 16,-7-8-1-16,1 7 2 0,-6-4 3 15,6 6 5-15,-13 2 3 16,6 4 1-16,-8-4 0 15,6 7 0-15,-8-3 0 16,5 2-1-16,-6-1-2 16,6-1-1-16,-8-2-7 15,4-1-5-15,-5-9-10 16,4-1-3-16,-10-10-2 16,13-2 6-16,-16-7 4 15,2 7 10-15,-8 1 8 16,1 9 5-16,-22 10 7 15,7 13 1-15,-12 4 5 16,1 6-3-16,-19 4 1 16,10-4-5-16,-20-2-1 15,10-3-7-15,-17-2 1 16,11-5-3-16,-22-1-1 0,10 1 0 16,-23-6 1-16,7 4-1 15,-25 0 2-15,14-1 4 16,-22 1 12-16,13 6 8 15,-25-1 19-15,22 12 4 16,-16-2 3-16,16 7-9 16,-28 3-8-16,28-3-23 0,-22-2-15 15,12 2-14-15,-29-9-13 16,31-4-5-16,-36 1 2 16,15 1 10-16,-22-1 8 15,17 4 12-15,-41 4 5 16,36 4 1-16,-37 3 1 15,21 3-2-15,-21 2-1 16,29-5 0-16,-39-5 1 16,37-8-1-16,-33-2 2 15,23 1 0-15,-31-11 2 16,28 0 1-16,-29-11-1 16,31-2-2-16,-39-12-4 15,36 5-3-15,-34-2 0 16,26 4 1-16,-31 8 8 15,37 10 6-15,-29 8 2 16,31 8-1-16,-36 8 1 16,37-6-8-16,-35 7-3 0,24-5-2 15,-24-4-1 1,34-6 1-16,-27 2 1 0,34-8-1 16,-35-8-3-16,39-1-3 15,-26-12-1-15,12 2-3 16,-18-9 2-16,29 8 3 15,-38 4 8-15,35 6 3 16,-25 7 7-16,25 6 3 0,-20 5 1 16,31 5-4-1,-29 0-1-15,39-5-7 0,-26 3 0 16,29-6-2-16,-23-4 0 16,26-1-1-16,-27 5 3 15,40-7-2-15,-29 4 1 16,26 2 0-16,-16 3-2 15,24 1-3-15,-32 6 0 16,28 4-1-16,-13 0 0 16,17 4 2-16,-21 3 10 15,32-3 5-15,-12 4 10 16,19 1 3-16,-10 3 0 16,24-5-8-16,-1 3-9 15,25-2-17-15,0-4-18 16,34-4-17-16,7 0-33 15,25-2 486-15,11-3-812 16,21-2 415-16</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6:52.9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2D7C81-077E-42E6-BCB2-75AFF67FC5FA}" emma:medium="tactile" emma:mode="ink">
          <msink:context xmlns:msink="http://schemas.microsoft.com/ink/2010/main" type="inkDrawing" rotatedBoundingBox="18141,12351 22971,12578 22966,12682 18136,12455" shapeName="Other"/>
        </emma:interpretation>
      </emma:emma>
    </inkml:annotationXML>
    <inkml:trace contextRef="#ctx0" brushRef="#br0">17 23 875 0,'-6'-8'296'15,"-2"3"39"-15,4 3-236 16,9-1-52-16,5 0-28 16,9 1-11-16,4 2-7 0,6 2-1 15,-8 2 0-15,14 6-1 16,-8-2 2-16,4 2-2 16,5-2 3-16,11 2 0 15,-8-4 0-15,9 2-1 16,-2 1 0-16,4-1 0 15,-5 0 0-15,14 0 1 16,-4 2 0-16,13-1 1 16,-10 1 1-16,23-2-3 15,-6 0 0-15,21-6-1 16,-4-2 0-16,25-3-2 16,-18-4 5-16,11-1-3 15,-12 5 2-15,10 0 0 0,-10 6-1 16,23 2-2-16,-7 0 3 15,20 1-3-15,-5-4 1 16,13-1 1-16,-17-1-1 16,13 5-1-16,-15-3 3 15,10 1-2-15,-14 2 0 16,15-2 0-16,-10-3 2 16,9 8-4-16,-12 0 2 15,11 5 1-15,-17-1-1 0,16 1-1 16,-16 0 4-16,4 0-4 15,-20-4 1-15,4 1 1 16,-21-2-1-16,2-3 0 16,-11-3 0-16,0-2 0 15,-18-2 1-15,-5-1-2 16,-19-4 1-16,-3 4 0 16,-15 0 1-16,-7 1-1 15,-3 1 2-15,-1 1-8 16,-5-4-6-16,-13 11-332 15,-7-4 101-15</inkml:trace>
  </inkml:traceGroup>
</inkml:ink>
</file>

<file path=ppt/ink/ink3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8:31:35.53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9829F2E-0822-418D-A2D1-46231C6158F9}" emma:medium="tactile" emma:mode="ink">
          <msink:context xmlns:msink="http://schemas.microsoft.com/ink/2010/main" type="inkDrawing" rotatedBoundingBox="2180,11573 20401,11425 20412,12796 2191,12943" hotPoints="20232,11734 20230,12757 2453,12723 2455,11701" semanticType="enclosure" shapeName="Rectangle"/>
        </emma:interpretation>
      </emma:emma>
    </inkml:annotationXML>
    <inkml:trace contextRef="#ctx0" brushRef="#br0">381 156 449 0,'-21'20'176'0,"-2"2"23"0,4 3-113 16,0 5-13-16,2-2-17 15,3 9-6-15,4 2-9 16,2 15-12-16,1 2-8 15,7 14-12-15,-1-7 0 0,1 9-9 16,1-9 8-16,-1 4-6 16,0-14 6-16,2 12-7 15,0-18 7-15,-2 7-9 16,3-6 7-16,0 3-7 16,0-14 7-16,4 7 7 15,1-20 12-15,2 0 0 16,1-11 11-16,4 0-4 15,1-6-5-15,7-1-1 16,-1-7 7-16,11-3-6 16,1-4 4-16,11-2-10 15,-6 2-1 17,-19 5-15-32,-1 0 2 0,69-8-11 15,-4-1 8-15,7-1-8 16,-4 0 8-16,-22 8-9 0,-8 0 10 15,8 2-9-15,-7 2 9 16,2 1-2-16,-9 0 10 16,5-2-6-16,-7 8 9 15,5-1-10-15,-6 0 3 16,11 0-10-16,-3 2 7 16,8-3-10-16,-4 5 9 15,11 2-9-15,-9 0 9 0,7 5-8 16,-9 2 10-16,7 0-10 15,-10 2 9-15,12-9-9 16,-7-3 8-16,13-5-9 16,-9-3 10-16,15-9-10 15,-9 4 10-15,1-5-10 16,-5-5 9-16,11 1-9 16,-12 1 9-16,14-2-9 15,2 7 9-15,7-2-10 16,-5-1 9-16,7 5-8 15,-14 2 9-15,13 4-9 16,-13 7 8-16,16 3-8 16,-3-1 8-16,19 1-9 15,-10-7 10-15,19-3-9 16,-17-1 9-16,16-1-9 0,-14 0 8 16,13 2-9-16,-16 0 10 15,14 0-10-15,-20-4 9 16,14-6-8-16,-16 0 8 15,20-5-7-15,-11-6 7 16,13-3-7-16,-12-4 8 16,13-2-9-16,-13 4 7 15,18 3-7-15,-10 8 8 0,12 4-9 16,-13 6 10 0,7 5-9-16,-12 0 8 0,20 2-9 15,-8 1 10-15,8-3-9 16,-12 2 0-16,6-2 0 15,-22-2 8-15,10 7-8 16,-8 1 9-16,3 7-1 16,-12 4 1-16,8 2-9 15,-12-4 9-15,7 4-10 16,-1-4 10-16,15-2-10 16,-14-2 10-16,16-1-10 15,-14-2 10-15,14 2-9 16,-17 1 8-16,22 5-8 15,-15-1 9-15,9 4-10 16,-10-1 11-16,12 5-11 16,-17-12 10-16,12 0-10 15,-3-1 10-15,10 0-10 0,-13-12 10 16,10 6-9-16,-14-3 9 16,14-1-10-16,-10 2 10 15,16-1-11-15,-11-1 11 16,14 5-11-16,-14-6 10 15,15-6-8-15,-12 6 9 16,16 2-10-16,-18-2 11 0,17-1-11 16,-17 5 10-1,14 0-10-15,-15-7 11 0,19 7-12 16,-19 5 11-16,11-5-10 16,-18-3 10-16,10 7-10 15,-11-9 9-15,17-4-9 16,-9 4 11-16,13-1-10 15,-10-5 9-15,11-2-9 16,-10 2 8-16,15-7-9 16,-13-1 10-16,12 1-10 15,-17 1 10-15,12-4-10 16,-18 3 10-16,21 1-11 16,-18-1 12-16,12 4-11 15,-15 3 10-15,9-2-9 16,-14 5 8-16,21 0-8 15,-12 0 9-15,10-3-10 0,-6 3 11 16,8-3-11-16,-17 0 10 16,19-3-10-16,-9 1 11 15,2-1-12-15,-14 1 12 16,8 7-11-16,-20 4 10 16,2 6-9-16,-6 3 7 15,9 3-8-15,-11-2 11 16,11-1-11-16,-13-2 9 15,9 1-7-15,-14-2 8 0,7-1-10 16,-13 1 10-16,9-1-9 16,-14-2 8-16,7-1-8 15,-10-2 9-15,-1-2-8 16,-10-1 8-16,-1 1-8 16,-7-4 9-16,-6 2-11 15,0 3 15-15,4 0-7 16,-3 1 11-16,9 4-7 15,0 1 10-15,8 6-13 16,-3-1 4-16,13 2-9 16,-1 2 6-16,9-4-8 15,0-4 8-15,3-3-9 16,-9 1 9-16,3-6-9 16,-13 4 8-16,0-1-9 0,-10 1 9 15,3-3-8-15,-11 3 8 16,3 0-8-16,-9-1 8 15,4 1-8-15,-6-1 9 16,7 1-9-16,-7-6 9 16,6 4-8-16,-3-2 8 15,6-1-9-15,-6-4 10 16,3 2-10-16,-8 0 10 16,12-1-10-16,-5 1 8 15,6 4-8-15,2 2 8 0,7 0-9 16,-11-2 9-16,3 1-8 15,-9-2 8-15,-2 2-8 16,-6-2 9-16,-6 1-8 16,-7 0 9-16,-1 0 19 15,-7-2 25-15,-4-1-2 16,0-2 18-16,-5 0-2 16,1-3-16-16,3-3-26 15,2 1 1-15,2 0-18 16,4 0-1-16,0-1-14 15,4 0-1-15,4-2-23 16,0-5 2-16,9-6-5 16,-1-2-9-16,9-13-11 15,-4-3 18-15,5-12-6 16,1 1 5-16,-5-9 12 16,-7 10 22-16,-5 0-3 15,-9 13 14-15,-6 0-3 0,-3 13 14 16,2-5 1-16,-2 6 10 15,0-8-7-15,0 5 4 16,4-12-14-16,-1 8-1 16,5-11-16-16,4 3 5 15,-4-4-10-15,-3 7 9 16,-5-1-7-16,-6 8 13 0,-4 5-4 16,-3 4 15-16,-1 7 7 15,-1 2 12-15,3 9-6 16,0 0 6-16,1 4-15 15,5 1-5-15,1 0-13 16,3-6 2-16,1 6-12 16,1 0 6-16,-3-1-16 15,0-2 7-15,-3 4-10 16,-4-8 10-16,-6-3-7 16,0-4 16-16,-10 3-7 15,0-3 11-15,-5 6-7 16,1 3 12-16,-7 4-6 15,8 6 14-15,-7-1-3 16,0-6 11-16,-7-3-10 16,6 0 4-16,-10-5-13 15,3 3 3-15,-6 5-21 0,8 1 1 16,-15 1-16-16,9 1 5 16,-14-4-15-16,7 6 15 15,-6-4 3-15,2-6 20 16,-13-1-2-16,7 4 18 15,-14-11-5-15,1 7-2 16,-8 4-4-16,11 0 6 16,-9-4-10-16,13 1 9 0,-12-5 2 15,9 1 2-15,-13-4-5 16,7-2 7-16,-12 13-9 16,11 1 7-16,-8-4-12 15,13 7 5-15,-15 2-10 16,8-5 4-16,-17 1-7 15,6 8 10-15,-8-6-7 16,11 4 13-16,-17-6-7 16,14 0 9-16,-16 5-8 15,11 8 7-15,-11 3-8 16,24 8 6-16,-11-1-21 16,14-5 9-16,-14-2-15 15,6-4 6-15,-17 2-5 16,11-4 19-16,-10-5-8 15,8-2 16-15,-15-5-2 16,11-4 10-16,-17 4 1 16,11 4 12-16,-6 0-1 0,12-2 6 15,-11 6-7-15,12-3 0 16,-16 5-12-16,14 0-1 16,-1 2-11-16,9-5 4 15,-12-3-10-15,11 1 7 16,-20-5-11-16,8 7 6 15,-15-2-12-15,14 2 7 0,-22 2-5 16,11 1 10-16,-15-2-6 16,17 1 14-16,-23-2-5 15,15-4 6-15,-17 3-5 16,16-4 10-16,-18-4-9 16,22-1 8-16,-17-3-8 15,21-5 5-15,-15-3-10 16,15 3 6-16,-17 0-8 15,13 0 8-15,-16 2-9 16,12 4 10-16,-18-6-10 16,19 2 9-16,-17-4-8 15,14 9 8-15,-14-10-9 16,19 13 7-16,-20-10-18 16,18 0 0-16,-17-5-15 15,14 10 8-15,-27-7-7 0,19 12 19 16,-22 8 0-16,17 0 16 15,-30-2-8-15,21 13 9 16,-27 5-5-16,29 0 10 16,-32 2-7-16,28-2 8 15,-18 2-10-15,27-9 7 16,-26 1-11-16,21-2 7 16,-22 1-8-16,26-2 8 15,-24-7-9-15,16 4 8 0,-16-2-8 16,26-1 8-16,-25-2-13 15,20 2 5-15,-16 2-11 16,22 0 8-16,-19 4-9 16,14-1 14-16,-12 2-5 15,22-5 10-15,-11-3-6 16,20-2 9-16,-16-1-8 16,22-2 6-16,-15 5-5 15,15 0 6-15,-10 4-8 16,20 3 9-16,-8 2-8 15,17-1 5-15,-10 2-9 16,19-5 9-16,-5-4-11 16,12-1 10-16,-11-5-9 15,13-2 7-15,-11-7-6 16,11 0 11-16,-3 0-5 0,20 1 11 16,-6 3-7-1,12 5 6-15,-11 3-9 0,7 2 5 16,-7 5-10-16,9-2 9 15,-6 1-8-15,14 1 8 16,2-2-10-16,16-3 7 16,5-2-30-16,10-3-35 15,-26-6-309-15</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7:09.3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A65A2E-43A6-4B61-B3DA-0606C6A61031}" emma:medium="tactile" emma:mode="ink">
          <msink:context xmlns:msink="http://schemas.microsoft.com/ink/2010/main" type="inkDrawing" rotatedBoundingBox="7639,11757 14849,11528 14854,11683 7644,11912" shapeName="Other"/>
        </emma:interpretation>
      </emma:emma>
    </inkml:annotationXML>
    <inkml:trace contextRef="#ctx0" brushRef="#br0">-5 240 937 0,'-3'-2'239'0,"1"2"73"16,0 0-274-16,6 2-17 15,2 1-23-15,6-5-12 16,2-1-12-16,4-4-1 16,-2 1-2-16,2-5 7 15,-2 3 12-15,-1-2 13 16,-5 3 0-16,-1 2 12 16,-1 2 6-16,-3 2 1 15,2 1-5-15,1 3 2 16,0 0-9-16,5-1-7 0,3 3 1 15,4-1 1-15,2 0-2 16,6-1 1-16,-1 2-2 16,3-5-1-16,-4-2 0 15,0 1-1-15,-5-1 0 16,0 4 1-16,-10 1-2 16,2 3 0-16,2 2 2 15,-4 0 2-15,-3 1 0 0,12-3 2 16,-4-1-1-16,-2 0 1 15,4-4-2-15,2-1 1 16,-4 4-3-16,5-6 3 16,-2-1-2-16,6 3 1 15,-2 0-3-15,6 0 3 16,-2 1-4-16,6 4 3 16,-2 0-3-16,7 0 2 15,-3 0-3-15,7-4 3 16,-7 1-3-16,4-2 3 15,-9-3-2-15,-6-4 2 16,-5 6-2-16,2-2 2 16,-9-1-2-16,7 3 2 15,1 1-1-15,4-5 0 16,-5 2 1-16,7-2 1 0,-3 0 0 16,10-2 1-16,-9 4-1 15,12-3 1-15,-1 2-3 16,6-4 1-16,-2 3-2 15,5-1 2-15,-6-2-2 16,5 3 3-16,-13-2-3 16,6 4 3-16,-7-3-3 15,4 1 2-15,-2 2-1 16,1 1 1-16,-4-1 0 0,-4 3 0 16,-1 1 0-16,3-2 2 15,-2 1 3-15,8 1 2 16,-1 1 2-16,3 3 1 15,-1-2-2-15,2 2-1 16,-7-5-4-16,9 2 1 16,-4-6-3-16,9-2 2 15,-2-1-2-15,11-1 0 16,-3 3-1-16,6-3 0 16,-10 3-1-16,-2 1 1 15,0 2 0-15,-3-5-1 16,-7 4 1-16,11 2-1 15,-3 1 0-15,-1-4 0 16,-3 3 0-16,1 1 1 0,-6-2-2 16,3-1 3-1,-8 4-2-15,5 4 0 0,-7-3 3 16,5 3 5-16,-1 1-2 16,7-1 1-16,1-2 1 15,3 1-3-15,-5 0-4 16,5-2 0-16,-7 0 0 15,6-7 0-15,-3-2 1 16,11-4 0-16,-4-2-1 16,8-2 2-16,-1 4-2 0,13 0 1 15,-6 1-2-15,14 2 1 16,-3 1-2-16,1 9 1 16,-10-7 0-16,5 5 0 15,-12-6 0-15,4 2 1 16,-5-2 0-16,4 6-1 15,-4 2 1-15,7 1 0 16,-10-2-1-16,11 1 2 16,-6 0-2-16,2-4 0 15,-12 7 0-15,5-3-1 16,-7-2-1-16,2 0 2 16,-1 4 0-16,9-4 0 15,-3 5 1-15,7 3-1 16,-4 0 0-16,9-1 1 0,-6-1-1 15,5 1 1 1,-6 1-1-16,2-1-1 0,-12 1 1 16,2-3-1-16,-4 1 2 15,6-3-1-15,-1 1 0 16,12-4 0-16,0 0 1 16,8-2-1-16,-4-1-1 15,11-2 2-15,-4 3-2 16,5-3 1-16,-10 0-1 0,5-3 2 15,-8 0-2-15,3-8 1 16,-3 3-1-16,7-2 2 16,-5 6-2-16,2 1 2 15,-4 3-1-15,4 0 1 16,-9 3-1-16,3 4 1 16,-11-4-1-16,4 4 0 15,-8-1 0-15,8-2-1 16,-9-7 2-16,8 6-1 15,-6-6 0-15,3 8 1 16,-8-2-1-16,1 7 0 16,-7-6-1-16,1 4 1 15,-11-6 1-15,-1 1 1 16,-4-3 4-16,2 7 5 16,-6 1 3-16,4-1 2 15,-5 1 2-15,0-2-3 16,-3-1-2-16,-5-1-2 0,-2 1 2 15,2 1 3-15,-4 3 3 16,-1-3-1-16,4-1 1 16,-6 2-4-16,0-4-6 15,4 1-6-15,0 1-2 16,1 0-44-16,0 6-3 16,-5 22-349-16,-15 9 75 0</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7:42.8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FAD0C3-EE5B-4C9A-84D9-9439681F138B}" emma:medium="tactile" emma:mode="ink">
          <msink:context xmlns:msink="http://schemas.microsoft.com/ink/2010/main" type="inkDrawing" rotatedBoundingBox="7032,13502 12331,13435 12332,13545 7033,13612" shapeName="Other"/>
        </emma:interpretation>
      </emma:emma>
    </inkml:annotationXML>
    <inkml:trace contextRef="#ctx0" brushRef="#br0">0 101 655 0,'-2'4'376'0,"-1"-3"-41"16,0-2-130-16,4 1-130 16,2-2-47-16,4 2-17 15,4-6-7-15,1 7-3 16,-1-4 2-16,-1 1-4 0,-4-1 4 16,-1 5 0-16,-3-2 7 15,-2 0 8-15,-2 0 6 16,0 1 7-16,1-1 2 15,1 0-2-15,0 0-9 16,5 4-7-16,0-9-6 16,4 5-4-16,3-3-2 15,7 4 0-15,-3-4 0 0,7 3 1 16,-5-3-1 0,8-1-2-16,-5-4 0 0,5 12-1 15,-2-1 0-15,4 3 1 16,-7-2-1-16,5 0 0 15,-2-7 0-15,2 2 1 16,0-1-1-16,2 0 0 16,-1 2 1-16,-1-1-1 15,-5 2 1-15,4-1-1 16,-3 4 1-16,1-1 0 16,3 2 0-16,6-7-2 15,-1 4 1-15,8-4-1 16,-3 2 1-16,6-3-1 15,-5 3 2-15,5 1-1 16,-3-5 0-16,5 5-1 16,-8 1 2-16,3-5-1 15,-5 7 1-15,1 3-2 0,-4-2 1 16,7 0 0-16,-4 4 0 16,8-5 0-16,-3 5 0 15,13-1 1-15,-4-4 0 16,16 2-2-16,-4-6 2 15,4-6-2-15,-5 1 1 16,7-3 0-16,-12 1 0 16,3-3-1-16,-5 7 2 0,3-5 0 15,-8 8-1 1,10-2 1-16,-4 4-1 0,15-2-1 16,-3 3 1-16,6 1 1 15,-9-8-1-15,9 6 0 16,-12 0 1-16,4-2 0 15,-6-2-2-15,9 5 0 16,-11 0 2-16,14-1-2 16,-6-5 1-16,13 6 0 15,-8-8 0-15,13 0 0 16,-9 2 0-16,12 3 0 16,-8-6 1-16,18 2 0 15,-8 0-1-15,18-8-1 16,-13 4 1-16,9-2 0 15,-12 4 0-15,11-4 0 0,-19 7 0 16,15-8-1 0,-9 4 1-16,7-3 0 0,-12 5 0 15,13 2 0-15,-16 2 1 16,12-1-1-16,-8 4 1 16,7-1-1-16,-15-2 0 15,3 4 0-15,-17 3 4 16,-2 1 8-16,-14-2 1 15,-4 1 6-15,-7 2 2 0,-7-3 5 16,-7-3-4-16,-4 1 9 16,-4-1-2-16,-6-4 9 15,-2 4-8-15,1-1 0 16,-4-4-9-16,-2 1-4 16,2 2-10-16,0-8-38 15,-3 7-25-15,-1 4-62 16,-2-3-332-16,-20 11 68 15</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7:44.8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845D71-7981-4CFA-81D0-F5A969C51CA9}" emma:medium="tactile" emma:mode="ink">
          <msink:context xmlns:msink="http://schemas.microsoft.com/ink/2010/main" type="inkDrawing" rotatedBoundingBox="6295,17171 11017,17013 11024,17235 6303,17393" shapeName="Other"/>
        </emma:interpretation>
      </emma:emma>
    </inkml:annotationXML>
    <inkml:trace contextRef="#ctx0" brushRef="#br0">16 276 1092 0,'-11'14'277'0,"3"-6"80"15,5-1-298-15,9-2-61 16,10-5-1-16,10 0-8 16,15-12-4-16,4-4-4 15,12-10 2-15,1-1 1 16,2-6 6-16,-6 9 7 15,4 1 3-15,-7 9-1 0,4 6 3 16,-2 4-3 0,7 9 3-16,-3 3-3 0,14 2 2 15,-2 0-1-15,12 1-1 16,-7-9 1-16,12-1 1 16,-14-2-1-16,10 2 5 15,-12-2 2-15,13 2 2 16,-12 1 0-16,17 0 3 15,-17-2-3-15,10 0 4 16,-5-2-2-16,12-5 1 16,-13-2-4-16,19-8 1 15,-5-4-3-15,15-3-4 16,-15-2-1-16,10 0 1 16,-15 5-2-16,9 8 1 15,-15 5 0-15,12 11-1 0,-5 9 0 16,9 4 0-16,-16 0 1 15,16 2-1-15,-12-4 0 16,11-1 1-16,-9-4-1 16,20-5 1-16,-15-4 0 15,10-3-1-15,-14-2 0 16,5 0 1-16,-17-3-2 16,5 3 3-16,-15 2-2 0,6 2 0 15,-11-1-1-15,7 5 2 16,-8 2-2-16,3 0 2 15,-10 1-1-15,-3 3 6 16,-11-1 0-16,-2-2 1 16,-7-3 2-16,4 4-1 15,-2-5-3-15,7 2 1 16,-2 0-28-16,8-4-350 16</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8:14.0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40EEBE5-36EC-4B31-A61A-11802C9A18B7}" emma:medium="tactile" emma:mode="ink">
          <msink:context xmlns:msink="http://schemas.microsoft.com/ink/2010/main" type="inkDrawing" rotatedBoundingBox="14856,11428 21003,14900 19108,18254 12961,14782" hotPoints="20205,16952 15896,16292 13418,12706 17727,13366" semanticType="enclosure" shapeName="Ellipse"/>
        </emma:interpretation>
      </emma:emma>
    </inkml:annotationXML>
    <inkml:trace contextRef="#ctx0" brushRef="#br0">1193 125 580 0,'-20'0'346'15,"6"-1"-29"-15,-6 2-93 16,-1 1-122-16,-2 4-26 15,-1-2-27-15,-2 10-10 16,3-2-16-16,-1-1-9 16,1-1-7-16,-2-1-5 15,0-9-1-15,-7 0-2 16,1 4 4-16,-6-8-3 16,-2 3 2-16,-2 2 5 15,5 4 8-15,1 7 11 16,4 4 1-16,-6 10 0 0,6 3-5 15,-8 12-10-15,3-1-15 16,-4 4-8-16,10-5 0 16,-7 1-1-16,6-9 4 15,-3 5 1-15,3-7 10 16,-4 2 3-16,4-2 6 16,-1 4 9-16,4-7 9 15,4 1 9-15,6-3-3 0,0 2-3 16,8-1-11-16,0 7-8 15,2 2-10-15,2 10-3 16,3-3 0-16,-5 7-2 16,1-6 2-16,1 5-1 15,-3-4 1-15,-4 8 0 16,7-3 1-16,-4 8-1 16,1-2 0-16,4 3 2 15,0-10 0-15,5 5 9 16,1-14 0-16,4 6 2 15,3-3-2-15,9 12-1 16,-3-2-7-16,6 17-3 16,-2-5-1-16,-2 15-1 15,-3-10-1-15,0 2-2 16,-2-17 2-16,0-4 0 16,1-17 1-16,4-2-1 15,0-11 3-15,4 4 1 0,2-2 2 16,9 0 2-16,2-3 4 15,14 3-4-15,5-2 1 16,12 4-2-16,-4-2-4 16,15 3-1-16,-5-4-1 15,11 3-2-15,-11-6-1 16,14-2-5-16,-8-5 2 16,4-2 0-16,-11-2 1 0,8-1 2 15,-14 0 5-15,8 3 0 16,-7 5 3-16,9 2-1 15,-7 4 0-15,18 9 1 16,-7 4 0-16,17 1-2 16,-7-3 0-16,19 1-1 15,-11-8-1-15,14-5 0 16,-13-2-1-16,9-5-2 16,-16-7 0-16,2-4 1 15,-13-4-1-15,5-4 0 16,-13-1 4-16,7 0 0 15,-7 3-1-15,8 6 2 16,-3-2 0-16,6 12 0 16,-10-2-1-16,12 2 0 15,-10-7 0-15,6 0-2 0,-3-7 0 16,12-5-3-16,-8-2-6 16,9-13-13-16,-10-5-2 15,4-15-2-15,-12-2 3 16,7-10 5-16,-15 5 17 15,6-1 1-15,-13 10 3 16,3-6-1-16,-14 9 2 0,1-4-4 16,-9 3 3-16,3-6-4 15,-4 9 1-15,1-13-1 16,-1 3-1-16,1-15-3 16,-9 4 2-16,1-17-1 15,0 5 0-15,-3-7 2 16,-5 13 3-16,-1-5 2 15,-12 18 2-15,-11 1 4 16,-7 16 3-16,-9 2-1 16,-6 7-3-16,-4-4-5 15,-3 5-6-15,-7-10-4 16,-2-2-2-16,-9-8 2 16,-2 2 4-16,-13-12-5 15,3 3 3-15,-9-9 0 16,5 8 3-16,-12-2-1 15,11 10 11-15,-9-1 8 16,9 12 5-16,-12-4-1 16,11 8 0-16,-12-8-4 0,11 3-9 15,-12-15-9-15,9 0-1 16,-4-16-3-16,9 5 2 16,-14-9-1-16,7 7 6 15,-12-3-1-15,1 12 2 16,-18-3 0-16,10 8 1 15,-20 2-3-15,2 11-1 0,-30 1-6 16,2 9-1 0,-36 19-5-16,-4 14-3 0,-51 24-44 15,-7 28-136-15,-91 43-210 16,9 4-17-16</inkml:trace>
    <inkml:trace contextRef="#ctx0" brushRef="#br0" timeOffset="12084.1801">15-2243 403 0,'-52'-13'232'0,"-8"0"32"15,2 4-77-15,-10-3-9 16,6 9-36-16,-3 0-18 16,5 4-52-16,-5 11-27 15,7 6-27-15,-10 9-11 0,10 12-5 16,-14 18-9-16,11 1 2 16,-9 10-8-1,7-1 1-15,-12 4-1 0,12-11 7 16,-9 3-2-16,11-7 10 15,-1 0-1-15,10-4 4 16,-5 12 0-16,7-3 6 16,-5 15-1-16,9 4 3 15,-2 25-5-15,9-2-1 0,3 21-6 16,14-4 0-16,2 15-2 16,12-18 3-16,6 9-4 15,9-15 4-15,3 7-3 16,4-17 4-16,7 7-3 15,4-14 4-15,10 15 2 16,1-10 8-16,6 18 7 16,-3-9 5-16,15 14 4 15,-3-12-2-15,18 9-6 16,2-15-8-16,23 9-5 16,0-14-6-16,20 5-1 15,-7-18-4-15,21 6-3 16,-13-24-1-16,18-3-13 15,-16-18 2-15,14-11-2 16,-17-23 4-16,15-13 1 16,-15-13 13-16,21-11 0 0,-12-4 5 15,18-11 0-15,-19 8 4 16,15-4-3-16,-15-3 2 16,8-12 1-16,-18 1-1 15,19-20-4-15,-21-4 0 16,10-25-9-16,-14 4-4 15,4-24-16-15,-25-1-4 16,-3-31-31-16,-23 4-58 0,-14-39-136 16,-22 8-27-16,-17-18 13 15,-12 30 104-15,-17-2 209 16,-3 37 174-16,-10 2 82 16,1 29 10-16,-25-6-52 15,-3 15-134-15,-27-7-28 16,-5 18-36-16,-25-14-13 15,3 9-23-15,-37-17-14 16,0 10-20-16,-39-24-39 16,1 11-27-16,-59-6-342 15,-2 13 75-15</inkml:trace>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8:57.7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33441A-69E4-4013-8165-2FE3A90B8E60}" emma:medium="tactile" emma:mode="ink">
          <msink:context xmlns:msink="http://schemas.microsoft.com/ink/2010/main" type="inkDrawing" rotatedBoundingBox="701,3449 25424,3478 25423,3975 700,3946" rotationAngle="2038346084" semanticType="enclosure"/>
        </emma:interpretation>
      </emma:emma>
    </inkml:annotationXML>
    <inkml:trace contextRef="#ctx0" brushRef="#br0">-3 180 1084 0,'3'-5'256'0,"-3"5"89"0,3-3-319 0,10-2-12 16,0 4-11-16,8 1-5 15,8-4 3-15,10 11-5 16,7 3 3-16,14 6-3 16,1 3 3-16,16 11-6 15,-3-6 3-15,24 0-5 16,-13-3 3-16,21-5-3 0,-9-6 8 16,15-5-2-1,-11-7 7-15,20-2-4 0,-7-3 3 16,17-3-2-16,-7 2 4 15,20 2-6-15,-8 1 4 16,23 0-3-16,-15 3 2 16,27 1-4-16,-16-1 4 0,24-1-3 15,-12-4 3-15,28-2-3 16,-22 1 3-16,28-7-2 16,-21-1 2-16,26-4-3 15,-26-2 2-15,23-1-1 16,-23 2 3-16,24 5 0 15,-22-1 4-15,27 4-2 16,-17-1 2-16,22 4-4 16,-29-6 0-16,39 9-3 15,-30 4 1-15,27 0-1 16,-20 3 1-16,39-2-1 16,-34-1 2-16,32-2-3 15,-25-3 2-15,29-2-2 16,-30 4 2-16,31-1 0 15,-30 4 0-15,27 14-2 16,-29-4 2-16,29 14-2 0,-29-3 1 16,34 11-1-16,-28-9 2 15,36 10-1-15,-34-2 1 16,29-4-2-16,-31-8 2 16,32 1-2-16,-37-8 3 15,36-7-3-15,-35 3 3 16,25 0-4-16,-29 6 3 15,26 2-2-15,-32 7 2 16,32 14-2-16,-27-7 3 16,24-1-5-16,-18 2 5 0,31-7-3 15,-36-10 2-15,46-4-2 16,-28-1 3-16,26-11-4 16,-26-4-1-16,33 0 4 15,-46 6 2-15,27 2-4 16,-30 5 3-16,24 8 1 15,-21-1-2-15,33-1-3 16,-28 0 3-16,36-4-2 16,-25 1 1-16,28 1-2 15,-33-8 2-15,28 1-2 16,-35-1 4-16,18-3-2 16,-33-2 2-16,32 5-4 15,-33-3 5-15,21 3-4 0,-26 2 3 16,25 1-3-1,-31 0 3-15,27 5-5 0,-27 2 4 16,31-7-2-16,-27 2 1 16,32-7 0-16,-26-4 2 15,29-9-5-15,-29-1 5 16,27-20-4-16,-32 12 2 16,21-10-2-16,-30 2 4 15,14-1 0-15,-33 19 4 16,12-11 0-16,-24 15 3 0,10 7-4 15,-20 3-2-15,22 7-2 16,-20-1 2-16,21-1-5 16,-19 0 3-16,9-5-2 15,-22-3 3-15,4-1-4 16,-31 1 3-16,4-2-2 16,-28 5 2-16,-4-6-2 15,-23 3 2-15,-6-2-2 16,-16 3 1-16,-6-3-8 15,-18 9-347-15</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49:08.3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4F78DA-0788-4AA8-AE4B-7A8FBB5E1594}" emma:medium="tactile" emma:mode="ink">
          <msink:context xmlns:msink="http://schemas.microsoft.com/ink/2010/main" type="inkDrawing" rotatedBoundingBox="1533,1734 4221,2298 3864,4001 1175,3436" hotPoints="4091,3047 2470,3603 1075,2608 2696,2052" semanticType="enclosure" shapeName="Ellipse"/>
        </emma:interpretation>
      </emma:emma>
    </inkml:annotationXML>
    <inkml:trace contextRef="#ctx0" brushRef="#br0">586 95 590 0,'-35'2'158'16,"-3"-13"64"-16,6 6-151 15,-5 1-1-15,6 1 0 16,-6 10-5-16,6 9-17 16,-7 0-17-16,8 12-11 15,-4 3-1-15,9-6-1 16,-4 3-3-16,6 0-2 0,4 1-4 16,3 0-6-16,-1-8-15 15,8 0 13-15,-8 8 14 16,0-3 13-16,0 16 13 15,-4 17 19-15,2 19-8 16,11 6-13-16,5 15-13 16,1-10-13-16,8 15-7 15,1-18-3-15,3-3-2 16,-1-15 0-16,11 3 0 16,-1-21 0-16,7 1-2 15,5-14 2-15,5 5-1 16,-4-14 0-16,9 4 1 15,-2-14 0-15,1 2 0 16,-1-12 0-16,5 8 1 16,-4-11 1-16,9 6 0 15,0 4 1-15,14 7 1 0,-5 1-1 16,15 8-1 0,-3-5 0-16,8-3-5 0,-10-9 2 15,13-9-2-15,-8-7 2 16,12-12-1-16,-11-6 3 15,7 1-1-15,-16-1 3 16,3-1-2-16,-13 12 1 0,2-1-2 16,-8 5 2-1,12 5-3-15,-4-2 0 0,11 2 1 16,2 4 0-16,14-6-2 16,-6-6 2-16,7-7-2 15,-11-1 0-15,1-18-3 16,-13 0 2-16,-1-10-2 15,-11 0 3-15,1-6-2 16,-11 8 5-16,-1-3-3 16,-10 9 3-16,1 5-3 15,-11 10 3-15,-3-5-3 16,-4 8 2-16,-4-8-3 16,-7-5 0-16,-7-11-4 15,-5 2 1-15,-9-15-1 16,-4-2 4-16,-10-7 6 15,0 8 10-15,-9-8 11 0,1 16 6 16,-6 2 0 0,2 9-5-16,-6-3-6 0,8 14-12 15,-7-5-7-15,7 11-1 16,-8-2 0-16,-2 7 0 16,-7-13-1-16,2 1-1 15,-14-9-7-15,7 4-2 16,-12-9-1-16,-1-3 2 15,-4-1 5-15,7 3 11 16,-12-5 12-16,10 8 12 0,-11 10 0 16,3 14-1-16,-11-1-3 15,16 11-10-15,-10 8-11 16,13 2-2-16,-10 2-28 16,12 12-25-16,-20 22-347 15,10-1 82-15</inkml:trace>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2:03.4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5E68D1-7FB9-4D2D-8B1E-BDA1D0CC84C3}" emma:medium="tactile" emma:mode="ink">
          <msink:context xmlns:msink="http://schemas.microsoft.com/ink/2010/main" type="inkDrawing" rotatedBoundingBox="3467,11101 10970,10979 11001,12871 3498,12992" hotPoints="11716,12014 7279,12910 2829,12081 7266,11185" semanticType="enclosure" shapeName="Ellipse"/>
        </emma:interpretation>
      </emma:emma>
    </inkml:annotationXML>
    <inkml:trace contextRef="#ctx0" brushRef="#br0">716 217 842 0,'-37'8'248'0,"-2"2"48"16,2 0-240-16,-1-2-42 15,4-1-55-15,-3 1-64 16,3-3-35-16,-7 4-14 16,6 1 8-16,-4 8 51 15,1-5 90-15,0 8 87 16,2 0 33-16,-5 10 26 16,6 0-14-16,-1 14-18 15,7-1-54-15,1 8-16 16,10-5-23-16,2 6-4 15,5-11-9-15,1 2 1 0,4-3-3 16,1 4 0-16,5-6-2 16,3 15 0-16,5-4-3 15,3 3 2-15,6-9-2 16,5 7 3-16,-1-8 0 16,9 3 3-16,-1-7-2 15,2 6 3-15,-4-6-1 16,7 3 4-16,-5-8 1 15,9 7 7-15,-1-6-3 16,12 0 4-16,1-6-6 0,16 3-1 16,-1-6-7-16,12 2 2 15,-4-7-4-15,6 2 4 16,-12-2-3-16,6 0 3 16,-9-2-3-16,6 2 2 15,-8-8-2-15,12 3 1 16,-9-6 0-16,10 3 2 15,-7-5 0-15,16 2 3 16,-7-8-3-16,13 6 7 16,-4-10 0-16,15 2 1 15,-18-2-2-15,17 2 2 16,-11-3-8-16,10-2 0 16,-13 7-1-16,23-2-1 15,-12 2-1-15,10-1 1 16,-8 7-1-16,12 2 2 15,-14-3-2-15,16 2 1 0,-2 1 0 16,15-4-1-16,-9-9-1 16,14 3 2-16,-9-9-2 15,16-3 2-15,-12-1-1 16,17 3 1-16,-16 1-2 16,11 9 3-16,-18 0-2 15,16 8 1-15,-14-3-1 0,17-4 1 16,-11-2-1-16,20 2-1 15,-17-7 0-15,18-1 0 16,-21-4-1-16,12-2 2 16,-20-6-1-16,10-6 1 15,-25 3-1-15,14 0 2 16,-19 0-2-16,12-1 4 16,-18 5-4-16,16-5 1 15,-14-1-1-15,3-5 0 16,-16-2-3-16,8-6 4 15,-15 0-2-15,3-7 4 16,-7 3-2-16,2-6 1 16,-10 2-2-16,-8-4 3 15,-9 10-3-15,-3-8 2 16,-15 10-2-16,-11-2 3 16,-2 6-1-16,-9-9 2 0,-4 11-1 15,-3-9 2-15,-1 3-1 16,-4-4-1-16,-3-1-2 15,-5-10 2-15,-4 0-2 16,-4-6 0-16,-3-1 1 16,-7 4 2-16,0 13-3 15,-9 0 4-15,2 17-1 16,-10 1 3-16,6 3-1 0,-12-2 4 16,5 5-3-16,-12-6 2 15,6 3-5-15,-9-5-4 16,3 2-11-16,-14-12-4 15,5 4-4-15,-14-4 5 16,0-1 1-16,-10-2 14 16,6 11 6-16,-13-3 13 15,6 14-2-15,-17 2 7 16,6 13-9-16,-18 7-1 16,12 7-10-16,-12-4-1 15,12 1-5-15,-11-4 5 16,16-5-5-16,-18-6 3 15,15-1-3-15,-13-2 0 16,12 0-4-16,-17 3 1 16,16 1-3-16,-19 3 2 15,19 4 1-15,-18 1 4 16,20 4-2-16,-17 3 6 0,17-4-4 16,-13 1 2-16,17-3-1 15,-20-5 1-15,12-2-4 16,-15-1 5-16,9 3-4 15,-18 4 3-15,18 3 0 16,-21 6 8-16,17 4-2 16,-17-1 7-16,16 4-2 0,-12 0 0 15,20-4-7-15,-15 5 2 16,20-1-8-16,-12-3 2 16,20-3-2-16,-16-1 0 15,16-8-9-15,-16-7-25 16,14-11-51-16,-18-9-263 15,8-6 46-15</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3:23.1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16C898-B177-48C1-9C95-58AC76293381}" emma:medium="tactile" emma:mode="ink">
          <msink:context xmlns:msink="http://schemas.microsoft.com/ink/2010/main" type="inkDrawing" rotatedBoundingBox="16589,2364 24769,2102 24804,3187 16623,3448" shapeName="Other"/>
        </emma:interpretation>
      </emma:emma>
    </inkml:annotationXML>
    <inkml:trace contextRef="#ctx0" brushRef="#br0">457 990 1057 0,'-8'6'349'0,"0"-3"45"16,3-1-275-16,8 0-88 16,4-2-16-16,1 0-14 0,0 0-1 15,0-2 0-15,2 5 2 16,-2-4-1-1,7 2 0-15,-7-4-1 0,0 1 2 16,-3-1-1-16,-2 3 1 16,-5-2 0-16,7 2 0 15,-6 4-2-15,5-4 0 16,1 3 0-16,10 3 1 16,-1 4-1-16,12-3 0 15,0-1 0-15,10 1-1 16,-5-7 0-16,6 0 1 15,-3 1 0-15,7-6 1 16,-6 2-1-16,4 0 0 16,-5 1-1-16,7 1 1 15,-9 4-1-15,9-3 1 16,-7 0 0-16,7-3 0 0,-7-1 0 16,5-2-2-16,-5-1 1 15,8 3 0-15,-5-1 0 16,5 0 2-16,-1-2 0 15,-1 4 1-15,-7 0 0 16,3 3-1-16,-6 0-1 16,3 3 1-16,-2 0-2 0,3 4 1 15,0 1 0-15,6 0 0 16,-2 2-1-16,7-2 0 16,-8-2 0-1,4-2 0-15,-5-1-1 0,-2 0 3 16,-7 0-1-16,6 2 1 15,-6 0-1-15,4-2 1 16,0 4-2-16,8 1 2 16,-4 0-2-16,19 0 1 15,-5 0-1-15,12-3 0 16,-4 2 0-16,10-9 1 16,-14-1-2-16,10-7 1 15,-9-1 0-15,9-2 1 16,-8 1-1-16,10 1 3 15,-8 5-3-15,8 1 1 16,-8 3 1-16,6 2-1 16,-3 5-1-16,3 3 2 0,-1 0-1 15,9-5 0-15,-1 4 0 16,11-7 0-16,-2-3 0 16,9-4 1-16,-13 1-2 15,2-6 1-15,-13-1-1 16,-3 5-1-16,-6 0 1 15,10 3 2-15,-6 2-1 0,4 3 2 16,0-5 0 0,5 3 0-16,-6 1-2 0,14-2 0 15,-6-2 0-15,13 5-1 16,-9-7-1-16,12 1 2 16,-11-4 0-16,14 2 1 15,-13-3 0-15,9 7 0 16,-12 3-2-16,6 2 1 15,-9 7-1-15,4-4 1 16,-4-1 1-16,6-3 0 16,-4 0 0-16,7-5 1 15,-4 8-2-15,6-4 0 16,-13-1-1-16,7-1 0 16,-10 3 0-16,3-3 2 15,-10-2-1-15,9 1 1 16,-7 4 0-16,5-12 0 0,-9-5-2 15,11 19 2-15,-10-2-2 16,4 0 0-16,-11 10-1 16,7 3 2-16,-6-17-1 15,9-7 2-15,-7 3 0 16,9 1 1-16,-10-2-2 16,1 2 1-16,-11 14 0 15,7-4-2-15,-8-5 1 16,6 4 0-16,-9 9-1 15,6-6 0-15,-6-15 1 16,0 23 0-16,-5-3-1 0,7-7 2 16,-1-1 0-16,7 17 0 15,-6-17-2-15,7 0 2 16,-8-4-1-16,-1 0 1 16,-9 1 0-16,0-2 0 15,-8 1-1-15,-3-1 0 16,-7 1 0-16,2 2 2 15,-3-2-2-15,5 2 2 16,4-3-1-16,9-8-1 16,4 9-2-16,7 4 1 15,2-25-1-15,4 28 2 16,-4-5-1-16,4-2 0 16,-6 1 1-16,-2 14-2 0,-11-26-3 15,-3 13 0-15,-15-10-3 16,0 2 4-16,-8 6 5 15,-3 1 17-15,-4-3 14 16,-1 0 18-16,-2-8 0 16,2-1-2-16,-3 2-16 15,5-2-11-15,1-3-21 16,-2 1-10-16,4 2-5 16,5-1-10-16,-4 1-4 0,-1 0 1 15,1 3 8-15,-6-8 4 16,1 0 5-16,-2-3-3 15,2-10 2-15,-2-13 0 16,2-1 1-16,-4-13 5 16,1 6 9-16,3-41 11 15,-1 25 2-15,3 8 2 16,5 16-2-16,0 1 0 16,0 49-16-16,5-11-6 15,-3-5-14-15,3 7-2 16,1 0-1-16,-1 0 4 15,-5 1 4-15,-1 5 13 16,-1-9 1-16,-8 3-3 16,-3-5-1-16,4-5 5 15,-3 4 5-15,-2-7 21 16,5 5 12-16,1 4 6 0,2 4-7 16,4 2-7-16,1 2-21 15,-1-1-12-15,0 7-10 16,4-7-6-16,-5-2-4 15,3 5-5-15,-4-3-5 16,6-6-11-16,-7 9-5 16,5-3-9-16,-5 0 5 15,-8-5 9-15,-4 2 19 0,-11-5 21 16,-8 0 25-16,-4 0 26 16,1 3 8-16,-8 1 8 15,8 4-4-15,-5 2-6 16,7 3-24-16,-7-5-9 15,7-7-14-15,-5 7-18 16,6 4-12-16,-6-4-8 16,6 6-1-16,-9 6 2 15,2-9 14-15,-12-2 9 16,3 3 7-16,-13-3 3 16,5-2-2-16,-9-7 3 15,5 11 0-15,-10 0 2 16,9-1-1-16,-3 3 0 15,6 6-1-15,-11-5-2 16,10 6-14-16,-13-4-27 16,3-2-11-16,-12-1-10 0,9-3-1 15,-11-9 6-15,14 2 27 16,-17 7 11-16,9-4 12 16,-8 4 5-16,5 3 9 15,-14-3 8-15,14-2 3 16,-8 3-1-16,12-8-5 15,-12 2-15-15,7-1-14 16,-14-4-17-16,7-1-16 0,-17-3-40 16,14-4 5-1,-9 1 6-15,6 7 15 0,-12 2 28 16,6 6 57-16,-14 6 43 16,8 1 11-16,-6 4 11 15,14 1-11-15,-8 2-12 16,18 1-37-16,-15 3-13 15,16-10-16-15,-11-8-7 16,14 5-3-16,-16-1 2 16,15 0 3-16,-21 1 7 15,12 9 9-15,-17-11 13 16,18-12 2-16,-15 17 8 16,13-2 0-16,-13 1-1 15,15 1-12-15,-14 10-4 16,14-17-13-16,-2-1-20 15,12-1-13-15,-14-7-10 0,12 3-1 16,-10-8 5-16,5 6 16 16,-4 1 23-16,19 2 18 15,-2 1 13-15,13 6 3 16,-4-3 1-16,14-8-10 16,-8 10-7-16,10 0-14 15,0 2-2-15,9 0-6 16,-5 2-21-16,9-6-12 15,-5-3-15-15,7-2-5 0,-3-1 3 16,9-1 21-16,-12 1 21 16,9 2 21-16,-10-4 17 15,4 8 6-15,-6 4 15 16,8 0 0-16,-5 0 7 16,11 5-8-16,-3-2-6 15,8-6-17-15,4 8-8 16,5-3-13-16,1 1-4 15,8-1-4-15,-1 4-1 16,2-4-1-16,1-1-1 16,3 2-1-16,0 17 0 15,1 2-1-15,4 3 0 16,-2 2 0-16,2 0 2 16,0-18 3-16,0 0 3 0,3-4 1 15,0 8 1-15,0-4 0 16,6-2 1-16,1 8-2 15,-3 6 1-15,4-3-1 16,2 11 0-16,-2 1-1 16,2 2 1-16,0-2-1 15,1 1 0-15,-1-1 1 16,1 1 0-16,-1-5 0 0,5 8 1 16,-2-6 0-16,0-4-1 15,1 6 1-15,-1 0 0 16,-3-8-1-16,1 5 1 15,-3 3 2-15,0-10 2 16,-1-1 2-16,-2 4 3 16,1-4 1-16,1 0 0 15,-2-7-4-15,-1-2 0 16,1-4-4-16,0 2-1 16,-2-8 1-16,2 3 2 15,-3-1 4-15,-2-1 6 16,0-8 3-16,-2 5-1 15,2-7-2-15,0 2-7 16,0 3-22-16,5 0 427 16,7-15-820-16</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5:50.7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C26609-E30E-40EA-8756-DF904624E46C}" emma:medium="tactile" emma:mode="ink">
          <msink:context xmlns:msink="http://schemas.microsoft.com/ink/2010/main" type="writingRegion" rotatedBoundingBox="24410,2283 31716,1050 33173,9682 25867,10915"/>
        </emma:interpretation>
      </emma:emma>
    </inkml:annotationXML>
    <inkml:traceGroup>
      <inkml:annotationXML>
        <emma:emma xmlns:emma="http://www.w3.org/2003/04/emma" version="1.0">
          <emma:interpretation id="{D21A266C-7B83-4233-BAC8-E7C772D7E0C3}" emma:medium="tactile" emma:mode="ink">
            <msink:context xmlns:msink="http://schemas.microsoft.com/ink/2010/main" type="paragraph" rotatedBoundingBox="26044,1936 31204,1701 31305,3939 26146,4174" alignmentLevel="1"/>
          </emma:interpretation>
        </emma:emma>
      </inkml:annotationXML>
      <inkml:traceGroup>
        <inkml:annotationXML>
          <emma:emma xmlns:emma="http://www.w3.org/2003/04/emma" version="1.0">
            <emma:interpretation id="{285E385B-2B93-4F1D-A5C8-16D99217C8F9}" emma:medium="tactile" emma:mode="ink">
              <msink:context xmlns:msink="http://schemas.microsoft.com/ink/2010/main" type="line" rotatedBoundingBox="26044,1936 31204,1701 31305,3939 26146,4174"/>
            </emma:interpretation>
          </emma:emma>
        </inkml:annotationXML>
        <inkml:traceGroup>
          <inkml:annotationXML>
            <emma:emma xmlns:emma="http://www.w3.org/2003/04/emma" version="1.0">
              <emma:interpretation id="{5ADF6DA9-ECBF-4546-9859-0951ADFD5333}" emma:medium="tactile" emma:mode="ink">
                <msink:context xmlns:msink="http://schemas.microsoft.com/ink/2010/main" type="inkWord" rotatedBoundingBox="26044,1936 26743,1904 26845,4142 26146,4174"/>
              </emma:interpretation>
              <emma:one-of disjunction-type="recognition" id="oneOf0">
                <emma:interpretation id="interp0" emma:lang="" emma:confidence="1">
                  <emma:literal/>
                </emma:interpretation>
              </emma:one-of>
            </emma:emma>
          </inkml:annotationXML>
          <inkml:trace contextRef="#ctx0" brushRef="#br0">66 284 1040 0,'-6'5'322'0,"3"-25"69"15,4-1-294-15,14-5-30 16,11-8-37-16,18-8-8 16,7 5-18-16,13-7-1 15,-1 13-3-15,0 12 2 0,-14 4-3 16,0 17 2-16,-17 11-4 15,-8 11 1-15,-11 7-1 16,-13 14 2-16,-14-3 6 16,-12 4 14-16,-10-7 1 15,-19 3 1-15,1-18 0 16,-10 14-3-16,0-3-14 16,1 1 0-16,16-8 0 15,0 38-2-15,15-9-2 0,4-4 8 16,12-2 1-16,11 7 0 15,11-32 0-15,15-2-1 16,12-3-8-16,22 2 1 16,8-29 0-16,10-11 5 15,-5-9 4-15,-3-47 3 16,-16-3-1-16,-7 21 1 16,-16 45-4-16,-2 9-1 15,-7 2-4-15,-3 46-44 16,-11 5-57-16,4-26-345 15</inkml:trace>
          <inkml:trace contextRef="#ctx0" brushRef="#br0" timeOffset="292.2954">-3 1239 1407 0,'-83'90'366'0,"97"-92"-309"0,19-9-41 16,29-19 3-16,20 0-1 0,9-3-2 15,-7 2 1-15,14 2-30 16,-16 10-18-16,0 7-352 16,-19 7 97-16</inkml:trace>
          <inkml:trace contextRef="#ctx0" brushRef="#br0" timeOffset="766.5992">121 1603 1198 0,'-21'-5'306'0,"5"3"82"0,21-3-343 15,18-4-31-15,14 4-16 16,20-12 12-16,-18 16 23 31,-20-1 0-15,1 2-31-16,48 0 0 0,-16 10-3 15,-15 14 3-15,-24 10 3 16,-29-1 2-16,-2 11 1 16,5-9 3-16,5-9-2 15,1 3-2-15,9-6-2 0,9-12-3 16,1 2-3-16,7 9-2 16,9-6-1-16,9-5 2 15,-3 4 1-15,3 4 0 16,-9-4-3-16,-9 4-1 15,-15 10-6-15,-12 4 4 16,-15-7 7-16,-13 9 17 16,0 3 19-16,-6-4 38 15,0-8 13-15,0 8 27 16,10-16-7-16,-7-5-9 16,3-8-31-16,-1-1-17 15,4-13-31-15,-2-1-6 16,7-8-23-16,2-1-87 15,10 2-54-15,13-7-395 0,11 1 27 16</inkml:trace>
        </inkml:traceGroup>
        <inkml:traceGroup>
          <inkml:annotationXML>
            <emma:emma xmlns:emma="http://www.w3.org/2003/04/emma" version="1.0">
              <emma:interpretation id="{BE1F4EA9-24FB-4678-AB91-65DD45138A79}" emma:medium="tactile" emma:mode="ink">
                <msink:context xmlns:msink="http://schemas.microsoft.com/ink/2010/main" type="inkWord" rotatedBoundingBox="27352,1943 28817,1876 28901,3735 27437,3802"/>
              </emma:interpretation>
              <emma:one-of disjunction-type="recognition" id="oneOf1">
                <emma:interpretation id="interp1" emma:lang="" emma:confidence="1">
                  <emma:literal/>
                </emma:interpretation>
              </emma:one-of>
            </emma:emma>
          </inkml:annotationXML>
          <inkml:trace contextRef="#ctx0" brushRef="#br0" timeOffset="2142.2795">2008 269 981 0,'-18'-16'239'0,"7"5"92"16,4 1-286-16,6-5-7 15,4 4-14-15,5-2-7 16,3 5-11-16,10-5-4 16,2 2-3-16,13-4 4 0,-2-4 8 15,11-11 13-15,-1 0 7 16,18 0 6-16,-6 1-1 16,3 8-8-1,-9 10-11-15,-6 9-6 0,-20 12-7 16,-11 17 2-16,-11 6 0 15,-14 16 5-15,-18-15 30 32,15-17 23-32,0 1-36 15,-51 44 1-15,1-10-19 0,3-3-1 16,10-20-4-16,54-28-8 16,16 4-2-16,18-8-3 15,6-4-1-15,13-1 2 16,-24 13 6-1,0 0-4-15,25 13-1 16,-13 3-4-16,-18 5-6 16,-15 3 3-16,-20 36 3 15,-12-3 10-15,-11 22 37 16,1-11 18-16,-15 5 28 16,-3-57 3-16,-2-11-4 15,3-25-34-15,0 9-12 16,19-1-22-16,2-3-3 0,12 6-33 15,8 21-75-15,4 8-42 16,3 9 49-16,4 14-404 16,-1 6 140-16</inkml:trace>
          <inkml:trace contextRef="#ctx0" brushRef="#br0" timeOffset="2357.2478">1980 1136 1140 0,'-18'-5'325'0,"22"-2"63"16,14-3-316-16,22 1-54 16,14-6-23-16,23-6 9 15,3-5 1-15,12-16 2 16,-12-7 0-16,-2 5 1 16,-20 7-4-16,-6 3-27 15,-20 36-32-15,-4 30-339 16,-13 4 74-16</inkml:trace>
          <inkml:trace contextRef="#ctx0" brushRef="#br0" timeOffset="2650.6239">2219 1218 1160 0,'-5'-5'315'15,"-2"5"89"-15,4 4-332 16,-5 15-30-16,-3 2-24 16,-4 20-5-16,2 6-13 15,7 14-2-15,6-9 0 16,6 3 1-16,7-17 0 16,5-9 1-16,0-16-3 0,11-5 0 15,2-10 0-15,13-4 3 16,3-2 2-16,4-12-67 15,-8-1-93-15,12-18-243 16,-13 0-22-16</inkml:trace>
          <inkml:trace contextRef="#ctx0" brushRef="#br0" timeOffset="2787.2595">2512 1414 1248 0,'-14'30'314'0,"-6"7"100"16,23 15-331 15,-1-26-61-31,0 1-16 0,24 98-26 16,17-3-229-16</inkml:trace>
          <inkml:trace contextRef="#ctx0" brushRef="#br0" timeOffset="1001.9781">1242 1338 920 0,'-16'-8'579'15,"11"-3"-101"-15,8 3-104 16,2 3-344-16,12 2-25 16,4-4-7-16,14-8-3 15,9-2 2-15,23 0-78 16,4 1-267-16</inkml:trace>
        </inkml:traceGroup>
        <inkml:traceGroup>
          <inkml:annotationXML>
            <emma:emma xmlns:emma="http://www.w3.org/2003/04/emma" version="1.0">
              <emma:interpretation id="{6D25DB91-066E-4C90-AB1A-1266E9A691AB}" emma:medium="tactile" emma:mode="ink">
                <msink:context xmlns:msink="http://schemas.microsoft.com/ink/2010/main" type="inkWord" rotatedBoundingBox="29362,2241 31224,2157 31274,3248 29412,3333"/>
              </emma:interpretation>
              <emma:one-of disjunction-type="recognition" id="oneOf2">
                <emma:interpretation id="interp2" emma:lang="" emma:confidence="0">
                  <emma:literal>aller</emma:literal>
                </emma:interpretation>
                <emma:interpretation id="interp3" emma:lang="" emma:confidence="0">
                  <emma:literal>alter</emma:literal>
                </emma:interpretation>
                <emma:interpretation id="interp4" emma:lang="" emma:confidence="0">
                  <emma:literal>ader</emma:literal>
                </emma:interpretation>
                <emma:interpretation id="interp5" emma:lang="" emma:confidence="0">
                  <emma:literal>acker</emma:literal>
                </emma:interpretation>
                <emma:interpretation id="interp6" emma:lang="" emma:confidence="0">
                  <emma:literal>aber</emma:literal>
                </emma:interpretation>
              </emma:one-of>
            </emma:emma>
          </inkml:annotationXML>
          <inkml:trace contextRef="#ctx0" brushRef="#br0" timeOffset="3478.662">3575 1066 838 0,'-23'-20'407'0,"-24"30"-33"16,0-12-148-16,-7 7-216 15,9-3-3-15,-4 8 3 16,28 6 33-1,0 0-16-15,-15 31-8 16,20 5-5-16,15 3-14 0,18-5 2 16,26-28-3-16,8-29 2 15,16-21 1-15,-1-10 5 16,4-21 0-16,-11 6 5 16,-7-17-2-16,-22 13-1 15,-12-1 1-15,-13 24-3 16,-13 22-8-16,-10 37-4 15,-1 14-6-15,-1 12 2 0,-1 18 6 16,3-22 9 0,9 13 4-16,5-4 7 0,14 4-3 15,9-22-4-15,12 1-7 16,2-33-44-16,11-19-374 16</inkml:trace>
          <inkml:trace contextRef="#ctx0" brushRef="#br0" timeOffset="3822.2778">4008 409 1169 0,'-46'87'267'16,"14"12"101"-16,12 26-341 15,16-3-26-15,12 6-6 16,8-84 2-1,0 1 6-15,26 43 0 0,2-28 1 16,8-8-13-16,-5-12 2 16,-8-45-2-16,0-25 0 15,10-26-1-15,6-16 3 16,11-113-25-16,-7 11 2 16,-6-4 4-16,-17 15 6 15,-14 26 8-15,-18 107 23 16,-14 34 0-16,-8 15 3 0,-9 25 9 15,-14 52 16-15,-1 59 18 16,3-14 0-16,6 2-3 16,16-16-16-16,15-48-13 15,12-53-20-15,9 0-402 16,-4-5 131-16</inkml:trace>
          <inkml:trace contextRef="#ctx0" brushRef="#br0" timeOffset="4384.5599">4562 879 1198 0,'-56'133'279'16,"10"-70"100"-16,33-50-347 15,17-3-34-15,20 0-10 0,5-8 9 16,16-2-3-16,4-4 8 15,5-7-2-15,-2-9 9 16,-2 1-2-16,-18 4 4 16,-6-22-2-16,-13 0 4 15,-18 3-3-15,-9 5-1 16,-17 11-2-16,-5 39 0 16,-14 18-5-16,5 1 1 15,-4 12-2-15,12-6 3 16,4-1-3-16,14-16 6 0,2-1-6 15,17-7 5-15,9-3-11 16,10-20 5-16,26-8-6 16,12-3 4-16,15-9-2 15,2-6 9-15,1 5-4 16,-22 10 5-16,-7 7-7 16,-22 6 1-16,-14 6-7 15,-13 3 15-15,-10 2 30 16,-4 2 23-16,1-2 12 15,3-3 7-15,3-4-12 16,7-6-27-16,5-11-16 16,1-5-10-16,5-14-5 15,4-33 2-15,-3-70-5 0,-1 9-1 16,-3 4-5-16,-5 13 0 16,-3 36-15-16,0 73 0 15,4 60-1-15,6 20 3 16,17 22-22-16,7 3-43 15,32-17-391-15</inkml:trace>
        </inkml:traceGroup>
      </inkml:traceGroup>
    </inkml:traceGroup>
    <inkml:traceGroup>
      <inkml:annotationXML>
        <emma:emma xmlns:emma="http://www.w3.org/2003/04/emma" version="1.0">
          <emma:interpretation id="{3D15EC2E-3713-46EB-8ED0-92BAB95A0A9C}" emma:medium="tactile" emma:mode="ink">
            <msink:context xmlns:msink="http://schemas.microsoft.com/ink/2010/main" type="paragraph" rotatedBoundingBox="25845,4571 32038,3308 32282,4504 26089,5767" alignmentLevel="1"/>
          </emma:interpretation>
        </emma:emma>
      </inkml:annotationXML>
      <inkml:traceGroup>
        <inkml:annotationXML>
          <emma:emma xmlns:emma="http://www.w3.org/2003/04/emma" version="1.0">
            <emma:interpretation id="{27F02767-40CB-453D-AA0B-6ABC97768E87}" emma:medium="tactile" emma:mode="ink">
              <msink:context xmlns:msink="http://schemas.microsoft.com/ink/2010/main" type="line" rotatedBoundingBox="25845,4571 32038,3308 32282,4504 26089,5767"/>
            </emma:interpretation>
          </emma:emma>
        </inkml:annotationXML>
        <inkml:traceGroup>
          <inkml:annotationXML>
            <emma:emma xmlns:emma="http://www.w3.org/2003/04/emma" version="1.0">
              <emma:interpretation id="{3DC24040-3BFE-42D1-BF94-36E6AEF1AB18}" emma:medium="tactile" emma:mode="ink">
                <msink:context xmlns:msink="http://schemas.microsoft.com/ink/2010/main" type="inkWord" rotatedBoundingBox="25888,4781 29916,3960 30117,4945 26089,5767"/>
              </emma:interpretation>
              <emma:one-of disjunction-type="recognition" id="oneOf3">
                <emma:interpretation id="interp7" emma:lang="" emma:confidence="1">
                  <emma:literal/>
                </emma:interpretation>
              </emma:one-of>
            </emma:emma>
          </inkml:annotationXML>
          <inkml:trace contextRef="#ctx0" brushRef="#br0" timeOffset="6685.0307">1990 3041 1129 0,'-15'-11'323'0,"7"14"63"15,7-3-310-15,10 0-63 16,11-8-16-16,11-11-1 15,8-7 2-15,14-8 4 16,-6 0 5-16,0-4 1 16,-16 6 0-16,-12 4 3 15,-20 10-1-15,-17 2-3 16,-13 10-6-16,-11 14-2 16,-2 10-4-16,-6 14 16 0,8 17 9 15,1 25 23-15,10-2 6 16,14 7 3-16,13-7-16 15,22-11-6-15,15-24-20 16,20-12-4-16,12-22 3 16,19-26-87-16,-1-20-207 15,14-16-161-15,-14-15-101 16</inkml:trace>
          <inkml:trace contextRef="#ctx0" brushRef="#br0" timeOffset="7374.415">2530 2684 1058 0,'-29'-1'297'0,"13"-7"87"0,6 6-302 15,3 4-25-15,7-7-24 16,15-42-11 0,9-2-17-16,20-1-1 0,8-2-1 15,16 2-24-15,0 45 250 16,4 10-618-16</inkml:trace>
          <inkml:trace contextRef="#ctx0" brushRef="#br0" timeOffset="7142.4372">2668 2281 1150 0,'-45'113'342'0,"-4"9"88"16,20-14-328-16,8-9-32 15,24-61-33-15,0-6-13 16,20-25-16 15,-12-4 1-31,1 0-4 0,36-1-5 16,9-7-1-16,-2-10 0 15,2 2-9-15,-26 10-3 16,-7 8 3-16,-5 13-4 16,-6 0-3-16,-8 4 8 0,-3-1 6 15,-4 4 1-15,4-11 5 16,3 1 4 0,3-5-5-16,7 4-2 0,1-15-1 15,6 2 3-15,3-2-1 16,6 6 2-16,-2-5 6 15,0 8-9 1,-11 5 0-16,-2 3-2 16,-11-6-1-16,-3-1 3 15,-6 3 2-15,3-8 2 0,-4-5-1 16,8-4-3-16,2-5-4 16,6 4-1-16,7-10 1 15,6 6 1-15,4 7 4 16,0-1 1-1,-1-5-4-15,-6 12-9 0,-1-2-34 16,-12-1-28-16,-7 5-350 16,-4 15 79-16</inkml:trace>
          <inkml:trace contextRef="#ctx0" brushRef="#br0" timeOffset="7712.1493">3390 2785 656 0,'-10'8'478'16,"8"-8"-105"-16,12 0-36 15,3 0-327-15,15 0-5 16,9-3-5-16,18-4 4 16,4-2 4-16,9-8 0 15,-12-4 0-15,-2-1 3 16,-20 7-3-16,-11-55 4 16,-15 1 0-16,-15-3 14 15,-9-2 3-15,-8 10 1 16,-7 59-3-16,-10 23 0 15,2 52-11-15,-3 11 6 16,5-8 8-16,3 13 6 0,16-18-1 16,15-30-3-16,14-11-13 15,20 2-8-15,8-11-6 16,19 2 361-16</inkml:trace>
          <inkml:trace contextRef="#ctx0" brushRef="#br0" timeOffset="5683.0178">151 3139 911 0,'74'-135'610'0,"-28"43"-527"16,-28 10 4-16,-15 34-29 16,-29 22-5-16,-13 36-10 15,-15 9-17-15,1 20-23 16,-18 34-6-16,7 8 1 16,-1 23 2-16,17 1 5 15,10 9 0-15,24-22 0 0,17-3 1 16,15-20-3-16,9-13 1 15,11-25-4 1,12-18 2-16,2-19 0 0,8-17 3 16,-3-3 0-16,1-13 5 15,-11-3-1-15,-3-3 1 16,-16 4-2-16,-7-6 0 16,-13 19-1-16,-3 6 7 15,-10 12 0-15,-5 8 2 16,5 6-3-16,2 5-3 15,5 3-8-15,6-1-2 16,8 0-2-16,7-1-2 16,4-8 3-16,7-10 3 15,2-4 0-15,4-2 1 16,-4 2 2-16,-3 7-5 0,-16 18-7 31,-2 18-5-31,-15 13-3 0,-10 18 12 0,-4-2 13 16,-1 5 16-16,-3-15 7 15,8-10 5-15,9-20-8 16,7-6-12-16,9-18-7 16,16-22-5-16,0-7-69 15,7-35-67-15,-5-11-304 0</inkml:trace>
          <inkml:trace contextRef="#ctx0" brushRef="#br0" timeOffset="5997.2788">840 3366 1193 0,'-8'-5'263'0,"10"0"105"15,9 0-352-15,13-5-15 16,10-1-6-16,13-8 2 16,0-4 1-16,12-8 1 15,-15 0 2-15,-4-11 2 16,-9 0 1-16,-17-4 1 15,-26 24 55 17,5 10 24-32,1 3-43 0,-32-24-15 0,-10 27-20 15,-11 28 2 1,2 16 3-16,25 25 7 0,9 0 1 16,9 5 1-16,14-14-6 15,19 1-2-15,14-14-6 16,18-6-11-16,9-17-38 15,17-23-242-15,-4-24-151 16,8-23-68-16</inkml:trace>
          <inkml:trace contextRef="#ctx0" brushRef="#br0" timeOffset="6338.4419">1597 2871 1145 0,'-19'0'318'0,"-17"5"83"15,2 13-324-15,-8 17-34 16,6 3-19-16,6 2-8 15,10 1-7-15,6-7 2 16,14-16-4-16,8-5-2 16,3-10-4-16,10-5 1 15,5-4-3-15,11-2 1 16,1 0 1-16,14 4 2 16,-5 8-7-16,3 10-4 15,-10 2-4-15,-2 5-1 16,-16 2-2-16,-7 6 1 15,-15-1 0-15,-8 4 19 16,-13 6 23-16,-15 2 52 16,-4-1 21-16,-9 2 16 0,4-7-14 15,-3-10-20-15,16-4-50 16,4-16-14-16,16-7-13 16,10-15-54-16,13-8-84 15,14-17-379-15,-1 0 43 0</inkml:trace>
        </inkml:traceGroup>
        <inkml:traceGroup>
          <inkml:annotationXML>
            <emma:emma xmlns:emma="http://www.w3.org/2003/04/emma" version="1.0">
              <emma:interpretation id="{63535C55-1DD0-4A31-8D0D-8F714CBDBBAF}" emma:medium="tactile" emma:mode="ink">
                <msink:context xmlns:msink="http://schemas.microsoft.com/ink/2010/main" type="inkWord" rotatedBoundingBox="30467,3628 32038,3308 32280,4493 30709,4813"/>
              </emma:interpretation>
              <emma:one-of disjunction-type="recognition" id="oneOf4">
                <emma:interpretation id="interp8" emma:lang="" emma:confidence="1">
                  <emma:literal/>
                </emma:interpretation>
              </emma:one-of>
            </emma:emma>
          </inkml:annotationXML>
          <inkml:trace contextRef="#ctx0" brushRef="#br0" timeOffset="9032.9613">4532 2441 1133 0,'-25'67'250'16,"12"-1"106"-16,4 4-325 15,4-5-16-15,11-47 3 0,9 3-4 16,9-7-4 0,4-4-3-16,14-18-3 0,3-8-1 15,17-56 2-15,-2-12 1 16,-2-20 2-16,-12 7-1 16,-7 14-1-16,-20 51-6 15,-11 45-6-15,-8 66-3 16,-5 14 14-16,1-4 8 15,0 15 16-15,3-28 12 16,6-45 4-16,9-7-14 0,15-16-6 16,10-13-11-16,16-14-3 15,4-10-2-15,9-69 3 16,-8-12-1-16,-3-10 0 16,-18 11-2-16,-5 4-4 15,-15 77-4-15,-6 20-4 16,-3 24-2-16,0 17-4 15,-1 14 2-15,6 2 3 16,1 2 3-16,7-7 2 16,4-23 2-16,14-11 0 15,3-12-1-15,9-19 4 16,-2-8-1-16,5-3 3 16,-9 3 5-1,-8 1-11-15,-14 26-2 16,-8 19-3-16,-13 65-5 15,-9-2 3-15,-2 2-61 16,-1-12 56-16,2-63-415 0,2-75 99 16</inkml:trace>
          <inkml:trace contextRef="#ctx0" brushRef="#br0" timeOffset="9155.2514">5852 1413 1502 0,'-18'-8'324'0,"-6"9"129"15,1 12-432-15,-3 28 111 16,-6-4-595-16</inkml:trace>
        </inkml:traceGroup>
      </inkml:traceGroup>
    </inkml:traceGroup>
    <inkml:traceGroup>
      <inkml:annotationXML>
        <emma:emma xmlns:emma="http://www.w3.org/2003/04/emma" version="1.0">
          <emma:interpretation id="{69F2D50D-8C2F-4A0C-A8CD-C9F2F2A14299}" emma:medium="tactile" emma:mode="ink">
            <msink:context xmlns:msink="http://schemas.microsoft.com/ink/2010/main" type="paragraph" rotatedBoundingBox="25447,6140 31707,5084 32032,7010 25772,8066" alignmentLevel="1"/>
          </emma:interpretation>
        </emma:emma>
      </inkml:annotationXML>
      <inkml:traceGroup>
        <inkml:annotationXML>
          <emma:emma xmlns:emma="http://www.w3.org/2003/04/emma" version="1.0">
            <emma:interpretation id="{F23F1E96-8781-4684-93C5-35EAD23315F3}" emma:medium="tactile" emma:mode="ink">
              <msink:context xmlns:msink="http://schemas.microsoft.com/ink/2010/main" type="line" rotatedBoundingBox="25447,6140 31707,5084 32032,7010 25772,8066"/>
            </emma:interpretation>
          </emma:emma>
        </inkml:annotationXML>
        <inkml:traceGroup>
          <inkml:annotationXML>
            <emma:emma xmlns:emma="http://www.w3.org/2003/04/emma" version="1.0">
              <emma:interpretation id="{C12E5562-CD34-4103-9D5A-5EA5F2773BA7}" emma:medium="tactile" emma:mode="ink">
                <msink:context xmlns:msink="http://schemas.microsoft.com/ink/2010/main" type="inkWord" rotatedBoundingBox="25447,6140 29282,5493 29607,7419 25772,8066"/>
              </emma:interpretation>
              <emma:one-of disjunction-type="recognition" id="oneOf5">
                <emma:interpretation id="interp9" emma:lang="" emma:confidence="1">
                  <emma:literal/>
                </emma:interpretation>
              </emma:one-of>
            </emma:emma>
          </inkml:annotationXML>
          <inkml:trace contextRef="#ctx0" brushRef="#br0" timeOffset="11352.6932">146 4876 1157 0,'-10'29'261'0,"5"12"113"15,5 1-332-15,8 10-15 16,9-12 2-16,7-6-6 15,3-9-5-15,9-13-6 16,-2-13 3-16,2-17 0 16,-7-10 4-16,0-19-1 15,-11-1 2-15,-2 1-6 0,-11 9 0 16,0 6-6-16,-5 19-1 16,5 11-15-16,-3 12 7 15,7 10-9-15,3 6 5 16,4 4 4-16,0-4 19 15,5-6 1-15,-1-7 10 16,4-7-1-16,5-16 1 16,7-9-8-16,1-5 0 0,7-14-3 15,-5-1 1-15,-2 1-8 16,-8 13 0-16,-3 7-26 16,-8 14-22-16,2 13-54 15,-3 14-20-15,1-2 22 16,2 2-348-16,6-2 129 15</inkml:trace>
          <inkml:trace contextRef="#ctx0" brushRef="#br0" timeOffset="11891.4448">1098 4704 997 0,'-2'-13'367'0,"-4"8"44"16,-7 8-268-16,-12 17-54 15,1 12-40-15,-3 17-28 16,-1 1 1-16,5 8 1 15,15-12 7-15,7-6-7 0,4-15 6 16,13-6-19-16,5-16-1 16,12-19-2-16,1-10 7 15,6-40-4-15,-6-17 6 16,8-34-7-16,-12-1 2 16,-11-13-35-16,-14 32-8 15,1 19-8-15,-12 40-6 16,-4 35-20-16,2 31 28 0,3 35 12 15,-5 12 28 1,-1 23 29-16,6-5 28 16,9 0 3-16,7-25 2 0,8-1-24 15,4-21-19-15,3-13-14 16,-2-14 3-16,1-7-5 16,-6-21 5-16,7-10-2 15,-2-2 5-15,1-16-4 16,-6 0 2-16,6-1-4 15,-8 4 0-15,0-5-2 16,-4 14 2-16,-7-1-2 16,-9 12-1-16,-9 3-3 15,-5 8 1-15,-11 13-4 16,0 7 5-16,-1 8 7 16,8 7 5-16,8 9-2 15,12-1 3-15,12 9-9 16,7-8-2-16,14-2-9 0,6-16 3 15,13-6-3-15,5-11-34 16,7-17 360-16,-5-16-814 16,2-18 356-16</inkml:trace>
          <inkml:trace contextRef="#ctx0" brushRef="#br0" timeOffset="12190.8714">1808 4454 1296 0,'-34'36'419'0,"-3"12"84"15,6-5-363 1,10-1-37-16,15-16-46 0,7-4-33 16,11-15-18-16,10-9-11 15,-1-6 6-15,7-2-4 16,-4 1 6-16,7 1-10 16,-5 9 0-16,5 9-18 15,-4 1 0-15,1 7-5 16,-12 2 11-16,-1-1 0 15,-9 2 13-15,-9 3 9 16,-10 1 16-16,-8 6 9 16,-7-2 12-16,-4 6-1 15,3-9-1-15,0-3-16 16,9-10-2-16,2-6-129 0,9 6-410 16,-3-9 101-16</inkml:trace>
          <inkml:trace contextRef="#ctx0" brushRef="#br0" timeOffset="10945.2648">-660 4678 955 0,'-10'-16'344'16,"15"-15"42"-16,11-2-240 15,28-15-53-15,11-4-31 16,21-5-6-16,0 15-16 0,1 8-13 15,-17 19-14-15,-5 22-11 16,-18 14-1-16,-9 16-7 16,-10 10 7-16,-10 20-8 15,-10 1 7-15,-16 10 30 16,-3-9 30-16,-6 0 20 16,-4-18 9-16,2-12-2 15,7-11-25-15,8-13-31 16,4-9-20-16,20-6-23 15,8 0 2-15,22-8-34 16,4 1-1-16,16 7-28 16,-3 5-2-16,4 8-34 15,-15 10 17-15,-2 19-7 16,-17 0 28-16,-9 7 13 0,-16 0 36 16,-14 4 29-16,-9-9 45 15,-11 1 58-15,-7-7 24 16,-10 2 19-16,-1-14-12 15,-5-5-31-15,11-8-54 16,-6-11-24-16,14-10-14 16,7-4-13-16,13-1-2 15,-2-1-33-15,15 2-42 0,12 4-123 16,1 3 173-16,11-1-512 16,12-2 136-16</inkml:trace>
          <inkml:trace contextRef="#ctx0" brushRef="#br0" timeOffset="10430.5048">-224 4504 1019 0,'3'-21'288'0,"2"10"74"15,-5 13-285-15,-3 10-26 16,3 11-15-16,1 23-10 15,-2 4-4-15,1 23-9 16,6-11 11 15,2 1-29-31,10 60-47 0,8-11-335 16,7-7 77-16</inkml:trace>
          <inkml:trace contextRef="#ctx0" brushRef="#br0" timeOffset="13200.5673">1980 3804 728 0,'-6'-21'445'0,"3"11"-68"0,-4 15-124 15,2 21-188-15,2 11-45 16,6 31-10-16,5 15 0 16,9 16-3-16,5 0 9 15,3 14-10-15,0-14 1 16,1 8-3-16,-3-6 1 15,0 3-4-15,-2-23 5 0,-2-2-3 16,-6-32 5-16,-1-13 6 16,-7-19 7-16,-2-9 17 15,-5-12 18-15,-3-1 0 16,-6-17-2-16,-10-23-6 16,-7-8-16-16,-11-17-20 15,-1 1-4-15,1 8-8 16,10 22 1-16,4 9-5 15,16 20 2-15,7 8-8 16,7 8 4-16,14 6-5 16,4 5 5-16,13-1-4 15,6 3 10-15,10-6-16 16,-3-5-52-16,4-9-149 16,-6 0-145-16,-3-7-91 15,-5-1-151-15</inkml:trace>
          <inkml:trace contextRef="#ctx0" brushRef="#br0" timeOffset="13517.2498">2504 4478 1025 0,'-8'-4'304'0,"-8"5"63"15,-4 15-270-15,6 9-51 16,-4 22 8-16,2 6 2 16,3 15 0-16,9-1-1 15,9-2-14-15,7-21-17 0,9-12-12 16,3-19 1-16,10-29 1 15,-1-18 7-15,12-23-2 16,-3-16 3-16,-1-20-7 16,-19 16-1-16,-5-3-8 15,-17 27 1-15,-8 15-10 16,-2 25-5-16,-5 21-8 16,6 18 4-16,0 20-4 15,3 2 9-15,3 8 4 16,8-9 10-16,8-7-5 15,3-15 5-15,11-14 5 16,4-18-50-16,10-23-407 16,-4-11 128-16</inkml:trace>
          <inkml:trace contextRef="#ctx0" brushRef="#br0" timeOffset="13985.6189">3012 4225 1083 0,'-29'75'402'0,"-10"-7"77"15,1 5-253-15,14-13-81 16,11-3-23-16,16-26-54 16,18-17-38-16,10-19-29 15,11-21-25-15,4-12-31 16,-2-14-72-16,-9 3-20 0,-7-5-46 16,-12 24 11-16,-9 15 27 15,-4 22 74-15,-6 22 38 16,3 23 59-16,-2 21 36 15,2 3 26-15,-5 18 35 16,7-7 11-16,-2 1 6 16,0-13-17-16,5 3-21 15,4-15-36-15,-2 7-26 16,4-6-15-16,9 5-13 16,-11-9 5-16,1 3-7 15,-3-15 7-15,-6-2 15 16,-11-14 17-16,-4-7 15 15,-4-9 16-15,-8-10 4 16,-5-17-14-16,-14-20-18 16,1-19-17-16,-1-44-34 0,14-20-10 15,18-17-12-15,23 6 9 16,24 3 6-16,8 36-11 16,10 18-125-16,3 29 216 15,18 2-598-15,-10 14 133 16</inkml:trace>
        </inkml:traceGroup>
        <inkml:traceGroup>
          <inkml:annotationXML>
            <emma:emma xmlns:emma="http://www.w3.org/2003/04/emma" version="1.0">
              <emma:interpretation id="{DF1C60B4-FE4D-4C8E-8D22-CDAF74890D8A}" emma:medium="tactile" emma:mode="ink">
                <msink:context xmlns:msink="http://schemas.microsoft.com/ink/2010/main" type="inkWord" rotatedBoundingBox="29702,5530 31725,5189 31902,6235 29878,6576"/>
              </emma:interpretation>
              <emma:one-of disjunction-type="recognition" id="oneOf6">
                <emma:interpretation id="interp10" emma:lang="" emma:confidence="0">
                  <emma:literal>mich</emma:literal>
                </emma:interpretation>
                <emma:interpretation id="interp11" emma:lang="" emma:confidence="0">
                  <emma:literal>ich</emma:literal>
                </emma:interpretation>
                <emma:interpretation id="interp12" emma:lang="" emma:confidence="0">
                  <emma:literal>wisch</emma:literal>
                </emma:interpretation>
                <emma:interpretation id="interp13" emma:lang="" emma:confidence="0">
                  <emma:literal>und</emma:literal>
                </emma:interpretation>
                <emma:interpretation id="interp14" emma:lang="" emma:confidence="0">
                  <emma:literal>lisch</emma:literal>
                </emma:interpretation>
              </emma:one-of>
            </emma:emma>
          </inkml:annotationXML>
          <inkml:trace contextRef="#ctx0" brushRef="#br0" timeOffset="14770.4988">4125 4183 1029 0,'-2'2'339'0,"0"11"52"15,2 14-250-15,2 11-27 16,3 1-14-16,4 3-3 15,6-10-8-15,8-4-25 16,3-15-37-16,9-12-17 16,3-14 2-16,9-11-5 15,-3-10 3-15,3-3-4 16,-12 4 6-16,-2 2-7 16,-17 14 2-16,-5 7-11 15,-4 13 4-15,-4 8-7 16,-6 7 7-16,8 8 4 0,-5 2 17 15,5-5-3-15,-1-6 9 16,9-10-7-16,0-15-2 16,15-10-12-1,4-11 6-15,11-17-8 0,4 3 6 16,1-3-6-16,-10 10 3 16,-6 12-10-16,-13 21 0 0,-2 16-9 15,-13 14 4-15,-4 11-4 16,-8-1 10-16,-6 5 0 15,-2-13 10-15,-1-4-52 16,3-16-75-16,4-18-394 16,4-30 56-16</inkml:trace>
          <inkml:trace contextRef="#ctx0" brushRef="#br0" timeOffset="14923.6096">4674 3468 1322 0,'-17'14'380'0,"7"3"71"16,10 1-350-16,13 1-121 16,8-3 386-16,15 9-822 15,-1-1 380-15</inkml:trace>
          <inkml:trace contextRef="#ctx0" brushRef="#br0" timeOffset="15283.5003">5122 3890 866 0,'-34'37'406'0,"-3"5"26"15,9 12-170-15,10-4-133 16,13-5-25-16,18-14-50 0,13-10-30 16,5-16-18-1,11-20-4-15,-4-14 9 0,4-24-3 16,-3-17 8-16,6-34-5 15,-3-3 3-15,-4-18-5 16,-8 10 4-16,-9 8-6 16,-11 32 2-16,-7 22-8 15,-3 30-3-15,-4 35-4 16,-3 26 11-16,-6 32 27 16,0 10 18-16,3 28 8 15,4-12 4-15,16 8-14 16,4-17-22-16,15 3-17 15,10-27-2-15,17-10-33 16,-1-22-93-16,1-37-418 16,-9-25 82-16</inkml:trace>
          <inkml:trace contextRef="#ctx0" brushRef="#br0" timeOffset="14382.2763">3774 4162 1116 0,'-19'-49'361'16,"12"17"79"-16,-7 8-289 16,-1 20-53-16,-1 30-23 15,-2 13-30-15,-3 8-18 16,3-1-13-16,5-1-7 16,7-11 4-16,9-5-8 15,7-11 1-15,17-2 0 16,12-9-119-1,0-1-145 1,45 7 112-16,-1 4 19 16,-5-1 78-16,-18 3 15 0,-54-2 49 15,-12 4 77-15,-12-2 39 16,-13 7 43-16,-1-2 29 16,-9 4-11-16,9-2-70 15,-1-3-36-15,9-9-39 16,11-2-26-16,10-9-10 0,6-15-112 15,17-10-67 1,17-19-370-16,5-6-5 0</inkml:trace>
        </inkml:traceGroup>
      </inkml:traceGroup>
    </inkml:traceGroup>
    <inkml:traceGroup>
      <inkml:annotationXML>
        <emma:emma xmlns:emma="http://www.w3.org/2003/04/emma" version="1.0">
          <emma:interpretation id="{BA8994A5-340F-493E-8305-80700B174AEB}" emma:medium="tactile" emma:mode="ink">
            <msink:context xmlns:msink="http://schemas.microsoft.com/ink/2010/main" type="paragraph" rotatedBoundingBox="25323,7570 32672,6603 32894,8288 25544,9255" alignmentLevel="1"/>
          </emma:interpretation>
        </emma:emma>
      </inkml:annotationXML>
      <inkml:traceGroup>
        <inkml:annotationXML>
          <emma:emma xmlns:emma="http://www.w3.org/2003/04/emma" version="1.0">
            <emma:interpretation id="{60EC629B-F088-4E52-AD80-454ABE38E549}" emma:medium="tactile" emma:mode="ink">
              <msink:context xmlns:msink="http://schemas.microsoft.com/ink/2010/main" type="line" rotatedBoundingBox="25323,7570 32672,6603 32894,8288 25544,9255"/>
            </emma:interpretation>
          </emma:emma>
        </inkml:annotationXML>
        <inkml:traceGroup>
          <inkml:annotationXML>
            <emma:emma xmlns:emma="http://www.w3.org/2003/04/emma" version="1.0">
              <emma:interpretation id="{C227E0C1-172B-4224-AF54-62EA9D552159}" emma:medium="tactile" emma:mode="ink">
                <msink:context xmlns:msink="http://schemas.microsoft.com/ink/2010/main" type="inkWord" rotatedBoundingBox="25323,7570 30505,6888 30726,8573 25544,9255"/>
              </emma:interpretation>
              <emma:one-of disjunction-type="recognition" id="oneOf7">
                <emma:interpretation id="interp15" emma:lang="" emma:confidence="1">
                  <emma:literal/>
                </emma:interpretation>
              </emma:one-of>
            </emma:emma>
          </inkml:annotationXML>
          <inkml:trace contextRef="#ctx0" brushRef="#br0" timeOffset="16826.5591">1416 5961 1053 0,'-26'49'370'16,"-5"15"114"-16,-3-4-272 15,2 2-20-15,10-21-41 16,5-6-32-16,10-19-72 15,14-9-28-15,6-10-22 16,8 1-2-16,8-12-7 16,5-4-25-16,-2 1-6 0,9 6-12 15,-5 1-4-15,6 12 3 16,-10 9 25-16,2 2 7 16,-13 4 13-16,-6 0 1 15,-9 4 8-15,-4 7 32 16,-7 4 20-16,-5 11 27 15,-4 0 16-15,-6-2 12 16,1-5-26-16,-2-6-17 16,1-12-25-16,-1-3-11 15,5-7-17-15,-2-10-11 16,4-6-30-16,4-5-142 16,5-3 417-16,10 2-818 15,6-1 277-15</inkml:trace>
          <inkml:trace contextRef="#ctx0" brushRef="#br0" timeOffset="17191.179">1818 6217 1337 0,'2'10'296'15,"9"-2"134"-15,2-2-383 16,10 1-20-16,1-7 3 15,10-7 6-15,-6-2-10 0,3-16 3 16,-9-14-5-16,-2-9 1 16,-12-2-4-16,-10-7-1 15,-8 10-7-15,-14 9-19 16,-2 17-14-16,-5 21-7 16,-1 20-7-16,-2 28 0 15,6 19 21-15,1 14 39 16,10-6 16-16,8 4 8 15,4-20 1-15,13-11-4 16,5-17-30-16,11-12-12 16,10-17-8-16,13-18-53 15,2-18 380-15,3-18-817 16,-15-18 348-16</inkml:trace>
          <inkml:trace contextRef="#ctx0" brushRef="#br0" timeOffset="17888.6135">-814 5808 963 0,'-15'0'247'0,"5"15"74"16,14 8-274-16,0 22-8 16,-2 12-5-16,11 32 11 15,-5-21 76 1,2 2-60-16,13 81-3 0,6-12-14 15,11 1-7-15,-1-28-22 16,10-56-3-16,-9-18-7 16,7-22 4-16,-3-26 0 15,8-35 17-15,-11-27 4 16,9-48 14-16,-16-66 39 16,-6-12-57-1,-28 2-3-15,-5 16-13 16,-15 45-3-16,2 75-3 0,2 26-10 15,11 36-6-15,12 22-9 16,1 18 2-16,7 33 0 16,1 11 8-16,6 29 11 15,-4-6 11-15,3 12 1 16,-3-12 2-16,7 6 2 16,-1-21-5-16,5 0-1 15,2-22 1-15,6-6 2 16,-4-21-2-16,1-10-22 15,-5-19 364-15,-5-29-822 16</inkml:trace>
          <inkml:trace contextRef="#ctx0" brushRef="#br0" timeOffset="16474.1017">-607 6233 1281 0,'-16'12'278'0,"1"15"116"15,9 9-374-15,8 24-16 16,6 8-1-16,9 15 5 15,8-9 2-15,12 4 2 0,4-21-5 16,9-8 3-16,-21-49 7 31,2 1-5-31,31-36 5 0,-14-30 0 16,-9-36 2-16,-32 43 9 31,1-1-18-31,-13-28-19 0,-8 46-9 16,2 30-3-16,1 53 3 15,11 28 12-15,9 14 19 16,8-9 12-16,2 1 4 16,5-24-3-16,3-12-5 15,1-20-11-15,0-25 4 16,4-22 3-16,6-32 4 16,3-12 1-16,-3-23 0 15,-3 11-5-15,-9 5-6 16,-11 29-4-16,-6 19-7 15,-2 26-5-15,-1 22-3 16,1 16-3-16,6 18 0 16,3 3 7-16,4 5 4 15,0-13 6-15,10-4 3 16,-5-19-1-16,8-18 4 0,0-15-1 16,5-22 2-16,0-11 0 15,4-22 1-15,-2 8-3 16,-5 4-2-16,-4 21-6 15,-11 11-11-15,-6 22-5 16,-2 18-6-16,-4 14 0 16,3 11 3-16,-3 4 8 15,1 3 11-15,0-12 10 16,0-7 7-16,-1-20-1 0,9-15 8 16,2-18-1-16,9-25-3 15,3-15-5-15,9-11 3 16,-5 1-8-16,3-1-3 15,-12 27-5-15,-3 16-8 16,-2 22-8-16,-5 17-4 16,1 18-2-16,0 22-1 15,-3 2 6-15,-1 10 9 16,-2-4 5-16,-4-7 4 16,1-18 0-16,4-18-10 15,2-21-60-15,13-32-82 16,10-10-347-16,8-41 32 15</inkml:trace>
          <inkml:trace contextRef="#ctx0" brushRef="#br0" timeOffset="19054.0748">2280 5766 1263 0,'-19'-10'310'16,"6"1"101"-16,11-1-369 15,7-3-20-15,2 3-16 16,6 5-3-16,4-3-4 16,9 3-3-16,5 4-42 15,21 6-366-15,5 0 104 16</inkml:trace>
          <inkml:trace contextRef="#ctx0" brushRef="#br0" timeOffset="18829.6307">2293 5255 1223 0,'2'-1'304'0,"-9"31"88"16,1 29-347-16,3 35-20 15,-1 13-8-15,3 29 10 16,1-9 7-16,5 9-3 16,3-31-6-16,5-7-4 15,-5-67 0 17,-3-17 2-17,0 2 3-15,16 18-12 0,10-66-1 16,-2-26-2-16,13-38-2 0,-5-10-4 15,5 6-2-15,-6 37-3 16,5 25-6-16,-15 32-2 16,1 29-6-16,-9 17-1 15,-5 22 1-15,-10 6 4 16,-6 11 10-16,-7-7 13 16,-3-3 9-16,0-18 11 15,2-9 2-15,0-16-5 0,7-7-7 16,8-9-8-16,5-5-7 15,3-2-2-15,12-3 0 16,4 2-1-16,7-2 1 16,6 1-4-16,7 3-3 15,-4-1 1-15,3-8-28 16,-11 2-27-16,-8-9-48 16,-11-4-24-16,-9-26-353 15,-14 0 85-15</inkml:trace>
          <inkml:trace contextRef="#ctx0" brushRef="#br0" timeOffset="19821.8474">3038 5969 1167 0,'1'13'245'0,"8"5"114"15,3 4-345-15,10 4-8 16,-5 0-2-16,9-1 3 15,0-9-2-15,5-11 3 16,-3-7 2-16,12-24 3 16,2-5-1-16,7-16 1 15,-3-1 0-15,1-4 0 0,-7 16-4 16,-4 10-2-16,-12 20-4 16,0 17-5-16,-7 10-1 15,0 13 1-15,-4 3 2 16,5 6 7-16,0-9 2 15,10-7 2-15,1-17-2 16,15-21 1-16,-4-22-5 16,22-22 0-16,-5-8-14 15,6-12-10-15,-14 10-254 0,-1 7-119 16,-25 30-55-16,-12 19-172 16,-11 22 525-16,-8 22 468 15,-5 20 89-15,2 14-101 16,1-1-53-16,7 10-152 15,6-14-93-15,7-2-13 16,0-17-27-16,9-4-10 16,-1-21-10-16,5-6-1 15,3-6 0-15,11 0 3 16,-1-1 1-16,7 9 0 16,0 2-2-16,-9 18 2 15,-10-2-6-15,-11 11 33 16,-11 4 22-16,-14 4 37 0,-4-11 9 15,-7 5 20-15,1-13-30 16,-3-1-19-16,4-9-33 16,-5-8-5-16,3-11-11 15,-7-8-1-15,-3-10-6 16,-6-8 0-16,7 0-8 16,-1-8-7-16,12 1-4 15,8-4-3-15,12 1-3 16,10-14 1-16,9 2 0 0,11-12-1 15,10 7 5-15,13-19 4 16,-1 7-1-16,10-8 3 16,-6 10 1-16,-8-11-56 15,-9 19-100-15,-19 6-382 16,-27 17 36-16</inkml:trace>
        </inkml:traceGroup>
        <inkml:traceGroup>
          <inkml:annotationXML>
            <emma:emma xmlns:emma="http://www.w3.org/2003/04/emma" version="1.0">
              <emma:interpretation id="{7A66E936-DF6F-4B9A-B313-36E1B0ACD46F}" emma:medium="tactile" emma:mode="ink">
                <msink:context xmlns:msink="http://schemas.microsoft.com/ink/2010/main" type="inkWord" rotatedBoundingBox="30969,7185 32719,6955 32817,7702 31067,7932"/>
              </emma:interpretation>
              <emma:one-of disjunction-type="recognition" id="oneOf8">
                <emma:interpretation id="interp16" emma:lang="" emma:confidence="0">
                  <emma:literal>von</emma:literal>
                </emma:interpretation>
                <emma:interpretation id="interp17" emma:lang="" emma:confidence="0">
                  <emma:literal>vor</emma:literal>
                </emma:interpretation>
                <emma:interpretation id="interp18" emma:lang="" emma:confidence="0">
                  <emma:literal>Von</emma:literal>
                </emma:interpretation>
                <emma:interpretation id="interp19" emma:lang="" emma:confidence="0">
                  <emma:literal>vom</emma:literal>
                </emma:interpretation>
                <emma:interpretation id="interp20" emma:lang="" emma:confidence="0">
                  <emma:literal>vorn</emma:literal>
                </emma:interpretation>
              </emma:one-of>
            </emma:emma>
          </inkml:annotationXML>
          <inkml:trace contextRef="#ctx0" brushRef="#br0" timeOffset="20530.0641">4835 5638 1264 0,'-13'-36'298'0,"16"-20"121"0,18-6-353 16,18-11-3-16,7 5-13 15,7 6 4-15,-9 28-23 16,0 24-15-16,-20 28-20 16,-9 33 5-16,-19 15-7 15,-12 23 10-15,-11 7-2 16,-6 14 8-16,6-19-7 0,6 0 5 16,17-23-7-1,14-14 3-15,18-27-8 0,19-27 11 16,3-24-5-16,16-26 9 15,1-15-4-15,4-16 9 16,-12 9-12-16,-3-1 10 16,-22 16-9-16,-11 7 8 15,-18 14-6-15,-11 1 10 16,-11 12-9-16,-5 5 1 16,-1 9-12-16,-1 12 5 15,7 11-9-15,4 6 5 16,5 3-1-16,8 2-45 15,7-3-66-15,16-8-362 16,7-20 47-16</inkml:trace>
          <inkml:trace contextRef="#ctx0" brushRef="#br0" timeOffset="21008.9066">5886 5246 1348 0,'-57'40'381'0,"9"10"91"15,-1 17-351-15,8-2-81 16,9-4-2-16,19-15-22 16,15-9 0-16,14-21-18 15,11-11 1-15,1-15-7 16,-1 1 5-16,38-22 9 16,5-8 0-16,3 3 4 15,-5 9-10-15,-27 20 4 16,-9 12-11-16,-9 18 6 15,-10-4-3-15,-8 4 19 16,-4-2 3-16,1 2 14 16,-2-17-4-16,8-6 8 15,8-9-19-15,23-35 1 16,7-16-12-16,15-18 8 16,6 3-9-16,-2 1 6 15,-22 33-10-15,-5 17 0 16,-17 27-15-16,-13 17 5 15,-8 12-5-15,-3 20 9 16,-9 3-1-16,-4 7 19 0,0-10-6 16,11-5 8-16,3-23-9 15,12-16-64-15,11-27-199 16,13-28-268-16</inkml:trace>
        </inkml:traceGroup>
      </inkml:traceGroup>
    </inkml:traceGroup>
    <inkml:traceGroup>
      <inkml:annotationXML>
        <emma:emma xmlns:emma="http://www.w3.org/2003/04/emma" version="1.0">
          <emma:interpretation id="{5B218640-F143-4905-9F55-C2C4872C972B}" emma:medium="tactile" emma:mode="ink">
            <msink:context xmlns:msink="http://schemas.microsoft.com/ink/2010/main" type="paragraph" rotatedBoundingBox="26046,9432 32056,8403 32299,9824 26289,10853" alignmentLevel="1"/>
          </emma:interpretation>
        </emma:emma>
      </inkml:annotationXML>
      <inkml:traceGroup>
        <inkml:annotationXML>
          <emma:emma xmlns:emma="http://www.w3.org/2003/04/emma" version="1.0">
            <emma:interpretation id="{331EBFCE-A95B-409A-B5A4-4A9DFEECE0BD}" emma:medium="tactile" emma:mode="ink">
              <msink:context xmlns:msink="http://schemas.microsoft.com/ink/2010/main" type="line" rotatedBoundingBox="26046,9432 32056,8403 32299,9824 26289,10853">
                <msink:destinationLink direction="with" ref="{51AA03B9-CFDE-4E30-9033-45DDAEB2F185}"/>
              </msink:context>
            </emma:interpretation>
          </emma:emma>
        </inkml:annotationXML>
        <inkml:traceGroup>
          <inkml:annotationXML>
            <emma:emma xmlns:emma="http://www.w3.org/2003/04/emma" version="1.0">
              <emma:interpretation id="{B93F855F-D923-42B6-BD80-27FBCFB66D3E}" emma:medium="tactile" emma:mode="ink">
                <msink:context xmlns:msink="http://schemas.microsoft.com/ink/2010/main" type="inkWord" rotatedBoundingBox="26046,9432 31067,8573 31311,9994 26289,10853"/>
              </emma:interpretation>
              <emma:one-of disjunction-type="recognition" id="oneOf9">
                <emma:interpretation id="interp21" emma:lang="" emma:confidence="1">
                  <emma:literal/>
                </emma:interpretation>
              </emma:one-of>
            </emma:emma>
          </inkml:annotationXML>
          <inkml:trace contextRef="#ctx0" brushRef="#br0" timeOffset="22080.7668">65 8673 1096 0,'-10'8'359'0,"10"-8"52"16,8-2-293-16,16-22-17 16,9 0-30-16,20-7-9 15,4-5-4-15,19-4 3 16,-6 14-95-16,18-2-431 16,-12 2 133-16</inkml:trace>
          <inkml:trace contextRef="#ctx0" brushRef="#br0" timeOffset="21909.172">8 8277 1085 0,'-3'15'276'16,"12"-11"97"-16,14-5-291 15,19-15 7-15,9-5 9 16,12-20 1-16,-3 0-9 15,8 1-22-15,-18 9-31 16,4 8-32-16,-12 23-73 16,-1 18-394-16,-27 10 97 15</inkml:trace>
          <inkml:trace contextRef="#ctx0" brushRef="#br0" timeOffset="21560.0761">5 7761 1323 0,'-18'-11'401'0,"-2"29"56"16,7 19-365-16,9 28-60 16,5 16-36-16,11 23-4 15,7-7 14-15,9-1-6 0,-1-30 9 16,4-4-4-16,-5-28 5 15,-7-6-31-15,-9-12-64 16,-12-8-381-16,-10-15 77 16</inkml:trace>
          <inkml:trace contextRef="#ctx0" brushRef="#br0" timeOffset="21709.6766">-13 7763 1027 0,'-2'-23'495'0,"9"5"-23"15,4 10-229-15,13-6-130 16,9-3-72-16,19-5-9 16,3-1-12-16,21-1-15 15,-22 17 9 17,-28 4-163-32,1 0-15 0,64 9-330 15</inkml:trace>
          <inkml:trace contextRef="#ctx0" brushRef="#br0" timeOffset="22467.6184">928 7625 1067 0,'-15'57'263'0,"0"9"111"16,4 35-275-16,6 12 2 15,12 9 8-15,2-30-16 16,14-1-19-16,3-36-33 15,5-12-20-15,0-19-9 16,3-5-9-16,-7-17 7 0,7-13-3 16,0-20 8-16,9-57-4 15,4-25 8 1,6-41-4-16,-12-4 5 0,-12-17-8 16,-18 50 2-16,-11 31-8 15,-13 50-8-15,0 38-14 16,2 48 4-16,-4 31 5 15,2 18 19-15,0 11 25 16,7 0 18-16,12 2-3 16,9-18-3-16,11-7-16 15,8-15-17-15,11-19-11 16,1-24 14-16,16-22-127 16,-4-27-402-16,-6-24-14 15</inkml:trace>
          <inkml:trace contextRef="#ctx0" brushRef="#br0" timeOffset="22819.3148">1941 7813 1472 0,'-16'-1'484'0,"10"2"57"15,4 1-394-15,10 1-90 16,8-3-45-16,17-8-12 16,7-2 3-16,22-13-1 15,4-9-47-15,12-7-499 16,-8-21 155-16</inkml:trace>
          <inkml:trace contextRef="#ctx0" brushRef="#br0" timeOffset="23319.6677">2639 7156 1387 0,'-25'12'373'15,"11"20"88"-15,3 31-376 16,11 18-85-16,0 22-8 16,8-42 16-1,0 2 5-15,18 61-9 16,0-30 4-16,1-20-4 0,4-22 3 16,-5-53 1-16,3-28 9 15,13-35-2-15,9-23 4 16,18-54-3-16,1-4-1 15,-2-9-7-15,-21 31 2 16,-6 17-6-16,-25 59 5 16,-8 25-13-16,-13 25 2 15,-3 26-18-15,-5 17-13 0,-6 17-74 16,-6 3-24-16,8 9-357 16,2-18 51-16</inkml:trace>
          <inkml:trace contextRef="#ctx0" brushRef="#br0" timeOffset="24192.589">3369 7536 1090 0,'-2'11'329'0,"2"-9"109"16,2 1-274-16,-4-8-10 16,-3 5-6-16,-8-5-17 15,-5 2-39-15,-11 1-33 16,-5 4-30-16,-2 11-23 15,10 3-3-15,1 12-11 16,12 6 6-16,6 5-9 0,7-7 12 16,7 4-11-16,12-17 8 15,18-12-11-15,5-15 8 16,18-12-5 0,4-4 11-16,2 0-3 0,-9 4 9 15,3 9-4-15,-18 12 2 16,-4-1-9-16,-14 2 6 15,-8 8-6-15,-9-7 9 0,-3-1 10 16,-4-4 24-16,-4-4 22 16,-3-7 13-16,-12-7-4 15,-4-7-7-15,-8-17-23 16,2 3-20-16,-4-4-15 16,11 9 0-16,2 15-13 15,15 18 4-15,4 8-12 16,7 12 4-16,9 13-3 15,4-1 15-15,7-2-41 16,3-2-21-16,17-17-102 16,-1-24-49-16,12-22-52 15,-7-15-52-15,10-20-199 16,-13 5 95-16,-6-2 76 16,-18 20 147-16,-10 12 281 15,-17 21 248-15,-5 15 31 16,-8 17-11-16,-2 20-76 15,1 9-166-15,5 18 4 0,2-2-6 16,-1 11-3-16,14-16-19 16,0 0-23-16,1-16-21 15,7-10-20-15,3-9-7 16,4 3-12-16,6-7 7 16,8 10-11-16,3 5 8 15,7 1-6-15,-4-4 6 0,0 9-7 16,-6-5 7-1,-3 7-7-15,-12-1 5 0,-3 5-5 16,-8-2 4-16,-13 9 17 16,-2-6 11-16,-6 1 8 15,-4-4 13-15,-4-4 7 16,3-12-7-16,-8-11 2 16,-2-14-3-16,-8-13-12 15,0-10-6-15,-5-15-16 16,4-5-9-16,5 0-16 15,13 4 2-15,9-7-29 16,14 15-12-16,14-4-80 16,8 2-56-16,16-2-396 15,8 7 57-15</inkml:trace>
          <inkml:trace contextRef="#ctx0" brushRef="#br0" timeOffset="24503.7975">4337 7268 1045 0,'-13'-3'393'0,"-10"9"25"16,1 12-233-16,4 8-135 15,-2 13-6-15,6 5-9 16,4 5-3-16,10-7-5 0,6-2-11 16,7-15-4-16,7-8-8 15,7-13 3-15,6-21-5 16,1-13 9-16,5-24-6 15,-3-9 7-15,-6-7-5 16,-10 7 3-16,-12 4-11 16,-5 25 1-16,-6 15-20 15,1 22 5-15,-6 18-9 16,5 18 10-16,-5 21 15 16,1 0 26-16,-1 8 4 15,10-9 13-15,8-11-9 16,1-17-8-16,12-11-10 15,-2-19-21-15,11-33-126 16,6-20-354-16,15-29 61 16</inkml:trace>
          <inkml:trace contextRef="#ctx0" brushRef="#br0" timeOffset="24861.4229">4744 6686 1095 0,'-44'94'437'0,"4"2"62"15,4 12-243-15,12-20-105 16,9-10-26-16,18-23-52 16,17-16-37-16,6-26-28 15,11-12-13-15,2-14-8 0,5-17-42 16,-8-8-5 0,7-1-31-16,-10 5 5 0,-2 7 10 15,-12 17 39-15,2 15 6 16,-10 9 34-16,-4 14 4 15,-5 6 10-15,-7 8 27 16,-5 4 23-16,-6 10 21 16,-2-4 14-16,-3 8 1 15,0-1-23-15,-2-12-18 16,4-8-22-16,-3-4-20 16,5-17-9-16,-3-6-9 15,2-6 5-15,-4-7-36 16,1-9-47-16,-2 0 318 15,15-1-817-15,13-23 327 16</inkml:trace>
        </inkml:traceGroup>
        <inkml:traceGroup>
          <inkml:annotationXML>
            <emma:emma xmlns:emma="http://www.w3.org/2003/04/emma" version="1.0">
              <emma:interpretation id="{7F5B13D7-AF1B-4FCA-89DC-94171541E372}" emma:medium="tactile" emma:mode="ink">
                <msink:context xmlns:msink="http://schemas.microsoft.com/ink/2010/main" type="inkWord" rotatedBoundingBox="31294,8897 32116,8756 32207,9290 31385,9431"/>
              </emma:interpretation>
              <emma:one-of disjunction-type="recognition" id="oneOf10">
                <emma:interpretation id="interp22" emma:lang="" emma:confidence="0">
                  <emma:literal>ein</emma:literal>
                </emma:interpretation>
                <emma:interpretation id="interp23" emma:lang="" emma:confidence="0">
                  <emma:literal>er</emma:literal>
                </emma:interpretation>
                <emma:interpretation id="interp24" emma:lang="" emma:confidence="0">
                  <emma:literal>en</emma:literal>
                </emma:interpretation>
                <emma:interpretation id="interp25" emma:lang="" emma:confidence="0">
                  <emma:literal>es</emma:literal>
                </emma:interpretation>
                <emma:interpretation id="interp26" emma:lang="" emma:confidence="0">
                  <emma:literal>in</emma:literal>
                </emma:interpretation>
              </emma:one-of>
            </emma:emma>
          </inkml:annotationXML>
          <inkml:trace contextRef="#ctx0" brushRef="#br0" timeOffset="25544.0177">5129 7132 973 0,'14'2'360'16,"-6"7"41"-16,8 3-240 15,2-4-75-15,2 0-28 0,7-7-19 16,-1-9-12-16,0-11-13 16,3-5 0-16,-6-11-3 15,-12 1 7-15,-9-1-4 16,-10 4 2-16,-15 7-23 16,-1 17 0-16,-2 17-12 15,3 16 2-15,1 26 3 16,7 11 40-16,2 7 31 15,5-7 24-15,6 0 7 16,4-19-2-16,8-15-23 16,3-14-31-16,16-18-21 15,10-19-6-15,19-21-7 16,-1-16 5-16,17-15-26 16,-13 2-27-16,-8 3-96 15,-19 18-5-15,-11 20-8 16,-20 25 26-16,-11 22 67 0,-8 22 117 15,-9 26 43-15,3 6 31 16,-3 11 27-16,9-9-24 16,6-6-23-16,10-22-31 15,9-18-29-15,7-18-27 16,13-21-16-16,10-16 2 16,18-21-6-16,-1-7 10 0,4-18-6 15,-13 10 6 1,-6 4-13-16,-17 20 2 0,-9 10-12 15,-7 25 3-15,0 14-6 16,-9 11 14-16,-4 20-7 16,3 10 20-16,-3 8 10 15,-1-4 11-15,4 4-6 16,5-16 9-16,2-9-16 16,7-14-4-16,7-15-78 15,10-21 275-15,8-11-760 16</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8:29.8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429CD2-2828-4153-A687-DA38C04A2048}" emma:medium="tactile" emma:mode="ink">
          <msink:context xmlns:msink="http://schemas.microsoft.com/ink/2010/main" type="inkDrawing" rotatedBoundingBox="1249,3313 22420,-97 24301,11575 3130,14986" semanticType="callout" shapeName="Other">
            <msink:sourceLink direction="from" ref="{E4F5D0C0-9C68-4C3B-8F5F-0FA26B9B2F11}"/>
            <msink:sourceLink direction="to" ref="{0706106F-BAF3-4E74-AA56-59AABBBA7034}"/>
          </msink:context>
        </emma:interpretation>
      </emma:emma>
    </inkml:annotationXML>
    <inkml:trace contextRef="#ctx0" brushRef="#br0">0 91 1212 0,'26'6'337'0,"0"1"-333"0,102-33-6 15,-1 7 7-15,38 2-6 16,13-4 6-16,-19 3-6 15,-8 1 5-15,31-1-7 16,-17 10 6-16,27 25-6 16,-15 0 2-16,29 2-4 15,-25 10 7-15,38-4-10 0,-16-8 6 16,32 11-5-16,-18 1 5 16,46 2-7-16,-21 0 9 15,47-4-2-15,-30-4 6 16,59 5-5-16,-28-4 5 15,51 10-6-15,-33 3 5 16,60 4-5-16,-55-2 6 0,59 0-4 16,-43-12 6-16,55-9-6 15,-40-14 5-15,60-4-6 16,-44-4 4-16,47 11-7 16,-40 12 5-16,34 20-7 15,-49 8 6-15,34 16-6 16,-49-1 6-16,25 3-4 15,-36-10 6-15,35-3-4 16,-35-11 5-16,36-7-4 16,-34-25 5-16,32-7-3 15,-41-10 3-15,28-13-3 16,-42-4 3-16,23 11-5 16,-47 6 3-16,15 13-5 15,-43 16 4-15,10 13-4 16,-49 5 4-16,8 11 0 0,-38 0 5 15,-1-6-316-15,-48-12 109 16</inkml:trace>
    <inkml:trace contextRef="#ctx0" brushRef="#br0" timeOffset="1308.5348">-963 11714 920 0,'-39'-57'513'0,"1"2"-486"0,81-5-25 0,26 15-6 15,50 7-1-15,25 12 4 16,13 28 0-16,1 4 5 15,38-2-1 1,-8 1-2-16,42-2-8 0,-14-6 0 16,31-12-2-16,-20-4-2 15,36-12 0-15,-32 0 2 0,42-2-3 16,-23 8-4-16,42 3-3 16,-30 13 1-16,55-3 2 15,-30 4 4-15,57-10 6 16,-36-4 5-16,58-11 4 15,-38-2 1-15,50-1 3 16,-45 5-2-16,49 5 3 16,-51 5-3-16,45-5 3 15,-51 0-3-15,46-13 3 16,-56-6-4-16,58-9 0 16,-50 1-4-16,55-12-2 15,-47 6-1-15,56-5 0 16,-51 0 2-16,53-15 1 15,-48 4 4-15,45-11-1 16,-44 7 1-16,39-15-1 16,-43 13 1-16,31-9-1 0,-41 9 1 15,32-13 0-15,-34 16 0 16,28-8-2-16,-38 18-1 16,30-10-1-16,-40 10 0 15,28-13 0-15,-42 7 1 16,44-27 1-16,-52 2 1 15,35-18 2-15,-45 5-1 16,30-32 3-16,-48 13-1 16,23-23 0-16,-41 9-3 15,12-14 1-15,-42 30-4 0,3-3 3 16,-31 33-2-16,1 0 1 16,-30 25 0-16,3-27 2 15,-26-4-1-15,7-36 8 16,-21-2 0-16,2-49 3 15,-13 8-3-15,0-27 8 16,-22 11-10-16,-1-29 3 16,-14 36-4-16,-7-1 18 15,-19 32-3-15,-7-12 16 16,-20 36 6-16,-15-9 17 16,-14 15-7-16,-13-20 1 15,-10 16-9-15,-7-19-6 16,-6 21-16-16,-14-22-9 15,4 26-5-15,-7-11 3 0,4 26 2 16,-10-13 10 0,17 29 0-16,-10 10-2 0,6 21-7 15,-9-7-43-15,12 15-56 16,-2-15-343-16,-1 2 61 16</inkml:trace>
    <inkml:trace contextRef="#ctx0" brushRef="#br0" timeOffset="1786.7153">16411 1338 1266 0,'-23'-34'617'0,"1"0"-619"0,109 102-6 0,-7 2 8 15,46 37 0-15,27 18 1 16,-2-23-1-16,-2-21-3 16,24 5-2-16,-17-23-1 15,13 22-2-15,-18-6 1 16,14 19 1-16,-24 1 1 0,12 16-1 15,-22-21 2-15,12 16 1 16,-23-9 1-16,6 15 2 16,-22-10 12-16,21 1 10 15,-16-39-386-15</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6:16.8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AA03B9-CFDE-4E30-9033-45DDAEB2F185}" emma:medium="tactile" emma:mode="ink">
          <msink:context xmlns:msink="http://schemas.microsoft.com/ink/2010/main" type="inkDrawing" rotatedBoundingBox="26720,10966 31951,10022 31978,10173 26747,11116" semanticType="underline" shapeName="Other">
            <msink:sourceLink direction="with" ref="{331EBFCE-A95B-409A-B5A4-4A9DFEECE0BD}"/>
          </msink:context>
        </emma:interpretation>
      </emma:emma>
    </inkml:annotationXML>
    <inkml:trace contextRef="#ctx0" brushRef="#br0">-11 913 1181 0,'-34'23'612'0,"0"0"-591"0,120-62-14 0,36 6 7 16,48-1-4-16,22 0 7 15,14 23-8 1,-4 3-1-16,51-2-5 0,-6-8 5 15,72-13-52-15,-23-16-100 16,54-34-235-16,-34-3-4 16,33-17-172-16,-52 11 609 15,9 7 479-15,-64 31-170 16,9 8 15-16,-53 20-259 0,2 11-58 16,-43 3-48-16,1-5-12 15,-45 1 5-15,-14-4 7 16,-42-5 11-16,-18 5-2 15,-33 9 6 1,-38 4-413-16,-23-5 129 0</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6:47.3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41C436-BBB0-45B8-9471-24792594D765}" emma:medium="tactile" emma:mode="ink">
          <msink:context xmlns:msink="http://schemas.microsoft.com/ink/2010/main" type="inkDrawing" rotatedBoundingBox="1698,6678 12415,6395 12421,6600 1704,6883" shapeName="Other"/>
        </emma:interpretation>
      </emma:emma>
    </inkml:annotationXML>
    <inkml:trace contextRef="#ctx0" brushRef="#br0">1 256 828 0,'3'0'260'0,"2"7"46"16,3 1-234-16,8 3-22 15,4-4-26-15,9-4-4 16,2-5-3-16,14-3-1 16,-3 1-5-16,13-8-2 15,-4 4-1 16,-25 3 1-31,0 2-6 0,87-13-1 16,-9 1 0-16,14-1-2 16,-6 13 2-16,-37 9 1 15,-10-1 3-15,9 5 0 16,-7 0 2-16,7-2 1 0,-7 1 4 16,9 8 6-16,-6-11 5 15,11 2 2-15,-6 0 2 16,14 2-6-16,-5-3-7 15,15 6-8-15,-10-9-3 16,15 0-4-16,-10-8 2 0,21-2-2 16,-16-7 4-16,15 2-4 15,-14 6 3-15,12-2-2 16,-16 4 2-16,16 6-3 16,-15-3 4-16,5 5-4 15,-9 3 4-15,9 2 1 16,-13 1 3-16,12-1-3 15,-1-8 4-15,12-10-6 16,-13-4 1-16,13-2-4 16,-14-1 2-16,5-4-2 15,-12 6 4-15,15-4-3 16,-17 3 2-16,6-4-3 16,-9 10 2-16,7-2-1 15,-12 8 0-15,15-1 1 16,-4 3 0-16,15-6-4 15,-11 2 5-15,11 0-4 0,-13 0 1 16,11-2 0-16,-10 3 2 16,16-4-4-16,-12-3 3 15,17 1-1-15,-14-1 1 16,15 3-1-16,-15 1 1 16,23 4-2-16,-18-1 3 15,16 0-4-15,-14 0 4 16,15-4-1-16,-15-1 0 15,23-3-4-15,-19-2 4 16,18 1-4-16,-17 3 2 16,14 0 1-16,-16 11 1 0,16 0-2 15,-21 1 3-15,21 3-2 16,-16 6 1-16,13-2 0 16,-13-1 2-16,16-2-5 15,-19-2 4-15,14-4-2 16,-16-1 1-16,18-3-1 15,-10 1 2-15,13-3-2 16,-17 1 2-16,14-3-4 16,-22-3 3-16,11 1-2 15,-15-3 3-15,8 3-4 16,-21 0 6-16,8 5 1 16,-16 2 7-16,5 5 4 15,-12 0 5-15,12 4 5 16,-10-2 0-16,0 5-1 0,-13-6-1 15,3 3-1 1,-19-2-2-16,-4 0 0 0,-11-5 2 16,-1 1-6-16,-10 1 4 15,0-2 4-15,-5 3 3 16,-7-3 3-16,-4-3 11 16,-1 3-1-16,-1-2-2 15,-1 1-6-15,-3 1-6 16,6 0-9-16,-5-2-4 0,-2 2-8 15,0 0 0-15,4 0-65 16,-8 3-48-16,-8 15-397 16,-16 0 55-16</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6:55.6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FF0DA5-E92F-43BA-85C4-2AED885B933C}" emma:medium="tactile" emma:mode="ink">
          <msink:context xmlns:msink="http://schemas.microsoft.com/ink/2010/main" type="inkDrawing" rotatedBoundingBox="3832,9536 14159,9437 14161,9581 3834,9680" semanticType="connector" shapeName="Other">
            <msink:sourceLink direction="with" ref="{6C2D47E4-E256-4F38-A7BD-4701AAF33752}"/>
            <msink:sourceLink direction="with" ref="{A18F58B1-3045-4837-87A4-09F7B35731D0}"/>
          </msink:context>
        </emma:interpretation>
      </emma:emma>
    </inkml:annotationXML>
    <inkml:trace contextRef="#ctx0" brushRef="#br0">0 217 1027 0,'10'-7'229'16,"3"4"90"-16,5 0-303 16,13 0-10-16,3-2-6 15,16 3-2-15,0 1 1 16,12 4 0-16,-17-3 3 15,2 1 2-15,59 1 0 16,-2-7-1-16,14 0 0 16,2-4-2-16,-24-4 1 15,-9-2-1-15,12 4 4 16,-11 1 1-16,11-6 1 16,0 11-1-16,13 0 0 15,-7 0-4-15,18-1 0 16,-9 4-1-16,22-4 0 15,-8 4-1-15,17-3 4 16,-9-1 1-16,21 4 6 16,-19 2 1-16,23-3 2 15,-15 3-3-15,21 3-2 16,-18-3-5-16,20-5 0 16,-22 7-3-16,22-2 0 15,-25 1 3-15,23 6 7 16,-27 4 1-16,22-1 3 0,-16-4 0 15,27 4-2-15,-22-12-7 16,29-1-3-16,-16-2-1 16,21-4-1-16,-23-1-1 15,28 7 6-15,-23 3 3 16,23 5 2-16,-25 1 1 16,23 2 3-16,-19 5-4 15,24 5-2-15,-23-8-4 16,28 6 1-16,-18-10-4 0,22-4-1 15,-22-10 0-15,24-2-1 16,-19-3 0-16,16-8 0 16,-26 0 0-16,23-5 1 15,-34-2-1-15,8 4 0 16,-28 19 1-16,7 0 0 16,-34 14 0-16,6 3 0 15,-22 1 1-15,-6 0-2 16,-22 0 8-16,7-1 12 15,-19 4 3-15,4-8 2 16,-6-6 1-16,9-6-9 16,-15-2-22-16,1-7-53 15,-20 0 394-15,-29-19-741 16,-28-2 329-16</inkml:trace>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6:56.7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2D47E4-E256-4F38-A7BD-4701AAF33752}" emma:medium="tactile" emma:mode="ink">
          <msink:context xmlns:msink="http://schemas.microsoft.com/ink/2010/main" type="inkDrawing" rotatedBoundingBox="7170,7086 9575,8098 8681,10224 6276,9212" rotationAngle="2038346084" semanticType="enclosure">
            <msink:destinationLink direction="with" ref="{80FF0DA5-E92F-43BA-85C4-2AED885B933C}"/>
          </msink:context>
        </emma:interpretation>
      </emma:emma>
    </inkml:annotationXML>
    <inkml:trace contextRef="#ctx0" brushRef="#br0">1230 264 866 0,'-80'7'406'16,"1"-3"-30"-16,-19 3-142 15,16 3-229-15,-14-4 1 16,8 1-2-16,-12-4 1 16,22 0-5-16,-3 7 8 0,35 8 2 31,1 1-8-31,-43 38 4 0,10 16-8 16,4 26 4-16,12 8-4 15,38 6 5-15,16-7-4 16,22 14 7-16,19-8-4 15,24 18 4-15,4-12-6 16,32 20 7-16,2-18-9 0,30 3 5 16,-1-22-5-16,25-6 5 15,-8-28-8-15,19-5 4 16,-17-22-3-16,16-9 4 16,-18-15-4-16,7-11 6 15,-25-12-2-15,4-15 0 16,-24-11-3-16,5-20 6 15,-23-6-14-15,1-23 4 16,-21-11-3-16,-1-38 3 16,-17-12-4-16,-5-29 14 15,-16-1-4-15,-5-33 5 16,-16 30-2-16,-18 0 8 16,-13 25 2-16,-18 5 21 15,-8 45 4-15,-36 4 19 16,-6 26-5-16,-34 15 6 0,-6 26-22 15,-42 17-1 1,11 24-26-16,-33 25 0 0,21 12-9 16,-32 20 4-16,24 7-8 15,-14 6-22-15,30-8-39 16,-22 26-49-16,28 7-335 16,6 49 62-16</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3:47.1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0156E2-EA6E-4C21-8C8C-498F7A128239}" emma:medium="tactile" emma:mode="ink">
          <msink:context xmlns:msink="http://schemas.microsoft.com/ink/2010/main" type="inkDrawing" rotatedBoundingBox="6313,1288 10635,1587 10467,4016 6145,3716" hotPoints="10670,2621 8312,3827 5849,2854 8207,1648" semanticType="enclosure" shapeName="Ellipse"/>
        </emma:interpretation>
      </emma:emma>
    </inkml:annotationXML>
    <inkml:trace contextRef="#ctx0" brushRef="#br0">6048-1516 535 0,'-10'-5'114'15,"-4"-2"25"-15,6-1-156 16,-2 0 6-16,0 5 5 16,-1-4 48-16,3 3 34 15,-5-3 28-15,0 5-5 16,-2 2 16-16,-1 4-30 0,-5 4-2 15,3 6-29-15,-6 11-7 16,-1 1-28-16,0 14-1 16,2-4-15-16,-3 11 6 15,6-20-4-15,1 6 10 16,3-18 1-16,-1 4 12 16,0-11-3-16,-1 13 3 15,3 0-9-15,-3 10-3 16,5-3-12-16,4 9-1 15,-4-1-4-15,-2 9 2 16,5-6-1-16,-1 5 2 16,0-5-2-16,1 8 2 15,3-8-2-15,3 8 1 16,0-2-2-16,4 18 1 0,2-17 1 16,1-2 1-1,2-7 1-15,2 2 1 0,-1-18 0 16,7 11 1-16,0-2-1 15,5 7-1-15,3-8-2 16,5 8 2-16,-2-4-2 16,10 6 3-16,-6-5-2 15,9 6 1-15,0-6-2 16,7 10 2-16,-2-10-4 0,12 5 1 16,-7-6 0-16,10-6 2 15,-7-4-1-15,4 1 1 16,-6-4 0-16,7-1 1 15,-4 4 1-15,9-4 1 16,-2 2-1-16,9 4 2 16,-4-1-2-16,8 2 0 15,-1 0-5-15,8-2-1 16,-9-4-4-16,17-6 4 16,-11 3-2-16,11-11 5 15,-11-4 0-15,9-7 4 16,-16 6-5-16,5-2 410 15,-13 6-408-15,5 1 4 16,-15 7-2-16,12 0 7 16,-10-8-411-16,11 5 408 15,-3 1-2-15,15 2-1 16,-6-8-5-16,17 1-1 0,-8-14-1 16,15-5 1-16,-11-6-3 15,8-9 2-15,-16-1-2 16,9-3 3-16,-17-4-1 15,4 2 3-15,-15 11-1 16,-1 0 4-16,-9 12-1 16,-4 5 1-16,-5 7-1 0,2-1 2 15,1-3-1-15,0 1-2 16,3-1 0-16,1-2 2 16,-6-3-4-16,-1 8 1 15,-7-10-2-15,0-3 1 16,-8 1-3-16,0 0 8 15,-3-6 0-15,0 10 8 16,-5-2 3-16,1-7 2 16,-1 5-8-16,7 3 0 15,1-11-7-15,10 5-2 16,1 7 0-16,7-19-1 16,0 4 1-16,-2-8-1 15,-6-1-3-15,7-12-12 16,-6 3-7-16,2-17-8 15,-3 0-1-15,5-15 3 16,-14 8 11-16,1-8 11 0,-7 14 10 16,-4 11 11-16,-8 7 3 15,3 4 12-15,-6 17 0 16,1-1 6-16,0-1-11 16,1 4-2-16,3-3-12 15,1-8-5-15,-1 1-10 16,-1-19-8-16,-3-2-8 15,-7-11-4-15,-6 4-6 16,-10-6 3-16,-4 15 7 0,-7 5 13 16,-7 9 11-16,-2-4 18 15,4 8 8-15,-8-2 8 16,2 0-6-16,-7 2-2 16,0 5-16-16,-5-7-4 15,3 2-9-15,-8-9-7 16,10-6-11-16,-9-7-5 15,4 2-6-15,-8-6 4 16,9 9 6-16,-11 3 9 16,9 7 8-16,-11 5 12 15,7 10 1-15,-10 3 13 16,7 8 1-16,-8 9 5 16,7-6-8-16,-7 1-2 15,13-1-12-15,-2 6-4 16,3-4-3-16,-6 6 0 0,6 3-2 15,-16-4 0-15,0-5 0 16,-10 8 0-16,9-6 0 16,-12 4 2-16,11 6 1 15,-16 4 1-15,10 1 0 16,-10 7 2-16,12-3-3 16,-12 4 0-16,15-2-2 15,-9-5-2-15,17-2-2 16,-14-3 0-16,12-3-1 0,-8 1 2 15,10 3 0-15,-13 10 5 16,16 13 0-16,-7 20 2 16,14 16-3-16,0 41-35 15,14 5 117-15</inkml:trace>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1:45.5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D904CD-3683-4B1C-AA01-9AF2EC30D5CA}" emma:medium="tactile" emma:mode="ink">
          <msink:context xmlns:msink="http://schemas.microsoft.com/ink/2010/main" type="inkDrawing" rotatedBoundingBox="10066,2317 25073,2181 25086,3658 10079,3794" hotPoints="24669,2351 24658,3589 10160,3470 10170,2232" semanticType="enclosure" shapeName="Rectangle"/>
        </emma:interpretation>
      </emma:emma>
    </inkml:annotationXML>
    <inkml:trace contextRef="#ctx0" brushRef="#br0">9897-136 662 0,'-2'2'331'0,"-1"1"-11"16,3 2-165-16,-1-7-48 16,2 5-61-16,2 1-19 15,2 0-10-15,3-5-11 16,5 2-2-16,4-1-5 15,-3-1 5-15,2-4-6 16,-4 5 6-16,-1 0-5 16,-1-2 6-16,-2 4-3 15,-3 0 9-15,3 1 4 16,-3 2 9-16,0-4-2 0,1 3 1 16,2 0-8-16,4 0-5 15,4-3-7-15,-1 6-1 16,4-4-1-16,-3 0 2 15,4 1-4-15,-6-4 3 16,9 0-3-16,-7 8 1 16,5-5-1-16,-3 0 2 0,3 2-2 15,-5 1 2-15,5-6-1 16,4 0 0-16,4 4 0 16,0 1 1-16,7-4-2 15,-4-1 3-15,1 2-3 16,-1-2 3-16,4 1-3 15,-2-1 2-15,3 7-3 16,-1-1 3-16,1-4-2 16,-3 0 3-16,4 6-2 15,-3-8 2-15,9 0-3 16,-3 0 2-16,4-8-4 16,-9-2 3-16,9 3-2 15,-4 9 3-15,6-8-2 16,-7 2 3-16,12 3-4 15,-10-4 4-15,7-5-3 16,-10 8 2-16,6 7-2 16,-2-5 3-16,-1 2-3 0,-5-2 2 15,5 10-2-15,-8-10 3 16,4 9-2-16,-4-4 1 16,1 7-2-16,-1-14 3 15,10 2-3-15,-5-2 3 16,7 4-2-16,-6-7 1 15,7 8-2-15,-6 1 4 16,9 4-5-16,-6-8 3 0,4 5-2 16,-2 3 2-1,6-2-1-15,-9-4 1 0,9-2-3 16,-5 8 2-16,5 0-1 16,-3-3 2-16,8 0-1 15,-5 3 2-15,6-5-3 16,-1-11 2-16,6 10-3 15,-6 7 3-15,9 1-3 16,-9-2 3-16,11 7-2 16,-9-10 2-16,9-2-2 15,-8-1 2-15,13 2-2 16,-8 1 3-16,11-5-4 16,-10-1 4-16,12 1-3 15,-15 0 1-15,10-5 0 16,-13 3 0-16,7 7-1 15,-12-5 2-15,15 0 0 0,-12 2 0 16,14 3-1-16,-8-4 2 16,14 6-3-16,-8-4 1 15,11 2-1-15,-9-5 1 16,7 0-1-16,-11-2 2 16,8 7-2-16,-9-5 1 15,8 8-1-15,-12 0 3 16,8 0-3-16,-9-4 1 15,9 4-1-15,-6-5 3 0,10-1-3 16,-11-1 2-16,16 6-2 16,-7-1 2-16,10 1-2 15,-7 1 3-15,12-5-4 16,-7-1 3-16,9-6-3 16,-10 1 3-16,14 0-3 15,-6 3 4-15,2 0-4 16,-12 6 3-16,11-1-2 15,-14 2 3-15,13-2-4 16,-10 3 4-16,14 0-4 16,-8-2 3-16,15-1-2 15,-14 7 2-15,15-9-3 16,-14-5 5-16,13 2-5 16,-16 0 4-16,14-5-3 0,-13 7 3 15,7 4-4-15,-15 1 3 16,17-4-3-16,-14 0 3 15,14-1-3-15,-9-4 3 16,17-4-2-16,-15 6 2 16,9-2-2-16,-17-3 3 15,12 1-4-15,-16 5 4 16,7-9-3-16,-8 8 3 0,13-5-3 16,-11 0 2-16,11-1 0 15,-7 3 0-15,7-14-2 16,-11 9 3-16,8 2-3 15,-14-4 0-15,12 0 1 16,-11 7 1-16,13 1-1 16,-12-2 0-16,7-3-1 15,-8 4 3-15,4 1-3 16,-12-4 2-16,14 4-1 16,-8 5 1-16,5-4-2 15,-5-7 1-15,14 8-1 16,-14-2 2-16,8 0-2 15,-13 1 2-15,13 10-3 16,-11-9 4-16,13-3-3 16,-8 0 3-16,14 0-3 15,-11 1 3-15,8-6-3 16,-13 8 1-16,10 5-1 0,-8 1 2 16,8-6-2-16,-8 4 3 15,14-6-4-15,-8-8 2 16,9 5 0-16,-11 5 1 15,6 0-3-15,-12-4 4 16,3 4-3-16,-9-4 1 16,6-2 0-16,-5 3 1 0,4 1-2 15,-4 2 2-15,7 0-1 16,-7 5 1-16,5-12-1 16,-8 6 0-16,11-3 0 15,-11 1 1-15,9-5-2 16,-8 15 2-16,7-7-1 15,-8-5 1-15,12 5-2 16,-6-2 2-16,4 0-2 16,-8-2 1-16,11 0-2 15,-13-4 3-15,3 5-2 16,-8-7 1-16,5 4-1 16,-13 6 3-16,5-5-3 15,-8 2 3-15,6 9-3 16,-5-4 3-16,2-9-3 15,-4 9 2-15,4 0-2 16,-8-17 2-16,4 10-2 16,-2 2 2-16,6-4-1 0,-6 1 1 15,6 3-2-15,-10-1 2 16,3 1-3-16,-7-3 3 16,-2 4-3-16,-5 2 4 15,-5-8-3-15,-5 5 3 16,-5-4-3-16,-3-3 4 15,-1 4 1-15,-2-1 3 0,0 3-1 16,-1 5 4-16,1-1-5 16,2 0 0-16,-2 2-5 15,-2-5 1-15,2-1-1 16,-2 3 1-16,-1-4-6 16,-1 2 2-16,3 3-6 15,-3-4-1-15,1-4-4 16,1 2 3-16,-3-2-1 15,2 0 4-15,-6 1-1 16,4-4 6-16,-4-2 0 16,0-3 4-16,-1-2-2 15,2-5 5-15,0 4-6 16,3 4 4-16,0-9-5 16,3-2 2-16,2-2-13 15,-2 0 1-15,-1-10-10 16,-2 8 6-16,-2 6-3 15,2 1 12-15,-1-1-1 0,-1 5 10 16,2 6-3-16,0-10 4 16,-3 0-3-16,0-6 3 15,-2-18-3-15,0-13 3 16,-2 3-5-16,4 5 5 16,0-26-6-16,-4 15 5 15,1 8-4-15,1 6 5 0,-3-3-3 16,0 36 7-1,1 2-6-15,1-1 5 16,-2-1-2-16,1 3 7 0,-2 3 0 16,2 0 7-16,-1 1 0 15,3 7 3-15,0-1-3 16,2-2-1-16,-2 2-6 16,2 4-3-16,0-6-11 15,1 7-4-15,0-2-9 16,1-5 2-16,-3 5-1 15,4 2 9-15,-4-7 2 16,0 7 9-16,-1 1-2 16,-1-5 7-16,-2 2-3 15,1-1 5-15,-1 2-3 16,0-1 0-16,3 5-3 16,0-8-1-16,2 6-4 0,2-8 2 15,-3 7-4-15,1-9 2 16,0 6-6-16,0-1 5 15,-2 0-5-15,0 4 4 16,-3-2-5-16,-2 3 5 16,-3-1-4-16,-2 0 3 15,-6-4-5-15,0 2 5 16,-10 0-3-16,-4-2 4 16,-3 6-2-16,3-1 5 15,-7-2-1-15,-2 4 5 0,-8 0 1 16,0 0 8-16,-13 0 2 15,5 1 5-15,-8-7-4 16,8 2-1-16,-10 3-8 16,7-6-7-16,0 0-13 15,4 7-3-15,-14-5-3 16,5-3 3-16,-10 5 1 16,-3 1 12-16,-3-16 0 15,6 8 6-15,-3 3-2 16,11 1 5-16,-11-1-1 15,10 17 5-15,-10-6-3 16,6-7-1-16,-13 1-6 16,14-3 1-16,-9-5-11 15,17 1-1-15,-12 0-10 16,6 1 5-16,-12-2-6 0,5 0 12 16,-17-1-1-16,10 4 12 15,-11 2-2-15,14-3 6 16,-10-8-2-16,11 14 4 15,-17-1-5-15,13-2 4 16,-15 3-4-16,12 6 0 16,-10-10-3-16,18 6 1 0,-16-7-2 15,9 0 3-15,-11 4-6 16,7-8 3-16,-17-6-7 16,17 7 4-16,-14 4-4 15,10-1 5-15,-12 5-3 16,9 4 8-16,-15 1-3 15,9-5 3-15,-2-3-1 16,10 7 3-16,-15 1-5 16,11-3 5-16,-14 3-4 15,6-2 2-15,-8-6-3 16,15-3 3-16,-18 6-4 16,15-1 5-16,-18 4-5 15,11-1 3-15,-12 0-3 16,16-3 3-16,-20 1-4 15,17-1 5-15,-22 3-6 0,15-4 4 16,-14 2-2 0,17-6 3-16,-19 5-3 0,17-4 5 15,-21 4-4-15,18-1 4 16,-18 4-7-16,15-16-2 16,-17 14-11-16,14-1 5 15,-10-1-5-15,16-2 8 16,-17 15 3-16,22-12 13 15,-18 1-4-15,15 0 5 16,-15 1-4-16,18 1 3 0,-22-1-7 16,14 1 3-16,-18 0-7 15,23 2 1-15,-20-1-4 32,19-3 5-32,-14-1-5 0,13 1 8 0,-13-6-2 15,20-3 3-15,-15-3-6 16,16 1 4-16,-12-3-2 15,13 0 4-15,-6 4-1 16,10 2 5-16,-13 7-3 16,14-1 5-16,-19 3-5 15,12-1 1-15,1-5-2 16,11 1 1-16,-9 1-6 16,14 0 5-16,-12 1-4 15,1 4 3-15,-5-8-3 16,18-7 5-16,-15 12-5 15,17-2 6-15,-12 0-5 16,10 3 5-16,-12 4-4 0,19-11 2 16,-7 1-3-16,11 0 3 15,-11 3-5-15,9 1 5 16,-12 4-4-16,8 0 3 16,-8-3-3-16,12-1 3 15,-7 3-3-15,6-3 3 16,-8-1-3-16,11 0 4 0,-9-3-3 15,14 0 3-15,1 1 2 16,13 4 5-16,2 3 1 16,17-2 7-16,-2 2 0 15,12-2-2-15,-2 0-4 16,5 2-1-16,-1 5-8 16,9-4-2-16,-2 4-8 15,10-3 4-15,3-1-6 16,3-3 5-16,2 2-1 15,3-2 5-15,-1 1-5 16,2-3 5-16,3 1-6 16,-3-5 5-16,4 4-2 15,0-2 8-15,0 4-3 16,0-3 6-16,2 2-5 16,-2-2 6-16,2 1-6 15,-1-1 2-15,-2-1-2 0,1 1 1 16,5 3-5-16,-5-3 6 15,3-7-5-15,-2 7 4 16,3 2-1-16,-4-5 5 16,1 8-2-16,-1 4 6 15,2-2 1-15,-2 14 3 16,3 8-3-16,-3 2 2 16,2 11-5-16,3 7 0 0,0-9-6 15,1 2 2-15,4 4-2 16,1-9-1-16,0-4-1 15,2-6 2-15,0 4-4 16,0-12 2-16,-3 6-1 16,1 2 0-16,-2 4-1 15,-5-11 1-15,-2 7-1 16,1 1 2-16,-3-6-1 16,2-2 0-16,0 3 5 15,1 1 4-15,-2 0 3 16,4 2 2-16,2 3 0 15,3-1-4-15,-1-5-3 16,3-1-3-16,-3-2-3 16,1-4 1-16,-2-1-2 15,0-7 1-15,2-2-1 16,-3-2 1-16,4-3-8 0,-11-4-17 16,1 5 353-16,-1-17-725 15</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7:05.3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18F58B1-3045-4837-87A4-09F7B35731D0}" emma:medium="tactile" emma:mode="ink">
          <msink:context xmlns:msink="http://schemas.microsoft.com/ink/2010/main" type="inkDrawing" rotatedBoundingBox="9024,7759 13746,8064 13616,10074 8894,9770" hotPoints="14074,8852 11268,9721 8511,8705 11317,7836" semanticType="enclosure" shapeName="Ellipse">
            <msink:destinationLink direction="with" ref="{80FF0DA5-E92F-43BA-85C4-2AED885B933C}"/>
          </msink:context>
        </emma:interpretation>
      </emma:emma>
    </inkml:annotationXML>
    <inkml:trace contextRef="#ctx0" brushRef="#br0">1255 47 952 0,'-45'-14'242'0,"-12"-1"80"16,8 10-281-16,-6 8-7 15,5 2-15-15,-7 5-9 16,7 3-5-16,-5 5 1 16,6-4 1-16,0 9 1 15,2-2 17 16,25-9 4-31,-1-1-18 0,-73 36-2 16,7 0-7-16,-7 11 1 16,6 1-1-16,44-12-2 15,6-3 2-15,1 16 1 16,6 0-4-16,-2 17 1 16,12 0-1-16,0 4 1 15,5-13-2-15,0 0 4 0,17-19-1 16,-2-1 4-16,7-5-3 15,8 7 5-15,6-2-5 16,4 11 2-16,4-1-4 16,5 7 3-16,3-8-6 15,7 6 5-15,-7-19-3 16,11-3 2-16,-1-11-3 16,13 0 6-16,1-13-3 15,15 6 3-15,-5-7-2 16,13-4 5-16,-6-6-4 0,11-3 3 15,-11-6-4-15,15 0 5 16,-8 3-6-16,12 0 4 16,-12 0-4-16,19-2 1 15,-9-3-3-15,15-6 2 16,-9-8-2-16,18-7 5 16,-15 3-5-16,8-16 4 15,-20 3-1-15,3-1 2 16,-20-2-1-16,4-3 4 15,-16 11-1-15,3-3 1 16,-9 5-3-16,-2-2 2 16,-10-1-4-16,0-6 3 15,-13-1-2-15,-1-14 4 16,-10-4 0-16,-10-9 4 0,-12 1-4 16,-5-20 10-16,-12 12 1 15,-13-8 14-15,-5 8 1 16,-20-5 14-16,-1 20-3 15,-18-7 4-15,2 15-15 16,-13-7 0-16,9 18-16 16,-20-3-2-16,7 5-10 15,-17-5 0-15,5 4-7 16,-25-9-20-16,12 8-34 0,-40 12-53 16,9 17 33-16,-59 23-367 15,6 42 102-15</inkml:trace>
    <inkml:trace contextRef="#ctx0" brushRef="#br0" timeOffset="-5363.9939">-1398-156 912 0,'-59'12'210'0,"9"-4"80"16,-5 3-262-16,6 2-20 16,-1 0-1-16,8-3-5 15,-7 1 2-15,9 2-4 16,-6 7 10-16,9 6 9 0,-7 14 16 15,21 20 42 17,12-31-24-32,0 2-48 0,-27 106 3 15,14 2-9-15,14 15 6 16,14-5-5-16,13-66 3 16,3-8-6-16,1 7 7 15,-5-7-7-15,8 6 4 16,2-1-3-16,12 12 5 15,2-8-6-15,15 1 6 16,2-9-4-16,21 2 3 16,-2-10-3-16,10-10 5 15,-5-6-7-15,18-6 5 16,-10-20-3-16,22-20 2 16,2-9-5-16,14-17 8 15,-10-7-7-15,12-17 5 0,-15 3-3 16,9-7 6-16,-16 6-4 15,0-1 7-15,-19 17-6 16,-7-4 5-16,-21 10-6 16,-6-6 3-16,-12 2-6 15,0-21 8-15,-6-6 0 16,-1-31 6-16,-6-4-2 16,-6-30 4-16,-10 0-5 0,-11-21-2 15,-9 8-4-15,-9-8 9 16,-3 24 5-16,-12 12 23 15,-2 27 5-15,-12 10 23 16,-1 21-5-16,-10 5 3 16,-4 4-26-16,-18 7 0 15,2 4-25-15,-27 7-2 16,1 1-12-16,-16 1-2 16,8-1-27-16,-35-6-60 15,7-13-30-15,-63-15-320 16,2-4 42-16</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7:29.1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91ECC5-D16E-4094-831E-7C43B82500B2}" emma:medium="tactile" emma:mode="ink">
          <msink:context xmlns:msink="http://schemas.microsoft.com/ink/2010/main" type="inkDrawing" rotatedBoundingBox="3778,4576 12696,4527 12697,4705 3779,4753" shapeName="Other"/>
        </emma:interpretation>
      </emma:emma>
    </inkml:annotationXML>
    <inkml:trace contextRef="#ctx0" brushRef="#br0">-3 149 1044 0,'-8'7'397'0,"3"-2"13"0,10-9-259 16,13-4-111-16,9 3-38 15,19-6-5-15,12 1 1 16,18 7 0-16,1-5-1 15,18 0 2-15,-4 6 0 16,11-6 0-16,-6-2-1 16,19 10 2-16,-19 2-2 15,14 4 2-15,-11 7-2 16,11 5 1-16,-11-3 0 0,23 6 2 16,-5-13 0 15,-59-5 0-31,2 2-1 0,203 0 4 15,-7-8-6-15,35 0 3 16,-14-12-2-16,-100-3 2 16,-17 5-2-16,20 5 2 15,-27 8-1-15,19-3 2 16,-20 3-3-16,19 13 1 16,-19-4-1-16,20-4 3 15,-20 8-4-15,27-1 4 16,-14-7-2-16,20-2 2 15,-16-2-4-15,24-4 4 16,-21 2-4-16,19-6 4 0,-22 1-5 16,21 2 3-16,-22-1-1 15,17 1 2-15,-27 0-2 16,22 8 3-16,-25 4-3 16,12 1 4-16,-22 1-4 15,20-3 1-15,-22-4 0 16,11-8 2-16,-15-3-5 15,11-3 5-15,-24-2-3 16,10-7 1-16,-19 2-1 0,-5-3 4 16,-21 5-5-16,3-2 5 15,-27 4-1-15,-6 1 8 16,-12 4-1-16,-4 0 5 16,-16 4-2-16,-1 0 1 15,-10 5-10-15,-2 11-338 16,-14 6-85-16</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7:38.1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021B1A-57FC-4192-B04C-C624F3AC3855}" emma:medium="tactile" emma:mode="ink">
          <msink:context xmlns:msink="http://schemas.microsoft.com/ink/2010/main" type="inkDrawing" rotatedBoundingBox="3432,6532 12440,6326 12447,6610 3438,6817" shapeName="Other"/>
        </emma:interpretation>
      </emma:emma>
    </inkml:annotationXML>
    <inkml:trace contextRef="#ctx0" brushRef="#br0">153 130 243 0,'-16'10'211'0,"3"-2"11"16,-2-1 26-16,5-1-31 16,-6-1 5-16,3 0-49 15,-2 2-17-15,4-4-66 16,-4 5-5-16,4-2-29 16,1 1-1-16,6-4-18 15,0-1-4-15,3-2-16 0,1-2 1 16,0 0-10-16,3 2 0 15,-5 0-6-15,9 0 1 16,-2 2-4-16,6 0 1 16,-3-1-3-16,12 3 4 15,-3 2-3-15,11 2 4 16,-7 0-2-16,8 2 2 16,-3-2-3-16,3 2 3 15,-1-4-2-15,13 6 0 16,-4-4-1-16,11 2 1 15,1-1-1-15,10 1 0 16,-3-2-1-16,9 2 2 16,-13-5-4-1,2 0-2 1,53 4 2-16,6-7 3 16,2-2 0-16,9-2 3 0,-45-3-2 15,10-1 5-15,-11 9-5 16,18 5 4-16,-9 4-3 15,25-7 1-15,-3-1-5 16,22-5 2-16,-9-11-5 16,24-7 2-16,-15 0-1 15,23-9 5-15,-17 2-2 16,23-3 5-16,-17 4-1 0,19 1 1 16,-16 3-3-16,25 3 4 15,-24 7-3-15,23 6 0 16,-20 3-1-16,25 10 3 15,-18 2-3-15,35 3 2 16,-24-3-3-16,33-5 4 16,-14-7-5-16,24-11 4 15,-20-6-5-15,30-9 2 16,-25-1-1-16,21-5 2 16,-22 6-2-16,17 7 3 15,-30 8 0-15,26 5 0 16,-31 10-1-16,20 9 2 15,-30 0-2-15,25 9 1 16,-32-1 0-16,24 4 0 16,-32-5-2-16,25 3 1 0,-29-10 2 15,15-1-3-15,-23-12-3 16,6-4-71-16,-28-4-199 16,-11-1-146-16</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57:56.9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3372D7-EFB6-4A7E-BC35-7B0432585D7B}" emma:medium="tactile" emma:mode="ink">
          <msink:context xmlns:msink="http://schemas.microsoft.com/ink/2010/main" type="inkDrawing" rotatedBoundingBox="3436,8499 11798,8573 11797,8724 3434,8650" shapeName="Other"/>
        </emma:interpretation>
      </emma:emma>
    </inkml:annotationXML>
    <inkml:trace contextRef="#ctx0" brushRef="#br0">16 107 1035 0,'-3'0'302'0,"-2"6"63"16,-3-1-299-16,10 3-23 15,3-3-36-15,6 0-6 16,2-7-10-16,8-1-8 15,2-2-7-15,8-4 1 0,0-3 0 16,1 1 6-16,-4 3 9 16,1 0 8-16,-8 6 2 15,2 2 8-15,-1 3 2 16,4 0 5-16,0 1 1 16,10 4 1-16,1-5-6 15,10 2-2-15,0-7-8 16,12-1 1-16,-4-7-3 15,-2-4 2-15,-2-2-4 16,9-2 4-16,-7 3-3 0,4 1 1 16,-2 5-2-16,2 5 3 15,-7 2-3-15,2 2 2 16,-5 0-1-16,10 5 1 16,-5-4 0-16,1 3 1 15,-7-4-2-15,9 3 2 16,-13-5-3-16,7 2 2 15,-2 0-1-15,6 2 5 16,-6 0 1-16,10 4 5 16,-4-3 0-16,14 4 0 15,-9-1-6-15,14-6 0 16,-9 5-5-16,10 0 2 16,-15 1-4-16,12 1 3 15,-10 4-2-15,11-4 2 16,-7-2-3-16,15-2 5 15,-9-3-4-15,8-3 4 0,-8-1-4 16,11 1 6-16,-13 0-2 16,11-2 9-16,-3 5 0 15,14 0 12-15,-11 2-3 16,7-6 4-16,-8 6-8 16,11 0 0-16,-11-2-11 15,11 1 0-15,-3 4-5 0,16-3 2 16,-12-2-5-16,7 1 6 15,-9-1-5-15,9-1 3 16,-13 1-3-16,12-3 3 16,-9-2-4-16,14-3 4 15,-17-2-4-15,14 2 6 16,-14 4-6-16,12 4 6 16,-12 5-1-16,15 3 5 15,-8-1-5-15,16 3 6 16,-13-2-7-16,19 1 2 15,-12 0-5-15,16-1 2 16,-12-2-3-16,17-3 5 16,-22-3-5-16,22 0 3 15,-20 0-2-15,15-1 2 16,-13-1-3-16,16-3 5 16,-21 0-5-16,10-3 4 0,-17 3-3 15,9-1 2-15,-19 4-2 16,12 2 4-16,-9 5-5 15,7 2 5-15,-14-1-1 16,14 6 5-16,-12-4-5 16,14 0 4-16,-11-3-4 15,12 0 2-15,-12-1-6 16,3 1 6-16,-19-1-6 16,-3 0 6-16,-16 1-5 0,-3 0 10 15,-18 0 1-15,-4 0 22 16,-7 0 4-16,-3-5 11 15,-9 1-8-15,1-2 11 16,-4 1-15-16,-4 0-2 16,3 1-12-16,-2-2-10 15,1-1-75-15,4-9-421 16,-14-2 103-16</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8:32.7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32E941-3DC1-4FF8-87A9-11DAF8409B7A}" emma:medium="tactile" emma:mode="ink">
          <msink:context xmlns:msink="http://schemas.microsoft.com/ink/2010/main" type="writingRegion" rotatedBoundingBox="24216,4521 31875,2846 32225,4447 24566,6122"/>
        </emma:interpretation>
      </emma:emma>
    </inkml:annotationXML>
    <inkml:traceGroup>
      <inkml:annotationXML>
        <emma:emma xmlns:emma="http://www.w3.org/2003/04/emma" version="1.0">
          <emma:interpretation id="{08E7CD75-C860-44E7-A554-F6D57A8AA83F}" emma:medium="tactile" emma:mode="ink">
            <msink:context xmlns:msink="http://schemas.microsoft.com/ink/2010/main" type="paragraph" rotatedBoundingBox="24216,4521 31875,2846 32225,4447 24566,6122" alignmentLevel="1"/>
          </emma:interpretation>
        </emma:emma>
      </inkml:annotationXML>
      <inkml:traceGroup>
        <inkml:annotationXML>
          <emma:emma xmlns:emma="http://www.w3.org/2003/04/emma" version="1.0">
            <emma:interpretation id="{B3791BBD-63A4-42BA-87EE-D0DAB87A9D43}" emma:medium="tactile" emma:mode="ink">
              <msink:context xmlns:msink="http://schemas.microsoft.com/ink/2010/main" type="line" rotatedBoundingBox="24216,4521 31875,2846 32225,4447 24566,6122"/>
            </emma:interpretation>
          </emma:emma>
        </inkml:annotationXML>
        <inkml:traceGroup>
          <inkml:annotationXML>
            <emma:emma xmlns:emma="http://www.w3.org/2003/04/emma" version="1.0">
              <emma:interpretation id="{0706106F-BAF3-4E74-AA56-59AABBBA7034}" emma:medium="tactile" emma:mode="ink">
                <msink:context xmlns:msink="http://schemas.microsoft.com/ink/2010/main" type="inkWord" rotatedBoundingBox="24216,4521 26630,3993 26980,5594 24566,6122">
                  <msink:destinationLink direction="to" ref="{FF429CD2-2828-4153-A687-DA38C04A2048}"/>
                </msink:context>
              </emma:interpretation>
              <emma:one-of disjunction-type="recognition" id="oneOf0">
                <emma:interpretation id="interp0" emma:lang="" emma:confidence="1">
                  <emma:literal/>
                </emma:interpretation>
              </emma:one-of>
            </emma:emma>
          </inkml:annotationXML>
          <inkml:trace contextRef="#ctx0" brushRef="#br0">414 190 998 0,'-11'-74'264'0,"-19"15"70"15,-4 28-284-15,-8 15-22 16,0 6-18-16,-7 12-7 16,5 8 3-16,2 9-10 15,8 10 4-15,2 23-3 16,7 2 6-16,8 20-4 15,5 3 9-15,14 1-6 0,11-14 3 16,26 0-4-16,11-25 4 16,23-4-6-16,7-15 6 15,15-9-3-15,-12 0 4 16,0 4-6-16,-22 0 2 16,-14 15-10-16,-30 6-1 15,-26 11-10-15,-21 7 9 0,-30 14 15 16,-15-2 25-16,-17 15 31 15,2-6 21-15,0 0-4 16,20-20-12-16,7-7-21 16,27-18-26-16,21-21-39 15,18-26-33-15,25-42-183 16,26-24-176-16,19-48-35 16</inkml:trace>
          <inkml:trace contextRef="#ctx0" brushRef="#br0" timeOffset="219.012">1050-561 1003 0,'-10'8'289'0,"-21"90"59"15,-5 25-267-15,-9 20-64 16,8-12-3-16,6 25-6 16,20-35 4-16,15 11-5 15,18-11 5-15,20-9-10 0,3-34 6 16,5 0-6-16,-11-21 6 15,0-9-6-15,-16-15 3 16,-13-10-37-16,-20-20-187 16,-16-16-146-16,-13-20-48 15</inkml:trace>
          <inkml:trace contextRef="#ctx0" brushRef="#br0" timeOffset="347.1958">706 451 952 0,'-24'-27'344'15,"14"14"27"-15,13 5-243 16,10 6-95-16,29 4-25 15,8-1-8-15,28 1-7 16,7-1-24-16,27-2-337 16,-1-1 101-16</inkml:trace>
          <inkml:trace contextRef="#ctx0" brushRef="#br0" timeOffset="742.7098">1622 273 968 0,'-6'-15'394'0,"-9"17"-4"16,-4 12-234-16,-7 24-105 15,1 14-43-15,-5 19-5 16,0-1 7-16,11 4-9 0,9-17 4 16,12-10-8-1,14-21 5-15,18-13-6 0,3-23 7 16,12-28-9-16,0-23 2 16,4-24-8-16,-12-8 4 15,-4 2-3-15,-16 28 5 16,-6 19-4-16,-15 38-1 15,-7 32-4-15,-6 26 5 16,-1 22 0-16,2 4 12 16,6 6 3-16,8-17 7 0,14-14-6 15,10-25 2 1,13-17-3-16,13-25 9 0,11-30-4 16,2-18 7-16,13-17-5 15,-15-4 3-15,-6 4-64 16,-15 23-9-16,-10 22-17 15,-21 28-7-15,-4 29-17 16,-7 12 59-16,-2 19 9 16,-1-1 13-16,5-4 14 15,4-17-51-15,17-25-249 16,9-23 66-16</inkml:trace>
        </inkml:traceGroup>
        <inkml:traceGroup>
          <inkml:annotationXML>
            <emma:emma xmlns:emma="http://www.w3.org/2003/04/emma" version="1.0">
              <emma:interpretation id="{6AD787B0-0DBF-40E6-9049-F1649687BE3D}" emma:medium="tactile" emma:mode="ink">
                <msink:context xmlns:msink="http://schemas.microsoft.com/ink/2010/main" type="inkWord" rotatedBoundingBox="27032,4098 29519,3555 29768,4691 27280,5235"/>
              </emma:interpretation>
              <emma:one-of disjunction-type="recognition" id="oneOf1">
                <emma:interpretation id="interp1" emma:lang="" emma:confidence="1">
                  <emma:literal/>
                </emma:interpretation>
              </emma:one-of>
            </emma:emma>
          </inkml:annotationXML>
          <inkml:trace contextRef="#ctx0" brushRef="#br0" timeOffset="1124.3786">2811 176 384 0,'-36'73'430'16,"6"4"-108"-16,13-18-42 16,11-15-133-16,14-22-90 15,13-22-24-15,10-22-13 16,18-34-5-16,9-33 4 15,9-15-15-15,-3-3-10 0,9-52-5 16,-16-8 0-16,-10 7-5 16,-18 7 13-16,-9 7 5 15,-19 65 3-15,-4 41 3 16,-7 28 9-16,-6 22-2 16,-5 13 11-16,-8 17 18 15,3 37 6-15,7 44-7 16,12-9 4-16,14 13-13 15,12-13-18-15,13-24-12 16,3-48 4-16,7 12-8 16,0-11 10-16,-3 10-2 15,-5-4-36-15,-5 4-372 16,-11-12 113-16</inkml:trace>
          <inkml:trace contextRef="#ctx0" brushRef="#br0" timeOffset="1475.9086">3891-210 1086 0,'-9'1'255'15,"-24"7"96"-15,-4 8-312 16,-9 17-15-16,4 3-1 16,-1 14-7-16,13-5 0 15,11 4-6-15,12-17-4 0,11-4-6 16,13-15 7-16,14-21-2 15,8-12 8-15,13-7-3 16,2-4 4-16,4-1-9 16,-11 15-3-16,2 6-10 15,-15 16 0-15,-2 5-11 16,-9 4 7-16,1 9-2 16,-11 1 12-16,-1-1-4 15,-4-2 13-15,0-5-6 16,-7-14 19-16,8-9 21 15,-3-12 12-15,2-14-4 16,-3-12 8-16,-5 0-13 16,-5-4-62-16,-8-60-398 15,2 14 122-15</inkml:trace>
          <inkml:trace contextRef="#ctx0" brushRef="#br0" timeOffset="1750.3472">4483-431 843 0,'-34'117'341'0,"8"-22"24"16,17-13-215-16,20-52-73 0,21-7-28 15,15-21-30-15,23-23-8 16,3-5 6-16,18-96-10 16,-13-14-8-16,0-26-27 15,-21-6 31-15,-12-26-384 16,-30 84 121-16</inkml:trace>
          <inkml:trace contextRef="#ctx0" brushRef="#br0" timeOffset="1872.9102">4944-1064 780 0,'-21'93'410'15,"1"-9"-12"-15,19 13-164 16,15-12-132-16,24 7-40 16,10 22-35-16,24-2-56 15,2-28-370-15</inkml:trace>
        </inkml:traceGroup>
        <inkml:traceGroup>
          <inkml:annotationXML>
            <emma:emma xmlns:emma="http://www.w3.org/2003/04/emma" version="1.0">
              <emma:interpretation id="{966C1D1E-455F-4044-A1F4-BE2F9E093559}" emma:medium="tactile" emma:mode="ink">
                <msink:context xmlns:msink="http://schemas.microsoft.com/ink/2010/main" type="inkWord" rotatedBoundingBox="29822,3845 31990,3371 32205,4354 30037,4828"/>
              </emma:interpretation>
              <emma:one-of disjunction-type="recognition" id="oneOf2">
                <emma:interpretation id="interp2" emma:lang="" emma:confidence="0">
                  <emma:literal>werke</emma:literal>
                </emma:interpretation>
                <emma:interpretation id="interp3" emma:lang="" emma:confidence="0">
                  <emma:literal>unke</emma:literal>
                </emma:interpretation>
                <emma:interpretation id="interp4" emma:lang="" emma:confidence="0">
                  <emma:literal>anke</emma:literal>
                </emma:interpretation>
                <emma:interpretation id="interp5" emma:lang="" emma:confidence="0">
                  <emma:literal>merke</emma:literal>
                </emma:interpretation>
                <emma:interpretation id="interp6" emma:lang="" emma:confidence="0">
                  <emma:literal>urke</emma:literal>
                </emma:interpretation>
              </emma:one-of>
            </emma:emma>
          </inkml:annotationXML>
          <inkml:trace contextRef="#ctx0" brushRef="#br0" timeOffset="2869.4673">5544-717 1199 0,'-34'-56'394'0,"2"124"-374"15,11 57-4-15,1 6 1 16,7 10 1-16,21-45 9 16,5-17-4-1,3-56 1-15,7-10 8 0,5-21 7 16,11-13-4-16,8-60 7 15,8-47-7-15,-3-2-11 0,-7-8-14 16,-17 13-1-16,-14 55-8 16,-12 48 0-16,-9 12-8 15,-1 16 4-15,-6 17-6 16,1 24 10-16,-3 38 15 16,4 33 18-16,7 5 2 15,12-11 7-15,16-21-7 16,12-41-10-16,20-43-16 15,7-7 3-15,13-64-3 16,-9-25 8-16,-4-23-6 16,-23-1 8-16,-17-7-8 15,-15 56 5-15,-10 24-12 16,-5 20 3-16,-4 12-7 16,7 10 2-16,-3 6-11 15,5 10 8-15,-2 10-4 16,3 7 10-16,4-2-8 0,11-1 14 15,0-17-7-15,10-15 7 16,8-23-7-16,4-5 10 16,3-9-8-16,-3 3 9 15,-7 0-10-15,-10 11 4 16,-10 1-9-16,-12 4 5 16,-4 11-12-16,-6 6 5 15,-4 14-9-15,-2 6 6 0,1 10-5 16,0-3 8-16,4 10-6 15,7-12 8-15,1 2-7 16,7-5 8-16,7-6-9 16,6-10 11-16,8-2-7 15,10-3 8-15,11 5-8 16,2 19 6-16,6 7-10 16,-11 8 7-16,-3 3-6 15,-15 39 7-15,-8-18-4 16,-8-1 6-16,-1-12-3 15,0-3 4-15,7-47-6 16,2-1 5-16,6-2-4 16,1-45-8-16,-2-25-88 15,-4-12-362-15</inkml:trace>
          <inkml:trace contextRef="#ctx0" brushRef="#br0" timeOffset="3199.2246">6751-1229 1283 0,'62'-42'698'0,"-97"110"-659"16,8 3-25-16,4 2 2 0,18 12-11 16,13-25 2-16,10 0-8 15,-3-12 8-15,-1 9-7 16,-2-12 8-16,-1-4-12 15,-4-13 9-15,4-19-1 16,2-25 12-16,15-21-4 16,4-22 14-16,25-33 2 15,3-1 21-15,8-9-2 16,-13 13 3-16,-3 8-8 16,-24 36-5-16,-14 11-30 15,-11 22-8-15,-20 15-57 16,-13 14-41-16,-9 23-383 15,2 12 64-15</inkml:trace>
          <inkml:trace contextRef="#ctx0" brushRef="#br0" timeOffset="3337.4312">6983-910 1262 0,'-44'99'311'0,"34"-65"95"0,10-11-345 16,8-8-65-1,12 1 8-15,6 5-7 0,0-6 11 16,3-4-31-16,7-8-382 16,-1-11 122-16</inkml:trace>
          <inkml:trace contextRef="#ctx0" brushRef="#br0" timeOffset="3707.5184">7411-853 1220 0,'7'3'285'16,"-4"-3"104"-16,8-1-349 16,2-4-31-16,7-3-3 15,-1-2 8-15,-1-8-4 16,0-11 6-16,-9-7 20 16,-10-1 13-16,-12 0-8 15,-5 4 4-15,-18 16-16 16,-3 17-21-16,-9 27-14 15,4 12 4-15,-8 19-8 16,11 2 15-16,7 2 6 0,15-12 8 16,22 18-6-16,20-4 10 15,37-7-6-15,18-19-5 16,43-42-68-16,8-40-396 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1:14.9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832B82-9675-4195-A81D-65676B995303}" emma:medium="tactile" emma:mode="ink">
          <msink:context xmlns:msink="http://schemas.microsoft.com/ink/2010/main" type="inkDrawing" rotatedBoundingBox="3195,10586 13415,10713 13411,11035 3191,10907" semanticType="callout" shapeName="Other">
            <msink:sourceLink direction="with" ref="{D5089451-C277-4B26-A7F8-1DF0B7BEF017}"/>
          </msink:context>
        </emma:interpretation>
      </emma:emma>
    </inkml:annotationXML>
    <inkml:trace contextRef="#ctx0" brushRef="#br0">-2 81 780 0,'-5'0'223'15,"0"-2"55"-15,4-1-204 16,2-4-36-16,1-2-7 16,4-3-6-16,1-1 7 15,-1 5-8-15,2 0 4 16,1 3 0-16,0 0 1 0,1 2-7 16,3 0 6-16,0 3-1 15,2-2 9-15,1 1-3 16,3 2 2-16,-1-2-9 15,3-1-2-15,2 4-13 16,3-1-1-16,-3-1-8 16,2 0 2-16,0 0-5 15,1-3 4-15,-2 3-5 16,4 0 4-16,1 3-5 0,5 4 6 16,-2-1-4-16,7 5 3 15,-1-1-2-15,4 5 3 16,0-4-4-16,10 2 2 15,-2-5-2-15,10 0 3 16,-5-3-3-16,7 2 4 16,-9-1-4-16,11-1 4 15,-9 3-5-15,10-3 4 16,-7 8-4-16,12 3 4 16,-9-1-6-16,11 1 7 15,-11 4-5-15,14-9 4 16,-8-1-4-16,7 1 7 15,-2-1-8-15,12-2 6 16,-8-2-6-16,13 2 5 0,-9-6-4 16,9 6 4-1,-8 3-5-15,8-2 6 0,-9-3-5 16,12 5 3-16,-12-6-3 16,15 0 4-16,-12 7-5 15,14-1 6-15,-11-10-5 16,12 1 4-16,-14-4-3 15,17-4 3-15,-12 0-4 16,11 2 5-16,-9 3-5 0,15-3 4 16,-11 4-4-16,12-4 3 15,-8-3-3-15,20-3 4 16,-12 1-6-16,10-3 7 16,-12 4-4-16,13 2 2 15,-15 1-3-15,15 8 4 16,-13 0-4-16,9-3 4 15,-12 2-5-15,12-1 6 16,-15-4-5-16,14 5 4 16,-7 3-4-16,10 0 4 15,-12-1-4-15,18 5 4 16,-15-11-3-16,19 4 2 16,-14-9-3-16,15-1 3 15,-17-2-4-15,10 5 5 16,-19 4-2-16,14 1 1 15,-15 6-2-15,9 4 4 0,-12-7-6 16,14-1 5-16,-14-4-4 16,15 1 4-16,-8-3-4 15,13 1 4-15,-19-5-4 16,21-2 4-16,-14 1-3 16,10-3 2-16,-11 4-3 15,16 3 4-15,-19 4-4 16,8-3 3-16,-17 4-2 0,10 4 3 15,-14-1-4-15,12 3 5 16,-14 4-4-16,10-5 3 16,-12-5-4-16,12 3 4 15,-12-3-5-15,9-8 4 16,-10-2-3-16,6 4 5 16,-18-2-5-16,4-5 4 15,-17 6-4-15,4 6 5 16,-15-1-5-16,-7-3 5 15,-4 7-5-15,3-5 4 16,-8 3-5-16,3-4 6 16,0-1-5-16,-2 2 5 15,-6 0-4-15,-1-4 4 16,-6 4-4-16,1-2 9 16,-7-1-2-16,-2 1 9 15,-5 2 3-15,-1-2 23 16,-5 6 0-16,0-1 23 0,-1 4 1 15,-6-4 12-15,-3 8-21 16,-6-3-5-16,-2 1-27 16,-3 1-27-16,3-1-40 15,1-4-55-15,2 3-26 16,-11 8-345-16,-3-5 73 16</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1:35.4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089451-C277-4B26-A7F8-1DF0B7BEF017}" emma:medium="tactile" emma:mode="ink">
          <msink:context xmlns:msink="http://schemas.microsoft.com/ink/2010/main" type="inkDrawing" rotatedBoundingBox="3263,12600 11724,12656 11723,12897 3262,12842" shapeName="Other">
            <msink:destinationLink direction="with" ref="{EA832B82-9675-4195-A81D-65676B995303}"/>
          </msink:context>
        </emma:interpretation>
      </emma:emma>
    </inkml:annotationXML>
    <inkml:trace contextRef="#ctx0" brushRef="#br0">1 69 790 0,'4'3'303'15,"-6"-4"15"-15,4 1-185 16,2 3-104-16,6-2-17 16,3-1-8-16,8 0-6 15,0-1 3-15,7-4-3 16,-5 3 4-16,3-1-3 16,-2 1 6-16,2 1-3 15,-7 2 5-15,7 3-1 16,-3-3 6-16,3 6-2 15,1-1 8-15,11-2-5 16,1-1 2-16,11-3-7 0,-3-7 1 16,13-4-8-16,-5 3 2 15,13-7-4-15,-8 7 3 16,5 2-4-16,-13-1 5 16,8 4-5-16,-13 3 4 15,0 0-4-15,-5 3 5 16,9 4-5-16,-9-3 5 15,10-2-4-15,0 0 3 0,9-4-4 16,-4-3 3-16,13-5-3 16,-10 1 3-16,8-4-3 15,-8 6 5-15,6 1-4 16,-9 4 4-16,8 5-4 16,-10 4 3-16,12 4-4 15,-9-1 5-15,15 6-5 16,-5-3 7-16,5 2-6 15,-10-4 6-15,15 1-6 16,-13-4 4-16,15 0-6 16,-6-5 6-16,19-5-6 15,-14 2 6-15,10-5-6 16,-14-1 7-16,6 3-6 16,-13 4 5-16,10 1-4 15,-7 3 8-15,12 5 2 16,-8 1 8-16,16 0-4 15,-15-3 5-15,13 5-8 0,-11 0-4 16,13-6-6-16,-12-4 4 16,14 7-7-16,-7-7 5 15,13-11-5-15,-13 8 7 16,11 2-7-16,-13-2 6 16,9 3-5-16,-14 7 5 15,17-6-6-15,-10 5 7 0,10-1-6 16,-9-3 6-16,19-1-6 15,-14 1 5-15,20-5-7 16,-2-6 7-16,9-1-7 16,-12-1 6-16,16-5-4 15,-21 2 5-15,12 1-6 16,-11-5 7-16,9 3-7 16,-14 2 7-16,18 0-6 15,-13-1 4-15,12 1-5 16,-8-3 6-16,14-2-6 15,-20 2 6-15,8-1-6 16,-15 7 5-16,8 1-3 16,-13 1 5-16,17 0-7 15,-12 0 6-15,3-1-6 16,-18-1 6-16,9 4-6 16,-20 1 5-16,5 6-3 0,-11 1 8 15,12 4-4-15,-14-1 6 16,9 4-6-16,-16-1 6 15,4 2-9-15,-17-5 9 16,1 5-1-16,-15-2 7 16,-2 1-5-16,-12-4 7 15,1 2-10-15,-7-7 1 16,1 3-7-16,-4-4 5 16,3 3-8-16,-4-3 6 0,0 4-14 15,-6 2-20-15,-5 26-355 16,-11 13 104-16</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2:11.4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E9A775-2039-4383-AD49-CDB49E966AF3}" emma:medium="tactile" emma:mode="ink">
          <msink:context xmlns:msink="http://schemas.microsoft.com/ink/2010/main" type="inkDrawing" rotatedBoundingBox="1567,2573 10367,2748 10318,5240 1517,5065" hotPoints="11084,3982 6199,5039 1349,3833 6234,2776" semanticType="enclosure" shapeName="Ellipse"/>
        </emma:interpretation>
      </emma:emma>
    </inkml:annotationXML>
    <inkml:trace contextRef="#ctx0" brushRef="#br0">527 792 975 0,'-36'-3'295'0,"-10"3"58"15,8 0-275-15,-8 0-37 16,10 1-30-16,-1 12-2 16,3-10-10-16,-3 10 3 0,8 0-3 15,-4 8 3-15,7-4-4 16,-3 9 4-16,6 1-2 16,2 11 1-16,5-8-7 15,-2 14 6-15,8-11 0 16,4 14 6-16,-1-7-3 0,9 7 7 15,9-5-5-15,-1 14-1 16,8-11-10-16,6 2-7 16,-4 2-9-16,6 3 0 15,0-5-3-15,1 11 7 16,-4-9 9-16,8-2 5 16,-7-5 2-16,7-3 2 15,-4-12-3-15,14 4 0 16,-4-7 1-16,17-4-1 15,-1-1-1-15,12-1 5 16,-3 2-2-16,14-4 3 16,-6 2-2-16,13 3 3 15,-7-5-3-15,13 0 3 16,-8 1-5-16,10-3 4 16,-12-1-5-16,17-3 2 15,-15-10-3-15,15 8 5 0,-7-6-4 16,17 4 7-16,-12-1-4 15,11 8 4-15,-11-10-5 16,15 4 5-16,-13-7-6 16,22 9 5-16,-13 6-5 15,17-4 5-15,-15 2-5 16,16 5 5-16,-19 2-4 0,18 1 4 16,-17 6-5-1,14-2 5-15,-16 1-5 0,14-7 4 16,-15-3-3-16,20-3 3 15,-12-1-5-15,12-6 4 16,-12 4-3-16,12-12 0 16,-13 4 0-16,19 1 4 15,-13 3-5-15,15 1 6 16,-10 6-2-16,18 6 0 16,-17 1-1-16,20 3 4 15,-14-7-7-15,16-6 5 16,-15-9-3-16,21-7 2 15,-18-4-4-15,20-5 5 16,-20 4-3-16,14-4 2 16,-20 6-2-16,9 1 1 15,-15 8-3-15,11-2 5 16,-20 2-208-16,11 2 208 16,-12-4-1-16,6-6 3 0,-16-5-7 15,10-3 209-15,-17-10-207 16,7-10 2-16,-11-3-3 15,11-6 5-15,-15 7-5 16,2-1 5-16,-11 15-6 16,7-5 6-16,-15 6-6 15,3-3 6-15,-4 4-5 16,4-11 5-16,-12 12-4 0,6-5 4 16,-14 2-3-1,2-4 3-15,-10 7-4 0,-8-13 3 16,-11 2-1-16,-1-6 7 15,-9 6-2-15,-4-15 5 16,-1 8-4-16,-2-3 5 16,-3-1-8-16,-8-7 6 15,1 6-6-15,-8 2 13 16,-6 3-8-16,-9-3 6 16,-4-3-6-16,-13-6 3 15,0 0-10-15,-6-11 3 16,2 10-3-16,-1-2 4 15,5 7-1-15,-9 0 9 16,1 7-2-16,-12-1 3 16,3 7-5-16,-9-1 1 0,3 1-14 15,-17-10-3-15,6 5-8 16,-19-11-2-16,-2-1-4 16,-10-6 8-16,15 12 1 15,-27-10 5-15,9 8 5 16,-18-5 3-16,8 7-4 15,-29 1 6-15,18 10-3 16,-30-4 0-16,9 9-10 0,-35 0-7 16,11 3-8-1,-33-8 0-15,18 13-4 0,-42 6 11 16,18 4 11-16,-27 3 12 16,19 14 7-16,-23-1 16 15,29 0-1-15,-33 13 4 16,27-16-9-16,-23 17 0 15,21 4-17-15,-18-2-1 16,29 0-11-16,-32 24 0 16,34-17-5-16,-33 1 6 15,19 3-4-15,-16 3 3 16,30-3-13-16,-36 7-19 16,48-2-324-16,-29 12 90 15</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2:13.8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569253-FFCC-47CD-B4DA-0A072EE6B8F8}" emma:medium="tactile" emma:mode="ink">
          <msink:context xmlns:msink="http://schemas.microsoft.com/ink/2010/main" type="inkDrawing" rotatedBoundingBox="3631,7581 8147,7598 8141,9048 3625,9031" hotPoints="8403,8417 6009,8956 3694,8141 6088,7603" semanticType="enclosure" shapeName="Ellipse"/>
        </emma:interpretation>
      </emma:emma>
    </inkml:annotationXML>
    <inkml:trace contextRef="#ctx0" brushRef="#br0">457 1226 1519 0,'54'23'-9'16,"-1"-7"3"-16,9 1 1 15,3 0 5-15,11 3 3 16,-3 1 3-16,18 0 0 15,-7 0-2-15,14-3-2 16,-9 1-4-16,15-6 1 16,-14-3-1-16,19-5 1 15,-7-5 1-15,13-3 2 16,-14-4 0-16,11 2 2 16,-16-1 0-16,6 3 0 0,-8-1-1 15,15 1-3-15,-17 2-2 16,17-4 0-16,-17-2-1 15,15-1 0-15,-13-5 1 16,25-5 2-16,-16 7-2 16,13-8 2-16,-16-6 0 15,7 1 2-15,-18 1 1 16,10-4 1-16,-11 1-1 0,8 8 3 16,-14 2-2-16,1 4 1 15,-16 7-2-15,4 2 1 16,-14 1-2-16,3-1 0 15,-5-10-2-15,5 0-2 16,-11-6-1-16,1-6 3 16,-13-2-1-16,0-2 3 15,-12-4 1-15,-3-6 2 16,-13 5-2-16,-6-10 2 16,-10 4-3-16,-12-10 5 15,-5 4-2-15,-6-2 3 16,0 9 1-16,-9 1 7 15,5 8-4-15,-10 2 4 16,3 0-5-16,-7-6-1 16,4-1-5-16,-5-6-3 15,2 1-1-15,-11-1 0 0,3 9 1 16,-20 1 3-16,-1 11 1 16,-18 2 3-16,3 9-2 15,-11-1-1-15,8 3-3 16,-18-5 1-16,9 3-2 15,-18-7 3-15,7 0-1 16,-11-8 1-16,13-1 2 0,-21-4 3 16,17 2 1-1,-21 1 6-15,11 13 4 0,-5 1 3 16,10 11-3-16,-16 9 0 16,15 1-6-16,-14 3-4 15,12 7-7-15,-7-1-4 16,18 3 0-16,-12 8-1 15,14-3-2-15,-14 8 1 16,20 0 2-16,-9 2 0 16,19-3 0-16,-11 6 2 15,20-4-2-15,-3 12-1 16,23-5-4-16,2 12-8 16,21 3-7-16,0 30-14 15,24 7-10-15,9 43 45 16,18 20-366-16,17 15 133 15</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2:53.6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39EE29C-8DA1-410E-BBB8-3A360FB634E4}" emma:medium="tactile" emma:mode="ink">
          <msink:context xmlns:msink="http://schemas.microsoft.com/ink/2010/main" type="inkDrawing" rotatedBoundingBox="1049,5516 10653,5777 10608,7467 1003,7206" hotPoints="11419,6473 5445,7198 -527,6466 5446,5741" semanticType="enclosure" shapeName="Ellipse"/>
        </emma:interpretation>
      </emma:emma>
    </inkml:annotationXML>
    <inkml:trace contextRef="#ctx0" brushRef="#br0">823 47 881 0,'-21'8'198'15,"-5"2"73"-15,5-1-257 16,-3-2-11-16,1-7-4 15,-3 3-1-15,0 0 5 16,-6 1-2-16,4-1 2 0,-4 3 7 16,1 7 8-16,-3 0 15 15,8 2 3-15,-5 6 3 16,-1-3-9-16,-9 5-5 16,2-4-14-16,-6 2 4 15,2 0 1-15,1 0 7 16,8-1 1-16,2 2-1 15,6-1-6-15,0 2-4 16,8 0-6-16,2 6-3 16,6-5-3-16,2 10-1 15,1-6 0-15,3 6-2 16,0-3 0-16,1 9 1 16,2-7 0-16,-1 7 0 15,0-2 1-15,2 4 0 16,0-6-1-16,2 3 2 15,1-2 0-15,2 8-2 16,3-3 2-16,2 10 1 0,1 0 1 16,4 0-1-16,-1-8 0 15,11-2 1-15,2-5-1 16,11-1-1-16,1-7-2 16,12 2 1-16,0-5-1 15,2-5 2-15,-9-5 0 16,10-3 2-16,-11-5-2 15,4-1 3-15,-4 1-2 0,10 2 0 16,-9 1-1-16,8 2 2 16,-2 2-2-16,8-1 1 15,-4 1 0-15,11 1 0 16,-7-3-2-16,10 2 3 16,-9-4-3-16,11 2 2 15,-9-3-1-15,9 1 0 16,-8-1-1-16,11 3 1 15,-9-2 1-15,13 2 4 16,-11-1-1-16,9-3 4 16,-6-4-2-16,9-2-1 15,-3-4-3-15,14-7 1 16,0 0-5-16,12-12 4 16,-12 4-3-16,17-8 1 15,-14-1 0-15,12 1 0 16,-12 8 0-16,14-1 0 0,-14 14-2 15,4 3 3-15,-10 7-3 16,6-1 2-16,-9 2-1 16,9-3 1-16,-1-2-1 15,11-6 1-15,-9-2-1 16,16-3 1-16,-14-2-1 16,12-3 0-16,-13 4 1 15,18-3 0-15,-16 6-2 0,13-2 3 16,-9 5-2-16,11 1-1 15,-16 4 0-15,20-2 1 16,-11 6-2-16,6 4 4 16,-6-1-2-16,8 3 1 15,-11-1-1-15,12 1 2 16,1-8-4-16,12 1 4 16,-14-8-4-16,15-2 2 15,-15-5 0-15,13 4 0 16,-13 1-2-16,12 3 3 15,-15 4-2-15,16 3 2 16,-20-2-2-16,17 4 2 16,-12-1-2-16,14 1 4 15,-19-1-5-15,18-1 2 16,-19-2 2-16,16-4-1 0,-14-3-2 16,5-2 3-1,-13-4-2-15,7-3-1 0,-17 3 2 16,11 2-2-16,-13 3 0 15,6 5 2-15,-14 5-1 16,6 0 0-16,-12-2 0 16,9-1 1-16,-11-4-2 15,7-4 2-15,-8-1-2 16,4-6 0-16,-12 1-1 16,6-6 2-16,-11 1 0 0,1 0 1 15,-15-1 0-15,7-3 1 16,-13 4-2-16,3-4 2 15,-4 4-2-15,7 4 2 16,-12 3-3-16,2-3 3 16,-9 5-2-16,1-2 1 15,-6-3-3-15,-3-3 3 16,-4 1 1-16,-5-3 5 16,-4 1 2-16,-5-8 3 15,-2 4-1-15,-3-11-2 16,1-1-3-16,-4-6-3 15,1 2 0-15,-3-4-4 16,2 6 0-16,-7-4 0 16,-1 8 1-16,-9-3-1 15,0 8 3-15,-7-5-2 0,4 8-1 16,-6-1-2-16,6 0-4 16,-8-5-1-16,2 3 0 15,-10-2 1-15,1 1 2 16,-12-4 3-16,8 6 1 15,-12-2 1-15,7-1 0 16,-13-4-4-16,3 4-3 16,-3-7-5-16,8 0-3 0,-12 3 0 15,12 8 4-15,-11 3 4 16,1 13 8-16,-14-4 4 16,6 4 1-16,-10 3 0 15,17 2-2-15,-18-7-2 16,8 7 0-16,-17 0-2 15,11-2 0-15,-19-2 0 16,17 3 0-16,-5-5 0 16,15 1 2-16,-11-3 0 15,11-2 4-15,-7 0 0 16,3 3 2-16,-9 1-2 16,11 4-1-16,-10 3-3 15,16 0-3-15,-17-1-5 16,12 2 0-16,-14-1-1 15,5 0 3-15,-18 4-3 16,16 0 6-16,-13 4 2 0,13-3-1 16,-16 5-1-16,10 1 5 15,-18 0-4-15,11 1 0 16,-14 0 1-16,19-5 1 16,-20-4-3-16,12 2 4 15,-14-3-2-15,9 0 0 16,-15-1 1-16,20 1-1 15,-18-3-2-15,13-1 2 16,-16 3-3-16,8-3 2 0,-11 0 0 16,14-1 1-16,-18 0-1 15,15-3 2-15,-14 3-2 16,15-3-1-16,-17-4 0 16,15 4 2-16,-16-1-2 15,17-4 5-15,-18 1 6 16,20 4 1-16,-10-5 7 15,14 7 6-15,-14-1 3 16,15 2-1-16,-1 5 3 16,14-1-7-16,-11-1-1 15,17 4-8-15,-10-1-3 16,7-1-5-16,0 4-2 16,12 2-4-16,-2-3 0 15,15 1-2-15,-7-4-1 16,14 4 3-16,-1 0 2 0,12 5 0 15,1 6-3-15,17 4-12 16,2 4-44-16,9 1 193 16,12 6-542-16,5-8 207 15</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3:06.1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C14414-A963-4860-AA90-562AF510EB4D}" emma:medium="tactile" emma:mode="ink">
          <msink:context xmlns:msink="http://schemas.microsoft.com/ink/2010/main" type="inkDrawing" rotatedBoundingBox="1388,9265 1400,9331 1399,9332 1387,9266" shapeName="Other"/>
        </emma:interpretation>
      </emma:emma>
    </inkml:annotationXML>
    <inkml:trace contextRef="#ctx0" brushRef="#br0">12 66 908 0,'-2'-13'175'0,"-4"-14"-175"16,2 1-187-16</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3:08.8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12E41C-28B6-4A50-A99E-BB74143BA282}" emma:medium="tactile" emma:mode="ink">
          <msink:context xmlns:msink="http://schemas.microsoft.com/ink/2010/main" type="inkDrawing" rotatedBoundingBox="710,8920 11008,8905 11010,10504 712,10520" hotPoints="-357,9580 2631,8951 9607,9132 11191,9956 10148,10285 1936,10481" semanticType="enclosure" shapeName="Hexagon"/>
        </emma:interpretation>
      </emma:emma>
    </inkml:annotationXML>
    <inkml:trace contextRef="#ctx0" brushRef="#br0">637 211 258 0,'-12'0'368'15,"-6"10"-123"-15,-3 6-23 16,-10 10-93-16,-1 7-95 16,-5 7-7-16,3-1 13 15,-4 6 20-15,8-6 1 16,-6-1 2-16,7-4-11 16,-5 0-13-16,3-3-23 0,-7 3-7 15,8-2-5-15,-3 5-3 16,6 4 1-16,-3 1-2 15,11-6 2-15,-2 4-2 16,3-15 2-16,-1 7-3 16,7-7 4-16,-1 2-2 15,10-6 5-15,3 13-1 16,3-11 3-16,5 6-2 16,4-5 1-16,-1 7-4 15,0-6 0-15,9 2-2 16,-1-2 2-16,11 2 0 15,-8-6 3-15,12-1-2 16,-6-4 1-16,4-2-4 16,-6-4 1-16,7 0-3 0,-6 0 2 15,2-4 1-15,-3-3 4 16,4 2 3-16,-4-5 6 16,3 3 4-16,-3 2 3 15,5 3 0-15,-2-1-1 16,6 6-4-16,-1-2-4 15,5-6-5-15,-5 2-1 16,4 4-6-16,-6-5 2 16,10 4-4-16,-1 0 4 15,3-2-4-15,1-1 2 0,2-3-1 16,-8 0 2-16,2 1-2 16,-9 1 1-16,5 2 5 15,-3 2 5-15,7 3 10 16,0 3 4-16,12 0-2 15,-3 2-2-15,14-2-9 16,-1-3-8-16,15-5-7 16,-9-1-9-16,16-7-20 15,-11-3-4-15,4-10-6 16,-11 1 3-16,4-7 10 16,-16 1 21-16,0 2 3 15,-9 3 6-15,1 1 1 16,-10 9 6-16,9 6 15 15,-6 4 12-15,7 3 3 0,0 1 1 16,8 0-5-16,-3-2-18 16,13 0-10-16,-8-2-3 15,5-4-3-15,-14-1-3 16,7-4 3-16,-12-3 2 16,4-1-3-16,-4 1 2 15,9 0 3-15,-3 2-2 16,6 3-3-16,-5 1 2 15,15 1 0-15,-8 3 0 0,14-2 5 16,-6 2 3-16,16 0-1 16,-4-2 1-16,20-3-2 15,-6-3-5-15,19-7-4 16,-13 0 4-16,14-8-4 16,-14 1 3-16,12-3-1 15,-12 2 0-15,18-4-2 16,-14 4 4-16,7-2-3 15,-10 7 3-15,10 2-1 16,-17 8 1-16,18-1-4 16,-7 6 4-16,12-5-4 15,-11 0 3-15,16-4-3 16,-19-1 4-16,12 0-4 16,-10-2 4-16,10 2-3 15,-22 0 3-15,12 3-3 16,-18 5 3-16,9 0-4 0,-17 3 4 15,13 1-5-15,-14-1 6 16,11-5-5-16,-13 5 4 16,1-4-4-16,-6-1 4 15,10 5-4-15,-13 7 3 16,11-5-2-16,-1 5 3 16,3 3-2-16,-9-5 2 0,8-2-3 15,-17 7 2-15,9 2-3 16,-9 1 3-1,5 5-2-15,-3 4 2 0,13-4-3 16,-9-4 4-16,14 0-3 16,-9-6 2-16,5-6-2 15,-11 0 3-15,8 1-3 16,-10-1 2-16,5 0-2 16,-4 0 2-16,10-2-2 15,-6 0 1-15,10-1-1 16,-10-4 2-16,7-4-2 15,-10-2 2-15,11-5-2 16,-9 0 3-16,10 0-3 16,-5-2 1-16,12-3-2 15,-12 4 2-15,7-7-2 16,-8 0 2-16,-3 0 0 0,-8 6 2 16,5 0-2-16,-13 6 1 15,3 4-2-15,-1-2 3 16,3-6-4-16,-12 2 4 15,4-4-4-15,-7-1 3 16,3 1-3-16,-6 1-2 16,3-6-12-16,-7 1 1 15,-1-9-2-15,-7 1 3 16,-3-1 2-16,-4 6 13 0,-4-1-1 16,-6 10 5-16,0 0-4 15,-2 5 4-15,-3 0-4 16,-4 3 2-16,1-3-5 15,-2 3 2-15,-10-5-7 16,5 0 5-16,-3-6-5 16,-5 0 5-16,-6-7-1 15,6 4 7-15,-8-7-3 16,0 5 3-16,-2-2-2 16,2 4 1-16,-4-4-3 15,1 5 1-15,0-3-3 16,1 6-1-16,-1-3-5 15,1 2-3-15,-5 0-13 16,1 0-3-16,-6-4-8 16,3 1 3-16,-9 1 0 0,6-3 14 15,-6 1 5 1,0 3 12-16,-3 0 4 0,8 1 5 16,-6-5 0-16,2 2 3 15,-2-2 5-15,4-2 6 16,-9-3 8-16,4 11 4 15,-3-1 3-15,4 1-6 16,-6 4-9-16,7 1-16 16,-4-3-18-16,4 0-14 0,-5-8-17 15,0 5-7-15,-6-7-10 16,4 1 13-16,-5-1 6 16,0 8 18-16,-9-9 9 15,7 6 15-15,-15 0 11 16,3 4 5-16,-8 4 10 15,9 4 3-15,-13 4 2 16,10 5-8-16,-6-1-8 16,11 1-10-16,-10 2-8 15,7-2-7-15,-16-1-2 16,8 1 0-16,-17 2 1 16,11-2 6-16,-7-3 3 15,11 0 2-15,-12-3 0 16,10-2 1-16,-4 2 1 15,4 1 0-15,-13-1 2 16,12 1 2-16,-6 2-3 0,11 0 1 16,-11-1-2-16,14-1-1 15,-13 2-2-15,7 0 1 16,-10 3-1-16,11 4 0 16,-6 3-1-16,12 1 2 15,-9-1-3-15,15-2 3 16,-14 0-1-16,9-5 0 15,-11 4 0-15,7-1 1 0,-10-1-3 16,5-7-3-16,-2 1-7 16,9-6 0-16,-11-1-1 15,3 0 3-15,-6 1 4 16,4 1 9-16,-12 0 4 16,11 2 4-16,-3 1 2 15,7-2 2-15,-5 2 2 16,5-2-2-16,-12 2 5 15,8 0 1-15,-10-2 4 16,5 0-1-16,-1 3-3 16,14-3-7-16,-12-3-21 15,14 0-14-15,-12-5-12 16,9-1 0-16,-17-3 0 16,11 4 17-16,-12 2 7 15,8 3 11-15,-2 1 4 16,8 6 2-16,-8 1 1 0,11-2 1 15,-8 2-3-15,4 0-1 16,-4-5-4-16,9 0 0 16,-4-4-2-16,11-3 2 15,-11 4 5-15,7-1 2 16,-12 2 0-16,7 9 2 16,-13-1-3-16,13-1-2 0,-4 5-3 15,12 0 1-15,-10 1 0 16,12 6 0-16,-9 2-1 15,9 3 1-15,-16-4-3 16,13 1 1-16,-9-2-1 16,8-1 1-16,-8-1-3 15,12-1 2-15,-7 3-1 16,8-1 1-16,-10 4-1 16,4 1 2-16,-7 5 0 15,5 0 2-15,-5 3-2 16,13-1 2-16,-9 5-3 15,9-2 2-15,-10 3-3 16,5-2 2-16,-12-2-27 16,1-7-28-16,-20-9-344 15,-12-12 81-15</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3:40.4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3CB69E-8CD0-4596-BD33-4A9418AF6B7A}" emma:medium="tactile" emma:mode="ink">
          <msink:context xmlns:msink="http://schemas.microsoft.com/ink/2010/main" type="inkDrawing" rotatedBoundingBox="3681,10510 7993,10786 7912,12051 3600,11774" hotPoints="7885,11311 5640,11936 3372,11397 5617,10773" semanticType="enclosure" shapeName="Ellipse"/>
        </emma:interpretation>
      </emma:emma>
    </inkml:annotationXML>
    <inkml:trace contextRef="#ctx0" brushRef="#br0">470 61 634 0,'-10'-12'142'0,"-3"7"56"0,5 4-184 16,-2-1 18-16,6-1 6 15,-3 0 11-15,2 4 6 16,-3 1 26-16,2-2-17 0,-2 3 4 16,1 0-9-16,-3 1-7 15,2-3-28-15,-3 9-12 16,-1 1-15-16,-2 4-1 15,-2-4 2-15,-5 15 2 16,0-3 2-16,-4-2 4 16,2-2 2-16,-2 6 5 15,2-11 2-15,0 6 6 16,2-1-1-16,0 6 2 16,6-4-7-16,-3 5-2 15,6-7-6-15,-1 4-3 16,3-5-2-16,0 6 0 15,2-6-2-15,0 6 1 16,0-4-1-16,1 4 3 16,6-3 1-16,1 3 3 15,6-4 0-15,5 3 1 0,2-4-3 16,5 5-1-16,2-1-2 16,2 5 0-16,3-1 0 15,1 1-2-15,0-7-2 16,6-2 1-16,-1-2-1 15,1-3 3-15,-2-2 1 16,5 0 1-16,-4 1-1 16,3 5 1-16,-3-5-1 15,3 2 3-15,-3 11 2 0,0 1 1 16,-4-4 2-16,7 6 3 16,0 4-3-16,5-11 0 15,0 1-3-15,5-2 0 16,-5-6-3-16,5-1 0 15,-9-1-2-15,9-1 1 16,-10-2-1-16,7-1 1 16,-7-2-1-16,5 1 0 15,-7 0-1-15,7 0 0 16,-6-3-1-16,1 0 0 16,-10-4 1-16,12-1 2 15,-7 2 2-15,10 0 3 16,0-2 0-16,9-2 1 15,-5 0-3-15,8 1-1 0,-2-1-4 16,3-3 0-16,-2 4-1 16,5-3 1-16,-6 0-1 15,5-5 0-15,-4 5 0 16,5-3-2-16,-6-4 0 16,4 3 2-16,-2-2 0 15,0-1 1-15,-5 1 1 16,6 5 2-16,-7 0-3 15,9 2 1-15,-2 6-2 16,6-1 1-16,-1-4-1 0,-2 0 0 16,-6 1-1-16,9-4 2 15,-9 0-1-15,7 2 1 16,1-2 0-16,10-3 0 16,-11 0-1-16,13-4-2 15,-9 3 0-15,6-4 0 16,-9 5 1-16,8-5 5 15,-13 3 6-15,9-3 7 16,-6 6 2-16,7-2 2 16,-5-1-4-16,9 3-3 15,-9 7-8-15,10-9-2 16,-4 6-3-16,0-4 0 16,-11 1-1-16,8-12 1 15,-11 3-1-15,1-1 0 16,-6 3 1-16,4-5-2 0,-10 10 1 15,-1 1 1-15,-13-2 0 16,-4 2 0-16,-9 2 1 16,-1 1 0-16,-2-5 0 15,-3 1 0-15,0 3 0 16,0 1 2-16,-2-6-2 16,-2 2 1-16,1-2-3 15,-7-6 2-15,0 3-1 0,0 1 0 16,-3 1-1-16,2-2 3 15,1 7-1-15,0-7 0 16,4 8 0-16,-4-3 0 16,0 3-2-16,-3-5-6 15,1 2-4-15,-3-5-5 16,1-3-1-16,-6-5 3 16,-1 4 8-16,-4 3 12 15,1-2 8-15,-10 6 8 16,1 2 1-16,-7-4 0 15,0 3-6-15,-5-1-2 16,6-1-8-16,-2-1-1 16,0-1-4-16,-7-5-2 15,1 1-3-15,-14-4-4 16,0-1-4-16,-8-5-6 16,4 1-5-16,-5-7-1 15,7 4 2-15,-4-6 3 0,12 2 7 16,-5 10 7-16,6 2 6 15,-7-3 9-15,5 11-1 16,-9 3 7-16,8-3-4 16,-4 0-3-16,9 5-9 15,-5-3-5-15,5 3-8 16,-9 1-3-16,11 2-1 0,-5-1 2 16,8 1 5-16,-10 0 6 15,8-1 6-15,-10 3 8 16,4 3 3-16,-13-4 4 15,11 4-2-15,-8-1 0 16,10-3-6-16,-10 1-3 16,6-2-4-16,-4-1 0 15,11 3 0-15,-12-2-1 16,11 6 0-16,-7 3 0 16,4 0-1-16,-10-2 0 15,7 1-2-15,-6 1 2 16,10-4-2-16,-10 1 1 15,8-1-2-15,-7-1 1 16,8-3 0-16,-11 4 0 16,7-3-1-16,-10 3 0 15,5 3 2-15,-13 2-2 16,8 0 0-16,-5 3 1 0,7 0 0 16,-7 7-1-16,14-4 1 15,-5 2 1-15,8 0-1 16,-9 5 0-16,7-2-2 15,-15 2-34-15,-1 6-28 16,-17 4-50-16,9 11-307 16,-33 1 61-16</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3:57.1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03D04C-9D6D-4F3E-8E30-E90F09609555}" emma:medium="tactile" emma:mode="ink">
          <msink:context xmlns:msink="http://schemas.microsoft.com/ink/2010/main" type="inkDrawing" rotatedBoundingBox="3923,12039 7671,12209 7611,13523 3863,13353" hotPoints="7587,12705 5533,13242 3504,12622 5557,12086" semanticType="enclosure" shapeName="Ellipse"/>
        </emma:interpretation>
      </emma:emma>
    </inkml:annotationXML>
    <inkml:trace contextRef="#ctx0" brushRef="#br0">883 126 804 0,'-40'2'282'15,"6"1"32"-15,3-5-200 16,3 4-76-16,6-2-13 16,4-3-23-16,-2-1-28 15,1 0-45-15,-2 0-58 16,0 1-4-16,-5-2 27 15,0 2 62-15,-3-3 92 0,-4-3 67 16,-4 14 15-16,3 5-17 16,-10 3-27-16,8 6-46 15,2 7-3-15,7-6-9 16,-4-1-4-16,8-1-8 16,-6 5-3-16,1-5-8 15,-3 4-3-15,7-2-2 16,0 6-1-16,3-5-3 0,1 5 1 15,6-3-1-15,-6 7 3 16,7-2 1-16,2 8 2 16,3-6-2-16,3 5 3 15,3-6-2-15,4 0 1 16,3-3 0-16,1 0 0 16,4-7-3-16,6 2 2 15,2 0-1-15,3-6 0 16,3 0-1-16,7 3 2 15,-2-1-1-15,6 3 1 16,-3 3 0-16,2 4-1 16,-3 1 1-16,13-2-2 15,-4-2-1-15,10 2 2 16,4-5-1-16,9-3 0 16,-8-4 1-16,9 1 0 0,-6-7 0 15,10 3 0-15,-11-1 0 16,6 2 1-16,-6-3 0 15,6 8 1-15,-9-6 0 16,6 8 2-16,-8 1-1 16,11 7 1-16,-10 1 0 15,14 4 0-15,-4-4-3 16,10-2 1-16,-13-7-2 16,10-4-1-16,-15-5 0 0,5-7 0 15,-10 3 1-15,6-6 1 16,-11-3 0-16,7-2 0 15,-5 2-1-15,8-10 1 16,-3 5-1-16,8-2 2 16,-8-4-2-16,3-1 2 15,-8 4-2-15,7-10 0 16,-7 1-1-16,9-3 1 16,0-6 0-16,7-3 1 15,-5 1-1-15,9-5 2 16,-9 1-2-16,5 1 1 15,-9 3-2-15,1 0 1 16,-11 8 1-16,3 1 0 16,-7 5 0-16,6 1 1 15,-6 8-1-15,11-2 0 16,-4 1 0-16,6-3 0 0,-3 6 0 16,10-9-1-16,-11 0 0 15,5 1 0-15,-9-1 0 16,-3-6 0-16,-6 0 1 15,-7 2 1-15,-8-1-2 16,-5 2 1-16,-4 5-1 16,-9 4 2-16,4 4-2 0,-7 0 11 15,-4 2 6-15,1-1 13 16,0 1 3-16,0-3 3 16,-6-1-9-16,5 1-7 15,-1-4-12-15,0-3-4 16,-3 0-1-16,0-6-1 15,-5-3-1-15,-7-3 3 16,-4 0-2-16,-9-2 2 16,1 2 0-16,-5-1 3 15,3 7-1-15,-7 1 3 16,5 2-2-16,-7 1 0 16,4 5-3-16,-10-1 0 15,2 0-3-15,-13-2 0 16,3 0-1-16,-8-10 0 15,7 0-1-15,-13 1 2 16,6-4-1-16,-12 3 1 0,8 7 0 16,-12 1 4-1,9 2-1-15,-2 4 1 0,14-4 0 16,-12 3-1-16,7-3-3 16,-6 5 0-16,3 6-1 15,-13 0 3-15,8 6-1 16,-10 1-1-16,8-4 0 15,-6-6-9-15,3 4-6 16,-16-9-4-16,12-3 0 16,-19 2-1-16,4 3 7 0,-13-2 1 15,19 7 4-15,-20 6-3 16,12 5-3-16,-16 10-12 16,13 6-12-16,-24 31-27 15,22 17 170-15,-39 23-486 16,13-1 205-16</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4:01.0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A5D148-7F3E-4C92-961D-A18889AE84A9}" emma:medium="tactile" emma:mode="ink">
          <msink:context xmlns:msink="http://schemas.microsoft.com/ink/2010/main" type="inkDrawing" rotatedBoundingBox="12519,12168 22362,12131 22367,13406 12524,13443" shapeName="Other"/>
        </emma:interpretation>
      </emma:emma>
    </inkml:annotationXML>
    <inkml:trace contextRef="#ctx0" brushRef="#br0">7022 185 501 0,'-73'5'186'16,"-9"5"8"-16,10 0-134 15,-6-6-33-15,5 0-25 16,-9 2 9-16,5-1 0 0,-10 2 3 16,6 1-2-16,-8 1-1 15,11-1-9-15,-7 2-5 16,9-3-5-16,-12 1 3 15,12-3 0-15,-10 0 7 16,7-2 12-16,-9 3 24 16,14-2 6-16,-7-3 7 15,12-1-6-15,-7-5-19 16,13-1-30-16,-12-4-17 16,7 4-10-16,-10-4 2 15,9 0 10-15,-13 0 10 16,9 2 14-16,-3-3 21 15,3 6 16-15,-9-1 33 16,5 1 10-16,-7 1 15 16,4 4-15-16,-4-1-10 0,13 1-34 15,-4 0-11-15,18 0-20 16,-9-8-15-16,8 0-9 16,-11-2-8-16,5 0-4 15,-13 0-6-15,8 1 9 16,-9-1 3-16,8 0 8 15,-10-1 3-15,11-4 9 16,-12 2-3-16,6 2-3 16,-11-5-1-16,13-1 0 15,-13 3 0-15,11-1 9 0,-6-1 12 16,12 11 7-16,-9 0 8 16,5 5 0-16,-7 4-4 15,9 4-9-15,-9-2-5 16,9 1-8-16,-5 2-1 15,11 3-1-15,-8-3 0 16,8 0 1-16,-5-5-2 16,7 3 1-16,-8-4-1 15,9-3 0-15,-8 7 0 16,6 1-1-16,-8 0-1 16,11 2-1-16,-11 3-1 15,12-4 0-15,-6 3 2 16,4-6 2-16,-5 2 2 15,9 2 0-15,-8 3 0 16,4 0-2-16,-5 2 1 16,6-2-1-16,-4 0 0 0,3 1-1 15,1 4 1-15,7 3 0 16,-1 2 0-16,1 1 2 16,-1 5-1-16,5 4 1 15,0 1-1-15,3 1 2 16,3 8-2-16,8-3 1 15,1 4-1-15,5-5-1 0,6 3 0 16,5-6-1-16,1 3-1 16,8-7 2-16,5 7-2 15,5-3 1-15,5 4-1 16,6-6 1-16,10 7-1 16,2-7 0-16,10 5 1 15,2-10-3-15,7 4-3 16,-1-12-1-16,13-4 0 15,-7-5 2-15,13-6 2 16,-7-6 3-16,14 0 2 16,-4-3 0-16,15-2 1 15,-7-1 0-15,18-1 0 16,-4 1-1-16,10-2-1 16,-7 1 1-16,9-1 0 15,-8 0-1-15,12 0 2 16,-10 1-2-16,14-1 0 15,-9 2 1-15,9 1-2 0,-11 2 2 16,15 3-1-16,-18 1 0 16,13 6 0-16,-7-1 0 15,9 1-1-15,-14-1 2 16,17 1-1-16,-15-2 0 16,11-1 1-16,-6 3-2 15,10 3 0-15,-14-1 3 0,16 4-2 16,-14 2-1-1,5-2 3-15,-9 1-1 0,17-2-2 16,-14-4 3-16,6-5-2 16,-8 2-1-16,5-3 1 15,-20 1 0-15,12 0 0 16,-10 2 1-16,10-3-1 16,-8 3 1-16,8-2-1 15,-10 0 1-15,13 0-1 16,-8 2 2-16,11-7-1 15,-6 6 0-15,11-6-1 16,-14 2 2-16,7 2-3 16,-10 1 2-16,12 0-1 15,-9-1 1-15,12-7-2 16,-7 0 1-16,10-5-1 0,-10 1 2 16,16-1-2-16,-15 7 1 15,16-7 2-15,-9 7-1 16,14-4-2-16,-20-1 0 15,17-3 0-15,-13 3-1 16,10-5 2-16,-17 1-2 16,19-2 1-16,-17 4 2 15,13-3-1-15,-12 5-1 16,14-3 1-16,-13-1-1 0,19-6-5 16,-14 1 1-16,9-5-3 15,-11 1 2-15,13 3 0 16,-20 4 5-16,9 1 1 15,-9 5 0-15,10 3-1 16,-17 2 1-16,10-1 0 16,-10 1 0-16,9-2 1 15,-13 0-1-15,10-1 0 16,-15 0 0-16,8-1 1 16,-17 2-2-16,-1 0 2 15,-14-1-1-15,3-6 0 16,-9 1 0-16,2-4-1 15,-2-4 1-15,4-2-1 16,-9-3 0-16,1-2 1 16,-8-4-1-16,-2 3 0 15,-6-2 1-15,0-2-1 0,-6 0 1 16,-2 0 0-16,-7-1-1 16,0-6-1-16,-1 6-1 15,-3-2 0-15,-3 6 0 16,0 2-2-16,-6 7-1 15,-6 0-2-15,-2 4-1 16,-8-1 2-16,-3 3 4 16,-11-2 4-16,-1 1 1 0,-9-3 2 15,-2 4-1-15,-11-3 1 16,3 3-1-16,-9 2 3 16,-1 4 0-16,-14-1 2 15,4 7 0-15,-17 1 6 16,2 6 1-16,-16 5 6 15,8 6 1-15,-11 5 1 16,11 1 2-16,-19 6-1 16,14-4-6-16,-16 4-5 15,13-2-9-15,-8 3 20 16,3-16-378-16,-22-15 129 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8:48.9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B2CF1F9-6D1E-44A6-B4A2-F51795C473D9}" emma:medium="tactile" emma:mode="ink">
          <msink:context xmlns:msink="http://schemas.microsoft.com/ink/2010/main" type="inkDrawing" rotatedBoundingBox="802,5225 3851,5234 3846,7140 796,7132" hotPoints="3718,6294 2128,7184 612,6172 2202,5282" semanticType="enclosure" shapeName="Ellipse"/>
        </emma:interpretation>
      </emma:emma>
    </inkml:annotationXML>
    <inkml:trace contextRef="#ctx0" brushRef="#br0">1578-5 614 0,'-52'-5'302'15,"-12"5"-16"-15,4 4-143 16,-11 9-72-16,6-1-46 15,-8 8-16-15,7-4-3 16,-7 5-5-16,9-5 5 0,-5 2-3 16,5-6 4-16,-5-1-4 15,4 0 4 1,-16 6-2-16,5 4 6 0,-9 8-5 16,7 5 4-16,-6 13-6 15,19 2 2-15,-3 16-7 16,16-1 7-16,0 14-5 15,16-13 8-15,7 11-7 16,13-11 5-16,10 16-11 16,12-4 6-16,14 25-10 15,10-3 8-15,22 22-8 16,8-12 9-16,26 6-6 16,5-21 8-16,19-1-8 15,-6-27 7-15,16-4-5 16,-19-20 4-16,14-8-4 15,-15-13 7-15,24-5-6 0,-12-8 5 16,21-6-5-16,-8-4 3 16,30-7-3-16,-17-6 6 15,24-8-7-15,-21-3 6 16,22-16-4-16,-27-5 4 16,7-19-7-16,-33-15 7 15,7-33-6-15,-35-4 4 16,-7-25-3-16,-21 5 7 0,-7-19-3 15,-21 29 11-15,-14 0 9 16,-13 27 12-16,-17 5 17 16,-14 38 13-16,-24 4 4 15,-4 19-6-15,-34 7-4 16,-6 17-15-16,-28-2-10 16,3 11-5-16,-23 1-11 15,14-1-1-15,-19 0-12 16,18 1-4-16,-11-1 163 15,1 0-571-15</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3:59.0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4D3E3B-1CE4-4A05-B3E2-ECDB83BF150C}" emma:medium="tactile" emma:mode="ink">
          <msink:context xmlns:msink="http://schemas.microsoft.com/ink/2010/main" type="inkDrawing" rotatedBoundingBox="19970,12347 21281,12187 21290,12261 19979,12420" shapeName="Other"/>
        </emma:interpretation>
      </emma:emma>
    </inkml:annotationXML>
    <inkml:trace contextRef="#ctx0" brushRef="#br0">1314-2 548 0,'-26'1'296'15,"-6"-2"-19"-15,7 7-129 0,-1-1-65 16,5 7-53-16,0-8-14 16,7 8-17-16,-8-4-25 15,0-3-8-15,-6 0-2 16,2 4 3-16,-6-2 6 16,1-1 21-16,-5 4 6 15,-1-7-3-15,-10 2-11 16,3-2-10-16,-8 9 1 15,5-6-1-15,-8 2 12 16,11-1 22-16,-11-1 26 16,6-2 15-16,-11-1 18 15,10 0-2-15,-15-1-8 16,10-2-22-16,-3-2-65 0,6-1-69 16,-11-2-168-16,9 2-36 15,-11-1-90-15</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4:13.3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7A9701-CA42-44B0-BE6C-10F6751867A2}" emma:medium="tactile" emma:mode="ink">
          <msink:context xmlns:msink="http://schemas.microsoft.com/ink/2010/main" type="inkDrawing" rotatedBoundingBox="1491,13256 1552,13285 1541,13308 1480,13280" shapeName="Other"/>
        </emma:interpretation>
      </emma:emma>
    </inkml:annotationXML>
    <inkml:trace contextRef="#ctx0" brushRef="#br0">59 31 539 0,'-13'2'217'0,"-2"1"10"0,10-1-154 16,-5-4-62-16,6-4-95 16,-5-6-139-16,5-6-24 15</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4:16.3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826C22-9F92-4124-9AF0-00C935C5445F}" emma:medium="tactile" emma:mode="ink">
          <msink:context xmlns:msink="http://schemas.microsoft.com/ink/2010/main" type="inkDrawing" rotatedBoundingBox="408,13046 11609,13352 11516,16734 316,16428" semanticType="enclosure" shapeName="Other">
            <msink:destinationLink direction="to" ref="{0583BB6C-5D5A-4CBF-AC7D-42059E887B7D}"/>
          </msink:context>
        </emma:interpretation>
      </emma:emma>
    </inkml:annotationXML>
    <inkml:trace contextRef="#ctx0" brushRef="#br0">1014 2 825 0,'-29'3'246'0,"1"4"52"0,2-2-229 0,-8 1-20 0,3-3-21 0,7 1 3 16,0-3-4-16,-5-2-1 15,3-1-3-15,-2-1 0 16,1 1-7-16,-3 2-3 15,4-2-4-15,0 4-4 16,2 0-3-16,-3-1-2 16,2 3 0-16,-6 2 1 15,7 0-2-15,-7 6 0 16,5-1-1-16,-1 4 5 16,4 1 1-16,-6 3 9 15,4 1 0-15,-5 3 2 16,-1 1-4-16,-2 0-1 15,4-3-8-15,0 5 1 0,6-1-1 16,-1-3 1-16,6-2-2 16,-1 4 0-16,4-1-1 15,-1-4-2-15,4 4-2 16,3 11 1-16,2-6-1 16,1 1 2-16,1-2 2 15,-2 3 1-15,1-8 0 0,-2 6 0 16,3-2 1-1,0 0-1-15,2-2 0 0,0 4 0 16,3-4 0-16,1 7 0 16,4 0-1-16,2 6 1 15,1-6-1-15,3 8 0 16,0-5-1-16,2 0 2 16,2-5-2-16,0 5 1 15,-1-8 1-15,2 0 0 16,-1-5-2-16,0 2 3 15,2-5-4-15,4 8 2 16,1-4-1-16,0 8 3 16,6 0-2-16,-1 1 2 15,-5-3-2-15,5 4 2 16,1-6-3-16,1 5 3 16,0-3-3-16,18-1 3 0,0-4-3 15,10 4 3-15,1-7-3 16,14-1 3-16,-11-2-3 15,11-3 3-15,-6-4-2 16,7 1 1-16,-11-3-2 16,8 2 4-16,-7 1-2 15,8 6 1-15,-4-8-2 16,7 3 3-16,-7-3-5 16,6 0 2-16,-7-5-3 0,7 3 3 15,-5 1-3-15,10-8 5 16,-8 5-3-16,8-4 4 15,-2 1-2-15,7-4 3 16,-10 7-5-16,11-5 6 16,-14 0-6-16,3 5 3 15,-8 0-3-15,3-2 2 16,-11 4-3-16,3-1 5 16,-7-1-5-16,6 3 5 15,-8-3-3-15,6-2 2 16,-3 10-3-16,1-3 4 15,-6-2-4-15,1 4 3 16,-11-1-2-16,11-5 3 16,-5 1-6-16,6-1 6 15,-6 2-4-15,7 2 4 0,-10-7-5 16,8 2 5-16,-7 2-5 16,2-2 4-16,-3 1-4 15,4 7 4-15,-7 0-3 16,4 2 4-16,-9 1-5 15,12 2 5-15,-7-4-4 16,8-1 2-16,-2-1-2 16,15-3 2-16,-6-5-2 15,12 1 1-15,-6-4-1 0,8-1-2 16,-4-1 0-16,2-4 2 16,-3-2-1-16,9 1 2 15,-7-2 1-15,6-1 2 16,-3 1-3-16,7 0 3 15,-10 2-4-15,9 1 1 16,-7 0-1-16,3 0 3 16,-7-1-4-16,13-2 1 15,-11-2 0-15,8-5 0 16,-2 1-2-16,7-3 5 16,-8 4-1-16,6 5 2 15,-6 5-2-15,4 1 2 16,-9 2-4-16,8 0 3 15,-6-4-3-15,11-4 4 16,-2 4-4-16,11 3 3 0,-9 6-3 16,8-4 2-1,-11 2-2-15,6-6 3 0,-13 0-3 16,8-2 2-16,-6 5-2 16,5-2 3-16,-7 7-3 15,6-1 2-15,-5-4-1 16,5 4 2-16,-9-2-2 15,11 1 0-15,-8-3-1 16,7 0 2-16,-7-6-3 0,10 1 3 16,-5-3-3-16,10 6 4 15,-10-8-5-15,9 1 1 16,-7-3-3-16,4-4 3 16,-9-2-1-16,8 12 4 15,-10-4-1-15,8 2 3 16,-9 0-3-16,8 1 3 15,-2 1-5-15,9 6 4 16,-10-2-3-16,15 4 3 16,-4-7-4-16,16-1 4 15,-12-7-3-15,9-2 3 16,-8-1-2-16,7-2 1 16,-17-2-2-16,12 1 1 15,-9 1 0-15,6-1 0 16,-14 2 0-16,5 1 0 15,-13 2-1-15,6-1 2 16,-9 0-1-16,8-2 0 0,-10 2 1 16,16-4 0-16,-11 1-3 15,9-5-1-15,-4 2-2 16,1-7 3-16,-10 6-2 16,3-6 4-16,-15 2 1 15,1 2 2-15,-6 1-3 16,0-6 3-16,-8 5-4 0,4-7 2 15,-7 3-1-15,4-1 1 16,-6 3-2-16,4-8 2 16,-7 3-1-16,4-6 1 15,-7 3-1-15,1-7 2 16,-7 7-2-16,-1-3 2 16,-3 3-1-16,-2-7 1 15,1 6-2-15,-4-8 1 16,0 8-2-16,-9-3 4 15,-1 4-4-15,-5 2 3 16,2 8-3-16,-7-2 4 16,4 8-3-16,-2 2 3 15,-5 1-2-15,-5 2 2 16,0 2-6-16,-8-9-2 16,0 7-7-16,-6 0-1 0,-2 0-4 15,-12-3 4-15,4 3 4 16,-10-2 6-16,5 1 4 15,-13 2 5-15,12 6 2 16,-14-1 2-16,7 6-2 16,-12 1 1-16,9 1-4 15,-15 3-1-15,10 1-2 16,-7-1 0-16,7-2-2 0,-7 0 1 16,15-2-2-16,-13-4 2 15,11 4-1-15,-10 4 1 16,4 2-2-16,-8-3 3 15,6 2-2-15,-11-3 2 16,9-5-2-16,-4-1 1 16,4 1-2-16,-4 0 2 15,9-2-1-15,-11 2 2 16,7-2-1-16,-10 2 1 16,4-2 0-16,-11 2 1 15,10-2-1-15,-6-3 2 16,11 0-3-16,-7-2 1 15,12 2-1-15,-16-5-1 16,9 3 0-16,-11 2 2 16,4 3-2-16,-13 2 2 15,17 3-2-15,-10 1 0 0,12 3-3 16,-14 0-1-16,11-2-2 16,-17 5 0-16,3-1 3 15,-16 2 3-15,14 2 0 16,-9 1 4-16,8 2 1 15,-10 3-1-15,18-1-2 16,-15 3 1-16,8-5-3 16,-9-3 3-16,15-4-1 15,-17 2-2-15,12-3 0 0,-11 6 1 16,10-4-2-16,-17 1 0 16,17 0 0-16,-4-6 3 15,8-2-2-15,-10 5 1 16,12 4-1-16,-12-10 2 15,8 7-4-15,-6-9 4 16,15 0-4-16,-1-5 4 16,7 1-3-16,-11-1 2 15,9 5-1-15,-11-4 1 16,4 9-1-16,-8-5 1 16,13 3-2-16,-6-4 3 15,15 1-3-15,-10-7 1 16,10 4-1-16,-9-4 1 15,6 1-2-15,-15-6 3 16,12 5 0-16,-12-8 2 16,11 7-3-16,-8-4 2 0,14 4 0 15,-16-4 3 1,12 7-1-16,-14 0 4 0,5 0-2 16,-10 5 2-16,14 1-4 15,-5-1 1-15,15-2-4 16,-11 2 1-16,11-4-4 15,-13 1-7-15,6-2-2 0,-16 0-1 16,13 1-1-16,-6 1 5 16,8 4 4-16,-9 2 2 15,11 2 4-15,-9 3-1 16,8 1 1-16,-9-1 0 16,10 0 0-16,-4-2-1 15,10-1-1-15,-1-1 0 16,9-1-1-16,-6-1-1 15,8-1 0-15,-7-6 1 16,0 0-1-16,-3 1 3 16,6 2 0-16,-6 4 3 15,11 4 0-15,-5 2 3 16,12 0-2-16,0 0 4 16,6-2-4-16,-5 2 3 15,7-4-5-15,-5 3 1 16,3-1-4-16,2-1 1 15,8-2-3-15,-1 0-12 0,9-2-10 16,-5-3-22-16,8-1-9 16,-3-1-320-16,7 5 95 15</inkml:trace>
    <inkml:trace contextRef="#ctx0" brushRef="#br0" timeOffset="8653.4774">2832 2209 916 0,'-29'4'232'0,"-2"-8"76"15,17 6-268-15,2 0-11 16,11-1-14-16,2 7-9 0,3 9-6 16,4 17 2-1,1 11 0-15,3 22-1 0,-3 10 4 16,3 26 1-16,-1-1-3 15,4 23-2-15,4-17 1 16,6 6-3-16,-1-28 0 16,2-5 0-16,-3-27 1 0,-2-3-3 15,0-15 2-15,6-2-5 16,-2-11 4-16,9-5-4 16,3-9 7-16,4-2-3 15,-1-5 5-15,10-2-4 16,-3-4 1-16,10-1-2 15,0 1 2-15,9-5-1 16,-1 1 4-16,12-1-1 16,-9 2 1-16,8-4-5 15,-5-1 3-15,9-5-2 16,-9 0 3-16,10 1-1 16,-9 2 4-16,10 5-3 15,-12 9 4-15,13 5-3 16,-7 3 3-16,12 2-4 15,-11-3 2-15,19-4-4 16,-7-10 3-16,18-1-5 16,-16-3 5-16,15-5-4 15,-15-4 1-15,4 4-2 0,-23-2 3 16,12 5-4-16,-11 8 5 16,11 10-2-16,-11 5 5 15,13 6-6-15,-11 0 5 16,14-4-5-16,-13-6 3 15,23-6-6-15,-8-10 2 16,19-2-6-16,-12-5 5 0,9-9-4 16,-20 5 5-16,4 2 1 15,-18-1 6-15,8 9-4 16,-13 11 5-16,12 6-4 16,-10 7 3-16,9 5-4 15,-8-1 4-15,10-3-5 16,-9-7 2-16,9-9-5 15,-13-6 1-15,8-10-3 16,-9-5 4-16,3-4-3 16,-14 4 7-16,3-3-2 15,-12 2 3-15,1-4-4 16,-7 7 4-16,9-3-5 16,-6 1 4-16,11-5-4 15,-5 4 2-15,10-10-1 16,-8 2 1-16,7-4-2 0,-14 4 4 15,-1-6-2-15,-16 4 1 16,-3-10-3-16,-8 1 6 16,-6-9 0-16,-8 1 7 15,-3-7 3-15,-3 14 9 16,-10 2 10-16,2 13 1 16,-1 1-4-16,4 14-4 15,0-1-8-15,3 5-10 0,0 2-6 16,-6 3 1-16,-7-3-3 15,-1 2 3-15,-10-7-3 16,-4 0 2-16,-6-2-3 16,-1 4 3-16,-12-5-1 15,3-1 2-15,-9-2-2 16,3-4 3-16,-2-1-4 16,0 0 1-16,-16 4-5 15,3 2 3-15,-12 7-4 16,-6 4 2-16,-13 9-4 15,11 3 6-15,-22 8-2 16,5 5 6-16,-28 9-2 16,8 1 3-16,-15 3 0 15,15-4 2-15,-27-4-5 16,21-10 3-16,-16 2-2 16,13-7 3-16,-23-2-6 0,26 4 5 15,-18 0-5-15,15-6 4 16,-20 1-5-16,16-1 4 15,-19 0-3-15,15 0 3 16,-16 5-5-16,10 6 5 16,-22 9-5-16,20 2 2 15,-17 8-2-15,17-1 4 0,-14-2-5 16,24-10 5-16,-12-2-3 16,17-6 5-16,-14-5-6 15,22-4 5-15,-17-13-3 16,19 0 4-16,-9-8-3 15,21 0 5-15,-7 0-5 16,28 4 4-16,10 5-5 16,25 3-10-16,22-3-372 15,22-11 119-15</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4:19.1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F6D284-1C3E-430D-ADC3-B33E13E38314}" emma:medium="tactile" emma:mode="ink">
          <msink:context xmlns:msink="http://schemas.microsoft.com/ink/2010/main" type="inkDrawing" rotatedBoundingBox="13539,13452 20965,13416 20972,14790 13546,14826" hotPoints="21768,14288 17285,14824 12824,14128 17307,13592" semanticType="enclosure" shapeName="Ellipse"/>
        </emma:interpretation>
      </emma:emma>
    </inkml:annotationXML>
    <inkml:trace contextRef="#ctx0" brushRef="#br0">6456 341 714 0,'-35'-5'248'0,"-4"-3"23"15,10 0-194-15,-5-2-59 16,1-6-60-16,-3-3-43 16,1-2-11-16,-16-2 6 15,6 2 24-15,-8 3 46 16,2 3 44-16,-9 1 30 15,5 2 13-15,-7 1 21 16,4 3-1-16,-8-2 19 16,6 0-16-16,-10 4-13 15,8 1-29-15,-9-1-14 16,6 2-22-16,-6 4-9 16,6-1-7-16,-12-4-2 15,4 0-1-15,-8-3 2 16,7 1 0-16,-19 1 6 0,9-2 3 15,-12 5 5-15,5-4 1 16,-16-4 1-16,15-1-3 16,-14 8-1-16,12-8-4 15,-13 11 0-15,12 4-3 16,-14 0 4-16,12-1 2 16,-7 3 7-16,11 1 1 15,-10-3 4-15,10 1-3 0,-7-1-2 16,4 2-8-16,-6-5-1 15,16 5-4-15,-15-2 0 16,9 3 0-16,-14-1 0 16,7 5 0-16,-14-5 0 15,16 0-1-15,-14-4 0 16,14-1 0-16,-13 0 1 16,9 5 0-16,-11 0 3 15,10 0-1-15,-5 0 2 16,11-4 0-16,-11-1 5 15,16-1-1-15,-9 7 5 16,6 2-2-16,-5 4 1 16,18-4-6-16,-9 14-1 15,19-5-3-15,-7 2-1 16,13 5-1-16,-11 9 0 16,11-6-1-16,-6 8 0 0,11-3 0 15,-3 0-1-15,11-2 1 16,0 4 1-16,8-5-1 15,3 7 0-15,7-1 1 16,0 6 0-16,5-9-1 16,3 5 1-16,10-2-1 15,5 3-2-15,7-8-2 16,8 7 1-16,5-1 0 0,8 4-2 16,0-6 0-16,8 8 2 15,-1-4-2-15,9 2-1 16,-4-4 1-16,13 0 3 15,-2-2-1-15,12 0 2 16,-3-3 2-16,13 1 0 16,-9-4 0-16,14 1 0 15,-6-10-2-15,14-2 1 16,-12-6-1-16,12-1 0 16,-6-7 1-16,11 2 2 15,-10-4-2-15,22-2 3 16,-7-3 0-16,17 3-1 15,-8-1 0-15,14 5 1 16,-10 6-1-16,12-6-1 16,-13 10 1-16,22 0-4 15,-19-7-1-15,14-6-1 0,-14 5-1 16,11-7 1-16,-20-1 3 16,20 0 1-16,-12-3 0 15,8 1 0-15,-12-3 0 16,12-4 0-16,-17 9 1 15,14 1 1-15,-6 2 0 16,12 0-1-16,-14 0 0 0,15-3 1 16,-13 3-2-16,12-5 1 15,-11-1-1-15,18-1 1 16,-20-1-1-16,18 0 2 16,-17 6-1-16,10 1 2 15,-14 4-1-15,17 7-1 16,-16-4 0-16,14-1 0 15,-17 3-1-15,19 0 2 16,-14-4-2-16,13 2 1 16,-9-1 1-16,9-5-1 15,-12-3 0-15,10 8 1 16,-17-7-1-16,11 2 0 16,-11 2 0-16,11 1 2 15,-14-10-3-15,7 1 2 16,-10-2 1-16,7-5-2 15,-14 0 0-15,11-2 0 16,-8 1-1-16,9-3 0 16,-14 1 0-16,8-2-3 0,-9 0-1 15,-1-3-4-15,-10 2-5 16,5-4-6-16,-13 2 0 16,-8-5-3-16,-9 2 4 15,-3-10 4-15,-10 3 7 16,-3-6 6-16,-9 1 3 15,-4-6 4-15,-4 9 0 0,-6-4 2 16,-5 9-3-16,-1-2-2 16,-7 5-3-16,-10-7-3 15,-1 6-3-15,-13-8 1 16,-4 3 1-16,-8-8 5 16,-1 8 4-16,-13-8 4 15,1 7 0-15,-20 1 3 16,-4 10-1-16,-23-3 3 15,-3 9-4-15,-24 2-1 16,9 2-2-16,-28 3-1 16,10 3-4-16,-25-2 2 15,-4 6-337-15,-43-7 112 16</inkml:trace>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4:27.9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583BB6C-5D5A-4CBF-AC7D-42059E887B7D}" emma:medium="tactile" emma:mode="ink">
          <msink:context xmlns:msink="http://schemas.microsoft.com/ink/2010/main" type="inkDrawing" rotatedBoundingBox="3230,16157 8667,16022 8707,17642 3271,17777" semanticType="callout" shapeName="Other">
            <msink:sourceLink direction="to" ref="{62826C22-9F92-4124-9AF0-00C935C5445F}"/>
          </msink:context>
        </emma:interpretation>
      </emma:emma>
    </inkml:annotationXML>
    <inkml:trace contextRef="#ctx0" brushRef="#br0">240 54 696 0,'-28'-15'262'0,"-9"-4"30"15,14 6-205-15,-1 9-1 16,6 1-52-16,2 8-10 0,6 6-17 15,-1 19 3-15,4 4-7 16,6 27 2-16,-1 7-1 16,2 23 1-16,2-6-4 15,-4 14 1-15,-1-20-1 16,-1 2 0-16,0-19 0 16,-4 1 0-16,-2-18 0 15,0 1 1-15,0-7-2 16,2 11 2-16,2-8-2 15,4 12 2-15,0 1-2 0,7 16 2 16,3-6-2-16,5 10 1 16,5-10-2-16,5 3 3 15,-2-20-4-15,5 3 3 16,-3-16-4-16,3-7 5 16,-4-17-4-16,6-9 5 15,-4-15-2-15,7-16 5 16,-2-2-4-16,4-11 6 15,-2 3-4-15,7 3 5 16,-3 15-8-16,8 2 6 16,0 12-8-16,13 1 5 15,-2 7-5-15,16-6 5 16,-2 5-6-16,6-1 5 16,-2-1-4-16,5-9 2 15,-8 1-3-15,8-1 4 16,-2-1-4-16,13 3 4 0,-6-3-4 15,14-2 5-15,-7-4-5 16,12-2 4-16,-15-6-3 16,14 5 2-16,-9 5-3 15,18-3 4-15,-15 6-4 16,21 5 4-16,-11 4-3 16,16 3 1-16,-15 4-2 0,22 0 4 15,-18 0-4-15,12 1 4 16,-15-1-2-16,6-1 2 15,-18-1-3-15,11 4 3 16,-12-2-4-16,2 4 4 16,-10-1-5-16,9 4 4 15,-13 0-2-15,10-1 2 16,-5 1-2-16,14-3 4 16,-11-7-5-16,10 1 4 15,-13 1-4-15,7 0 4 16,-14 6-4-16,12 5 4 15,-13-5-4-15,8-2 5 16,-12-3-4-16,1-7 4 16,-17-6-4-16,4-3 4 15,-13-5-4-15,-2-3 2 16,-8-2-3-16,0-6 4 16,-15 5-2-16,-3-2 1 0,-6 6-1 15,1 2 2-15,-6 2-2 16,-1 5 1-16,1 1 0 15,3-1 0-15,-2 3-1 16,2-4 1-16,2-1-1 16,1-6 0-16,-8 1 0 15,0-6 2-15,0-2-2 16,-6-11 2-16,-4 6 0 0,1-7 7 16,-6-1 0-16,-6-14 4 15,4 4-1-15,-6-17 0 16,0-4-6-16,-1-9-2 15,3 7-3-15,-1-7 1 16,2 12-2-16,3 4 2 16,2 21-1-16,4 4 3 15,3 17-3-15,6 7 2 16,4 11-16-16,0 22-322 16,-5 12 103-16</inkml:trace>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4:33.3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0DDA35-8479-4479-8626-8D2BADBAACFB}" emma:medium="tactile" emma:mode="ink">
          <msink:context xmlns:msink="http://schemas.microsoft.com/ink/2010/main" type="inkDrawing" rotatedBoundingBox="13368,16206 16810,16384 16744,17651 13302,17474" semanticType="enclosure" shapeName="Other"/>
        </emma:interpretation>
      </emma:emma>
    </inkml:annotationXML>
    <inkml:trace contextRef="#ctx0" brushRef="#br0">43 75 321 0,'-5'-28'78'16,"-2"5"26"-16,4 9-17 15,0 9 37-15,-2 0 53 16,-3 5 13-16,3 3 6 16,0 4-73-16,2 6-50 15,3 6-56-15,1 12-11 16,1 5-8-16,1 9 2 16,1 1 1-16,0 4 3 15,-2-5-2-15,1 5 2 16,1-11-1-16,-4 0-1 15,0-8-3-15,-2 3 2 16,0-5 0-16,2 7 0 16,2-2 0-16,-2 3 1 0,2-2 0 15,2 0-1-15,5-4 0 16,2 3 0-16,3-1-2 16,9 7 1-16,0-6-1 15,9 7 2-15,1-9-1 16,6-3 0-16,1-6 0 15,4-3 3-15,-8-9-3 0,11 0 2 16,-8-4 0-16,4 1 0 16,-2-5-1-16,11 8 0 15,-13-2-1-15,13 3 1 16,-7-8-1-16,2 5 1 16,-5-5 0-16,9-1-1 15,-4 2-1-15,5 1 0 16,-2-1 0-16,7 0 1 15,-10 0 0-15,6-7 1 16,-7 6-1-16,6-6-3 16,-5 4 1-16,13-6 0 15,-9 3 1-15,18-1-1 16,-5-1 5-16,6-7-1 16,-7 5-1-16,4-8 2 15,-12-1-1-15,2-4 1 16,-5 3 0-16,3-3 1 15,-5 5-1-15,4 0 0 16,-9 5-1-16,9 5-1 0,-4 3 0 16,4 0-1-16,-6-2 1 15,7 6-1-15,-13-4 1 16,-3-4 1-16,-6 3-1 16,-2 1 1-16,-12-2 0 15,2 1-1-15,-1 4 1 16,-2-2-1-16,-4 1 0 0,4 3 0 15,-3 1-1-15,-1-1 1 16,-2 0 0-16,-3-2 1 16,-6-1 0-16,-1-2 21 15,-2-2 3-15,0 2 1 16,0-1-2-16,0-2 2 16,2 3-21-16,-1 0-4 15,-2-2-1-15,-1 5-1 16,2-1 0-16,0-1 1 15,2-1-2-15,3 4 0 16,-2-6 1-16,-3 2 1 16,1 0-1-16,-1-3 1 15,-1 1 1-15,-1 2-1 16,2-1 2-16,-1-6 0 16,-4-1 1-16,0-3-1 15,-3-6 0-15,-4-1 0 0,-2 7-1 16,1-2 2-16,1 3-1 15,1 2 1-15,5 3-1 16,-4-1-2-16,3 3 0 16,1-1 0-16,-2 0-1 15,-2-1 1-15,0 0 0 16,1-3 0-16,2 0-1 0,1-2 0 16,2-1 0-1,4-2-1-15,4 0 0 0,-1-7 2 16,3 1 0-16,1-1 0 15,3-1 1-15,-4 2-1 16,1 4-1-16,-4 4 0 16,0 4 0-16,-5 4 1 15,2 1-2-15,-1 2 0 16,2 0-1-16,-1 0 0 16,4 0 0-16,-1 0 0 15,-3 2 1-15,0-2 0 16,2 3-1-16,-2-1 0 15,0-2-1-15,1 1-12 16,-2 1-4-16,-1-2-4 16,0-2 0-16,1 1 3 15,-3 1 10-15,0-2 6 16,-5 2 2-16,1 3-1 0,3 2-2 16,-1 7-4-16,1 2-163 15,8 11-152-15,4-4-5 16</inkml:trace>
    <inkml:trace contextRef="#ctx0" brushRef="#br0" timeOffset="1519.4186">2403 1087 822 0,'6'0'166'0,"7"3"81"0,8-1-249 16,10-6 2-16,0 4-6 16,9-9 14-16,1-3-3 15,6-2 13-15,0-1-5 16,8-3 10-16,-5 7-11 16,7-2 4-16,-10 5-12 15,7 1 3-15,-12 2-9 16,5-3 8-16,-10 5-8 0,9 3 7 15,-11 0-7-15,11 3 8 16,-9 1-8-16,2-3 9 16,-7-1-7-16,-4-1 9 15,-7-1-5-15,-3-3 25 16,-3 2 0-16,-6 0 11 16,-4-1-3-16,-3-1 14 15,-4 2-18-15,-1-5 3 16,-2-2-10-16,0-3 3 15,2-3-17-15,-4-10-1 16,3 2-9-16,4 0 4 16,-2 1-5-16,4-3 4 15,-2 8-6-15,1-1 3 16,1-1-3-16,-2-1 4 16,1 5-5-16,-1-5 5 15,-1-2-5-15,1-3 6 16,-2-1-7-16,5-4 7 0,1-3-7 15,1-7 6-15,-1 7-7 16,6-8 6-16,-2 0-5 16,-1 1 6-16,1 7-6 15,-3-6 7-15,0 5-5 16,-4 5 3-16,-1 2-3 16,-5-1 4-16,-1 6-1 0,-4 2 11 15,0 3-3 1,-1 0 4-16,3 5-6 0,-2 2 3 15,5 0-12-15,-3 3 5 16,3 3-5-16,-3 2 6 16,2-1-6-16,-1 3 5 15,1-1-7-15,-4 0 5 16,2 2-7-16,-2 4 8 16,-1-1-7-16,-4 2 8 15,2 0-4-15,-9 0 6 16,-3-2-5-16,-9-2 7 15,5-4-7-15,-15-3 7 16,2-6-9-16,-16-1 6 16,1 0-9-16,-18 4 10 15,7 2-8-15,-7 2 9 0,12 4-7 16,-3 2 5-16,7 1-9 16,-4-1 6-16,3-1-7 15,-13 2 9-15,3-2-5 16,-6 0 8-16,0 5-10 15,-7 5 4-15,12 1-9 16,-10 7 8-16,9 0-6 16,-4 1 8-16,8-1-2 15,-10 0 6-15,8-5-4 16,-11 0 6-16,8-5-7 0,-6 0 7 16,11-6-6-16,-4-4 6 15,12-1-7-15,-9-5 6 16,7-4-6-16,-11 4 5 15,8 0-8-15,-11 2 6 16,9 4-6-16,-4 0 5 16,11 2-5-16,-5 0 6 15,12-3-8-15,-11 0 7 16,11-2-6-16,-9 2 5 16,9 1-6-16,-6 5 452 15,12 7-822-15,-6 5 422 16</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4:46.3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8AFB21-6558-4862-8E4C-79478F87C42B}" emma:medium="tactile" emma:mode="ink">
          <msink:context xmlns:msink="http://schemas.microsoft.com/ink/2010/main" type="inkDrawing" rotatedBoundingBox="16991,17649 22976,18004 22915,19032 16930,18677" hotPoints="22539,18363 22404,19073 17735,18187 17870,17477" semanticType="enclosure" shapeName="Rectangle"/>
        </emma:interpretation>
      </emma:emma>
    </inkml:annotationXML>
    <inkml:trace contextRef="#ctx0" brushRef="#br0">85 122 72 0,'-8'0'5'0,"0"5"13"16,5 1-17-16,-1 4 53 16,-2-4 44-16,-2-2 59 15,5-4 17-15,-4 0 9 0,5 0-53 16,-2 3-39-16,5 5-60 16,-2 10-18-16,-1 5-15 15,-3 12 2-15,3 7 2 16,-7 7 14-16,2-8 14 15,1 6 17-15,1-13 2 16,2 5 3-16,4-7-15 16,6 7-12-16,2-5-16 0,4 3-2 15,2-6-2-15,6-3 2 16,-6-7 0-16,3-5 4 16,1-3 0-16,-3-3-1 15,2 0-2-15,8 1 2 16,-2 0-5-16,10 1 1 15,4-1-1-15,7-3 3 16,-1 5-2-16,6 0 1 16,-6-2-3-16,8 6 0 15,-7-1-2-15,9-2 0 16,-1-6 1-16,4 4 6 16,-3-2 1-16,9-6 4 15,-6-2 0-15,8 1 0 16,-2-4-4-16,5 1-1 15,-8 5-3-15,5 4 1 16,-8 6-2-16,11 8 1 0,-8-2-2 16,8 0 0-16,-7-5-1 15,14-6 0-15,-12-7-1 16,18-5 1-16,-3-3 1 16,16-6 0-16,-9-2 1 15,7-3-2-15,-12 0 1 16,9-1-1-16,-15 5-1 15,9 3 0-15,-8 5-1 16,17 0 0-16,-14 3 0 0,16-3-1 16,-13 0 0-16,15-5 0 15,-17 1 0-15,17-5 0 16,-11 0-1-16,15 0 0 16,-11-1 1-16,10-2-1 15,-11 1 2-15,6-6 0 16,-13 5 1-16,11-2 0 15,-10 3 0-15,10 4 0 16,-11 8-2-16,5 4 0 16,-13 3-1-16,5 7 0 15,-20 0 1-15,6 1 0 16,-9-3 1-16,1 3 1 16,-9-6-2-16,5 4 2 15,-8-5-1-15,3 0-1 0,-9-1 1 16,2 0-1-16,-9-8 1 15,-4 8-1-15,-10-3 1 16,1 1 0-16,-9 0-1 16,4 2-1-16,-5-2 1 15,10 5-2-15,-6-3 0 16,-1 5 1-16,0-1 0 16,5 1 2-16,-4-1 0 15,4 2 1-15,0-2-2 0,2 2 2 16,-2-2-2-16,1 0 1 15,0 2-2-15,1 3 2 16,-2-2-1-16,1 1 0 16,-1 1 0-16,2 1 0 15,0-2 0-15,4-1 1 16,4 2-1-16,2 2 1 16,-2-2-1-16,-2-7 0 15,-1 4 0-15,-4 1 1 16,-4-11-2-16,-2 0 2 15,-7 2 1-15,-1-6-1 16,2 0 1-16,1 5-1 16,0-4 0-16,8 1-2 15,0-4 1-15,5 3 0 16,-3-2 1-16,0 2 0 16,-5-4-1-16,-2 12 1 0,-7-8-2 15,2-2 1 1,1 2 0-16,-1-4 0 0,4-8 0 15,8-1 2-15,-2-2-2 16,2-6 2-16,0 3 1 16,-1 0 0-16,-2-2-2 15,0-3 0-15,2 4 0 0,11-3 1 16,-4-1-2-16,7 0 1 16,-3 4 0-16,3-1 0 15,-9 2 0-15,3 0 0 16,-6 1-1-16,-1-2 0 15,-5 0 0-15,-3 1 1 16,-9 7 0-16,-2-6 10 16,-4 4 4-16,-3-3 1 15,0 4 0-15,1-3 0 16,4 8-9-16,-2 1-3 16,2 4-3-16,-4 0 1 15,2 0-2-15,-3-1 1 16,2 4 0-16,-4-6 0 15,0-2-1-15,-1 0 1 16,-2-1-1-16,-2-5 2 16,2 5-1-16,-3-2 0 0,2 1 0 15,-4 2 0-15,2 1 2 16,-6 1 1-16,3-2 2 16,-5 2 1-16,-1 1 1 15,-6-1-1-15,2 3-2 16,-11 2 0-16,4 3-1 15,-11 0 1-15,0-2-1 16,-10 1 0-16,9-1-1 0,-12-4 1 16,9-1-2-1,-6 6 1-15,6-3-1 16,-11-1-3-16,5 7-1 0,-6 0 0 16,1-1-2-16,-16 6 2 15,4 1 0-15,-15 5 2 16,3-2 0-16,-10 1 5 15,16-6-3-15,-9 2 4 16,13-6-2-16,-15 1-1 16,12-3-2-16,-17 0-2 15,10 3-4-15,-16-1 1 16,14-2 1-16,-19 2 1 16,8-1 4-16,-16-2 2 15,6-1-1-15,-12-3 0 16,20 2-1-16,-9-4 0 15,13-2 0-15,-7-4 1 0,13-2-1 16,-11-6 0-16,18 2-1 16,-2-3 0-16,16 0-1 15,-10-6 0-15,11 5 1 16,-16-4 1-16,9 4 0 16,-15 0 0-16,10 7-2 15,-11-2 1-15,17 4-2 16,-11-1 0-16,15-1 0 15,-10 5 2-15,12-1 0 0,-8-1 0 16,12 8 0-16,-8 2 1 16,14 3-1-16,-6 2-1 15,12 1 0-15,-1 5 1 16,9 2-2-16,-5 0 1 16,6 1 0-16,-6 7 2 15,4-7-2-15,-4 5 1 16,8-1 0-16,-2 1 0 15,7-4-1-15,-4-1 2 16,2-3-2-16,-6-5 0 16,4 1 1-16,-7 0-1 15,4 1 0-15,0 2 0 16,10 4 0-16,-7-6-8 16,15-7 14-16,-3-24-372 15</inkml:trace>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4:56.7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DA8E5C8-F3AD-4B27-8DEB-36F034B4CF9C}" emma:medium="tactile" emma:mode="ink">
          <msink:context xmlns:msink="http://schemas.microsoft.com/ink/2010/main" type="inkDrawing" rotatedBoundingBox="11949,17706 18345,17587 18373,19076 11976,19195" semanticType="enclosure" shapeName="Other"/>
        </emma:interpretation>
      </emma:emma>
    </inkml:annotationXML>
    <inkml:trace contextRef="#ctx0" brushRef="#br0">6383 53 483 0,'0'-29'410'0,"0"8"-91"16,-3 15-34-16,1 4-199 15,1 7-36-15,-1 5-4 16,-5-2-5-16,1 10-5 16,-1 1-7-16,1 12-11 15,3 5-8-15,6 15-7 16,3 6 2-16,-1 21-7 16,3-2 5-16,1 10-5 15,-6-11 6-15,0 3-6 16,0-21 6-16,-3-1-5 15,-3-15 5-15,1 1-5 16,-1-11 5-16,0 0-4 16,-4-10 5-16,6-2-6 0,-4-3 7 15,-2 2 1-15,6-2 5 16,-2 9-5-16,-1 1 6 16,3 6-7-16,-3 2 0 15,1 2-7-15,2-7 4 16,-3-6-4-16,3-7 5 15,-3-8-2-15,-4-1 8 16,-6-2-4-16,-2 1 6 16,-10-1 3-16,-5 5 6 0,-8-1-5 15,0 3 4-15,-8-1-6 16,3 10-2-16,-5 0-10 16,4 7 4-16,-7-2-8 15,2 0 8-15,-9-2-8 16,3-1 7-16,-16-2-7 15,4-5 7-15,-11 0-5 16,6-4 5-16,-12-8-2 16,14-4 8-16,-2-3-5 15,15-3 6-15,-12-6-7 16,13 3 3-16,-11-9-8 16,6 5 4-16,-9-7-6 15,13 7 5-15,-9-1-6 16,7 4 7-16,-5-6-6 15,10 8 6-15,-10-12-6 16,8 7 7-16,-6-3-8 0,5 10 7 16,-14-6-7-16,12 12 6 15,-9-8-7-15,9 10 8 16,-10-7-7-16,12 0 6 16,-12-8-5-16,10 7 6 15,-12-4-7-15,9 0 7 16,-13-3-7-16,8 2 7 15,-10-5-7-15,8-4 7 0,-9 2-6 16,14 0 6-16,-11 2-7 16,6 3 7-16,-10 0-7 15,9 2 5-15,-18 3-5 16,11 0 6-16,-11 4-8 16,14 1 5-16,-14 3-1 15,9 0 6-15,-12 0-5 16,13 0 6-16,-17 2-2 15,15-2 1-15,-12-2-7 16,17 2 6-16,-7 3-7 16,7 1 3-16,-12 1-4 15,11 6 4-15,-16-1-4 16,10-2 3-16,-6 1 1 16,13-4 8-16,0 0-4 15,9-6 5-15,-11-3-2 0,15-4 1 16,-10 3-5-1,7 0 6-15,-4 5-5 0,10 9 3 16,-5 8-5-16,15 1 2 16,-2 8-7-16,8-6 7 15,5-4-6-15,15-6 6 16,-7-1-6-16,7-7 7 16,-6-4-8-16,6 1 7 15,-10-7-7-15,8-4 5 16,-3-6-6-16,5-1 6 0,-2-7-6 15,5 0 6-15,-2-10-3 16,3 2 5-16,1-9-5 16,1-1 4-16,2-7-3 15,3 6 3-15,2 0-5 16,2 2 2-16,3 1-6 16,4 8 3-16,6-5-5 15,-3 5 8-15,7-1-4 16,0 1 7-16,4-5-4 15,1 8 4-15,5-3-4 16,1 8 0-16,7 5-4 16,-2 8 3-16,9 1-6 15,-4 9 3-15,8 3-3 16,-4 2 5-16,-1-1-3 16,2 3 7-16,2-3-5 15,-2-1 7-15,5-6-6 0,5 1 6 16,3-5-5-16,0-1 3 15,3-1-4-15,-1 1 5 16,6 1-5-16,-3 2 5 16,9 2-4-16,-1-4 4 15,5 3-4-15,-6 1 5 16,12-5-5-16,-3-1 4 0,8 1-5 16,1-4 4-16,13-4-4 15,-12 4 5-15,13-1-5 16,-8 3 6-16,8 2-5 15,-12 6 3-15,15 0-4 16,-11 5 4-16,18 5-5 16,-11 1 6-16,19 2-5 15,-7 1 5-15,13-5-3 16,-11-5 3-16,19-4-4 16,-11 0 6-16,4-5-6 15,-8 2 4-15,11 0-5 16,-19 5 5-16,14-4-5 15,-7 4 5-15,5 0-4 16,-12 1 5-16,14 2-4 16,-19 0 3-16,17-1-4 15,-9 1 4-15,8-5-5 0,-12-2 5 16,12-4-4-16,-19-2 4 16,9-3-4-16,-14 3 5 15,9-5-6-15,-15 11 6 16,0 4-6-16,-16 3 5 15,10 7-6-15,-14 2 6 16,11 3-5-16,-6 4 5 16,12-1-5-16,-11-4 7 15,4 4-7-15,-14-9 6 16,6-6-4-16,-16 0 4 0,5-3-5 16,-13-4 5-16,6-1-6 15,-12 2 5-15,4-2-4 16,-9 3 5-16,1 0-6 15,-10 5 7-15,1-3-6 16,-9 3 5-16,0-2-6 16,-6 2 5-16,0 2-7 15,-5-1 5-15,-2 1-5 16,-1-2 7-16,-2 2-5 16,0 2-8-16,-1 22-414 15,-2 5 135-15</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5:18.1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14AF19-B601-4DF4-A229-C8456B00B6D6}" emma:medium="tactile" emma:mode="ink">
          <msink:context xmlns:msink="http://schemas.microsoft.com/ink/2010/main" type="inkDrawing" rotatedBoundingBox="3121,2955 7362,3230 7290,4339 3049,4064" semanticType="enclosure" shapeName="Other"/>
        </emma:interpretation>
      </emma:emma>
    </inkml:annotationXML>
    <inkml:trace contextRef="#ctx0" brushRef="#br0">1075 137 290 0,'-23'1'242'0,"-6"-1"-2"0,5 0-62 16,-12-3-28-16,7-2-61 16,1-3-26-1,2 0-46-15,-5 0-6 0,4 1-1 16,-6 4 24-16,4 3 10 15,-5 5 12-15,5 2-1 16,-7 4-3-16,6-1-25 0,-9 9-10 16,1 4-13-16,-1 0-1 15,2-4 1 1,-3 7 13-16,1-10 2 0,-2-3 7 16,0 5 1-16,-2 0-1 15,5-4-11-15,-1 3-2 16,7-1-4-16,0 2 0 15,7 0-3-15,-1 6 2 16,4 3-4-16,0 12-2 16,6-8 0-16,2 10 1 15,7-7-2-15,6 3 1 16,5-8 0-16,5 5-1 16,2-6 0-16,7 6 0 15,-2-8-1-15,5 0 0 16,0-5-1-16,3-5 0 15,2-1-1-15,7-1 2 0,1-1-1 16,15-1 2 0,-4 4-1-16,7-1 1 0,-2-2 0 15,7 1 0-15,-13 1 0 16,8 1 0-16,-4-3 0 16,3-5 0-16,-12 2-3 15,11 1 1-15,-6-4-1 16,7-6 0-16,-5 2 0 15,9-3 2-15,-5-3 0 0,1-5 0 16,-6 8-1-16,7 0 2 16,-7-11 0-16,7-2 0 15,-1 5 1-15,10-7 1 16,-6-4-1-16,15 14-1 16,-7 3 0-16,14 1-1 15,-9 1 0-15,5 8 1 16,-10-4-2-16,7 6 2 15,-10-7-1-15,6 4 1 16,-3-4 0-16,12-6 0 16,-8 0-1-16,7-12 0 15,-7 5-1-15,7-3 0 16,-10 4-1-16,7-6 2 16,-13 17 0-16,10-4 1 15,-11-4 1-15,10 15-1 16,-7 3 0-16,13 10 0 0,-10-1-1 15,12 10-1-15,-9-11 2 16,10-4 0-16,-8-10 0 16,10-7-1-16,-5-6 1 15,5-1-4-15,-11-8-1 16,4-10-3-16,-16 11 5 16,-3 4 2-16,-11-3 3 15,-3 9 3-15,-8 10 3 16,4-2 0-16,-5-5 0 0,10 10-1 15,-7-3-2-15,10-5-1 16,-4-5-3-16,1-4-1 16,-10-4-6-16,-2 0 4 15,-9 0-1-15,-3-2 2 16,-9 7 1-16,-4-3 9 16,-5-1 4-16,-7-6 3 15,-1 10 4-15,-10-5 5 16,0-1-4-16,-9-6-4 15,-2 7-5-15,-10-13-2 16,3-3-4-16,-10 3 11 16,9 5 3-16,-6-3 2 15,6 6-1-15,-6 0-3 16,4-6-12-16,-7-7-9 0,1 0-10 16,-7-6-8-16,-1 6-3 15,-4-8 0-15,2 8 5 16,-8-3 6-16,7 2 9 15,-1-6 5-15,2 11 4 16,-10-6 10-16,4 6 4 16,-14 2 3-16,1 8-2 15,-14-3-1-15,8 4-8 16,-9-5-4-16,7 0-4 0,-19 0 2 16,6 0-4-1,-22 0-1-15,3 8-4 0,-20 1-2 16,4 9-5-16,-25 11-13 15,3 13-22-15,-41 21-377 16,2 12 107-16</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6:01.9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3D966A-E671-462B-93B7-7EAA4A876C01}" emma:medium="tactile" emma:mode="ink">
          <msink:context xmlns:msink="http://schemas.microsoft.com/ink/2010/main" type="inkDrawing" rotatedBoundingBox="2875,4029 17612,4052 17609,5478 2872,5455" semanticType="enclosure" shapeName="Other">
            <msink:destinationLink direction="with" ref="{885822CC-E5F4-4118-B9DF-9578A8DF7B2C}"/>
          </msink:context>
        </emma:interpretation>
      </emma:emma>
    </inkml:annotationXML>
    <inkml:trace contextRef="#ctx0" brushRef="#br0">835 119 456 0,'-10'2'253'0,"4"-4"-37"16,1-3-81-16,-2 2-140 16,2 6-26-16,-1-14-39 15,1 14-22-15,-6-8-6 16,1 5 15-16,-6-2 44 15,3 6 71-15,-7-11 93 16,2 14 35-16,-4 1 28 16,9 10-23-16,-10 3-21 0,-1 0-57 15,-7 3-16-15,3-1-25 16,-4-7-11-16,3 5-13 16,-2-1-10-16,10-4-7 15,-8 2-3-15,-1 0 0 16,1-2-4-16,3 2 1 15,-6 8-4-15,4-4 1 16,-4 6-1-16,3-2 4 16,-6 6 0-16,6-7 3 0,-2 5 0 15,7-4 1-15,0 2-1 16,4-7 2-16,7 3-4 16,2-9 4-16,0 8-4 15,4-10 2-15,4 1-3 16,-2-7 3-16,5 10-5 15,3-7 5-15,2 2-4 16,0-4 4-16,8 11-5 16,-2-4 6-16,6 3-5 15,-1 3 2-15,7 5-4 16,-2-7 3-16,3 2-1 16,5-5 3-16,5 5-1 15,0-4 3-15,8-4-3 16,-1 0 2-16,3-2-3 15,-2-3 2-15,10 3 0 16,-5 1 3-16,2-4-3 16,-12-2 3-16,10 4-3 0,-11-2 2 15,2 8-3-15,0-4 1 16,9 4-1-16,-7-6 2 16,7 1-3-16,-3-6 2 15,5 1-1-15,-7-1 1 16,3 3-3-16,-4-1 3 15,4 1-1-15,-7 0 1 16,4 2-1-16,-8-2 3 0,8 3-3 16,-1-4 3-16,7 3-3 15,3-2 3-15,9 0-4 16,-4-2 3-16,13 2-3 16,-6 1 3-16,7-1-4 15,-4 1 4-15,5 1-3 16,-14 1 4-16,13 4-5 15,-8-2 3-15,6-6-2 16,0 5 2-16,11-7-5 16,-7-1 4-16,9-3-3 15,-8 6 4-15,3-7-2 16,-6 1 4-16,8 3-3 16,-10 5 3-16,10-2-5 15,-5-1 4-15,12 6-3 0,-8-9 3 16,4-5-4-1,-8 2 4-15,5 0-4 0,-13 0 3 16,8-1-3-16,-12 1 4 16,12-5-6-16,-10 2 4 15,9-7-3-15,-11 2 4 16,9-2-3-16,-15 2 6 16,7 0-3-16,-7 3 4 15,5 2-5-15,-5-2 2 0,8 2-2 16,-7 1 3-16,5-1-5 15,-7 1 5-15,4 2-3 16,-6 2 3-16,6-2-5 16,-6 1 5-16,5 1-4 15,-8-4 2-15,9-3-2 16,-6 4 3-16,6-2-4 16,-6 1 4-16,10 0-2 15,-8 7 1-15,9-6-2 16,-8 1 3-16,7 0-3 15,-4 3 2-15,7-5-2 16,-7 5 3-16,12-1-3 16,-4 1 2-16,9 1-3 15,-5-1 4-15,11-2-4 16,-5 3 4-16,5-3-4 0,-8 1 4 16,10-1-4-16,-12 1 4 15,6 0-3-15,-6-1 3 16,13-1-4-16,-9 2 4 15,9-2-4-15,-12 3 5 16,15 0-5-16,-9-1 3 16,15-2-2-16,-8 0 2 15,24 0-3-15,-10-3 4 0,11 0-3 16,-14-1 2-16,13 6-2 16,-17-9 2-1,10 3-2-15,-8 7 2 0,12-3-3 16,-14-3 4-16,14 1-3 15,-15 2 2-15,12-8-3 16,-5 3 3-16,14-5-3 16,-17 1 4-16,19 0-6 15,-15 0 5-15,14-4-1 16,-15 8 1-16,20-6-4 16,-14 4 6-16,11 4-5 15,-16 4 4-15,11 4-3 16,-14 5 2-16,16 5-2 15,-15-4 2-15,13 0-3 16,-7 2 5-16,9-3-3 16,-13-7 2-16,14 1-2 0,-9-3 2 15,3-2-4 1,-8-3 3-16,6 4-3 0,-12 4 4 16,6 0-3-16,-10 4 3 15,11 7-4-15,-10-5 4 16,10 4-4-16,-7-2 4 15,10 1-4-15,-8-7 4 16,12 1-4-16,-10-6 5 16,10 3-6-16,-15-8 6 0,12-2-5 15,-13 1 3-15,6-5-3 16,-12 2 3-16,12 2-3 16,-13 1 4-16,4-3-4 15,-10 1 4-15,8-1-6 16,-10-3 1-16,10-4-5 15,-3-1 0-15,12-2-1 16,-7-3 5-16,8-7 1 16,-15 7 9-16,10-3-1 15,-17 3 2-15,9 0-1 16,-12 11-2-16,14-3-2 16,-17 0 0-16,11-6-3 15,-11 1 1-15,9-13-4 16,-11-3 2-16,10-7-1 15,-11 1 2-15,5-7 0 16,-13 8 3-16,-4-3 0 0,-12 14 1 16,-4 2-2-16,-11 3 2 15,-8-6-2-15,-8 7 2 16,-9-11 1-16,-9-3 5 16,-8 2 0-16,-4 7 2 15,-5-23 0-15,-5 6-2 16,-4-2-1-16,0 6-2 15,-10-6-1-15,2 22 0 0,-11-5-5 16,2 8-7-16,-10-2-9 16,1 5 0-16,-13 0-4 15,-2 7 5-15,-17 1 3 16,6 4 7-16,-21 12-1 16,6-1 4-16,-9 5 0 15,11-2 3-15,-18 0 1 16,15-6 1-16,-12 3-3 15,14-2 3-15,-10-6-2 16,11-4 2-16,-12 5-2 16,14 2 1-16,-20-1-1 15,13 11 0-15,-7 1-3 16,10-9 3-16,-16 9-2 16,15-5 2-16,-15-14-1 15,7 8 2-15,0 0-2 16,16-11 4-16,-12-4-2 0,19 9 0 15,-9-17 0-15,10-3 0 16,-10 10-4-16,17 3 4 16,-7-6-4-16,9 6 2 15,-13 4-2-15,10-4 3 16,-14 5-3-16,3 4 3 16,-9 5-2-16,11 9 2 15,-10 0-2-15,11-12 2 0,-13 8-2 16,12-14 2-16,-16 3-2 15,7-6 2-15,-9 11-3 16,12-14 3-16,-19 10-2 16,17-5 4-16,-22 0-4 15,11 1 1-15,-7 8-2 16,14-8 3-16,-16 5-4 16,18-2 4-16,-13-1 0 15,12 4 3-15,-14 5-4 16,20 0 4-16,-16 7-3 15,13-3-2-15,-15 4-2 16,11 4 1-16,-17 4-5 16,17-4-1-16,-17 4-15 15,11-11-2-15,-17 10-8 16,16-10 2-16,-17 12 3 16,19 1 18-16,-14 6 2 0,13-10 11 15,-16 10 5-15,14-6 6 16,-19 5 0-16,21-5 5 15,-9-1-3-15,15-7-3 16,-14-2-4-16,17-6-2 16,-13 1-5-16,12 1 0 15,-4-7-2-15,19-3 0 16,-13-4 0-16,14 1 1 0,-11-7-2 16,8 5 2-16,-11 6-2 15,12 0 3-15,-7-1-1 16,9 6 5-16,-4-1-2 15,7-5 2-15,-7 3-3 16,10-2 1-16,-9 1-2 16,12-1 3-16,-3 0-2 15,8 1 4-15,-14 1 0 16,12 0 0-16,-14 5-3 16,6 1 2-16,-7 2-4 15,10 0 2-15,-4-1-4 16,14-2 3-16,-12-2-4 15,8 0 2-15,-6-1-1 16,3 4 2-16,-13-3-4 16,13 2 4-16,-8-1-3 0,9 2 3 15,-5 15-4 1,4-16 3-16,-13 6-2 0,11-1 3 16,-13 0 3-16,12-26 8 15,-3 22 3-15,14 5 4 16,-8-9-3-16,16 0-4 15,-3-7-7-15,10-8-2 16,-7-12-5-16,7 8 2 16,-7-3-2-16,8 14 3 15,-12 2-4-15,9 1 3 0,-7 0-2 16,7 3 3-16,-9 0-4 16,11-2 4-16,-2 1-4 15,3-1 3-15,-9-3-2 16,6-1 3-16,-12 1-4 15,3 3 5-15,-7-1-4 16,6 1 3-16,-4 2-1 16,7-4 3-16,-2-3-4 15,13 1 4-15,0 1-8 16,7 5-16-16,-4 24-361 16,-4 12 109-16</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9:00.3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A07BBD-838A-4041-89FD-C70BF0658F11}" emma:medium="tactile" emma:mode="ink">
          <msink:context xmlns:msink="http://schemas.microsoft.com/ink/2010/main" type="inkDrawing" rotatedBoundingBox="972,7340 4114,7409 4074,9238 932,9169" hotPoints="4139,8316 2487,9191 784,8417 2437,7541" semanticType="enclosure" shapeName="Ellipse"/>
        </emma:interpretation>
      </emma:emma>
    </inkml:annotationXML>
    <inkml:trace contextRef="#ctx0" brushRef="#br0">1619 181 736 0,'-18'-10'278'0,"2"0"21"16,-4 1-173-16,6 0-71 15,-4 0-14-15,0 1-6 16,-1-2-2-16,2 7-3 0,-4-9-7 16,-1 7-1-16,-8 4-6 15,3 4 1-15,-14-1-5 16,4 4 3-16,-5 1-5 16,1-2 4-16,-12-2 0 15,6-5 5-15,-7 2-2 16,4-3 5-16,-7 1-6 15,10 2-1-15,-10 4-7 16,4 4 2-16,-10 6-7 16,6-2 6-16,-5 9-4 15,9 5 3-15,-11 6-7 16,6 4 6-16,-7 12-8 16,7-7 3-16,-1 8-2 15,12-12 5-15,3 7-5 16,10-9 4-16,2 9-5 0,6-10 4 15,3 8-6-15,5-6 4 16,4 8-5-16,4 1 5 16,4 12-8-16,4-3 8 15,7 9-8-15,5-6 5 16,6 3-6-16,5-10 7 16,8 7-7-16,0-9 8 15,14 8-5-15,2-8 7 16,15 4-5-16,0-8 6 0,15 9-5 15,-9-7 6-15,12 6-7 16,-10-9 6-16,13 8-6 16,-6-16 4-16,19 4-5 15,-2-11 6-15,15 0-6 16,-6-14 7-16,14-7-4 16,-14-9 3-16,7-8-3 15,-10-6 6-15,5 0-5 16,-15 0 5-16,8-5-5 15,-17 3 4-15,9-2-5 16,-7 1 2-16,16-6-4 16,-6 4 6-16,13-5-6 15,-12-1 6-15,4-7-3 16,-23 1 3-16,-2-6-4 16,-16-1 5-16,-1-6-6 0,-13 3 6 15,-4-9-4-15,-8-2 3 16,3-11-3-16,-2 0 3 15,0-16-3-15,0 8 5 16,-3-11-4-16,-7 16 5 16,-2 0-5-16,-9 16 4 15,-10-3-4-15,-9 16 11 16,-11-5 8-16,-12 10 11 16,-12-3 6-16,-7-1 9 15,-16-7 3-15,-3 1-1 0,-15-8 1 16,6 2-2-16,-16-5-6 15,9 5-7-15,-12-2-12 16,8 14-9-16,-18 9-7 16,17 13 1-16,-13 24-10 15,-1 16 6-15,-27 25-11 16,7 16-17-16,-24 27-67 16,9 1-31-16,-14 12-358 15,28-22 52-15</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6:27.4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5822CC-E5F4-4118-B9DF-9578A8DF7B2C}" emma:medium="tactile" emma:mode="ink">
          <msink:context xmlns:msink="http://schemas.microsoft.com/ink/2010/main" type="inkDrawing" rotatedBoundingBox="3131,4827 10841,5297 10741,6932 3031,6462" semanticType="callout" shapeName="Other">
            <msink:sourceLink direction="with" ref="{993D966A-E671-462B-93B7-7EAA4A876C01}"/>
          </msink:context>
        </emma:interpretation>
      </emma:emma>
    </inkml:annotationXML>
    <inkml:trace contextRef="#ctx0" brushRef="#br0">223 74 474 0,'0'-29'291'0,"-3"6"-30"16,-2 9-89-16,-3 6-96 15,2 9-40-15,-4 3-8 16,-1 2-17-16,-4 7-5 15,0 2-5-15,-2 11-2 0,-3 4 1 16,-1 22 9-16,0 3 6 16,0 22 10-16,5 2 1 15,-1 15 0-15,9-8-8 16,5 8-3-16,10-13-7 16,2 4-1-16,9-20-3 15,5 1 2-15,1-19 0 16,5 0 1-16,4-19-2 15,7 1 0-15,1-16-6 0,12 0 0 16,-1-12-1-16,12-2 2 16,-1-4 2-16,10 0 5 15,-8-8 0-15,11 2 3 16,-3 9-3-16,11-4-1 16,2 9-3-16,15 3 0 15,-6 4-2-15,16-5 3 16,-7 5 1-16,17 8 3 15,-7 4-1-15,16 1 0 16,-9 8-3-16,19 3-1 16,-15-7-2-16,19 4 0 15,-11 0-1-15,16-2 2 16,-16-1-2-16,21 3 1 0,-21-7-1 16,15 5 1-1,-17-4 0-15,12-1 0 0,-20-6-1 16,17-2 0-16,-19-6 0 15,16-5 0-15,-19-4 0 16,18 2 1-16,-12 1 0 16,13 2 1-16,-13-1-2 15,18 0 0-15,-13-4-2 16,12-1 1-16,-8 2-1 16,14 0 3-16,-15 3 1 15,9 9 0-15,-16 6 0 0,9 7 1 16,-15 2-3-16,14 2 1 15,-18-6 1-15,13-4-1 16,-18-8-1-16,9-5 0 16,-19-5-2-16,9-3-1 15,-20-6 0-15,7-7 0 16,-15-5 1-16,5-12 1 16,-15 3 0-16,-3-9 2 15,-13 2-2-15,1-8 2 16,-16 5-2-16,4-15 8 15,-5 5-1-15,1-12 3 16,-7 4-1-16,4-5 1 16,-4 8-5-16,-3 2 0 15,-4 9-3-15,-3 3 3 16,-5 2-2-16,-3 0 2 0,-6-1-2 16,-1-5 4-16,-3 4 0 15,0-7 2-15,2 1-1 16,-1-8-1-16,4 5-3 15,-2-14-1-15,2 2-3 16,-1-7 1-16,1 11-1 16,1-10 1-16,1 11-1 15,-6 7 2-15,-6 10 0 0,-5 4-3 16,-9 20-10-16,-20 9-332 16,-7 2 103-16</inkml:trace>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6:47.8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E4F7FC-EAD9-48EF-81A1-2A622831747D}" emma:medium="tactile" emma:mode="ink">
          <msink:context xmlns:msink="http://schemas.microsoft.com/ink/2010/main" type="inkDrawing" rotatedBoundingBox="4073,8236 20009,8141 20017,9547 4082,9641" shapeName="Other">
            <msink:destinationLink direction="with" ref="{919B6CB3-3677-4A40-93B4-7D260CE08876}"/>
            <msink:destinationLink direction="with" ref="{626BF3A4-2609-464C-A95C-161EECA121AE}"/>
          </msink:context>
        </emma:interpretation>
      </emma:emma>
    </inkml:annotationXML>
    <inkml:trace contextRef="#ctx0" brushRef="#br0">250 1082 701 0,'-4'0'255'15,"0"3"29"-15,3 2-169 16,-1-3-62-16,7 0-15 15,1-1-16-15,6-6-8 16,2-6-8-16,12-4 1 16,-3-7 0-16,3-3 0 15,-5 6 1-15,3-4 6 16,-2 5 0-16,0 5 8 16,-1 0 1-16,2 2 4 15,-2 8-4-15,0 3-1 0,0 3-7 16,5 5-3-16,3 3-2 15,10-1-6-15,0-2 0 16,5-1-4-16,-3-4 3 16,6 0-5-16,-7-3 5 15,6 0-5-15,-6 5 5 16,10-3-4-16,-6-2 2 16,10 1-1-16,-2 1 1 0,13 0-1 15,-7-2 1-15,13 5-3 16,-11 1 4-16,-1 0-3 15,-7 3 2-15,8 0-2 16,-8 4 2-16,12 0-2 16,3 4 2-16,9-1-2 15,-8 3 2-15,9-1-3 16,-9-5 3-16,3 8-3 16,-11 0 3-16,2 4-3 15,-9-3 3-15,10 6-2 16,-4-12 3-16,14 2-4 15,-5-4 4-15,16-4-2 16,-4-3 2-16,1-2-3 16,-7-4 3-16,11-1-3 15,-17 0 2-15,13 0-2 16,-3 2 3-16,14-2-4 0,-11 0 4 16,14 3-3-16,-14 2 3 15,11 0-4-15,-12 3 4 16,15 6-4-16,-9-2 5 15,15 1-5-15,-14 3 3 16,14-3-2-16,-10-10 2 16,8 2-3-16,-13-8 3 15,16-7-3-15,-11 4 3 16,-1 1-2-16,-4-3 4 0,4 0-5 16,-12 12 5-16,9-7-4 15,-1-5 6-15,13 3-6 16,-7 8 5-16,12-11-5 15,-10 5 3-15,10 1-5 16,-15-1 6-16,14-8-6 16,-8 6 5-16,11-1-4 15,-9 2 4-15,10 1-3 16,-16 0 3-16,9 6-3 16,-10-1 3-16,13-1-4 15,-8 1 6-15,12-4-6 16,-12 1 4-16,14-3-4 15,-13-4 3-15,17 3-5 16,-11 2 6-16,7-5-4 0,-10 8 4 16,8 2-3-16,-15-6 3 15,14 3-3-15,-4 4 3 16,7-8-4-16,-14 5 4 16,12 2-5-16,-19-2 5 15,14-5-4-15,-11 8 5 16,15-11-5-16,-9 5 5 15,10 0-6-15,-15 3 6 16,14-9-6-16,-14 6 5 0,12-5-4 16,-5 3 4-16,6-8-4 15,-17 7 5-15,11 3-5 16,-13 4 3-16,8 1-3 16,-5 6 4-16,20-6-4 15,-13-4 5-15,6-5-4 16,-8 3 3-16,10-5-4 15,-15 0 4-15,10-1-5 16,-5 8 5-16,6-2-4 16,-15-6 4-16,15 10-4 15,-12-5 4-15,9-3-3 16,-6 0 2-16,19 3-3 16,-16-7 3-16,15-1-3 15,-15 2 3-15,10-2-1 16,-13 3 1-16,17-4-2 15,-10 7 3-15,14 2-4 0,-17 2 4 16,12-2-3-16,-13 4 1 16,12-6 0-16,-9 1 1 15,15-4-3-15,-15-1 4 16,7 3-3-16,-15 3 1 16,6 0 0-16,-11 2 2 15,13-1-3-15,-12 3 2 16,9-1-2-16,-12 2 3 0,4 2-2 15,-14 6 2-15,12-2-2 16,-9-1 2-16,17 3-4 16,-8-4 4-16,12-3-5 15,-16-1 5-15,14-3-3 16,-15 0 2-16,9-2-2 16,-9 2 2-16,14-4-3 15,-14 4 4-15,7-5-4 16,-13 3 4-16,2 0-4 15,-15 2 4-15,3 0-3 16,-8 1 3-16,7-1-4 16,-5 1 4-16,9 0 1 15,-8 1 4-15,9 1-2 16,-9 0 2-16,9 1-1 16,-19-1-2-16,8 4-3 15,-16-4 1-15,-1 1-3 16,-13-4 4-16,3 5-5 0,-13-6 5 15,-1 4-3-15,-7-1 3 16,-1 1 3-16,-6-2 8 16,1 1-2-16,-2-1 4 15,2 4-3-15,-1-4-4 16,-2-1-7-16,4-5-1 16,-2-4-8-16,-1-7-2 0,0-2-10 15,2-4 0-15,-5-7-8 16,-2-4 3-16,-3-1-5 15,-4 1 6-15,-5-1 0 16,-3 8 9-16,-3 4 4 16,2-1 14-16,-3 2 11 15,3 3 7-15,-3-5-1 16,3 0 1-16,-1-3-7 16,6 5-7-16,-2-6-7 15,5 9 1-15,-4 0-5 16,-8 8 5-16,-1 0-4 15,4 5 1-15,-8 5-5 16,6 1 0-16,-2 6-7 16,2-1-1-16,-5 2 0 15,3-2 3-15,-5 2 4 16,-2-4 3-16,-2 3 4 0,-3-4 3 16,-4-4 2-16,3 0 1 15,-3-5 4-15,2 3 5 16,-6-4 6-16,1 0 5 15,-7 2 5-15,0-1 1 16,-6-1-2-16,2 2-7 16,-5-2-6-16,7 0-6 15,-9 2-7-15,8-5-3 0,-7 2-11 16,10-5-1-16,-13-5-9 16,4-1 1-16,-9-2 0 15,-1 1 12-15,-17 2 0 16,12 5 10-16,-10 0 1 15,8 3 3-15,-3 0-3 16,10 3 1-16,-14-4-1 16,11 9 2-16,-17 5 5 15,6 1 4-15,-12 4-5 16,16 7 2-16,-8-11-9 16,9-1-6-16,-12 3-6 15,9-3 2-15,-19 4-3 16,6 2 7-16,-9 7-2 15,12-3 6-15,-15 1-2 16,14 1 4-16,-17-1-2 0,11-3 4 16,-11 3-5-16,16-1 4 15,-11 0-4-15,16-2 2 16,-11 0-3-16,10-1 3 16,-13-1-4-16,10 4 3 15,-5-4-3-15,17-2 4 16,-16-1-4-16,11 0 2 15,-14-5-11-15,5 4-1 0,-15-4-9 16,20-2 4-16,-8-1-2 16,5-3 12-16,-13 1 5 15,13 2 8-15,-22 5 4 16,14 2 4-16,0 4-1 16,11-1 3-16,-16 3-5 15,15-3-3-15,-15 0-5 16,6-2-1-16,-6 1-5 15,23-4 4-15,-20 0-5 16,8-5 4-16,-12 1-2 16,5 0 3-16,-22 0-1 15,23-2 7-15,-6 1 1 16,12 2 4-16,-13-2-2 16,17 0 0-16,-17-3-8 15,15 0-3-15,-8-8-7 16,16-1 4-16,-20-1-3 15,19 4 6-15,-20-1 1 16,9 7 7-16,-12-6-4 0,26 4 4 16,-17-1-4-16,15-1 3 15,-16-2-7-15,10 10 4 16,-20-4-5-16,14 2 5 16,-5 2-7-16,9 6 5 15,-15-8-6-15,13 2 4 16,-19 6-5-16,8-4 3 15,-10 1-5-15,15 4 3 0,-24-3 0 16,10 6 5-16,-17-1-2 16,13 5 4-16,-16-7 0 15,18 4 0-15,-20-1-6 16,18 1 4-16,-20 3-5 16,15 1 6-16,-17 2-5 15,17-3 5-15,-21 7-2 16,16-5 3-16,-16 6-2 15,20-2 3-15,-19 3-2 16,20-2 2-16,-16 4-3 16,23-2 4-16,-25 2-5 15,20-5 3-15,-13-1-2 16,12-5 3-16,-10-7-6 16,23-5 4-16,-15-3-3 15,19-4 3-15,-8-6-3 0,6 2 4 16,-5 2-3-16,30 1 4 15,-20 4-3-15,13 6 1 16,-4 1 1-16,9 2 2 16,-15-1-4-16,25-2 4 15,-3-2-4-15,14-2 1 16,-3-5-7-16,12 1 2 16,-5-1-4-16,6-1 5 15,-4 0 0-15,7 2 9 0,-3 3 1 16,10 2 3-16,-2-2-3 15,8 5-1-15,-2 2-3 16,7 1 0-16,2 5-5 16,7 2 3-16,-2 3-4 15,7-2 5-15,1 2-6 16,4-2 6-16,-3 1-5 16,9-2 5-16,-4 2-6 15,5-2 6-15,-5 2-6 16,9-1 6-16,-5 5-5 15,5 2 5-15,-9 8-6 16,10 0 6-16,-8 10-6 16,3-2 6-16,0 5-6 15,6-5 6-15,-4 0-6 16,2-3 6-16,1-4-6 0,3-6 6 16,0 7-5-16,3-6 5 15,-1 3-4-15,0-1 5 16,-2 7-5-16,-2-8 5 15,-1 3-4-15,3-7 4 16,0 4-5-16,-4-10 5 16,3 5-5-16,1-10 7 15,1 1-3-15,-4-5 8 0,5 1 0 16,-1-4 6-16,-1 4-4 16,-1-2 1-16,1 2-5 15,-2-2 0-15,4 2-9 16,-1 2 5-16,6-2-7 15,1-1 3-15,0 5-24 16,2-8-7-16,8-6 210 16,-10-4-575-16</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6:55.0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9B6CB3-3677-4A40-93B4-7D260CE08876}" emma:medium="tactile" emma:mode="ink">
          <msink:context xmlns:msink="http://schemas.microsoft.com/ink/2010/main" type="inkDrawing" rotatedBoundingBox="3982,9754 16929,9258 16972,10398 4026,10894" semanticType="callout" shapeName="Other">
            <msink:sourceLink direction="with" ref="{9BE4F7FC-EAD9-48EF-81A1-2A622831747D}"/>
          </msink:context>
        </emma:interpretation>
      </emma:emma>
    </inkml:annotationXML>
    <inkml:trace contextRef="#ctx0" brushRef="#br0">65 1137 585 0,'-13'3'435'16,"-4"-5"-95"-16,-1-1-40 15,5 1-270-15,9 1-21 16,8-4-9-16,2 3 0 15,7 2-4-15,7 0 3 0,7-1-2 16,4 1 2-16,6-2-1 16,4-3 3-16,6-3-4 15,0-2 5-15,3-4-3 16,0-2 3-16,4-1-4 16,-5 8 5-16,7 0-4 15,-5 6 2-15,14 8-2 16,-4 3 3-16,9 0-5 15,-4 2 5-15,20-3-4 16,-6-4 3-16,17-5-3 16,2-6 4-16,16-2-4 15,-16 1 4-15,12 2-4 16,-14 1 4-16,8 6-3 16,-11 3 2-16,17 5-3 15,-14 0 4-15,12 5-4 16,-12-3 3-16,18-2-2 15,-11-3 2-15,21-4-4 0,-7-6 6 16,15-7-6-16,-14-5 5 16,14-9-3-16,-20-3 3 15,17 0-5-15,-20 8 7 16,10 1-5-16,-19 11 4 16,9 9-3-16,-21 5 7 15,20-2-5-15,-12 10 6 0,12-2-6 16,-7 2 4-16,21 0-6 15,-12-3 1-15,20-12-3 16,-11-3 5-16,16-11-6 16,-17-3 6-16,12-6-3 15,-16 7 3-15,13-7-5 16,-19 5 6-16,11 1-6 16,-19 6 3-16,14-4-3 15,-15 11 5-15,20 1-6 16,-9 3 6-16,10 6-4 15,-12 2 3-15,14 2-5 16,-14-3 6-16,9-11-6 16,-11-6 5-16,14 4-5 15,-21 0 5-15,12 8-4 16,-13 16 5-16,16 0-6 16,-18 2 6-16,12 7-6 15,-13-4 6-15,12 5-5 0,-10 1 4 16,19 12-4-16,-14-8 6 15,9 3-7-15,-13-8 5 16,10 3-3-16,-22-13 3 16,17 4-4-16,-6-10 4 15,7 3-4-15,-21-5 4 16,20-2-3-16,-13-3 3 0,6 6-3 16,-7-6 3-16,21-3-4 15,-15 1 4 1,13 6-4-16,-9-2 4 0,12-5-3 15,-16 1 3-15,19-2-4 16,-16-7 4-16,7-2-4 16,-16 2 3-16,13 3-2 15,-21 0 2-15,17-5-2 16,-5 1 2-16,15-8-3 16,-17-2 4-16,12-5-4 15,-11 3 4-15,7-2-3 16,-11 8 2-16,17-1-2 15,-14 3 3-15,7 2-4 16,-13-1 5-16,10 3-4 16,-13 4 3-16,7-8-4 0,-5 1 4 15,7-4-5-15,-12-3 6 16,-2-9-5-16,-15 10 4 16,0 5-4-1,-17 5 5-15,-1 10-1 0,-9 4 11 16,1 6 2-16,-10-1 7 15,8 4-4-15,-8-9 1 16,7 4-11-16,-1-2-1 16,7-5-8-16,-6-1 5 15,2-1-5-15,-9-4 5 0,-4-2-4 16,-11 5 5-16,-3-5-4 16,-5 4 5-16,-6 2 8 15,-3-2 6-15,-1-4-3 16,1 2 4-16,-3-5-6 15,1-4-5-15,5 1-9 16,2-7 0-16,5-14-5 16,3-4 3-16,2-9-8 15,-3-6 4-15,1-1-2 16,-3 10 4-16,-2-5-2 16,-3 5 7-16,0-10-3 15,-2 5 3-15,-3-10-4 16,1 12 4-16,-3 1-4 15,2 17 5-15,-3-1-3 16,0 12 4-16,0-7-4 0,0 7 4 16,1-2-6-16,-1 7 6 15,0-1-6-15,2 6 4 16,-4-4-3-16,0-1 4 16,-1-2-4-16,1 1 2 15,-1-4-2-15,-2 0 2 16,-2 0-2-16,4 3 2 15,-7-2-9-15,3 5-14 0,2 9-39 16,-1 6 54-16,-4 12-380 16,-2 6 115-16</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6:55.9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6BF3A4-2609-464C-A95C-161EECA121AE}" emma:medium="tactile" emma:mode="ink">
          <msink:context xmlns:msink="http://schemas.microsoft.com/ink/2010/main" type="inkDrawing" rotatedBoundingBox="4243,10509 4391,9488 4465,9499 4318,10520" semanticType="callout" shapeName="Other">
            <msink:sourceLink direction="with" ref="{9BE4F7FC-EAD9-48EF-81A1-2A622831747D}"/>
          </msink:context>
        </emma:interpretation>
      </emma:emma>
    </inkml:annotationXML>
    <inkml:trace contextRef="#ctx0" brushRef="#br0">45 1024 918 0,'-8'-12'207'0,"-7"-2"85"16,10-6-267-16,-1-6-2 15,-4-5-1-15,7-6-5 16,6 0 1-16,-2-4-7 16,3 2-2-16,4-5-9 15,2 2 5-15,-4-11-7 16,-1-2 6-16,5-4-6 15,1 2 4-15,-1-1-3 16,3 9 3-16,1-2-3 16,-4 8 2-16,-2 0-1 15,-1 12 2-15,-3-5-3 0,0 12 4 16,1-1-4-16,1 8 4 16,2-6-115-16,4 5-197 15,1-21 28-15</inkml:trace>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6:58.0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14E1D4-D5B3-4CBA-BE20-D160910CB444}" emma:medium="tactile" emma:mode="ink">
          <msink:context xmlns:msink="http://schemas.microsoft.com/ink/2010/main" type="inkDrawing" rotatedBoundingBox="4506,11324 22231,11362 22230,11595 4505,11557" shapeName="Other"/>
        </emma:interpretation>
      </emma:emma>
    </inkml:annotationXML>
    <inkml:trace contextRef="#ctx0" brushRef="#br0">0 50 687 0,'9'19'221'0,"1"-9"25"0,16 3-161 16,3-5-67-16,17-3 0 15,1-5 0-15,14 1 4 16,-7-7-7-16,14 3-8 16,-6-4-3-16,11 2-1 15,-8-1-1-15,14 7 0 16,-6-4 0-16,16 5-1 15,-1-1-1-15,11-1 1 16,-8 0 0-16,16-4 1 16,-10 2-1-16,18-1 2 15,-6-2-2-15,14-2 1 16,-9 4-1-16,11-3 1 16,-15-1-2-16,18 9 1 15,-11-2 0-15,14 5-1 0,-14-1 0 16,14 0 1-16,-16 1 0 15,14-2 0-15,-16-3 0 16,14 0 0-16,-17 3-1 16,13-6 1-16,-13 3-2 15,15 0 2-15,-14-2-2 16,10-1 2-16,-15 3-2 16,9-2 4-16,-11 1 7 15,14 9 9-15,-17-3 3 0,14 8 12 16,-13 0-1-16,12 4-4 15,-15 0-8-15,21 7-5 16,-20-9-9-16,18-7-2 16,-15-7-4-16,15 3 2 15,-16-8-1-15,23-1 0 16,-16 4-1-16,12-1 2 16,-15-1-2-16,14 1 0 15,-13 7 0-15,18 2-1 16,-13 6 1-16,14-5-1 15,-12 0 0-15,16-5 2 16,-17-4-2-16,19 1 0 16,-12 0 1-16,17-5-1 15,-13-3 0-15,18 1 1 0,-13-6 0 16,12 2 2-16,-18-1-3 16,20 4 1-16,-20 0-2 15,18 5 1-15,-18-2-2 16,18 3 2-16,-17-1 0 15,18 5 0-15,-13-9 0 16,17-1 0-16,-15 0 0 16,18-3 0-16,-21-5 1 15,13-1-1-15,-19 4 1 0,16 0-1 16,-18 2 0-16,18 6 1 16,-13-1-1-16,14 1 1 15,-19-2-2-15,12 2 2 16,-19-1-1-16,17 6 0 15,-17-2 1-15,16 4-1 16,-18 1 0-16,13 4 1 16,-17-2-1-16,16 4 1 15,-14 1-1-15,4 0 0 16,-12-2 0-16,4 0 1 16,-19-3-1-16,8 3 1 15,-9 5-1-15,5-2 0 16,-12 1-1-16,2 7 1 15,-9-9-1-15,5 0 1 16,-9-7 1-16,9 5-1 16,-5-11 0-16,9 6 1 0,-9-3-1 15,7 8 0-15,-11-6 1 16,7 3 0-16,-12-1 0 16,11 6 1-16,-11-5 0 15,15 8 0-15,-8-10 0 16,13 7-1-16,-14-2 0 15,13-5-1-15,-12-3 0 0,7 7 0 16,-13-12 1-16,13-2 0 16,-8-2-1-16,12 4 1 15,-9 3 0-15,10-1 0 16,-11 0-1-16,0 8 1 16,-12-7-2-16,12-8 2 15,-12 4-1-15,7 2 0 16,0-4 0-16,10 5 1 15,-7 6-1-15,8 2 1 16,-6 0-1-16,8-3 0 16,-15-1-1-16,13-6 2 15,-9-1-1-15,12-4 1 16,-9 2-1-16,16-2 0 16,-16 6 0-16,9-6 0 15,-12 13 0-15,4-6-1 16,-13 0 1-16,9-1 1 0,-12 4 1 15,12-8 5-15,-9 7 0 16,10 4 1-16,-8-5-1 16,15 1-1-16,-14 2-4 15,9 1-1-15,-5-1-1 16,8-2 2-16,-13 1-2 16,8-5 1-16,-5-5 0 15,4 5 0-15,-10 10-1 16,6-5 1-16,-5 5-1 0,4-3 0 15,-15-1 0-15,6-7 1 16,-6 3-1-16,2-1 0 16,-8 0 0-16,7-3 1 15,-10 2-1-15,-3 0 2 16,-9 0-1-16,0 2 1 16,-6-3-1-16,-4 7 1 15,-6-4-13-15,-15-2-325 16,-15 0 104-16</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7:22.8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06B257-8947-42DA-8722-3D2EB0F1AC7F}" emma:medium="tactile" emma:mode="ink">
          <msink:context xmlns:msink="http://schemas.microsoft.com/ink/2010/main" type="inkDrawing" rotatedBoundingBox="1699,11532 13872,11869 13735,16811 1562,16475" semanticType="enclosure" shapeName="Other"/>
        </emma:interpretation>
      </emma:emma>
    </inkml:annotationXML>
    <inkml:trace contextRef="#ctx0" brushRef="#br0">718 0 792 0,'-40'7'241'0,"-9"4"53"16,15 7-230-16,-3 14-9 15,9 3-27-15,-4 16-17 16,2 8-6-16,-5 15-3 16,-1 1 0-16,-4 29-2 0,-1-5 2 15,0 19-1-15,4-9 0 16,0 21 0-1,9-17 2-15,-4 12-1 0,8-16-1 16,-4 11 2-16,7-13 1 16,0 11-1-16,5-14 4 15,-4 19-1-15,10-17 4 16,9 19-3-16,6-4 2 16,12 7-5-16,8-14 2 0,12 17-5 15,0-19 1-15,10 10-2 16,5-10 2-16,12 6-3 15,-6-19 3-15,12 7-2 16,-7-25 2-16,12 5-3 16,-11-13 4-16,9 9-4 15,-4-14 5-15,15 5-4 16,-6-13 4-16,13 2-2 16,-4-15 4-16,15 5-3 15,-9-8 3-15,19 3-3 16,-5-5 1-16,23 8-5 15,-17-9 5-15,20 6-5 16,-11-7 2-16,17 4-1 16,-11-10 2-16,22 2-5 15,-19-7 5-15,21 4-3 0,-15-7 3 16,14-1-4-16,-9-2 4 16,25 0-3-16,-13-9 2 15,23 11-2-15,-13-2 3 16,24 7-2-16,-11 4 3 15,19 12-4-15,-21-6 4 16,31 7-3-16,-22-4 1 16,23-1-3-16,-19-8 4 15,31-3-4-15,-26-12 3 16,26-8-1-16,-19-11 0 0,24-11-2 16,-28-7 3-16,25-8-2 15,-28-1 2-15,19-7-1 16,-27 1 3-16,26-2-4 15,-28 2 2-15,20-7-1 16,-25 4 1-16,25-1-2 16,-31-1 3-16,19-2-2 15,-19 6 1-15,18-12-2 16,-28-4 4-16,25-12-3 16,-19 1 3-16,21-22-3 15,-22 10 3-15,18-8-3 16,-25 14 3-16,12-10-3 15,-31 10 3-15,12-11-2 16,-24 8 1-16,12-19 1 0,-24 10 3 16,11-17-5-16,-22 15 5 15,4-16-3-15,-24 7-2 16,2-13 0-16,-17 12 2 16,4-16-4-16,-15 9 1 15,0 1 1-15,-13 14 3 16,-3-7 0-16,-10 15 3 15,-5-6 0-15,-10 3 1 16,2-3-6-16,-3 16 2 0,-6-11-4 16,-3 19 3-16,1-1 0 15,-10 2 5-15,-5-5-2 16,-1 7 4-16,-7-12-2 16,-4 6 1-16,-7-5-5 15,-3 8 1-15,-21-3-5 16,-3 10 2-16,-18-7-2 15,-4 17 2-15,-16-3-2 16,8 6 5-16,-11-5-3 16,9 6 2-16,-19-12-3 15,8-4 2-15,-17-7-3 16,9 7 0-16,-19-13-2 16,18 5 1-16,-20-6-8 15,11 9-4-15,-22-4-4 16,7 14-1-16,-22-7-4 15,14 17 9-15,-27-7 4 0,18 7 9 16,-15-7 4-16,8 13 8 16,-21-5 2-16,20 14-1 15,-17-1-3-15,5 7 0 16,-23-2-4-16,22 2-3 16,-18-4 0-16,11-1 4 15,-21-2-2-15,21 1 2 0,-13-1 2 16,10 2 1-16,-23 5-2 15,26 4-1-15,-26 6-3 16,15 6-2-16,-23 11-7 16,26 5 0-16,-34 10-6 15,21 4-1-15,-25 2-3 16,24-6 6-16,-37 0 1 16,30-10 5-16,-29-1 5 15,19-7 8-15,-19-2 4 16,22-6 7-16,-32 0 10 15,33 2 5-15,-25 0 5 16,19 1-2-16,-11 6-5 16,34 4-7-16,-20 4-10 15,31-3-7-15,-11 6-9 16,33-2 1-16,-21-1-8 16,27 1-1-16,-15 3-12 15,25-1 1-15,-23-4-9 0,27 0 7 16,-17 4 1-16,24 2 13 15,-13 9 4-15,26 5 10 16,-8 16-2-16,28 3 2 16,1 20-3-16,25-1-23 15,9 32 399-15,28-16-766 16,2 19 366-16</inkml:trace>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7:24.7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7F809C-6CA5-4A67-91F9-70CECDD81416}" emma:medium="tactile" emma:mode="ink">
          <msink:context xmlns:msink="http://schemas.microsoft.com/ink/2010/main" type="inkDrawing" rotatedBoundingBox="3969,13186 7882,13428 7822,14405 3909,14164" semanticType="enclosure" shapeName="Other"/>
        </emma:interpretation>
      </emma:emma>
    </inkml:annotationXML>
    <inkml:trace contextRef="#ctx0" brushRef="#br0">1521 78 757 0,'-47'-6'285'16,"3"-3"21"-16,-8 1-184 16,7 2-82-16,-7 3-15 15,7-1-19-15,-6 4-1 16,4 5-2-16,-8 2 1 15,6-2-1-15,-4 1 3 16,-2-1-1-16,-5 0 4 0,6-2-1 16,-9-1 0-16,6-1-2 15,-6 1-1-15,8 0-3 16,-7 1 0-16,10 7-1 16,-8 3-2-16,12 4-1 15,-1 14 1-15,7-3 0 16,-5 7 1-16,11 3 2 0,-5 4 0 15,4-3-1-15,8 8 3 16,3-7-2-16,5 3 1 16,6-8-1-16,7 1 0 15,3-7-2-15,9 4 1 16,2-4-1-16,12 6 0 16,3 0-1-16,15 2 0 15,3-3 1-15,4 0-1 16,1-8 0-16,11-2 1 15,-6-4-1-15,11-6 1 16,2-6 0-16,12 1 1 16,-4-6 0-16,16-5 0 15,-3 1 0-15,4-6 0 16,-10 1-1-16,12-1 1 16,-13 4-1-16,8 3 3 15,-4 1-2-15,11 4 0 0,-10 7-1 16,6 1 1-16,-10 0-3 15,12 1 2-15,-10-2 1 16,7-6-1-16,-5-3 1 16,12-1 0-16,-12-4 0 15,3 1-1-15,-17-7 0 16,-1 1 1-16,-14-1-1 16,-2 0 1-16,-12 0-1 0,5 9 2 15,-7 1-3-15,5 0 2 16,-2 2-1-16,11 0 0 15,-1 1 0-15,7-5 0 16,3 8 0-16,4-12 0 16,-6 4 0-16,8-6 0 15,-4 6 0-15,1-7 1 16,-7 3 0-16,3-6-1 16,-7-5 1-16,1-4 0 15,-9-2-1-15,6 0 1 16,-7 1-1-16,7 2 3 15,-7 2-3-15,10-2 1 16,-10 4-1-16,7-4 1 16,-10 3-3-16,5-1 4 15,-12 0-1-15,2 0 1 16,-8 3-2-16,-3 1 2 0,-14 4-1 16,-2 0 6-16,-9 2 4 15,-4-6 8-15,-4-2 0 16,-8-7 1-16,0-2-5 15,-8-5-5-15,-1 6-7 16,-7-1-2-16,-2 3 0 16,-6 1-1-16,-2 4 1 15,-13-3 1-15,2 1 0 16,-8-1 0-16,-2 2 1 0,-6 1 1 16,9-1-2-16,-9-4 0 15,6 2-1-15,-2-4 1 16,7-3-1-16,-11 1 2 15,6 5 0-15,-14-2 2 16,1 1-1-16,-8 1 1 16,6 2-2-16,-4-2-1 15,13 3-1-15,-12-2 1 16,8 3-3-16,-14-1-1 16,3 5 1-16,-19-1 0 15,7 4-1-15,-15 0 0 16,3 2 1-16,-25 6 1 15,10 3-1-15,-23 13-3 16,6 7 0-16,-25 30-8 0,11 22-12 16,-48 45-335-16,-2 5 105 15</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7:32.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39080B-6F32-4232-9AD6-9F5D9B20B00B}" emma:medium="tactile" emma:mode="ink">
          <msink:context xmlns:msink="http://schemas.microsoft.com/ink/2010/main" type="inkDrawing" rotatedBoundingBox="3991,14157 11302,14139 11306,15625 3995,15643" semanticType="enclosure" shapeName="Other"/>
        </emma:interpretation>
      </emma:emma>
    </inkml:annotationXML>
    <inkml:trace contextRef="#ctx0" brushRef="#br0">341 37 489 0,'-12'-13'255'0,"3"4"7"15,2 7-131-15,2 12-20 16,4 6-49-16,-4 10-32 16,-2 8-18-16,1 21-5 15,-1 2 1-15,1 11-4 16,6-1 1-16,2-3-2 16,1-12 2-16,-2 2-3 15,-2-10 3-15,1-2 0 16,-7-5 8-16,2 7 1 15,4-3 7-15,-2 12-5 16,-1 4 0-16,1 16-7 16,1-2-3-16,4 10-5 0,1-8 3 15,-1 0-3-15,4-14 4 16,-1-6-5-16,-6-14 5 16,4-2-5-16,0-7 4 15,2-4-5-15,2-9 4 16,7 1-3-16,1-10 5 15,6-8-5-15,3 0 6 16,9-9-4-16,2-3 2 16,11-2-3-16,-3 2 3 15,9 3-5-15,-3 0 5 0,13 5-6 16,-2 12 6-16,5-8-5 16,-4 0 3-16,14 1-4 15,-12 3 6-15,10-11-6 16,-2 7 4-16,15-2-4 15,-4 4 4-15,12-2-6 16,-8 2 5-16,17-4-5 16,-12 2 5-16,19-3-5 15,-6 0 6-15,16-2-6 16,-11 10 7-16,21-4-6 16,-18 2 5-16,19 2-3 15,-9 0 3-15,17-13-6 16,-12-2 5-16,19-11-4 15,-18-1 4-15,13-3-5 16,-13 6 7-16,10-1-5 0,-21 9 3 16,17 8-3-16,-20-1 4 15,11 6-4-15,-13 6 5 16,17 5-5-16,-12-2 4 16,24 2-3-16,-13 0 4 15,22-4-5-15,-21-3 5 16,16-9-4-16,-27 3 4 0,14-5-5 15,-27 3 5-15,2-1-5 16,-21 8 4-16,6 3-4 16,-19 2 4-16,12 6-4 15,-9 2 5-15,15 1-5 16,-13-6 5-16,9 2-5 16,-17-7 5-16,10-5-5 15,-17-3 4-15,7-3-5 16,-7-7 4-16,10 1-5 15,-12-6 5-15,9-6-4 16,-13 3 4-16,0-8-5 16,-12-6 5-16,-1-4-5 15,-12 0 6-15,6-6-3 16,-9 8 4-16,5-3-3 16,-3 6 2-16,-4-2-3 15,-4 4 3-15,1-2-2 16,-6 5 2-16,-2-3 0 0,-6 2 2 15,1-4-1-15,-6 0 3 16,0 4-2-16,-2 7 3 16,-1 1-3-16,-4 2 3 15,4 8-5-15,-2-3 5 16,-3-6-7-16,1 4 5 16,-3-2-5-16,-3-14 3 0,-2 1-5 15,-1 0 9-15,-2-7 9 16,0 2 10-16,2 8 0 15,1 2 2-15,0 5-5 16,5 4-13-16,-1 5-7 16,0 5-1-16,-6-1-3 15,1 3 3-15,-5-1-3 16,-4 3 4-16,-4-1-2 16,1 2 3-16,-8-1-4 15,-3-3 4-15,-8 1-4 16,-5-2 2-16,-13-3 0 15,0 2 5-15,-11-3 5 16,2 0 4-16,-2-3-1 16,6 3 0-16,-8 2-5 15,13-4-4-15,-16-2-6 16,5 5 2-16,-17-7-4 16,7 1 3-16,-21 1-3 15,9 0 3-15,-7-7-2 0,4 2 3 16,-16-3-2-16,10 3 2 15,-13 0-1-15,9 6 1 16,-2-1-4-16,15 3 5 16,-15-5-4-16,15 2 3 15,-12 2-3-15,7 4 4 16,-10 1-6-16,18-1 6 0,-10 3-5 16,6-3 4-16,-12-3-4 15,12 4 6-15,-14 3-6 16,10-2 5-16,-4 3-4 15,11-1 4-15,-12-4-4 16,13 2 4-16,-10 2-4 16,7-3 5-16,-9-4-6 15,19 5 5-15,-14-6 1 16,8-1 7-16,-12 3 2 16,11 7 4-16,-18 5-2 15,10 5 0-15,-3 7-10 16,10 1 0-16,-14 7-5 15,12-7 3-15,-12 10-6 16,7-5 6-16,-10 5-4 16,14-8 4-16,-25-2-4 0,11-4 5 15,-25-4-4-15,6-7 5 16,-16 1-6-16,7 0 6 16,-26 12-10-16,16 15-2 15,-19 33-31-15,2 32-2 16,-10 52-350-16,25-8 91 15</inkml:trace>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8:25.1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7C6A050-4C38-43B5-B53E-6B4CF9D3A8C4}" emma:medium="tactile" emma:mode="ink">
          <msink:context xmlns:msink="http://schemas.microsoft.com/ink/2010/main" type="inkDrawing" rotatedBoundingBox="3086,11274 10925,10918 10993,12414 3154,12770" hotPoints="11715,11811 7224,12573 2706,11993 7197,11231" semanticType="enclosure" shapeName="Ellipse">
            <msink:sourceLink direction="with" ref="{FA962EAF-0E07-4CB9-A242-2EE25074348C}"/>
          </msink:context>
        </emma:interpretation>
      </emma:emma>
    </inkml:annotationXML>
    <inkml:trace contextRef="#ctx0" brushRef="#br0">7233 212 145 0,'-6'-13'124'0,"4"-2"-13"16,-4 2-14-16,-1-1-42 0,2-4-11 15,2 5-27-15,-3 0-5 16,-1 2-12-16,-11 2 0 16,-6 8-7-16,-17-2-7 15,-4 6-2-15,-13 0 1 16,1 2 5-16,-13 1 2 16,4 4 8-16,-17-3 0 15,10-2 2-15,-5-1 1 16,13-8 3-16,-13-8 2 15,13-2 2-15,-13-1 2 16,5-1 0-16,-11 3 1 16,10 1-3-16,-8 4 0 15,14 2-3-15,-6-4-1 16,2 2-2-16,-7 2-1 16,3-1-2-16,-18 7 1 0,3 3-2 15,-5 1 1-15,10-3-2 16,-19 1 3-16,11-5-1 15,-17 1-1-15,3 2 0 16,-17 3 3-16,19-1-5 16,-19-1 2-16,13-4 1 15,-14 0 0-15,12-5-1 16,-10 3 4-16,15 0-4 0,-19 5 2 16,13 3-1-16,-20 4-1 15,12 6-2-15,-14 3 4 16,16-5-3-16,-20 6 1 15,16-1 0-15,-21 2 1 16,14 1-1-16,-20 7 1 16,14 2-1-16,-21 6 1 15,21-7-2-15,-27 9 2 16,24-2-1-16,-15 5 1 16,21-10-2-16,-11 4 3 15,25-11-3-15,-12 1 3 16,21-10-3-16,-5 0 2 15,15-3-2-15,0 6 3 16,21-5-3-16,-4 7 3 16,16-2-3-16,-3 9 2 15,11-4-2-15,0 5 3 0,16-2-3 16,9-1 0 0,14-7-1-16,7 2-4 0,9-2 1 15,1 7 1-15,5 3 2 16,0 6 1-16,1 4 4 15,4 11-3-15,3-3-2 16,4 3-4-16,2-13-1 0,12 3 2 16,3-11 1-16,9 5 5 15,2-10 4-15,12 6 3 16,-2-2-3-16,9-3 3 16,1-5-5-16,14-6 1 15,-1 0-4-15,17-4 3 16,1-1-2-16,12 4 4 15,-10-3-6-15,20 2 4 16,-11-1-3-16,20 4 2 16,-10-1-3-16,21 4 4 15,-11-2-4-15,17 3 2 16,-16-5-1-16,20 1 0 16,-15 1-1-16,12-4 4 15,-15-1-5-15,19 1 3 16,-14 0 0-16,13-2 2 15,-12-1-6-15,23-1 5 16,-19-3-2-16,19-4 0 0,-16 0-1 16,16-1 4-16,-21 0-1 15,19 1 0-15,-19 2 0 16,21 2 2-16,-19 1-4 16,19-1 0-16,-15-1 2 15,16-1 0-15,-18-1-2 16,19-2 3-16,-20-1-1 15,15-4 0-15,-19 2-1 16,18-6 5-16,-18 1-5 0,19-5 3 16,-20 1-3-16,15-4 3 15,-23-2-7-15,15 1 6 16,-24 4-3-16,7-2 3 16,-14-1-3-16,4 9 4 15,-24-1-4-15,12-2 3 16,-21 1-3-16,2 4 3 15,-17 0-3-15,7 2 4 16,-22-3-3-16,1 1 4 16,-10-5-2-16,-2-1 6 15,-8-4 10-15,-1 2 37 16,-4-4 2-16,0-6 19 16,-4-4 5-16,1-11 8 0,-5-1-32 15,0-4 7 1,-3 7-16-16,-4-1 0 0,-6 4-22 15,2-1 6-15,-9 6-15 16,4-8 4-16,-1 7-11 16,-1-9 7-16,-1-4-9 15,-5-7 10-15,-4 5-7 16,-7-13 7-16,-4 11-7 16,-11 0 3-16,-1 4-9 0,-12-2 3 15,3 13-5-15,-15-3 3 16,3 9-3-16,-16 1 1 15,1 10-5-15,-31 8-9 16,-9 9-76-16,-38 16-236 16,-23 8 45-16</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8:28.7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962EAF-0E07-4CB9-A242-2EE25074348C}" emma:medium="tactile" emma:mode="ink">
          <msink:context xmlns:msink="http://schemas.microsoft.com/ink/2010/main" type="writingRegion" rotatedBoundingBox="8892,11040 10723,11040 10723,12179 8892,12179">
            <msink:destinationLink direction="with" ref="{A7C6A050-4C38-43B5-B53E-6B4CF9D3A8C4}"/>
          </msink:context>
        </emma:interpretation>
      </emma:emma>
    </inkml:annotationXML>
    <inkml:traceGroup>
      <inkml:annotationXML>
        <emma:emma xmlns:emma="http://www.w3.org/2003/04/emma" version="1.0">
          <emma:interpretation id="{1D86766B-6F4F-4946-AE55-A7BC8984D0F6}" emma:medium="tactile" emma:mode="ink">
            <msink:context xmlns:msink="http://schemas.microsoft.com/ink/2010/main" type="paragraph" rotatedBoundingBox="8892,11040 10723,11040 10723,12179 8892,12179" alignmentLevel="1"/>
          </emma:interpretation>
        </emma:emma>
      </inkml:annotationXML>
      <inkml:traceGroup>
        <inkml:annotationXML>
          <emma:emma xmlns:emma="http://www.w3.org/2003/04/emma" version="1.0">
            <emma:interpretation id="{1C0A30C9-6290-463B-A155-90F6D02437F9}" emma:medium="tactile" emma:mode="ink">
              <msink:context xmlns:msink="http://schemas.microsoft.com/ink/2010/main" type="line" rotatedBoundingBox="8892,11040 10723,11040 10723,12179 8892,12179"/>
            </emma:interpretation>
          </emma:emma>
        </inkml:annotationXML>
        <inkml:traceGroup>
          <inkml:annotationXML>
            <emma:emma xmlns:emma="http://www.w3.org/2003/04/emma" version="1.0">
              <emma:interpretation id="{13F63CAC-0D49-45F5-94C1-ECD45E598EBF}" emma:medium="tactile" emma:mode="ink">
                <msink:context xmlns:msink="http://schemas.microsoft.com/ink/2010/main" type="inkWord" rotatedBoundingBox="8892,11040 10723,11040 10723,12179 8892,12179"/>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298 176 554 0,'-16'-33'280'0,"3"1"21"16,-5 4-152-16,-4 9 6 16,0 6-59-16,1 8-26 0,-3 10-34 15,-2 13-10-15,2 6-15 16,-2 20-5-16,1 3-5 16,3 18-1-16,6-9 1 15,3 22 2-15,6-3 0 16,4 12 2-16,8-12 0 15,8 11-1-15,8-15-3 16,18 1 0-16,1-20-2 0,17 6-1 16,0-17 0-16,8-11 0 15,-7-12 1-15,10-11 1 16,-9-19 1-16,-1-14 1 16,-9-9 3-16,-4-24 8 15,-11-7 4-15,-11-35 7 16,-10 2-1-16,-15-14 2 15,-16 7-5-15,-16-9 2 16,-6 26-7-16,-17-2 2 16,2 20-4-16,-12 17-7 15,9 33-19-15,-23 31-40 16,0 32-330-16,-10 44 86 16</inkml:trace>
          <inkml:trace contextRef="#ctx0" brushRef="#br0" timeOffset="-838.1338">-874 140 582 0,'-12'-15'268'0,"-4"6"4"0,0 5-148 15,-5 3-34 1,3 6-43-16,-8 1-13 16,3-1-9-16,-4 14-5 0,4 9-5 15,0 11-4-15,7 8-2 16,-3 21-4-16,12-6 3 16,1 20-4-16,7 3 3 15,9 9-3-15,3-11 3 16,10 6-8-16,4-26 5 0,14 0-5 15,-1-12 4-15,14-3-5 16,-6-12 5-16,9-5-3 16,-11-18 5-16,7-5-4 15,-6-11 7-15,2-10 7 16,-10-4 8-16,1-15 9 16,-12-12 7-16,-4-21 0 15,-11-9-4-15,-6-43-4 16,-7 7-7-16,-8-7-4 15,-13 16-2-15,-2-3-7 16,-6 36-2-16,-9 7-4 16,4 18 0-16,0 11-2 15,2 17 3-15,-6 12-3 16,6 3 0-16,-4 13-5 16,4 5-7-16,-4 6-34 15,4 1 168-15,7 7-499 0,8-16 192 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9:18.2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F45889-EBCD-40A5-86E5-C41BA33B15E5}" emma:medium="tactile" emma:mode="ink">
          <msink:context xmlns:msink="http://schemas.microsoft.com/ink/2010/main" type="inkDrawing" rotatedBoundingBox="934,11021 4690,11776 4325,13594 568,12839" hotPoints="4723,12598 2522,13213 508,12132 2709,11517" semanticType="enclosure" shapeName="Ellipse">
            <msink:destinationLink direction="with" ref="{D4A9C01F-8B88-44EE-BD02-C3CF539CF652}"/>
          </msink:context>
        </emma:interpretation>
      </emma:emma>
    </inkml:annotationXML>
    <inkml:trace contextRef="#ctx0" brushRef="#br0">1699 89 732 0,'-21'-11'236'0,"3"-2"35"15,4-4-189-15,3 6-53 16,-2 0-11-16,0 1-6 15,-2 2 13-15,-1 5 1 0,-4-1 11 16,-4 3 3-16,-4 4 7 16,-2 4-10-16,-8 4 0 15,1 2-11-15,-8 1-3 16,2 1-10-16,-7 3-5 16,1-8 0-16,-4-4 5 15,4 1 2-15,-8-3 6 16,7-7 1-16,-8 5-3 15,6 6-7-15,-3 0-4 16,6-1-5-16,-9 2-1 16,4 3 0-16,-7-7 0 15,4 1-1-15,-10 5 2 16,14 2-1-16,-7-5 1 16,13 2-2-16,-4 2 0 0,11-4-2 15,1 6-2-15,5 2-3 16,1 15 0-16,7-2-1 15,5 12 1-15,7-2 3 16,-4 11 3-16,5-6 0 16,2 16 2-16,-6 0-2 15,4 15 1-15,10-6 0 16,5 14 3-16,3-16-2 16,9 9 2-16,6-16-2 15,4 2-1-15,0-7-1 0,15 14 2 16,0-10-2-16,8 14 0 15,-5-7-1-15,12-7 1 16,-9-12-2-16,9 0 0 16,-2-18 1-16,11 5 0 15,-8-6 1-15,10-1-1 16,-5-6 0-16,10 0 0 16,-5-8 1-16,13 0 2 15,-4 0 1-15,14 2 1 16,-9-1 0-16,15 3-3 15,-13-4-2-15,20 1 0 16,-12-4-1-16,20-2 2 16,-5-3 0-16,17 0 1 15,-12-4-1-15,9-1 0 16,-15 4 1-16,2 1 0 16,-17 3 1-16,11 3 1 0,-15-3-2 15,8 0-2-15,-7-6-2 16,10-10 0-16,-10-8 0 15,9-9 1-15,-7-4 3 16,1-7 0-16,-15 2 0 16,2-1 0-16,-20-1-1 0,1 0 0 15,-10 4 0 1,1 1 1-16,-11 3 0 0,4 2 1 16,-7 0-1-16,-1-1-1 15,-3-10-2-15,-1-7 1 16,-5 0-3-16,-4-11 4 15,-8 3 0-15,-7-6 3 16,-6 9 0-16,-8-3 3 16,-4 8-1-16,-7-6 9 15,-2 16 3-15,-13-8 6 16,0 6-1-16,-11-9 2 16,0 2-9-16,-8-13-4 15,0 1-5-15,-18-14 1 16,2 8 1-16,-23-11 9 15,1 6 6-15,-11 3 6 16,18 14 1-16,-9 5-1 16,14 21-11-16,-10 1-6 15,15 12-6-15,-10 5 0 0,14 7-2 16,3 1 2-16,9 4-1 16,-1-7 0-16,11 3-3 15,-11-6-1-15,-3-4-2 16,-22-1-19-16,0 5-24 15,-22 9-60-15,2 33-28 16,-27 32-304-16,15 19 51 0</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8:34.8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E6BD663-CE4B-4709-835E-9A7C9B256F76}" emma:medium="tactile" emma:mode="ink">
          <msink:context xmlns:msink="http://schemas.microsoft.com/ink/2010/main" type="writingRegion" rotatedBoundingBox="20495,9538 21392,9538 21392,10857 20495,10857"/>
        </emma:interpretation>
      </emma:emma>
    </inkml:annotationXML>
    <inkml:traceGroup>
      <inkml:annotationXML>
        <emma:emma xmlns:emma="http://www.w3.org/2003/04/emma" version="1.0">
          <emma:interpretation id="{E0D794E9-C40F-4BA7-821A-A04D9571F2EF}" emma:medium="tactile" emma:mode="ink">
            <msink:context xmlns:msink="http://schemas.microsoft.com/ink/2010/main" type="paragraph" rotatedBoundingBox="20495,9538 21392,9538 21392,10857 20495,10857" alignmentLevel="1"/>
          </emma:interpretation>
        </emma:emma>
      </inkml:annotationXML>
      <inkml:traceGroup>
        <inkml:annotationXML>
          <emma:emma xmlns:emma="http://www.w3.org/2003/04/emma" version="1.0">
            <emma:interpretation id="{0007276D-F36D-4429-8C07-1A5DF3B0DD3F}" emma:medium="tactile" emma:mode="ink">
              <msink:context xmlns:msink="http://schemas.microsoft.com/ink/2010/main" type="line" rotatedBoundingBox="20495,9538 21392,9538 21392,10857 20495,10857"/>
            </emma:interpretation>
          </emma:emma>
        </inkml:annotationXML>
        <inkml:traceGroup>
          <inkml:annotationXML>
            <emma:emma xmlns:emma="http://www.w3.org/2003/04/emma" version="1.0">
              <emma:interpretation id="{54ADBC62-AEC6-4D4F-83D6-337DFE9ABE78}" emma:medium="tactile" emma:mode="ink">
                <msink:context xmlns:msink="http://schemas.microsoft.com/ink/2010/main" type="inkWord" rotatedBoundingBox="20495,9538 21392,9538 21392,10857 20495,10857"/>
              </emma:interpretation>
              <emma:one-of disjunction-type="recognition" id="oneOf0">
                <emma:interpretation id="interp0" emma:lang="" emma:confidence="1">
                  <emma:literal/>
                </emma:interpretation>
              </emma:one-of>
            </emma:emma>
          </inkml:annotationXML>
          <inkml:trace contextRef="#ctx0" brushRef="#br0">-141 166 560 0,'-17'13'223'16,"6"4"20"-16,-5 9-108 15,-2-9-58-15,8 3 6 16,2-9-9-16,3-1 1 0,-1-5-22 16,4 3-1-16,-3-3-15 15,7 11-1-15,-7 2-9 16,8 13-2-16,-1 8-8 16,3 17-4-16,-4-4-7 15,8 10-1-15,-6-12-3 0,2-6 0 16,3-12 0-16,0 9-1 15,0-7-1-15,10 10 0 16,0-5 1-16,-2 14 0 16,5-9-1-16,5-2 0 15,-5-4 0-15,5 0 0 16,-3-18-1-16,1-4 3 16,-5-9 0-16,1-4 6 15,-4-10-1-15,2-2 3 16,0-6-2-16,0-3 0 15,-5-4-3-15,3-11 0 16,0 2-1-16,0-11-1 16,-1 2 4-16,3-8 8 15,-4 11 2-15,-4-7 3 16,0 9 1-16,-4 6-3 16,-2 6-9-16,-4-3-3 15,-4-5 1-15,-2-6 4 0,-1-10 3 16,-2-7 6-16,1 1 3 15,-4 2 3-15,4 6-4 16,-3 8 5-16,4 11-5 16,-1 0 1-16,2 8-5 15,-3 3 1-15,3 4-8 16,-5 0-1-16,-2 1-3 16,-2-5 0-16,-1 4-4 0,-2-4 2 15,-1 1-3-15,-3-1-2 16,0 4 0-16,-4-4-1 15,1 5-3-15,-4 2-46 16,2 2-11-16,-7-1-19 16,6 7-359-16,-24 8 103 15</inkml:trace>
          <inkml:trace contextRef="#ctx0" brushRef="#br0" timeOffset="839.7699">334 411 337 0,'-15'-22'106'0,"6"-8"17"15,5 3-95-15,8-7-11 16,0 0-12-16,6-12 18 15,3 4 18-15,-3-3 45 0,-4 6 19 16,2-2 26 0,-1 14-7-16,-10 9 13 0,1 10-33 15,-9 1-7-15,-5 15-20 16,-7 5-7-16,-5 5-33 16,-9 24-9-16,1 12-15 15,-11 30-5-15,3 17-5 16,-1 14 3-16,9-15 1 0,9 4 0 15,15-26-1 1,11-5 2-16,12-19-6 0,13 17 0 16,7-4-2-16,8 2 0 15,3-10-1-15,14 10-1 16,-1-22 0-16,3-6 0 16,-1-12-2-16,3-9 2 15,-13-17 0-15,0-10 4 16,-10-14 2-16,-4-34 11 15,-9-23 8-15,-1-30 15 16,-12-12 3-16,-13-30 6 16,-7 14-9-16,-12-5-7 15,-13 21-14-15,-2 5-5 16,3 37-8-16,-4 10-2 16,5 32-3-16,-4 13-6 15,-1 20-12-15,-12 23-37 16,4 15-17-16,-14 16-267 15,7 1-53-15,-1 4-77 16</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09:17.1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E74D16-B4AF-4C86-ADC3-4470D11B22BB}" emma:medium="tactile" emma:mode="ink">
          <msink:context xmlns:msink="http://schemas.microsoft.com/ink/2010/main" type="inkDrawing" rotatedBoundingBox="11810,10944 20169,9763 20319,10829 11960,12010" hotPoints="19985,10384 15102,11507 10098,11762 14981,10640" semanticType="enclosure" shapeName="Ellipse"/>
        </emma:interpretation>
      </emma:emma>
    </inkml:annotationXML>
    <inkml:trace contextRef="#ctx0" brushRef="#br0">7996 15 402 0,'3'-6'119'16,"2"-1"23"-16,-2 3-110 15,-4 4-23-15,2 0-10 16,-2-2 3-16,-2 2 7 16,-4 3 8-16,2-4 11 15,0 5 7-15,-3 1-2 16,0 2-7-16,-5 7-7 16,-1-7-3 15,7-4-3-31,1 2-5 0,-27 5 1 15,-1-2 7-15,-5 2 5 0,4-12 3 16,5 7-1 0,-1 1-3-16,-7-1-7 0,4 0-5 15,-10 6-5-15,5-9 0 16,-8 5-2-16,5-3 2 16,-7 0 1-16,5-1 6 15,-6 0 2-15,8-1 5 16,-12 1 1-16,7-1 2 0,-11-1-5 15,6 4-1 1,-13-3-5-16,8 1 2 0,-11-6 5 16,8-2 8-16,-11-3 8 15,7 3 7-15,-4-2 2 16,10 11-10-16,-15-1-10 16,10 2-8-16,-15 1-8 15,5 1-4-15,-15-1 0 16,12 1 3-16,-8 4-5 15,9-6 5-15,-8 0-7 16,9 1 6-16,-12 2-5 16,13-1 6-16,-13-1-6 15,5-1 5-15,-5 0-3 16,18-7 2-16,-13-1-3 16,9 3 3-16,-9 3-3 0,3-3 4 15,-18 10-5 1,7 3 5-16,-13-1-4 0,18-4 5 15,-14 3-6-15,12-1 6 16,-8-7-5-16,8 7 4 16,-16-4-4-16,15 2 4 15,-7 0-4-15,17 1 4 16,-7-3-4-16,8 4 3 16,-15 1-3-16,8 2 3 0,-19 0-5 15,8 3 6-15,-5-3-5 16,8 5 3-16,-14 0-2 15,14 0 3-15,-11 0-3 16,8 1 3-16,-2-4-4 16,21-4 5-16,-6 2-5 15,13-3 4-15,-5-1-3 16,10-4 3-16,-10 2-4 16,5-2 5-16,-4 0-5 15,9 1 4-15,-7 2-4 16,12 0 4-16,-7 2-3 15,12 5 3-15,-7-2-4 16,8 4 5-16,-8 8-6 16,11 2 5-16,-9 1-5 15,7 3 4-15,-9 3-3 16,7-3 4-16,-12-1-5 0,10 1 6 16,-4-3-5-16,12-4 5 15,-5-4-6-15,10-7 6 16,-6 1-5-16,4-6 4 15,-3-1-4-15,5-2 4 16,-4 3-4-16,11-5 5 16,-4 0-3-16,6-3 3 0,-2-1-2 15,7-1 2-15,-3 0-5 16,4 1 6-16,-4 1-6 16,0 3 5-16,2 3-5 15,1 3 4-15,-4 4-5 16,3 0 5-16,-2 3-5 15,-2-5 5-15,-2 5-4 16,2-3 4-16,1 4-5 16,4-3 5-16,1 6-6 15,2-4 4-15,-1 6-3 16,4 0 4-16,-4 7-5 16,3 0 5-16,0-3-3 15,5 5 4-15,-1-2-5 16,6-8 6-16,3-2-5 15,4-1 5-15,1-6-2 16,5 1 5-16,0 1-5 16,1-2 4-16,4 9-5 0,0-3 3 15,3 3-5-15,4-2 5 16,1 4-5-16,3-7 5 16,8 0-3-16,2-1 4 15,7 1-5-15,-1-3 4 16,7 0-3-16,-3 0 3 15,7-3-2-15,-5-2 3 16,7-3-9-16,-9-2 6 0,12-1-4 16,-4-7 5-16,13 0-5 15,-5 0 9-15,16 5-5 16,-8 0 3-16,13 3-6 16,-8 4 4-16,10-1-4 15,-9-6 3-15,9 2-3 16,-10-5 5-16,11-7-1 15,-11-3 3-15,14-2-4 16,-8 2 3-16,14-1-4 16,-9 9 3-16,10-2-4 15,-8 7 5-15,13 0-7 16,-9 2 4-16,14-7-5 16,-7 2 4-16,17 0-6 15,-14-4 8-15,17-8-6 16,-10 1 5-16,19-9-2 15,-14-1 4-15,21-2-4 0,-15 3 5 16,15 2-5-16,-16 2 4 16,16 1-5-16,-15-2 5 15,16 4-4-15,-20-3 3 16,17 2-4-16,-13-2 4 16,17-5-4-16,-15 4 5 15,16 1-4-15,-21 3 1 16,10-4 3-16,-17 7 3 0,7-3-3 15,-12 3 3-15,10-2 1 16,-24 7-3-16,5 3-5 16,-13 2-1-16,3-5 2 15,-9 5 3-15,11 1-4 16,-9-1 5-16,14 0 1 16,-10 3-2-16,7-7-4 15,-12 1 5-15,6-7-5 16,-12-2 3-16,13 0-3 15,-11 1 3-15,16-4-5 16,-7 7 4-16,11-6-3 16,-8 3 4-16,6-1-5 15,-6 2 5-15,11-3-3 16,-7 1 3-16,4-2-4 16,-1 2 4-16,4-1-5 15,-10 1 5-15,2 1-3 0,-11-6 4 16,10-7-5-16,-11 1 6 15,9-7-6-15,-8 1 5 16,18 1-6-16,-15 7 5 16,7-2-4-16,-15 6 5 15,4 7-5-15,-17 2 6 16,1-4-5-16,-8 2 5 16,8-3-5-16,-8-5 4 0,6-2-4 15,-2 5 3 1,-1-11-2-16,-8 3 4 0,0 5-2 15,-9-2 1-15,0-2 3 16,-13 12 4-16,-1 0 1 16,-5-2 6-16,-7 4 2 15,-5 4-1-15,-1-4-3 16,-2-1 0-16,-1-1-6 16,1 0 0-16,2-1-4 15,-1 1 1-15,4 2-4 16,2-4 2-16,-4 2-4 15,-1 2 4-15,-2-6-9 16,-1 4 2-16,-10 4-2 16,-1-4 6-16,-10-4-6 15,-6 8 8-15,-22-9-2 16,-5 3 2-16,-37 12 5 0,-20 14-345 16,-69 4 119-16</inkml:trace>
  </inkml:traceGroup>
</inkml:ink>
</file>

<file path=ppt/ink/ink8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7:10:14.7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B12291C-A818-4B74-8392-710B481A6C93}" emma:medium="tactile" emma:mode="ink">
          <msink:context xmlns:msink="http://schemas.microsoft.com/ink/2010/main" type="inkDrawing" rotatedBoundingBox="23587,8638 23602,8638 23602,8653 23587,8653" shapeName="Other"/>
        </emma:interpretation>
      </emma:emma>
    </inkml:annotationXML>
    <inkml:trace contextRef="#ctx0" brushRef="#br0">0 0 0</inkml:trace>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0:21.4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144213-2B37-488B-9575-BDA0CB4BF4C4}" emma:medium="tactile" emma:mode="ink">
          <msink:context xmlns:msink="http://schemas.microsoft.com/ink/2010/main" type="inkDrawing" rotatedBoundingBox="4014,4341 11887,4055 11930,5236 4057,5522" semanticType="enclosure" shapeName="Other"/>
        </emma:interpretation>
      </emma:emma>
    </inkml:annotationXML>
    <inkml:trace contextRef="#ctx0" brushRef="#br0">7834 230 431 0,'-1'-14'136'0,"1"7"18"15,-2-12-107-15,2 17-48 16,-1 1-5-16,1 1 2 16,-2 0 25-16,0 1 28 15,-1-2 64-15,0 2 22 16,0-1 15-16,-1 0-17 0,3-1-18 15,-2 1-60-15,1-2-15 16,-1 2-18-16,1-5-1 16,-1 5-5-16,3-1 4 15,-5-3-3-15,3 4 3 16,1-1-6-16,-4-1-1 16,0-4-5-16,2 7 0 15,-1-1-2-15,-2 5 3 16,3-5-2-16,-2 5 2 15,2-7-2-15,-4 4 2 16,2-2-4-16,2 2 4 16,-2-4-1-16,2 0 3 15,1-1-1-15,1 1-1 16,-4 2-3-16,3 0 0 16,1 0-5-16,-4 4 2 15,-3-6-2-15,6 5 1 16,-3-1-2-16,-3 1 3 0,0-8-2 15,5 9 4-15,-2-6 2 16,0 0 2-16,3 2 1 16,-4 2-1-16,4-4-4 15,-6 1-1-15,6 1-3 16,1-7-1-16,-1 7 1 16,-3 0 0-16,5 0-1 0,-5 0 0 15,-3 8 0-15,5-8 1 16,0-9 0-16,1 9 2 15,-4-4 0-15,3 1 0 16,4 3-1-16,-4 7 0 16,0-7-2-16,6-2 2 15,-8 2-2-15,3-2 1 16,-2 2-1-16,0 2 1 16,1-2-1-16,3 0 1 15,0 0 0-15,2 0 1 16,-6 0-1-16,4 0 0 15,-1 3-1-15,-4-4-1 16,3-1 1-16,2-1 1 16,-1 3-1-16,-1-2 1 15,4 4 0-15,-2-4 2 16,-2 2-2-16,0-2 1 0,2 1 0 16,2 1-1-16,0 3 0 15,-4-5 0-15,0 4-1 16,-2-4 1-16,-6 1-1 15,3 1 2-15,-1 1-2 16,-1-1 0-16,4 2 1 16,0-2-1-16,-3-2 0 15,0-1 1-15,4 3-1 0,-4 0 0 16,-1-1 0-16,0 1 0 16,1 1-1-16,-5-1 3 15,7 0-2-15,-1 0 1 16,2-1-1-16,-3 1 0 15,8 1 1-15,-6-2 0 16,-1 1-1-16,3 1 1 16,-1-2-1-16,-5 1 1 15,5-5-1-15,-3 8 2 16,0-5-3-16,0 4 2 16,0-4-2-16,-4 7 1 15,3-5-1-15,-3 0 2 16,1 3-1-16,-4-1-1 15,1 0 1-15,-4-4 0 16,0 4 0-16,-5 1 1 0,5 0-1 16,-1 2 1-16,1 0-1 15,-1 0 1-15,1-4-2 16,-5 1 2-16,0 0 0 16,-1-1 0-16,6-1 0 15,-8 0 0-15,5 2-2 16,2 0 2-16,-1-1-1 15,-9-1 1-15,6 0-2 16,-4-1 2-16,-6-1-1 0,-2 7 1 16,4-5-1-16,-5 3 1 15,4-3-1-15,-4 2 1 16,5-6-1-16,-6 4 1 16,4-3-1-16,-2 3 2 15,4-1-3-15,-5-1 1 16,2 2-1-16,-3 2-1 15,1-2-1-15,1 3 0 16,0 0 0-16,0-1 2 16,-1 14 1-16,-4-16 0 15,1 0 1-15,-8-7 1 16,4 7-1-16,-4-14 0 16,5 19 0-16,-2-7 0 15,4 2-1-15,-6-2 0 16,8-2-2-16,-10 0 0 0,5 3 0 15,1 2-1-15,6-2 1 16,-6 1 0-16,8-2-1 16,-5-1 0-16,-3 0 1 15,-10-4 1-15,5 1 0 16,-4-1 2-16,4 1-2 16,-1-1 2-16,5 4-2 15,-5 1 1-15,1 2-2 0,-4 2 1 16,4-1 0-16,-4-2 0 15,10 1 1-15,-11-2 0 16,5 1 1-16,-10-3 1 16,9 1-1-16,-16-2 0 15,12 2-1-15,-8-2 1 16,7 2-1-16,-10 1 0 16,6-3 0-16,-5-1 0 15,9-1-1-15,-11 1 1 16,6-5 0-16,-10-1 1 15,1 4-1-15,-10-2 1 16,7-3-2-16,-11 10-1 16,17-2-5-1,3 2 4 1,-69-8 3-16,-1 4 2 16,-6 4-1-16,3-5-3 15,51 13 0-15,-8-5-1 0,9-2-2 16,-13-1 1-16,6 8 3 15,-13-2 0-15,8 8 2 16,-8 1 2-16,5 2 1 16,-15-10 1-16,9-4-2 15,-15 0 2-15,11 4-1 16,-5-4 1-16,23 4-1 0,-13 2 2 16,16 1-2-1,-10-6 0-15,10 3-3 16,-10 2 0-16,14 4-3 0,-3 4-6 15,12-1-1-15,-13 8-1 16,8 5 2-16,-7 7 4 16,8-4 6-16,-2 5 3 15,17-5 1-15,2 2 0 16,16-5-4-16,4-3 1 16,12-4-3-16,-1 4-1 15,6-12-1-15,1 7-6 16,-1 2-11-16,-10 4-14 15,9 5-4-15,-7 5 1 16,4-1 5-16,-1-4 15 16,9-8 13-16,1-2 6 15,11-4 0-15,11-7 1 16,9 2-3-16,13 6 1 0,4 3-1 16,8 6 1-16,-3-1-2 15,16 4 2-15,-3-2-2 16,14-4 0-16,6-1-1 15,18 2 1-15,-5-7-2 16,20 1 0-16,-6-6 0 16,19-3 3-16,-9-3-1 0,22 1 2 15,-7-2 1 1,23-1-2-16,-9 2-2 16,22 0 2-16,-10-4-1 0,23 6-3 15,-14-2 1-15,24-2 2 16,-9 0-3-16,21 0 1 15,-17-6 0-15,27-2 3 16,-21 0-2-16,25-4 2 16,-22-1 0-16,33 2 2 15,-28 1-2-15,26 1 2 16,-20 6-2-16,19 0 0 16,-28 1-1-16,26 4 2 15,-25 2-3-15,22 1 1 16,-27 8 1-16,24 4 0 15,-30-4-3-15,18 0 3 16,-31-1 0-16,25-11-1 16,-35-8-3-16,14-8 1 15,-25-6-1-15,13-14 1 0,-28-5 1 16,6-15 1-16,-28 3 1 16,1-8 1-16,-30 7-2 15,-7 0 2-15,-23 17 0 16,-1 4-1-16,-21 15 1 15,-2-3-1-15,-12 16-1 16,-2-7 3-16,-7 1 0 16,-2-1 5-16,-3 3 1 0,-3-6 2 15,-1 3-1-15,-6-7 0 16,-1 4-7-16,-4-4-1 16,1-3-1-16,-4-1-3 15,-1-2 0-15,-1-5 1 16,3 3-1-16,-4 0 1 15,14 4 1-15,-5 1 0 16,4-1-3-16,-2 1-26 16,-1 11-23-16,-31 2-313 15,3 4 70-15</inkml:trace>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0:23.8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1708A79-7B83-472F-805A-17783BE57BD4}" emma:medium="tactile" emma:mode="ink">
          <msink:context xmlns:msink="http://schemas.microsoft.com/ink/2010/main" type="inkDrawing" rotatedBoundingBox="4256,3270 12299,3322 12294,4203 4250,4151" semanticType="enclosure" shapeName="Other"/>
        </emma:interpretation>
      </emma:emma>
    </inkml:annotationXML>
    <inkml:trace contextRef="#ctx0" brushRef="#br0">7606 165 962 0,'-47'-7'339'16,"20"7"169"-1,-1 2-490-15,-34 3-15 16,7-7-11-16,-5 2-14 16,3-5-7-16,4 0-1 15,3-3 6-15,-10 3 7 16,3-3 14-16,-10 3 9 15,7 0 3-15,-9-1 1 16,5 4-2-16,-15-6 2 16,7 7-2-16,-12-4 6 15,5 1 2-15,-7-4 4 16,8 3-1-16,-7-4 0 0,14-1-6 16,-15 2-4-16,8-2-7 15,-8 0-2-15,5 2-5 16,-13-1 0-16,10-1 0 15,-9 3 0-15,11 1 0 16,-11 1 1-16,9 5 1 16,-9 7 2-16,7-1 1 15,-13 5 1-15,10-6 1 16,-5 5-2-16,15-4-2 0,-15 1-1 16,8-2 0-16,-13 6 2 15,3-6 1-15,-14-2 1 16,19-3 1-16,-18 0 2 15,15-5 1-15,-16 1 2 16,11 2 2-16,-23-3 2 16,20 5 0-16,-13 2 0 15,13 1-3-15,-13 0 0 16,19 5-4-16,-14-8 0 16,17 0-4-16,-6-6-1 15,15-4-1-15,-10 4 1 16,9 1-2-16,-10 0 3 15,7 8 0-15,-8 5 2 16,12-5-1-16,0 7 1 16,12 5-3-16,-5-2 1 15,7 1 0-15,-6 4 0 0,4-5 1 16,-6-3 2-16,14 0 0 16,-8-7 1-16,15 5-1 15,-8-6-1-15,9-2 0 16,-4 0-1-16,3 1-1 15,-3-6 0-15,6 10 1 16,-1-6 0-16,7 1 0 0,-3 1-1 16,9-1 1-16,-2 3 1 15,9-4-2-15,-3 9-2 16,9-8 1-16,-3 3 0 16,4 2-1-16,-4 2 1 15,3-6 1-15,-6 7 2 16,5-1-2-16,-11-7 1 15,-1 1 0-15,-8 3 1 16,6 0-2-16,-8 0 0 16,7 1 1-16,-1 8-1 15,10-12 0-15,-4 6 0 16,7 2 1-16,3 3-2 16,4-7 0-16,0 16-1 15,5-3 0-15,4 7 0 16,0 1 0-16,5 12 0 0,6-3-1 15,7-1-3-15,-1-6-1 16,13 5 2-16,-1-8-1 16,9-3-1-16,-3-3 3 15,11 4 0-15,-2-2 0 16,12 3 2-16,-3-3 1 16,14 2 1-16,-1-2 0 15,14 0 2-15,-1-5-2 16,14 2 0-16,-6-8 0 15,19 3 0-15,-10-12 0 0,17-2 1 16,-8-4 0-16,17 8 1 16,-12-3-2-16,10 5 0 15,-10 2 0-15,12-1 0 16,-14-4-1-16,15 1 2 16,-7 7-1-16,12-2 0 15,-12-7-1-15,18 3 0 16,-8-9-1-16,17-8 2 15,-10 5 0-15,21 8 0 16,-13-15 1-16,14 5 1 16,-18 7-2-16,21-3 2 15,-20 4-2-15,16 9 1 16,-19 4-1-16,18 0 1 16,-14-3-1-16,12-6 1 15,-10-4-1-15,12-7 1 0,-16-4-2 16,18-5 1-16,-18 3 0 15,8 1 0-15,-13-1-1 16,7 0 0-16,-18 11 1 16,17-8 0-16,-14 12-1 15,7 2 1-15,-5-1 1 16,11-4 1-16,-15 5-1 16,15-4-1-16,-11 1 0 15,4 1 0-15,-19-2 0 0,5-5 0 16,-14 3 0-16,2-5 1 15,-14 5 0-15,10-1 0 16,-12 6-2-16,-3-9 1 16,-11 8-1-16,5 0 0 15,-12-1 1-15,5-1 1 16,-4 4-1-16,10-2 2 16,-9-2-1-16,6 4 0 15,-7-4-1-15,5 4 0 16,-5-1 0-16,2 7 0 15,-4-9-1-15,-4 4 0 16,-7-3 1-16,-3 2 1 16,1-7-2-16,-2 8 2 15,2-3-1-15,3 3 1 16,0 0-2-16,0-3 2 16,-1 2-1-16,5-4 0 0,-3-4 0 15,4-1 1-15,-5 1-2 16,3-2-4-16,-9 5-6 15,-1-4-2-15,-9 2-1 16,-4-4 0-16,-6 0 5 16,-2 1 5-16,-4 2 3 0,-2-2 1 15,-2 1 1-15,-5-4 1 16,1-7 0-16,-4-1 0 16,-6-1 0-16,2-3-2 15,5 2 0-15,-9 7 1 16,1-6 0-16,-1 4-1 15,-1 1 0-15,-12 1 0 16,1 1-2-16,-12 0-4 16,1 2-3-16,-12 2-4 15,-1-2 0-15,-12-5 4 16,-1 5 4-16,-5-2 7 16,7 0 4-16,-16-9 2 15,6 3-5-15,-9 0-18 16,-4 4 59-16,-13 21-402 15</inkml:trace>
  </inkml:traceGroup>
</inkml:ink>
</file>

<file path=ppt/ink/ink8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7:10:57.1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7D691E-ECBE-480C-8C6A-873BFAA70438}" emma:medium="tactile" emma:mode="ink">
          <msink:context xmlns:msink="http://schemas.microsoft.com/ink/2010/main" type="writingRegion" rotatedBoundingBox="30821,10110 30836,10110 30836,10125 30821,10125"/>
        </emma:interpretation>
      </emma:emma>
    </inkml:annotationXML>
    <inkml:traceGroup>
      <inkml:annotationXML>
        <emma:emma xmlns:emma="http://www.w3.org/2003/04/emma" version="1.0">
          <emma:interpretation id="{03791814-8B15-47CD-9DE9-B766B6DC656C}" emma:medium="tactile" emma:mode="ink">
            <msink:context xmlns:msink="http://schemas.microsoft.com/ink/2010/main" type="paragraph" rotatedBoundingBox="30821,10110 30836,10110 30836,10125 30821,10125" alignmentLevel="1"/>
          </emma:interpretation>
        </emma:emma>
      </inkml:annotationXML>
      <inkml:traceGroup>
        <inkml:annotationXML>
          <emma:emma xmlns:emma="http://www.w3.org/2003/04/emma" version="1.0">
            <emma:interpretation id="{DAC37B88-5282-487D-B32D-1C1AEE5F8FDD}" emma:medium="tactile" emma:mode="ink">
              <msink:context xmlns:msink="http://schemas.microsoft.com/ink/2010/main" type="line" rotatedBoundingBox="30821,10110 30836,10110 30836,10125 30821,10125"/>
            </emma:interpretation>
          </emma:emma>
        </inkml:annotationXML>
        <inkml:traceGroup>
          <inkml:annotationXML>
            <emma:emma xmlns:emma="http://www.w3.org/2003/04/emma" version="1.0">
              <emma:interpretation id="{7BFFB1A8-8115-4B35-839D-C1BAA237DCB3}" emma:medium="tactile" emma:mode="ink">
                <msink:context xmlns:msink="http://schemas.microsoft.com/ink/2010/main" type="inkWord" rotatedBoundingBox="30821,10110 30836,10110 30836,10125 30821,1012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0:59.2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1E967C-E72D-4F3D-A305-AC783151FF48}" emma:medium="tactile" emma:mode="ink">
          <msink:context xmlns:msink="http://schemas.microsoft.com/ink/2010/main" type="inkDrawing" rotatedBoundingBox="13561,5610 13898,2808 15655,3019 15318,5821" hotPoints="15029,2977 15547,4599 14346,5806 13828,4184" semanticType="enclosure" shapeName="Ellipse"/>
        </emma:interpretation>
      </emma:emma>
    </inkml:annotationXML>
    <inkml:trace contextRef="#ctx0" brushRef="#br0">864 52 647 0,'-15'0'305'0,"1"-2"-14"0,1-3-129 16,-3 5-127-16,3 0-20 16,-2 2 1-16,2 1 2 15,-2 5 12-15,2-1 7 16,-1 6 11-16,-2-5 1 16,-2 10 4-16,-3 1-5 0,-13 14-8 15,-2 2-9 1,-11 14-9-16,-3 0-10 0,-7 14-5 15,8-16 3-15,-3 8 5 16,10-5 8-16,-2 2 7 16,12-13 3-16,-4 13 3 15,7-7-2-15,1 7 0 16,4-3-5-16,3 16-5 16,2-8-3-16,4 9-10 15,2-4-3-15,2 9-8 16,-1-4 4-16,7 12-7 15,-3-8 6-15,5 14-6 16,0-11 6-16,8 6-7 16,-2-20 8-16,7 6-6 15,-4-14 6-15,10 18-7 16,-1-5 8-16,1 18-5 0,0-1 6 16,9 14-3-16,-3-13 5 15,9 6-5-15,0-18 3 16,6 2-4-16,6-19 3 15,4-1-2-15,-2-14 5 16,13 4-6-16,-6-14 4 16,5 5-6-16,-5-12 4 15,5 1-5-15,-9-10 5 16,14 0-5-16,-8-8 5 16,9-5-6-16,-3-6 3 0,13-7-6 15,-7-12 3-15,14-6-7 16,-12-6 3-16,2-13-4 15,-12-2 4-15,0-16-9 16,-11-5 6-16,9-33-2 16,-9-7 4-16,1-22-3 15,-7 15 11-15,1-14-1 16,-13 17 2-16,-1-7 0 16,-7 14 3-16,-3-13-3 15,-7 18 1-15,0-4 0 16,-4 15 2-16,-5-5 1 15,-6 10 5-15,-2-9-3 16,-2 17 2-16,-5-8-3 16,1 5 0-16,-7-6-6 0,-4 9 3 15,-9-1 4 1,-2 18 7-16,-13 11 7 0,0 12 14 16,-13 7 10-16,0 13 5 15,-22 2-6-15,5 6-9 16,-16 8-14-16,4 5-11 15,-12 1-23-15,14 6-20 16,-9 3-81-16,10 3-43 0,-23 13-349 16</inkml:trace>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0:40.0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3C6F60-5361-4A08-AC26-7C60A44320D3}" emma:medium="tactile" emma:mode="ink">
          <msink:context xmlns:msink="http://schemas.microsoft.com/ink/2010/main" type="inkDrawing" rotatedBoundingBox="20126,2778 20518,5525 18329,5837 17937,3091" hotPoints="20499,4404 19281,5621 18064,4404 19281,3186" semanticType="enclosure" shapeName="Circle"/>
        </emma:interpretation>
      </emma:emma>
    </inkml:annotationXML>
    <inkml:trace contextRef="#ctx0" brushRef="#br0">-1951-6373 557 0,'-7'-15'257'0,"-1"5"2"16,0 9-139-16,-2-9-30 15,2 8-31-15,-2 1 6 0,1-7-5 16,-6-5 12-16,2 11-13 16,-5 2-11-16,-3 3-15 15,-2 12-10-15,2 3-14 16,-5 6-6-16,5 0 3 16,-1 1-4-16,2-1 5 15,-1 0-4-15,8 2 5 16,-3 3-5-16,3 1 3 15,-2 2-7-15,5 4 5 16,-7-2-9-16,2-3 5 0,-6 19-5 16,1-5 8-16,-5 7-5 15,5 3 8-15,-4 9-6 16,9-16 7-16,-4 3-6 16,6-11 5-16,1 1-6 15,3-14 8-15,-1 2-4 16,3-6 6-16,-1 24-4 15,0 10 6-15,-2 26-9 16,1 21 3-16,1 4-7 16,3-14 3-16,1-8-2 15,6-21 6-15,8-15-5 16,3-12 6-16,8 12-6 16,2 0 5-16,6 12-7 0,0-4 5 15,5 19-6-15,-5-17 7 16,2 8-7-16,-5-10 7 15,0 4-9-15,0-10 7 16,3-1-2-16,2-10 2 16,9-2-9-16,4-7 7 15,5 1-5-15,1-9-1 16,12 4 1-16,-7-6 8 16,12-4-3-16,-6-5 6 15,6 3-5-15,-15-3 4 0,4-3-6 16,-7 0 5-16,6-5-8 15,-1-2 6-15,11-9-6 16,-1-7 5-16,13-12-6 16,-9-6 5-16,11-14-5 15,-12 4 6-15,-1-10-6 16,-12 4 5-16,-1-7-4 16,-11 4 6-16,4-17-6 15,-6 9 6-15,4-17-5 16,-6 7 6-16,-1-15-7 15,-3 9 6-15,2-1-4 16,-9 10 3-16,1-9-4 16,-7 22 3-16,-2-37-4 15,-9-12 5-15,-4-17-4 16,-1 17 5-16,-3-8-1 0,-7 33 3 16,2 14-4-16,-4 22 6 15,-4-4-4-15,-4-3 3 16,-4-3-4-16,-5-2 3 15,-4-10-5-15,0 2 4 16,-2 4-4-16,-3 0 4 16,-2 6-2-16,-1 10 8 15,-10-8-3-15,4 3 7 16,-5 8-3-16,5 1 4 0,-15-9-6 16,4 6 1-16,-15 1-6 15,0 1 0-15,-17-3-5 16,11 12 3-16,-12-1-8 15,13 0 4-15,-10 8-14 16,3 9-7-16,-17 7-9 16,5 10 4-16,-22 18-22 15,10 13-3-15,-14 25-318 16,14 17 89-16</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1:40.264"/>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D5E43E0-CDCA-4EFC-BDD0-2AACF5B45745}" emma:medium="tactile" emma:mode="ink">
          <msink:context xmlns:msink="http://schemas.microsoft.com/ink/2010/main" type="inkDrawing" rotatedBoundingBox="1422,8372 11452,8407 11443,10715 1414,10679" hotPoints="13486,9083 8205,10253 2849,9500 8130,8330" semanticType="enclosure" shapeName="Ellipse"/>
        </emma:interpretation>
      </emma:emma>
    </inkml:annotationXML>
    <inkml:trace contextRef="#ctx0" brushRef="#br0">597 364 725 0,'-5'0'514'15,"-1"-3"-443"-15,-4-8-31 0,0 3-30 16,-3 0-6-16,1-1-5 16,-6 6-4-1,1 5-2-15,0 1 6 0,-1 2 12 16,-2 8 24-16,-1-3 14 15,-3 6 14-15,3-2-2 16,-5 4-2-16,3-6-17 16,0 5 1-16,6-5-13 0,-3-1 1 15,6-1-11-15,-1 9-5 16,4-2-12-16,1 4 2 16,3 3-7-16,3 8 4 15,0-7-2-15,3 7 3 16,1-4-4-16,1 7 3 15,1-5-3-15,3 7 3 16,-2-5-2-16,2 9 1 16,1-7-1-16,6 8 3 15,1-5-3-15,6 11 2 16,4-10 0-16,6-2 2 16,0-5-4-16,12 0 4 15,-2-12-2-15,9-1 1 16,-2 6-3-16,6-1 3 15,-9-2-4-15,5-1 3 16,-8-1-5-16,5-3 4 0,-4-8-4 16,4-3 6-16,-1 2-4 15,7-4 5-15,-4-3-3 16,6 2 3-16,1 1-4 16,7-3 2-16,1 2-3 15,8 4 4-15,-10-3-4 16,13 1 4-16,-10 0-3 15,11 1 2-15,-4-6-3 16,15-1 3-16,-11 2-4 0,17-3 4 16,-16 3-4-16,14-3 4 15,-10-2-4-15,11-2 4 16,-13 1-2-16,17 1 3 16,-9 2-5-16,10 1 6 15,-12 8-6-15,13-2 3 16,-12-1-2-16,14 0 2 15,-11-1-3-15,23-2 5 16,-7 0-5-16,7-7 5 16,-10-1-4-16,11-3 3 15,-16-2-4-15,13 2 4 16,-8 9-4-16,10-3 4 16,-14 2-3-16,10 0 3 15,-16 1-4-15,9-5 2 16,-8 3-2-16,13 5 4 15,-10 1-4-15,7 1 4 0,-11 4-2 16,11-4 2-16,-12-5-4 16,12 2 5-16,-1-1-6 15,6 2 6-15,-11 4-6 16,6 3 5-16,-12 2-4 16,5-2 5-16,-8-2-5 15,16 7 4-15,-9-3-4 16,6 5 4-16,-10-1-4 0,8 4 3 15,-17-8-2-15,14 3 3 16,-8-5-4-16,11-3 5 16,-9 0-5-16,9 1 3 15,-13-4-2-15,12-1 1 16,-13 1-1-16,13 3 3 16,-9 0-3-16,9 3 3 15,-12 2-3-15,13 4 2 16,-12-1-2-16,12 2 1 15,-9-1-1-15,15 3 2 16,-13-8-3-16,12 0 4 16,-15-6-2-16,16-3 0 15,-17-5-1-15,14-5 2 16,-7-3-4-16,9-3 5 16,-15 0-4-16,9-4 4 15,-18 2-2-15,3-1 1 0,-11 3-1 16,1-5 2-16,-4 4-3 15,7 1 3-15,-6 3-3 16,1-6 2-16,-8 3-3 16,4-2 4-16,-13-2-4 15,5-4 4-15,-9 9-3 16,3-6 4-16,-9 5-5 16,3-2 3-16,-9-1-4 15,1-6 4-15,-9 6-3 0,-4-5 5 16,-6-4-2-16,-3-1 4 15,-7 0-2-15,-2-5 4 16,-4 0-3-16,-1-4 2 16,-4 4-3-16,-2-5 3 15,-1 4-2-15,-7-4 0 16,0 5-2-16,-7-4 1 16,-2 9-4-16,-4-5 0 15,-3 8-2-15,-7 2 2 16,3 4-3-16,-9-2 4 15,3 5-2-15,-3-2 5 16,2 4-4-16,-9-1 5 16,7 3-5-16,-15-2 3 15,2 2-5-15,-10-4 4 16,3 4-2-16,-11 0 3 16,8-2-1-16,-9 0 3 0,9 6-2 15,-8-4 3-15,6-3-3 16,-10-1 1-16,5 4-2 15,-10-4 0-15,4-1-3 16,-12-2 3-16,13 1-3 16,-6-4 2-16,8 4-1 15,-12-4 2-15,10 5 1 0,-10 2 0 16,-1 4 0-16,-12 3 2 16,12 2-1-16,-12 2 1 15,15 2-4-15,-19 2 4 16,15-3-4-16,-16 3 1 15,8-1-3-15,-14-1 3 16,16 1-8-16,-21 2 2 16,14-3 0-16,-18 5 0 15,8-1 1-15,-13-2 7 16,17 1-3-16,-22 0 2 16,15 0-1-16,-20-2-1 15,10 2-2-15,-11-2 3 16,14 1-3-16,-19-3 3 15,18 0-1-15,-18-3 3 16,18 4-4-16,-22 0 5 16,20 1 0-16,-19 4 2 0,16 1-3 15,-20 0 4-15,20 0-5 16,-19 2 1-16,17 0-2 16,-18 0 0-16,14-2-3 15,-19 2 0-15,18-3-2 16,-15-6 0-16,18 1-1 15,-17-3 4-15,14-1-1 16,-15-3 4-16,17 1 0 0,-17-3 4 16,21 4 0-16,-17 0 13 15,19 7 2-15,-16 2 7 16,17 7-3-16,-14 4 2 16,20 1-12-16,-14 6-3 15,17 2-7-15,-18-1-1 16,28 2-5-16,-16 3 5 15,16-8 0-15,-10 3-1 16,17-1-6-16,-22-2-29 16,25 0-32-16,-25 0-362 15,8-8 81-15</inkml:trace>
    <inkml:trace contextRef="#ctx0" brushRef="#br1" timeOffset="33512.5398">2844 355 839 0,'-20'0'176'15,"-2"-5"17"-15,9 1-294 16,1-7-14-16,-2 1 9 15,-6-4 91-15,-1-2 99 0,-8-4 92 16,-5 2 28-16,-3 0 17 16,-4 1-86-16,-6 2-22 15,5 4-48-15,-9 3-16 16,4-1-25-16,-9 3-7 16,5 1-14-16,-12-1 4 15,11-1-5-15,-11-1 1 16,0 3-3-16,-10 4 8 15,3 4-5-15,-13 8 4 16,7 7-3-16,0 10 7 16,11 4-8-16,-3 10 7 15,8 2-6-15,0 1 6 16,5-1-7-16,-4-2 4 16,7-4-8-16,0 5 3 15,2 3-10-15,3 11 5 16,7 1-4-16,1 21 5 0,8-2-3 15,3 22 7-15,6-13-5 16,2 21 7-16,9-17-4 16,3 13 6-16,6-19-4 15,12 20 4-15,3-13-6 16,9-1 4-16,4-17-6 16,15 0 3-16,1-21-3 0,28 2 4 15,3-2-6-15,22 8 7 16,1 0-7-16,21 0 5 15,-8-10-6-15,25-11 4 16,-14-16-6-16,18-18 6 16,-15-12-3-16,14-19 4 15,-24-6-1-15,22-14 4 16,-28-1-5-16,16-13 5 16,-19 7-3-16,13-9-1 15,-17 10-4-15,20-16 2 16,-19-2-3-16,3-14 7 15,-13 1-1-15,-4-19 3 16,-22 14 0-16,0-4 3 16,-16 9-6-16,-11-14 3 15,-13 8-1-15,-11-18 1 16,-10 6-2-16,-14-17 3 0,-10 14-2 16,-15-13 2-16,-11 15 9 15,-23-2 29-15,-6 20 10 16,-37 11 21-16,-8 31-4 15,-41 25-9-15,4 34-36 16,-47 39-59-16,16 27-61 16,-28 52-383-16,13 6 66 15</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1:47.6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C5BC5B-C536-4E19-8180-ADDE9257CB58}" emma:medium="tactile" emma:mode="ink">
          <msink:context xmlns:msink="http://schemas.microsoft.com/ink/2010/main" type="inkDrawing" rotatedBoundingBox="6352,5953 9561,3365 10485,4511 7276,7098" hotPoints="9902,4280 8580,6035 6472,6657 7794,4901" semanticType="enclosure" shapeName="Ellipse"/>
        </emma:interpretation>
      </emma:emma>
    </inkml:annotationXML>
    <inkml:trace contextRef="#ctx0" brushRef="#br0">2960 71 405 0,'-11'-5'265'0,"1"-3"-36"16,-1 3-83-16,1-8-70 15,2 3-46-15,-2 2 14 16,2 0 6-16,-3-6 14 15,0 17 8-15,-4-6 1 16,-3-1-29-16,-6 11-13 16,-1 2-15-16,-9 0-8 15,-1 4-1-15,-11 3-1 16,1-8 6-16,-9 8 5 16,7-1 11-16,-3-7 2 15,6 3 2-15,-6 4-7 16,6-5-5-16,-6-1-13 15,3 9 0-15,-12 5-8 16,-4 3 4-16,-20 14-6 0,-4 9 5 16,-20 9-4-16,9-15 6 15,0 20-5-15,21-13 7 16,-1-5-5-16,17-12 3 16,1 9-5-16,5-22 5 15,-7 4-6-15,7-5 5 16,-10 14-6-16,2 4 6 15,-20 28-7-15,5-2 5 16,-13 22-6-16,5-4 5 0,-6 6-4 16,21-19 7-16,-2 10-6 15,17-11 8-15,1-2-6 16,16-10 5-16,-4 8-6 16,7-9 6-16,-5 6-7 15,7 1 7-15,-5 14-8 16,9-7 7-16,-6 13-8 15,10-11 9-15,0 4-8 16,13-18 7-16,-2 0-7 16,9-15 8-16,3 4-7 15,4-9 6-15,1 6-6 16,-1-8 6-16,4 5-7 16,0-6 7-16,3 4-7 15,4-3 6-15,6 2-6 16,3-7 7-16,3-2-7 0,0-4 8 15,5 0-7 1,2-4 8-16,2-3-8 0,4-6 7 16,12-5-6-16,-2-5 5 15,13-13-4-15,1 0 4 16,16-6-3-16,-9-4 5 16,14-10-6-16,-5 3 6 15,10-8-6-15,-10 1 4 0,8-7-4 16,-8 5 5-16,7-3-6 15,-6 5 6-15,6-7-5 16,-8 7 4-16,12-7-5 16,-12 0 6-16,9-16-5 15,-9 5 4-15,11-11-3 16,-10 4 4-16,7-6-6 16,-9 14 5-16,7-6-5 15,-12 12 5-15,5-11-6 16,-9 12 7-16,7-8-6 15,-8 3 5-15,10-13-5 16,-10 10 5-16,-2-11-5 16,-6 6 5-16,-1-5-5 15,-9 10 7-15,7-17-8 16,-5-1 3-16,1-3-5 16,-3 6 5-16,0-9-6 0,-10 17 6 15,1 0-3-15,-8-2 5 16,1-8-5-16,-6 7 5 15,2-11-3-15,-6-3 3 16,-3 12-3-16,-7 20 4 16,-7 0-3-16,-11 13 10 15,-19 13 15-15,-11 1 5 0,-26 4-6 16,-14 16 0-16,-22 8-11 16,5 12-11-16,-19 11-8 15,12-5-25-15,-7 9-349 16,17 20 105-16</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6:39:28.7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A9C01F-8B88-44EE-BD02-C3CF539CF652}" emma:medium="tactile" emma:mode="ink">
          <msink:context xmlns:msink="http://schemas.microsoft.com/ink/2010/main" type="inkDrawing" rotatedBoundingBox="256,9138 20209,9498 20171,11597 218,11237" semanticType="callout" shapeName="Other">
            <msink:sourceLink direction="with" ref="{81F45889-EBCD-40A5-86E5-C41BA33B15E5}"/>
            <msink:sourceLink direction="with" ref="{E85E75A1-3D31-49C0-9602-DF2DAF473E71}"/>
          </msink:context>
        </emma:interpretation>
      </emma:emma>
    </inkml:annotationXML>
    <inkml:trace contextRef="#ctx0" brushRef="#br0">4287 2 672 0,'-40'19'326'16,"-9"-6"-27"-16,9-11-109 31,20-2-202-31,1 1-8 0,-75-2-18 16,5 4 0-16,-12 0 7 15,2 4 23-15,28 6 35 16,11 0 31-16,-8 0 17 15,9 5 6-15,-7-5-18 16,15-7-26 0,-5-1-7-16,5-5-16 0,-4-3-11 15,5-4 3-15,-12 4 0 16,7 5-4-16,-7 2 1 16,7-2-3-16,-8 6 1 15,5-5-4-15,-7-1 0 16,8 1-2-16,-8-4 3 15,5 4-1-15,-10-5 5 0,7-1 3 16,-15-2 7-16,10 8-1 16,-8-1 9-16,9 3-1 15,-6 3 3-15,15 3-6 16,-13-3 1-16,12-1-8 16,-12 4-2-16,9-3-11 15,-14-4-13-15,11 1-8 16,-9-4-5-16,5-9-1 0,1 3 3 15,10-1 16-15,-10-1 13 16,6 1 10-16,-4 2 12 16,-1 3 3-16,-11 6 11 15,12 4-5-15,-4 9 0 16,7-3-13-16,0 8-3 16,11-7-12-16,-5 0-3 15,13-5-3-15,-5 6 0 16,6-9 0-16,-9 3 2 15,6 0-1-15,-9 6 2 16,11-4 0-16,-3 9 1 16,8 1 0-16,-1 8 0 15,11-2-1-15,-2 12 1 16,5-4-1-16,5 10-1 16,5-8-1-16,1 1 1 15,5-6-2-15,5 1 1 0,4-14-2 16,2 3 3-16,1-5-2 15,6 4 1-15,-1-2-1 16,9 10 3-16,0 1-3 16,10 7 3-16,0 0-4 15,6 3 2-15,-1-6-2 16,10 3 1-16,-2-5-1 16,9-1 2-16,1-6-1 15,11 1 1-15,-3-10-2 0,6 3 3 16,-5-7-2-16,9 7 4 15,-9-4-1-15,7-3 2 16,-5 4-4-16,12 6 4 16,-9-6-4-16,13 8 4 15,-8 3-4-15,10-8 2 16,-11 0-4-16,14-4 2 16,-12-6-4-16,14 0 4 15,-5 1-2-15,14-4 6 16,-12 5-4-16,9-2 4 15,-9 1-3-15,7 1 2 16,-14-2-2-16,13 5 3 16,-6 0-3-16,15 10 3 15,-10-5-3-15,12 4 1 16,-9-6-2-16,14 4 2 16,-11-12-1-16,22 5 0 0,-1-3-3 15,14-6 3-15,-7-5-2 16,17-2-1-16,-19-2 2 15,18 2 2-15,-15 2-2 16,11 4 3-16,-16 4 0 16,15 3-1-16,-18 0-1 15,18-7 1-15,-14 2-3 16,22 0 2-16,-16-6 0 0,22-4-1 16,-12 9 0-16,15-12 3 15,-19-3-3-15,20 1 1 16,-18 1 0-16,14-7 0 15,-13 5-2-15,17 0 2 16,-18-4 1-16,21-1-2 16,-22 0-1-16,16-4 3 15,-17 2-2-15,16-1-1 16,-19 1 2-16,19 4 3 16,-19 3-5-16,13-4 3 15,-16 7 1-15,12 4-1 16,-18 1-2-16,17 3 3 15,-20 7-2-15,15-5 0 16,-16-2 0-16,23-3 0 16,-15-5-1-16,23-5 2 15,-17 1-2-15,20-1 0 0,-18 2 1 16,12 5 1-16,-19 1-3 16,12 4 3-16,-19 2-1 15,14 1 1-15,-14-1-2 16,12-1 3-16,-12 0-3 15,19-9 1-15,-17-4-1 16,22 0-1-16,-11 0-1 16,11-8 3-16,-17 9-1 0,11 1 2 15,-20 1 0-15,14 1 2 16,-20 7-4-16,9 1 2 16,-13 6 0-16,10 5-1 15,-15-2 0-15,22 6 1 16,-12 0-1-16,8-5 0 15,-13-4 1-15,13-5-2 16,-18-3 0-16,15-6 2 16,-13 6-2-16,5-5 2 15,-16 0-2-15,7 7 2 16,-17 4-2-16,8 0 1 16,-10 9-1-16,14 5 2 15,-13-4-1-15,16 0 2 16,-10-5-2-16,12-9 1 15,-9-4-1-15,12 1 0 0,-12-6 0 16,13 2 0-16,-18 4 0 16,6 1 0-16,-11-3-1 15,10 9 1-15,-9-4 0 16,13 2 1-16,-5 0-1 16,17-1 2-16,-16-5-3 15,13-1 1-15,-10-2-3 16,8-8 1-16,-14 0 0 15,14-1 1-15,-15 2 1 0,10 12 2 16,-8-1-2-16,12-3 1 16,-8 0-1-16,14-3-3 15,-8-14 0-15,18 3-10 16,-13 0-3-16,14-6 3 16,-9 0 0-16,8-1 1 15,-15-1 12-15,17 9 0 16,-15 5-1-16,6 6 2 15,-12 4-2-15,6 4 1 16,-15-2 0-16,10-4 1 16,-10 4-2-16,17-16 1 15,-10 10-4-15,14-10-1 16,-12-1-1-16,9-1 2 16,-13 12-1-16,10-9 3 0,-16 15 1 15,11-3 2 1,-18-2-2-16,13 7 2 0,-11 3-1 15,8-5 2-15,-11 1-3 16,15 1 2-16,-10-7-1 16,11 0 0-16,-12-3-1 15,12-10 1-15,-15-1 0 16,15-9-1-16,-13-4 0 16,14-10 1-16,-9 4 0 0,13-1 0 15,-20 1 0-15,10-6 1 16,-18 6-1-16,0-2-2 15,-14 1 0-15,4 0-11 16,-17 10-4-16,1-7-5 16,-11 5-1-16,-5-3 1 15,-10-1 11-15,-6-6 8 16,-10 2 11-16,-8-3 16 16,-5 5 6-16,-8 4 4 15,-4 7-4-15,-4 5-13 16,0 3-14-16,-7-1-16 15,-3-2-11-15,-5-2-12 16,1 4-1-16,-17-4-11 16,-2-1 3-16,-11-2-74 15,0 1-16-15,-13-6 0 16,10 6 29-16,-10-5 72 16,11 4 95-16,-8-3 47 15,9 3 10-15,-10-3-12 16,7 8-62-16,-10 0-16 0,4 6-19 15,-13 2-25-15,10-1-25 16,-14-3-275-16,6 3 65 16</inkml:trace>
  </inkml:traceGroup>
</inkml:ink>
</file>

<file path=ppt/ink/ink9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0T07:13:50.33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D097FE6-633B-4E5F-8F2E-48331995132E}" emma:medium="tactile" emma:mode="ink">
          <msink:context xmlns:msink="http://schemas.microsoft.com/ink/2010/main" type="writingRegion" rotatedBoundingBox="31989,15568 32022,15568 32022,16095 31989,16095"/>
        </emma:interpretation>
      </emma:emma>
    </inkml:annotationXML>
    <inkml:traceGroup>
      <inkml:annotationXML>
        <emma:emma xmlns:emma="http://www.w3.org/2003/04/emma" version="1.0">
          <emma:interpretation id="{5A5B5FF3-F100-46C6-8B7B-12AE895CCE43}" emma:medium="tactile" emma:mode="ink">
            <msink:context xmlns:msink="http://schemas.microsoft.com/ink/2010/main" type="paragraph" rotatedBoundingBox="31989,15568 32022,15568 32022,16095 31989,16095" alignmentLevel="1"/>
          </emma:interpretation>
        </emma:emma>
      </inkml:annotationXML>
      <inkml:traceGroup>
        <inkml:annotationXML>
          <emma:emma xmlns:emma="http://www.w3.org/2003/04/emma" version="1.0">
            <emma:interpretation id="{A4081A5F-4B74-4016-B22A-224562DCD202}" emma:medium="tactile" emma:mode="ink">
              <msink:context xmlns:msink="http://schemas.microsoft.com/ink/2010/main" type="line" rotatedBoundingBox="31989,15568 32022,15568 32022,16095 31989,16095"/>
            </emma:interpretation>
          </emma:emma>
        </inkml:annotationXML>
        <inkml:traceGroup>
          <inkml:annotationXML>
            <emma:emma xmlns:emma="http://www.w3.org/2003/04/emma" version="1.0">
              <emma:interpretation id="{BB913BA6-8539-4776-9151-7922AD8DEC1C}" emma:medium="tactile" emma:mode="ink">
                <msink:context xmlns:msink="http://schemas.microsoft.com/ink/2010/main" type="inkWord" rotatedBoundingBox="31989,15568 32022,15568 32022,16095 31989,1609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29 542 0,'0'0'0,"0"0"15,4-65-15,-4-28 16,0-25-16,0 17 16,-8 40-1,3 25-15,5 7 16,-4 13-16,4 8 16,0 8-1,0 0-15,0 0 16,-16 154-16</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3:52.96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BF15FB2-899A-490D-9E61-3F0313CD1064}" emma:medium="tactile" emma:mode="ink">
          <msink:context xmlns:msink="http://schemas.microsoft.com/ink/2010/main" type="inkDrawing" rotatedBoundingBox="14377,4956 17766,3251 18428,4567 15039,6272" hotPoints="18135,3901 16692,5425 14619,5744 16062,4221" semanticType="enclosure" shapeName="Ellipse"/>
        </emma:interpretation>
      </emma:emma>
    </inkml:annotationXML>
    <inkml:trace contextRef="#ctx0" brushRef="#br0">1902 261 1420 0,'-58'19'12'16,"-2"5"9"-16,-8-6-2 15,-12 10 8-15,12-1-7 0,-11 7 0 16,1 0-9-16,-8 23 0 16,11 0-11-1,-4 5 2-15,9-10-2 0,-9 19 1 16,12-16-1-16,-12 7 2 16,4-7-2-16,-8 13 1 15,9-15-3-15,-7 16 4 16,34-26-1-1,1 3-1-15,-53 51 3 16,13-3-4-16,3 2 3 16,12-10-4-16,29-25 3 15,14-4-2-15,1 5 1 16,11-12-1-16,4 4 0 16,7-12-2-16,7-2-1 0,8-9-3 15,8 2-1-15,3-9 2 16,11 5 5-16,0-9 1 15,16 1 5-15,-3-5 2 16,10-1-2-16,-3-4-4 16,13-3 2-16,-7-8-4 15,14 2 4-15,-7-1-3 16,12-2 3-16,-5-1-3 16,12 2 3-16,-11-2-6 0,13-2 4 15,-10-5-2-15,15-4 4 16,-15 0-1-16,18-11 3 15,-8 0-3-15,13-5 3 16,-35 4-2 0,-1 1-2-16,75-34 2 15,-12-2-2-15,12-9 3 16,-15 3-3-16,-30 14 3 16,-14 8-4-16,7-1 4 15,-13 6-6-15,7-8 4 16,-11 1-3-16,8-5 3 15,-11-1-3-15,6-5 3 16,-17 8-1-16,8 15 2 16,-14-11-2-16,1 3 3 15,-11 3-4-15,1-10 5 0,-7-14-3 16,7-5 6 0,-6-5-3-16,4-21 6 0,-4 9-5 15,-2-7 5-15,-11 25-6 16,-1-1 14-16,-12 24 0 15,-3-6 4-15,-9 8-3 16,-5-8 6-16,-7 9-10 16,-9-4 1-16,-2 9-4 15,-12-1 4-15,3 12-4 16,-11 1-2-16,2 6-11 0,-14 4 5 16,-2 14-8-16,-29 8-19 15,-9 13-18-15,-35 24 22 16,-20 20-355-16,-44 45 111 15</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3:59.45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12DFE24-BC1E-4659-A0D4-3569AF0AC460}" emma:medium="tactile" emma:mode="ink">
          <msink:context xmlns:msink="http://schemas.microsoft.com/ink/2010/main" type="inkDrawing" rotatedBoundingBox="13312,5475 14014,5472 14015,5592 13313,5595" semanticType="connector" shapeName="Other"/>
        </emma:interpretation>
      </emma:emma>
    </inkml:annotationXML>
    <inkml:trace contextRef="#ctx0" brushRef="#br0">133 95 648 0,'-5'-18'365'0,"0"10"-37"0,0-7-91 15,5 10-186-15,4-3-13 16,2 3-18-16,7 0-7 15,0 5-9-15,8 0-2 16,5 7-1-16,10-2-1 16,0-2 1-16,7-3 0 15,-4 2 0-15,2-9 1 16,-6 4-1-16,4-5 0 16,-8 5 1-16,5-4-1 15,-7 7 0-15,0-3 0 16,-8 8 0-16,0-4-1 15,-3 6-1-15,-1 1 1 16,-4 2 1-16,-4 3 5 0,-4-5 4 16,-2 5 10-16,-3-4 8 15,-1-4 22-15,-4-8 2 16,-6 1 5-16,-4-4-6 16,-8-4-6-16,-3 2-23 15,-9-3-5-15,-1-2-8 16,-6-3 0-16,4 6-3 15,-4 0 1-15,5 4-2 16,-7 7-1-16,4 2-1 0,-4-1-1 16,3 1 0-16,2 2 1 15,9-5-1-15,4 3 0 16,8-3-1-16,1 4-2 16,6-9 1-16,5 3-2 15,2 1 0-15,6-1-3 16,3-1 1-16,6 6-2 15,2-5 1-15,7 4 0 16,4 1 2-16,7 2 0 16,0-3 1-16,9 7-1 15,-6-9 0-15,5-1 0 16,-8-2 1-16,1 3 0 16,-9-5 2-16,-3 8 1 15,-9 0 1-15,-3-3-1 16,-1 2 0-16,-4 4 1 0,0-6 0 15,-13-3 1-15,7 6 1 16,-10-1 0-16,-5-5 0 16,-9 4-1-16,-1 4-1 15,-9-3 1-15,-9 1 0 16,-1 2-1-16,8 0 0 16,-3-2-1-16,5 3-1 15,3 4 0-15,10-8 0 16,1-1 1-16,10 4-2 0,3-3 1 15,5-7-1-15,2 8-3 16,6-1 0-16,9 3-1 16,2 3-1-16,14 3 0 15,4-4 2-15,10-1-1 16,1-6 1-16,5-1-2 16,-4-9 2-16,1 2 0 15,-10-4 3-15,-5 1 0 16,-7 3 3-16,-7 10-2 15,-6-7 1-15,-2 8-3 16,-5 2 1-16,-3 0 2 16,-6-4 2-16,-2 7 1 15,-4-6 2-15,-5-5 2 16,-3 3-2-16,-1-2 0 0,-5-6 0 16,-3 2-2-1,0 6-5-15,-9-2-73 0,-1 10-349 16,-4 21 88-16</inkml:trace>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4:36.41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CAA493D-A9A7-4796-BE18-2BA37DF10F0F}" emma:medium="tactile" emma:mode="ink">
          <msink:context xmlns:msink="http://schemas.microsoft.com/ink/2010/main" type="inkDrawing" rotatedBoundingBox="16447,12326 21410,12182 21442,13283 16479,13428" hotPoints="21807,12785 18872,13300 15921,12881 18856,12366" semanticType="enclosure" shapeName="Ellipse"/>
        </emma:interpretation>
      </emma:emma>
    </inkml:annotationXML>
    <inkml:trace contextRef="#ctx0" brushRef="#br0">4590 202 855 0,'-21'-6'230'15,"-8"-2"58"-15,3 1-242 16,3-1-28-16,5-5-6 15,-6-2 3-15,4 4-2 16,1-3 7-16,-1-3 1 16,-1 3-6-16,2 1-5 0,-4-2 3 15,0 4-4-15,-4 1 12 16,-1 7 3-16,-3 1 15 16,2 5 47 15,2 1-26-31,-32 2-46 0,-9 4-3 15,-2-2-10-15,-11 3 0 16,25-1 0-16,-16 3 1 16,7-2-1-16,-9 2 3 15,6-3 0-15,-10 0-2 16,11-2-1-16,-14 0 2 16,8-3 1-16,-11 0 7 15,8 1 2-15,-14-2 2 16,14-4-1-16,0-2-1 15,8-3-7-15,-15-5-2 0,8 1-3 16,-9-6 1 0,1 2-1-16,-9-3 0 0,12-4-2 15,-4 2 2-15,18-1-1 16,-16 0 1-16,16 2 1 16,-12 6 0-16,10 3 0 15,-13 11 3-15,11-1 0 16,-9 7 5-16,12 3 2 15,-6 2 5-15,13-2 0 16,-6-2 0-16,9-4-3 16,-13-4-3-16,7-2-4 0,-12 1-2 15,7 2-3-15,-6-1-1 16,10 1 0-16,-4 2 0 16,16-2 0-16,-5 4 2 15,12-2-1-15,-5 8 1 16,4-2-1-16,-10 9-1 15,7 1-2-15,-3 5 1 16,7 1-1-16,-2 4 0 16,9-3 1-16,-2-1 2 15,4-1-2-15,-3 0 1 16,7-5-1-16,-2-1 0 16,6-4-1-16,5-3 0 15,7 1 0-15,3 4-2 0,8 0-2 16,5 11-2-16,7 2-1 15,7 3-1-15,6-1 1 16,7 1 1-16,4-7 2 16,5 1 0-16,-2-2 2 15,10 0 1-15,-4-4 0 16,12 4 1-16,-2-1-1 16,12-1 1-16,-3 0-1 15,12 6 1-15,-5-4 1 0,20 8 0 16,-3 0-1-1,21 1 0-15,-5-5-1 0,22-6 1 16,-10-5-1-16,22-6 2 16,-15-9 0-16,23-9 0 15,-13-2 1-15,20-11 0 16,-17-4-1-16,23 1 2 16,-19-1 0-16,18 3-1 15,-19 4-1-15,19-1 1 16,-20 2 0-16,19 1-2 15,-17 3 0-15,19-1 1 16,-24 4 0-16,20-3 1 16,-23 5-1-16,17-6 1 15,-22 1-1-15,14-3 2 16,-24-1-3-16,11-2 2 0,-22 1 0 16,3-3-1-16,-22 4-1 15,0-4 1-15,-21-2 0 16,-7-4 0-16,-12 0 1 15,-5-2 2-15,-14 3 2 16,-8-1 6-16,-9 2 2 16,-8-7 4-16,-7-2-1 15,-9-11 1-15,-5 2-8 16,-9-6 0-16,1 4-2 0,-10 2 8 16,9 7 9-16,-1-1 12 15,9 8 0-15,-10 0-2 16,6 4-9-16,-6-1-17 15,-3 5-18-15,-10 0-22 16,-2 8-12-16,-19 7-28 16,-13 8-24-16,-39 23-349 15,-23 7 99-15</inkml:trace>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4:59.16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6E689AC-B06B-4668-9B9A-1BED26FE3314}" emma:medium="tactile" emma:mode="ink">
          <msink:context xmlns:msink="http://schemas.microsoft.com/ink/2010/main" type="writingRegion" rotatedBoundingBox="25732,5450 22779,7085 21177,4189 24130,2555"/>
        </emma:interpretation>
      </emma:emma>
    </inkml:annotationXML>
    <inkml:traceGroup>
      <inkml:annotationXML>
        <emma:emma xmlns:emma="http://www.w3.org/2003/04/emma" version="1.0">
          <emma:interpretation id="{2D7D3AC6-9AF8-47AF-A2F2-C7B63784D515}" emma:medium="tactile" emma:mode="ink">
            <msink:context xmlns:msink="http://schemas.microsoft.com/ink/2010/main" type="paragraph" rotatedBoundingBox="25174,5892 22104,6414 21808,4675 24879,4153" alignmentLevel="1"/>
          </emma:interpretation>
        </emma:emma>
      </inkml:annotationXML>
      <inkml:traceGroup>
        <inkml:annotationXML>
          <emma:emma xmlns:emma="http://www.w3.org/2003/04/emma" version="1.0">
            <emma:interpretation id="{C5A89C66-553B-42E3-B0A6-1762FAB03EB2}" emma:medium="tactile" emma:mode="ink">
              <msink:context xmlns:msink="http://schemas.microsoft.com/ink/2010/main" type="line" rotatedBoundingBox="25174,5892 22104,6414 21808,4675 24879,4153"/>
            </emma:interpretation>
          </emma:emma>
        </inkml:annotationXML>
        <inkml:traceGroup>
          <inkml:annotationXML>
            <emma:emma xmlns:emma="http://www.w3.org/2003/04/emma" version="1.0">
              <emma:interpretation id="{B125E2CC-7635-4264-B890-CC5057016A53}" emma:medium="tactile" emma:mode="ink">
                <msink:context xmlns:msink="http://schemas.microsoft.com/ink/2010/main" type="inkWord" rotatedBoundingBox="25174,5892 23939,6102 23643,4363 24879,4153"/>
              </emma:interpretation>
              <emma:one-of disjunction-type="recognition" id="oneOf0">
                <emma:interpretation id="interp0" emma:lang="" emma:confidence="0">
                  <emma:literal>je</emma:literal>
                </emma:interpretation>
                <emma:interpretation id="interp1" emma:lang="" emma:confidence="0">
                  <emma:literal>8</emma:literal>
                </emma:interpretation>
                <emma:interpretation id="interp2" emma:lang="" emma:confidence="0">
                  <emma:literal>y</emma:literal>
                </emma:interpretation>
                <emma:interpretation id="interp3" emma:lang="" emma:confidence="0">
                  <emma:literal>ij</emma:literal>
                </emma:interpretation>
                <emma:interpretation id="interp4" emma:lang="" emma:confidence="0">
                  <emma:literal>ej</emma:literal>
                </emma:interpretation>
              </emma:one-of>
            </emma:emma>
          </inkml:annotationXML>
          <inkml:trace contextRef="#ctx0" brushRef="#br0">6056 2094 1295 0,'-18'26'448'0,"-1"-10"39"0,6-9-346 16,6-1-88-16,4-2-63 16,8-4 84-16,5-7-562 15</inkml:trace>
          <inkml:trace contextRef="#ctx0" brushRef="#br0" timeOffset="-162.7223">5865 914 1357 0,'-21'-125'320'16,"24"6"119"-16,6 12-395 15,21 10-10-15,5 51-19 16,4 12 9-16,-10 21-13 15,2 30-3-15,-10 12-18 0,-6 52 6 16,-12 0-4-16,-16 18 10 16,-13-11-1-16,-13 10 14 15,-3-44-7-15,-5 11 8 16,8-2-10 0,7 4 10-16,12-15-14 0,6 9 10 15,7-12-14-15,7-10 10 16,5-10-14-16,11-1 7 15,12-12-6-15,14 6-62 16,10-5-48-16,8-1-344 16,-8 0 35-16</inkml:trace>
          <inkml:trace contextRef="#ctx0" brushRef="#br0" timeOffset="-575.1561">5007 1476 451 0,'-10'2'484'0,"-1"-5"-127"16,9 3-269-16,4-4 275 15,6 1-328-15,6-8 22 16,9-2-12-16,9-7 21 15,2 4-3-15,15-2 5 16,1 10-33-16,9 8-4 16,-4 5-27-16,8 6 3 15,-11 6-8-15,0 4 4 0,-11 0-7 16,-7 6 6 0,-12-1-7-16,-9 10 10 0,-8 1-5 15,-10 7 5-15,-6-2-4 16,-13 12 9-16,-6-2-10 15,-17 13 10-15,-3 1-5 16,-10 10 16-16,3-4-8 0,-4 4 10 16,14-18-10-16,3-2 8 15,13-22-19-15,10-8 8 16,10-15-8-16,11-11-93 16,8-5 138-16,27-16-502 15,6-7 112-15</inkml:trace>
        </inkml:traceGroup>
        <inkml:traceGroup>
          <inkml:annotationXML>
            <emma:emma xmlns:emma="http://www.w3.org/2003/04/emma" version="1.0">
              <emma:interpretation id="{C15565C7-FAD4-4617-9A6D-A2FC94E1F85E}" emma:medium="tactile" emma:mode="ink">
                <msink:context xmlns:msink="http://schemas.microsoft.com/ink/2010/main" type="inkWord" rotatedBoundingBox="24153,5502 22011,5866 21895,5189 24038,4824"/>
              </emma:interpretation>
              <emma:one-of disjunction-type="recognition" id="oneOf1">
                <emma:interpretation id="interp5" emma:lang="" emma:confidence="1">
                  <emma:literal/>
                </emma:interpretation>
              </emma:one-of>
            </emma:emma>
          </inkml:annotationXML>
          <inkml:trace contextRef="#ctx0" brushRef="#br0" timeOffset="-1044.5866">3192 1377 1424 0,'-65'30'362'0,"23"-3"-324"16,16-6-45-16,37-9 29 15,47-17-2-15,33 3 14 16,8 2-3-16,29 11 7 16,5 6-34-16,26 5 5 15,-8 6-9-15,21 6 7 16,-18-8-10-16,10 5 10 15,-21-7-10-15,4-6 9 16,-28-8-9-16,-4 6 10 16,-26-13-10-16,-3 4 11 15,-26-1-10-15,-5-3 10 0,-14-3-10 16,-7-1 11-16,-15 1-8 16,-4 0 11-1,-12 0-5-15,-1-2 13 0,-4 2-5 16,-3 3 8-16,-3-4-22 15,2-4-68-15,-4 5 465 16,3 3-818-16,4-13 357 16</inkml:trace>
        </inkml:traceGroup>
      </inkml:traceGroup>
    </inkml:traceGroup>
    <inkml:traceGroup>
      <inkml:annotationXML>
        <emma:emma xmlns:emma="http://www.w3.org/2003/04/emma" version="1.0">
          <emma:interpretation id="{0EF1F514-B533-4F4A-B6BA-04BD1089CFDD}" emma:medium="tactile" emma:mode="ink">
            <msink:context xmlns:msink="http://schemas.microsoft.com/ink/2010/main" type="paragraph" rotatedBoundingBox="24927,3995 21973,5629 21177,4189 24130,2555" alignmentLevel="1"/>
          </emma:interpretation>
        </emma:emma>
      </inkml:annotationXML>
      <inkml:traceGroup>
        <inkml:annotationXML>
          <emma:emma xmlns:emma="http://www.w3.org/2003/04/emma" version="1.0">
            <emma:interpretation id="{DFD3BC07-A56A-4E10-BC16-DDCFAFBB3652}" emma:medium="tactile" emma:mode="ink">
              <msink:context xmlns:msink="http://schemas.microsoft.com/ink/2010/main" type="line" rotatedBoundingBox="24927,3995 21973,5629 21177,4189 24130,2555"/>
            </emma:interpretation>
          </emma:emma>
        </inkml:annotationXML>
        <inkml:traceGroup>
          <inkml:annotationXML>
            <emma:emma xmlns:emma="http://www.w3.org/2003/04/emma" version="1.0">
              <emma:interpretation id="{96BDE60A-9CCE-42E0-9624-1FADB78276E2}" emma:medium="tactile" emma:mode="ink">
                <msink:context xmlns:msink="http://schemas.microsoft.com/ink/2010/main" type="inkWord" rotatedBoundingBox="21177,4189 24130,2555 24927,3995 21973,5629"/>
              </emma:interpretation>
              <emma:one-of disjunction-type="recognition" id="oneOf2">
                <emma:interpretation id="interp6" emma:lang="" emma:confidence="1">
                  <emma:literal/>
                </emma:interpretation>
              </emma:one-of>
            </emma:emma>
          </inkml:annotationXML>
          <inkml:trace contextRef="#ctx0" brushRef="#br0" timeOffset="-6184.4264">3046 568 978 0,'-20'-15'287'15,"-9"-1"81"-15,3 5-280 0,-13 4-4 16,-1 9-29-16,-6 6 1 16,2 3-24-16,-1 14-3 15,12 22-16-15,3 2-2 16,5 2-10-16,7 16 3 15,9-1-4-15,4-19 5 16,10-1-5-16,9 4 3 16,7-11-5-16,7 5 3 15,1 0-2-15,9-2 3 16,-4-10-5-16,8-4 5 16,-7-14-5-16,4 1 5 15,-6-7-4-15,1-5 5 16,-13 1-4-16,3-6 4 15,-6-3-5-15,5-5 8 16,-7-4-6-16,4-27 9 16,-6-1-5-16,-4-20 8 15,-7 6-7-15,-3-16 8 0,-6 20-7 16,-14-3-2-16,1 20 0 16,-7-30 9-16,-3 14-8 15,-10-4 6-15,5 16-2 16,-17 2-56-16,-6 66-46 15,-12 26-330-15,4 30 44 16</inkml:trace>
          <inkml:trace contextRef="#ctx0" brushRef="#br0" timeOffset="-2758.9119">2939 1165 1055 0,'0'-2'255'0,"3"4"85"15,10-2-304-15,5 0 1 0,6-3-6 16,23-14 5-16,5-8 1 16,24-10-3-16,7 0-20 15,22-9-5-15,-6 10-6 16,10-10 0-16,-18 0 1 0,16-3 2 15,-18-16-1-15,10-10 1 16,-7 8-3-16,14-3-1 16,-25 2 0-16,6 22-1 15,-18 13 0-15,-3-1 0 16,-19 14 2-16,3 0 2 16,-16 3 2-16,1-4 1 15,-11 9 0-15,-1-3 1 16,-10 5-4-16,-5-3 17 15,-5-1 2-15,-5 9 0 16,-4 0-3-16,-4 6-24 16,0 7-40-16,1 3-45 15,-4 6-188-15,6 18-140 16,1-7-32-16</inkml:trace>
          <inkml:trace contextRef="#ctx0" brushRef="#br0" timeOffset="-1787.3583">4853-861 1039 0,'48'-71'233'0,"7"7"96"16,18-4-293-16,-3 3-23 16,5 23 9-1,-17 31 1-15,0 16-10 0,-20 18-7 16,-7 37 0-16,-22 3-6 15,-17 16 2-15,-15-4 8 0,-19 6 17 16,-8-15 7-16,0 20 3 16,6-3-3-1,8 0-2-15,20-9-15 0,13-15-8 16,8-19-7-16,11-7 1 16,3-12-2-16,14-6-2 15,2 1 1-15,16 0 9 16,2-1-40-16,9 12-355 15,-9 4 117-15</inkml:trace>
          <inkml:trace contextRef="#ctx0" brushRef="#br0" timeOffset="-1641.7489">5487 260 1365 0,'-7'89'348'0,"2"-1"101"15,-1-32-389-15,-2-23-42 0,6-25-16 16,5-2-69-16,2 1-382 16</inkml:trace>
          <inkml:trace contextRef="#ctx0" brushRef="#br0" timeOffset="-2423.9164">4434 232 837 0,'-26'0'410'0,"7"0"-27"0,7 0-157 15,4 0-178-15,11 0-32 16,2 2 11-16,7-4-2 16,10-4-3-16,19-6 0 15,17-7 3-15,12-4-12 0,16-6-6 16,-2 2-1-16,4-6-1 15,-17 15 0-15,-4 4 0 16,-19 10-3 0,-7 1-4-16,-22 13-2 0,-2 6-1 15,-16 5 0-15,-7 15 2 16,-2 8 5-16,-9 22 3 16,-10 6 1-16,-7 23 0 15,-5 12 0-15,-8 0 2 16,8-21 4-16,0-5-192 15,13-30-239-15</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4:32.05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E8385D9-886E-420A-B282-5537F3B50659}" emma:medium="tactile" emma:mode="ink">
          <msink:context xmlns:msink="http://schemas.microsoft.com/ink/2010/main" type="writingRegion" rotatedBoundingBox="18842,3788 21504,3788 21504,5952 18842,5952"/>
        </emma:interpretation>
      </emma:emma>
    </inkml:annotationXML>
    <inkml:traceGroup>
      <inkml:annotationXML>
        <emma:emma xmlns:emma="http://www.w3.org/2003/04/emma" version="1.0">
          <emma:interpretation id="{E3241197-8C2F-4C3D-9E50-45B81B45774F}" emma:medium="tactile" emma:mode="ink">
            <msink:context xmlns:msink="http://schemas.microsoft.com/ink/2010/main" type="paragraph" rotatedBoundingBox="18842,3788 21504,3788 21504,5952 18842,5952" alignmentLevel="1"/>
          </emma:interpretation>
        </emma:emma>
      </inkml:annotationXML>
      <inkml:traceGroup>
        <inkml:annotationXML>
          <emma:emma xmlns:emma="http://www.w3.org/2003/04/emma" version="1.0">
            <emma:interpretation id="{256A84C3-5623-4900-A92F-E016B6E863C8}" emma:medium="tactile" emma:mode="ink">
              <msink:context xmlns:msink="http://schemas.microsoft.com/ink/2010/main" type="line" rotatedBoundingBox="18842,3788 21504,3788 21504,5952 18842,5952"/>
            </emma:interpretation>
          </emma:emma>
        </inkml:annotationXML>
        <inkml:traceGroup>
          <inkml:annotationXML>
            <emma:emma xmlns:emma="http://www.w3.org/2003/04/emma" version="1.0">
              <emma:interpretation id="{4F59202D-2593-462B-B6B8-0F459EC4B4F7}" emma:medium="tactile" emma:mode="ink">
                <msink:context xmlns:msink="http://schemas.microsoft.com/ink/2010/main" type="inkWord" rotatedBoundingBox="18842,3788 21504,3788 21504,5952 18842,5952"/>
              </emma:interpretation>
            </emma:emma>
          </inkml:annotationXML>
          <inkml:trace contextRef="#ctx0" brushRef="#br0">48 47 569 0,'-8'-13'334'16,"2"5"-18"-16,-2 2-101 16,1-2-89-16,1 0-27 15,-1 4-36-15,2 4-8 16,4 0-17-16,-3 2-11 15,4 0-11-15,4 2-7 16,0 5-5-16,6 7-3 16,2 0 4-16,4 3-1 15,-2 1 0-15,6-2-3 16,1 0 3-16,3-1-4 16,1 3 3-16,5 6-2 15,1-3 3-15,2-2-5 16,-3-2 5-16,-4-6-10 15,-3-3 4-15,1-2-8 0,-2 0 7 16,2 2-7-16,3 6 14 16,7 5-3-16,-3 13 16 15,0 0-5-15,-5-1 7 16,3 6-7-16,-8-12 4 16,7-1-13-16,-1 0 3 15,4 5-6-15,-1 9 4 16,5 4-5-16,-2-5 4 15,6 3-5-15,-4-6 5 16,4-13-4-16,-11-2 5 0,3 2-6 16,-10-6 7-16,0 0-5 15,-5-1 5-15,12 0-5 16,-11-5 5-16,11-1-6 16,-2 1 5-16,5-1-6 15,-9 3 5-15,11 2-5 16,-7 3 4-16,5 1-5 15,-7-1 6-15,8 3-5 16,-6 3 6-16,4 2-6 16,-6 0 5-16,3 2-5 15,-7-4 6-15,4-1-5 16,-1-4 5-16,-2-1-6 16,2-3 5-16,4 1-4 0,-6-1 5 15,4-1-5 1,-4 4 6-16,0-5-5 0,-7 5 5 15,1-7-7-15,-2 2 6 16,5-5-7-16,-7 7 6 16,7-7-5-16,2 2 5 15,-6 1-5-15,2 0 4 16,5 2-4-16,-4-1 5 16,-3-1-5-16,3 0 5 15,-3 2-5-15,-4-3 4 0,3 1-4 16,-2 1 3-16,-1-4-2 15,-4-6 5-15,4 4-5 16,-5-1 5-16,3 1-4 16,-1 1 2-16,1 6-4 15,-5-8 3-15,2 4-45 16,-4-5-18-16,-2 4-175 16,-6-7-166-16,-1-7-23 15</inkml:trace>
          <inkml:trace contextRef="#ctx0" brushRef="#br0" timeOffset="532.5958">1505 1452 1118 0,'-8'7'241'16,"0"2"101"-16,8 3-327 16,4 1-9-16,9 1-2 15,5-1 0-15,5 2 3 0,3-1-4 16,-2-1 0-16,4 4-3 16,3 4 3-16,3-4-5 15,1 5 5-15,6 0 2 16,-5-2 11-16,1-4 2 15,-8-1 11-15,-1-7 3 16,-2 3 2-16,-4-6-4 16,-7 0 2-16,1-4-3 15,-3-1-3-15,-3-8-7 16,-2-3-1-16,0-4 3 16,-3-7 5-16,-5-4 4 15,0 0 8-15,-7-5-2 16,1-5-7-16,-4-1-9 15,0 3-4-15,-1-7-7 16,1 10-1-16,1-1-4 16,1 1 1-16,-1 0-4 15,3 5 2-15,1 0-4 0,0 5 3 16,0 4-3-16,2 8 3 16,0-2-3-16,0 5-10 15,-1 2-49-15,0 3-31 16,0-4-367-16,4 15 66 15</inkml:trace>
          <inkml:trace contextRef="#ctx0" brushRef="#br0" timeOffset="17211.4642">2504 1583 533 0,'-3'-9'309'0,"-4"-1"-1"0,-1 3-127 15,-2-1-16-15,-1 2-61 16,-4 3-5-16,2-2-32 16,-3-2-11-16,2 6-24 15,-6 2-11-15,6 2-17 16,-6 15-4-16,-3 10-2 15,-9 9 1-15,4 10 2 16,-9 17 1-16,8-6 2 16,3 10 1-16,13-5-1 15,6-1 1-15,11-13-2 0,10-1-2 16,4-14-1-16,16-5 0 16,-3-11 2-16,11-8 0 15,-3-10 1-15,6-10 2 16,-6-8 1-16,12-9 2 15,-8-6-1-15,0-7 2 16,-6 1-1-16,-8-6 7 16,-11 1 2-16,-7-5 12 15,-9 7 7-15,-7 0 10 16,-6 8-1-16,-7-5 5 16,-3 8-14-16,-7-8-6 15,-1 0-13-15,-7-3-7 16,4 8-7-16,-4 1-4 15,5 12-4-15,-3 7-46 16,-3 17-53-16,-21 38-354 0,-4 41 56 16</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5:27.0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30ABFE-B148-49FB-A8CD-F682CE615178}" emma:medium="tactile" emma:mode="ink">
          <msink:context xmlns:msink="http://schemas.microsoft.com/ink/2010/main" type="inkDrawing" rotatedBoundingBox="2302,6107 8642,6171 8613,8989 2273,8925" hotPoints="8742,7409 5367,8929 1831,7833 5207,6313" semanticType="enclosure" shapeName="Ellipse">
            <msink:destinationLink direction="to" ref="{7D91A7D0-A124-498C-9EFF-5946A6121442}"/>
          </msink:context>
        </emma:interpretation>
      </emma:emma>
    </inkml:annotationXML>
    <inkml:trace contextRef="#ctx0" brushRef="#br0">2053 354 596 0,'-32'-5'360'0,"-15"5"-44"16,-4 2-130-16,-12 1-92 16,0 0-70-16,-12 2-18 15,9-2-11-15,-14 1-11 16,11 1-8-16,-14-1 1 15,5 1 7-15,-19 3 9 16,11 2 13-16,-20 6 18 16,12 1 5-16,-6 8 9 15,14 5-4-15,-12 9 2 16,42-10 19 0,0 0-38-16,-59 41-1 15,12-2-7-15,2 10-1 16,20-7-3-16,32-4-3 0,17-4-4 15,1 10 0-15,11-2-1 16,3 15-4-16,13-29-5 16,1 1 6-1,5 72-1-15,4-10 4 16,15 15 0-16,5-14 1 0,8-28 3 16,4-15 0-1,14 11 3-15,-2-16-1 0,18 8 3 16,3-11-1-16,19 4 0 15,-3-12-4-15,19 6 1 16,-4-13-3-16,23-4 2 16,-7-14-2-16,26 2 2 15,-9-12 0-15,26-4 1 16,-14-8 1-16,22-4-2 16,-15-9 0-16,28-7 0 15,-19 1-1-15,24 0 0 16,-18-6 0-16,25-5 1 15,-19-1-1-15,28-10 0 16,-26 0 1-16,34-5 1 16,-25 4-2-16,24-6 2 15,-29 7-1-15,29 0 0 16,-32 7-1-16,21-5 1 0,-27-1 0 16,17-7-3-16,-29 1-3 15,14-16-7-15,-33-5-8 16,6-14-20-16,-27-3-2 15,0-15-5-15,-29 1 5 16,-3-12 9-16,-22 10 19 16,-6-5 8-16,-22 13 11 15,-9-2 19-15,-16 12 4 0,-16-2 5 16,-14 9-1 0,-10-18-3-16,-12 0-16 0,-11-16-7 15,-7 0-5-15,-19-17-2 16,-1 14 0-16,-25-8 5 15,-7 14 9-15,-17-10 9 16,1 14 4-16,-37-6 21 16,9 20 3-16,-25-3 9 15,-2 19-2-15,-37 4-2 16,22 17-17-16,-39-1 0 16,11 21-16-16,-34-1-4 15,32 12-9-15,-48 10-2 16,30 7-15-16,-33 17-49 15,31 15 4-15,-43 27-373 16,35 2 78-16</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5:30.2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91A7D0-A124-498C-9EFF-5946A6121442}" emma:medium="tactile" emma:mode="ink">
          <msink:context xmlns:msink="http://schemas.microsoft.com/ink/2010/main" type="inkDrawing" rotatedBoundingBox="6146,12376 12215,11861 12398,14016 6328,14531" semanticType="callout" shapeName="Other">
            <msink:sourceLink direction="to" ref="{9AE210A7-BC6A-499E-B6ED-0921BA6A58B9}"/>
            <msink:sourceLink direction="to" ref="{5530ABFE-B148-49FB-A8CD-F682CE615178}"/>
          </msink:context>
        </emma:interpretation>
      </emma:emma>
    </inkml:annotationXML>
    <inkml:trace contextRef="#ctx0" brushRef="#br0">5761 119 886 0,'-7'-3'284'0,"-2"0"46"15,2 1-241-15,2 4-47 16,2 0-27-16,-2-1-8 15,4 2-11-15,-3 6-11 0,-4 0-9 16,-5 4-8-16,-3 2-2 16,-3 1 4-16,-6-6 11 15,-2 1 8-15,-1-4 12 16,-4-1 13-16,-4-3 7 16,-6 4 17-16,4-2 6 15,-9 1 9-15,7 4-5 16,-7 1 0-16,6-3-16 0,-3 4-5 15,6-1-13 1,-3-1-8-16,0-2-14 0,3-2-11 16,-1-7-5-16,-5 1 0 15,3-7 2-15,-6-1 7 16,0 2 11-16,-10 1 6 16,4-2 2-16,-6 3 4 15,6 4-2-15,-9-4 0 16,10 1-3-16,-4 3 1 15,7 3-4-15,-6-3 1 16,9 0-1-16,-7-1-3 16,3 1-5-16,-12-4-4 15,7 0-1-15,-13 2 1 16,8-1 3-16,-10-2 6 16,8 2 5-16,-11 3 6 0,5-4 3 15,-3 3 8 1,8 1 3-16,-10 1 5 0,8-1-4 15,-3 5-3-15,1-2-10 16,-4-1-11-16,7-4-13 16,-4-2-7-16,8 0-3 15,-5-4 0-15,4-2 8 16,-11 2 10-16,6 2 9 16,-12-4 10-16,5 4 5 0,-5 1 5 15,12-2-4-15,-7-1-3 16,14 2-11-16,-4-4-9 15,8-3-10-15,-10-2-7 16,8-1-2-16,-9-7 1 16,3 2 7-16,-10 0 5 15,9 0 8-15,-9 8 6 16,15 5 21 15,1 2 15-31,-58-1-21 0,2 12 0 16,-4 5-6-16,2-1-1 15,46 9-2-15,-4-3-3 16,13-5-3-16,-6-1 0 16,9 3-3-16,-8 1 0 15,9 0 1-15,-13 6-1 0,6 1 0 16,-2 9 0-16,10 0 0 16,-7 7-1-16,14-2-2 15,-4 5 1-15,11-7-1 16,-4 7 0-16,11-3 0 15,-8 8 1-15,11-7-1 16,-5 5 0-16,9-8-2 16,-3-6-4-16,21-7-1 15,1 1-5-15,12-7 1 0,9 1 1 16,15 0 3-16,3 1 0 16,6-1 5-16,9 0-2 15,2 0-1-15,7 5-3 16,1-1 1-16,5-2 3 15,-2 0 1-15,9 1 1 16,-3-3 3-16,8-1 0 16,-9-4-2-16,16-4 1 15,-6-4 1-15,11-5 2 16,-9-3-1-16,15-1 3 16,-10-2-1-16,10 1-1 15,-10-1-1-15,11 2 1 16,-11 1 0-16,14 2 3 15,-13-1 0-15,17 4 1 16,-5 2-1-16,17 3 0 16,-14 0-4-16,18-2 1 0,-14-1-2 15,17-6 3 1,-14-2-3-16,13-2 1 0,-17-2-1 16,15-3 2-16,-17 0-2 15,7 3 3-15,-11 4-1 16,12 3 0-16,-16 6-1 15,13 2 0-15,-14 0-1 0,13 0 2 16,-11-1-1 0,17-2 1-16,-7-4-1 0,13-1 1 15,-14-5-2-15,12-3-3 16,-18-4-1-16,10 5 1 16,-16-1 1-16,10 11-1 15,-13 8 2-15,7 8 1 16,-14 4 0-16,15 6 0 15,-19-5 0-15,17-2 0 16,-10-9-1-16,15-5 0 16,-17-8-2-16,2-7 2 15,-12-3 0-15,2-2 1 16,-16 1 1-16,5-4 2 16,-6 0-2-16,-1-6 2 15,-12 1-1-15,-2-6-1 16,-12 3 1-16,1-2 3 15,-9 7 0-15,1-2 4 16,-9-1 2-16,2 1 1 0,-7 7-1 16,-4-10-2-16,-4 4-4 15,-6-1-3-15,-6-1-4 16,-14-9-1-16,-4 7-1 16,-19-8 1-16,-5 5 3 15,-17-5 6-15,5 5 0 16,-23-4 9-16,3 6 2 0,-21-3 6 15,7 11-4-15,-27 3-1 16,17 9-12-16,-28 17-29 16,9 16 61-16,-27 23-414 15,1 6 137-15</inkml:trace>
    <inkml:trace contextRef="#ctx0" brushRef="#br0" timeOffset="7901.7845">361 940 997 0,'-11'-6'262'0,"-2"1"73"16,3 5-288-16,5 0-15 16,2 3-21-16,2 8-9 0,1 6-2 15,4 13-4-15,3 11 0 16,3 21 0-16,-2 1 7 15,-2 8 0-15,-1-4 3 16,-3 6-2-16,-6-15 2 16,1 4-5-16,-2-7 2 15,0 5-2-15,2-8 4 16,3 5-4-16,5-6 4 16,3 0-4-16,7-7 3 0,9-6-5 15,2-10 4-15,7-7-5 16,4-6 4-16,13-10-3 15,2-2 4-15,24-10-4 16,-6-4 5 15,0 1-2-31,72-17 0 0,14-6-4 16,0 2 4-16,-5 4-3 16,-60 17 3-16,7 9-2 15,-15 7 2-15,8 12-3 16,-11 1 4-16,12 9-5 15,-14-2 4-15,9 0-3 16,-9-5 4-16,10 2-5 16,-17-7 4-16,10-3-4 15,-11-2 4-15,13-1-5 0,-13-7 6 16,12-5-6-16,-9-1 6 16,13-8-6-16,-13 0 5 15,13-2-5-15,-13 0 6 16,13 1-6-16,-13 6 6 15,11-4-5-15,-12 5 5 16,9 4-5-16,-10-1 5 16,12-1-4-16,-15 4 4 0,15-1-6 15,-12 4 6-15,5-3-5 16,-17 2 3-16,4-9-3 16,-16-2 4-16,-3-7-5 15,-13-8 4-15,-5-11-4 16,-8 5 5-16,-1-15 4 15,-5 1 12-15,2-11 0 16,1 7 6-16,6-6-5 16,-3 7-2-16,3-1-11 15,-3 10-1-15,1-1-5 16,-7 6 3-16,-1 0-3 16,-3 6 2-16,-5-5-2 15,-4-3 4-15,-6-10-3 16,-7 7 3-16,-6-10 7 15,-4 6 7-15,-2-1-5 16,3 9 3-16,5-7-4 0,10 4-8 16,15-3-46-1,2 7 275-15,17 24-622 0,-5 16 259 16</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5:32.5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57AD5E-BCA1-40F1-BD44-F36BD438A061}" emma:medium="tactile" emma:mode="ink">
          <msink:context xmlns:msink="http://schemas.microsoft.com/ink/2010/main" type="inkDrawing" rotatedBoundingBox="585,12413 5347,12108 5405,13005 643,13310" hotPoints="5360,12597 2617,13155 -168,12887 2574,12329" semanticType="enclosure" shapeName="Ellipse"/>
        </emma:interpretation>
      </emma:emma>
    </inkml:annotationXML>
    <inkml:trace contextRef="#ctx0" brushRef="#br0">4329 194 692 0,'-19'-12'411'0,"-1"3"-61"15,4-1-88-15,0 2-242 16,-1-2-12-16,6 0-5 16,-5 2-7-16,1-1 0 15,1-1-3-15,-3 3-2 16,-7-1 0-16,0 2 3 15,-5 1-3-15,-1 3 1 16,-4 1 0-16,2-1 2 16,-4 2 3-16,1-6 8 15,-6 1 9-15,10 0 38 32,15 3 24-32,1 1-42 0,-48-8-9 15,2-2-9-15,-3 5-17 16,7-2-14-16,23 8-16 15,2-2-3-15,-2 0-11 16,3 4 7-16,-8-4 2 16,2-4 15-16,-7 3 4 15,5 1 11-15,-11-5 5 16,4 7 10-16,-5 2 7 16,4-5 4-16,-7 1 7 15,7 4 2-15,-11-2-5 0,9 1-4 16,-9 9-9-1,7-2-5-15,-6 4-13 0,10 1-5 16,-9 3-14-16,5-6 3 16,-9-1-6-16,8 3 9 15,-12-6 5-15,7-3 14 16,-15 6 0-16,8-1 8 16,-18 0 4-16,13 3 4 15,-14 4 1-15,17-2 2 0,-11 4-6 16,14-4-3-16,-3 0-5 15,4-4-1-15,-6-3-3 16,9-4 2-16,-10-4-3 16,5 0 2-16,-4-2-2 15,3 0 2-15,-4 1-3 16,10 1 3-16,-9 4-1 16,8 0 3-16,-8 3-3 15,5-1 3-15,-7 3-3 16,5 3 2-16,-6 1-4 15,9 0 2-15,-8 2-2 16,9 0 4-16,1 0-4 16,9-1 3-16,-2 1-1 15,11-2 2-15,-5 4-4 16,3-1 4-16,0 6-4 16,12-3 4-16,-1 6-4 15,14 1 2-15,3 7-2 0,7 0 3 16,9 8-5-16,4-2 2 15,5 4-3-15,6-2 1 16,1 3-4-16,0-10 2 16,10 6-1-16,-3-7 4 15,11-2-3-15,2-10 6 16,11 6 0-16,2-8 2 0,17 1-2 16,-3-3 4-16,15-2-3 15,5-2 1-15,13 1-2 16,-9-6 2-16,20-1-3 15,-8 1 3-15,11-2-2 16,-9-3 1-16,19 2-2 16,-11-3 3-16,17-3-1 15,-9-5 1-15,11 0-3 16,-14-5 2-16,15-5-2 16,-12 2 0-16,6-2-1 15,-9-1 5-15,11-2-3 16,-18 6 2-16,18-1-3 15,-12 3 4-15,14 1-4 16,-15 1 3-16,16-2-3 16,-18 0 3-16,20 0-3 15,-23 0 3-15,15 0-3 16,-22 0 3-16,11 0-2 0,-22 4 2 16,11 2-4-16,-12 12 4 15,1-3-3-15,-18 2 3 16,9 1-4-16,-15-5 4 15,0-11-4-15,-12 8 4 16,2-14-4-16,-17 0 4 16,-4-3-2-16,-10 7 4 0,0-10 0 15,-11 4 3-15,-3-10 4 16,-7-2 3-16,-11-10-2 16,-5-1 4-16,-13-6 9 15,-4 5 5-15,-14-2 18 16,-2 11 7-16,-15 2 2 15,6 9-10-15,-12 0-14 16,5 5-31-16,-19 4-60 16,0 10-33-16,-26 16-341 15,-16 9 56-15</inkml:trace>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0T07:15:45.1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086FAA-EA51-4618-93E9-B12BDBEE1B53}" emma:medium="tactile" emma:mode="ink">
          <msink:context xmlns:msink="http://schemas.microsoft.com/ink/2010/main" type="inkDrawing" rotatedBoundingBox="13532,6570 20109,6323 20158,7634 13581,7881" hotPoints="20166,7125 16407,7744 12647,7122 16407,6503" semanticType="enclosure" shapeName="Ellipse"/>
        </emma:interpretation>
      </emma:emma>
    </inkml:annotationXML>
    <inkml:trace contextRef="#ctx0" brushRef="#br0">6036 171 1098 0,'-21'-8'275'0,"-9"-3"85"16,4 0-319 0,-4 1-20-16,6 2-17 0,-2 1-3 15,3 1-5-15,-3 1-8 16,5 0-6-16,-3 0-4 15,-2 0 0-15,-5 4 3 16,0 1 6-16,-14 3 7 16,0 0 5-16,-14 0 7 15,4-1 6-15,-8-4 11 16,9 2 0-16,-9-3 5 0,13 0-4 16,-12-2-4-16,10 3-7 15,-6-1-3-15,9 2-4 16,-14 1-4-16,6 1-2 15,-9 1-7-15,-1 1-3 16,-14 0-1-16,6-1 2 16,-6-4 2-16,7-1 5 15,-14 0 4-15,12 0 4 0,-15 1 5 16,5 0 1-16,-14-1 2 16,10-2-1-16,-4-1-2 15,12-4-8-15,-19 2-1 16,9 0-3-16,-19 3 0 15,1 0 0-15,-12-1 0 16,14 1-1-16,-14-2 0 16,12 1-1-16,-15-2 0 15,8 4-1-15,-11 4 1 16,14-1 2-16,-14 4 1 16,15 0 1-16,-15 0 0 15,14 4 0-15,-6-4-1 16,15 0-1-16,-19 1 0 15,17-1 1-15,-19 2 0 16,9 4 0-16,-13 8-1 16,21-1 1-16,-15 8 2 15,15 1 1-15,-6 9 7 16,16-4 4-16,2 5 4 16,41-8 15-1,1 1-15-15,-44 33-17 16,17 1-4-16,9 0-1 15,14 11-10-15,46-30-6 16,7 3-5-16,9-7-1 16,5 3 2-16,7-8 9 0,4 5 6 15,2-5 6-15,8 2 4 16,-1-4 0-16,13 5 1 16,-6-4-1-16,11-2 2 15,-1-4-2-15,20 4 0 16,-5-7 1-16,23-1 0 15,-1-4-2-15,19 3 1 16,-9-8-1-16,14-1 1 16,-9 0-1-16,15 3 2 15,-10-3-2-15,23 5 0 16,-8-2 1-16,19 4-1 16,-8-4 0-16,22 2 2 15,-13-5-2-15,24-5 1 16,-10-6 1-16,27-7 0 15,-11-5-1-15,26-9 1 16,-9-1 0-16,31-6-2 0,-23 3-1 16,27-4 2-16,-20 9-1 15,20-1 0-15,-29 6 0 16,22 3 1-16,-28 11-1 16,10-1 0-16,-23 5 1 15,12-3-1-15,-26-2 0 16,9-7 0-16,-24-1 1 15,11-3-1-15,-28-7 0 0,6 0 1 16,-25-1-1-16,-3-4 0 16,-22-3 1-16,-4 0 2 15,-24-5 1-15,-7 1 5 16,-17-3 3-16,-10-1 6 16,-9 3 0-16,-13-6 2 15,-9-2-5-15,-12-8-1 16,-10 0-7-16,-15-11 7 15,-9 4-5-15,-28-6 1 16,-6 11-2-16,-33-4 0 16,-3 7-8-16,-31 1 4 15,6 11-1-15,-30 2-1 16,22 14-2-16,-38 21-18 16,19 20-25-16,-20 30-363 15,27 15 96-15</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276F72E5-6D0F-4384-8AA5-52E1122D2A1C}" type="datetimeFigureOut">
              <a:rPr lang="de-DE" smtClean="0"/>
              <a:t>20.09.2021</a:t>
            </a:fld>
            <a:endParaRPr lang="de-DE"/>
          </a:p>
        </p:txBody>
      </p:sp>
      <p:sp>
        <p:nvSpPr>
          <p:cNvPr id="4" name="Folienbildplatzhalter 3"/>
          <p:cNvSpPr>
            <a:spLocks noGrp="1" noRot="1" noChangeAspect="1"/>
          </p:cNvSpPr>
          <p:nvPr>
            <p:ph type="sldImg" idx="2"/>
          </p:nvPr>
        </p:nvSpPr>
        <p:spPr>
          <a:xfrm>
            <a:off x="438150" y="1235075"/>
            <a:ext cx="5921375" cy="33321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56F52F4A-0CD3-4DFA-B097-E3B3239FF19A}" type="slidenum">
              <a:rPr lang="de-DE" smtClean="0"/>
              <a:t>‹Nr.›</a:t>
            </a:fld>
            <a:endParaRPr lang="de-DE"/>
          </a:p>
        </p:txBody>
      </p:sp>
    </p:spTree>
    <p:extLst>
      <p:ext uri="{BB962C8B-B14F-4D97-AF65-F5344CB8AC3E}">
        <p14:creationId xmlns:p14="http://schemas.microsoft.com/office/powerpoint/2010/main" val="336823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24123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1C514-5359-40DD-8B8C-3795D015524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5780071-FA16-488D-878B-B3F1BA7C5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DA556DB-EF57-4C38-9027-218725748471}"/>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5" name="Fußzeilenplatzhalter 4">
            <a:extLst>
              <a:ext uri="{FF2B5EF4-FFF2-40B4-BE49-F238E27FC236}">
                <a16:creationId xmlns:a16="http://schemas.microsoft.com/office/drawing/2014/main" id="{41006489-F34C-4BD2-A098-F5DE0AE6E85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EE7BA3-5EFF-4CCE-B008-BF8612FFFC45}"/>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73876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8FD7D-B8DA-4F3A-BB5A-2866AEB2CF2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8ED1015-8584-47C7-B961-BA6043F317C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703B83-3461-4469-97CA-1C94BF0B5851}"/>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5" name="Fußzeilenplatzhalter 4">
            <a:extLst>
              <a:ext uri="{FF2B5EF4-FFF2-40B4-BE49-F238E27FC236}">
                <a16:creationId xmlns:a16="http://schemas.microsoft.com/office/drawing/2014/main" id="{0947BD6B-4D9E-4B41-A319-EF7B7690CC6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A42997-A930-4CC1-835A-2365364D8A9E}"/>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178700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FEB3D5B-88D4-4E67-9427-C642B3FB576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1D9F458-62CC-400D-8240-58B8E3586E9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287428-5148-412F-9233-E9E2BA96CE5E}"/>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5" name="Fußzeilenplatzhalter 4">
            <a:extLst>
              <a:ext uri="{FF2B5EF4-FFF2-40B4-BE49-F238E27FC236}">
                <a16:creationId xmlns:a16="http://schemas.microsoft.com/office/drawing/2014/main" id="{C2767E2D-3845-4C98-8BF2-A691A6C458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3392E7-34C2-458F-8129-991FEFA60270}"/>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3308315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41727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D0137-4BB5-40B4-9FC4-8DE4D965C7F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029B278-2A9F-4190-9890-57175D5F40E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5CECB3F-5C10-40B3-B126-B4A273592E53}"/>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5" name="Fußzeilenplatzhalter 4">
            <a:extLst>
              <a:ext uri="{FF2B5EF4-FFF2-40B4-BE49-F238E27FC236}">
                <a16:creationId xmlns:a16="http://schemas.microsoft.com/office/drawing/2014/main" id="{513A4F50-28FF-4E32-9F43-608B2F1AB3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FA5E5-0D46-4DF3-8608-8951B3B8B5A2}"/>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37193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AE02-D5BA-44A2-9B32-0629A176DFF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6A86256-3614-49E4-8983-BE941F4FC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D4772BA-CA05-4A7E-A961-8774AC543831}"/>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5" name="Fußzeilenplatzhalter 4">
            <a:extLst>
              <a:ext uri="{FF2B5EF4-FFF2-40B4-BE49-F238E27FC236}">
                <a16:creationId xmlns:a16="http://schemas.microsoft.com/office/drawing/2014/main" id="{6870C49F-DFD6-45FB-8646-F5346FFD83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80AFECC-AAAC-4DB2-9BF3-1A3F20E2DE07}"/>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284600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F4F8B-6324-4ACF-AEBD-51A491BEE03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C27C575-BD18-4AB4-A1D7-AA43187E440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672D157-910E-4454-94DD-33F946AD387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AEA1A38-7076-4072-8673-E78B075D2429}"/>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6" name="Fußzeilenplatzhalter 5">
            <a:extLst>
              <a:ext uri="{FF2B5EF4-FFF2-40B4-BE49-F238E27FC236}">
                <a16:creationId xmlns:a16="http://schemas.microsoft.com/office/drawing/2014/main" id="{E8A3048C-079D-46F8-848E-136ED16E6FD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BC725E0-EA08-4A67-8CA7-E8C57999DF01}"/>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157419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46B08-2ED0-4905-A06A-4F44ECDBAE1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24A79CE-CCC9-4FA9-8410-19E96024C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EF2AAE9-C198-474C-A4F6-B398B870850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3021906-AFE5-4569-BC7E-6B7E89946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ABA1989-F0FD-46F8-9444-7BD2103EABE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58C5EB2-EB8F-412B-8E73-5B3056F892D7}"/>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8" name="Fußzeilenplatzhalter 7">
            <a:extLst>
              <a:ext uri="{FF2B5EF4-FFF2-40B4-BE49-F238E27FC236}">
                <a16:creationId xmlns:a16="http://schemas.microsoft.com/office/drawing/2014/main" id="{47825511-1197-48F2-925A-6F652302373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B2B44C1-5E9D-4C7F-8D39-C062890EFEE5}"/>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249713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73222-4822-451F-88E5-224CD759EEC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D78AF0D-9299-4C8A-A2EC-2B778CE1F233}"/>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4" name="Fußzeilenplatzhalter 3">
            <a:extLst>
              <a:ext uri="{FF2B5EF4-FFF2-40B4-BE49-F238E27FC236}">
                <a16:creationId xmlns:a16="http://schemas.microsoft.com/office/drawing/2014/main" id="{069F35F7-7DEC-4EEC-AB06-A3038B73CBE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53024D4-F25B-41A7-88B5-26C1FACAE549}"/>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158615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E0CFBC7-D3E4-4C30-8037-7AEB43AAAA1F}"/>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3" name="Fußzeilenplatzhalter 2">
            <a:extLst>
              <a:ext uri="{FF2B5EF4-FFF2-40B4-BE49-F238E27FC236}">
                <a16:creationId xmlns:a16="http://schemas.microsoft.com/office/drawing/2014/main" id="{E3E70E35-71C1-41D4-A688-B11D1C57651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4AB7A28-7645-465D-8056-D51789A91873}"/>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395337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F4630-D47F-4AED-9A63-6ED60757BB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B8BD12B-FD10-4277-82F8-2077DDC507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84D2B39-8C49-4063-B89A-29760E63D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F8DC595-624D-4C9E-AD9E-E6A679CD3224}"/>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6" name="Fußzeilenplatzhalter 5">
            <a:extLst>
              <a:ext uri="{FF2B5EF4-FFF2-40B4-BE49-F238E27FC236}">
                <a16:creationId xmlns:a16="http://schemas.microsoft.com/office/drawing/2014/main" id="{1734A7CA-BE3A-4AEC-9946-0458058C67C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62ECD75-33EE-4616-8061-1985918398CC}"/>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202710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DB01B-27C5-49D1-A947-B3E97CCB48B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E690B5E-049B-4D74-995A-821DE7F4F6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BE8303C-386E-410A-A60E-00CC89513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24F54-FF8D-423C-9DA1-4372295FA8EA}"/>
              </a:ext>
            </a:extLst>
          </p:cNvPr>
          <p:cNvSpPr>
            <a:spLocks noGrp="1"/>
          </p:cNvSpPr>
          <p:nvPr>
            <p:ph type="dt" sz="half" idx="10"/>
          </p:nvPr>
        </p:nvSpPr>
        <p:spPr/>
        <p:txBody>
          <a:bodyPr/>
          <a:lstStyle/>
          <a:p>
            <a:fld id="{E333D10D-9011-45B6-80C4-BF674A5AA104}" type="datetimeFigureOut">
              <a:rPr lang="de-DE" smtClean="0"/>
              <a:t>20.09.2021</a:t>
            </a:fld>
            <a:endParaRPr lang="de-DE"/>
          </a:p>
        </p:txBody>
      </p:sp>
      <p:sp>
        <p:nvSpPr>
          <p:cNvPr id="6" name="Fußzeilenplatzhalter 5">
            <a:extLst>
              <a:ext uri="{FF2B5EF4-FFF2-40B4-BE49-F238E27FC236}">
                <a16:creationId xmlns:a16="http://schemas.microsoft.com/office/drawing/2014/main" id="{62CB9FEA-D684-45E9-9052-2FAE4B4154F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BC81C9E-E39B-468A-AAA1-39907A86E7C8}"/>
              </a:ext>
            </a:extLst>
          </p:cNvPr>
          <p:cNvSpPr>
            <a:spLocks noGrp="1"/>
          </p:cNvSpPr>
          <p:nvPr>
            <p:ph type="sldNum" sz="quarter" idx="12"/>
          </p:nvPr>
        </p:nvSpPr>
        <p:spPr/>
        <p:txBody>
          <a:bodyPr/>
          <a:lstStyle/>
          <a:p>
            <a:fld id="{44944208-C6A0-4FF5-95AC-A22EF7B0ECCF}" type="slidenum">
              <a:rPr lang="de-DE" smtClean="0"/>
              <a:t>‹Nr.›</a:t>
            </a:fld>
            <a:endParaRPr lang="de-DE"/>
          </a:p>
        </p:txBody>
      </p:sp>
    </p:spTree>
    <p:extLst>
      <p:ext uri="{BB962C8B-B14F-4D97-AF65-F5344CB8AC3E}">
        <p14:creationId xmlns:p14="http://schemas.microsoft.com/office/powerpoint/2010/main" val="414329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836618-AD5F-4442-9D55-046247B50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C8F6B8D-963C-46B2-B1E2-B92845AE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3E16F61-4E91-47F4-A203-C1AFB78EF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3D10D-9011-45B6-80C4-BF674A5AA104}" type="datetimeFigureOut">
              <a:rPr lang="de-DE" smtClean="0"/>
              <a:t>20.09.2021</a:t>
            </a:fld>
            <a:endParaRPr lang="de-DE"/>
          </a:p>
        </p:txBody>
      </p:sp>
      <p:sp>
        <p:nvSpPr>
          <p:cNvPr id="5" name="Fußzeilenplatzhalter 4">
            <a:extLst>
              <a:ext uri="{FF2B5EF4-FFF2-40B4-BE49-F238E27FC236}">
                <a16:creationId xmlns:a16="http://schemas.microsoft.com/office/drawing/2014/main" id="{FA07CDCC-3CB3-4831-A853-932898EB1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D8EF24D-2D39-45A3-A030-754758A0B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44208-C6A0-4FF5-95AC-A22EF7B0ECCF}" type="slidenum">
              <a:rPr lang="de-DE" smtClean="0"/>
              <a:t>‹Nr.›</a:t>
            </a:fld>
            <a:endParaRPr lang="de-DE"/>
          </a:p>
        </p:txBody>
      </p:sp>
    </p:spTree>
    <p:extLst>
      <p:ext uri="{BB962C8B-B14F-4D97-AF65-F5344CB8AC3E}">
        <p14:creationId xmlns:p14="http://schemas.microsoft.com/office/powerpoint/2010/main" val="2007637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50.xml"/><Relationship Id="rId3" Type="http://schemas.openxmlformats.org/officeDocument/2006/relationships/image" Target="../media/image49.emf"/><Relationship Id="rId7" Type="http://schemas.openxmlformats.org/officeDocument/2006/relationships/image" Target="../media/image51.emf"/><Relationship Id="rId2"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customXml" Target="../ink/ink49.xml"/><Relationship Id="rId11" Type="http://schemas.openxmlformats.org/officeDocument/2006/relationships/image" Target="../media/image53.emf"/><Relationship Id="rId5" Type="http://schemas.openxmlformats.org/officeDocument/2006/relationships/image" Target="../media/image50.emf"/><Relationship Id="rId10" Type="http://schemas.openxmlformats.org/officeDocument/2006/relationships/customXml" Target="../ink/ink51.xml"/><Relationship Id="rId4" Type="http://schemas.openxmlformats.org/officeDocument/2006/relationships/customXml" Target="../ink/ink48.xml"/><Relationship Id="rId9" Type="http://schemas.openxmlformats.org/officeDocument/2006/relationships/image" Target="../media/image52.emf"/></Relationships>
</file>

<file path=ppt/slides/_rels/slide11.xml.rels><?xml version="1.0" encoding="UTF-8" standalone="yes"?>
<Relationships xmlns="http://schemas.openxmlformats.org/package/2006/relationships"><Relationship Id="rId8" Type="http://schemas.openxmlformats.org/officeDocument/2006/relationships/customXml" Target="../ink/ink55.xml"/><Relationship Id="rId13" Type="http://schemas.openxmlformats.org/officeDocument/2006/relationships/image" Target="../media/image59.emf"/><Relationship Id="rId18" Type="http://schemas.openxmlformats.org/officeDocument/2006/relationships/customXml" Target="../ink/ink60.xml"/><Relationship Id="rId26" Type="http://schemas.openxmlformats.org/officeDocument/2006/relationships/customXml" Target="../ink/ink64.xml"/><Relationship Id="rId3" Type="http://schemas.openxmlformats.org/officeDocument/2006/relationships/image" Target="../media/image54.emf"/><Relationship Id="rId21" Type="http://schemas.openxmlformats.org/officeDocument/2006/relationships/image" Target="../media/image63.emf"/><Relationship Id="rId7" Type="http://schemas.openxmlformats.org/officeDocument/2006/relationships/image" Target="../media/image56.emf"/><Relationship Id="rId12" Type="http://schemas.openxmlformats.org/officeDocument/2006/relationships/customXml" Target="../ink/ink57.xml"/><Relationship Id="rId17" Type="http://schemas.openxmlformats.org/officeDocument/2006/relationships/image" Target="../media/image61.emf"/><Relationship Id="rId25" Type="http://schemas.openxmlformats.org/officeDocument/2006/relationships/image" Target="../media/image65.emf"/><Relationship Id="rId33" Type="http://schemas.openxmlformats.org/officeDocument/2006/relationships/image" Target="../media/image69.emf"/><Relationship Id="rId2" Type="http://schemas.openxmlformats.org/officeDocument/2006/relationships/customXml" Target="../ink/ink52.xml"/><Relationship Id="rId16" Type="http://schemas.openxmlformats.org/officeDocument/2006/relationships/customXml" Target="../ink/ink59.xml"/><Relationship Id="rId20" Type="http://schemas.openxmlformats.org/officeDocument/2006/relationships/customXml" Target="../ink/ink61.xml"/><Relationship Id="rId29" Type="http://schemas.openxmlformats.org/officeDocument/2006/relationships/image" Target="../media/image67.emf"/><Relationship Id="rId1" Type="http://schemas.openxmlformats.org/officeDocument/2006/relationships/slideLayout" Target="../slideLayouts/slideLayout1.xml"/><Relationship Id="rId6" Type="http://schemas.openxmlformats.org/officeDocument/2006/relationships/customXml" Target="../ink/ink54.xml"/><Relationship Id="rId11" Type="http://schemas.openxmlformats.org/officeDocument/2006/relationships/image" Target="../media/image58.emf"/><Relationship Id="rId24" Type="http://schemas.openxmlformats.org/officeDocument/2006/relationships/customXml" Target="../ink/ink63.xml"/><Relationship Id="rId32" Type="http://schemas.openxmlformats.org/officeDocument/2006/relationships/customXml" Target="../ink/ink67.xml"/><Relationship Id="rId5" Type="http://schemas.openxmlformats.org/officeDocument/2006/relationships/image" Target="../media/image55.emf"/><Relationship Id="rId15" Type="http://schemas.openxmlformats.org/officeDocument/2006/relationships/image" Target="../media/image60.emf"/><Relationship Id="rId23" Type="http://schemas.openxmlformats.org/officeDocument/2006/relationships/image" Target="../media/image64.emf"/><Relationship Id="rId28" Type="http://schemas.openxmlformats.org/officeDocument/2006/relationships/customXml" Target="../ink/ink65.xml"/><Relationship Id="rId10" Type="http://schemas.openxmlformats.org/officeDocument/2006/relationships/customXml" Target="../ink/ink56.xml"/><Relationship Id="rId19" Type="http://schemas.openxmlformats.org/officeDocument/2006/relationships/image" Target="../media/image62.emf"/><Relationship Id="rId31" Type="http://schemas.openxmlformats.org/officeDocument/2006/relationships/image" Target="../media/image68.emf"/><Relationship Id="rId4" Type="http://schemas.openxmlformats.org/officeDocument/2006/relationships/customXml" Target="../ink/ink53.xml"/><Relationship Id="rId9" Type="http://schemas.openxmlformats.org/officeDocument/2006/relationships/image" Target="../media/image57.emf"/><Relationship Id="rId14" Type="http://schemas.openxmlformats.org/officeDocument/2006/relationships/customXml" Target="../ink/ink58.xml"/><Relationship Id="rId22" Type="http://schemas.openxmlformats.org/officeDocument/2006/relationships/customXml" Target="../ink/ink62.xml"/><Relationship Id="rId27" Type="http://schemas.openxmlformats.org/officeDocument/2006/relationships/image" Target="../media/image66.emf"/><Relationship Id="rId30" Type="http://schemas.openxmlformats.org/officeDocument/2006/relationships/customXml" Target="../ink/ink66.xml"/></Relationships>
</file>

<file path=ppt/slides/_rels/slide12.xml.rels><?xml version="1.0" encoding="UTF-8" standalone="yes"?>
<Relationships xmlns="http://schemas.openxmlformats.org/package/2006/relationships"><Relationship Id="rId8" Type="http://schemas.openxmlformats.org/officeDocument/2006/relationships/customXml" Target="../ink/ink71.xml"/><Relationship Id="rId13" Type="http://schemas.openxmlformats.org/officeDocument/2006/relationships/image" Target="../media/image75.emf"/><Relationship Id="rId18" Type="http://schemas.openxmlformats.org/officeDocument/2006/relationships/customXml" Target="../ink/ink76.xml"/><Relationship Id="rId3" Type="http://schemas.openxmlformats.org/officeDocument/2006/relationships/image" Target="../media/image70.emf"/><Relationship Id="rId21" Type="http://schemas.openxmlformats.org/officeDocument/2006/relationships/image" Target="../media/image79.emf"/><Relationship Id="rId7" Type="http://schemas.openxmlformats.org/officeDocument/2006/relationships/image" Target="../media/image72.emf"/><Relationship Id="rId12" Type="http://schemas.openxmlformats.org/officeDocument/2006/relationships/customXml" Target="../ink/ink73.xml"/><Relationship Id="rId17" Type="http://schemas.openxmlformats.org/officeDocument/2006/relationships/image" Target="../media/image77.emf"/><Relationship Id="rId2" Type="http://schemas.openxmlformats.org/officeDocument/2006/relationships/customXml" Target="../ink/ink68.xml"/><Relationship Id="rId16" Type="http://schemas.openxmlformats.org/officeDocument/2006/relationships/customXml" Target="../ink/ink75.xml"/><Relationship Id="rId20" Type="http://schemas.openxmlformats.org/officeDocument/2006/relationships/customXml" Target="../ink/ink77.xml"/><Relationship Id="rId1" Type="http://schemas.openxmlformats.org/officeDocument/2006/relationships/slideLayout" Target="../slideLayouts/slideLayout1.xml"/><Relationship Id="rId6" Type="http://schemas.openxmlformats.org/officeDocument/2006/relationships/customXml" Target="../ink/ink70.xml"/><Relationship Id="rId11" Type="http://schemas.openxmlformats.org/officeDocument/2006/relationships/image" Target="../media/image74.emf"/><Relationship Id="rId5" Type="http://schemas.openxmlformats.org/officeDocument/2006/relationships/image" Target="../media/image71.emf"/><Relationship Id="rId15" Type="http://schemas.openxmlformats.org/officeDocument/2006/relationships/image" Target="../media/image76.emf"/><Relationship Id="rId10" Type="http://schemas.openxmlformats.org/officeDocument/2006/relationships/customXml" Target="../ink/ink72.xml"/><Relationship Id="rId19" Type="http://schemas.openxmlformats.org/officeDocument/2006/relationships/image" Target="../media/image78.emf"/><Relationship Id="rId4" Type="http://schemas.openxmlformats.org/officeDocument/2006/relationships/customXml" Target="../ink/ink69.xml"/><Relationship Id="rId9" Type="http://schemas.openxmlformats.org/officeDocument/2006/relationships/image" Target="../media/image73.emf"/><Relationship Id="rId14" Type="http://schemas.openxmlformats.org/officeDocument/2006/relationships/customXml" Target="../ink/ink74.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ndesfinanzministerium.de/Datenportal/start.html" TargetMode="Externa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4" Type="http://schemas.openxmlformats.org/officeDocument/2006/relationships/hyperlink" Target="https://www.bundesbank.de/de/statistiken/oeffentliche-finanzen" TargetMode="External"/></Relationships>
</file>

<file path=ppt/slides/_rels/slide14.xml.rels><?xml version="1.0" encoding="UTF-8" standalone="yes"?>
<Relationships xmlns="http://schemas.openxmlformats.org/package/2006/relationships"><Relationship Id="rId8" Type="http://schemas.openxmlformats.org/officeDocument/2006/relationships/customXml" Target="../ink/ink80.xml"/><Relationship Id="rId13" Type="http://schemas.openxmlformats.org/officeDocument/2006/relationships/image" Target="../media/image86.emf"/><Relationship Id="rId18" Type="http://schemas.openxmlformats.org/officeDocument/2006/relationships/customXml" Target="../ink/ink85.xml"/><Relationship Id="rId3" Type="http://schemas.openxmlformats.org/officeDocument/2006/relationships/image" Target="../media/image81.emf"/><Relationship Id="rId21" Type="http://schemas.openxmlformats.org/officeDocument/2006/relationships/customXml" Target="../ink/ink87.xml"/><Relationship Id="rId7" Type="http://schemas.openxmlformats.org/officeDocument/2006/relationships/image" Target="../media/image83.emf"/><Relationship Id="rId12" Type="http://schemas.openxmlformats.org/officeDocument/2006/relationships/customXml" Target="../ink/ink82.xml"/><Relationship Id="rId17" Type="http://schemas.openxmlformats.org/officeDocument/2006/relationships/image" Target="../media/image88.emf"/><Relationship Id="rId2" Type="http://schemas.openxmlformats.org/officeDocument/2006/relationships/image" Target="../media/image80.png"/><Relationship Id="rId16" Type="http://schemas.openxmlformats.org/officeDocument/2006/relationships/customXml" Target="../ink/ink84.xml"/><Relationship Id="rId20" Type="http://schemas.openxmlformats.org/officeDocument/2006/relationships/image" Target="../media/image89.emf"/><Relationship Id="rId1" Type="http://schemas.openxmlformats.org/officeDocument/2006/relationships/slideLayout" Target="../slideLayouts/slideLayout1.xml"/><Relationship Id="rId6" Type="http://schemas.openxmlformats.org/officeDocument/2006/relationships/customXml" Target="../ink/ink79.xml"/><Relationship Id="rId11" Type="http://schemas.openxmlformats.org/officeDocument/2006/relationships/image" Target="../media/image85.emf"/><Relationship Id="rId5" Type="http://schemas.openxmlformats.org/officeDocument/2006/relationships/image" Target="../media/image82.emf"/><Relationship Id="rId15" Type="http://schemas.openxmlformats.org/officeDocument/2006/relationships/image" Target="../media/image87.emf"/><Relationship Id="rId10" Type="http://schemas.openxmlformats.org/officeDocument/2006/relationships/customXml" Target="../ink/ink81.xml"/><Relationship Id="rId19" Type="http://schemas.openxmlformats.org/officeDocument/2006/relationships/customXml" Target="../ink/ink86.xml"/><Relationship Id="rId4" Type="http://schemas.openxmlformats.org/officeDocument/2006/relationships/customXml" Target="../ink/ink78.xml"/><Relationship Id="rId9" Type="http://schemas.openxmlformats.org/officeDocument/2006/relationships/image" Target="../media/image84.emf"/><Relationship Id="rId14" Type="http://schemas.openxmlformats.org/officeDocument/2006/relationships/customXml" Target="../ink/ink83.xml"/><Relationship Id="rId22" Type="http://schemas.openxmlformats.org/officeDocument/2006/relationships/image" Target="../media/image90.emf"/></Relationships>
</file>

<file path=ppt/slides/_rels/slide15.xml.rels><?xml version="1.0" encoding="UTF-8" standalone="yes"?>
<Relationships xmlns="http://schemas.openxmlformats.org/package/2006/relationships"><Relationship Id="rId8" Type="http://schemas.openxmlformats.org/officeDocument/2006/relationships/image" Target="../media/image94.emf"/><Relationship Id="rId13" Type="http://schemas.openxmlformats.org/officeDocument/2006/relationships/customXml" Target="../ink/ink93.xml"/><Relationship Id="rId18" Type="http://schemas.openxmlformats.org/officeDocument/2006/relationships/image" Target="../media/image99.emf"/><Relationship Id="rId3" Type="http://schemas.openxmlformats.org/officeDocument/2006/relationships/customXml" Target="../ink/ink88.xml"/><Relationship Id="rId7" Type="http://schemas.openxmlformats.org/officeDocument/2006/relationships/customXml" Target="../ink/ink90.xml"/><Relationship Id="rId12" Type="http://schemas.openxmlformats.org/officeDocument/2006/relationships/image" Target="../media/image96.emf"/><Relationship Id="rId17" Type="http://schemas.openxmlformats.org/officeDocument/2006/relationships/customXml" Target="../ink/ink95.xml"/><Relationship Id="rId2" Type="http://schemas.openxmlformats.org/officeDocument/2006/relationships/image" Target="../media/image91.png"/><Relationship Id="rId16" Type="http://schemas.openxmlformats.org/officeDocument/2006/relationships/image" Target="../media/image98.emf"/><Relationship Id="rId1" Type="http://schemas.openxmlformats.org/officeDocument/2006/relationships/slideLayout" Target="../slideLayouts/slideLayout1.xml"/><Relationship Id="rId6" Type="http://schemas.openxmlformats.org/officeDocument/2006/relationships/image" Target="../media/image93.emf"/><Relationship Id="rId11" Type="http://schemas.openxmlformats.org/officeDocument/2006/relationships/customXml" Target="../ink/ink92.xml"/><Relationship Id="rId5" Type="http://schemas.openxmlformats.org/officeDocument/2006/relationships/customXml" Target="../ink/ink89.xml"/><Relationship Id="rId15" Type="http://schemas.openxmlformats.org/officeDocument/2006/relationships/customXml" Target="../ink/ink94.xml"/><Relationship Id="rId10" Type="http://schemas.openxmlformats.org/officeDocument/2006/relationships/image" Target="../media/image95.emf"/><Relationship Id="rId4" Type="http://schemas.openxmlformats.org/officeDocument/2006/relationships/image" Target="../media/image92.emf"/><Relationship Id="rId9" Type="http://schemas.openxmlformats.org/officeDocument/2006/relationships/customXml" Target="../ink/ink91.xml"/><Relationship Id="rId14" Type="http://schemas.openxmlformats.org/officeDocument/2006/relationships/image" Target="../media/image97.emf"/></Relationships>
</file>

<file path=ppt/slides/_rels/slide16.xml.rels><?xml version="1.0" encoding="UTF-8" standalone="yes"?>
<Relationships xmlns="http://schemas.openxmlformats.org/package/2006/relationships"><Relationship Id="rId8" Type="http://schemas.openxmlformats.org/officeDocument/2006/relationships/customXml" Target="../ink/ink99.xml"/><Relationship Id="rId13" Type="http://schemas.openxmlformats.org/officeDocument/2006/relationships/image" Target="../media/image105.emf"/><Relationship Id="rId18" Type="http://schemas.openxmlformats.org/officeDocument/2006/relationships/customXml" Target="../ink/ink104.xml"/><Relationship Id="rId3" Type="http://schemas.openxmlformats.org/officeDocument/2006/relationships/image" Target="../media/image100.emf"/><Relationship Id="rId7" Type="http://schemas.openxmlformats.org/officeDocument/2006/relationships/image" Target="../media/image102.emf"/><Relationship Id="rId12" Type="http://schemas.openxmlformats.org/officeDocument/2006/relationships/customXml" Target="../ink/ink101.xml"/><Relationship Id="rId17" Type="http://schemas.openxmlformats.org/officeDocument/2006/relationships/image" Target="../media/image107.emf"/><Relationship Id="rId2" Type="http://schemas.openxmlformats.org/officeDocument/2006/relationships/customXml" Target="../ink/ink96.xml"/><Relationship Id="rId16" Type="http://schemas.openxmlformats.org/officeDocument/2006/relationships/customXml" Target="../ink/ink103.xml"/><Relationship Id="rId1" Type="http://schemas.openxmlformats.org/officeDocument/2006/relationships/slideLayout" Target="../slideLayouts/slideLayout1.xml"/><Relationship Id="rId6" Type="http://schemas.openxmlformats.org/officeDocument/2006/relationships/customXml" Target="../ink/ink98.xml"/><Relationship Id="rId11" Type="http://schemas.openxmlformats.org/officeDocument/2006/relationships/image" Target="../media/image104.emf"/><Relationship Id="rId5" Type="http://schemas.openxmlformats.org/officeDocument/2006/relationships/image" Target="../media/image101.emf"/><Relationship Id="rId15" Type="http://schemas.openxmlformats.org/officeDocument/2006/relationships/image" Target="../media/image106.emf"/><Relationship Id="rId10" Type="http://schemas.openxmlformats.org/officeDocument/2006/relationships/customXml" Target="../ink/ink100.xml"/><Relationship Id="rId19" Type="http://schemas.openxmlformats.org/officeDocument/2006/relationships/image" Target="../media/image108.emf"/><Relationship Id="rId4" Type="http://schemas.openxmlformats.org/officeDocument/2006/relationships/customXml" Target="../ink/ink97.xml"/><Relationship Id="rId9" Type="http://schemas.openxmlformats.org/officeDocument/2006/relationships/image" Target="../media/image103.emf"/><Relationship Id="rId14" Type="http://schemas.openxmlformats.org/officeDocument/2006/relationships/customXml" Target="../ink/ink102.xml"/></Relationships>
</file>

<file path=ppt/slides/_rels/slide17.xml.rels><?xml version="1.0" encoding="UTF-8" standalone="yes"?>
<Relationships xmlns="http://schemas.openxmlformats.org/package/2006/relationships"><Relationship Id="rId8" Type="http://schemas.openxmlformats.org/officeDocument/2006/relationships/customXml" Target="../ink/ink108.xml"/><Relationship Id="rId13" Type="http://schemas.openxmlformats.org/officeDocument/2006/relationships/image" Target="../media/image114.emf"/><Relationship Id="rId3" Type="http://schemas.openxmlformats.org/officeDocument/2006/relationships/image" Target="../media/image109.emf"/><Relationship Id="rId7" Type="http://schemas.openxmlformats.org/officeDocument/2006/relationships/image" Target="../media/image111.emf"/><Relationship Id="rId12" Type="http://schemas.openxmlformats.org/officeDocument/2006/relationships/customXml" Target="../ink/ink110.xml"/><Relationship Id="rId2" Type="http://schemas.openxmlformats.org/officeDocument/2006/relationships/customXml" Target="../ink/ink105.xml"/><Relationship Id="rId1" Type="http://schemas.openxmlformats.org/officeDocument/2006/relationships/slideLayout" Target="../slideLayouts/slideLayout1.xml"/><Relationship Id="rId6" Type="http://schemas.openxmlformats.org/officeDocument/2006/relationships/customXml" Target="../ink/ink107.xml"/><Relationship Id="rId11" Type="http://schemas.openxmlformats.org/officeDocument/2006/relationships/image" Target="../media/image113.emf"/><Relationship Id="rId5" Type="http://schemas.openxmlformats.org/officeDocument/2006/relationships/image" Target="../media/image110.emf"/><Relationship Id="rId10" Type="http://schemas.openxmlformats.org/officeDocument/2006/relationships/customXml" Target="../ink/ink109.xml"/><Relationship Id="rId4" Type="http://schemas.openxmlformats.org/officeDocument/2006/relationships/customXml" Target="../ink/ink106.xml"/><Relationship Id="rId9" Type="http://schemas.openxmlformats.org/officeDocument/2006/relationships/image" Target="../media/image112.emf"/></Relationships>
</file>

<file path=ppt/slides/_rels/slide18.xml.rels><?xml version="1.0" encoding="UTF-8" standalone="yes"?>
<Relationships xmlns="http://schemas.openxmlformats.org/package/2006/relationships"><Relationship Id="rId8" Type="http://schemas.openxmlformats.org/officeDocument/2006/relationships/customXml" Target="../ink/ink114.xml"/><Relationship Id="rId3" Type="http://schemas.openxmlformats.org/officeDocument/2006/relationships/image" Target="../media/image115.emf"/><Relationship Id="rId7" Type="http://schemas.openxmlformats.org/officeDocument/2006/relationships/image" Target="../media/image117.emf"/><Relationship Id="rId2" Type="http://schemas.openxmlformats.org/officeDocument/2006/relationships/customXml" Target="../ink/ink111.xml"/><Relationship Id="rId1" Type="http://schemas.openxmlformats.org/officeDocument/2006/relationships/slideLayout" Target="../slideLayouts/slideLayout1.xml"/><Relationship Id="rId6" Type="http://schemas.openxmlformats.org/officeDocument/2006/relationships/customXml" Target="../ink/ink113.xml"/><Relationship Id="rId11" Type="http://schemas.openxmlformats.org/officeDocument/2006/relationships/image" Target="../media/image119.emf"/><Relationship Id="rId5" Type="http://schemas.openxmlformats.org/officeDocument/2006/relationships/image" Target="../media/image116.emf"/><Relationship Id="rId10" Type="http://schemas.openxmlformats.org/officeDocument/2006/relationships/customXml" Target="../ink/ink115.xml"/><Relationship Id="rId4" Type="http://schemas.openxmlformats.org/officeDocument/2006/relationships/customXml" Target="../ink/ink112.xml"/><Relationship Id="rId9" Type="http://schemas.openxmlformats.org/officeDocument/2006/relationships/image" Target="../media/image118.emf"/></Relationships>
</file>

<file path=ppt/slides/_rels/slide19.xml.rels><?xml version="1.0" encoding="UTF-8" standalone="yes"?>
<Relationships xmlns="http://schemas.openxmlformats.org/package/2006/relationships"><Relationship Id="rId8" Type="http://schemas.openxmlformats.org/officeDocument/2006/relationships/customXml" Target="../ink/ink119.xml"/><Relationship Id="rId13" Type="http://schemas.openxmlformats.org/officeDocument/2006/relationships/image" Target="../media/image125.emf"/><Relationship Id="rId3" Type="http://schemas.openxmlformats.org/officeDocument/2006/relationships/image" Target="../media/image120.emf"/><Relationship Id="rId7" Type="http://schemas.openxmlformats.org/officeDocument/2006/relationships/image" Target="../media/image122.emf"/><Relationship Id="rId12" Type="http://schemas.openxmlformats.org/officeDocument/2006/relationships/customXml" Target="../ink/ink121.xml"/><Relationship Id="rId2" Type="http://schemas.openxmlformats.org/officeDocument/2006/relationships/customXml" Target="../ink/ink116.xml"/><Relationship Id="rId1" Type="http://schemas.openxmlformats.org/officeDocument/2006/relationships/slideLayout" Target="../slideLayouts/slideLayout1.xml"/><Relationship Id="rId6" Type="http://schemas.openxmlformats.org/officeDocument/2006/relationships/customXml" Target="../ink/ink118.xml"/><Relationship Id="rId11" Type="http://schemas.openxmlformats.org/officeDocument/2006/relationships/image" Target="../media/image124.emf"/><Relationship Id="rId5" Type="http://schemas.openxmlformats.org/officeDocument/2006/relationships/image" Target="../media/image121.emf"/><Relationship Id="rId15" Type="http://schemas.openxmlformats.org/officeDocument/2006/relationships/image" Target="../media/image126.emf"/><Relationship Id="rId10" Type="http://schemas.openxmlformats.org/officeDocument/2006/relationships/customXml" Target="../ink/ink120.xml"/><Relationship Id="rId4" Type="http://schemas.openxmlformats.org/officeDocument/2006/relationships/customXml" Target="../ink/ink117.xml"/><Relationship Id="rId9" Type="http://schemas.openxmlformats.org/officeDocument/2006/relationships/image" Target="../media/image123.emf"/><Relationship Id="rId14" Type="http://schemas.openxmlformats.org/officeDocument/2006/relationships/customXml" Target="../ink/ink12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123.xml"/><Relationship Id="rId2"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image" Target="../media/image129.emf"/><Relationship Id="rId5" Type="http://schemas.openxmlformats.org/officeDocument/2006/relationships/customXml" Target="../ink/ink124.xml"/><Relationship Id="rId4" Type="http://schemas.openxmlformats.org/officeDocument/2006/relationships/image" Target="../media/image128.emf"/></Relationships>
</file>

<file path=ppt/slides/_rels/slide21.xml.rels><?xml version="1.0" encoding="UTF-8" standalone="yes"?>
<Relationships xmlns="http://schemas.openxmlformats.org/package/2006/relationships"><Relationship Id="rId8" Type="http://schemas.openxmlformats.org/officeDocument/2006/relationships/image" Target="../media/image133.emf"/><Relationship Id="rId3" Type="http://schemas.openxmlformats.org/officeDocument/2006/relationships/customXml" Target="../ink/ink125.xml"/><Relationship Id="rId7" Type="http://schemas.openxmlformats.org/officeDocument/2006/relationships/customXml" Target="../ink/ink127.xml"/><Relationship Id="rId2"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132.emf"/><Relationship Id="rId5" Type="http://schemas.openxmlformats.org/officeDocument/2006/relationships/customXml" Target="../ink/ink126.xml"/><Relationship Id="rId4" Type="http://schemas.openxmlformats.org/officeDocument/2006/relationships/image" Target="../media/image131.emf"/></Relationships>
</file>

<file path=ppt/slides/_rels/slide22.xml.rels><?xml version="1.0" encoding="UTF-8" standalone="yes"?>
<Relationships xmlns="http://schemas.openxmlformats.org/package/2006/relationships"><Relationship Id="rId8" Type="http://schemas.openxmlformats.org/officeDocument/2006/relationships/image" Target="../media/image137.emf"/><Relationship Id="rId3" Type="http://schemas.openxmlformats.org/officeDocument/2006/relationships/customXml" Target="../ink/ink128.xml"/><Relationship Id="rId7" Type="http://schemas.openxmlformats.org/officeDocument/2006/relationships/customXml" Target="../ink/ink130.xml"/><Relationship Id="rId2" Type="http://schemas.openxmlformats.org/officeDocument/2006/relationships/image" Target="../media/image134.png"/><Relationship Id="rId1" Type="http://schemas.openxmlformats.org/officeDocument/2006/relationships/slideLayout" Target="../slideLayouts/slideLayout1.xml"/><Relationship Id="rId6" Type="http://schemas.openxmlformats.org/officeDocument/2006/relationships/image" Target="../media/image136.emf"/><Relationship Id="rId5" Type="http://schemas.openxmlformats.org/officeDocument/2006/relationships/customXml" Target="../ink/ink129.xml"/><Relationship Id="rId10" Type="http://schemas.openxmlformats.org/officeDocument/2006/relationships/image" Target="../media/image138.emf"/><Relationship Id="rId4" Type="http://schemas.openxmlformats.org/officeDocument/2006/relationships/image" Target="../media/image135.emf"/><Relationship Id="rId9" Type="http://schemas.openxmlformats.org/officeDocument/2006/relationships/customXml" Target="../ink/ink131.xml"/></Relationships>
</file>

<file path=ppt/slides/_rels/slide23.xml.rels><?xml version="1.0" encoding="UTF-8" standalone="yes"?>
<Relationships xmlns="http://schemas.openxmlformats.org/package/2006/relationships"><Relationship Id="rId8" Type="http://schemas.openxmlformats.org/officeDocument/2006/relationships/customXml" Target="../ink/ink135.xml"/><Relationship Id="rId13" Type="http://schemas.openxmlformats.org/officeDocument/2006/relationships/image" Target="../media/image144.emf"/><Relationship Id="rId3" Type="http://schemas.openxmlformats.org/officeDocument/2006/relationships/image" Target="../media/image139.emf"/><Relationship Id="rId7" Type="http://schemas.openxmlformats.org/officeDocument/2006/relationships/image" Target="../media/image141.emf"/><Relationship Id="rId12" Type="http://schemas.openxmlformats.org/officeDocument/2006/relationships/customXml" Target="../ink/ink137.xml"/><Relationship Id="rId2" Type="http://schemas.openxmlformats.org/officeDocument/2006/relationships/customXml" Target="../ink/ink132.xml"/><Relationship Id="rId1" Type="http://schemas.openxmlformats.org/officeDocument/2006/relationships/slideLayout" Target="../slideLayouts/slideLayout1.xml"/><Relationship Id="rId6" Type="http://schemas.openxmlformats.org/officeDocument/2006/relationships/customXml" Target="../ink/ink134.xml"/><Relationship Id="rId11" Type="http://schemas.openxmlformats.org/officeDocument/2006/relationships/image" Target="../media/image143.emf"/><Relationship Id="rId5" Type="http://schemas.openxmlformats.org/officeDocument/2006/relationships/image" Target="../media/image140.emf"/><Relationship Id="rId10" Type="http://schemas.openxmlformats.org/officeDocument/2006/relationships/customXml" Target="../ink/ink136.xml"/><Relationship Id="rId4" Type="http://schemas.openxmlformats.org/officeDocument/2006/relationships/customXml" Target="../ink/ink133.xml"/><Relationship Id="rId9" Type="http://schemas.openxmlformats.org/officeDocument/2006/relationships/image" Target="../media/image142.emf"/></Relationships>
</file>

<file path=ppt/slides/_rels/slide24.xml.rels><?xml version="1.0" encoding="UTF-8" standalone="yes"?>
<Relationships xmlns="http://schemas.openxmlformats.org/package/2006/relationships"><Relationship Id="rId8" Type="http://schemas.openxmlformats.org/officeDocument/2006/relationships/customXml" Target="../ink/ink141.xml"/><Relationship Id="rId3" Type="http://schemas.openxmlformats.org/officeDocument/2006/relationships/image" Target="../media/image145.emf"/><Relationship Id="rId7" Type="http://schemas.openxmlformats.org/officeDocument/2006/relationships/image" Target="../media/image147.emf"/><Relationship Id="rId2" Type="http://schemas.openxmlformats.org/officeDocument/2006/relationships/customXml" Target="../ink/ink138.xml"/><Relationship Id="rId1" Type="http://schemas.openxmlformats.org/officeDocument/2006/relationships/slideLayout" Target="../slideLayouts/slideLayout1.xml"/><Relationship Id="rId6" Type="http://schemas.openxmlformats.org/officeDocument/2006/relationships/customXml" Target="../ink/ink140.xml"/><Relationship Id="rId11" Type="http://schemas.openxmlformats.org/officeDocument/2006/relationships/image" Target="../media/image149.emf"/><Relationship Id="rId5" Type="http://schemas.openxmlformats.org/officeDocument/2006/relationships/image" Target="../media/image146.emf"/><Relationship Id="rId10" Type="http://schemas.openxmlformats.org/officeDocument/2006/relationships/customXml" Target="../ink/ink142.xml"/><Relationship Id="rId4" Type="http://schemas.openxmlformats.org/officeDocument/2006/relationships/customXml" Target="../ink/ink139.xml"/><Relationship Id="rId9" Type="http://schemas.openxmlformats.org/officeDocument/2006/relationships/image" Target="../media/image14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customXml" Target="../ink/ink146.xml"/><Relationship Id="rId3" Type="http://schemas.openxmlformats.org/officeDocument/2006/relationships/image" Target="../media/image150.emf"/><Relationship Id="rId7" Type="http://schemas.openxmlformats.org/officeDocument/2006/relationships/image" Target="../media/image152.emf"/><Relationship Id="rId2" Type="http://schemas.openxmlformats.org/officeDocument/2006/relationships/customXml" Target="../ink/ink143.xml"/><Relationship Id="rId1" Type="http://schemas.openxmlformats.org/officeDocument/2006/relationships/slideLayout" Target="../slideLayouts/slideLayout1.xml"/><Relationship Id="rId6" Type="http://schemas.openxmlformats.org/officeDocument/2006/relationships/customXml" Target="../ink/ink145.xml"/><Relationship Id="rId11" Type="http://schemas.openxmlformats.org/officeDocument/2006/relationships/image" Target="../media/image154.emf"/><Relationship Id="rId5" Type="http://schemas.openxmlformats.org/officeDocument/2006/relationships/image" Target="../media/image151.emf"/><Relationship Id="rId10" Type="http://schemas.openxmlformats.org/officeDocument/2006/relationships/customXml" Target="../ink/ink147.xml"/><Relationship Id="rId4" Type="http://schemas.openxmlformats.org/officeDocument/2006/relationships/customXml" Target="../ink/ink144.xml"/><Relationship Id="rId9" Type="http://schemas.openxmlformats.org/officeDocument/2006/relationships/image" Target="../media/image153.emf"/></Relationships>
</file>

<file path=ppt/slides/_rels/slide27.xml.rels><?xml version="1.0" encoding="UTF-8" standalone="yes"?>
<Relationships xmlns="http://schemas.openxmlformats.org/package/2006/relationships"><Relationship Id="rId8" Type="http://schemas.openxmlformats.org/officeDocument/2006/relationships/customXml" Target="../ink/ink151.xml"/><Relationship Id="rId13" Type="http://schemas.openxmlformats.org/officeDocument/2006/relationships/image" Target="../media/image160.emf"/><Relationship Id="rId3" Type="http://schemas.openxmlformats.org/officeDocument/2006/relationships/image" Target="../media/image155.emf"/><Relationship Id="rId7" Type="http://schemas.openxmlformats.org/officeDocument/2006/relationships/image" Target="../media/image157.emf"/><Relationship Id="rId12" Type="http://schemas.openxmlformats.org/officeDocument/2006/relationships/customXml" Target="../ink/ink153.xml"/><Relationship Id="rId2" Type="http://schemas.openxmlformats.org/officeDocument/2006/relationships/customXml" Target="../ink/ink148.xml"/><Relationship Id="rId1" Type="http://schemas.openxmlformats.org/officeDocument/2006/relationships/slideLayout" Target="../slideLayouts/slideLayout1.xml"/><Relationship Id="rId6" Type="http://schemas.openxmlformats.org/officeDocument/2006/relationships/customXml" Target="../ink/ink150.xml"/><Relationship Id="rId11" Type="http://schemas.openxmlformats.org/officeDocument/2006/relationships/image" Target="../media/image159.emf"/><Relationship Id="rId5" Type="http://schemas.openxmlformats.org/officeDocument/2006/relationships/image" Target="../media/image156.emf"/><Relationship Id="rId10" Type="http://schemas.openxmlformats.org/officeDocument/2006/relationships/customXml" Target="../ink/ink152.xml"/><Relationship Id="rId4" Type="http://schemas.openxmlformats.org/officeDocument/2006/relationships/customXml" Target="../ink/ink149.xml"/><Relationship Id="rId9" Type="http://schemas.openxmlformats.org/officeDocument/2006/relationships/image" Target="../media/image158.emf"/></Relationships>
</file>

<file path=ppt/slides/_rels/slide28.xml.rels><?xml version="1.0" encoding="UTF-8" standalone="yes"?>
<Relationships xmlns="http://schemas.openxmlformats.org/package/2006/relationships"><Relationship Id="rId3" Type="http://schemas.openxmlformats.org/officeDocument/2006/relationships/customXml" Target="../ink/ink154.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158.xml"/><Relationship Id="rId13" Type="http://schemas.openxmlformats.org/officeDocument/2006/relationships/image" Target="../media/image167.emf"/><Relationship Id="rId18" Type="http://schemas.openxmlformats.org/officeDocument/2006/relationships/customXml" Target="../ink/ink163.xml"/><Relationship Id="rId3" Type="http://schemas.openxmlformats.org/officeDocument/2006/relationships/image" Target="../media/image162.emf"/><Relationship Id="rId21" Type="http://schemas.openxmlformats.org/officeDocument/2006/relationships/image" Target="../media/image171.emf"/><Relationship Id="rId7" Type="http://schemas.openxmlformats.org/officeDocument/2006/relationships/image" Target="../media/image164.emf"/><Relationship Id="rId12" Type="http://schemas.openxmlformats.org/officeDocument/2006/relationships/customXml" Target="../ink/ink160.xml"/><Relationship Id="rId17" Type="http://schemas.openxmlformats.org/officeDocument/2006/relationships/image" Target="../media/image169.emf"/><Relationship Id="rId2" Type="http://schemas.openxmlformats.org/officeDocument/2006/relationships/customXml" Target="../ink/ink155.xml"/><Relationship Id="rId16" Type="http://schemas.openxmlformats.org/officeDocument/2006/relationships/customXml" Target="../ink/ink162.xml"/><Relationship Id="rId20" Type="http://schemas.openxmlformats.org/officeDocument/2006/relationships/customXml" Target="../ink/ink164.xml"/><Relationship Id="rId1" Type="http://schemas.openxmlformats.org/officeDocument/2006/relationships/slideLayout" Target="../slideLayouts/slideLayout1.xml"/><Relationship Id="rId6" Type="http://schemas.openxmlformats.org/officeDocument/2006/relationships/customXml" Target="../ink/ink157.xml"/><Relationship Id="rId11" Type="http://schemas.openxmlformats.org/officeDocument/2006/relationships/image" Target="../media/image166.emf"/><Relationship Id="rId5" Type="http://schemas.openxmlformats.org/officeDocument/2006/relationships/image" Target="../media/image163.emf"/><Relationship Id="rId15" Type="http://schemas.openxmlformats.org/officeDocument/2006/relationships/image" Target="../media/image168.emf"/><Relationship Id="rId10" Type="http://schemas.openxmlformats.org/officeDocument/2006/relationships/customXml" Target="../ink/ink159.xml"/><Relationship Id="rId19" Type="http://schemas.openxmlformats.org/officeDocument/2006/relationships/image" Target="../media/image170.emf"/><Relationship Id="rId4" Type="http://schemas.openxmlformats.org/officeDocument/2006/relationships/customXml" Target="../ink/ink156.xml"/><Relationship Id="rId9" Type="http://schemas.openxmlformats.org/officeDocument/2006/relationships/image" Target="../media/image165.emf"/><Relationship Id="rId14" Type="http://schemas.openxmlformats.org/officeDocument/2006/relationships/customXml" Target="../ink/ink161.xml"/></Relationships>
</file>

<file path=ppt/slides/_rels/slide31.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customXml" Target="../ink/ink16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3" Type="http://schemas.openxmlformats.org/officeDocument/2006/relationships/image" Target="../media/image179.emf"/><Relationship Id="rId18" Type="http://schemas.openxmlformats.org/officeDocument/2006/relationships/customXml" Target="../ink/ink173.xml"/><Relationship Id="rId26" Type="http://schemas.openxmlformats.org/officeDocument/2006/relationships/customXml" Target="../ink/ink177.xml"/><Relationship Id="rId39" Type="http://schemas.openxmlformats.org/officeDocument/2006/relationships/image" Target="../media/image192.emf"/><Relationship Id="rId3" Type="http://schemas.openxmlformats.org/officeDocument/2006/relationships/image" Target="../media/image174.png"/><Relationship Id="rId21" Type="http://schemas.openxmlformats.org/officeDocument/2006/relationships/image" Target="../media/image183.emf"/><Relationship Id="rId34" Type="http://schemas.openxmlformats.org/officeDocument/2006/relationships/customXml" Target="../ink/ink181.xml"/><Relationship Id="rId42" Type="http://schemas.openxmlformats.org/officeDocument/2006/relationships/customXml" Target="../ink/ink185.xml"/><Relationship Id="rId47" Type="http://schemas.openxmlformats.org/officeDocument/2006/relationships/image" Target="../media/image196.emf"/><Relationship Id="rId7" Type="http://schemas.openxmlformats.org/officeDocument/2006/relationships/image" Target="../media/image176.emf"/><Relationship Id="rId12" Type="http://schemas.openxmlformats.org/officeDocument/2006/relationships/customXml" Target="../ink/ink170.xml"/><Relationship Id="rId17" Type="http://schemas.openxmlformats.org/officeDocument/2006/relationships/image" Target="../media/image181.emf"/><Relationship Id="rId25" Type="http://schemas.openxmlformats.org/officeDocument/2006/relationships/image" Target="../media/image185.emf"/><Relationship Id="rId33" Type="http://schemas.openxmlformats.org/officeDocument/2006/relationships/image" Target="../media/image189.emf"/><Relationship Id="rId38" Type="http://schemas.openxmlformats.org/officeDocument/2006/relationships/customXml" Target="../ink/ink183.xml"/><Relationship Id="rId46" Type="http://schemas.openxmlformats.org/officeDocument/2006/relationships/customXml" Target="../ink/ink187.xml"/><Relationship Id="rId2" Type="http://schemas.openxmlformats.org/officeDocument/2006/relationships/image" Target="../media/image173.png"/><Relationship Id="rId16" Type="http://schemas.openxmlformats.org/officeDocument/2006/relationships/customXml" Target="../ink/ink172.xml"/><Relationship Id="rId20" Type="http://schemas.openxmlformats.org/officeDocument/2006/relationships/customXml" Target="../ink/ink174.xml"/><Relationship Id="rId29" Type="http://schemas.openxmlformats.org/officeDocument/2006/relationships/image" Target="../media/image187.emf"/><Relationship Id="rId41" Type="http://schemas.openxmlformats.org/officeDocument/2006/relationships/image" Target="../media/image193.emf"/><Relationship Id="rId1" Type="http://schemas.openxmlformats.org/officeDocument/2006/relationships/slideLayout" Target="../slideLayouts/slideLayout1.xml"/><Relationship Id="rId6" Type="http://schemas.openxmlformats.org/officeDocument/2006/relationships/customXml" Target="../ink/ink167.xml"/><Relationship Id="rId11" Type="http://schemas.openxmlformats.org/officeDocument/2006/relationships/image" Target="../media/image178.emf"/><Relationship Id="rId24" Type="http://schemas.openxmlformats.org/officeDocument/2006/relationships/customXml" Target="../ink/ink176.xml"/><Relationship Id="rId32" Type="http://schemas.openxmlformats.org/officeDocument/2006/relationships/customXml" Target="../ink/ink180.xml"/><Relationship Id="rId37" Type="http://schemas.openxmlformats.org/officeDocument/2006/relationships/image" Target="../media/image191.emf"/><Relationship Id="rId40" Type="http://schemas.openxmlformats.org/officeDocument/2006/relationships/customXml" Target="../ink/ink184.xml"/><Relationship Id="rId45" Type="http://schemas.openxmlformats.org/officeDocument/2006/relationships/image" Target="../media/image195.emf"/><Relationship Id="rId5" Type="http://schemas.openxmlformats.org/officeDocument/2006/relationships/image" Target="../media/image175.emf"/><Relationship Id="rId15" Type="http://schemas.openxmlformats.org/officeDocument/2006/relationships/image" Target="../media/image180.emf"/><Relationship Id="rId23" Type="http://schemas.openxmlformats.org/officeDocument/2006/relationships/image" Target="../media/image184.emf"/><Relationship Id="rId28" Type="http://schemas.openxmlformats.org/officeDocument/2006/relationships/customXml" Target="../ink/ink178.xml"/><Relationship Id="rId36" Type="http://schemas.openxmlformats.org/officeDocument/2006/relationships/customXml" Target="../ink/ink182.xml"/><Relationship Id="rId49" Type="http://schemas.openxmlformats.org/officeDocument/2006/relationships/image" Target="../media/image197.emf"/><Relationship Id="rId10" Type="http://schemas.openxmlformats.org/officeDocument/2006/relationships/customXml" Target="../ink/ink169.xml"/><Relationship Id="rId19" Type="http://schemas.openxmlformats.org/officeDocument/2006/relationships/image" Target="../media/image182.emf"/><Relationship Id="rId31" Type="http://schemas.openxmlformats.org/officeDocument/2006/relationships/image" Target="../media/image188.emf"/><Relationship Id="rId44" Type="http://schemas.openxmlformats.org/officeDocument/2006/relationships/customXml" Target="../ink/ink186.xml"/><Relationship Id="rId4" Type="http://schemas.openxmlformats.org/officeDocument/2006/relationships/customXml" Target="../ink/ink166.xml"/><Relationship Id="rId9" Type="http://schemas.openxmlformats.org/officeDocument/2006/relationships/image" Target="../media/image177.emf"/><Relationship Id="rId14" Type="http://schemas.openxmlformats.org/officeDocument/2006/relationships/customXml" Target="../ink/ink171.xml"/><Relationship Id="rId22" Type="http://schemas.openxmlformats.org/officeDocument/2006/relationships/customXml" Target="../ink/ink175.xml"/><Relationship Id="rId27" Type="http://schemas.openxmlformats.org/officeDocument/2006/relationships/image" Target="../media/image186.emf"/><Relationship Id="rId30" Type="http://schemas.openxmlformats.org/officeDocument/2006/relationships/customXml" Target="../ink/ink179.xml"/><Relationship Id="rId35" Type="http://schemas.openxmlformats.org/officeDocument/2006/relationships/image" Target="../media/image190.emf"/><Relationship Id="rId43" Type="http://schemas.openxmlformats.org/officeDocument/2006/relationships/image" Target="../media/image194.emf"/><Relationship Id="rId48" Type="http://schemas.openxmlformats.org/officeDocument/2006/relationships/customXml" Target="../ink/ink188.xml"/><Relationship Id="rId8" Type="http://schemas.openxmlformats.org/officeDocument/2006/relationships/customXml" Target="../ink/ink168.xml"/></Relationships>
</file>

<file path=ppt/slides/_rels/slide33.xml.rels><?xml version="1.0" encoding="UTF-8" standalone="yes"?>
<Relationships xmlns="http://schemas.openxmlformats.org/package/2006/relationships"><Relationship Id="rId8" Type="http://schemas.openxmlformats.org/officeDocument/2006/relationships/image" Target="../media/image201.emf"/><Relationship Id="rId13" Type="http://schemas.openxmlformats.org/officeDocument/2006/relationships/customXml" Target="../ink/ink194.xml"/><Relationship Id="rId18" Type="http://schemas.openxmlformats.org/officeDocument/2006/relationships/image" Target="../media/image206.emf"/><Relationship Id="rId26" Type="http://schemas.openxmlformats.org/officeDocument/2006/relationships/image" Target="../media/image210.emf"/><Relationship Id="rId3" Type="http://schemas.openxmlformats.org/officeDocument/2006/relationships/customXml" Target="../ink/ink189.xml"/><Relationship Id="rId21" Type="http://schemas.openxmlformats.org/officeDocument/2006/relationships/customXml" Target="../ink/ink198.xml"/><Relationship Id="rId7" Type="http://schemas.openxmlformats.org/officeDocument/2006/relationships/customXml" Target="../ink/ink191.xml"/><Relationship Id="rId12" Type="http://schemas.openxmlformats.org/officeDocument/2006/relationships/image" Target="../media/image203.emf"/><Relationship Id="rId17" Type="http://schemas.openxmlformats.org/officeDocument/2006/relationships/customXml" Target="../ink/ink196.xml"/><Relationship Id="rId25" Type="http://schemas.openxmlformats.org/officeDocument/2006/relationships/customXml" Target="../ink/ink200.xml"/><Relationship Id="rId2" Type="http://schemas.openxmlformats.org/officeDocument/2006/relationships/image" Target="../media/image198.png"/><Relationship Id="rId16" Type="http://schemas.openxmlformats.org/officeDocument/2006/relationships/image" Target="../media/image205.emf"/><Relationship Id="rId20" Type="http://schemas.openxmlformats.org/officeDocument/2006/relationships/image" Target="../media/image207.emf"/><Relationship Id="rId29" Type="http://schemas.openxmlformats.org/officeDocument/2006/relationships/customXml" Target="../ink/ink202.xml"/><Relationship Id="rId1" Type="http://schemas.openxmlformats.org/officeDocument/2006/relationships/slideLayout" Target="../slideLayouts/slideLayout1.xml"/><Relationship Id="rId6" Type="http://schemas.openxmlformats.org/officeDocument/2006/relationships/image" Target="../media/image200.emf"/><Relationship Id="rId11" Type="http://schemas.openxmlformats.org/officeDocument/2006/relationships/customXml" Target="../ink/ink193.xml"/><Relationship Id="rId24" Type="http://schemas.openxmlformats.org/officeDocument/2006/relationships/image" Target="../media/image209.emf"/><Relationship Id="rId5" Type="http://schemas.openxmlformats.org/officeDocument/2006/relationships/customXml" Target="../ink/ink190.xml"/><Relationship Id="rId15" Type="http://schemas.openxmlformats.org/officeDocument/2006/relationships/customXml" Target="../ink/ink195.xml"/><Relationship Id="rId23" Type="http://schemas.openxmlformats.org/officeDocument/2006/relationships/customXml" Target="../ink/ink199.xml"/><Relationship Id="rId28" Type="http://schemas.openxmlformats.org/officeDocument/2006/relationships/image" Target="../media/image211.emf"/><Relationship Id="rId10" Type="http://schemas.openxmlformats.org/officeDocument/2006/relationships/image" Target="../media/image202.emf"/><Relationship Id="rId19" Type="http://schemas.openxmlformats.org/officeDocument/2006/relationships/customXml" Target="../ink/ink197.xml"/><Relationship Id="rId4" Type="http://schemas.openxmlformats.org/officeDocument/2006/relationships/image" Target="../media/image199.emf"/><Relationship Id="rId9" Type="http://schemas.openxmlformats.org/officeDocument/2006/relationships/customXml" Target="../ink/ink192.xml"/><Relationship Id="rId14" Type="http://schemas.openxmlformats.org/officeDocument/2006/relationships/image" Target="../media/image204.emf"/><Relationship Id="rId22" Type="http://schemas.openxmlformats.org/officeDocument/2006/relationships/image" Target="../media/image208.emf"/><Relationship Id="rId27" Type="http://schemas.openxmlformats.org/officeDocument/2006/relationships/customXml" Target="../ink/ink201.xml"/><Relationship Id="rId30" Type="http://schemas.openxmlformats.org/officeDocument/2006/relationships/image" Target="../media/image212.emf"/></Relationships>
</file>

<file path=ppt/slides/_rels/slide34.xml.rels><?xml version="1.0" encoding="UTF-8" standalone="yes"?>
<Relationships xmlns="http://schemas.openxmlformats.org/package/2006/relationships"><Relationship Id="rId8" Type="http://schemas.openxmlformats.org/officeDocument/2006/relationships/image" Target="../media/image216.emf"/><Relationship Id="rId13" Type="http://schemas.openxmlformats.org/officeDocument/2006/relationships/customXml" Target="../ink/ink208.xml"/><Relationship Id="rId3" Type="http://schemas.openxmlformats.org/officeDocument/2006/relationships/customXml" Target="../ink/ink203.xml"/><Relationship Id="rId7" Type="http://schemas.openxmlformats.org/officeDocument/2006/relationships/customXml" Target="../ink/ink205.xml"/><Relationship Id="rId12" Type="http://schemas.openxmlformats.org/officeDocument/2006/relationships/image" Target="../media/image218.emf"/><Relationship Id="rId2" Type="http://schemas.openxmlformats.org/officeDocument/2006/relationships/image" Target="../media/image213.emf"/><Relationship Id="rId16" Type="http://schemas.openxmlformats.org/officeDocument/2006/relationships/image" Target="../media/image220.emf"/><Relationship Id="rId1" Type="http://schemas.openxmlformats.org/officeDocument/2006/relationships/slideLayout" Target="../slideLayouts/slideLayout1.xml"/><Relationship Id="rId6" Type="http://schemas.openxmlformats.org/officeDocument/2006/relationships/image" Target="../media/image215.emf"/><Relationship Id="rId11" Type="http://schemas.openxmlformats.org/officeDocument/2006/relationships/customXml" Target="../ink/ink207.xml"/><Relationship Id="rId5" Type="http://schemas.openxmlformats.org/officeDocument/2006/relationships/customXml" Target="../ink/ink204.xml"/><Relationship Id="rId15" Type="http://schemas.openxmlformats.org/officeDocument/2006/relationships/customXml" Target="../ink/ink209.xml"/><Relationship Id="rId10" Type="http://schemas.openxmlformats.org/officeDocument/2006/relationships/image" Target="../media/image217.emf"/><Relationship Id="rId4" Type="http://schemas.openxmlformats.org/officeDocument/2006/relationships/image" Target="../media/image214.emf"/><Relationship Id="rId9" Type="http://schemas.openxmlformats.org/officeDocument/2006/relationships/customXml" Target="../ink/ink206.xml"/><Relationship Id="rId14" Type="http://schemas.openxmlformats.org/officeDocument/2006/relationships/image" Target="../media/image219.emf"/></Relationships>
</file>

<file path=ppt/slides/_rels/slide35.xml.rels><?xml version="1.0" encoding="UTF-8" standalone="yes"?>
<Relationships xmlns="http://schemas.openxmlformats.org/package/2006/relationships"><Relationship Id="rId8" Type="http://schemas.openxmlformats.org/officeDocument/2006/relationships/image" Target="../media/image224.emf"/><Relationship Id="rId13" Type="http://schemas.openxmlformats.org/officeDocument/2006/relationships/customXml" Target="../ink/ink215.xml"/><Relationship Id="rId18" Type="http://schemas.openxmlformats.org/officeDocument/2006/relationships/image" Target="../media/image229.emf"/><Relationship Id="rId3" Type="http://schemas.openxmlformats.org/officeDocument/2006/relationships/customXml" Target="../ink/ink210.xml"/><Relationship Id="rId7" Type="http://schemas.openxmlformats.org/officeDocument/2006/relationships/customXml" Target="../ink/ink212.xml"/><Relationship Id="rId12" Type="http://schemas.openxmlformats.org/officeDocument/2006/relationships/image" Target="../media/image226.emf"/><Relationship Id="rId17" Type="http://schemas.openxmlformats.org/officeDocument/2006/relationships/customXml" Target="../ink/ink217.xml"/><Relationship Id="rId2" Type="http://schemas.openxmlformats.org/officeDocument/2006/relationships/image" Target="../media/image221.png"/><Relationship Id="rId16" Type="http://schemas.openxmlformats.org/officeDocument/2006/relationships/image" Target="../media/image228.emf"/><Relationship Id="rId1" Type="http://schemas.openxmlformats.org/officeDocument/2006/relationships/slideLayout" Target="../slideLayouts/slideLayout1.xml"/><Relationship Id="rId6" Type="http://schemas.openxmlformats.org/officeDocument/2006/relationships/image" Target="../media/image223.emf"/><Relationship Id="rId11" Type="http://schemas.openxmlformats.org/officeDocument/2006/relationships/customXml" Target="../ink/ink214.xml"/><Relationship Id="rId5" Type="http://schemas.openxmlformats.org/officeDocument/2006/relationships/customXml" Target="../ink/ink211.xml"/><Relationship Id="rId15" Type="http://schemas.openxmlformats.org/officeDocument/2006/relationships/customXml" Target="../ink/ink216.xml"/><Relationship Id="rId10" Type="http://schemas.openxmlformats.org/officeDocument/2006/relationships/image" Target="../media/image225.emf"/><Relationship Id="rId4" Type="http://schemas.openxmlformats.org/officeDocument/2006/relationships/image" Target="../media/image222.emf"/><Relationship Id="rId9" Type="http://schemas.openxmlformats.org/officeDocument/2006/relationships/customXml" Target="../ink/ink213.xml"/><Relationship Id="rId14" Type="http://schemas.openxmlformats.org/officeDocument/2006/relationships/image" Target="../media/image227.emf"/></Relationships>
</file>

<file path=ppt/slides/_rels/slide36.xml.rels><?xml version="1.0" encoding="UTF-8" standalone="yes"?>
<Relationships xmlns="http://schemas.openxmlformats.org/package/2006/relationships"><Relationship Id="rId8" Type="http://schemas.openxmlformats.org/officeDocument/2006/relationships/customXml" Target="../ink/ink220.xml"/><Relationship Id="rId13" Type="http://schemas.openxmlformats.org/officeDocument/2006/relationships/image" Target="../media/image236.emf"/><Relationship Id="rId18" Type="http://schemas.openxmlformats.org/officeDocument/2006/relationships/customXml" Target="../ink/ink225.xml"/><Relationship Id="rId26" Type="http://schemas.openxmlformats.org/officeDocument/2006/relationships/customXml" Target="../ink/ink229.xml"/><Relationship Id="rId3" Type="http://schemas.openxmlformats.org/officeDocument/2006/relationships/image" Target="../media/image231.emf"/><Relationship Id="rId21" Type="http://schemas.openxmlformats.org/officeDocument/2006/relationships/image" Target="../media/image240.emf"/><Relationship Id="rId34" Type="http://schemas.openxmlformats.org/officeDocument/2006/relationships/customXml" Target="../ink/ink233.xml"/><Relationship Id="rId7" Type="http://schemas.openxmlformats.org/officeDocument/2006/relationships/image" Target="../media/image233.emf"/><Relationship Id="rId12" Type="http://schemas.openxmlformats.org/officeDocument/2006/relationships/customXml" Target="../ink/ink222.xml"/><Relationship Id="rId17" Type="http://schemas.openxmlformats.org/officeDocument/2006/relationships/image" Target="../media/image238.emf"/><Relationship Id="rId25" Type="http://schemas.openxmlformats.org/officeDocument/2006/relationships/image" Target="../media/image242.emf"/><Relationship Id="rId33" Type="http://schemas.openxmlformats.org/officeDocument/2006/relationships/image" Target="../media/image246.emf"/><Relationship Id="rId2" Type="http://schemas.openxmlformats.org/officeDocument/2006/relationships/image" Target="../media/image230.png"/><Relationship Id="rId16" Type="http://schemas.openxmlformats.org/officeDocument/2006/relationships/customXml" Target="../ink/ink224.xml"/><Relationship Id="rId20" Type="http://schemas.openxmlformats.org/officeDocument/2006/relationships/customXml" Target="../ink/ink226.xml"/><Relationship Id="rId29" Type="http://schemas.openxmlformats.org/officeDocument/2006/relationships/image" Target="../media/image244.emf"/><Relationship Id="rId1" Type="http://schemas.openxmlformats.org/officeDocument/2006/relationships/slideLayout" Target="../slideLayouts/slideLayout1.xml"/><Relationship Id="rId6" Type="http://schemas.openxmlformats.org/officeDocument/2006/relationships/customXml" Target="../ink/ink219.xml"/><Relationship Id="rId11" Type="http://schemas.openxmlformats.org/officeDocument/2006/relationships/image" Target="../media/image235.emf"/><Relationship Id="rId24" Type="http://schemas.openxmlformats.org/officeDocument/2006/relationships/customXml" Target="../ink/ink228.xml"/><Relationship Id="rId32" Type="http://schemas.openxmlformats.org/officeDocument/2006/relationships/customXml" Target="../ink/ink232.xml"/><Relationship Id="rId37" Type="http://schemas.openxmlformats.org/officeDocument/2006/relationships/image" Target="../media/image248.emf"/><Relationship Id="rId5" Type="http://schemas.openxmlformats.org/officeDocument/2006/relationships/image" Target="../media/image232.emf"/><Relationship Id="rId15" Type="http://schemas.openxmlformats.org/officeDocument/2006/relationships/image" Target="../media/image237.emf"/><Relationship Id="rId23" Type="http://schemas.openxmlformats.org/officeDocument/2006/relationships/image" Target="../media/image241.emf"/><Relationship Id="rId28" Type="http://schemas.openxmlformats.org/officeDocument/2006/relationships/customXml" Target="../ink/ink230.xml"/><Relationship Id="rId36" Type="http://schemas.openxmlformats.org/officeDocument/2006/relationships/customXml" Target="../ink/ink234.xml"/><Relationship Id="rId10" Type="http://schemas.openxmlformats.org/officeDocument/2006/relationships/customXml" Target="../ink/ink221.xml"/><Relationship Id="rId19" Type="http://schemas.openxmlformats.org/officeDocument/2006/relationships/image" Target="../media/image239.emf"/><Relationship Id="rId31" Type="http://schemas.openxmlformats.org/officeDocument/2006/relationships/image" Target="../media/image245.emf"/><Relationship Id="rId4" Type="http://schemas.openxmlformats.org/officeDocument/2006/relationships/customXml" Target="../ink/ink218.xml"/><Relationship Id="rId9" Type="http://schemas.openxmlformats.org/officeDocument/2006/relationships/image" Target="../media/image234.emf"/><Relationship Id="rId14" Type="http://schemas.openxmlformats.org/officeDocument/2006/relationships/customXml" Target="../ink/ink223.xml"/><Relationship Id="rId22" Type="http://schemas.openxmlformats.org/officeDocument/2006/relationships/customXml" Target="../ink/ink227.xml"/><Relationship Id="rId27" Type="http://schemas.openxmlformats.org/officeDocument/2006/relationships/image" Target="../media/image243.emf"/><Relationship Id="rId30" Type="http://schemas.openxmlformats.org/officeDocument/2006/relationships/customXml" Target="../ink/ink231.xml"/><Relationship Id="rId35" Type="http://schemas.openxmlformats.org/officeDocument/2006/relationships/image" Target="../media/image247.emf"/></Relationships>
</file>

<file path=ppt/slides/_rels/slide37.xml.rels><?xml version="1.0" encoding="UTF-8" standalone="yes"?>
<Relationships xmlns="http://schemas.openxmlformats.org/package/2006/relationships"><Relationship Id="rId8" Type="http://schemas.openxmlformats.org/officeDocument/2006/relationships/image" Target="../media/image251.emf"/><Relationship Id="rId13" Type="http://schemas.openxmlformats.org/officeDocument/2006/relationships/customXml" Target="../ink/ink240.xml"/><Relationship Id="rId18" Type="http://schemas.openxmlformats.org/officeDocument/2006/relationships/image" Target="../media/image256.emf"/><Relationship Id="rId26" Type="http://schemas.openxmlformats.org/officeDocument/2006/relationships/image" Target="../media/image260.emf"/><Relationship Id="rId3" Type="http://schemas.openxmlformats.org/officeDocument/2006/relationships/customXml" Target="../ink/ink235.xml"/><Relationship Id="rId21" Type="http://schemas.openxmlformats.org/officeDocument/2006/relationships/customXml" Target="../ink/ink244.xml"/><Relationship Id="rId7" Type="http://schemas.openxmlformats.org/officeDocument/2006/relationships/customXml" Target="../ink/ink237.xml"/><Relationship Id="rId12" Type="http://schemas.openxmlformats.org/officeDocument/2006/relationships/image" Target="../media/image253.emf"/><Relationship Id="rId17" Type="http://schemas.openxmlformats.org/officeDocument/2006/relationships/customXml" Target="../ink/ink242.xml"/><Relationship Id="rId25" Type="http://schemas.openxmlformats.org/officeDocument/2006/relationships/customXml" Target="../ink/ink246.xml"/><Relationship Id="rId2" Type="http://schemas.openxmlformats.org/officeDocument/2006/relationships/image" Target="../media/image249.emf"/><Relationship Id="rId16" Type="http://schemas.openxmlformats.org/officeDocument/2006/relationships/image" Target="../media/image255.emf"/><Relationship Id="rId20" Type="http://schemas.openxmlformats.org/officeDocument/2006/relationships/image" Target="../media/image257.emf"/><Relationship Id="rId1" Type="http://schemas.openxmlformats.org/officeDocument/2006/relationships/slideLayout" Target="../slideLayouts/slideLayout1.xml"/><Relationship Id="rId6" Type="http://schemas.openxmlformats.org/officeDocument/2006/relationships/image" Target="../media/image184.emf"/><Relationship Id="rId11" Type="http://schemas.openxmlformats.org/officeDocument/2006/relationships/customXml" Target="../ink/ink239.xml"/><Relationship Id="rId24" Type="http://schemas.openxmlformats.org/officeDocument/2006/relationships/image" Target="../media/image259.emf"/><Relationship Id="rId5" Type="http://schemas.openxmlformats.org/officeDocument/2006/relationships/customXml" Target="../ink/ink236.xml"/><Relationship Id="rId15" Type="http://schemas.openxmlformats.org/officeDocument/2006/relationships/customXml" Target="../ink/ink241.xml"/><Relationship Id="rId23" Type="http://schemas.openxmlformats.org/officeDocument/2006/relationships/customXml" Target="../ink/ink245.xml"/><Relationship Id="rId28" Type="http://schemas.openxmlformats.org/officeDocument/2006/relationships/image" Target="../media/image261.emf"/><Relationship Id="rId10" Type="http://schemas.openxmlformats.org/officeDocument/2006/relationships/image" Target="../media/image252.emf"/><Relationship Id="rId19" Type="http://schemas.openxmlformats.org/officeDocument/2006/relationships/customXml" Target="../ink/ink243.xml"/><Relationship Id="rId4" Type="http://schemas.openxmlformats.org/officeDocument/2006/relationships/image" Target="../media/image250.emf"/><Relationship Id="rId9" Type="http://schemas.openxmlformats.org/officeDocument/2006/relationships/customXml" Target="../ink/ink238.xml"/><Relationship Id="rId14" Type="http://schemas.openxmlformats.org/officeDocument/2006/relationships/image" Target="../media/image254.emf"/><Relationship Id="rId22" Type="http://schemas.openxmlformats.org/officeDocument/2006/relationships/image" Target="../media/image258.emf"/><Relationship Id="rId27" Type="http://schemas.openxmlformats.org/officeDocument/2006/relationships/customXml" Target="../ink/ink247.xml"/></Relationships>
</file>

<file path=ppt/slides/_rels/slide38.xml.rels><?xml version="1.0" encoding="UTF-8" standalone="yes"?>
<Relationships xmlns="http://schemas.openxmlformats.org/package/2006/relationships"><Relationship Id="rId8" Type="http://schemas.openxmlformats.org/officeDocument/2006/relationships/image" Target="../media/image265.emf"/><Relationship Id="rId13" Type="http://schemas.openxmlformats.org/officeDocument/2006/relationships/customXml" Target="../ink/ink253.xml"/><Relationship Id="rId18" Type="http://schemas.openxmlformats.org/officeDocument/2006/relationships/image" Target="../media/image270.emf"/><Relationship Id="rId26" Type="http://schemas.openxmlformats.org/officeDocument/2006/relationships/image" Target="../media/image274.emf"/><Relationship Id="rId3" Type="http://schemas.openxmlformats.org/officeDocument/2006/relationships/customXml" Target="../ink/ink248.xml"/><Relationship Id="rId21" Type="http://schemas.openxmlformats.org/officeDocument/2006/relationships/customXml" Target="../ink/ink257.xml"/><Relationship Id="rId7" Type="http://schemas.openxmlformats.org/officeDocument/2006/relationships/customXml" Target="../ink/ink250.xml"/><Relationship Id="rId12" Type="http://schemas.openxmlformats.org/officeDocument/2006/relationships/image" Target="../media/image267.emf"/><Relationship Id="rId17" Type="http://schemas.openxmlformats.org/officeDocument/2006/relationships/customXml" Target="../ink/ink255.xml"/><Relationship Id="rId25" Type="http://schemas.openxmlformats.org/officeDocument/2006/relationships/customXml" Target="../ink/ink259.xml"/><Relationship Id="rId2" Type="http://schemas.openxmlformats.org/officeDocument/2006/relationships/image" Target="../media/image262.png"/><Relationship Id="rId16" Type="http://schemas.openxmlformats.org/officeDocument/2006/relationships/image" Target="../media/image269.emf"/><Relationship Id="rId20" Type="http://schemas.openxmlformats.org/officeDocument/2006/relationships/image" Target="../media/image271.emf"/><Relationship Id="rId29" Type="http://schemas.openxmlformats.org/officeDocument/2006/relationships/customXml" Target="../ink/ink261.xml"/><Relationship Id="rId1" Type="http://schemas.openxmlformats.org/officeDocument/2006/relationships/slideLayout" Target="../slideLayouts/slideLayout1.xml"/><Relationship Id="rId6" Type="http://schemas.openxmlformats.org/officeDocument/2006/relationships/image" Target="../media/image264.emf"/><Relationship Id="rId11" Type="http://schemas.openxmlformats.org/officeDocument/2006/relationships/customXml" Target="../ink/ink252.xml"/><Relationship Id="rId24" Type="http://schemas.openxmlformats.org/officeDocument/2006/relationships/image" Target="../media/image273.emf"/><Relationship Id="rId32" Type="http://schemas.openxmlformats.org/officeDocument/2006/relationships/image" Target="../media/image277.emf"/><Relationship Id="rId5" Type="http://schemas.openxmlformats.org/officeDocument/2006/relationships/customXml" Target="../ink/ink249.xml"/><Relationship Id="rId15" Type="http://schemas.openxmlformats.org/officeDocument/2006/relationships/customXml" Target="../ink/ink254.xml"/><Relationship Id="rId23" Type="http://schemas.openxmlformats.org/officeDocument/2006/relationships/customXml" Target="../ink/ink258.xml"/><Relationship Id="rId28" Type="http://schemas.openxmlformats.org/officeDocument/2006/relationships/image" Target="../media/image275.emf"/><Relationship Id="rId10" Type="http://schemas.openxmlformats.org/officeDocument/2006/relationships/image" Target="../media/image266.emf"/><Relationship Id="rId19" Type="http://schemas.openxmlformats.org/officeDocument/2006/relationships/customXml" Target="../ink/ink256.xml"/><Relationship Id="rId31" Type="http://schemas.openxmlformats.org/officeDocument/2006/relationships/customXml" Target="../ink/ink262.xml"/><Relationship Id="rId4" Type="http://schemas.openxmlformats.org/officeDocument/2006/relationships/image" Target="../media/image263.emf"/><Relationship Id="rId9" Type="http://schemas.openxmlformats.org/officeDocument/2006/relationships/customXml" Target="../ink/ink251.xml"/><Relationship Id="rId14" Type="http://schemas.openxmlformats.org/officeDocument/2006/relationships/image" Target="../media/image268.emf"/><Relationship Id="rId22" Type="http://schemas.openxmlformats.org/officeDocument/2006/relationships/image" Target="../media/image272.emf"/><Relationship Id="rId27" Type="http://schemas.openxmlformats.org/officeDocument/2006/relationships/customXml" Target="../ink/ink260.xml"/><Relationship Id="rId30" Type="http://schemas.openxmlformats.org/officeDocument/2006/relationships/image" Target="../media/image276.emf"/></Relationships>
</file>

<file path=ppt/slides/_rels/slide39.xml.rels><?xml version="1.0" encoding="UTF-8" standalone="yes"?>
<Relationships xmlns="http://schemas.openxmlformats.org/package/2006/relationships"><Relationship Id="rId13" Type="http://schemas.openxmlformats.org/officeDocument/2006/relationships/customXml" Target="../ink/ink268.xml"/><Relationship Id="rId18" Type="http://schemas.openxmlformats.org/officeDocument/2006/relationships/image" Target="../media/image286.emf"/><Relationship Id="rId26" Type="http://schemas.openxmlformats.org/officeDocument/2006/relationships/image" Target="../media/image290.emf"/><Relationship Id="rId39" Type="http://schemas.openxmlformats.org/officeDocument/2006/relationships/customXml" Target="../ink/ink281.xml"/><Relationship Id="rId21" Type="http://schemas.openxmlformats.org/officeDocument/2006/relationships/customXml" Target="../ink/ink272.xml"/><Relationship Id="rId34" Type="http://schemas.openxmlformats.org/officeDocument/2006/relationships/image" Target="../media/image294.emf"/><Relationship Id="rId42" Type="http://schemas.openxmlformats.org/officeDocument/2006/relationships/image" Target="../media/image298.emf"/><Relationship Id="rId47" Type="http://schemas.openxmlformats.org/officeDocument/2006/relationships/customXml" Target="../ink/ink285.xml"/><Relationship Id="rId50" Type="http://schemas.openxmlformats.org/officeDocument/2006/relationships/image" Target="../media/image302.emf"/><Relationship Id="rId55" Type="http://schemas.openxmlformats.org/officeDocument/2006/relationships/customXml" Target="../ink/ink289.xml"/><Relationship Id="rId7" Type="http://schemas.openxmlformats.org/officeDocument/2006/relationships/customXml" Target="../ink/ink265.xml"/><Relationship Id="rId12" Type="http://schemas.openxmlformats.org/officeDocument/2006/relationships/image" Target="../media/image283.emf"/><Relationship Id="rId17" Type="http://schemas.openxmlformats.org/officeDocument/2006/relationships/customXml" Target="../ink/ink270.xml"/><Relationship Id="rId25" Type="http://schemas.openxmlformats.org/officeDocument/2006/relationships/customXml" Target="../ink/ink274.xml"/><Relationship Id="rId33" Type="http://schemas.openxmlformats.org/officeDocument/2006/relationships/customXml" Target="../ink/ink278.xml"/><Relationship Id="rId38" Type="http://schemas.openxmlformats.org/officeDocument/2006/relationships/image" Target="../media/image296.emf"/><Relationship Id="rId46" Type="http://schemas.openxmlformats.org/officeDocument/2006/relationships/image" Target="../media/image300.emf"/><Relationship Id="rId2" Type="http://schemas.openxmlformats.org/officeDocument/2006/relationships/image" Target="../media/image278.png"/><Relationship Id="rId16" Type="http://schemas.openxmlformats.org/officeDocument/2006/relationships/image" Target="../media/image285.emf"/><Relationship Id="rId20" Type="http://schemas.openxmlformats.org/officeDocument/2006/relationships/image" Target="../media/image287.emf"/><Relationship Id="rId29" Type="http://schemas.openxmlformats.org/officeDocument/2006/relationships/customXml" Target="../ink/ink276.xml"/><Relationship Id="rId41" Type="http://schemas.openxmlformats.org/officeDocument/2006/relationships/customXml" Target="../ink/ink282.xml"/><Relationship Id="rId54" Type="http://schemas.openxmlformats.org/officeDocument/2006/relationships/image" Target="../media/image304.emf"/><Relationship Id="rId1" Type="http://schemas.openxmlformats.org/officeDocument/2006/relationships/slideLayout" Target="../slideLayouts/slideLayout1.xml"/><Relationship Id="rId6" Type="http://schemas.openxmlformats.org/officeDocument/2006/relationships/image" Target="../media/image280.emf"/><Relationship Id="rId11" Type="http://schemas.openxmlformats.org/officeDocument/2006/relationships/customXml" Target="../ink/ink267.xml"/><Relationship Id="rId24" Type="http://schemas.openxmlformats.org/officeDocument/2006/relationships/image" Target="../media/image289.emf"/><Relationship Id="rId32" Type="http://schemas.openxmlformats.org/officeDocument/2006/relationships/image" Target="../media/image293.emf"/><Relationship Id="rId37" Type="http://schemas.openxmlformats.org/officeDocument/2006/relationships/customXml" Target="../ink/ink280.xml"/><Relationship Id="rId40" Type="http://schemas.openxmlformats.org/officeDocument/2006/relationships/image" Target="../media/image297.emf"/><Relationship Id="rId45" Type="http://schemas.openxmlformats.org/officeDocument/2006/relationships/customXml" Target="../ink/ink284.xml"/><Relationship Id="rId53" Type="http://schemas.openxmlformats.org/officeDocument/2006/relationships/customXml" Target="../ink/ink288.xml"/><Relationship Id="rId5" Type="http://schemas.openxmlformats.org/officeDocument/2006/relationships/customXml" Target="../ink/ink264.xml"/><Relationship Id="rId15" Type="http://schemas.openxmlformats.org/officeDocument/2006/relationships/customXml" Target="../ink/ink269.xml"/><Relationship Id="rId23" Type="http://schemas.openxmlformats.org/officeDocument/2006/relationships/customXml" Target="../ink/ink273.xml"/><Relationship Id="rId28" Type="http://schemas.openxmlformats.org/officeDocument/2006/relationships/image" Target="../media/image291.emf"/><Relationship Id="rId36" Type="http://schemas.openxmlformats.org/officeDocument/2006/relationships/image" Target="../media/image295.emf"/><Relationship Id="rId49" Type="http://schemas.openxmlformats.org/officeDocument/2006/relationships/customXml" Target="../ink/ink286.xml"/><Relationship Id="rId10" Type="http://schemas.openxmlformats.org/officeDocument/2006/relationships/image" Target="../media/image282.emf"/><Relationship Id="rId19" Type="http://schemas.openxmlformats.org/officeDocument/2006/relationships/customXml" Target="../ink/ink271.xml"/><Relationship Id="rId31" Type="http://schemas.openxmlformats.org/officeDocument/2006/relationships/customXml" Target="../ink/ink277.xml"/><Relationship Id="rId44" Type="http://schemas.openxmlformats.org/officeDocument/2006/relationships/image" Target="../media/image299.emf"/><Relationship Id="rId52" Type="http://schemas.openxmlformats.org/officeDocument/2006/relationships/image" Target="../media/image303.emf"/><Relationship Id="rId4" Type="http://schemas.openxmlformats.org/officeDocument/2006/relationships/image" Target="../media/image279.emf"/><Relationship Id="rId9" Type="http://schemas.openxmlformats.org/officeDocument/2006/relationships/customXml" Target="../ink/ink266.xml"/><Relationship Id="rId14" Type="http://schemas.openxmlformats.org/officeDocument/2006/relationships/image" Target="../media/image284.emf"/><Relationship Id="rId22" Type="http://schemas.openxmlformats.org/officeDocument/2006/relationships/image" Target="../media/image288.emf"/><Relationship Id="rId27" Type="http://schemas.openxmlformats.org/officeDocument/2006/relationships/customXml" Target="../ink/ink275.xml"/><Relationship Id="rId30" Type="http://schemas.openxmlformats.org/officeDocument/2006/relationships/image" Target="../media/image292.emf"/><Relationship Id="rId35" Type="http://schemas.openxmlformats.org/officeDocument/2006/relationships/customXml" Target="../ink/ink279.xml"/><Relationship Id="rId43" Type="http://schemas.openxmlformats.org/officeDocument/2006/relationships/customXml" Target="../ink/ink283.xml"/><Relationship Id="rId48" Type="http://schemas.openxmlformats.org/officeDocument/2006/relationships/image" Target="../media/image301.emf"/><Relationship Id="rId56" Type="http://schemas.openxmlformats.org/officeDocument/2006/relationships/image" Target="../media/image305.emf"/><Relationship Id="rId8" Type="http://schemas.openxmlformats.org/officeDocument/2006/relationships/image" Target="../media/image281.emf"/><Relationship Id="rId51" Type="http://schemas.openxmlformats.org/officeDocument/2006/relationships/customXml" Target="../ink/ink287.xml"/><Relationship Id="rId3" Type="http://schemas.openxmlformats.org/officeDocument/2006/relationships/customXml" Target="../ink/ink263.xml"/></Relationships>
</file>

<file path=ppt/slides/_rels/slide4.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9.emf"/><Relationship Id="rId18" Type="http://schemas.openxmlformats.org/officeDocument/2006/relationships/customXml" Target="../ink/ink10.xml"/><Relationship Id="rId3" Type="http://schemas.openxmlformats.org/officeDocument/2006/relationships/image" Target="../media/image4.emf"/><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customXml" Target="../ink/ink7.xml"/><Relationship Id="rId17" Type="http://schemas.openxmlformats.org/officeDocument/2006/relationships/image" Target="../media/image11.emf"/><Relationship Id="rId2" Type="http://schemas.openxmlformats.org/officeDocument/2006/relationships/customXml" Target="../ink/ink2.xml"/><Relationship Id="rId16" Type="http://schemas.openxmlformats.org/officeDocument/2006/relationships/customXml" Target="../ink/ink9.xml"/><Relationship Id="rId20"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customXml" Target="../ink/ink6.xml"/><Relationship Id="rId19" Type="http://schemas.openxmlformats.org/officeDocument/2006/relationships/image" Target="../media/image12.emf"/><Relationship Id="rId4" Type="http://schemas.openxmlformats.org/officeDocument/2006/relationships/customXml" Target="../ink/ink3.xml"/><Relationship Id="rId9" Type="http://schemas.openxmlformats.org/officeDocument/2006/relationships/image" Target="../media/image7.emf"/><Relationship Id="rId14" Type="http://schemas.openxmlformats.org/officeDocument/2006/relationships/customXml" Target="../ink/ink8.xml"/></Relationships>
</file>

<file path=ppt/slides/_rels/slide40.xml.rels><?xml version="1.0" encoding="UTF-8" standalone="yes"?>
<Relationships xmlns="http://schemas.openxmlformats.org/package/2006/relationships"><Relationship Id="rId8" Type="http://schemas.openxmlformats.org/officeDocument/2006/relationships/image" Target="../media/image309.emf"/><Relationship Id="rId13" Type="http://schemas.openxmlformats.org/officeDocument/2006/relationships/customXml" Target="../ink/ink295.xml"/><Relationship Id="rId18" Type="http://schemas.openxmlformats.org/officeDocument/2006/relationships/image" Target="../media/image313.emf"/><Relationship Id="rId3" Type="http://schemas.openxmlformats.org/officeDocument/2006/relationships/customXml" Target="../ink/ink290.xml"/><Relationship Id="rId7" Type="http://schemas.openxmlformats.org/officeDocument/2006/relationships/customXml" Target="../ink/ink292.xml"/><Relationship Id="rId12" Type="http://schemas.openxmlformats.org/officeDocument/2006/relationships/image" Target="../media/image218.emf"/><Relationship Id="rId17" Type="http://schemas.openxmlformats.org/officeDocument/2006/relationships/customXml" Target="../ink/ink297.xml"/><Relationship Id="rId2" Type="http://schemas.openxmlformats.org/officeDocument/2006/relationships/image" Target="../media/image306.emf"/><Relationship Id="rId16" Type="http://schemas.openxmlformats.org/officeDocument/2006/relationships/image" Target="../media/image312.emf"/><Relationship Id="rId1" Type="http://schemas.openxmlformats.org/officeDocument/2006/relationships/slideLayout" Target="../slideLayouts/slideLayout1.xml"/><Relationship Id="rId6" Type="http://schemas.openxmlformats.org/officeDocument/2006/relationships/image" Target="../media/image308.emf"/><Relationship Id="rId11" Type="http://schemas.openxmlformats.org/officeDocument/2006/relationships/customXml" Target="../ink/ink294.xml"/><Relationship Id="rId5" Type="http://schemas.openxmlformats.org/officeDocument/2006/relationships/customXml" Target="../ink/ink291.xml"/><Relationship Id="rId15" Type="http://schemas.openxmlformats.org/officeDocument/2006/relationships/customXml" Target="../ink/ink296.xml"/><Relationship Id="rId10" Type="http://schemas.openxmlformats.org/officeDocument/2006/relationships/image" Target="../media/image310.emf"/><Relationship Id="rId4" Type="http://schemas.openxmlformats.org/officeDocument/2006/relationships/image" Target="../media/image307.emf"/><Relationship Id="rId9" Type="http://schemas.openxmlformats.org/officeDocument/2006/relationships/customXml" Target="../ink/ink293.xml"/><Relationship Id="rId14" Type="http://schemas.openxmlformats.org/officeDocument/2006/relationships/image" Target="../media/image311.emf"/></Relationships>
</file>

<file path=ppt/slides/_rels/slide41.xml.rels><?xml version="1.0" encoding="UTF-8" standalone="yes"?>
<Relationships xmlns="http://schemas.openxmlformats.org/package/2006/relationships"><Relationship Id="rId3" Type="http://schemas.openxmlformats.org/officeDocument/2006/relationships/image" Target="../media/image314.emf"/><Relationship Id="rId7" Type="http://schemas.openxmlformats.org/officeDocument/2006/relationships/image" Target="../media/image316.emf"/><Relationship Id="rId2" Type="http://schemas.openxmlformats.org/officeDocument/2006/relationships/customXml" Target="../ink/ink298.xml"/><Relationship Id="rId1" Type="http://schemas.openxmlformats.org/officeDocument/2006/relationships/slideLayout" Target="../slideLayouts/slideLayout1.xml"/><Relationship Id="rId6" Type="http://schemas.openxmlformats.org/officeDocument/2006/relationships/customXml" Target="../ink/ink300.xml"/><Relationship Id="rId5" Type="http://schemas.openxmlformats.org/officeDocument/2006/relationships/image" Target="../media/image315.emf"/><Relationship Id="rId4" Type="http://schemas.openxmlformats.org/officeDocument/2006/relationships/customXml" Target="../ink/ink299.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6.emf"/><Relationship Id="rId2" Type="http://schemas.openxmlformats.org/officeDocument/2006/relationships/customXml" Target="../ink/ink12.xml"/><Relationship Id="rId1" Type="http://schemas.openxmlformats.org/officeDocument/2006/relationships/slideLayout" Target="../slideLayouts/slideLayout1.xml"/><Relationship Id="rId6" Type="http://schemas.openxmlformats.org/officeDocument/2006/relationships/customXml" Target="../ink/ink14.xml"/><Relationship Id="rId5" Type="http://schemas.openxmlformats.org/officeDocument/2006/relationships/image" Target="../media/image15.emf"/><Relationship Id="rId4" Type="http://schemas.openxmlformats.org/officeDocument/2006/relationships/customXml" Target="../ink/ink13.xml"/></Relationships>
</file>

<file path=ppt/slides/_rels/slide6.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19.emf"/><Relationship Id="rId12" Type="http://schemas.openxmlformats.org/officeDocument/2006/relationships/customXml" Target="../ink/ink20.xml"/><Relationship Id="rId2" Type="http://schemas.openxmlformats.org/officeDocument/2006/relationships/customXml" Target="../ink/ink15.xml"/><Relationship Id="rId1" Type="http://schemas.openxmlformats.org/officeDocument/2006/relationships/slideLayout" Target="../slideLayouts/slideLayout1.xml"/><Relationship Id="rId6" Type="http://schemas.openxmlformats.org/officeDocument/2006/relationships/customXml" Target="../ink/ink17.xml"/><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20.emf"/><Relationship Id="rId14" Type="http://schemas.openxmlformats.org/officeDocument/2006/relationships/customXml" Target="../ink/ink21.xml"/></Relationships>
</file>

<file path=ppt/slides/_rels/slide7.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24.emf"/><Relationship Id="rId7" Type="http://schemas.openxmlformats.org/officeDocument/2006/relationships/image" Target="../media/image26.emf"/><Relationship Id="rId2" Type="http://schemas.openxmlformats.org/officeDocument/2006/relationships/customXml" Target="../ink/ink22.xml"/><Relationship Id="rId1" Type="http://schemas.openxmlformats.org/officeDocument/2006/relationships/slideLayout" Target="../slideLayouts/slideLayout1.xml"/><Relationship Id="rId6" Type="http://schemas.openxmlformats.org/officeDocument/2006/relationships/customXml" Target="../ink/ink24.xml"/><Relationship Id="rId11" Type="http://schemas.openxmlformats.org/officeDocument/2006/relationships/image" Target="../media/image28.emf"/><Relationship Id="rId5" Type="http://schemas.openxmlformats.org/officeDocument/2006/relationships/image" Target="../media/image25.emf"/><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customXml" Target="../ink/ink30.xml"/><Relationship Id="rId13"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1.emf"/><Relationship Id="rId12" Type="http://schemas.openxmlformats.org/officeDocument/2006/relationships/customXml" Target="../ink/ink32.xml"/><Relationship Id="rId17" Type="http://schemas.openxmlformats.org/officeDocument/2006/relationships/image" Target="../media/image36.emf"/><Relationship Id="rId2" Type="http://schemas.openxmlformats.org/officeDocument/2006/relationships/customXml" Target="../ink/ink27.xml"/><Relationship Id="rId16" Type="http://schemas.openxmlformats.org/officeDocument/2006/relationships/customXml" Target="../ink/ink34.xml"/><Relationship Id="rId1" Type="http://schemas.openxmlformats.org/officeDocument/2006/relationships/slideLayout" Target="../slideLayouts/slideLayout1.xml"/><Relationship Id="rId6" Type="http://schemas.openxmlformats.org/officeDocument/2006/relationships/customXml" Target="../ink/ink29.xml"/><Relationship Id="rId11" Type="http://schemas.openxmlformats.org/officeDocument/2006/relationships/image" Target="../media/image33.emf"/><Relationship Id="rId5" Type="http://schemas.openxmlformats.org/officeDocument/2006/relationships/image" Target="../media/image30.emf"/><Relationship Id="rId15" Type="http://schemas.openxmlformats.org/officeDocument/2006/relationships/image" Target="../media/image35.emf"/><Relationship Id="rId10" Type="http://schemas.openxmlformats.org/officeDocument/2006/relationships/customXml" Target="../ink/ink31.xml"/><Relationship Id="rId4" Type="http://schemas.openxmlformats.org/officeDocument/2006/relationships/customXml" Target="../ink/ink28.xml"/><Relationship Id="rId9" Type="http://schemas.openxmlformats.org/officeDocument/2006/relationships/image" Target="../media/image32.emf"/><Relationship Id="rId14" Type="http://schemas.openxmlformats.org/officeDocument/2006/relationships/customXml" Target="../ink/ink33.xml"/></Relationships>
</file>

<file path=ppt/slides/_rels/slide9.xml.rels><?xml version="1.0" encoding="UTF-8" standalone="yes"?>
<Relationships xmlns="http://schemas.openxmlformats.org/package/2006/relationships"><Relationship Id="rId8" Type="http://schemas.openxmlformats.org/officeDocument/2006/relationships/customXml" Target="../ink/ink38.xml"/><Relationship Id="rId13" Type="http://schemas.openxmlformats.org/officeDocument/2006/relationships/image" Target="../media/image42.emf"/><Relationship Id="rId18" Type="http://schemas.openxmlformats.org/officeDocument/2006/relationships/customXml" Target="../ink/ink43.xml"/><Relationship Id="rId3" Type="http://schemas.openxmlformats.org/officeDocument/2006/relationships/image" Target="../media/image37.emf"/><Relationship Id="rId21" Type="http://schemas.openxmlformats.org/officeDocument/2006/relationships/image" Target="../media/image46.emf"/><Relationship Id="rId7" Type="http://schemas.openxmlformats.org/officeDocument/2006/relationships/image" Target="../media/image39.emf"/><Relationship Id="rId12" Type="http://schemas.openxmlformats.org/officeDocument/2006/relationships/customXml" Target="../ink/ink40.xml"/><Relationship Id="rId17" Type="http://schemas.openxmlformats.org/officeDocument/2006/relationships/image" Target="../media/image44.emf"/><Relationship Id="rId25" Type="http://schemas.openxmlformats.org/officeDocument/2006/relationships/image" Target="../media/image48.emf"/><Relationship Id="rId2" Type="http://schemas.openxmlformats.org/officeDocument/2006/relationships/customXml" Target="../ink/ink35.xml"/><Relationship Id="rId16" Type="http://schemas.openxmlformats.org/officeDocument/2006/relationships/customXml" Target="../ink/ink42.xml"/><Relationship Id="rId20" Type="http://schemas.openxmlformats.org/officeDocument/2006/relationships/customXml" Target="../ink/ink44.xml"/><Relationship Id="rId1" Type="http://schemas.openxmlformats.org/officeDocument/2006/relationships/slideLayout" Target="../slideLayouts/slideLayout1.xml"/><Relationship Id="rId6" Type="http://schemas.openxmlformats.org/officeDocument/2006/relationships/customXml" Target="../ink/ink37.xml"/><Relationship Id="rId11" Type="http://schemas.openxmlformats.org/officeDocument/2006/relationships/image" Target="../media/image41.emf"/><Relationship Id="rId24" Type="http://schemas.openxmlformats.org/officeDocument/2006/relationships/customXml" Target="../ink/ink46.xml"/><Relationship Id="rId5" Type="http://schemas.openxmlformats.org/officeDocument/2006/relationships/image" Target="../media/image38.emf"/><Relationship Id="rId15" Type="http://schemas.openxmlformats.org/officeDocument/2006/relationships/image" Target="../media/image43.emf"/><Relationship Id="rId23" Type="http://schemas.openxmlformats.org/officeDocument/2006/relationships/image" Target="../media/image47.emf"/><Relationship Id="rId10" Type="http://schemas.openxmlformats.org/officeDocument/2006/relationships/customXml" Target="../ink/ink39.xml"/><Relationship Id="rId19" Type="http://schemas.openxmlformats.org/officeDocument/2006/relationships/image" Target="../media/image45.emf"/><Relationship Id="rId4" Type="http://schemas.openxmlformats.org/officeDocument/2006/relationships/customXml" Target="../ink/ink36.xml"/><Relationship Id="rId9" Type="http://schemas.openxmlformats.org/officeDocument/2006/relationships/image" Target="../media/image40.emf"/><Relationship Id="rId14" Type="http://schemas.openxmlformats.org/officeDocument/2006/relationships/customXml" Target="../ink/ink41.xml"/><Relationship Id="rId22" Type="http://schemas.openxmlformats.org/officeDocument/2006/relationships/customXml" Target="../ink/ink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523220"/>
          </a:xfrm>
          <a:prstGeom prst="rect">
            <a:avLst/>
          </a:prstGeom>
          <a:noFill/>
        </p:spPr>
        <p:txBody>
          <a:bodyPr wrap="none" rtlCol="0">
            <a:spAutoFit/>
          </a:bodyPr>
          <a:lstStyle/>
          <a:p>
            <a:r>
              <a:rPr lang="de-DE" sz="2800" b="1" dirty="0" smtClean="0"/>
              <a:t>Öffentliche Finanzen und 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1. Termin </a:t>
            </a:r>
            <a:r>
              <a:rPr lang="de-DE" sz="1400" b="1" dirty="0" err="1" smtClean="0"/>
              <a:t>WiSe</a:t>
            </a:r>
            <a:r>
              <a:rPr lang="de-DE" sz="1400" b="1" dirty="0" smtClean="0"/>
              <a:t> 2021</a:t>
            </a:r>
            <a:endParaRPr lang="de-DE" sz="1400" b="1" dirty="0" smtClean="0"/>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14" name="Freihand 13"/>
              <p14:cNvContentPartPr/>
              <p14:nvPr/>
            </p14:nvContentPartPr>
            <p14:xfrm>
              <a:off x="10564581" y="343999"/>
              <a:ext cx="668880" cy="924840"/>
            </p14:xfrm>
          </p:contentPart>
        </mc:Choice>
        <mc:Fallback>
          <p:pic>
            <p:nvPicPr>
              <p:cNvPr id="14" name="Freihand 13"/>
              <p:cNvPicPr/>
              <p:nvPr/>
            </p:nvPicPr>
            <p:blipFill>
              <a:blip r:embed="rId6"/>
              <a:stretch>
                <a:fillRect/>
              </a:stretch>
            </p:blipFill>
            <p:spPr>
              <a:xfrm>
                <a:off x="10548741" y="328879"/>
                <a:ext cx="701280" cy="955440"/>
              </a:xfrm>
              <a:prstGeom prst="rect">
                <a:avLst/>
              </a:prstGeom>
            </p:spPr>
          </p:pic>
        </mc:Fallback>
      </mc:AlternateContent>
    </p:spTree>
    <p:extLst>
      <p:ext uri="{BB962C8B-B14F-4D97-AF65-F5344CB8AC3E}">
        <p14:creationId xmlns:p14="http://schemas.microsoft.com/office/powerpoint/2010/main" val="6246063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Gesetzliche Sozialversicherungen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197334" y="1148112"/>
            <a:ext cx="4138843" cy="3750459"/>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Unfallversicherung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Rentenversicherung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Pflegeversicherung</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366221" y="1630279"/>
              <a:ext cx="3204720" cy="69840"/>
            </p14:xfrm>
          </p:contentPart>
        </mc:Choice>
        <mc:Fallback>
          <p:pic>
            <p:nvPicPr>
              <p:cNvPr id="3" name="Freihand 2"/>
              <p:cNvPicPr/>
              <p:nvPr/>
            </p:nvPicPr>
            <p:blipFill>
              <a:blip r:embed="rId3"/>
              <a:stretch>
                <a:fillRect/>
              </a:stretch>
            </p:blipFill>
            <p:spPr>
              <a:xfrm>
                <a:off x="1350741" y="1612999"/>
                <a:ext cx="3234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1236621" y="2303839"/>
              <a:ext cx="3243960" cy="133200"/>
            </p14:xfrm>
          </p:contentPart>
        </mc:Choice>
        <mc:Fallback>
          <p:pic>
            <p:nvPicPr>
              <p:cNvPr id="6" name="Freihand 5"/>
              <p:cNvPicPr/>
              <p:nvPr/>
            </p:nvPicPr>
            <p:blipFill>
              <a:blip r:embed="rId5"/>
              <a:stretch>
                <a:fillRect/>
              </a:stretch>
            </p:blipFill>
            <p:spPr>
              <a:xfrm>
                <a:off x="1219341" y="2286919"/>
                <a:ext cx="3273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1236621" y="3065599"/>
              <a:ext cx="3011040" cy="62280"/>
            </p14:xfrm>
          </p:contentPart>
        </mc:Choice>
        <mc:Fallback>
          <p:pic>
            <p:nvPicPr>
              <p:cNvPr id="8" name="Freihand 7"/>
              <p:cNvPicPr/>
              <p:nvPr/>
            </p:nvPicPr>
            <p:blipFill>
              <a:blip r:embed="rId7"/>
              <a:stretch>
                <a:fillRect/>
              </a:stretch>
            </p:blipFill>
            <p:spPr>
              <a:xfrm>
                <a:off x="1221501" y="3050119"/>
                <a:ext cx="3044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1154541" y="3813679"/>
              <a:ext cx="3675240" cy="128520"/>
            </p14:xfrm>
          </p:contentPart>
        </mc:Choice>
        <mc:Fallback>
          <p:pic>
            <p:nvPicPr>
              <p:cNvPr id="12" name="Freihand 11"/>
              <p:cNvPicPr/>
              <p:nvPr/>
            </p:nvPicPr>
            <p:blipFill>
              <a:blip r:embed="rId9"/>
              <a:stretch>
                <a:fillRect/>
              </a:stretch>
            </p:blipFill>
            <p:spPr>
              <a:xfrm>
                <a:off x="1141941" y="3798199"/>
                <a:ext cx="3704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1174341" y="4554199"/>
              <a:ext cx="3044520" cy="86400"/>
            </p14:xfrm>
          </p:contentPart>
        </mc:Choice>
        <mc:Fallback>
          <p:pic>
            <p:nvPicPr>
              <p:cNvPr id="14" name="Freihand 13"/>
              <p:cNvPicPr/>
              <p:nvPr/>
            </p:nvPicPr>
            <p:blipFill>
              <a:blip r:embed="rId11"/>
              <a:stretch>
                <a:fillRect/>
              </a:stretch>
            </p:blipFill>
            <p:spPr>
              <a:xfrm>
                <a:off x="1162101" y="4539439"/>
                <a:ext cx="3072600" cy="112680"/>
              </a:xfrm>
              <a:prstGeom prst="rect">
                <a:avLst/>
              </a:prstGeom>
            </p:spPr>
          </p:pic>
        </mc:Fallback>
      </mc:AlternateContent>
    </p:spTree>
    <p:extLst>
      <p:ext uri="{BB962C8B-B14F-4D97-AF65-F5344CB8AC3E}">
        <p14:creationId xmlns:p14="http://schemas.microsoft.com/office/powerpoint/2010/main" val="2977653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 Unternehmen</a:t>
            </a:r>
          </a:p>
        </p:txBody>
      </p:sp>
      <p:graphicFrame>
        <p:nvGraphicFramePr>
          <p:cNvPr id="2" name="Tabelle 1">
            <a:extLst>
              <a:ext uri="{FF2B5EF4-FFF2-40B4-BE49-F238E27FC236}">
                <a16:creationId xmlns:a16="http://schemas.microsoft.com/office/drawing/2014/main" id="{DCF737CB-0BA4-415C-BA1D-91FAA8B2DFFC}"/>
              </a:ext>
            </a:extLst>
          </p:cNvPr>
          <p:cNvGraphicFramePr>
            <a:graphicFrameLocks noGrp="1"/>
          </p:cNvGraphicFramePr>
          <p:nvPr>
            <p:extLst>
              <p:ext uri="{D42A27DB-BD31-4B8C-83A1-F6EECF244321}">
                <p14:modId xmlns:p14="http://schemas.microsoft.com/office/powerpoint/2010/main" val="207319324"/>
              </p:ext>
            </p:extLst>
          </p:nvPr>
        </p:nvGraphicFramePr>
        <p:xfrm>
          <a:off x="106102" y="552450"/>
          <a:ext cx="8339036" cy="6300825"/>
        </p:xfrm>
        <a:graphic>
          <a:graphicData uri="http://schemas.openxmlformats.org/drawingml/2006/table">
            <a:tbl>
              <a:tblPr firstRow="1" bandRow="1">
                <a:tableStyleId>{5940675A-B579-460E-94D1-54222C63F5DA}</a:tableStyleId>
              </a:tblPr>
              <a:tblGrid>
                <a:gridCol w="4001562">
                  <a:extLst>
                    <a:ext uri="{9D8B030D-6E8A-4147-A177-3AD203B41FA5}">
                      <a16:colId xmlns:a16="http://schemas.microsoft.com/office/drawing/2014/main" val="1936885865"/>
                    </a:ext>
                  </a:extLst>
                </a:gridCol>
                <a:gridCol w="4337474">
                  <a:extLst>
                    <a:ext uri="{9D8B030D-6E8A-4147-A177-3AD203B41FA5}">
                      <a16:colId xmlns:a16="http://schemas.microsoft.com/office/drawing/2014/main" val="645321649"/>
                    </a:ext>
                  </a:extLst>
                </a:gridCol>
              </a:tblGrid>
              <a:tr h="445344">
                <a:tc>
                  <a:txBody>
                    <a:bodyPr/>
                    <a:lstStyle/>
                    <a:p>
                      <a:pPr algn="ctr"/>
                      <a:r>
                        <a:rPr lang="de-DE" b="1" dirty="0">
                          <a:latin typeface="Times New Roman" panose="02020603050405020304" pitchFamily="18" charset="0"/>
                          <a:cs typeface="Times New Roman" panose="02020603050405020304" pitchFamily="18" charset="0"/>
                        </a:rPr>
                        <a:t>Unternehmen</a:t>
                      </a:r>
                    </a:p>
                  </a:txBody>
                  <a:tcPr anchor="ctr"/>
                </a:tc>
                <a:tc>
                  <a:txBody>
                    <a:bodyPr/>
                    <a:lstStyle/>
                    <a:p>
                      <a:pPr algn="ctr"/>
                      <a:r>
                        <a:rPr lang="de-DE" b="1" dirty="0">
                          <a:latin typeface="Times New Roman" panose="02020603050405020304" pitchFamily="18" charset="0"/>
                          <a:cs typeface="Times New Roman" panose="02020603050405020304" pitchFamily="18" charset="0"/>
                        </a:rPr>
                        <a:t>Eigentümerstruktur (</a:t>
                      </a:r>
                      <a:r>
                        <a:rPr lang="de-DE" b="1" dirty="0" smtClean="0">
                          <a:latin typeface="Times New Roman" panose="02020603050405020304" pitchFamily="18" charset="0"/>
                          <a:cs typeface="Times New Roman" panose="02020603050405020304" pitchFamily="18" charset="0"/>
                        </a:rPr>
                        <a:t>2020)</a:t>
                      </a:r>
                      <a:endParaRPr lang="de-DE"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69551192"/>
                  </a:ext>
                </a:extLst>
              </a:tr>
              <a:tr h="838651">
                <a:tc>
                  <a:txBody>
                    <a:bodyPr/>
                    <a:lstStyle/>
                    <a:p>
                      <a:pPr algn="ctr"/>
                      <a:r>
                        <a:rPr lang="de-DE" sz="1700" dirty="0">
                          <a:latin typeface="Times New Roman" panose="02020603050405020304" pitchFamily="18" charset="0"/>
                          <a:cs typeface="Times New Roman" panose="02020603050405020304" pitchFamily="18" charset="0"/>
                        </a:rPr>
                        <a:t>Europäische Zentralbank (EZB)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des Kapitalschlüssels der Mitglieder Eurozone (marginale Anteile der übrigen EU-Mitglieder)</a:t>
                      </a:r>
                    </a:p>
                  </a:txBody>
                  <a:tcPr anchor="ctr"/>
                </a:tc>
                <a:extLst>
                  <a:ext uri="{0D108BD9-81ED-4DB2-BD59-A6C34878D82A}">
                    <a16:rowId xmlns:a16="http://schemas.microsoft.com/office/drawing/2014/main" val="2011410314"/>
                  </a:ext>
                </a:extLst>
              </a:tr>
              <a:tr h="808944">
                <a:tc>
                  <a:txBody>
                    <a:bodyPr/>
                    <a:lstStyle/>
                    <a:p>
                      <a:pPr algn="ctr"/>
                      <a:r>
                        <a:rPr lang="de-DE" sz="1700" dirty="0">
                          <a:latin typeface="Times New Roman" panose="02020603050405020304" pitchFamily="18" charset="0"/>
                          <a:cs typeface="Times New Roman" panose="02020603050405020304" pitchFamily="18" charset="0"/>
                        </a:rPr>
                        <a:t>Europäische Investitionsbank (EIB)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der wirtschaftlichen Leistungsfähigkeit (</a:t>
                      </a:r>
                      <a:r>
                        <a:rPr lang="de-DE" sz="1700" dirty="0">
                          <a:latin typeface="Times New Roman" panose="02020603050405020304" pitchFamily="18" charset="0"/>
                          <a:ea typeface="Cambria Math" panose="02040503050406030204" pitchFamily="18" charset="0"/>
                          <a:cs typeface="Times New Roman" panose="02020603050405020304" pitchFamily="18" charset="0"/>
                        </a:rPr>
                        <a:t>∽ BIP) </a:t>
                      </a:r>
                      <a:r>
                        <a:rPr lang="de-DE" sz="1700" dirty="0">
                          <a:latin typeface="Times New Roman" panose="02020603050405020304" pitchFamily="18" charset="0"/>
                          <a:cs typeface="Times New Roman" panose="02020603050405020304" pitchFamily="18" charset="0"/>
                        </a:rPr>
                        <a:t>der EU-Mitglieder</a:t>
                      </a:r>
                    </a:p>
                  </a:txBody>
                  <a:tcPr anchor="ctr"/>
                </a:tc>
                <a:extLst>
                  <a:ext uri="{0D108BD9-81ED-4DB2-BD59-A6C34878D82A}">
                    <a16:rowId xmlns:a16="http://schemas.microsoft.com/office/drawing/2014/main" val="2298848377"/>
                  </a:ext>
                </a:extLst>
              </a:tr>
              <a:tr h="588527">
                <a:tc>
                  <a:txBody>
                    <a:bodyPr/>
                    <a:lstStyle/>
                    <a:p>
                      <a:pPr algn="ctr"/>
                      <a:r>
                        <a:rPr lang="de-DE" sz="1700" dirty="0">
                          <a:latin typeface="Times New Roman" panose="02020603050405020304" pitchFamily="18" charset="0"/>
                          <a:cs typeface="Times New Roman" panose="02020603050405020304" pitchFamily="18" charset="0"/>
                        </a:rPr>
                        <a:t>Bundesbank</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Mittelbares Organ der öffentlichen Verwaltung (Bundesbankgesetz)</a:t>
                      </a:r>
                    </a:p>
                  </a:txBody>
                  <a:tcPr anchor="ctr"/>
                </a:tc>
                <a:extLst>
                  <a:ext uri="{0D108BD9-81ED-4DB2-BD59-A6C34878D82A}">
                    <a16:rowId xmlns:a16="http://schemas.microsoft.com/office/drawing/2014/main" val="3213012507"/>
                  </a:ext>
                </a:extLst>
              </a:tr>
              <a:tr h="445344">
                <a:tc>
                  <a:txBody>
                    <a:bodyPr/>
                    <a:lstStyle/>
                    <a:p>
                      <a:pPr algn="ctr"/>
                      <a:r>
                        <a:rPr lang="de-DE" sz="1700" dirty="0">
                          <a:latin typeface="Times New Roman" panose="02020603050405020304" pitchFamily="18" charset="0"/>
                          <a:cs typeface="Times New Roman" panose="02020603050405020304" pitchFamily="18" charset="0"/>
                        </a:rPr>
                        <a:t>Kreditanstalt für Wiederaufbau (KfW)</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 Bund 80% Länder</a:t>
                      </a:r>
                    </a:p>
                  </a:txBody>
                  <a:tcPr anchor="ctr"/>
                </a:tc>
                <a:extLst>
                  <a:ext uri="{0D108BD9-81ED-4DB2-BD59-A6C34878D82A}">
                    <a16:rowId xmlns:a16="http://schemas.microsoft.com/office/drawing/2014/main" val="3756343486"/>
                  </a:ext>
                </a:extLst>
              </a:tr>
              <a:tr h="588527">
                <a:tc>
                  <a:txBody>
                    <a:bodyPr/>
                    <a:lstStyle/>
                    <a:p>
                      <a:pPr algn="ctr"/>
                      <a:r>
                        <a:rPr lang="de-DE" sz="1700" dirty="0">
                          <a:latin typeface="Times New Roman" panose="02020603050405020304" pitchFamily="18" charset="0"/>
                          <a:cs typeface="Times New Roman" panose="02020603050405020304" pitchFamily="18" charset="0"/>
                        </a:rPr>
                        <a:t>Landesbanken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Sparkassenverbände, Länder, Städte, Gemeinden, Landesbanken</a:t>
                      </a:r>
                    </a:p>
                  </a:txBody>
                  <a:tcPr anchor="ctr"/>
                </a:tc>
                <a:extLst>
                  <a:ext uri="{0D108BD9-81ED-4DB2-BD59-A6C34878D82A}">
                    <a16:rowId xmlns:a16="http://schemas.microsoft.com/office/drawing/2014/main" val="3184911534"/>
                  </a:ext>
                </a:extLst>
              </a:tr>
              <a:tr h="445344">
                <a:tc>
                  <a:txBody>
                    <a:bodyPr/>
                    <a:lstStyle/>
                    <a:p>
                      <a:pPr algn="ctr"/>
                      <a:r>
                        <a:rPr lang="de-DE" sz="1700" dirty="0">
                          <a:latin typeface="Times New Roman" panose="02020603050405020304" pitchFamily="18" charset="0"/>
                          <a:cs typeface="Times New Roman" panose="02020603050405020304" pitchFamily="18" charset="0"/>
                        </a:rPr>
                        <a:t>Sparkassen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Meist in kommunaler Trägerschaft</a:t>
                      </a:r>
                    </a:p>
                  </a:txBody>
                  <a:tcPr anchor="ctr"/>
                </a:tc>
                <a:extLst>
                  <a:ext uri="{0D108BD9-81ED-4DB2-BD59-A6C34878D82A}">
                    <a16:rowId xmlns:a16="http://schemas.microsoft.com/office/drawing/2014/main" val="1944387404"/>
                  </a:ext>
                </a:extLst>
              </a:tr>
              <a:tr h="588527">
                <a:tc>
                  <a:txBody>
                    <a:bodyPr/>
                    <a:lstStyle/>
                    <a:p>
                      <a:pPr algn="ctr"/>
                      <a:r>
                        <a:rPr lang="de-DE" sz="1700" dirty="0">
                          <a:latin typeface="Times New Roman" panose="02020603050405020304" pitchFamily="18" charset="0"/>
                          <a:cs typeface="Times New Roman" panose="02020603050405020304" pitchFamily="18" charset="0"/>
                        </a:rPr>
                        <a:t>Kommunale Versorgungsunternehmen (z.B. Energie, Wasser)</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Städte und Gemeinden</a:t>
                      </a:r>
                    </a:p>
                  </a:txBody>
                  <a:tcPr anchor="ctr"/>
                </a:tc>
                <a:extLst>
                  <a:ext uri="{0D108BD9-81ED-4DB2-BD59-A6C34878D82A}">
                    <a16:rowId xmlns:a16="http://schemas.microsoft.com/office/drawing/2014/main" val="59215630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Bahn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100% Bundesbesitz</a:t>
                      </a:r>
                    </a:p>
                  </a:txBody>
                  <a:tcPr anchor="ctr"/>
                </a:tc>
                <a:extLst>
                  <a:ext uri="{0D108BD9-81ED-4DB2-BD59-A6C34878D82A}">
                    <a16:rowId xmlns:a16="http://schemas.microsoft.com/office/drawing/2014/main" val="267464032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Post AG</a:t>
                      </a:r>
                    </a:p>
                  </a:txBody>
                  <a:tcPr anchor="ctr"/>
                </a:tc>
                <a:tc>
                  <a:txBody>
                    <a:bodyPr/>
                    <a:lstStyle/>
                    <a:p>
                      <a:pPr algn="ctr"/>
                      <a:r>
                        <a:rPr lang="de-DE" sz="1700" dirty="0" smtClean="0">
                          <a:latin typeface="Times New Roman" panose="02020603050405020304" pitchFamily="18" charset="0"/>
                          <a:cs typeface="Times New Roman" panose="02020603050405020304" pitchFamily="18" charset="0"/>
                        </a:rPr>
                        <a:t>20,55% </a:t>
                      </a:r>
                      <a:r>
                        <a:rPr lang="de-DE" sz="1700" dirty="0">
                          <a:latin typeface="Times New Roman" panose="02020603050405020304" pitchFamily="18" charset="0"/>
                          <a:cs typeface="Times New Roman" panose="02020603050405020304" pitchFamily="18" charset="0"/>
                        </a:rPr>
                        <a:t>KfW 70,4% Streubesitz</a:t>
                      </a:r>
                    </a:p>
                  </a:txBody>
                  <a:tcPr anchor="ctr"/>
                </a:tc>
                <a:extLst>
                  <a:ext uri="{0D108BD9-81ED-4DB2-BD59-A6C34878D82A}">
                    <a16:rowId xmlns:a16="http://schemas.microsoft.com/office/drawing/2014/main" val="2452759551"/>
                  </a:ext>
                </a:extLst>
              </a:tr>
              <a:tr h="567681">
                <a:tc>
                  <a:txBody>
                    <a:bodyPr/>
                    <a:lstStyle/>
                    <a:p>
                      <a:pPr algn="ctr"/>
                      <a:r>
                        <a:rPr lang="de-DE" sz="1700" dirty="0">
                          <a:latin typeface="Times New Roman" panose="02020603050405020304" pitchFamily="18" charset="0"/>
                          <a:cs typeface="Times New Roman" panose="02020603050405020304" pitchFamily="18" charset="0"/>
                        </a:rPr>
                        <a:t>Deutsche Telekom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17,4% KfW 14,5% Bund 68,1% Streubesitz</a:t>
                      </a:r>
                    </a:p>
                  </a:txBody>
                  <a:tcPr anchor="ctr"/>
                </a:tc>
                <a:extLst>
                  <a:ext uri="{0D108BD9-81ED-4DB2-BD59-A6C34878D82A}">
                    <a16:rowId xmlns:a16="http://schemas.microsoft.com/office/drawing/2014/main" val="2282533023"/>
                  </a:ext>
                </a:extLst>
              </a:tr>
            </a:tbl>
          </a:graphicData>
        </a:graphic>
      </p:graphicFrame>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p14:cNvContentPartPr/>
              <p14:nvPr/>
            </p14:nvContentPartPr>
            <p14:xfrm>
              <a:off x="555501" y="963919"/>
              <a:ext cx="3167640" cy="892440"/>
            </p14:xfrm>
          </p:contentPart>
        </mc:Choice>
        <mc:Fallback>
          <p:pic>
            <p:nvPicPr>
              <p:cNvPr id="5" name="Freihand 4"/>
              <p:cNvPicPr/>
              <p:nvPr/>
            </p:nvPicPr>
            <p:blipFill>
              <a:blip r:embed="rId3"/>
              <a:stretch>
                <a:fillRect/>
              </a:stretch>
            </p:blipFill>
            <p:spPr>
              <a:xfrm>
                <a:off x="540381" y="949159"/>
                <a:ext cx="3197520" cy="921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1306821" y="2732599"/>
              <a:ext cx="1625400" cy="522000"/>
            </p14:xfrm>
          </p:contentPart>
        </mc:Choice>
        <mc:Fallback>
          <p:pic>
            <p:nvPicPr>
              <p:cNvPr id="7" name="Freihand 6"/>
              <p:cNvPicPr/>
              <p:nvPr/>
            </p:nvPicPr>
            <p:blipFill>
              <a:blip r:embed="rId5"/>
              <a:stretch>
                <a:fillRect/>
              </a:stretch>
            </p:blipFill>
            <p:spPr>
              <a:xfrm>
                <a:off x="1291701" y="2716759"/>
                <a:ext cx="165420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367581" y="2007559"/>
              <a:ext cx="3456360" cy="605880"/>
            </p14:xfrm>
          </p:contentPart>
        </mc:Choice>
        <mc:Fallback>
          <p:pic>
            <p:nvPicPr>
              <p:cNvPr id="9" name="Freihand 8"/>
              <p:cNvPicPr/>
              <p:nvPr/>
            </p:nvPicPr>
            <p:blipFill>
              <a:blip r:embed="rId7"/>
              <a:stretch>
                <a:fillRect/>
              </a:stretch>
            </p:blipFill>
            <p:spPr>
              <a:xfrm>
                <a:off x="352821" y="1990999"/>
                <a:ext cx="3486600" cy="637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499701" y="3335959"/>
              <a:ext cx="4320" cy="24120"/>
            </p14:xfrm>
          </p:contentPart>
        </mc:Choice>
        <mc:Fallback>
          <p:pic>
            <p:nvPicPr>
              <p:cNvPr id="12" name="Freihand 11"/>
              <p:cNvPicPr/>
              <p:nvPr/>
            </p:nvPicPr>
            <p:blipFill>
              <a:blip r:embed="rId9"/>
              <a:stretch>
                <a:fillRect/>
              </a:stretch>
            </p:blipFill>
            <p:spPr>
              <a:xfrm>
                <a:off x="489981" y="3326239"/>
                <a:ext cx="241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259581" y="3209599"/>
              <a:ext cx="3701880" cy="569160"/>
            </p14:xfrm>
          </p:contentPart>
        </mc:Choice>
        <mc:Fallback>
          <p:pic>
            <p:nvPicPr>
              <p:cNvPr id="14" name="Freihand 13"/>
              <p:cNvPicPr/>
              <p:nvPr/>
            </p:nvPicPr>
            <p:blipFill>
              <a:blip r:embed="rId11"/>
              <a:stretch>
                <a:fillRect/>
              </a:stretch>
            </p:blipFill>
            <p:spPr>
              <a:xfrm>
                <a:off x="245181" y="3193759"/>
                <a:ext cx="373248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p14:cNvContentPartPr/>
              <p14:nvPr/>
            </p14:nvContentPartPr>
            <p14:xfrm>
              <a:off x="1310421" y="3830239"/>
              <a:ext cx="1551960" cy="439560"/>
            </p14:xfrm>
          </p:contentPart>
        </mc:Choice>
        <mc:Fallback>
          <p:pic>
            <p:nvPicPr>
              <p:cNvPr id="16" name="Freihand 15"/>
              <p:cNvPicPr/>
              <p:nvPr/>
            </p:nvPicPr>
            <p:blipFill>
              <a:blip r:embed="rId13"/>
              <a:stretch>
                <a:fillRect/>
              </a:stretch>
            </p:blipFill>
            <p:spPr>
              <a:xfrm>
                <a:off x="1295661" y="3812959"/>
                <a:ext cx="158328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p14:cNvContentPartPr/>
              <p14:nvPr/>
            </p14:nvContentPartPr>
            <p14:xfrm>
              <a:off x="1402221" y="4352599"/>
              <a:ext cx="1349280" cy="485280"/>
            </p14:xfrm>
          </p:contentPart>
        </mc:Choice>
        <mc:Fallback>
          <p:pic>
            <p:nvPicPr>
              <p:cNvPr id="18" name="Freihand 17"/>
              <p:cNvPicPr/>
              <p:nvPr/>
            </p:nvPicPr>
            <p:blipFill>
              <a:blip r:embed="rId15"/>
              <a:stretch>
                <a:fillRect/>
              </a:stretch>
            </p:blipFill>
            <p:spPr>
              <a:xfrm>
                <a:off x="1387461" y="4336399"/>
                <a:ext cx="137916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Freihand 21"/>
              <p14:cNvContentPartPr/>
              <p14:nvPr/>
            </p14:nvContentPartPr>
            <p14:xfrm>
              <a:off x="4508661" y="4377439"/>
              <a:ext cx="3547800" cy="454680"/>
            </p14:xfrm>
          </p:contentPart>
        </mc:Choice>
        <mc:Fallback>
          <p:pic>
            <p:nvPicPr>
              <p:cNvPr id="22" name="Freihand 21"/>
              <p:cNvPicPr/>
              <p:nvPr/>
            </p:nvPicPr>
            <p:blipFill>
              <a:blip r:embed="rId17"/>
              <a:stretch>
                <a:fillRect/>
              </a:stretch>
            </p:blipFill>
            <p:spPr>
              <a:xfrm>
                <a:off x="4494261" y="4363399"/>
                <a:ext cx="357624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Freihand 22"/>
              <p14:cNvContentPartPr/>
              <p14:nvPr/>
            </p14:nvContentPartPr>
            <p14:xfrm>
              <a:off x="7189581" y="4397599"/>
              <a:ext cx="473400" cy="53640"/>
            </p14:xfrm>
          </p:contentPart>
        </mc:Choice>
        <mc:Fallback>
          <p:pic>
            <p:nvPicPr>
              <p:cNvPr id="23" name="Freihand 22"/>
              <p:cNvPicPr/>
              <p:nvPr/>
            </p:nvPicPr>
            <p:blipFill>
              <a:blip r:embed="rId19"/>
              <a:stretch>
                <a:fillRect/>
              </a:stretch>
            </p:blipFill>
            <p:spPr>
              <a:xfrm>
                <a:off x="7183101" y="4386439"/>
                <a:ext cx="487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 name="Freihand 24"/>
              <p14:cNvContentPartPr/>
              <p14:nvPr/>
            </p14:nvContentPartPr>
            <p14:xfrm>
              <a:off x="537141" y="4772719"/>
              <a:ext cx="21600" cy="13680"/>
            </p14:xfrm>
          </p:contentPart>
        </mc:Choice>
        <mc:Fallback>
          <p:pic>
            <p:nvPicPr>
              <p:cNvPr id="25" name="Freihand 24"/>
              <p:cNvPicPr/>
              <p:nvPr/>
            </p:nvPicPr>
            <p:blipFill>
              <a:blip r:embed="rId21"/>
              <a:stretch>
                <a:fillRect/>
              </a:stretch>
            </p:blipFill>
            <p:spPr>
              <a:xfrm>
                <a:off x="529581" y="4765519"/>
                <a:ext cx="36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p14:cNvContentPartPr/>
              <p14:nvPr/>
            </p14:nvContentPartPr>
            <p14:xfrm>
              <a:off x="142941" y="4717279"/>
              <a:ext cx="4035240" cy="1230480"/>
            </p14:xfrm>
          </p:contentPart>
        </mc:Choice>
        <mc:Fallback>
          <p:pic>
            <p:nvPicPr>
              <p:cNvPr id="27" name="Freihand 26"/>
              <p:cNvPicPr/>
              <p:nvPr/>
            </p:nvPicPr>
            <p:blipFill>
              <a:blip r:embed="rId23"/>
              <a:stretch>
                <a:fillRect/>
              </a:stretch>
            </p:blipFill>
            <p:spPr>
              <a:xfrm>
                <a:off x="127821" y="4707559"/>
                <a:ext cx="4065840" cy="1253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Freihand 28"/>
              <p14:cNvContentPartPr/>
              <p14:nvPr/>
            </p14:nvContentPartPr>
            <p14:xfrm>
              <a:off x="4875861" y="4835719"/>
              <a:ext cx="2671920" cy="497520"/>
            </p14:xfrm>
          </p:contentPart>
        </mc:Choice>
        <mc:Fallback>
          <p:pic>
            <p:nvPicPr>
              <p:cNvPr id="29" name="Freihand 28"/>
              <p:cNvPicPr/>
              <p:nvPr/>
            </p:nvPicPr>
            <p:blipFill>
              <a:blip r:embed="rId25"/>
              <a:stretch>
                <a:fillRect/>
              </a:stretch>
            </p:blipFill>
            <p:spPr>
              <a:xfrm>
                <a:off x="4860741" y="4821319"/>
                <a:ext cx="2701080" cy="526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p14:cNvContentPartPr/>
              <p14:nvPr/>
            </p14:nvContentPartPr>
            <p14:xfrm>
              <a:off x="1174341" y="5815639"/>
              <a:ext cx="1955880" cy="582480"/>
            </p14:xfrm>
          </p:contentPart>
        </mc:Choice>
        <mc:Fallback>
          <p:pic>
            <p:nvPicPr>
              <p:cNvPr id="33" name="Freihand 32"/>
              <p:cNvPicPr/>
              <p:nvPr/>
            </p:nvPicPr>
            <p:blipFill>
              <a:blip r:embed="rId27"/>
              <a:stretch>
                <a:fillRect/>
              </a:stretch>
            </p:blipFill>
            <p:spPr>
              <a:xfrm>
                <a:off x="1160661" y="5802319"/>
                <a:ext cx="1983600"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5" name="Freihand 34"/>
              <p14:cNvContentPartPr/>
              <p14:nvPr/>
            </p14:nvContentPartPr>
            <p14:xfrm>
              <a:off x="4808901" y="5883679"/>
              <a:ext cx="1237320" cy="428760"/>
            </p14:xfrm>
          </p:contentPart>
        </mc:Choice>
        <mc:Fallback>
          <p:pic>
            <p:nvPicPr>
              <p:cNvPr id="35" name="Freihand 34"/>
              <p:cNvPicPr/>
              <p:nvPr/>
            </p:nvPicPr>
            <p:blipFill>
              <a:blip r:embed="rId29"/>
              <a:stretch>
                <a:fillRect/>
              </a:stretch>
            </p:blipFill>
            <p:spPr>
              <a:xfrm>
                <a:off x="4795581" y="5868199"/>
                <a:ext cx="126540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 name="Freihand 37"/>
              <p14:cNvContentPartPr/>
              <p14:nvPr/>
            </p14:nvContentPartPr>
            <p14:xfrm>
              <a:off x="6107421" y="6377959"/>
              <a:ext cx="2157480" cy="402840"/>
            </p14:xfrm>
          </p:contentPart>
        </mc:Choice>
        <mc:Fallback>
          <p:pic>
            <p:nvPicPr>
              <p:cNvPr id="38" name="Freihand 37"/>
              <p:cNvPicPr/>
              <p:nvPr/>
            </p:nvPicPr>
            <p:blipFill>
              <a:blip r:embed="rId31"/>
              <a:stretch>
                <a:fillRect/>
              </a:stretch>
            </p:blipFill>
            <p:spPr>
              <a:xfrm>
                <a:off x="6095541" y="6362479"/>
                <a:ext cx="218340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0" name="Freihand 39"/>
              <p14:cNvContentPartPr/>
              <p14:nvPr/>
            </p14:nvContentPartPr>
            <p14:xfrm>
              <a:off x="4306701" y="6333679"/>
              <a:ext cx="2297880" cy="535680"/>
            </p14:xfrm>
          </p:contentPart>
        </mc:Choice>
        <mc:Fallback>
          <p:pic>
            <p:nvPicPr>
              <p:cNvPr id="40" name="Freihand 39"/>
              <p:cNvPicPr/>
              <p:nvPr/>
            </p:nvPicPr>
            <p:blipFill>
              <a:blip r:embed="rId33"/>
              <a:stretch>
                <a:fillRect/>
              </a:stretch>
            </p:blipFill>
            <p:spPr>
              <a:xfrm>
                <a:off x="4289061" y="6319639"/>
                <a:ext cx="2331000" cy="566640"/>
              </a:xfrm>
              <a:prstGeom prst="rect">
                <a:avLst/>
              </a:prstGeom>
            </p:spPr>
          </p:pic>
        </mc:Fallback>
      </mc:AlternateContent>
    </p:spTree>
    <p:extLst>
      <p:ext uri="{BB962C8B-B14F-4D97-AF65-F5344CB8AC3E}">
        <p14:creationId xmlns:p14="http://schemas.microsoft.com/office/powerpoint/2010/main" val="2890385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Individuen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681502" y="720134"/>
            <a:ext cx="7606882"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staatliche Akteure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Wähler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Mitglieder der Sozialversicherungen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Interessengruppen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Adressaten staatlichen Handelns</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Begünstigung oder Belastung durch Gesetze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Nutzung öffentlicher Einrichtungen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Abgaben – und Steuerzahlungen/Erhalt von Transfers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die staatlich handeln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Politiker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Öffentlicher Dienst</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106661" y="1113319"/>
              <a:ext cx="1527120" cy="375840"/>
            </p14:xfrm>
          </p:contentPart>
        </mc:Choice>
        <mc:Fallback>
          <p:pic>
            <p:nvPicPr>
              <p:cNvPr id="3" name="Freihand 2"/>
              <p:cNvPicPr/>
              <p:nvPr/>
            </p:nvPicPr>
            <p:blipFill>
              <a:blip r:embed="rId3"/>
              <a:stretch>
                <a:fillRect/>
              </a:stretch>
            </p:blipFill>
            <p:spPr>
              <a:xfrm>
                <a:off x="1091541" y="1096039"/>
                <a:ext cx="155772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1034301" y="1457839"/>
              <a:ext cx="5303520" cy="504000"/>
            </p14:xfrm>
          </p:contentPart>
        </mc:Choice>
        <mc:Fallback>
          <p:pic>
            <p:nvPicPr>
              <p:cNvPr id="6" name="Freihand 5"/>
              <p:cNvPicPr/>
              <p:nvPr/>
            </p:nvPicPr>
            <p:blipFill>
              <a:blip r:embed="rId5"/>
              <a:stretch>
                <a:fillRect/>
              </a:stretch>
            </p:blipFill>
            <p:spPr>
              <a:xfrm>
                <a:off x="1019541" y="1442719"/>
                <a:ext cx="533340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1106661" y="1830079"/>
              <a:ext cx="2799000" cy="640800"/>
            </p14:xfrm>
          </p:contentPart>
        </mc:Choice>
        <mc:Fallback>
          <p:pic>
            <p:nvPicPr>
              <p:cNvPr id="8" name="Freihand 7"/>
              <p:cNvPicPr/>
              <p:nvPr/>
            </p:nvPicPr>
            <p:blipFill>
              <a:blip r:embed="rId7"/>
              <a:stretch>
                <a:fillRect/>
              </a:stretch>
            </p:blipFill>
            <p:spPr>
              <a:xfrm>
                <a:off x="1093341" y="1818199"/>
                <a:ext cx="282708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1465941" y="2953279"/>
              <a:ext cx="5739480" cy="508320"/>
            </p14:xfrm>
          </p:contentPart>
        </mc:Choice>
        <mc:Fallback>
          <p:pic>
            <p:nvPicPr>
              <p:cNvPr id="12" name="Freihand 11"/>
              <p:cNvPicPr/>
              <p:nvPr/>
            </p:nvPicPr>
            <p:blipFill>
              <a:blip r:embed="rId9"/>
              <a:stretch>
                <a:fillRect/>
              </a:stretch>
            </p:blipFill>
            <p:spPr>
              <a:xfrm>
                <a:off x="1449381" y="2937439"/>
                <a:ext cx="577116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p14:cNvContentPartPr/>
              <p14:nvPr/>
            </p14:nvContentPartPr>
            <p14:xfrm>
              <a:off x="1443261" y="3354679"/>
              <a:ext cx="4659840" cy="429840"/>
            </p14:xfrm>
          </p:contentPart>
        </mc:Choice>
        <mc:Fallback>
          <p:pic>
            <p:nvPicPr>
              <p:cNvPr id="15" name="Freihand 14"/>
              <p:cNvPicPr/>
              <p:nvPr/>
            </p:nvPicPr>
            <p:blipFill>
              <a:blip r:embed="rId11"/>
              <a:stretch>
                <a:fillRect/>
              </a:stretch>
            </p:blipFill>
            <p:spPr>
              <a:xfrm>
                <a:off x="1428501" y="3339199"/>
                <a:ext cx="469044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p14:cNvContentPartPr/>
              <p14:nvPr/>
            </p14:nvContentPartPr>
            <p14:xfrm>
              <a:off x="1538301" y="3418759"/>
              <a:ext cx="61560" cy="369000"/>
            </p14:xfrm>
          </p:contentPart>
        </mc:Choice>
        <mc:Fallback>
          <p:pic>
            <p:nvPicPr>
              <p:cNvPr id="16" name="Freihand 15"/>
              <p:cNvPicPr/>
              <p:nvPr/>
            </p:nvPicPr>
            <p:blipFill>
              <a:blip r:embed="rId13"/>
              <a:stretch>
                <a:fillRect/>
              </a:stretch>
            </p:blipFill>
            <p:spPr>
              <a:xfrm>
                <a:off x="1524621" y="3409399"/>
                <a:ext cx="8460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p14:cNvContentPartPr/>
              <p14:nvPr/>
            </p14:nvContentPartPr>
            <p14:xfrm>
              <a:off x="1622181" y="4090519"/>
              <a:ext cx="6377760" cy="73440"/>
            </p14:xfrm>
          </p:contentPart>
        </mc:Choice>
        <mc:Fallback>
          <p:pic>
            <p:nvPicPr>
              <p:cNvPr id="18" name="Freihand 17"/>
              <p:cNvPicPr/>
              <p:nvPr/>
            </p:nvPicPr>
            <p:blipFill>
              <a:blip r:embed="rId15"/>
              <a:stretch>
                <a:fillRect/>
              </a:stretch>
            </p:blipFill>
            <p:spPr>
              <a:xfrm>
                <a:off x="1613901" y="4076479"/>
                <a:ext cx="6400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p14:cNvContentPartPr/>
              <p14:nvPr/>
            </p14:nvContentPartPr>
            <p14:xfrm>
              <a:off x="590421" y="4212199"/>
              <a:ext cx="4385520" cy="1771560"/>
            </p14:xfrm>
          </p:contentPart>
        </mc:Choice>
        <mc:Fallback>
          <p:pic>
            <p:nvPicPr>
              <p:cNvPr id="20" name="Freihand 19"/>
              <p:cNvPicPr/>
              <p:nvPr/>
            </p:nvPicPr>
            <p:blipFill>
              <a:blip r:embed="rId17"/>
              <a:stretch>
                <a:fillRect/>
              </a:stretch>
            </p:blipFill>
            <p:spPr>
              <a:xfrm>
                <a:off x="576741" y="4203199"/>
                <a:ext cx="4413960" cy="1794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Freihand 21"/>
              <p14:cNvContentPartPr/>
              <p14:nvPr/>
            </p14:nvContentPartPr>
            <p14:xfrm>
              <a:off x="1415541" y="4783879"/>
              <a:ext cx="1411560" cy="341280"/>
            </p14:xfrm>
          </p:contentPart>
        </mc:Choice>
        <mc:Fallback>
          <p:pic>
            <p:nvPicPr>
              <p:cNvPr id="22" name="Freihand 21"/>
              <p:cNvPicPr/>
              <p:nvPr/>
            </p:nvPicPr>
            <p:blipFill>
              <a:blip r:embed="rId19"/>
              <a:stretch>
                <a:fillRect/>
              </a:stretch>
            </p:blipFill>
            <p:spPr>
              <a:xfrm>
                <a:off x="1401501" y="4768399"/>
                <a:ext cx="144000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Freihand 23"/>
              <p14:cNvContentPartPr/>
              <p14:nvPr/>
            </p14:nvContentPartPr>
            <p14:xfrm>
              <a:off x="1437501" y="5094559"/>
              <a:ext cx="2632680" cy="534600"/>
            </p14:xfrm>
          </p:contentPart>
        </mc:Choice>
        <mc:Fallback>
          <p:pic>
            <p:nvPicPr>
              <p:cNvPr id="24" name="Freihand 23"/>
              <p:cNvPicPr/>
              <p:nvPr/>
            </p:nvPicPr>
            <p:blipFill>
              <a:blip r:embed="rId21"/>
              <a:stretch>
                <a:fillRect/>
              </a:stretch>
            </p:blipFill>
            <p:spPr>
              <a:xfrm>
                <a:off x="1425981" y="5078719"/>
                <a:ext cx="2658240" cy="564120"/>
              </a:xfrm>
              <a:prstGeom prst="rect">
                <a:avLst/>
              </a:prstGeom>
            </p:spPr>
          </p:pic>
        </mc:Fallback>
      </mc:AlternateContent>
    </p:spTree>
    <p:extLst>
      <p:ext uri="{BB962C8B-B14F-4D97-AF65-F5344CB8AC3E}">
        <p14:creationId xmlns:p14="http://schemas.microsoft.com/office/powerpoint/2010/main" val="240948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6153994"/>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Statistisches Bundesamt  → Fachserie 14</a:t>
            </a:r>
            <a:r>
              <a:rPr lang="de-DE" sz="2400" dirty="0">
                <a:latin typeface="Times New Roman" panose="02020603050405020304" pitchFamily="18" charset="0"/>
                <a:cs typeface="Times New Roman" panose="02020603050405020304" pitchFamily="18" charset="0"/>
              </a:rPr>
              <a:t> (Finanzen und Steuern)</a:t>
            </a: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a:t>
            </a:r>
            <a:r>
              <a:rPr lang="de-DE" sz="2400" dirty="0">
                <a:latin typeface="Times New Roman" panose="02020603050405020304" pitchFamily="18" charset="0"/>
                <a:cs typeface="Times New Roman" panose="02020603050405020304" pitchFamily="18" charset="0"/>
                <a:hlinkClick r:id="rId3"/>
              </a:rPr>
              <a:t>Datenportal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4"/>
              </a:rPr>
              <a:t>Öffentliche 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a:t>
            </a:r>
            <a:r>
              <a:rPr lang="de-DE" sz="2400" dirty="0">
                <a:latin typeface="Times New Roman" panose="02020603050405020304" pitchFamily="18" charset="0"/>
                <a:cs typeface="Times New Roman" panose="02020603050405020304" pitchFamily="18" charset="0"/>
                <a:hlinkClick r:id="rId5"/>
              </a:rPr>
              <a:t>Sektor Staat</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a:t>
            </a:r>
            <a:r>
              <a:rPr lang="de-DE" sz="2400" dirty="0">
                <a:latin typeface="Times New Roman" panose="02020603050405020304" pitchFamily="18" charset="0"/>
                <a:cs typeface="Times New Roman" panose="02020603050405020304" pitchFamily="18" charset="0"/>
                <a:hlinkClick r:id="rId6"/>
              </a:rPr>
              <a:t>Data</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9816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0" y="2929877"/>
            <a:ext cx="8023172" cy="360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Einnahmen und Ausgaben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471173"/>
            <a:ext cx="12172951" cy="427179"/>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Finanzstatistik, Rechnungsergebnisse der öffentlichen Haushalte, Vierteljährliche Kassenergebnisse des Öffentlichen Gesamthaushalts, Schulden des Öffentlichen Gesamthaushalts,</a:t>
            </a:r>
          </a:p>
          <a:p>
            <a:r>
              <a:rPr lang="de-DE" sz="1000" dirty="0">
                <a:latin typeface="Times New Roman" panose="02020603050405020304" pitchFamily="18" charset="0"/>
                <a:cs typeface="Times New Roman" panose="02020603050405020304" pitchFamily="18" charset="0"/>
              </a:rPr>
              <a:t>	Einnahmen und Ausgaben sind bereinigt und ergeben sich damit als die Summe der Einzelpositionen</a:t>
            </a:r>
          </a:p>
        </p:txBody>
      </p:sp>
      <p:pic>
        <p:nvPicPr>
          <p:cNvPr id="2" name="Grafik 1"/>
          <p:cNvPicPr>
            <a:picLocks noChangeAspect="1"/>
          </p:cNvPicPr>
          <p:nvPr/>
        </p:nvPicPr>
        <p:blipFill>
          <a:blip r:embed="rId3"/>
          <a:stretch>
            <a:fillRect/>
          </a:stretch>
        </p:blipFill>
        <p:spPr>
          <a:xfrm>
            <a:off x="0" y="540000"/>
            <a:ext cx="7920000" cy="1317186"/>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1119621" y="4002319"/>
              <a:ext cx="2831040" cy="510120"/>
            </p14:xfrm>
          </p:contentPart>
        </mc:Choice>
        <mc:Fallback>
          <p:pic>
            <p:nvPicPr>
              <p:cNvPr id="4" name="Freihand 3"/>
              <p:cNvPicPr/>
              <p:nvPr/>
            </p:nvPicPr>
            <p:blipFill>
              <a:blip r:embed="rId5"/>
              <a:stretch>
                <a:fillRect/>
              </a:stretch>
            </p:blipFill>
            <p:spPr>
              <a:xfrm>
                <a:off x="1111341" y="3994039"/>
                <a:ext cx="2852280" cy="526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3201141" y="3975679"/>
              <a:ext cx="659520" cy="409320"/>
            </p14:xfrm>
          </p:contentPart>
        </mc:Choice>
        <mc:Fallback>
          <p:pic>
            <p:nvPicPr>
              <p:cNvPr id="9" name="Freihand 8"/>
              <p:cNvPicPr/>
              <p:nvPr/>
            </p:nvPicPr>
            <p:blipFill>
              <a:blip r:embed="rId7"/>
              <a:stretch>
                <a:fillRect/>
              </a:stretch>
            </p:blipFill>
            <p:spPr>
              <a:xfrm>
                <a:off x="3187461" y="3959839"/>
                <a:ext cx="68832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p14:cNvContentPartPr/>
              <p14:nvPr/>
            </p14:nvContentPartPr>
            <p14:xfrm>
              <a:off x="7378941" y="3437119"/>
              <a:ext cx="324000" cy="471960"/>
            </p14:xfrm>
          </p:contentPart>
        </mc:Choice>
        <mc:Fallback>
          <p:pic>
            <p:nvPicPr>
              <p:cNvPr id="15" name="Freihand 14"/>
              <p:cNvPicPr/>
              <p:nvPr/>
            </p:nvPicPr>
            <p:blipFill>
              <a:blip r:embed="rId9"/>
              <a:stretch>
                <a:fillRect/>
              </a:stretch>
            </p:blipFill>
            <p:spPr>
              <a:xfrm>
                <a:off x="7364541" y="3423799"/>
                <a:ext cx="35388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Freihand 16"/>
              <p14:cNvContentPartPr/>
              <p14:nvPr/>
            </p14:nvContentPartPr>
            <p14:xfrm>
              <a:off x="4281861" y="3625759"/>
              <a:ext cx="3012840" cy="614520"/>
            </p14:xfrm>
          </p:contentPart>
        </mc:Choice>
        <mc:Fallback>
          <p:pic>
            <p:nvPicPr>
              <p:cNvPr id="17" name="Freihand 16"/>
              <p:cNvPicPr/>
              <p:nvPr/>
            </p:nvPicPr>
            <p:blipFill>
              <a:blip r:embed="rId11"/>
              <a:stretch>
                <a:fillRect/>
              </a:stretch>
            </p:blipFill>
            <p:spPr>
              <a:xfrm>
                <a:off x="4268541" y="3617119"/>
                <a:ext cx="3040200" cy="63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Freihand 18"/>
              <p14:cNvContentPartPr/>
              <p14:nvPr/>
            </p14:nvContentPartPr>
            <p14:xfrm>
              <a:off x="8491341" y="3109879"/>
              <a:ext cx="360" cy="360"/>
            </p14:xfrm>
          </p:contentPart>
        </mc:Choice>
        <mc:Fallback>
          <p:pic>
            <p:nvPicPr>
              <p:cNvPr id="19" name="Freihand 18"/>
              <p:cNvPicPr/>
              <p:nvPr/>
            </p:nvPicPr>
            <p:blipFill>
              <a:blip r:embed="rId13"/>
              <a:stretch>
                <a:fillRect/>
              </a:stretch>
            </p:blipFill>
            <p:spPr>
              <a:xfrm>
                <a:off x="8474421" y="309295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Freihand 20"/>
              <p14:cNvContentPartPr/>
              <p14:nvPr/>
            </p14:nvContentPartPr>
            <p14:xfrm>
              <a:off x="1452621" y="1528039"/>
              <a:ext cx="2837160" cy="375120"/>
            </p14:xfrm>
          </p:contentPart>
        </mc:Choice>
        <mc:Fallback>
          <p:pic>
            <p:nvPicPr>
              <p:cNvPr id="21" name="Freihand 20"/>
              <p:cNvPicPr/>
              <p:nvPr/>
            </p:nvPicPr>
            <p:blipFill>
              <a:blip r:embed="rId15"/>
              <a:stretch>
                <a:fillRect/>
              </a:stretch>
            </p:blipFill>
            <p:spPr>
              <a:xfrm>
                <a:off x="1437501" y="1511839"/>
                <a:ext cx="286740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Freihand 22"/>
              <p14:cNvContentPartPr/>
              <p14:nvPr/>
            </p14:nvContentPartPr>
            <p14:xfrm>
              <a:off x="1530741" y="1193239"/>
              <a:ext cx="2895120" cy="307080"/>
            </p14:xfrm>
          </p:contentPart>
        </mc:Choice>
        <mc:Fallback>
          <p:pic>
            <p:nvPicPr>
              <p:cNvPr id="23" name="Freihand 22"/>
              <p:cNvPicPr/>
              <p:nvPr/>
            </p:nvPicPr>
            <p:blipFill>
              <a:blip r:embed="rId17"/>
              <a:stretch>
                <a:fillRect/>
              </a:stretch>
            </p:blipFill>
            <p:spPr>
              <a:xfrm>
                <a:off x="1514541" y="1177759"/>
                <a:ext cx="292680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Freihand 25"/>
              <p14:cNvContentPartPr/>
              <p14:nvPr/>
            </p14:nvContentPartPr>
            <p14:xfrm>
              <a:off x="11095581" y="3639799"/>
              <a:ext cx="360" cy="360"/>
            </p14:xfrm>
          </p:contentPart>
        </mc:Choice>
        <mc:Fallback>
          <p:pic>
            <p:nvPicPr>
              <p:cNvPr id="26" name="Freihand 25"/>
              <p:cNvPicPr/>
              <p:nvPr/>
            </p:nvPicPr>
            <p:blipFill>
              <a:blip r:embed="rId13"/>
              <a:stretch>
                <a:fillRect/>
              </a:stretch>
            </p:blipFill>
            <p:spPr>
              <a:xfrm>
                <a:off x="11078661" y="362287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Freihand 27"/>
              <p14:cNvContentPartPr/>
              <p14:nvPr/>
            </p14:nvContentPartPr>
            <p14:xfrm>
              <a:off x="4940661" y="1057519"/>
              <a:ext cx="651240" cy="1004040"/>
            </p14:xfrm>
          </p:contentPart>
        </mc:Choice>
        <mc:Fallback>
          <p:pic>
            <p:nvPicPr>
              <p:cNvPr id="28" name="Freihand 27"/>
              <p:cNvPicPr/>
              <p:nvPr/>
            </p:nvPicPr>
            <p:blipFill>
              <a:blip r:embed="rId20"/>
              <a:stretch>
                <a:fillRect/>
              </a:stretch>
            </p:blipFill>
            <p:spPr>
              <a:xfrm>
                <a:off x="4923021" y="1037719"/>
                <a:ext cx="686520" cy="1041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9" name="Freihand 28"/>
              <p14:cNvContentPartPr/>
              <p14:nvPr/>
            </p14:nvContentPartPr>
            <p14:xfrm>
              <a:off x="6534381" y="1059679"/>
              <a:ext cx="777600" cy="990360"/>
            </p14:xfrm>
          </p:contentPart>
        </mc:Choice>
        <mc:Fallback>
          <p:pic>
            <p:nvPicPr>
              <p:cNvPr id="29" name="Freihand 28"/>
              <p:cNvPicPr/>
              <p:nvPr/>
            </p:nvPicPr>
            <p:blipFill>
              <a:blip r:embed="rId22"/>
              <a:stretch>
                <a:fillRect/>
              </a:stretch>
            </p:blipFill>
            <p:spPr>
              <a:xfrm>
                <a:off x="6518901" y="1043839"/>
                <a:ext cx="808560" cy="1021680"/>
              </a:xfrm>
              <a:prstGeom prst="rect">
                <a:avLst/>
              </a:prstGeom>
            </p:spPr>
          </p:pic>
        </mc:Fallback>
      </mc:AlternateContent>
    </p:spTree>
    <p:extLst>
      <p:ext uri="{BB962C8B-B14F-4D97-AF65-F5344CB8AC3E}">
        <p14:creationId xmlns:p14="http://schemas.microsoft.com/office/powerpoint/2010/main" val="3356607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0" y="540000"/>
            <a:ext cx="8071747" cy="360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4" name="Textfeld 3">
            <a:extLst>
              <a:ext uri="{FF2B5EF4-FFF2-40B4-BE49-F238E27FC236}">
                <a16:creationId xmlns:a16="http://schemas.microsoft.com/office/drawing/2014/main" id="{5D4C3880-B67D-4928-A137-9595E9C885D6}"/>
              </a:ext>
            </a:extLst>
          </p:cNvPr>
          <p:cNvSpPr txBox="1"/>
          <p:nvPr/>
        </p:nvSpPr>
        <p:spPr>
          <a:xfrm>
            <a:off x="93340" y="4025759"/>
            <a:ext cx="3760813" cy="523220"/>
          </a:xfrm>
          <a:prstGeom prst="rect">
            <a:avLst/>
          </a:prstGeom>
          <a:noFill/>
        </p:spPr>
        <p:txBody>
          <a:bodyPr wrap="square" rtlCol="0">
            <a:spAutoFit/>
          </a:bodyPr>
          <a:lstStyle/>
          <a:p>
            <a:r>
              <a:rPr lang="de-DE" sz="1400" dirty="0"/>
              <a:t>Defizit:	Finanzierungssaldo des Staates in </a:t>
            </a:r>
            <a:r>
              <a:rPr lang="de-DE" sz="1400" dirty="0" smtClean="0"/>
              <a:t>	Relation</a:t>
            </a:r>
            <a:r>
              <a:rPr lang="de-DE" sz="1400" dirty="0"/>
              <a:t> </a:t>
            </a:r>
            <a:r>
              <a:rPr lang="de-DE" sz="1400" dirty="0" smtClean="0"/>
              <a:t>zum </a:t>
            </a:r>
            <a:r>
              <a:rPr lang="de-DE" sz="1400" dirty="0"/>
              <a:t>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900327" y="4025759"/>
            <a:ext cx="3806988" cy="738664"/>
          </a:xfrm>
          <a:prstGeom prst="rect">
            <a:avLst/>
          </a:prstGeom>
          <a:noFill/>
        </p:spPr>
        <p:txBody>
          <a:bodyPr wrap="square" rtlCol="0">
            <a:spAutoFit/>
          </a:bodyPr>
          <a:lstStyle/>
          <a:p>
            <a:r>
              <a:rPr lang="de-DE" sz="1400" dirty="0" err="1"/>
              <a:t>Schuldenstandsquote</a:t>
            </a:r>
            <a:r>
              <a:rPr lang="de-DE" sz="1400" dirty="0"/>
              <a:t> : Schulden des Staates in </a:t>
            </a:r>
            <a:r>
              <a:rPr lang="de-DE" sz="1400" dirty="0" smtClean="0"/>
              <a:t>	                    Relation</a:t>
            </a:r>
            <a:endParaRPr lang="de-DE" sz="1400" dirty="0"/>
          </a:p>
          <a:p>
            <a:r>
              <a:rPr lang="de-DE" sz="1400" dirty="0"/>
              <a:t>	                    </a:t>
            </a:r>
            <a:r>
              <a:rPr lang="de-DE" sz="1400" dirty="0" smtClean="0"/>
              <a:t>zum </a:t>
            </a:r>
            <a:r>
              <a:rPr lang="de-DE" sz="1400" dirty="0"/>
              <a:t>Bruttoinlandsprodukt</a:t>
            </a:r>
          </a:p>
        </p:txBody>
      </p:sp>
      <p:sp>
        <p:nvSpPr>
          <p:cNvPr id="16" name="Textfeld 15">
            <a:extLst>
              <a:ext uri="{FF2B5EF4-FFF2-40B4-BE49-F238E27FC236}">
                <a16:creationId xmlns:a16="http://schemas.microsoft.com/office/drawing/2014/main" id="{3A14F6E1-ABD0-460B-9542-70CC99632247}"/>
              </a:ext>
            </a:extLst>
          </p:cNvPr>
          <p:cNvSpPr txBox="1"/>
          <p:nvPr/>
        </p:nvSpPr>
        <p:spPr>
          <a:xfrm>
            <a:off x="171947" y="4618035"/>
            <a:ext cx="2672018" cy="253603"/>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Bundesbank</a:t>
            </a:r>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p14:cNvContentPartPr/>
              <p14:nvPr/>
            </p14:nvContentPartPr>
            <p14:xfrm>
              <a:off x="511941" y="3018439"/>
              <a:ext cx="3610080" cy="830160"/>
            </p14:xfrm>
          </p:contentPart>
        </mc:Choice>
        <mc:Fallback>
          <p:pic>
            <p:nvPicPr>
              <p:cNvPr id="5" name="Freihand 4"/>
              <p:cNvPicPr/>
              <p:nvPr/>
            </p:nvPicPr>
            <p:blipFill>
              <a:blip r:embed="rId4"/>
              <a:stretch>
                <a:fillRect/>
              </a:stretch>
            </p:blipFill>
            <p:spPr>
              <a:xfrm>
                <a:off x="500061" y="3001879"/>
                <a:ext cx="3638160" cy="863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p14:cNvContentPartPr/>
              <p14:nvPr/>
            </p14:nvContentPartPr>
            <p14:xfrm>
              <a:off x="2442981" y="1431919"/>
              <a:ext cx="1211040" cy="981360"/>
            </p14:xfrm>
          </p:contentPart>
        </mc:Choice>
        <mc:Fallback>
          <p:pic>
            <p:nvPicPr>
              <p:cNvPr id="9" name="Freihand 8"/>
              <p:cNvPicPr/>
              <p:nvPr/>
            </p:nvPicPr>
            <p:blipFill>
              <a:blip r:embed="rId6"/>
              <a:stretch>
                <a:fillRect/>
              </a:stretch>
            </p:blipFill>
            <p:spPr>
              <a:xfrm>
                <a:off x="2427861" y="1418599"/>
                <a:ext cx="1241280" cy="1009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p14:cNvContentPartPr/>
              <p14:nvPr/>
            </p14:nvContentPartPr>
            <p14:xfrm>
              <a:off x="11516061" y="5599279"/>
              <a:ext cx="13320" cy="195480"/>
            </p14:xfrm>
          </p:contentPart>
        </mc:Choice>
        <mc:Fallback>
          <p:pic>
            <p:nvPicPr>
              <p:cNvPr id="13" name="Freihand 12"/>
              <p:cNvPicPr/>
              <p:nvPr/>
            </p:nvPicPr>
            <p:blipFill>
              <a:blip r:embed="rId8"/>
              <a:stretch>
                <a:fillRect/>
              </a:stretch>
            </p:blipFill>
            <p:spPr>
              <a:xfrm>
                <a:off x="11499141" y="5582359"/>
                <a:ext cx="471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p14:cNvContentPartPr/>
              <p14:nvPr/>
            </p14:nvContentPartPr>
            <p14:xfrm>
              <a:off x="5289141" y="1311679"/>
              <a:ext cx="1223640" cy="773280"/>
            </p14:xfrm>
          </p:contentPart>
        </mc:Choice>
        <mc:Fallback>
          <p:pic>
            <p:nvPicPr>
              <p:cNvPr id="15" name="Freihand 14"/>
              <p:cNvPicPr/>
              <p:nvPr/>
            </p:nvPicPr>
            <p:blipFill>
              <a:blip r:embed="rId10"/>
              <a:stretch>
                <a:fillRect/>
              </a:stretch>
            </p:blipFill>
            <p:spPr>
              <a:xfrm>
                <a:off x="5275461" y="1295839"/>
                <a:ext cx="1252080" cy="803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p14:cNvContentPartPr/>
              <p14:nvPr/>
            </p14:nvContentPartPr>
            <p14:xfrm>
              <a:off x="4792701" y="1970479"/>
              <a:ext cx="253080" cy="44640"/>
            </p14:xfrm>
          </p:contentPart>
        </mc:Choice>
        <mc:Fallback>
          <p:pic>
            <p:nvPicPr>
              <p:cNvPr id="18" name="Freihand 17"/>
              <p:cNvPicPr/>
              <p:nvPr/>
            </p:nvPicPr>
            <p:blipFill>
              <a:blip r:embed="rId12"/>
              <a:stretch>
                <a:fillRect/>
              </a:stretch>
            </p:blipFill>
            <p:spPr>
              <a:xfrm>
                <a:off x="4775421" y="1953199"/>
                <a:ext cx="285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p14:cNvContentPartPr/>
              <p14:nvPr/>
            </p14:nvContentPartPr>
            <p14:xfrm>
              <a:off x="5925621" y="4419199"/>
              <a:ext cx="1787040" cy="398160"/>
            </p14:xfrm>
          </p:contentPart>
        </mc:Choice>
        <mc:Fallback>
          <p:pic>
            <p:nvPicPr>
              <p:cNvPr id="23" name="Freihand 22"/>
              <p:cNvPicPr/>
              <p:nvPr/>
            </p:nvPicPr>
            <p:blipFill>
              <a:blip r:embed="rId14"/>
              <a:stretch>
                <a:fillRect/>
              </a:stretch>
            </p:blipFill>
            <p:spPr>
              <a:xfrm>
                <a:off x="5908701" y="4402999"/>
                <a:ext cx="182052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p14:cNvContentPartPr/>
              <p14:nvPr/>
            </p14:nvContentPartPr>
            <p14:xfrm>
              <a:off x="7734621" y="937639"/>
              <a:ext cx="1231200" cy="1260000"/>
            </p14:xfrm>
          </p:contentPart>
        </mc:Choice>
        <mc:Fallback>
          <p:pic>
            <p:nvPicPr>
              <p:cNvPr id="25" name="Freihand 24"/>
              <p:cNvPicPr/>
              <p:nvPr/>
            </p:nvPicPr>
            <p:blipFill>
              <a:blip r:embed="rId16"/>
              <a:stretch>
                <a:fillRect/>
              </a:stretch>
            </p:blipFill>
            <p:spPr>
              <a:xfrm>
                <a:off x="7718061" y="922879"/>
                <a:ext cx="1265760" cy="1293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Freihand 34"/>
              <p14:cNvContentPartPr/>
              <p14:nvPr/>
            </p14:nvContentPartPr>
            <p14:xfrm>
              <a:off x="6784581" y="1363879"/>
              <a:ext cx="956880" cy="779760"/>
            </p14:xfrm>
          </p:contentPart>
        </mc:Choice>
        <mc:Fallback>
          <p:pic>
            <p:nvPicPr>
              <p:cNvPr id="35" name="Freihand 34"/>
              <p:cNvPicPr/>
              <p:nvPr/>
            </p:nvPicPr>
            <p:blipFill>
              <a:blip r:embed="rId18"/>
              <a:stretch>
                <a:fillRect/>
              </a:stretch>
            </p:blipFill>
            <p:spPr>
              <a:xfrm>
                <a:off x="6769101" y="1348399"/>
                <a:ext cx="989280" cy="811080"/>
              </a:xfrm>
              <a:prstGeom prst="rect">
                <a:avLst/>
              </a:prstGeom>
            </p:spPr>
          </p:pic>
        </mc:Fallback>
      </mc:AlternateContent>
    </p:spTree>
    <p:extLst>
      <p:ext uri="{BB962C8B-B14F-4D97-AF65-F5344CB8AC3E}">
        <p14:creationId xmlns:p14="http://schemas.microsoft.com/office/powerpoint/2010/main" val="350775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Ausgaben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262517" y="622070"/>
            <a:ext cx="2307106"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Ausgaben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1007317" y="2458194"/>
            <a:ext cx="1962910"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Transferausgaben</a:t>
            </a:r>
          </a:p>
          <a:p>
            <a:pPr algn="ctr"/>
            <a:r>
              <a:rPr lang="de-DE" dirty="0">
                <a:latin typeface="Times New Roman" panose="02020603050405020304" pitchFamily="18" charset="0"/>
                <a:cs typeface="Times New Roman" panose="02020603050405020304" pitchFamily="18" charset="0"/>
              </a:rPr>
              <a:t>(Übertragungen)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4080459" y="2353777"/>
            <a:ext cx="4146584"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Leistungsausgaben</a:t>
            </a:r>
          </a:p>
          <a:p>
            <a:pPr algn="ctr"/>
            <a:r>
              <a:rPr lang="de-DE" dirty="0">
                <a:latin typeface="Times New Roman" panose="02020603050405020304" pitchFamily="18" charset="0"/>
                <a:cs typeface="Times New Roman" panose="02020603050405020304" pitchFamily="18" charset="0"/>
              </a:rPr>
              <a:t>(Realausgaben, Transformationsausgaben)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8424769" y="1636073"/>
            <a:ext cx="388687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Sonstige </a:t>
            </a:r>
            <a:r>
              <a:rPr lang="de-DE" b="1" dirty="0" smtClean="0">
                <a:latin typeface="Times New Roman" panose="02020603050405020304" pitchFamily="18" charset="0"/>
                <a:cs typeface="Times New Roman" panose="02020603050405020304" pitchFamily="18" charset="0"/>
              </a:rPr>
              <a:t>Ausgaben</a:t>
            </a:r>
            <a:endParaRPr lang="de-DE" b="1"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07E77242-2CFC-4379-A0E4-407D846B9F87}"/>
              </a:ext>
            </a:extLst>
          </p:cNvPr>
          <p:cNvSpPr txBox="1"/>
          <p:nvPr/>
        </p:nvSpPr>
        <p:spPr>
          <a:xfrm>
            <a:off x="189447" y="4108082"/>
            <a:ext cx="1845377"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Unternehmen</a:t>
            </a:r>
          </a:p>
          <a:p>
            <a:pPr algn="ctr"/>
            <a:r>
              <a:rPr lang="de-DE" dirty="0">
                <a:latin typeface="Times New Roman" panose="02020603050405020304" pitchFamily="18" charset="0"/>
                <a:cs typeface="Times New Roman" panose="02020603050405020304" pitchFamily="18" charset="0"/>
              </a:rPr>
              <a:t>(Subventionen</a:t>
            </a:r>
            <a:r>
              <a:rPr lang="de-DE" dirty="0" smtClean="0">
                <a:latin typeface="Times New Roman" panose="02020603050405020304" pitchFamily="18" charset="0"/>
                <a:cs typeface="Times New Roman" panose="02020603050405020304" pitchFamily="18" charset="0"/>
              </a:rPr>
              <a:t>)</a:t>
            </a:r>
          </a:p>
        </p:txBody>
      </p:sp>
      <p:sp>
        <p:nvSpPr>
          <p:cNvPr id="9" name="Textfeld 8">
            <a:extLst>
              <a:ext uri="{FF2B5EF4-FFF2-40B4-BE49-F238E27FC236}">
                <a16:creationId xmlns:a16="http://schemas.microsoft.com/office/drawing/2014/main" id="{6C4FF9E2-712A-410D-A2F4-90608A69AEEA}"/>
              </a:ext>
            </a:extLst>
          </p:cNvPr>
          <p:cNvSpPr txBox="1"/>
          <p:nvPr/>
        </p:nvSpPr>
        <p:spPr>
          <a:xfrm>
            <a:off x="2312664" y="4156039"/>
            <a:ext cx="2249334"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private </a:t>
            </a:r>
            <a:r>
              <a:rPr lang="de-DE" b="1" dirty="0" smtClean="0">
                <a:latin typeface="Times New Roman" panose="02020603050405020304" pitchFamily="18" charset="0"/>
                <a:cs typeface="Times New Roman" panose="02020603050405020304" pitchFamily="18" charset="0"/>
              </a:rPr>
              <a:t>Haushalte</a:t>
            </a:r>
            <a:endParaRPr lang="de-DE"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E68174A4-FBED-4FAC-ADF4-E9C76D7AFCAE}"/>
              </a:ext>
            </a:extLst>
          </p:cNvPr>
          <p:cNvSpPr txBox="1"/>
          <p:nvPr/>
        </p:nvSpPr>
        <p:spPr>
          <a:xfrm>
            <a:off x="4913992" y="4246581"/>
            <a:ext cx="1967205" cy="369332"/>
          </a:xfrm>
          <a:prstGeom prst="rect">
            <a:avLst/>
          </a:prstGeom>
          <a:noFill/>
        </p:spPr>
        <p:txBody>
          <a:bodyPr wrap="none" rtlCol="0">
            <a:spAutoFit/>
          </a:bodyPr>
          <a:lstStyle/>
          <a:p>
            <a:pPr algn="ctr"/>
            <a:r>
              <a:rPr lang="de-DE" b="1" dirty="0" smtClean="0">
                <a:latin typeface="Times New Roman" panose="02020603050405020304" pitchFamily="18" charset="0"/>
                <a:cs typeface="Times New Roman" panose="02020603050405020304" pitchFamily="18" charset="0"/>
              </a:rPr>
              <a:t>Personalausgaben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872253" y="4591199"/>
            <a:ext cx="2159617" cy="412595"/>
          </a:xfrm>
          <a:prstGeom prst="rect">
            <a:avLst/>
          </a:prstGeom>
          <a:noFill/>
        </p:spPr>
        <p:txBody>
          <a:bodyPr wrap="square" rtlCol="0">
            <a:noAutofit/>
          </a:bodyPr>
          <a:lstStyle/>
          <a:p>
            <a:pPr algn="ctr"/>
            <a:r>
              <a:rPr lang="de-DE" b="1" dirty="0" smtClean="0">
                <a:latin typeface="Times New Roman" panose="02020603050405020304" pitchFamily="18" charset="0"/>
                <a:cs typeface="Times New Roman" panose="02020603050405020304" pitchFamily="18" charset="0"/>
              </a:rPr>
              <a:t>Sachausgaben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p:cNvCxnSpPr>
          <p:nvPr/>
        </p:nvCxnSpPr>
        <p:spPr>
          <a:xfrm flipH="1">
            <a:off x="1984520" y="1001622"/>
            <a:ext cx="2929472" cy="14686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6" idx="0"/>
          </p:cNvCxnSpPr>
          <p:nvPr/>
        </p:nvCxnSpPr>
        <p:spPr>
          <a:xfrm>
            <a:off x="5416070" y="1146082"/>
            <a:ext cx="737681" cy="12076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a:endCxn id="7" idx="0"/>
          </p:cNvCxnSpPr>
          <p:nvPr/>
        </p:nvCxnSpPr>
        <p:spPr>
          <a:xfrm>
            <a:off x="6016239" y="1075031"/>
            <a:ext cx="4351966" cy="56104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12" idx="0"/>
          </p:cNvCxnSpPr>
          <p:nvPr/>
        </p:nvCxnSpPr>
        <p:spPr>
          <a:xfrm flipH="1">
            <a:off x="5897595" y="3158552"/>
            <a:ext cx="357183" cy="10880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491906" y="3104525"/>
            <a:ext cx="1372894" cy="14866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a:endCxn id="8" idx="0"/>
          </p:cNvCxnSpPr>
          <p:nvPr/>
        </p:nvCxnSpPr>
        <p:spPr>
          <a:xfrm flipH="1">
            <a:off x="1112136" y="3201031"/>
            <a:ext cx="732926" cy="9070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p:cNvCxnSpPr>
          <p:nvPr/>
        </p:nvCxnSpPr>
        <p:spPr>
          <a:xfrm>
            <a:off x="2328912" y="3172787"/>
            <a:ext cx="672649" cy="9369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92955"/>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22" name="Textfeld 21">
            <a:extLst>
              <a:ext uri="{FF2B5EF4-FFF2-40B4-BE49-F238E27FC236}">
                <a16:creationId xmlns:a16="http://schemas.microsoft.com/office/drawing/2014/main" id="{07E77242-2CFC-4379-A0E4-407D846B9F87}"/>
              </a:ext>
            </a:extLst>
          </p:cNvPr>
          <p:cNvSpPr txBox="1"/>
          <p:nvPr/>
        </p:nvSpPr>
        <p:spPr>
          <a:xfrm>
            <a:off x="189447" y="4661660"/>
            <a:ext cx="2121093" cy="923330"/>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a:t>
            </a:r>
            <a:r>
              <a:rPr lang="de-DE" dirty="0" smtClean="0">
                <a:latin typeface="Times New Roman" panose="02020603050405020304" pitchFamily="18" charset="0"/>
                <a:cs typeface="Times New Roman" panose="02020603050405020304" pitchFamily="18" charset="0"/>
              </a:rPr>
              <a:t>.B. Förderungen für</a:t>
            </a:r>
          </a:p>
          <a:p>
            <a:r>
              <a:rPr lang="de-DE" dirty="0" smtClean="0">
                <a:latin typeface="Times New Roman" panose="02020603050405020304" pitchFamily="18" charset="0"/>
                <a:cs typeface="Times New Roman" panose="02020603050405020304" pitchFamily="18" charset="0"/>
              </a:rPr>
              <a:t>Solar- Windenergie-</a:t>
            </a:r>
          </a:p>
          <a:p>
            <a:r>
              <a:rPr lang="de-DE" dirty="0" err="1" smtClean="0">
                <a:latin typeface="Times New Roman" panose="02020603050405020304" pitchFamily="18" charset="0"/>
                <a:cs typeface="Times New Roman" panose="02020603050405020304" pitchFamily="18" charset="0"/>
              </a:rPr>
              <a:t>erzeugung</a:t>
            </a:r>
            <a:endParaRPr lang="de-DE"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C4FF9E2-712A-410D-A2F4-90608A69AEEA}"/>
              </a:ext>
            </a:extLst>
          </p:cNvPr>
          <p:cNvSpPr txBox="1"/>
          <p:nvPr/>
        </p:nvSpPr>
        <p:spPr>
          <a:xfrm>
            <a:off x="2328912" y="4399798"/>
            <a:ext cx="2050561" cy="646331"/>
          </a:xfrm>
          <a:prstGeom prst="rect">
            <a:avLst/>
          </a:prstGeom>
          <a:noFill/>
        </p:spPr>
        <p:txBody>
          <a:bodyPr wrap="none" rtlCol="0">
            <a:spAutoFit/>
          </a:bodyPr>
          <a:lstStyle/>
          <a:p>
            <a:r>
              <a:rPr lang="de-DE" dirty="0" smtClean="0">
                <a:latin typeface="Times New Roman" panose="02020603050405020304" pitchFamily="18" charset="0"/>
                <a:cs typeface="Times New Roman" panose="02020603050405020304" pitchFamily="18" charset="0"/>
              </a:rPr>
              <a:t>z.B. Sozialausgaben</a:t>
            </a:r>
          </a:p>
          <a:p>
            <a:r>
              <a:rPr lang="de-DE" dirty="0" smtClean="0">
                <a:latin typeface="Times New Roman" panose="02020603050405020304" pitchFamily="18" charset="0"/>
                <a:cs typeface="Times New Roman" panose="02020603050405020304" pitchFamily="18" charset="0"/>
              </a:rPr>
              <a:t>E-Autoprämie</a:t>
            </a:r>
            <a:endParaRPr lang="de-DE" dirty="0">
              <a:latin typeface="Times New Roman" panose="02020603050405020304" pitchFamily="18" charset="0"/>
              <a:cs typeface="Times New Roman" panose="02020603050405020304" pitchFamily="18" charset="0"/>
            </a:endParaRPr>
          </a:p>
        </p:txBody>
      </p:sp>
      <p:sp>
        <p:nvSpPr>
          <p:cNvPr id="25" name="Textfeld 24">
            <a:extLst>
              <a:ext uri="{FF2B5EF4-FFF2-40B4-BE49-F238E27FC236}">
                <a16:creationId xmlns:a16="http://schemas.microsoft.com/office/drawing/2014/main" id="{E68174A4-FBED-4FAC-ADF4-E9C76D7AFCAE}"/>
              </a:ext>
            </a:extLst>
          </p:cNvPr>
          <p:cNvSpPr txBox="1"/>
          <p:nvPr/>
        </p:nvSpPr>
        <p:spPr>
          <a:xfrm>
            <a:off x="4878725" y="4484881"/>
            <a:ext cx="2037737" cy="369332"/>
          </a:xfrm>
          <a:prstGeom prst="rect">
            <a:avLst/>
          </a:prstGeom>
          <a:noFill/>
        </p:spPr>
        <p:txBody>
          <a:bodyPr wrap="none" rtlCol="0">
            <a:spAutoFit/>
          </a:bodyPr>
          <a:lstStyle/>
          <a:p>
            <a:pPr algn="ctr"/>
            <a:r>
              <a:rPr lang="de-DE" dirty="0" smtClean="0">
                <a:latin typeface="Times New Roman" panose="02020603050405020304" pitchFamily="18" charset="0"/>
                <a:cs typeface="Times New Roman" panose="02020603050405020304" pitchFamily="18" charset="0"/>
              </a:rPr>
              <a:t>z.B. </a:t>
            </a:r>
            <a:r>
              <a:rPr lang="de-DE" dirty="0" err="1" smtClean="0">
                <a:latin typeface="Times New Roman" panose="02020603050405020304" pitchFamily="18" charset="0"/>
                <a:cs typeface="Times New Roman" panose="02020603050405020304" pitchFamily="18" charset="0"/>
              </a:rPr>
              <a:t>Staatsbedienste</a:t>
            </a:r>
            <a:endParaRPr lang="de-DE" dirty="0">
              <a:latin typeface="Times New Roman" panose="02020603050405020304" pitchFamily="18" charset="0"/>
              <a:cs typeface="Times New Roman" panose="02020603050405020304" pitchFamily="18" charset="0"/>
            </a:endParaRPr>
          </a:p>
        </p:txBody>
      </p:sp>
      <p:sp>
        <p:nvSpPr>
          <p:cNvPr id="27" name="Textfeld 26">
            <a:extLst>
              <a:ext uri="{FF2B5EF4-FFF2-40B4-BE49-F238E27FC236}">
                <a16:creationId xmlns:a16="http://schemas.microsoft.com/office/drawing/2014/main" id="{DBB1F9C1-A6BD-4BD5-9C2D-6BB5A8988580}"/>
              </a:ext>
            </a:extLst>
          </p:cNvPr>
          <p:cNvSpPr txBox="1"/>
          <p:nvPr/>
        </p:nvSpPr>
        <p:spPr>
          <a:xfrm>
            <a:off x="5536276" y="4850933"/>
            <a:ext cx="3136669" cy="980927"/>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umfasst zum einen den </a:t>
            </a:r>
            <a:r>
              <a:rPr lang="de-DE" dirty="0">
                <a:latin typeface="Times New Roman" panose="02020603050405020304" pitchFamily="18" charset="0"/>
                <a:cs typeface="Times New Roman" panose="02020603050405020304" pitchFamily="18" charset="0"/>
              </a:rPr>
              <a:t>Kauf von Sachleistungen </a:t>
            </a:r>
            <a:r>
              <a:rPr lang="de-DE" dirty="0" smtClean="0">
                <a:latin typeface="Times New Roman" panose="02020603050405020304" pitchFamily="18" charset="0"/>
                <a:cs typeface="Times New Roman" panose="02020603050405020304" pitchFamily="18" charset="0"/>
              </a:rPr>
              <a:t>und zum anderen  von Dritten </a:t>
            </a:r>
            <a:r>
              <a:rPr lang="de-DE" dirty="0">
                <a:latin typeface="Times New Roman" panose="02020603050405020304" pitchFamily="18" charset="0"/>
                <a:cs typeface="Times New Roman" panose="02020603050405020304" pitchFamily="18" charset="0"/>
              </a:rPr>
              <a:t>erbrachte Dienstleistungen</a:t>
            </a:r>
          </a:p>
          <a:p>
            <a:r>
              <a:rPr lang="de-DE" dirty="0" smtClean="0">
                <a:latin typeface="Times New Roman" panose="02020603050405020304" pitchFamily="18" charset="0"/>
                <a:cs typeface="Times New Roman" panose="02020603050405020304" pitchFamily="18" charset="0"/>
              </a:rPr>
              <a:t>(u.a. </a:t>
            </a:r>
            <a:r>
              <a:rPr lang="de-DE" dirty="0">
                <a:latin typeface="Times New Roman" panose="02020603050405020304" pitchFamily="18" charset="0"/>
                <a:cs typeface="Times New Roman" panose="02020603050405020304" pitchFamily="18" charset="0"/>
              </a:rPr>
              <a:t>Mieten, Reinigungsleistungen, </a:t>
            </a:r>
            <a:r>
              <a:rPr lang="de-DE" dirty="0" smtClean="0">
                <a:latin typeface="Times New Roman" panose="02020603050405020304" pitchFamily="18" charset="0"/>
                <a:cs typeface="Times New Roman" panose="02020603050405020304" pitchFamily="18" charset="0"/>
              </a:rPr>
              <a:t>Bankdienstleistungen)</a:t>
            </a:r>
            <a:endParaRPr lang="de-DE" dirty="0">
              <a:latin typeface="Times New Roman" panose="02020603050405020304" pitchFamily="18" charset="0"/>
              <a:cs typeface="Times New Roman" panose="02020603050405020304" pitchFamily="18" charset="0"/>
            </a:endParaRPr>
          </a:p>
        </p:txBody>
      </p:sp>
      <p:sp>
        <p:nvSpPr>
          <p:cNvPr id="30" name="Textfeld 29">
            <a:extLst>
              <a:ext uri="{FF2B5EF4-FFF2-40B4-BE49-F238E27FC236}">
                <a16:creationId xmlns:a16="http://schemas.microsoft.com/office/drawing/2014/main" id="{2C4502C4-2632-4C11-A358-F0B46A94593F}"/>
              </a:ext>
            </a:extLst>
          </p:cNvPr>
          <p:cNvSpPr txBox="1"/>
          <p:nvPr/>
        </p:nvSpPr>
        <p:spPr>
          <a:xfrm>
            <a:off x="8321041" y="1913307"/>
            <a:ext cx="3870960" cy="2031325"/>
          </a:xfrm>
          <a:prstGeom prst="rect">
            <a:avLst/>
          </a:prstGeom>
          <a:noFill/>
        </p:spPr>
        <p:txBody>
          <a:bodyPr wrap="square" rtlCol="0">
            <a:spAutoFit/>
          </a:bodyPr>
          <a:lstStyle/>
          <a:p>
            <a:r>
              <a:rPr lang="de-DE" dirty="0" smtClean="0">
                <a:latin typeface="Times New Roman" panose="02020603050405020304" pitchFamily="18" charset="0"/>
                <a:cs typeface="Times New Roman" panose="02020603050405020304" pitchFamily="18" charset="0"/>
              </a:rPr>
              <a:t>z.B. Grundstückskäufe</a:t>
            </a:r>
            <a:r>
              <a:rPr lang="de-DE" dirty="0">
                <a:latin typeface="Times New Roman" panose="02020603050405020304" pitchFamily="18" charset="0"/>
                <a:cs typeface="Times New Roman" panose="02020603050405020304" pitchFamily="18" charset="0"/>
              </a:rPr>
              <a:t>, Kreditvergabe,</a:t>
            </a:r>
          </a:p>
          <a:p>
            <a:r>
              <a:rPr lang="de-DE" dirty="0">
                <a:latin typeface="Times New Roman" panose="02020603050405020304" pitchFamily="18" charset="0"/>
                <a:cs typeface="Times New Roman" panose="02020603050405020304" pitchFamily="18" charset="0"/>
              </a:rPr>
              <a:t>Inanspruchnahme von </a:t>
            </a:r>
            <a:r>
              <a:rPr lang="de-DE" dirty="0" smtClean="0">
                <a:latin typeface="Times New Roman" panose="02020603050405020304" pitchFamily="18" charset="0"/>
                <a:cs typeface="Times New Roman" panose="02020603050405020304" pitchFamily="18" charset="0"/>
              </a:rPr>
              <a:t>Bürgschaften</a:t>
            </a:r>
            <a:r>
              <a:rPr lang="de-DE" dirty="0">
                <a:latin typeface="Times New Roman" panose="02020603050405020304" pitchFamily="18" charset="0"/>
                <a:cs typeface="Times New Roman" panose="02020603050405020304" pitchFamily="18" charset="0"/>
              </a:rPr>
              <a:t>,</a:t>
            </a:r>
            <a:endParaRPr lang="de-DE"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insb. im Zuge der </a:t>
            </a:r>
            <a:r>
              <a:rPr lang="de-DE" dirty="0" err="1" smtClean="0">
                <a:latin typeface="Times New Roman" panose="02020603050405020304" pitchFamily="18" charset="0"/>
                <a:cs typeface="Times New Roman" panose="02020603050405020304" pitchFamily="18" charset="0"/>
              </a:rPr>
              <a:t>Coronakrise</a:t>
            </a:r>
            <a:r>
              <a:rPr lang="de-DE" dirty="0" smtClean="0">
                <a:latin typeface="Times New Roman" panose="02020603050405020304" pitchFamily="18" charset="0"/>
                <a:cs typeface="Times New Roman" panose="02020603050405020304" pitchFamily="18" charset="0"/>
              </a:rPr>
              <a:t> ist Deutschland Bürgschaften im dreistelligem Milliardenbereich eingegangen, die aber bisher noch nicht in Anspruch genommen worden sind</a:t>
            </a:r>
            <a:endParaRPr lang="de-DE" dirty="0">
              <a:latin typeface="Times New Roman" panose="02020603050405020304" pitchFamily="18" charset="0"/>
              <a:cs typeface="Times New Roman" panose="02020603050405020304" pitchFamily="18" charset="0"/>
            </a:endParaRPr>
          </a:p>
        </p:txBody>
      </p:sp>
      <p:sp>
        <p:nvSpPr>
          <p:cNvPr id="28" name="Rechteck 2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1" name="Freihand 10"/>
              <p14:cNvContentPartPr/>
              <p14:nvPr/>
            </p14:nvContentPartPr>
            <p14:xfrm>
              <a:off x="819877" y="2211679"/>
              <a:ext cx="2286000" cy="1014840"/>
            </p14:xfrm>
          </p:contentPart>
        </mc:Choice>
        <mc:Fallback>
          <p:pic>
            <p:nvPicPr>
              <p:cNvPr id="11" name="Freihand 10"/>
              <p:cNvPicPr/>
              <p:nvPr/>
            </p:nvPicPr>
            <p:blipFill>
              <a:blip r:embed="rId3"/>
              <a:stretch>
                <a:fillRect/>
              </a:stretch>
            </p:blipFill>
            <p:spPr>
              <a:xfrm>
                <a:off x="805117" y="2194399"/>
                <a:ext cx="2314440" cy="1047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 name="Freihand 14"/>
              <p14:cNvContentPartPr/>
              <p14:nvPr/>
            </p14:nvContentPartPr>
            <p14:xfrm>
              <a:off x="2228917" y="4411639"/>
              <a:ext cx="2196720" cy="728640"/>
            </p14:xfrm>
          </p:contentPart>
        </mc:Choice>
        <mc:Fallback>
          <p:pic>
            <p:nvPicPr>
              <p:cNvPr id="15" name="Freihand 14"/>
              <p:cNvPicPr/>
              <p:nvPr/>
            </p:nvPicPr>
            <p:blipFill>
              <a:blip r:embed="rId5"/>
              <a:stretch>
                <a:fillRect/>
              </a:stretch>
            </p:blipFill>
            <p:spPr>
              <a:xfrm>
                <a:off x="2213437" y="4396519"/>
                <a:ext cx="2227320" cy="75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Freihand 17"/>
              <p14:cNvContentPartPr/>
              <p14:nvPr/>
            </p14:nvContentPartPr>
            <p14:xfrm>
              <a:off x="220117" y="4401199"/>
              <a:ext cx="1720440" cy="361800"/>
            </p14:xfrm>
          </p:contentPart>
        </mc:Choice>
        <mc:Fallback>
          <p:pic>
            <p:nvPicPr>
              <p:cNvPr id="18" name="Freihand 17"/>
              <p:cNvPicPr/>
              <p:nvPr/>
            </p:nvPicPr>
            <p:blipFill>
              <a:blip r:embed="rId7"/>
              <a:stretch>
                <a:fillRect/>
              </a:stretch>
            </p:blipFill>
            <p:spPr>
              <a:xfrm>
                <a:off x="204997" y="4386439"/>
                <a:ext cx="175104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 name="Freihand 31"/>
              <p14:cNvContentPartPr/>
              <p14:nvPr/>
            </p14:nvContentPartPr>
            <p14:xfrm>
              <a:off x="4878157" y="2338759"/>
              <a:ext cx="2372760" cy="463320"/>
            </p14:xfrm>
          </p:contentPart>
        </mc:Choice>
        <mc:Fallback>
          <p:pic>
            <p:nvPicPr>
              <p:cNvPr id="32" name="Freihand 31"/>
              <p:cNvPicPr/>
              <p:nvPr/>
            </p:nvPicPr>
            <p:blipFill>
              <a:blip r:embed="rId9"/>
              <a:stretch>
                <a:fillRect/>
              </a:stretch>
            </p:blipFill>
            <p:spPr>
              <a:xfrm>
                <a:off x="4862317" y="2322919"/>
                <a:ext cx="240444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Freihand 33"/>
              <p14:cNvContentPartPr/>
              <p14:nvPr/>
            </p14:nvContentPartPr>
            <p14:xfrm>
              <a:off x="4725877" y="4176199"/>
              <a:ext cx="2082600" cy="814320"/>
            </p14:xfrm>
          </p:contentPart>
        </mc:Choice>
        <mc:Fallback>
          <p:pic>
            <p:nvPicPr>
              <p:cNvPr id="34" name="Freihand 33"/>
              <p:cNvPicPr/>
              <p:nvPr/>
            </p:nvPicPr>
            <p:blipFill>
              <a:blip r:embed="rId11"/>
              <a:stretch>
                <a:fillRect/>
              </a:stretch>
            </p:blipFill>
            <p:spPr>
              <a:xfrm>
                <a:off x="4711117" y="4162159"/>
                <a:ext cx="2112480" cy="843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 name="Freihand 35"/>
              <p14:cNvContentPartPr/>
              <p14:nvPr/>
            </p14:nvContentPartPr>
            <p14:xfrm>
              <a:off x="6909637" y="4427839"/>
              <a:ext cx="1687320" cy="718560"/>
            </p14:xfrm>
          </p:contentPart>
        </mc:Choice>
        <mc:Fallback>
          <p:pic>
            <p:nvPicPr>
              <p:cNvPr id="36" name="Freihand 35"/>
              <p:cNvPicPr/>
              <p:nvPr/>
            </p:nvPicPr>
            <p:blipFill>
              <a:blip r:embed="rId13"/>
              <a:stretch>
                <a:fillRect/>
              </a:stretch>
            </p:blipFill>
            <p:spPr>
              <a:xfrm>
                <a:off x="6894877" y="4410919"/>
                <a:ext cx="171720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9" name="Freihand 38"/>
              <p14:cNvContentPartPr/>
              <p14:nvPr/>
            </p14:nvContentPartPr>
            <p14:xfrm>
              <a:off x="9258637" y="1429399"/>
              <a:ext cx="2773080" cy="863640"/>
            </p14:xfrm>
          </p:contentPart>
        </mc:Choice>
        <mc:Fallback>
          <p:pic>
            <p:nvPicPr>
              <p:cNvPr id="39" name="Freihand 38"/>
              <p:cNvPicPr/>
              <p:nvPr/>
            </p:nvPicPr>
            <p:blipFill>
              <a:blip r:embed="rId15"/>
              <a:stretch>
                <a:fillRect/>
              </a:stretch>
            </p:blipFill>
            <p:spPr>
              <a:xfrm>
                <a:off x="9243517" y="1414639"/>
                <a:ext cx="2804040" cy="893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2" name="Freihand 41"/>
              <p14:cNvContentPartPr/>
              <p14:nvPr/>
            </p14:nvContentPartPr>
            <p14:xfrm>
              <a:off x="9257917" y="2714959"/>
              <a:ext cx="2200680" cy="164520"/>
            </p14:xfrm>
          </p:contentPart>
        </mc:Choice>
        <mc:Fallback>
          <p:pic>
            <p:nvPicPr>
              <p:cNvPr id="42" name="Freihand 41"/>
              <p:cNvPicPr/>
              <p:nvPr/>
            </p:nvPicPr>
            <p:blipFill>
              <a:blip r:embed="rId17"/>
              <a:stretch>
                <a:fillRect/>
              </a:stretch>
            </p:blipFill>
            <p:spPr>
              <a:xfrm>
                <a:off x="9245677" y="2699479"/>
                <a:ext cx="2229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4" name="Freihand 43"/>
              <p14:cNvContentPartPr/>
              <p14:nvPr/>
            </p14:nvContentPartPr>
            <p14:xfrm>
              <a:off x="8463397" y="3100879"/>
              <a:ext cx="2180880" cy="106920"/>
            </p14:xfrm>
          </p:contentPart>
        </mc:Choice>
        <mc:Fallback>
          <p:pic>
            <p:nvPicPr>
              <p:cNvPr id="44" name="Freihand 43"/>
              <p:cNvPicPr/>
              <p:nvPr/>
            </p:nvPicPr>
            <p:blipFill>
              <a:blip r:embed="rId19"/>
              <a:stretch>
                <a:fillRect/>
              </a:stretch>
            </p:blipFill>
            <p:spPr>
              <a:xfrm>
                <a:off x="8450077" y="3086839"/>
                <a:ext cx="2205000" cy="135000"/>
              </a:xfrm>
              <a:prstGeom prst="rect">
                <a:avLst/>
              </a:prstGeom>
            </p:spPr>
          </p:pic>
        </mc:Fallback>
      </mc:AlternateContent>
    </p:spTree>
    <p:extLst>
      <p:ext uri="{BB962C8B-B14F-4D97-AF65-F5344CB8AC3E}">
        <p14:creationId xmlns:p14="http://schemas.microsoft.com/office/powerpoint/2010/main" val="519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Einnahmen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182007" y="1198955"/>
            <a:ext cx="248657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Einnahmen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5169245" y="2662757"/>
            <a:ext cx="1787670"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Zwangsabgaben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57323" y="2653664"/>
            <a:ext cx="1262709" cy="354688"/>
          </a:xfrm>
          <a:prstGeom prst="rect">
            <a:avLst/>
          </a:prstGeom>
          <a:noFill/>
        </p:spPr>
        <p:txBody>
          <a:bodyPr wrap="square" rtlCol="0">
            <a:noAutofit/>
          </a:bodyPr>
          <a:lstStyle/>
          <a:p>
            <a:r>
              <a:rPr lang="de-DE" b="1" dirty="0" smtClean="0">
                <a:latin typeface="Times New Roman" panose="02020603050405020304" pitchFamily="18" charset="0"/>
                <a:cs typeface="Times New Roman" panose="02020603050405020304" pitchFamily="18" charset="0"/>
              </a:rPr>
              <a:t>Gebühren</a:t>
            </a:r>
            <a:endParaRPr lang="de-DE" b="1"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2C4502C4-2632-4C11-A358-F0B46A94593F}"/>
              </a:ext>
            </a:extLst>
          </p:cNvPr>
          <p:cNvSpPr txBox="1"/>
          <p:nvPr/>
        </p:nvSpPr>
        <p:spPr>
          <a:xfrm>
            <a:off x="3032373" y="2461400"/>
            <a:ext cx="2492855" cy="1200329"/>
          </a:xfrm>
          <a:prstGeom prst="rect">
            <a:avLst/>
          </a:prstGeom>
          <a:noFill/>
        </p:spPr>
        <p:txBody>
          <a:bodyPr wrap="square" rtlCol="0">
            <a:spAutoFit/>
          </a:bodyPr>
          <a:lstStyle/>
          <a:p>
            <a:r>
              <a:rPr lang="de-DE" dirty="0" smtClean="0">
                <a:latin typeface="Times New Roman" panose="02020603050405020304" pitchFamily="18" charset="0"/>
                <a:cs typeface="Times New Roman" panose="02020603050405020304" pitchFamily="18" charset="0"/>
              </a:rPr>
              <a:t>z.B. freiwillige Sozialversicherungs-beiträge, </a:t>
            </a:r>
            <a:r>
              <a:rPr lang="de-DE" dirty="0" err="1" smtClean="0">
                <a:latin typeface="Times New Roman" panose="02020603050405020304" pitchFamily="18" charset="0"/>
                <a:cs typeface="Times New Roman" panose="02020603050405020304" pitchFamily="18" charset="0"/>
              </a:rPr>
              <a:t>Straßenan</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liegerbeitrag</a:t>
            </a:r>
            <a:r>
              <a:rPr lang="de-DE" dirty="0" smtClean="0">
                <a:latin typeface="Times New Roman" panose="02020603050405020304" pitchFamily="18" charset="0"/>
                <a:cs typeface="Times New Roman" panose="02020603050405020304" pitchFamily="18" charset="0"/>
              </a:rPr>
              <a:t> *</a:t>
            </a:r>
            <a:endParaRPr lang="de-DE"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07E77242-2CFC-4379-A0E4-407D846B9F87}"/>
              </a:ext>
            </a:extLst>
          </p:cNvPr>
          <p:cNvSpPr txBox="1"/>
          <p:nvPr/>
        </p:nvSpPr>
        <p:spPr>
          <a:xfrm>
            <a:off x="4289640" y="3848753"/>
            <a:ext cx="95410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Steuern</a:t>
            </a:r>
          </a:p>
        </p:txBody>
      </p:sp>
      <p:sp>
        <p:nvSpPr>
          <p:cNvPr id="9" name="Textfeld 8">
            <a:extLst>
              <a:ext uri="{FF2B5EF4-FFF2-40B4-BE49-F238E27FC236}">
                <a16:creationId xmlns:a16="http://schemas.microsoft.com/office/drawing/2014/main" id="{6C4FF9E2-712A-410D-A2F4-90608A69AEEA}"/>
              </a:ext>
            </a:extLst>
          </p:cNvPr>
          <p:cNvSpPr txBox="1"/>
          <p:nvPr/>
        </p:nvSpPr>
        <p:spPr>
          <a:xfrm>
            <a:off x="3211225" y="4743013"/>
            <a:ext cx="1756574" cy="412509"/>
          </a:xfrm>
          <a:prstGeom prst="rect">
            <a:avLst/>
          </a:prstGeom>
          <a:noFill/>
        </p:spPr>
        <p:txBody>
          <a:bodyPr wrap="square" rtlCol="0">
            <a:noAutofit/>
          </a:bodyPr>
          <a:lstStyle/>
          <a:p>
            <a:pPr algn="ctr"/>
            <a:r>
              <a:rPr lang="de-DE" b="1" dirty="0" smtClean="0">
                <a:latin typeface="Times New Roman" panose="02020603050405020304" pitchFamily="18" charset="0"/>
                <a:cs typeface="Times New Roman" panose="02020603050405020304" pitchFamily="18" charset="0"/>
              </a:rPr>
              <a:t>Faktorsteuern</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5809188" y="5089498"/>
            <a:ext cx="2804121" cy="416578"/>
          </a:xfrm>
          <a:prstGeom prst="rect">
            <a:avLst/>
          </a:prstGeom>
          <a:noFill/>
        </p:spPr>
        <p:txBody>
          <a:bodyPr wrap="square" rtlCol="0">
            <a:noAutofit/>
          </a:bodyPr>
          <a:lstStyle/>
          <a:p>
            <a:pPr algn="ctr"/>
            <a:r>
              <a:rPr lang="de-DE" b="1" dirty="0" smtClean="0">
                <a:latin typeface="Times New Roman" panose="02020603050405020304" pitchFamily="18" charset="0"/>
                <a:cs typeface="Times New Roman" panose="02020603050405020304" pitchFamily="18" charset="0"/>
              </a:rPr>
              <a:t>Gütersteuern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231668" y="3336159"/>
            <a:ext cx="1656100" cy="375699"/>
          </a:xfrm>
          <a:prstGeom prst="rect">
            <a:avLst/>
          </a:prstGeom>
          <a:noFill/>
        </p:spPr>
        <p:txBody>
          <a:bodyPr wrap="square" rtlCol="0">
            <a:noAutofit/>
          </a:bodyPr>
          <a:lstStyle/>
          <a:p>
            <a:r>
              <a:rPr lang="de-DE" b="1" dirty="0" smtClean="0">
                <a:latin typeface="Times New Roman" panose="02020603050405020304" pitchFamily="18" charset="0"/>
                <a:cs typeface="Times New Roman" panose="02020603050405020304" pitchFamily="18" charset="0"/>
              </a:rPr>
              <a:t>Sozialabgaben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a:endCxn id="6" idx="0"/>
          </p:cNvCxnSpPr>
          <p:nvPr/>
        </p:nvCxnSpPr>
        <p:spPr>
          <a:xfrm flipH="1">
            <a:off x="688678" y="1471547"/>
            <a:ext cx="3514836" cy="11821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19" idx="0"/>
          </p:cNvCxnSpPr>
          <p:nvPr/>
        </p:nvCxnSpPr>
        <p:spPr>
          <a:xfrm flipH="1">
            <a:off x="2168425" y="1762732"/>
            <a:ext cx="2353902" cy="8909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539183" y="1500007"/>
            <a:ext cx="2327589" cy="4300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8" idx="0"/>
          </p:cNvCxnSpPr>
          <p:nvPr/>
        </p:nvCxnSpPr>
        <p:spPr>
          <a:xfrm flipH="1">
            <a:off x="4766694" y="3146933"/>
            <a:ext cx="758534" cy="7018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142824" y="3008351"/>
            <a:ext cx="814091" cy="25182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p:cNvCxnSpPr>
          <p:nvPr/>
        </p:nvCxnSpPr>
        <p:spPr>
          <a:xfrm flipH="1">
            <a:off x="4386056" y="4282749"/>
            <a:ext cx="94612" cy="520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a:endCxn id="12" idx="0"/>
          </p:cNvCxnSpPr>
          <p:nvPr/>
        </p:nvCxnSpPr>
        <p:spPr>
          <a:xfrm>
            <a:off x="4854011" y="4273793"/>
            <a:ext cx="2357238" cy="8157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19" name="Textfeld 18">
            <a:extLst>
              <a:ext uri="{FF2B5EF4-FFF2-40B4-BE49-F238E27FC236}">
                <a16:creationId xmlns:a16="http://schemas.microsoft.com/office/drawing/2014/main" id="{B6FB82D3-705B-4E66-97ED-4887A3B11AAF}"/>
              </a:ext>
            </a:extLst>
          </p:cNvPr>
          <p:cNvSpPr txBox="1"/>
          <p:nvPr/>
        </p:nvSpPr>
        <p:spPr>
          <a:xfrm>
            <a:off x="1133164" y="2653664"/>
            <a:ext cx="2070521" cy="378521"/>
          </a:xfrm>
          <a:prstGeom prst="rect">
            <a:avLst/>
          </a:prstGeom>
          <a:noFill/>
        </p:spPr>
        <p:txBody>
          <a:bodyPr wrap="square" rtlCol="0">
            <a:noAutofit/>
          </a:bodyPr>
          <a:lstStyle/>
          <a:p>
            <a:pPr algn="ctr"/>
            <a:r>
              <a:rPr lang="de-DE" b="1" dirty="0" smtClean="0">
                <a:latin typeface="Times New Roman" panose="02020603050405020304" pitchFamily="18" charset="0"/>
                <a:cs typeface="Times New Roman" panose="02020603050405020304" pitchFamily="18" charset="0"/>
              </a:rPr>
              <a:t>Erwerbseinkünfte</a:t>
            </a:r>
          </a:p>
        </p:txBody>
      </p:sp>
      <p:sp>
        <p:nvSpPr>
          <p:cNvPr id="20" name="Textfeld 19">
            <a:extLst>
              <a:ext uri="{FF2B5EF4-FFF2-40B4-BE49-F238E27FC236}">
                <a16:creationId xmlns:a16="http://schemas.microsoft.com/office/drawing/2014/main" id="{F5663C4B-A0C5-4038-8D7C-6C8D5B061BBB}"/>
              </a:ext>
            </a:extLst>
          </p:cNvPr>
          <p:cNvSpPr txBox="1"/>
          <p:nvPr/>
        </p:nvSpPr>
        <p:spPr>
          <a:xfrm>
            <a:off x="7702044" y="1917431"/>
            <a:ext cx="2012931" cy="33518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a:t>
            </a:r>
            <a:r>
              <a:rPr lang="de-DE" b="1" dirty="0" smtClean="0">
                <a:latin typeface="Times New Roman" panose="02020603050405020304" pitchFamily="18" charset="0"/>
                <a:cs typeface="Times New Roman" panose="02020603050405020304" pitchFamily="18" charset="0"/>
              </a:rPr>
              <a:t>Schuld</a:t>
            </a:r>
          </a:p>
          <a:p>
            <a:pPr algn="ctr"/>
            <a:endParaRPr lang="de-DE"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8783E7E0-6E83-4329-AF4C-239842D7824D}"/>
              </a:ext>
            </a:extLst>
          </p:cNvPr>
          <p:cNvSpPr txBox="1"/>
          <p:nvPr/>
        </p:nvSpPr>
        <p:spPr>
          <a:xfrm>
            <a:off x="10213895" y="1659856"/>
            <a:ext cx="1935145"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Zuweisungen und</a:t>
            </a:r>
          </a:p>
          <a:p>
            <a:pPr algn="ctr"/>
            <a:r>
              <a:rPr lang="de-DE" b="1" dirty="0">
                <a:latin typeface="Times New Roman" panose="02020603050405020304" pitchFamily="18" charset="0"/>
                <a:cs typeface="Times New Roman" panose="02020603050405020304" pitchFamily="18" charset="0"/>
              </a:rPr>
              <a:t>Erstattungen</a:t>
            </a:r>
          </a:p>
        </p:txBody>
      </p:sp>
      <p:cxnSp>
        <p:nvCxnSpPr>
          <p:cNvPr id="28" name="Gerade Verbindung mit Pfeil 27">
            <a:extLst>
              <a:ext uri="{FF2B5EF4-FFF2-40B4-BE49-F238E27FC236}">
                <a16:creationId xmlns:a16="http://schemas.microsoft.com/office/drawing/2014/main" id="{100DF024-5CB7-4D6E-A819-240AC0E0C87E}"/>
              </a:ext>
            </a:extLst>
          </p:cNvPr>
          <p:cNvCxnSpPr>
            <a:cxnSpLocks/>
          </p:cNvCxnSpPr>
          <p:nvPr/>
        </p:nvCxnSpPr>
        <p:spPr>
          <a:xfrm flipH="1">
            <a:off x="4338039" y="1821649"/>
            <a:ext cx="333072" cy="3825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8F65DE9-F8B6-43D5-A6EB-077671F7B156}"/>
              </a:ext>
            </a:extLst>
          </p:cNvPr>
          <p:cNvCxnSpPr>
            <a:cxnSpLocks/>
            <a:endCxn id="5" idx="0"/>
          </p:cNvCxnSpPr>
          <p:nvPr/>
        </p:nvCxnSpPr>
        <p:spPr>
          <a:xfrm>
            <a:off x="5324659" y="1677814"/>
            <a:ext cx="738421" cy="984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6E1B709-04F7-4459-B70B-854BDE9CD58E}"/>
              </a:ext>
            </a:extLst>
          </p:cNvPr>
          <p:cNvCxnSpPr>
            <a:cxnSpLocks/>
          </p:cNvCxnSpPr>
          <p:nvPr/>
        </p:nvCxnSpPr>
        <p:spPr>
          <a:xfrm>
            <a:off x="6539183" y="1347438"/>
            <a:ext cx="4655178" cy="330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2C4502C4-2632-4C11-A358-F0B46A94593F}"/>
              </a:ext>
            </a:extLst>
          </p:cNvPr>
          <p:cNvSpPr txBox="1"/>
          <p:nvPr/>
        </p:nvSpPr>
        <p:spPr>
          <a:xfrm>
            <a:off x="19049" y="6136498"/>
            <a:ext cx="4747645" cy="461665"/>
          </a:xfrm>
          <a:prstGeom prst="rect">
            <a:avLst/>
          </a:prstGeom>
          <a:noFill/>
        </p:spPr>
        <p:txBody>
          <a:bodyPr wrap="square" rtlCol="0">
            <a:spAutoFit/>
          </a:bodyPr>
          <a:lstStyle/>
          <a:p>
            <a:r>
              <a:rPr lang="de-DE" sz="1200" dirty="0" smtClean="0">
                <a:latin typeface="Times New Roman" panose="02020603050405020304" pitchFamily="18" charset="0"/>
                <a:cs typeface="Times New Roman" panose="02020603050405020304" pitchFamily="18" charset="0"/>
              </a:rPr>
              <a:t>* Achtung: Rundfunkbeitrag (GEZ) und Semesterbeitrag, sind von der Legaldefinition her eine Gebühr!</a:t>
            </a:r>
            <a:endParaRPr lang="de-DE" sz="1200" dirty="0">
              <a:latin typeface="Times New Roman" panose="02020603050405020304" pitchFamily="18" charset="0"/>
              <a:cs typeface="Times New Roman" panose="02020603050405020304" pitchFamily="18" charset="0"/>
            </a:endParaRPr>
          </a:p>
        </p:txBody>
      </p:sp>
      <p:sp>
        <p:nvSpPr>
          <p:cNvPr id="63" name="Textfeld 62">
            <a:extLst>
              <a:ext uri="{FF2B5EF4-FFF2-40B4-BE49-F238E27FC236}">
                <a16:creationId xmlns:a16="http://schemas.microsoft.com/office/drawing/2014/main" id="{42F908D8-2828-4772-9441-5322A6247E33}"/>
              </a:ext>
            </a:extLst>
          </p:cNvPr>
          <p:cNvSpPr txBox="1"/>
          <p:nvPr/>
        </p:nvSpPr>
        <p:spPr>
          <a:xfrm>
            <a:off x="89887" y="2898146"/>
            <a:ext cx="1099583" cy="2550190"/>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Gebühr für Personal- </a:t>
            </a:r>
            <a:r>
              <a:rPr lang="de-DE" dirty="0" err="1" smtClean="0">
                <a:latin typeface="Times New Roman" panose="02020603050405020304" pitchFamily="18" charset="0"/>
                <a:cs typeface="Times New Roman" panose="02020603050405020304" pitchFamily="18" charset="0"/>
              </a:rPr>
              <a:t>ausweis</a:t>
            </a:r>
            <a:r>
              <a:rPr lang="de-DE" dirty="0" smtClean="0">
                <a:latin typeface="Times New Roman" panose="02020603050405020304" pitchFamily="18" charset="0"/>
                <a:cs typeface="Times New Roman" panose="02020603050405020304" pitchFamily="18" charset="0"/>
              </a:rPr>
              <a:t>,</a:t>
            </a:r>
          </a:p>
          <a:p>
            <a:r>
              <a:rPr lang="de-DE" dirty="0" err="1" smtClean="0">
                <a:latin typeface="Times New Roman" panose="02020603050405020304" pitchFamily="18" charset="0"/>
                <a:cs typeface="Times New Roman" panose="02020603050405020304" pitchFamily="18" charset="0"/>
              </a:rPr>
              <a:t>Beurkun</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dung</a:t>
            </a:r>
            <a:r>
              <a:rPr lang="de-DE" dirty="0" smtClean="0">
                <a:latin typeface="Times New Roman" panose="02020603050405020304" pitchFamily="18" charset="0"/>
                <a:cs typeface="Times New Roman" panose="02020603050405020304" pitchFamily="18" charset="0"/>
              </a:rPr>
              <a:t>. Müll- abfuhr</a:t>
            </a:r>
          </a:p>
          <a:p>
            <a:endParaRPr lang="de-DE" dirty="0">
              <a:latin typeface="Times New Roman" panose="02020603050405020304" pitchFamily="18" charset="0"/>
              <a:cs typeface="Times New Roman" panose="02020603050405020304" pitchFamily="18" charset="0"/>
            </a:endParaRPr>
          </a:p>
        </p:txBody>
      </p:sp>
      <p:sp>
        <p:nvSpPr>
          <p:cNvPr id="67" name="Textfeld 66">
            <a:extLst>
              <a:ext uri="{FF2B5EF4-FFF2-40B4-BE49-F238E27FC236}">
                <a16:creationId xmlns:a16="http://schemas.microsoft.com/office/drawing/2014/main" id="{B6FB82D3-705B-4E66-97ED-4887A3B11AAF}"/>
              </a:ext>
            </a:extLst>
          </p:cNvPr>
          <p:cNvSpPr txBox="1"/>
          <p:nvPr/>
        </p:nvSpPr>
        <p:spPr>
          <a:xfrm>
            <a:off x="1211053" y="2888096"/>
            <a:ext cx="1826142" cy="285713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Gewinne aus öffentlichen Beteiligungen (siehe </a:t>
            </a:r>
            <a:r>
              <a:rPr lang="de-DE" dirty="0" err="1" smtClean="0">
                <a:latin typeface="Times New Roman" panose="02020603050405020304" pitchFamily="18" charset="0"/>
                <a:cs typeface="Times New Roman" panose="02020603050405020304" pitchFamily="18" charset="0"/>
              </a:rPr>
              <a:t>öffentl</a:t>
            </a:r>
            <a:r>
              <a:rPr lang="de-DE" dirty="0" smtClean="0">
                <a:latin typeface="Times New Roman" panose="02020603050405020304" pitchFamily="18" charset="0"/>
                <a:cs typeface="Times New Roman" panose="02020603050405020304" pitchFamily="18" charset="0"/>
              </a:rPr>
              <a:t>. Unternehmen). Insb. </a:t>
            </a:r>
            <a:r>
              <a:rPr lang="de-DE" dirty="0">
                <a:latin typeface="Times New Roman" panose="02020603050405020304" pitchFamily="18" charset="0"/>
                <a:cs typeface="Times New Roman" panose="02020603050405020304" pitchFamily="18" charset="0"/>
              </a:rPr>
              <a:t>ö</a:t>
            </a:r>
            <a:r>
              <a:rPr lang="de-DE" dirty="0" smtClean="0">
                <a:latin typeface="Times New Roman" panose="02020603050405020304" pitchFamily="18" charset="0"/>
                <a:cs typeface="Times New Roman" panose="02020603050405020304" pitchFamily="18" charset="0"/>
              </a:rPr>
              <a:t>ffentliche Energieversorger oder Sparkassen auf kommunaler Ebene</a:t>
            </a:r>
            <a:endParaRPr lang="de-DE" dirty="0">
              <a:latin typeface="Times New Roman" panose="02020603050405020304" pitchFamily="18" charset="0"/>
              <a:cs typeface="Times New Roman" panose="02020603050405020304" pitchFamily="18" charset="0"/>
            </a:endParaRPr>
          </a:p>
        </p:txBody>
      </p:sp>
      <p:sp>
        <p:nvSpPr>
          <p:cNvPr id="72" name="Textfeld 71">
            <a:extLst>
              <a:ext uri="{FF2B5EF4-FFF2-40B4-BE49-F238E27FC236}">
                <a16:creationId xmlns:a16="http://schemas.microsoft.com/office/drawing/2014/main" id="{2C4502C4-2632-4C11-A358-F0B46A94593F}"/>
              </a:ext>
            </a:extLst>
          </p:cNvPr>
          <p:cNvSpPr txBox="1"/>
          <p:nvPr/>
        </p:nvSpPr>
        <p:spPr>
          <a:xfrm>
            <a:off x="3749979" y="2205288"/>
            <a:ext cx="1053911" cy="369332"/>
          </a:xfrm>
          <a:prstGeom prst="rect">
            <a:avLst/>
          </a:prstGeom>
          <a:noFill/>
        </p:spPr>
        <p:txBody>
          <a:bodyPr wrap="square" rtlCol="0">
            <a:spAutoFit/>
          </a:bodyPr>
          <a:lstStyle/>
          <a:p>
            <a:pPr algn="ctr"/>
            <a:r>
              <a:rPr lang="de-DE" b="1" dirty="0" smtClean="0">
                <a:latin typeface="Times New Roman" panose="02020603050405020304" pitchFamily="18" charset="0"/>
                <a:cs typeface="Times New Roman" panose="02020603050405020304" pitchFamily="18" charset="0"/>
              </a:rPr>
              <a:t>Beiträge</a:t>
            </a:r>
          </a:p>
        </p:txBody>
      </p:sp>
      <p:sp>
        <p:nvSpPr>
          <p:cNvPr id="74" name="Textfeld 73">
            <a:extLst>
              <a:ext uri="{FF2B5EF4-FFF2-40B4-BE49-F238E27FC236}">
                <a16:creationId xmlns:a16="http://schemas.microsoft.com/office/drawing/2014/main" id="{6C4FF9E2-712A-410D-A2F4-90608A69AEEA}"/>
              </a:ext>
            </a:extLst>
          </p:cNvPr>
          <p:cNvSpPr txBox="1"/>
          <p:nvPr/>
        </p:nvSpPr>
        <p:spPr>
          <a:xfrm>
            <a:off x="2839261" y="5013510"/>
            <a:ext cx="3366131" cy="95032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Kapitalertragssteuer, Einkommenssteuer. Allg. </a:t>
            </a:r>
          </a:p>
          <a:p>
            <a:r>
              <a:rPr lang="de-DE" dirty="0" smtClean="0">
                <a:latin typeface="Times New Roman" panose="02020603050405020304" pitchFamily="18" charset="0"/>
                <a:cs typeface="Times New Roman" panose="02020603050405020304" pitchFamily="18" charset="0"/>
              </a:rPr>
              <a:t>Steuern auf Arbeit und Kapital</a:t>
            </a:r>
            <a:endParaRPr lang="de-DE" dirty="0">
              <a:latin typeface="Times New Roman" panose="02020603050405020304" pitchFamily="18" charset="0"/>
              <a:cs typeface="Times New Roman" panose="02020603050405020304" pitchFamily="18" charset="0"/>
            </a:endParaRPr>
          </a:p>
        </p:txBody>
      </p:sp>
      <p:sp>
        <p:nvSpPr>
          <p:cNvPr id="75" name="Textfeld 74">
            <a:extLst>
              <a:ext uri="{FF2B5EF4-FFF2-40B4-BE49-F238E27FC236}">
                <a16:creationId xmlns:a16="http://schemas.microsoft.com/office/drawing/2014/main" id="{E68174A4-FBED-4FAC-ADF4-E9C76D7AFCAE}"/>
              </a:ext>
            </a:extLst>
          </p:cNvPr>
          <p:cNvSpPr txBox="1"/>
          <p:nvPr/>
        </p:nvSpPr>
        <p:spPr>
          <a:xfrm>
            <a:off x="6281688" y="5343494"/>
            <a:ext cx="1966353" cy="666044"/>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Umsatzsteuer</a:t>
            </a:r>
            <a:r>
              <a:rPr lang="de-DE" dirty="0" smtClean="0">
                <a:latin typeface="Times New Roman" panose="02020603050405020304" pitchFamily="18" charset="0"/>
                <a:cs typeface="Times New Roman" panose="02020603050405020304" pitchFamily="18" charset="0"/>
              </a:rPr>
              <a:t>/ Mehrwertsteuer</a:t>
            </a:r>
            <a:r>
              <a:rPr lang="de-DE" dirty="0" smtClean="0">
                <a:latin typeface="Times New Roman" panose="02020603050405020304" pitchFamily="18" charset="0"/>
                <a:cs typeface="Times New Roman" panose="02020603050405020304" pitchFamily="18" charset="0"/>
              </a:rPr>
              <a:t>, Zölle, Vergnügungssteuer</a:t>
            </a:r>
            <a:endParaRPr lang="de-DE" dirty="0">
              <a:latin typeface="Times New Roman" panose="02020603050405020304" pitchFamily="18" charset="0"/>
              <a:cs typeface="Times New Roman" panose="02020603050405020304" pitchFamily="18" charset="0"/>
            </a:endParaRPr>
          </a:p>
        </p:txBody>
      </p:sp>
      <p:sp>
        <p:nvSpPr>
          <p:cNvPr id="76" name="Textfeld 75">
            <a:extLst>
              <a:ext uri="{FF2B5EF4-FFF2-40B4-BE49-F238E27FC236}">
                <a16:creationId xmlns:a16="http://schemas.microsoft.com/office/drawing/2014/main" id="{DBB1F9C1-A6BD-4BD5-9C2D-6BB5A8988580}"/>
              </a:ext>
            </a:extLst>
          </p:cNvPr>
          <p:cNvSpPr txBox="1"/>
          <p:nvPr/>
        </p:nvSpPr>
        <p:spPr>
          <a:xfrm>
            <a:off x="6220244" y="3553694"/>
            <a:ext cx="3157904" cy="1249139"/>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a:t>
            </a:r>
            <a:r>
              <a:rPr lang="de-DE" dirty="0">
                <a:latin typeface="Times New Roman" panose="02020603050405020304" pitchFamily="18" charset="0"/>
                <a:cs typeface="Times New Roman" panose="02020603050405020304" pitchFamily="18" charset="0"/>
              </a:rPr>
              <a:t>Pflegeversicherung</a:t>
            </a:r>
          </a:p>
          <a:p>
            <a:r>
              <a:rPr lang="de-DE" dirty="0" smtClean="0">
                <a:latin typeface="Times New Roman" panose="02020603050405020304" pitchFamily="18" charset="0"/>
                <a:cs typeface="Times New Roman" panose="02020603050405020304" pitchFamily="18" charset="0"/>
              </a:rPr>
              <a:t>Arbeitslosenversicherung, Krankenversicherung,</a:t>
            </a:r>
          </a:p>
          <a:p>
            <a:r>
              <a:rPr lang="de-DE" dirty="0" smtClean="0">
                <a:latin typeface="Times New Roman" panose="02020603050405020304" pitchFamily="18" charset="0"/>
                <a:cs typeface="Times New Roman" panose="02020603050405020304" pitchFamily="18" charset="0"/>
              </a:rPr>
              <a:t>Rentenversicherung</a:t>
            </a:r>
          </a:p>
        </p:txBody>
      </p:sp>
      <p:sp>
        <p:nvSpPr>
          <p:cNvPr id="78" name="Textfeld 77">
            <a:extLst>
              <a:ext uri="{FF2B5EF4-FFF2-40B4-BE49-F238E27FC236}">
                <a16:creationId xmlns:a16="http://schemas.microsoft.com/office/drawing/2014/main" id="{F5663C4B-A0C5-4038-8D7C-6C8D5B061BBB}"/>
              </a:ext>
            </a:extLst>
          </p:cNvPr>
          <p:cNvSpPr txBox="1"/>
          <p:nvPr/>
        </p:nvSpPr>
        <p:spPr>
          <a:xfrm>
            <a:off x="7731402" y="2190425"/>
            <a:ext cx="2077119" cy="119272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Ausgabe von Staatsanleihen,</a:t>
            </a:r>
          </a:p>
          <a:p>
            <a:r>
              <a:rPr lang="de-DE" dirty="0" smtClean="0">
                <a:latin typeface="Times New Roman" panose="02020603050405020304" pitchFamily="18" charset="0"/>
                <a:cs typeface="Times New Roman" panose="02020603050405020304" pitchFamily="18" charset="0"/>
              </a:rPr>
              <a:t>Kassenkredite auf kommunaler Ebene</a:t>
            </a:r>
          </a:p>
          <a:p>
            <a:pPr algn="ctr"/>
            <a:endParaRPr lang="de-DE" dirty="0">
              <a:latin typeface="Times New Roman" panose="02020603050405020304" pitchFamily="18" charset="0"/>
              <a:cs typeface="Times New Roman" panose="02020603050405020304" pitchFamily="18" charset="0"/>
            </a:endParaRPr>
          </a:p>
        </p:txBody>
      </p:sp>
      <p:sp>
        <p:nvSpPr>
          <p:cNvPr id="79" name="Textfeld 78">
            <a:extLst>
              <a:ext uri="{FF2B5EF4-FFF2-40B4-BE49-F238E27FC236}">
                <a16:creationId xmlns:a16="http://schemas.microsoft.com/office/drawing/2014/main" id="{F5663C4B-A0C5-4038-8D7C-6C8D5B061BBB}"/>
              </a:ext>
            </a:extLst>
          </p:cNvPr>
          <p:cNvSpPr txBox="1"/>
          <p:nvPr/>
        </p:nvSpPr>
        <p:spPr>
          <a:xfrm>
            <a:off x="10093943" y="2204186"/>
            <a:ext cx="2159326" cy="119272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Länderfinanz- </a:t>
            </a:r>
            <a:r>
              <a:rPr lang="de-DE" dirty="0" err="1" smtClean="0">
                <a:latin typeface="Times New Roman" panose="02020603050405020304" pitchFamily="18" charset="0"/>
                <a:cs typeface="Times New Roman" panose="02020603050405020304" pitchFamily="18" charset="0"/>
              </a:rPr>
              <a:t>ausgleich</a:t>
            </a:r>
            <a:r>
              <a:rPr lang="de-DE" dirty="0" smtClean="0">
                <a:latin typeface="Times New Roman" panose="02020603050405020304" pitchFamily="18" charset="0"/>
                <a:cs typeface="Times New Roman" panose="02020603050405020304" pitchFamily="18" charset="0"/>
              </a:rPr>
              <a:t>,</a:t>
            </a:r>
          </a:p>
          <a:p>
            <a:r>
              <a:rPr lang="de-DE" dirty="0" smtClean="0">
                <a:latin typeface="Times New Roman" panose="02020603050405020304" pitchFamily="18" charset="0"/>
                <a:cs typeface="Times New Roman" panose="02020603050405020304" pitchFamily="18" charset="0"/>
              </a:rPr>
              <a:t>kommunaler Finanzausgleich</a:t>
            </a:r>
          </a:p>
          <a:p>
            <a:pPr algn="ctr"/>
            <a:endParaRPr lang="de-DE" dirty="0">
              <a:latin typeface="Times New Roman" panose="02020603050405020304" pitchFamily="18" charset="0"/>
              <a:cs typeface="Times New Roman" panose="02020603050405020304" pitchFamily="18" charset="0"/>
            </a:endParaRPr>
          </a:p>
        </p:txBody>
      </p:sp>
      <p:sp>
        <p:nvSpPr>
          <p:cNvPr id="35" name="Rechteck 3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1" name="Freihand 10"/>
              <p14:cNvContentPartPr/>
              <p14:nvPr/>
            </p14:nvContentPartPr>
            <p14:xfrm>
              <a:off x="101901" y="2527759"/>
              <a:ext cx="2942280" cy="786600"/>
            </p14:xfrm>
          </p:contentPart>
        </mc:Choice>
        <mc:Fallback>
          <p:pic>
            <p:nvPicPr>
              <p:cNvPr id="11" name="Freihand 10"/>
              <p:cNvPicPr/>
              <p:nvPr/>
            </p:nvPicPr>
            <p:blipFill>
              <a:blip r:embed="rId3"/>
              <a:stretch>
                <a:fillRect/>
              </a:stretch>
            </p:blipFill>
            <p:spPr>
              <a:xfrm>
                <a:off x="86781" y="2511919"/>
                <a:ext cx="2973240" cy="817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7" name="Freihand 16"/>
              <p14:cNvContentPartPr/>
              <p14:nvPr/>
            </p14:nvContentPartPr>
            <p14:xfrm>
              <a:off x="3704421" y="2181439"/>
              <a:ext cx="1046520" cy="423360"/>
            </p14:xfrm>
          </p:contentPart>
        </mc:Choice>
        <mc:Fallback>
          <p:pic>
            <p:nvPicPr>
              <p:cNvPr id="17" name="Freihand 16"/>
              <p:cNvPicPr/>
              <p:nvPr/>
            </p:nvPicPr>
            <p:blipFill>
              <a:blip r:embed="rId5"/>
              <a:stretch>
                <a:fillRect/>
              </a:stretch>
            </p:blipFill>
            <p:spPr>
              <a:xfrm>
                <a:off x="3688581" y="2163799"/>
                <a:ext cx="107784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 name="Freihand 22"/>
              <p14:cNvContentPartPr/>
              <p14:nvPr/>
            </p14:nvContentPartPr>
            <p14:xfrm>
              <a:off x="4982061" y="2621359"/>
              <a:ext cx="2111400" cy="442800"/>
            </p14:xfrm>
          </p:contentPart>
        </mc:Choice>
        <mc:Fallback>
          <p:pic>
            <p:nvPicPr>
              <p:cNvPr id="23" name="Freihand 22"/>
              <p:cNvPicPr/>
              <p:nvPr/>
            </p:nvPicPr>
            <p:blipFill>
              <a:blip r:embed="rId7"/>
              <a:stretch>
                <a:fillRect/>
              </a:stretch>
            </p:blipFill>
            <p:spPr>
              <a:xfrm>
                <a:off x="4966221" y="2606239"/>
                <a:ext cx="214272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Freihand 26"/>
              <p14:cNvContentPartPr/>
              <p14:nvPr/>
            </p14:nvContentPartPr>
            <p14:xfrm>
              <a:off x="3878301" y="3648799"/>
              <a:ext cx="1605240" cy="757080"/>
            </p14:xfrm>
          </p:contentPart>
        </mc:Choice>
        <mc:Fallback>
          <p:pic>
            <p:nvPicPr>
              <p:cNvPr id="27" name="Freihand 26"/>
              <p:cNvPicPr/>
              <p:nvPr/>
            </p:nvPicPr>
            <p:blipFill>
              <a:blip r:embed="rId9"/>
              <a:stretch>
                <a:fillRect/>
              </a:stretch>
            </p:blipFill>
            <p:spPr>
              <a:xfrm>
                <a:off x="3861741" y="3631159"/>
                <a:ext cx="1638000" cy="791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 name="Freihand 32"/>
              <p14:cNvContentPartPr/>
              <p14:nvPr/>
            </p14:nvContentPartPr>
            <p14:xfrm>
              <a:off x="7620501" y="1779319"/>
              <a:ext cx="2085480" cy="522720"/>
            </p14:xfrm>
          </p:contentPart>
        </mc:Choice>
        <mc:Fallback>
          <p:pic>
            <p:nvPicPr>
              <p:cNvPr id="33" name="Freihand 32"/>
              <p:cNvPicPr/>
              <p:nvPr/>
            </p:nvPicPr>
            <p:blipFill>
              <a:blip r:embed="rId11"/>
              <a:stretch>
                <a:fillRect/>
              </a:stretch>
            </p:blipFill>
            <p:spPr>
              <a:xfrm>
                <a:off x="7605021" y="1764199"/>
                <a:ext cx="211716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8" name="Freihand 37"/>
              <p14:cNvContentPartPr/>
              <p14:nvPr/>
            </p14:nvContentPartPr>
            <p14:xfrm>
              <a:off x="10062021" y="1426519"/>
              <a:ext cx="2012760" cy="917280"/>
            </p14:xfrm>
          </p:contentPart>
        </mc:Choice>
        <mc:Fallback>
          <p:pic>
            <p:nvPicPr>
              <p:cNvPr id="38" name="Freihand 37"/>
              <p:cNvPicPr/>
              <p:nvPr/>
            </p:nvPicPr>
            <p:blipFill>
              <a:blip r:embed="rId13"/>
              <a:stretch>
                <a:fillRect/>
              </a:stretch>
            </p:blipFill>
            <p:spPr>
              <a:xfrm>
                <a:off x="10045461" y="1409599"/>
                <a:ext cx="2045880" cy="951120"/>
              </a:xfrm>
              <a:prstGeom prst="rect">
                <a:avLst/>
              </a:prstGeom>
            </p:spPr>
          </p:pic>
        </mc:Fallback>
      </mc:AlternateContent>
    </p:spTree>
    <p:extLst>
      <p:ext uri="{BB962C8B-B14F-4D97-AF65-F5344CB8AC3E}">
        <p14:creationId xmlns:p14="http://schemas.microsoft.com/office/powerpoint/2010/main" val="16667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3" grpId="0"/>
      <p:bldP spid="67" grpId="0"/>
      <p:bldP spid="74" grpId="0"/>
      <p:bldP spid="75" grpId="0"/>
      <p:bldP spid="76" grpId="0"/>
      <p:bldP spid="78" grpId="0"/>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70574"/>
            <a:ext cx="12172951" cy="156842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Minimal State</a:t>
            </a:r>
          </a:p>
          <a:p>
            <a:pPr algn="ct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ist auf die geringst mögliche Machtausübung beschränkt</a:t>
            </a:r>
            <a:r>
              <a:rPr lang="de-DE"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19049" y="2238998"/>
            <a:ext cx="12172951" cy="920368"/>
          </a:xfrm>
          <a:prstGeom prst="rect">
            <a:avLst/>
          </a:prstGeom>
          <a:noFill/>
        </p:spPr>
        <p:txBody>
          <a:bodyPr wrap="square" rtlCol="0">
            <a:noAutofit/>
          </a:bodyPr>
          <a:lstStyle/>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Im </a:t>
            </a:r>
            <a:r>
              <a:rPr lang="de-DE" sz="2400" dirty="0">
                <a:latin typeface="Times New Roman" panose="02020603050405020304" pitchFamily="18" charset="0"/>
                <a:cs typeface="Times New Roman" panose="02020603050405020304" pitchFamily="18" charset="0"/>
              </a:rPr>
              <a:t>obliegt einzig die Gewährung der </a:t>
            </a:r>
            <a:r>
              <a:rPr lang="de-DE" sz="2400" b="1" dirty="0">
                <a:latin typeface="Times New Roman" panose="02020603050405020304" pitchFamily="18" charset="0"/>
                <a:cs typeface="Times New Roman" panose="02020603050405020304" pitchFamily="18" charset="0"/>
              </a:rPr>
              <a:t>äußeren und inneren Sicherheit</a:t>
            </a:r>
          </a:p>
          <a:p>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19049" y="2966544"/>
            <a:ext cx="12172951" cy="2126749"/>
          </a:xfrm>
          <a:prstGeom prst="rect">
            <a:avLst/>
          </a:prstGeom>
          <a:noFill/>
        </p:spPr>
        <p:txBody>
          <a:bodyPr wrap="square" rtlCol="0">
            <a:noAutofit/>
          </a:bodyPr>
          <a:lstStyle/>
          <a:p>
            <a:pPr lvl="1"/>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Robert Nozick (1974) </a:t>
            </a:r>
            <a:r>
              <a:rPr lang="de-DE" sz="2400" i="1" dirty="0">
                <a:latin typeface="Times New Roman" panose="02020603050405020304" pitchFamily="18" charset="0"/>
                <a:cs typeface="Times New Roman" panose="02020603050405020304" pitchFamily="18" charset="0"/>
              </a:rPr>
              <a:t>Anarchy, State, and Utopia </a:t>
            </a:r>
            <a:r>
              <a:rPr lang="de-DE" sz="2400" dirty="0">
                <a:latin typeface="Times New Roman" panose="02020603050405020304" pitchFamily="18" charset="0"/>
                <a:cs typeface="Times New Roman" panose="02020603050405020304" pitchFamily="18" charset="0"/>
              </a:rPr>
              <a:t>→ der Staat bildet sich aus dem Naturzustand (ähnlich wie bei </a:t>
            </a:r>
            <a:r>
              <a:rPr lang="en-US" sz="2400" dirty="0">
                <a:latin typeface="Times New Roman" panose="02020603050405020304" pitchFamily="18" charset="0"/>
                <a:cs typeface="Times New Roman" panose="02020603050405020304" pitchFamily="18" charset="0"/>
              </a:rPr>
              <a:t>John Locke (1689) </a:t>
            </a:r>
            <a:r>
              <a:rPr lang="en-US" sz="2400" i="1" dirty="0">
                <a:latin typeface="Times New Roman" panose="02020603050405020304" pitchFamily="18" charset="0"/>
                <a:cs typeface="Times New Roman" panose="02020603050405020304" pitchFamily="18" charset="0"/>
              </a:rPr>
              <a:t>Two Treatises of Government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a:t>
            </a:r>
            <a:r>
              <a:rPr lang="en-US" sz="2400" dirty="0">
                <a:latin typeface="Times New Roman" panose="02020603050405020304" pitchFamily="18" charset="0"/>
                <a:cs typeface="Times New Roman" panose="02020603050405020304" pitchFamily="18" charset="0"/>
              </a:rPr>
              <a:t> System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freiwilligen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Verträgen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4672030" y="565759"/>
              <a:ext cx="2768400" cy="804960"/>
            </p14:xfrm>
          </p:contentPart>
        </mc:Choice>
        <mc:Fallback>
          <p:pic>
            <p:nvPicPr>
              <p:cNvPr id="3" name="Freihand 2"/>
              <p:cNvPicPr/>
              <p:nvPr/>
            </p:nvPicPr>
            <p:blipFill>
              <a:blip r:embed="rId3"/>
              <a:stretch>
                <a:fillRect/>
              </a:stretch>
            </p:blipFill>
            <p:spPr>
              <a:xfrm>
                <a:off x="4655830" y="553879"/>
                <a:ext cx="2800440" cy="833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Freihand 7"/>
              <p14:cNvContentPartPr/>
              <p14:nvPr/>
            </p14:nvContentPartPr>
            <p14:xfrm>
              <a:off x="4893790" y="2144719"/>
              <a:ext cx="4406040" cy="700920"/>
            </p14:xfrm>
          </p:contentPart>
        </mc:Choice>
        <mc:Fallback>
          <p:pic>
            <p:nvPicPr>
              <p:cNvPr id="8" name="Freihand 7"/>
              <p:cNvPicPr/>
              <p:nvPr/>
            </p:nvPicPr>
            <p:blipFill>
              <a:blip r:embed="rId5"/>
              <a:stretch>
                <a:fillRect/>
              </a:stretch>
            </p:blipFill>
            <p:spPr>
              <a:xfrm>
                <a:off x="4876510" y="2127799"/>
                <a:ext cx="443952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p14:cNvContentPartPr/>
              <p14:nvPr/>
            </p14:nvContentPartPr>
            <p14:xfrm>
              <a:off x="808870" y="3682999"/>
              <a:ext cx="6153120" cy="123840"/>
            </p14:xfrm>
          </p:contentPart>
        </mc:Choice>
        <mc:Fallback>
          <p:pic>
            <p:nvPicPr>
              <p:cNvPr id="12" name="Freihand 11"/>
              <p:cNvPicPr/>
              <p:nvPr/>
            </p:nvPicPr>
            <p:blipFill>
              <a:blip r:embed="rId7"/>
              <a:stretch>
                <a:fillRect/>
              </a:stretch>
            </p:blipFill>
            <p:spPr>
              <a:xfrm>
                <a:off x="795910" y="3664999"/>
                <a:ext cx="6183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p14:cNvContentPartPr/>
              <p14:nvPr/>
            </p14:nvContentPartPr>
            <p14:xfrm>
              <a:off x="2610310" y="4074319"/>
              <a:ext cx="4487400" cy="145440"/>
            </p14:xfrm>
          </p:contentPart>
        </mc:Choice>
        <mc:Fallback>
          <p:pic>
            <p:nvPicPr>
              <p:cNvPr id="14" name="Freihand 13"/>
              <p:cNvPicPr/>
              <p:nvPr/>
            </p:nvPicPr>
            <p:blipFill>
              <a:blip r:embed="rId9"/>
              <a:stretch>
                <a:fillRect/>
              </a:stretch>
            </p:blipFill>
            <p:spPr>
              <a:xfrm>
                <a:off x="2596630" y="4058839"/>
                <a:ext cx="4518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Freihand 15"/>
              <p14:cNvContentPartPr/>
              <p14:nvPr/>
            </p14:nvContentPartPr>
            <p14:xfrm>
              <a:off x="2292070" y="4539799"/>
              <a:ext cx="2948760" cy="138240"/>
            </p14:xfrm>
          </p:contentPart>
        </mc:Choice>
        <mc:Fallback>
          <p:pic>
            <p:nvPicPr>
              <p:cNvPr id="16" name="Freihand 15"/>
              <p:cNvPicPr/>
              <p:nvPr/>
            </p:nvPicPr>
            <p:blipFill>
              <a:blip r:embed="rId11"/>
              <a:stretch>
                <a:fillRect/>
              </a:stretch>
            </p:blipFill>
            <p:spPr>
              <a:xfrm>
                <a:off x="2279830" y="4521079"/>
                <a:ext cx="2979360" cy="172800"/>
              </a:xfrm>
              <a:prstGeom prst="rect">
                <a:avLst/>
              </a:prstGeom>
            </p:spPr>
          </p:pic>
        </mc:Fallback>
      </mc:AlternateContent>
    </p:spTree>
    <p:extLst>
      <p:ext uri="{BB962C8B-B14F-4D97-AF65-F5344CB8AC3E}">
        <p14:creationId xmlns:p14="http://schemas.microsoft.com/office/powerpoint/2010/main" val="369017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67971"/>
            <a:ext cx="12172951" cy="6286502"/>
          </a:xfrm>
          <a:prstGeom prst="rect">
            <a:avLst/>
          </a:prstGeom>
          <a:noFill/>
        </p:spPr>
        <p:txBody>
          <a:bodyPr wrap="square" rtlCol="0">
            <a:noAutofit/>
          </a:bodyPr>
          <a:lstStyle/>
          <a:p>
            <a:pPr algn="ctr"/>
            <a:r>
              <a:rPr lang="en-US" sz="2400" b="1" dirty="0" err="1">
                <a:latin typeface="Times New Roman" panose="02020603050405020304" pitchFamily="18" charset="0"/>
                <a:cs typeface="Times New Roman" panose="02020603050405020304" pitchFamily="18" charset="0"/>
              </a:rPr>
              <a:t>Zunehmende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Staatsaktivität</a:t>
            </a:r>
            <a:endParaRPr lang="en-U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Wagners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Gesetz</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zunehmenden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Staatstätigkeit</a:t>
            </a:r>
            <a:r>
              <a:rPr lang="en-US" dirty="0">
                <a:latin typeface="Times New Roman" panose="02020603050405020304" pitchFamily="18" charset="0"/>
                <a:cs typeface="Times New Roman" panose="02020603050405020304" pitchFamily="18" charset="0"/>
              </a:rPr>
              <a:t> (Adolph Wagner 1892)</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Einkommenselastizität</a:t>
            </a:r>
            <a:r>
              <a:rPr lang="en-US" dirty="0">
                <a:latin typeface="Times New Roman" panose="02020603050405020304" pitchFamily="18" charset="0"/>
                <a:cs typeface="Times New Roman" panose="02020603050405020304" pitchFamily="18" charset="0"/>
              </a:rPr>
              <a:t> von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Gütern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größer</a:t>
            </a:r>
            <a:r>
              <a:rPr lang="en-US" dirty="0">
                <a:latin typeface="Times New Roman" panose="02020603050405020304" pitchFamily="18" charset="0"/>
                <a:cs typeface="Times New Roman" panose="02020603050405020304" pitchFamily="18" charset="0"/>
              </a:rPr>
              <a:t> 1.</a:t>
            </a:r>
          </a:p>
          <a:p>
            <a:pPr marL="342900" indent="-34290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Baumol's cost disease (Baumol 1967)</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Die </a:t>
            </a:r>
            <a:r>
              <a:rPr lang="en-US" dirty="0" err="1">
                <a:latin typeface="Times New Roman" panose="02020603050405020304" pitchFamily="18" charset="0"/>
                <a:cs typeface="Times New Roman" panose="02020603050405020304" pitchFamily="18" charset="0"/>
              </a:rPr>
              <a:t>Produktivität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Dienstleistungen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bleibt</a:t>
            </a:r>
            <a:r>
              <a:rPr lang="en-US" dirty="0">
                <a:latin typeface="Times New Roman" panose="02020603050405020304" pitchFamily="18" charset="0"/>
                <a:cs typeface="Times New Roman" panose="02020603050405020304" pitchFamily="18" charset="0"/>
              </a:rPr>
              <a:t> hinter dem </a:t>
            </a:r>
            <a:r>
              <a:rPr lang="en-US" dirty="0" err="1">
                <a:latin typeface="Times New Roman" panose="02020603050405020304" pitchFamily="18" charset="0"/>
                <a:cs typeface="Times New Roman" panose="02020603050405020304" pitchFamily="18" charset="0"/>
              </a:rPr>
              <a:t>privaten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Ratchet effect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(Peacock and Wiseman 1961</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Türklinkeneffekt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Kriege</a:t>
            </a:r>
            <a:r>
              <a:rPr lang="en-US" dirty="0">
                <a:latin typeface="Times New Roman" panose="02020603050405020304" pitchFamily="18" charset="0"/>
                <a:cs typeface="Times New Roman" panose="02020603050405020304" pitchFamily="18" charset="0"/>
              </a:rPr>
              <a:t> und </a:t>
            </a:r>
            <a:r>
              <a:rPr lang="en-US" dirty="0" err="1">
                <a:latin typeface="Times New Roman" panose="02020603050405020304" pitchFamily="18" charset="0"/>
                <a:cs typeface="Times New Roman" panose="02020603050405020304" pitchFamily="18" charset="0"/>
              </a:rPr>
              <a:t>Krisen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erhöhen</a:t>
            </a:r>
            <a:r>
              <a:rPr lang="en-US" dirty="0">
                <a:latin typeface="Times New Roman" panose="02020603050405020304" pitchFamily="18" charset="0"/>
                <a:cs typeface="Times New Roman" panose="02020603050405020304" pitchFamily="18" charset="0"/>
              </a:rPr>
              <a:t> die relative </a:t>
            </a:r>
            <a:r>
              <a:rPr lang="en-US" dirty="0" err="1">
                <a:latin typeface="Times New Roman" panose="02020603050405020304" pitchFamily="18" charset="0"/>
                <a:cs typeface="Times New Roman" panose="02020603050405020304" pitchFamily="18" charset="0"/>
              </a:rPr>
              <a:t>Staatstätigkeit</a:t>
            </a:r>
            <a:endParaRPr lang="en-US"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Später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wird</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staatliche</a:t>
            </a:r>
            <a:r>
              <a:rPr lang="en-US" dirty="0">
                <a:latin typeface="Times New Roman" panose="02020603050405020304" pitchFamily="18" charset="0"/>
                <a:cs typeface="Times New Roman" panose="02020603050405020304" pitchFamily="18" charset="0"/>
              </a:rPr>
              <a:t> Intervention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zurückgenommen</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Leviathan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(Brennan and Buchanan 1980)</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Regierungen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werden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eigennützige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kontrolliert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Verwaltung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aufblähen</a:t>
            </a:r>
            <a:r>
              <a:rPr lang="en-US" dirty="0">
                <a:latin typeface="Times New Roman" panose="02020603050405020304" pitchFamily="18" charset="0"/>
                <a:cs typeface="Times New Roman" panose="02020603050405020304" pitchFamily="18" charset="0"/>
              </a:rPr>
              <a:t> </a:t>
            </a:r>
          </a:p>
          <a:p>
            <a:r>
              <a:rPr lang="de-DE" sz="2400" baseline="30000" dirty="0">
                <a:latin typeface="Times New Roman" panose="02020603050405020304" pitchFamily="18" charset="0"/>
                <a:cs typeface="Times New Roman" panose="02020603050405020304" pitchFamily="18" charset="0"/>
              </a:rPr>
              <a:t>			</a:t>
            </a:r>
            <a:endParaRPr lang="de-DE" sz="2400" baseline="30000" dirty="0" smtClean="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r>
              <a:rPr lang="de-DE" sz="1400" baseline="30000"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Hiob</a:t>
            </a:r>
            <a:r>
              <a:rPr lang="en-US" sz="1400" dirty="0">
                <a:latin typeface="Times New Roman" panose="02020603050405020304" pitchFamily="18" charset="0"/>
                <a:cs typeface="Times New Roman" panose="02020603050405020304" pitchFamily="18" charset="0"/>
              </a:rPr>
              <a:t> 40,25 – 41,26; </a:t>
            </a:r>
            <a:r>
              <a:rPr lang="en-US" sz="1400" dirty="0" err="1">
                <a:latin typeface="Times New Roman" panose="02020603050405020304" pitchFamily="18" charset="0"/>
                <a:cs typeface="Times New Roman" panose="02020603050405020304" pitchFamily="18" charset="0"/>
              </a:rPr>
              <a:t>Hiob</a:t>
            </a:r>
            <a:r>
              <a:rPr lang="en-US" sz="1400" dirty="0">
                <a:latin typeface="Times New Roman" panose="02020603050405020304" pitchFamily="18" charset="0"/>
                <a:cs typeface="Times New Roman" panose="02020603050405020304" pitchFamily="18" charset="0"/>
              </a:rPr>
              <a:t> 3,8; Psalm 74,14/ Thomas Hobbes 1651)</a:t>
            </a:r>
            <a:endParaRPr lang="de-DE" sz="1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586821" y="1838359"/>
              <a:ext cx="5873760" cy="106200"/>
            </p14:xfrm>
          </p:contentPart>
        </mc:Choice>
        <mc:Fallback>
          <p:pic>
            <p:nvPicPr>
              <p:cNvPr id="3" name="Freihand 2"/>
              <p:cNvPicPr/>
              <p:nvPr/>
            </p:nvPicPr>
            <p:blipFill>
              <a:blip r:embed="rId3"/>
              <a:stretch>
                <a:fillRect/>
              </a:stretch>
            </p:blipFill>
            <p:spPr>
              <a:xfrm>
                <a:off x="573141" y="1819639"/>
                <a:ext cx="5905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903981" y="2829439"/>
              <a:ext cx="8682120" cy="180360"/>
            </p14:xfrm>
          </p:contentPart>
        </mc:Choice>
        <mc:Fallback>
          <p:pic>
            <p:nvPicPr>
              <p:cNvPr id="6" name="Freihand 5"/>
              <p:cNvPicPr/>
              <p:nvPr/>
            </p:nvPicPr>
            <p:blipFill>
              <a:blip r:embed="rId5"/>
              <a:stretch>
                <a:fillRect/>
              </a:stretch>
            </p:blipFill>
            <p:spPr>
              <a:xfrm>
                <a:off x="889221" y="2809639"/>
                <a:ext cx="8715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1144461" y="2550079"/>
              <a:ext cx="4334400" cy="473400"/>
            </p14:xfrm>
          </p:contentPart>
        </mc:Choice>
        <mc:Fallback>
          <p:pic>
            <p:nvPicPr>
              <p:cNvPr id="9" name="Freihand 8"/>
              <p:cNvPicPr/>
              <p:nvPr/>
            </p:nvPicPr>
            <p:blipFill>
              <a:blip r:embed="rId7"/>
              <a:stretch>
                <a:fillRect/>
              </a:stretch>
            </p:blipFill>
            <p:spPr>
              <a:xfrm>
                <a:off x="1128621" y="2538919"/>
                <a:ext cx="436536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7082661" y="2370079"/>
              <a:ext cx="2400840" cy="680400"/>
            </p14:xfrm>
          </p:contentPart>
        </mc:Choice>
        <mc:Fallback>
          <p:pic>
            <p:nvPicPr>
              <p:cNvPr id="12" name="Freihand 11"/>
              <p:cNvPicPr/>
              <p:nvPr/>
            </p:nvPicPr>
            <p:blipFill>
              <a:blip r:embed="rId9"/>
              <a:stretch>
                <a:fillRect/>
              </a:stretch>
            </p:blipFill>
            <p:spPr>
              <a:xfrm>
                <a:off x="7071501" y="2354239"/>
                <a:ext cx="242640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434901" y="3576799"/>
              <a:ext cx="2080440" cy="86400"/>
            </p14:xfrm>
          </p:contentPart>
        </mc:Choice>
        <mc:Fallback>
          <p:pic>
            <p:nvPicPr>
              <p:cNvPr id="14" name="Freihand 13"/>
              <p:cNvPicPr/>
              <p:nvPr/>
            </p:nvPicPr>
            <p:blipFill>
              <a:blip r:embed="rId11"/>
              <a:stretch>
                <a:fillRect/>
              </a:stretch>
            </p:blipFill>
            <p:spPr>
              <a:xfrm>
                <a:off x="421941" y="3562039"/>
                <a:ext cx="2110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p14:cNvContentPartPr/>
              <p14:nvPr/>
            </p14:nvContentPartPr>
            <p14:xfrm>
              <a:off x="464781" y="4702879"/>
              <a:ext cx="4704840" cy="86040"/>
            </p14:xfrm>
          </p:contentPart>
        </mc:Choice>
        <mc:Fallback>
          <p:pic>
            <p:nvPicPr>
              <p:cNvPr id="16" name="Freihand 15"/>
              <p:cNvPicPr/>
              <p:nvPr/>
            </p:nvPicPr>
            <p:blipFill>
              <a:blip r:embed="rId13"/>
              <a:stretch>
                <a:fillRect/>
              </a:stretch>
            </p:blipFill>
            <p:spPr>
              <a:xfrm>
                <a:off x="452181" y="4691719"/>
                <a:ext cx="4735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p14:cNvContentPartPr/>
              <p14:nvPr/>
            </p14:nvContentPartPr>
            <p14:xfrm>
              <a:off x="7833261" y="1238599"/>
              <a:ext cx="471960" cy="4703760"/>
            </p14:xfrm>
          </p:contentPart>
        </mc:Choice>
        <mc:Fallback>
          <p:pic>
            <p:nvPicPr>
              <p:cNvPr id="18" name="Freihand 17"/>
              <p:cNvPicPr/>
              <p:nvPr/>
            </p:nvPicPr>
            <p:blipFill>
              <a:blip r:embed="rId15"/>
              <a:stretch>
                <a:fillRect/>
              </a:stretch>
            </p:blipFill>
            <p:spPr>
              <a:xfrm>
                <a:off x="7815981" y="1224199"/>
                <a:ext cx="499320" cy="4737600"/>
              </a:xfrm>
              <a:prstGeom prst="rect">
                <a:avLst/>
              </a:prstGeom>
            </p:spPr>
          </p:pic>
        </mc:Fallback>
      </mc:AlternateContent>
    </p:spTree>
    <p:extLst>
      <p:ext uri="{BB962C8B-B14F-4D97-AF65-F5344CB8AC3E}">
        <p14:creationId xmlns:p14="http://schemas.microsoft.com/office/powerpoint/2010/main" val="1520775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smtClean="0">
                <a:latin typeface="Times New Roman" panose="02020603050405020304" pitchFamily="18" charset="0"/>
                <a:cs typeface="Times New Roman" panose="02020603050405020304" pitchFamily="18" charset="0"/>
              </a:rPr>
              <a:t>Wintersemester 2021</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2627" y="9524"/>
            <a:ext cx="10785715"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Säkulare Zunahme der Staatsquote?</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Bozio</a:t>
            </a:r>
            <a:r>
              <a:rPr lang="fr-FR" sz="1000" dirty="0">
                <a:latin typeface="Times New Roman" panose="02020603050405020304" pitchFamily="18" charset="0"/>
                <a:cs typeface="Times New Roman" panose="02020603050405020304" pitchFamily="18" charset="0"/>
              </a:rPr>
              <a:t>, A. and Grenet, J. (2010), Economie des politiques publiques, La </a:t>
            </a:r>
            <a:r>
              <a:rPr lang="fr-FR" sz="1000" dirty="0" err="1">
                <a:latin typeface="Times New Roman" panose="02020603050405020304" pitchFamily="18" charset="0"/>
                <a:cs typeface="Times New Roman" panose="02020603050405020304" pitchFamily="18" charset="0"/>
              </a:rPr>
              <a:t>Decouverte</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Reperes</a:t>
            </a:r>
            <a:r>
              <a:rPr lang="fr-FR" sz="1000" dirty="0">
                <a:latin typeface="Times New Roman" panose="02020603050405020304" pitchFamily="18" charset="0"/>
                <a:cs typeface="Times New Roman" panose="02020603050405020304" pitchFamily="18" charset="0"/>
              </a:rPr>
              <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81AE55E4-7D1E-4B1B-9D6B-754735D06DE1}"/>
              </a:ext>
            </a:extLst>
          </p:cNvPr>
          <p:cNvPicPr>
            <a:picLocks noChangeAspect="1"/>
          </p:cNvPicPr>
          <p:nvPr/>
        </p:nvPicPr>
        <p:blipFill>
          <a:blip r:embed="rId2"/>
          <a:stretch>
            <a:fillRect/>
          </a:stretch>
        </p:blipFill>
        <p:spPr>
          <a:xfrm>
            <a:off x="581831" y="452795"/>
            <a:ext cx="8341414" cy="5885727"/>
          </a:xfrm>
          <a:prstGeom prst="rect">
            <a:avLst/>
          </a:prstGeom>
        </p:spPr>
      </p:pic>
      <p:sp>
        <p:nvSpPr>
          <p:cNvPr id="7" name="Textfeld 6">
            <a:extLst>
              <a:ext uri="{FF2B5EF4-FFF2-40B4-BE49-F238E27FC236}">
                <a16:creationId xmlns:a16="http://schemas.microsoft.com/office/drawing/2014/main" id="{6A3060A7-FB97-4707-A289-8208907A85D4}"/>
              </a:ext>
            </a:extLst>
          </p:cNvPr>
          <p:cNvSpPr txBox="1"/>
          <p:nvPr/>
        </p:nvSpPr>
        <p:spPr>
          <a:xfrm rot="16200000">
            <a:off x="-2489061" y="3073110"/>
            <a:ext cx="6001473" cy="417227"/>
          </a:xfrm>
          <a:prstGeom prst="rect">
            <a:avLst/>
          </a:prstGeom>
          <a:noFill/>
        </p:spPr>
        <p:txBody>
          <a:bodyPr wrap="square" rtlCol="0">
            <a:noAutofit/>
          </a:bodyPr>
          <a:lstStyle/>
          <a:p>
            <a:pPr algn="ctr"/>
            <a:r>
              <a:rPr lang="de-DE" sz="1600" dirty="0">
                <a:latin typeface="Times New Roman" panose="02020603050405020304" pitchFamily="18" charset="0"/>
                <a:cs typeface="Times New Roman" panose="02020603050405020304" pitchFamily="18" charset="0"/>
              </a:rPr>
              <a:t>Staatsausgaben  [% BIP]</a:t>
            </a: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1076781" y="6187519"/>
              <a:ext cx="7433280" cy="239040"/>
            </p14:xfrm>
          </p:contentPart>
        </mc:Choice>
        <mc:Fallback>
          <p:pic>
            <p:nvPicPr>
              <p:cNvPr id="4" name="Freihand 3"/>
              <p:cNvPicPr/>
              <p:nvPr/>
            </p:nvPicPr>
            <p:blipFill>
              <a:blip r:embed="rId4"/>
              <a:stretch>
                <a:fillRect/>
              </a:stretch>
            </p:blipFill>
            <p:spPr>
              <a:xfrm>
                <a:off x="1062381" y="6171319"/>
                <a:ext cx="74653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p14:cNvContentPartPr/>
              <p14:nvPr/>
            </p14:nvContentPartPr>
            <p14:xfrm>
              <a:off x="2832501" y="1613359"/>
              <a:ext cx="5785200" cy="3729600"/>
            </p14:xfrm>
          </p:contentPart>
        </mc:Choice>
        <mc:Fallback>
          <p:pic>
            <p:nvPicPr>
              <p:cNvPr id="11" name="Freihand 10"/>
              <p:cNvPicPr/>
              <p:nvPr/>
            </p:nvPicPr>
            <p:blipFill>
              <a:blip r:embed="rId6"/>
              <a:stretch>
                <a:fillRect/>
              </a:stretch>
            </p:blipFill>
            <p:spPr>
              <a:xfrm>
                <a:off x="2820981" y="1598959"/>
                <a:ext cx="5811120" cy="3751920"/>
              </a:xfrm>
              <a:prstGeom prst="rect">
                <a:avLst/>
              </a:prstGeom>
            </p:spPr>
          </p:pic>
        </mc:Fallback>
      </mc:AlternateContent>
    </p:spTree>
    <p:extLst>
      <p:ext uri="{BB962C8B-B14F-4D97-AF65-F5344CB8AC3E}">
        <p14:creationId xmlns:p14="http://schemas.microsoft.com/office/powerpoint/2010/main" val="1174919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228948" y="39925"/>
            <a:ext cx="9959984"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Entwicklung der Staatsquote in Deutschland</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smtClean="0">
                <a:latin typeface="Times New Roman" panose="02020603050405020304" pitchFamily="18" charset="0"/>
                <a:cs typeface="Times New Roman" panose="02020603050405020304" pitchFamily="18" charset="0"/>
              </a:rPr>
              <a:t>Eurostat, </a:t>
            </a:r>
            <a:r>
              <a:rPr lang="fr-FR" sz="1000" dirty="0" err="1" smtClean="0">
                <a:latin typeface="Times New Roman" panose="02020603050405020304" pitchFamily="18" charset="0"/>
                <a:cs typeface="Times New Roman" panose="02020603050405020304" pitchFamily="18" charset="0"/>
              </a:rPr>
              <a:t>für</a:t>
            </a:r>
            <a:r>
              <a:rPr lang="fr-FR" sz="1000" dirty="0" smtClean="0">
                <a:latin typeface="Times New Roman" panose="02020603050405020304" pitchFamily="18" charset="0"/>
                <a:cs typeface="Times New Roman" panose="02020603050405020304" pitchFamily="18" charset="0"/>
              </a:rPr>
              <a:t> 2020 </a:t>
            </a:r>
            <a:r>
              <a:rPr lang="fr-FR" sz="1000" dirty="0" err="1" smtClean="0">
                <a:latin typeface="Times New Roman" panose="02020603050405020304" pitchFamily="18" charset="0"/>
                <a:cs typeface="Times New Roman" panose="02020603050405020304" pitchFamily="18" charset="0"/>
              </a:rPr>
              <a:t>liegen</a:t>
            </a:r>
            <a:r>
              <a:rPr lang="fr-FR" sz="1000" dirty="0" smtClean="0">
                <a:latin typeface="Times New Roman" panose="02020603050405020304" pitchFamily="18" charset="0"/>
                <a:cs typeface="Times New Roman" panose="02020603050405020304" pitchFamily="18" charset="0"/>
              </a:rPr>
              <a:t> </a:t>
            </a:r>
            <a:r>
              <a:rPr lang="fr-FR" sz="1000" dirty="0" err="1" smtClean="0">
                <a:latin typeface="Times New Roman" panose="02020603050405020304" pitchFamily="18" charset="0"/>
                <a:cs typeface="Times New Roman" panose="02020603050405020304" pitchFamily="18" charset="0"/>
              </a:rPr>
              <a:t>noch</a:t>
            </a:r>
            <a:r>
              <a:rPr lang="fr-FR" sz="1000" dirty="0" smtClean="0">
                <a:latin typeface="Times New Roman" panose="02020603050405020304" pitchFamily="18" charset="0"/>
                <a:cs typeface="Times New Roman" panose="02020603050405020304" pitchFamily="18" charset="0"/>
              </a:rPr>
              <a:t> </a:t>
            </a:r>
            <a:r>
              <a:rPr lang="fr-FR" sz="1000" dirty="0" err="1" smtClean="0">
                <a:latin typeface="Times New Roman" panose="02020603050405020304" pitchFamily="18" charset="0"/>
                <a:cs typeface="Times New Roman" panose="02020603050405020304" pitchFamily="18" charset="0"/>
              </a:rPr>
              <a:t>keine</a:t>
            </a:r>
            <a:r>
              <a:rPr lang="fr-FR" sz="1000" dirty="0" smtClean="0">
                <a:latin typeface="Times New Roman" panose="02020603050405020304" pitchFamily="18" charset="0"/>
                <a:cs typeface="Times New Roman" panose="02020603050405020304" pitchFamily="18" charset="0"/>
              </a:rPr>
              <a:t> </a:t>
            </a:r>
            <a:r>
              <a:rPr lang="fr-FR" sz="1000" dirty="0" err="1" smtClean="0">
                <a:latin typeface="Times New Roman" panose="02020603050405020304" pitchFamily="18" charset="0"/>
                <a:cs typeface="Times New Roman" panose="02020603050405020304" pitchFamily="18" charset="0"/>
              </a:rPr>
              <a:t>Daten</a:t>
            </a:r>
            <a:r>
              <a:rPr lang="fr-FR" sz="1000" dirty="0" smtClean="0">
                <a:latin typeface="Times New Roman" panose="02020603050405020304" pitchFamily="18" charset="0"/>
                <a:cs typeface="Times New Roman" panose="02020603050405020304" pitchFamily="18" charset="0"/>
              </a:rPr>
              <a:t> vor.</a:t>
            </a:r>
            <a:endParaRPr lang="de-DE" sz="1000" dirty="0">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2"/>
          <a:stretch>
            <a:fillRect/>
          </a:stretch>
        </p:blipFill>
        <p:spPr>
          <a:xfrm>
            <a:off x="419268" y="889594"/>
            <a:ext cx="7851069" cy="4840590"/>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1346061" y="1916479"/>
              <a:ext cx="6424920" cy="1185120"/>
            </p14:xfrm>
          </p:contentPart>
        </mc:Choice>
        <mc:Fallback>
          <p:pic>
            <p:nvPicPr>
              <p:cNvPr id="4" name="Freihand 3"/>
              <p:cNvPicPr/>
              <p:nvPr/>
            </p:nvPicPr>
            <p:blipFill>
              <a:blip r:embed="rId4"/>
              <a:stretch>
                <a:fillRect/>
              </a:stretch>
            </p:blipFill>
            <p:spPr>
              <a:xfrm>
                <a:off x="1334181" y="1907479"/>
                <a:ext cx="6453000" cy="1209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1974621" y="6383359"/>
              <a:ext cx="1454400" cy="484560"/>
            </p14:xfrm>
          </p:contentPart>
        </mc:Choice>
        <mc:Fallback>
          <p:pic>
            <p:nvPicPr>
              <p:cNvPr id="8" name="Freihand 7"/>
              <p:cNvPicPr/>
              <p:nvPr/>
            </p:nvPicPr>
            <p:blipFill>
              <a:blip r:embed="rId6"/>
              <a:stretch>
                <a:fillRect/>
              </a:stretch>
            </p:blipFill>
            <p:spPr>
              <a:xfrm>
                <a:off x="1958061" y="6369319"/>
                <a:ext cx="148716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p14:cNvContentPartPr/>
              <p14:nvPr/>
            </p14:nvContentPartPr>
            <p14:xfrm>
              <a:off x="7862061" y="2132839"/>
              <a:ext cx="294840" cy="424800"/>
            </p14:xfrm>
          </p:contentPart>
        </mc:Choice>
        <mc:Fallback>
          <p:pic>
            <p:nvPicPr>
              <p:cNvPr id="13" name="Freihand 12"/>
              <p:cNvPicPr/>
              <p:nvPr/>
            </p:nvPicPr>
            <p:blipFill>
              <a:blip r:embed="rId8"/>
              <a:stretch>
                <a:fillRect/>
              </a:stretch>
            </p:blipFill>
            <p:spPr>
              <a:xfrm>
                <a:off x="7846221" y="2116999"/>
                <a:ext cx="326880" cy="456480"/>
              </a:xfrm>
              <a:prstGeom prst="rect">
                <a:avLst/>
              </a:prstGeom>
            </p:spPr>
          </p:pic>
        </mc:Fallback>
      </mc:AlternateContent>
    </p:spTree>
    <p:extLst>
      <p:ext uri="{BB962C8B-B14F-4D97-AF65-F5344CB8AC3E}">
        <p14:creationId xmlns:p14="http://schemas.microsoft.com/office/powerpoint/2010/main" val="1049365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Staatsquoten im Vergleich </a:t>
            </a:r>
            <a:r>
              <a:rPr lang="de-DE" sz="2800" dirty="0" smtClean="0">
                <a:latin typeface="Times New Roman" panose="02020603050405020304" pitchFamily="18" charset="0"/>
                <a:cs typeface="Times New Roman" panose="02020603050405020304" pitchFamily="18" charset="0"/>
              </a:rPr>
              <a:t>2019</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smtClean="0">
                <a:latin typeface="Times New Roman" panose="02020603050405020304" pitchFamily="18" charset="0"/>
                <a:cs typeface="Times New Roman" panose="02020603050405020304" pitchFamily="18" charset="0"/>
              </a:rPr>
              <a:t>Eurostat, </a:t>
            </a:r>
            <a:r>
              <a:rPr lang="fr-FR" sz="1000" dirty="0" err="1" smtClean="0">
                <a:latin typeface="Times New Roman" panose="02020603050405020304" pitchFamily="18" charset="0"/>
                <a:cs typeface="Times New Roman" panose="02020603050405020304" pitchFamily="18" charset="0"/>
              </a:rPr>
              <a:t>für</a:t>
            </a:r>
            <a:r>
              <a:rPr lang="fr-FR" sz="1000" dirty="0" smtClean="0">
                <a:latin typeface="Times New Roman" panose="02020603050405020304" pitchFamily="18" charset="0"/>
                <a:cs typeface="Times New Roman" panose="02020603050405020304" pitchFamily="18" charset="0"/>
              </a:rPr>
              <a:t> 2020 </a:t>
            </a:r>
            <a:r>
              <a:rPr lang="fr-FR" sz="1000" dirty="0" err="1" smtClean="0">
                <a:latin typeface="Times New Roman" panose="02020603050405020304" pitchFamily="18" charset="0"/>
                <a:cs typeface="Times New Roman" panose="02020603050405020304" pitchFamily="18" charset="0"/>
              </a:rPr>
              <a:t>liegen</a:t>
            </a:r>
            <a:r>
              <a:rPr lang="fr-FR" sz="1000" dirty="0" smtClean="0">
                <a:latin typeface="Times New Roman" panose="02020603050405020304" pitchFamily="18" charset="0"/>
                <a:cs typeface="Times New Roman" panose="02020603050405020304" pitchFamily="18" charset="0"/>
              </a:rPr>
              <a:t> </a:t>
            </a:r>
            <a:r>
              <a:rPr lang="fr-FR" sz="1000" dirty="0" err="1" smtClean="0">
                <a:latin typeface="Times New Roman" panose="02020603050405020304" pitchFamily="18" charset="0"/>
                <a:cs typeface="Times New Roman" panose="02020603050405020304" pitchFamily="18" charset="0"/>
              </a:rPr>
              <a:t>noch</a:t>
            </a:r>
            <a:r>
              <a:rPr lang="fr-FR" sz="1000" dirty="0" smtClean="0">
                <a:latin typeface="Times New Roman" panose="02020603050405020304" pitchFamily="18" charset="0"/>
                <a:cs typeface="Times New Roman" panose="02020603050405020304" pitchFamily="18" charset="0"/>
              </a:rPr>
              <a:t> </a:t>
            </a:r>
            <a:r>
              <a:rPr lang="fr-FR" sz="1000" dirty="0" err="1" smtClean="0">
                <a:latin typeface="Times New Roman" panose="02020603050405020304" pitchFamily="18" charset="0"/>
                <a:cs typeface="Times New Roman" panose="02020603050405020304" pitchFamily="18" charset="0"/>
              </a:rPr>
              <a:t>keine</a:t>
            </a:r>
            <a:r>
              <a:rPr lang="fr-FR" sz="1000" dirty="0" smtClean="0">
                <a:latin typeface="Times New Roman" panose="02020603050405020304" pitchFamily="18" charset="0"/>
                <a:cs typeface="Times New Roman" panose="02020603050405020304" pitchFamily="18" charset="0"/>
              </a:rPr>
              <a:t> </a:t>
            </a:r>
            <a:r>
              <a:rPr lang="fr-FR" sz="1000" dirty="0" err="1" smtClean="0">
                <a:latin typeface="Times New Roman" panose="02020603050405020304" pitchFamily="18" charset="0"/>
                <a:cs typeface="Times New Roman" panose="02020603050405020304" pitchFamily="18" charset="0"/>
              </a:rPr>
              <a:t>eineitlichen</a:t>
            </a:r>
            <a:r>
              <a:rPr lang="fr-FR" sz="1000" dirty="0" smtClean="0">
                <a:latin typeface="Times New Roman" panose="02020603050405020304" pitchFamily="18" charset="0"/>
                <a:cs typeface="Times New Roman" panose="02020603050405020304" pitchFamily="18" charset="0"/>
              </a:rPr>
              <a:t> </a:t>
            </a:r>
            <a:r>
              <a:rPr lang="fr-FR" sz="1000" dirty="0" err="1" smtClean="0">
                <a:latin typeface="Times New Roman" panose="02020603050405020304" pitchFamily="18" charset="0"/>
                <a:cs typeface="Times New Roman" panose="02020603050405020304" pitchFamily="18" charset="0"/>
              </a:rPr>
              <a:t>Daten</a:t>
            </a:r>
            <a:r>
              <a:rPr lang="fr-FR" sz="1000" dirty="0" smtClean="0">
                <a:latin typeface="Times New Roman" panose="02020603050405020304" pitchFamily="18" charset="0"/>
                <a:cs typeface="Times New Roman" panose="02020603050405020304" pitchFamily="18" charset="0"/>
              </a:rPr>
              <a:t> vor.</a:t>
            </a:r>
            <a:endParaRPr lang="de-DE" sz="1000"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a:stretch>
            <a:fillRect/>
          </a:stretch>
        </p:blipFill>
        <p:spPr>
          <a:xfrm>
            <a:off x="498266" y="888526"/>
            <a:ext cx="8156599" cy="5035910"/>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4475541" y="1885879"/>
              <a:ext cx="315720" cy="2661840"/>
            </p14:xfrm>
          </p:contentPart>
        </mc:Choice>
        <mc:Fallback>
          <p:pic>
            <p:nvPicPr>
              <p:cNvPr id="4" name="Freihand 3"/>
              <p:cNvPicPr/>
              <p:nvPr/>
            </p:nvPicPr>
            <p:blipFill>
              <a:blip r:embed="rId4"/>
              <a:stretch>
                <a:fillRect/>
              </a:stretch>
            </p:blipFill>
            <p:spPr>
              <a:xfrm>
                <a:off x="4457901" y="1868959"/>
                <a:ext cx="349920" cy="2696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p14:cNvContentPartPr/>
              <p14:nvPr/>
            </p14:nvContentPartPr>
            <p14:xfrm>
              <a:off x="3876141" y="1794079"/>
              <a:ext cx="430200" cy="2833200"/>
            </p14:xfrm>
          </p:contentPart>
        </mc:Choice>
        <mc:Fallback>
          <p:pic>
            <p:nvPicPr>
              <p:cNvPr id="9" name="Freihand 8"/>
              <p:cNvPicPr/>
              <p:nvPr/>
            </p:nvPicPr>
            <p:blipFill>
              <a:blip r:embed="rId6"/>
              <a:stretch>
                <a:fillRect/>
              </a:stretch>
            </p:blipFill>
            <p:spPr>
              <a:xfrm>
                <a:off x="3860301" y="1779679"/>
                <a:ext cx="462960" cy="2865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p14:cNvContentPartPr/>
              <p14:nvPr/>
            </p14:nvContentPartPr>
            <p14:xfrm>
              <a:off x="1389981" y="4523959"/>
              <a:ext cx="650520" cy="971640"/>
            </p14:xfrm>
          </p:contentPart>
        </mc:Choice>
        <mc:Fallback>
          <p:pic>
            <p:nvPicPr>
              <p:cNvPr id="12" name="Freihand 11"/>
              <p:cNvPicPr/>
              <p:nvPr/>
            </p:nvPicPr>
            <p:blipFill>
              <a:blip r:embed="rId8"/>
              <a:stretch>
                <a:fillRect/>
              </a:stretch>
            </p:blipFill>
            <p:spPr>
              <a:xfrm>
                <a:off x="1374141" y="4514239"/>
                <a:ext cx="681840" cy="997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p14:cNvContentPartPr/>
              <p14:nvPr/>
            </p14:nvContentPartPr>
            <p14:xfrm>
              <a:off x="2246061" y="4462399"/>
              <a:ext cx="548640" cy="1095480"/>
            </p14:xfrm>
          </p:contentPart>
        </mc:Choice>
        <mc:Fallback>
          <p:pic>
            <p:nvPicPr>
              <p:cNvPr id="14" name="Freihand 13"/>
              <p:cNvPicPr/>
              <p:nvPr/>
            </p:nvPicPr>
            <p:blipFill>
              <a:blip r:embed="rId10"/>
              <a:stretch>
                <a:fillRect/>
              </a:stretch>
            </p:blipFill>
            <p:spPr>
              <a:xfrm>
                <a:off x="2229861" y="4448359"/>
                <a:ext cx="581400" cy="1126440"/>
              </a:xfrm>
              <a:prstGeom prst="rect">
                <a:avLst/>
              </a:prstGeom>
            </p:spPr>
          </p:pic>
        </mc:Fallback>
      </mc:AlternateContent>
    </p:spTree>
    <p:extLst>
      <p:ext uri="{BB962C8B-B14F-4D97-AF65-F5344CB8AC3E}">
        <p14:creationId xmlns:p14="http://schemas.microsoft.com/office/powerpoint/2010/main" val="1986106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00403" y="4846660"/>
            <a:ext cx="8228949" cy="1391195"/>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Aktuell: Herausbildung eines neuen Ziels → </a:t>
            </a:r>
            <a:r>
              <a:rPr lang="de-DE" sz="2000" b="1" dirty="0">
                <a:latin typeface="Times New Roman" panose="02020603050405020304" pitchFamily="18" charset="0"/>
                <a:cs typeface="Times New Roman" panose="02020603050405020304" pitchFamily="18" charset="0"/>
              </a:rPr>
              <a:t>stabile Umweltbedingungen </a:t>
            </a:r>
            <a:endParaRPr lang="de-DE" sz="2000" b="1" dirty="0" smtClean="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endParaRPr lang="de-DE" sz="20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6C4FF9E2-712A-410D-A2F4-90608A69AEEA}"/>
              </a:ext>
            </a:extLst>
          </p:cNvPr>
          <p:cNvSpPr txBox="1"/>
          <p:nvPr/>
        </p:nvSpPr>
        <p:spPr>
          <a:xfrm>
            <a:off x="8500603" y="1304478"/>
            <a:ext cx="2884938" cy="954107"/>
          </a:xfrm>
          <a:prstGeom prst="rect">
            <a:avLst/>
          </a:prstGeom>
          <a:noFill/>
        </p:spPr>
        <p:txBody>
          <a:bodyPr wrap="square" rtlCol="0">
            <a:spAutoFit/>
          </a:bodyPr>
          <a:lstStyle/>
          <a:p>
            <a:r>
              <a:rPr lang="de-DE" sz="1400" dirty="0" smtClean="0">
                <a:latin typeface="Times New Roman" panose="02020603050405020304" pitchFamily="18" charset="0"/>
                <a:cs typeface="Times New Roman" panose="02020603050405020304" pitchFamily="18" charset="0"/>
              </a:rPr>
              <a:t>Begründer der modernen Theorie der öffentlichen Finanzen ist Richard </a:t>
            </a:r>
            <a:r>
              <a:rPr lang="de-DE" sz="1400" dirty="0" err="1" smtClean="0">
                <a:latin typeface="Times New Roman" panose="02020603050405020304" pitchFamily="18" charset="0"/>
                <a:cs typeface="Times New Roman" panose="02020603050405020304" pitchFamily="18" charset="0"/>
              </a:rPr>
              <a:t>Musgrave</a:t>
            </a:r>
            <a:r>
              <a:rPr lang="de-DE" sz="1400" dirty="0" smtClean="0">
                <a:latin typeface="Times New Roman" panose="02020603050405020304" pitchFamily="18" charset="0"/>
                <a:cs typeface="Times New Roman" panose="02020603050405020304" pitchFamily="18" charset="0"/>
              </a:rPr>
              <a:t> mit seiner klassischen </a:t>
            </a:r>
            <a:r>
              <a:rPr lang="de-DE" sz="1400" dirty="0" err="1" smtClean="0">
                <a:latin typeface="Times New Roman" panose="02020603050405020304" pitchFamily="18" charset="0"/>
                <a:cs typeface="Times New Roman" panose="02020603050405020304" pitchFamily="18" charset="0"/>
              </a:rPr>
              <a:t>Dreilung</a:t>
            </a:r>
            <a:r>
              <a:rPr lang="de-DE" sz="1400" dirty="0" smtClean="0">
                <a:latin typeface="Times New Roman" panose="02020603050405020304" pitchFamily="18" charset="0"/>
                <a:cs typeface="Times New Roman" panose="02020603050405020304" pitchFamily="18" charset="0"/>
              </a:rPr>
              <a:t> der Staatsaufgaben</a:t>
            </a:r>
            <a:endParaRPr lang="de-DE" sz="1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248842" y="429786"/>
            <a:ext cx="10868627" cy="552781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4402821" y="406639"/>
              <a:ext cx="3399120" cy="629640"/>
            </p14:xfrm>
          </p:contentPart>
        </mc:Choice>
        <mc:Fallback>
          <p:pic>
            <p:nvPicPr>
              <p:cNvPr id="3" name="Freihand 2"/>
              <p:cNvPicPr/>
              <p:nvPr/>
            </p:nvPicPr>
            <p:blipFill>
              <a:blip r:embed="rId3"/>
              <a:stretch>
                <a:fillRect/>
              </a:stretch>
            </p:blipFill>
            <p:spPr>
              <a:xfrm>
                <a:off x="4386261" y="390079"/>
                <a:ext cx="343080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Freihand 7"/>
              <p14:cNvContentPartPr/>
              <p14:nvPr/>
            </p14:nvContentPartPr>
            <p14:xfrm>
              <a:off x="610941" y="2853559"/>
              <a:ext cx="2916720" cy="840240"/>
            </p14:xfrm>
          </p:contentPart>
        </mc:Choice>
        <mc:Fallback>
          <p:pic>
            <p:nvPicPr>
              <p:cNvPr id="8" name="Freihand 7"/>
              <p:cNvPicPr/>
              <p:nvPr/>
            </p:nvPicPr>
            <p:blipFill>
              <a:blip r:embed="rId5"/>
              <a:stretch>
                <a:fillRect/>
              </a:stretch>
            </p:blipFill>
            <p:spPr>
              <a:xfrm>
                <a:off x="596901" y="2842759"/>
                <a:ext cx="2946240" cy="86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p14:cNvContentPartPr/>
              <p14:nvPr/>
            </p14:nvContentPartPr>
            <p14:xfrm>
              <a:off x="582861" y="3655279"/>
              <a:ext cx="3134160" cy="754560"/>
            </p14:xfrm>
          </p:contentPart>
        </mc:Choice>
        <mc:Fallback>
          <p:pic>
            <p:nvPicPr>
              <p:cNvPr id="12" name="Freihand 11"/>
              <p:cNvPicPr/>
              <p:nvPr/>
            </p:nvPicPr>
            <p:blipFill>
              <a:blip r:embed="rId7"/>
              <a:stretch>
                <a:fillRect/>
              </a:stretch>
            </p:blipFill>
            <p:spPr>
              <a:xfrm>
                <a:off x="568821" y="3642319"/>
                <a:ext cx="3163680" cy="783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p14:cNvContentPartPr/>
              <p14:nvPr/>
            </p14:nvContentPartPr>
            <p14:xfrm>
              <a:off x="609501" y="4403719"/>
              <a:ext cx="3185280" cy="630000"/>
            </p14:xfrm>
          </p:contentPart>
        </mc:Choice>
        <mc:Fallback>
          <p:pic>
            <p:nvPicPr>
              <p:cNvPr id="14" name="Freihand 13"/>
              <p:cNvPicPr/>
              <p:nvPr/>
            </p:nvPicPr>
            <p:blipFill>
              <a:blip r:embed="rId9"/>
              <a:stretch>
                <a:fillRect/>
              </a:stretch>
            </p:blipFill>
            <p:spPr>
              <a:xfrm>
                <a:off x="596181" y="4391839"/>
                <a:ext cx="321300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Freihand 18"/>
              <p14:cNvContentPartPr/>
              <p14:nvPr/>
            </p14:nvContentPartPr>
            <p14:xfrm>
              <a:off x="3598581" y="4816639"/>
              <a:ext cx="439560" cy="299880"/>
            </p14:xfrm>
          </p:contentPart>
        </mc:Choice>
        <mc:Fallback>
          <p:pic>
            <p:nvPicPr>
              <p:cNvPr id="19" name="Freihand 18"/>
              <p:cNvPicPr/>
              <p:nvPr/>
            </p:nvPicPr>
            <p:blipFill>
              <a:blip r:embed="rId11"/>
              <a:stretch>
                <a:fillRect/>
              </a:stretch>
            </p:blipFill>
            <p:spPr>
              <a:xfrm>
                <a:off x="3580581" y="4798639"/>
                <a:ext cx="47016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p14:cNvContentPartPr/>
              <p14:nvPr/>
            </p14:nvContentPartPr>
            <p14:xfrm>
              <a:off x="167061" y="4952359"/>
              <a:ext cx="8069400" cy="1512360"/>
            </p14:xfrm>
          </p:contentPart>
        </mc:Choice>
        <mc:Fallback>
          <p:pic>
            <p:nvPicPr>
              <p:cNvPr id="20" name="Freihand 19"/>
              <p:cNvPicPr/>
              <p:nvPr/>
            </p:nvPicPr>
            <p:blipFill>
              <a:blip r:embed="rId13"/>
              <a:stretch>
                <a:fillRect/>
              </a:stretch>
            </p:blipFill>
            <p:spPr>
              <a:xfrm>
                <a:off x="152301" y="4934719"/>
                <a:ext cx="8100720" cy="1544760"/>
              </a:xfrm>
              <a:prstGeom prst="rect">
                <a:avLst/>
              </a:prstGeom>
            </p:spPr>
          </p:pic>
        </mc:Fallback>
      </mc:AlternateContent>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a:t>
            </a:r>
            <a:r>
              <a:rPr lang="de-DE" sz="2400" dirty="0" smtClean="0">
                <a:latin typeface="Times New Roman" panose="02020603050405020304" pitchFamily="18" charset="0"/>
                <a:cs typeface="Times New Roman" panose="02020603050405020304" pitchFamily="18" charset="0"/>
              </a:rPr>
              <a:t>                                                     der </a:t>
            </a:r>
            <a:r>
              <a:rPr lang="de-DE" sz="2400" dirty="0">
                <a:latin typeface="Times New Roman" panose="02020603050405020304" pitchFamily="18" charset="0"/>
                <a:cs typeface="Times New Roman" panose="02020603050405020304" pitchFamily="18" charset="0"/>
              </a:rPr>
              <a:t>Güter und Dienstleistung in diesem Umfeld unter </a:t>
            </a:r>
            <a:r>
              <a:rPr lang="de-DE" sz="2400" dirty="0" smtClean="0">
                <a:latin typeface="Times New Roman" panose="02020603050405020304" pitchFamily="18" charset="0"/>
                <a:cs typeface="Times New Roman" panose="02020603050405020304" pitchFamily="18" charset="0"/>
              </a:rPr>
              <a:t>                            wohlfahrtsoptimierenden </a:t>
            </a:r>
            <a:r>
              <a:rPr lang="de-DE" sz="2400" dirty="0">
                <a:latin typeface="Times New Roman" panose="02020603050405020304" pitchFamily="18" charset="0"/>
                <a:cs typeface="Times New Roman" panose="02020603050405020304" pitchFamily="18" charset="0"/>
              </a:rPr>
              <a:t>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327341" y="2708479"/>
              <a:ext cx="1854360" cy="36360"/>
            </p14:xfrm>
          </p:contentPart>
        </mc:Choice>
        <mc:Fallback>
          <p:pic>
            <p:nvPicPr>
              <p:cNvPr id="3" name="Freihand 2"/>
              <p:cNvPicPr/>
              <p:nvPr/>
            </p:nvPicPr>
            <p:blipFill>
              <a:blip r:embed="rId3"/>
              <a:stretch>
                <a:fillRect/>
              </a:stretch>
            </p:blipFill>
            <p:spPr>
              <a:xfrm>
                <a:off x="1311501" y="2695879"/>
                <a:ext cx="1887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1357221" y="3065959"/>
              <a:ext cx="2022480" cy="84600"/>
            </p14:xfrm>
          </p:contentPart>
        </mc:Choice>
        <mc:Fallback>
          <p:pic>
            <p:nvPicPr>
              <p:cNvPr id="6" name="Freihand 5"/>
              <p:cNvPicPr/>
              <p:nvPr/>
            </p:nvPicPr>
            <p:blipFill>
              <a:blip r:embed="rId5"/>
              <a:stretch>
                <a:fillRect/>
              </a:stretch>
            </p:blipFill>
            <p:spPr>
              <a:xfrm>
                <a:off x="1346061" y="3052639"/>
                <a:ext cx="2052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7561101" y="3450079"/>
              <a:ext cx="66960" cy="1630440"/>
            </p14:xfrm>
          </p:contentPart>
        </mc:Choice>
        <mc:Fallback>
          <p:pic>
            <p:nvPicPr>
              <p:cNvPr id="8" name="Freihand 7"/>
              <p:cNvPicPr/>
              <p:nvPr/>
            </p:nvPicPr>
            <p:blipFill>
              <a:blip r:embed="rId7"/>
              <a:stretch>
                <a:fillRect/>
              </a:stretch>
            </p:blipFill>
            <p:spPr>
              <a:xfrm>
                <a:off x="7545621" y="3437119"/>
                <a:ext cx="92160" cy="165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6429261" y="1855999"/>
              <a:ext cx="3886560" cy="568440"/>
            </p14:xfrm>
          </p:contentPart>
        </mc:Choice>
        <mc:Fallback>
          <p:pic>
            <p:nvPicPr>
              <p:cNvPr id="12" name="Freihand 11"/>
              <p:cNvPicPr/>
              <p:nvPr/>
            </p:nvPicPr>
            <p:blipFill>
              <a:blip r:embed="rId9"/>
              <a:stretch>
                <a:fillRect/>
              </a:stretch>
            </p:blipFill>
            <p:spPr>
              <a:xfrm>
                <a:off x="6411261" y="1837639"/>
                <a:ext cx="392256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1019541" y="5554279"/>
              <a:ext cx="2597400" cy="143280"/>
            </p14:xfrm>
          </p:contentPart>
        </mc:Choice>
        <mc:Fallback>
          <p:pic>
            <p:nvPicPr>
              <p:cNvPr id="14" name="Freihand 13"/>
              <p:cNvPicPr/>
              <p:nvPr/>
            </p:nvPicPr>
            <p:blipFill>
              <a:blip r:embed="rId11"/>
              <a:stretch>
                <a:fillRect/>
              </a:stretch>
            </p:blipFill>
            <p:spPr>
              <a:xfrm>
                <a:off x="1004781" y="5538439"/>
                <a:ext cx="2629800" cy="172080"/>
              </a:xfrm>
              <a:prstGeom prst="rect">
                <a:avLst/>
              </a:prstGeom>
            </p:spPr>
          </p:pic>
        </mc:Fallback>
      </mc:AlternateContent>
    </p:spTree>
    <p:extLst>
      <p:ext uri="{BB962C8B-B14F-4D97-AF65-F5344CB8AC3E}">
        <p14:creationId xmlns:p14="http://schemas.microsoft.com/office/powerpoint/2010/main" val="2149084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2 GG             Explizit im aktuellen Koalitionsvertrag formuliert (S. 4/16/27/60/67/84/109/112/116/163)    (Siehe auch Interview Horst Köhler (2004), Focus)</a:t>
            </a:r>
          </a:p>
          <a:p>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z.B. Sozialleistungen,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266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689061" y="601039"/>
              <a:ext cx="3245040" cy="1387080"/>
            </p14:xfrm>
          </p:contentPart>
        </mc:Choice>
        <mc:Fallback>
          <p:pic>
            <p:nvPicPr>
              <p:cNvPr id="3" name="Freihand 2"/>
              <p:cNvPicPr/>
              <p:nvPr/>
            </p:nvPicPr>
            <p:blipFill>
              <a:blip r:embed="rId3"/>
              <a:stretch>
                <a:fillRect/>
              </a:stretch>
            </p:blipFill>
            <p:spPr>
              <a:xfrm>
                <a:off x="674661" y="584119"/>
                <a:ext cx="3275640" cy="1419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731901" y="1949959"/>
              <a:ext cx="3937320" cy="1004040"/>
            </p14:xfrm>
          </p:contentPart>
        </mc:Choice>
        <mc:Fallback>
          <p:pic>
            <p:nvPicPr>
              <p:cNvPr id="7" name="Freihand 6"/>
              <p:cNvPicPr/>
              <p:nvPr/>
            </p:nvPicPr>
            <p:blipFill>
              <a:blip r:embed="rId5"/>
              <a:stretch>
                <a:fillRect/>
              </a:stretch>
            </p:blipFill>
            <p:spPr>
              <a:xfrm>
                <a:off x="716421" y="1935919"/>
                <a:ext cx="3968280" cy="1033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702741" y="3022039"/>
              <a:ext cx="7139880" cy="1787760"/>
            </p14:xfrm>
          </p:contentPart>
        </mc:Choice>
        <mc:Fallback>
          <p:pic>
            <p:nvPicPr>
              <p:cNvPr id="8" name="Freihand 7"/>
              <p:cNvPicPr/>
              <p:nvPr/>
            </p:nvPicPr>
            <p:blipFill>
              <a:blip r:embed="rId7"/>
              <a:stretch>
                <a:fillRect/>
              </a:stretch>
            </p:blipFill>
            <p:spPr>
              <a:xfrm>
                <a:off x="687981" y="3007639"/>
                <a:ext cx="7170480" cy="1817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555141" y="2376919"/>
              <a:ext cx="551160" cy="1978200"/>
            </p14:xfrm>
          </p:contentPart>
        </mc:Choice>
        <mc:Fallback>
          <p:pic>
            <p:nvPicPr>
              <p:cNvPr id="12" name="Freihand 11"/>
              <p:cNvPicPr/>
              <p:nvPr/>
            </p:nvPicPr>
            <p:blipFill>
              <a:blip r:embed="rId9"/>
              <a:stretch>
                <a:fillRect/>
              </a:stretch>
            </p:blipFill>
            <p:spPr>
              <a:xfrm>
                <a:off x="541101" y="2365759"/>
                <a:ext cx="573120" cy="2005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486021" y="4648159"/>
              <a:ext cx="4989960" cy="1603440"/>
            </p14:xfrm>
          </p:contentPart>
        </mc:Choice>
        <mc:Fallback>
          <p:pic>
            <p:nvPicPr>
              <p:cNvPr id="14" name="Freihand 13"/>
              <p:cNvPicPr/>
              <p:nvPr/>
            </p:nvPicPr>
            <p:blipFill>
              <a:blip r:embed="rId11"/>
              <a:stretch>
                <a:fillRect/>
              </a:stretch>
            </p:blipFill>
            <p:spPr>
              <a:xfrm>
                <a:off x="472341" y="4635559"/>
                <a:ext cx="5018040" cy="1629720"/>
              </a:xfrm>
              <a:prstGeom prst="rect">
                <a:avLst/>
              </a:prstGeom>
            </p:spPr>
          </p:pic>
        </mc:Fallback>
      </mc:AlternateContent>
    </p:spTree>
    <p:extLst>
      <p:ext uri="{BB962C8B-B14F-4D97-AF65-F5344CB8AC3E}">
        <p14:creationId xmlns:p14="http://schemas.microsoft.com/office/powerpoint/2010/main" val="58080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Analyse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11574"/>
            <a:ext cx="12172951" cy="5994183"/>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Ableitung eines „optimalen“ Staatsanteils aus den übergeordneten Zielen der Staatstätigkeit</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u="sng" dirty="0">
                <a:latin typeface="Times New Roman" panose="02020603050405020304" pitchFamily="18" charset="0"/>
                <a:cs typeface="Times New Roman" panose="02020603050405020304" pitchFamily="18" charset="0"/>
              </a:rPr>
              <a:t>Öffentliche Güter</a:t>
            </a:r>
            <a:r>
              <a:rPr lang="de-DE" sz="2000" dirty="0">
                <a:latin typeface="Times New Roman" panose="02020603050405020304" pitchFamily="18" charset="0"/>
                <a:cs typeface="Times New Roman" panose="02020603050405020304" pitchFamily="18" charset="0"/>
              </a:rPr>
              <a:t>: Aufgrund der Nicht-Ausschließbarkeit und der Nicht-Rivalität im Konsum erreicht der 			       klassische Marktprozess keine effiziente Allokation</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Direkte Bereitstellung durch den Staat</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Kollektive Entscheidungsregeln</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u="sng" dirty="0">
                <a:latin typeface="Times New Roman" panose="02020603050405020304" pitchFamily="18" charset="0"/>
                <a:cs typeface="Times New Roman" panose="02020603050405020304" pitchFamily="18" charset="0"/>
              </a:rPr>
              <a:t>Marktmacht</a:t>
            </a:r>
            <a:r>
              <a:rPr lang="de-DE" sz="2000" dirty="0">
                <a:latin typeface="Times New Roman" panose="02020603050405020304" pitchFamily="18" charset="0"/>
                <a:cs typeface="Times New Roman" panose="02020603050405020304" pitchFamily="18" charset="0"/>
              </a:rPr>
              <a:t>:	       Ausbildung von Oligopolen und Monopolen aufgrund eines speziellen Marktumfelds</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Eingriff für mehr Wettbewerb (Bundeskartellamt, Monopolkommission, EU-Kommission, EuGH)</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Übernahme des Angebots durch den Staat bei natürlichen Monopolen</a:t>
            </a:r>
          </a:p>
          <a:p>
            <a:pPr marL="342900" indent="-342900">
              <a:buFont typeface="Arial" panose="020B0604020202020204" pitchFamily="34" charset="0"/>
              <a:buChar char="•"/>
            </a:pPr>
            <a:endParaRPr lang="de-DE" sz="2200" u="sng"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u="sng" dirty="0">
                <a:latin typeface="Times New Roman" panose="02020603050405020304" pitchFamily="18" charset="0"/>
                <a:cs typeface="Times New Roman" panose="02020603050405020304" pitchFamily="18" charset="0"/>
              </a:rPr>
              <a:t>Externe Effekte</a:t>
            </a:r>
            <a:r>
              <a:rPr lang="de-DE" sz="2000" dirty="0">
                <a:latin typeface="Times New Roman" panose="02020603050405020304" pitchFamily="18" charset="0"/>
                <a:cs typeface="Times New Roman" panose="02020603050405020304" pitchFamily="18" charset="0"/>
              </a:rPr>
              <a:t>:    Durch den Markt nicht internalisierte Effekte</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Steuern und Subventionen</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Zertifikate</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Zuweisung von Eigentumsrechten</a:t>
            </a:r>
          </a:p>
          <a:p>
            <a:pPr marL="285750" indent="-28575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u="sng" dirty="0">
                <a:latin typeface="Times New Roman" panose="02020603050405020304" pitchFamily="18" charset="0"/>
                <a:cs typeface="Times New Roman" panose="02020603050405020304" pitchFamily="18" charset="0"/>
              </a:rPr>
              <a:t>Asymmetrien</a:t>
            </a:r>
            <a:r>
              <a:rPr lang="de-DE" sz="2000" dirty="0">
                <a:latin typeface="Times New Roman" panose="02020603050405020304" pitchFamily="18" charset="0"/>
                <a:cs typeface="Times New Roman" panose="02020603050405020304" pitchFamily="18" charset="0"/>
              </a:rPr>
              <a:t>:	       Marktineffizienzen durch ungleiche Information bei </a:t>
            </a:r>
            <a:r>
              <a:rPr lang="de-DE" sz="2000" dirty="0" smtClean="0">
                <a:latin typeface="Times New Roman" panose="02020603050405020304" pitchFamily="18" charset="0"/>
                <a:cs typeface="Times New Roman" panose="02020603050405020304" pitchFamily="18" charset="0"/>
              </a:rPr>
              <a:t>                                                             			       Nachfragern </a:t>
            </a:r>
            <a:r>
              <a:rPr lang="de-DE" sz="2000" dirty="0">
                <a:latin typeface="Times New Roman" panose="02020603050405020304" pitchFamily="18" charset="0"/>
                <a:cs typeface="Times New Roman" panose="02020603050405020304" pitchFamily="18" charset="0"/>
              </a:rPr>
              <a:t>und Anbietern</a:t>
            </a:r>
          </a:p>
          <a:p>
            <a:pPr marL="2628900" lvl="5"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Pflichtversicherungen</a:t>
            </a:r>
          </a:p>
        </p:txBody>
      </p:sp>
      <p:sp>
        <p:nvSpPr>
          <p:cNvPr id="4" name="Rechteck 3"/>
          <p:cNvSpPr/>
          <p:nvPr/>
        </p:nvSpPr>
        <p:spPr>
          <a:xfrm>
            <a:off x="8689605" y="4232471"/>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300910" y="1187839"/>
              <a:ext cx="2340720" cy="921600"/>
            </p14:xfrm>
          </p:contentPart>
        </mc:Choice>
        <mc:Fallback>
          <p:pic>
            <p:nvPicPr>
              <p:cNvPr id="3" name="Freihand 2"/>
              <p:cNvPicPr/>
              <p:nvPr/>
            </p:nvPicPr>
            <p:blipFill>
              <a:blip r:embed="rId3"/>
              <a:stretch>
                <a:fillRect/>
              </a:stretch>
            </p:blipFill>
            <p:spPr>
              <a:xfrm>
                <a:off x="285790" y="1171279"/>
                <a:ext cx="2371680" cy="953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183910" y="2728999"/>
              <a:ext cx="1881360" cy="1006560"/>
            </p14:xfrm>
          </p:contentPart>
        </mc:Choice>
        <mc:Fallback>
          <p:pic>
            <p:nvPicPr>
              <p:cNvPr id="6" name="Freihand 5"/>
              <p:cNvPicPr/>
              <p:nvPr/>
            </p:nvPicPr>
            <p:blipFill>
              <a:blip r:embed="rId5"/>
              <a:stretch>
                <a:fillRect/>
              </a:stretch>
            </p:blipFill>
            <p:spPr>
              <a:xfrm>
                <a:off x="173110" y="2713879"/>
                <a:ext cx="1907280" cy="103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302710" y="3834559"/>
              <a:ext cx="2101680" cy="782280"/>
            </p14:xfrm>
          </p:contentPart>
        </mc:Choice>
        <mc:Fallback>
          <p:pic>
            <p:nvPicPr>
              <p:cNvPr id="9" name="Freihand 8"/>
              <p:cNvPicPr/>
              <p:nvPr/>
            </p:nvPicPr>
            <p:blipFill>
              <a:blip r:embed="rId7"/>
              <a:stretch>
                <a:fillRect/>
              </a:stretch>
            </p:blipFill>
            <p:spPr>
              <a:xfrm>
                <a:off x="289030" y="3818359"/>
                <a:ext cx="2130840" cy="812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264910" y="5277079"/>
              <a:ext cx="1971360" cy="799560"/>
            </p14:xfrm>
          </p:contentPart>
        </mc:Choice>
        <mc:Fallback>
          <p:pic>
            <p:nvPicPr>
              <p:cNvPr id="12" name="Freihand 11"/>
              <p:cNvPicPr/>
              <p:nvPr/>
            </p:nvPicPr>
            <p:blipFill>
              <a:blip r:embed="rId9"/>
              <a:stretch>
                <a:fillRect/>
              </a:stretch>
            </p:blipFill>
            <p:spPr>
              <a:xfrm>
                <a:off x="250510" y="5261599"/>
                <a:ext cx="2000520" cy="829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3267670" y="535159"/>
              <a:ext cx="1712160" cy="48960"/>
            </p14:xfrm>
          </p:contentPart>
        </mc:Choice>
        <mc:Fallback>
          <p:pic>
            <p:nvPicPr>
              <p:cNvPr id="14" name="Freihand 13"/>
              <p:cNvPicPr/>
              <p:nvPr/>
            </p:nvPicPr>
            <p:blipFill>
              <a:blip r:embed="rId11"/>
              <a:stretch>
                <a:fillRect/>
              </a:stretch>
            </p:blipFill>
            <p:spPr>
              <a:xfrm>
                <a:off x="3252550" y="516079"/>
                <a:ext cx="1745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p14:cNvContentPartPr/>
              <p14:nvPr/>
            </p14:nvContentPartPr>
            <p14:xfrm>
              <a:off x="2611390" y="6359599"/>
              <a:ext cx="2172960" cy="117720"/>
            </p14:xfrm>
          </p:contentPart>
        </mc:Choice>
        <mc:Fallback>
          <p:pic>
            <p:nvPicPr>
              <p:cNvPr id="16" name="Freihand 15"/>
              <p:cNvPicPr/>
              <p:nvPr/>
            </p:nvPicPr>
            <p:blipFill>
              <a:blip r:embed="rId13"/>
              <a:stretch>
                <a:fillRect/>
              </a:stretch>
            </p:blipFill>
            <p:spPr>
              <a:xfrm>
                <a:off x="2600230" y="6344119"/>
                <a:ext cx="2196000" cy="145440"/>
              </a:xfrm>
              <a:prstGeom prst="rect">
                <a:avLst/>
              </a:prstGeom>
            </p:spPr>
          </p:pic>
        </mc:Fallback>
      </mc:AlternateContent>
    </p:spTree>
    <p:extLst>
      <p:ext uri="{BB962C8B-B14F-4D97-AF65-F5344CB8AC3E}">
        <p14:creationId xmlns:p14="http://schemas.microsoft.com/office/powerpoint/2010/main" val="582090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smtClean="0">
                <a:latin typeface="Times New Roman" panose="02020603050405020304" pitchFamily="18" charset="0"/>
                <a:cs typeface="Times New Roman" panose="02020603050405020304" pitchFamily="18" charset="0"/>
              </a:rPr>
              <a:t>Wintersemester 2021</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0" name="Freihand 9"/>
              <p14:cNvContentPartPr/>
              <p14:nvPr/>
            </p14:nvContentPartPr>
            <p14:xfrm>
              <a:off x="10586901" y="295399"/>
              <a:ext cx="720360" cy="828360"/>
            </p14:xfrm>
          </p:contentPart>
        </mc:Choice>
        <mc:Fallback>
          <p:pic>
            <p:nvPicPr>
              <p:cNvPr id="10" name="Freihand 9"/>
              <p:cNvPicPr/>
              <p:nvPr/>
            </p:nvPicPr>
            <p:blipFill>
              <a:blip r:embed="rId4"/>
              <a:stretch>
                <a:fillRect/>
              </a:stretch>
            </p:blipFill>
            <p:spPr>
              <a:xfrm>
                <a:off x="10571421" y="279919"/>
                <a:ext cx="752040" cy="859680"/>
              </a:xfrm>
              <a:prstGeom prst="rect">
                <a:avLst/>
              </a:prstGeom>
            </p:spPr>
          </p:pic>
        </mc:Fallback>
      </mc:AlternateContent>
    </p:spTree>
    <p:extLst>
      <p:ext uri="{BB962C8B-B14F-4D97-AF65-F5344CB8AC3E}">
        <p14:creationId xmlns:p14="http://schemas.microsoft.com/office/powerpoint/2010/main" val="277537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a:t>
            </a:r>
            <a:r>
              <a:rPr lang="de-DE" sz="2400" dirty="0" smtClean="0">
                <a:solidFill>
                  <a:srgbClr val="000000"/>
                </a:solidFill>
                <a:latin typeface="Arial"/>
                <a:ea typeface="Droid Sans Fallback"/>
              </a:rPr>
              <a:t>Friedrich-</a:t>
            </a:r>
            <a:r>
              <a:rPr lang="de-DE" sz="2400" dirty="0" err="1" smtClean="0">
                <a:solidFill>
                  <a:srgbClr val="000000"/>
                </a:solidFill>
                <a:latin typeface="Arial"/>
                <a:ea typeface="Droid Sans Fallback"/>
              </a:rPr>
              <a:t>Paffrath</a:t>
            </a:r>
            <a:r>
              <a:rPr lang="de-DE" sz="2400" dirty="0" smtClean="0">
                <a:solidFill>
                  <a:srgbClr val="000000"/>
                </a:solidFill>
                <a:latin typeface="Arial"/>
                <a:ea typeface="Droid Sans Fallback"/>
              </a:rPr>
              <a:t>-Straße </a:t>
            </a:r>
            <a:r>
              <a:rPr lang="de-DE" sz="2400" dirty="0">
                <a:solidFill>
                  <a:srgbClr val="000000"/>
                </a:solidFill>
                <a:latin typeface="Arial"/>
                <a:ea typeface="Droid Sans Fallback"/>
              </a:rPr>
              <a:t>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49243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3</a:t>
            </a:fld>
            <a:endParaRPr lang="de-DE"/>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6042" y="153618"/>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Appleyard, D. und A. Field </a:t>
            </a:r>
            <a:r>
              <a:rPr lang="de-DE" sz="2000" dirty="0" smtClean="0">
                <a:latin typeface="Times New Roman" panose="02020603050405020304" pitchFamily="18" charset="0"/>
                <a:cs typeface="Times New Roman" panose="02020603050405020304" pitchFamily="18" charset="0"/>
              </a:rPr>
              <a:t>International </a:t>
            </a:r>
            <a:r>
              <a:rPr lang="de-DE" sz="2000" dirty="0">
                <a:latin typeface="Times New Roman" panose="02020603050405020304" pitchFamily="18" charset="0"/>
                <a:cs typeface="Times New Roman" panose="02020603050405020304" pitchFamily="18" charset="0"/>
              </a:rPr>
              <a:t>Economics, McGraw-Hill</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Broll</a:t>
            </a:r>
            <a:r>
              <a:rPr lang="en-US" sz="2000" dirty="0">
                <a:latin typeface="Times New Roman" panose="02020603050405020304" pitchFamily="18" charset="0"/>
                <a:cs typeface="Times New Roman" panose="02020603050405020304" pitchFamily="18" charset="0"/>
              </a:rPr>
              <a:t> U</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Einführung</a:t>
            </a:r>
            <a:r>
              <a:rPr lang="en-US" sz="2000" dirty="0">
                <a:latin typeface="Times New Roman" panose="02020603050405020304" pitchFamily="18" charset="0"/>
                <a:cs typeface="Times New Roman" panose="02020603050405020304" pitchFamily="18" charset="0"/>
              </a:rPr>
              <a:t> in die </a:t>
            </a:r>
            <a:r>
              <a:rPr lang="en-US" sz="2000" dirty="0" err="1">
                <a:latin typeface="Times New Roman" panose="02020603050405020304" pitchFamily="18" charset="0"/>
                <a:cs typeface="Times New Roman" panose="02020603050405020304" pitchFamily="18" charset="0"/>
              </a:rPr>
              <a:t>moneträre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Außenwirtschaft</a:t>
            </a:r>
            <a:r>
              <a:rPr lang="en-US" sz="2000" dirty="0">
                <a:latin typeface="Times New Roman" panose="02020603050405020304" pitchFamily="18" charset="0"/>
                <a:cs typeface="Times New Roman" panose="02020603050405020304" pitchFamily="18" charset="0"/>
              </a:rPr>
              <a:t>, De Gruyter.</a:t>
            </a: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Feenstra</a:t>
            </a:r>
            <a:r>
              <a:rPr lang="en-US" sz="2000" dirty="0">
                <a:latin typeface="Times New Roman" panose="02020603050405020304" pitchFamily="18" charset="0"/>
                <a:cs typeface="Times New Roman" panose="02020603050405020304" pitchFamily="18" charset="0"/>
              </a:rPr>
              <a:t>, R. und A </a:t>
            </a:r>
            <a:r>
              <a:rPr lang="en-US" sz="2000" dirty="0" smtClean="0">
                <a:latin typeface="Times New Roman" panose="02020603050405020304" pitchFamily="18" charset="0"/>
                <a:cs typeface="Times New Roman" panose="02020603050405020304" pitchFamily="18" charset="0"/>
              </a:rPr>
              <a:t>Taylor, </a:t>
            </a:r>
            <a:r>
              <a:rPr lang="en-US" sz="2000" dirty="0">
                <a:latin typeface="Times New Roman" panose="02020603050405020304" pitchFamily="18" charset="0"/>
                <a:cs typeface="Times New Roman" panose="02020603050405020304" pitchFamily="18" charset="0"/>
              </a:rPr>
              <a:t>International Economics MacMillan.</a:t>
            </a: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Gandolfo, G</a:t>
            </a:r>
            <a:r>
              <a:rPr lang="de-DE" sz="2000" dirty="0" smtClean="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Elements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International Economics, </a:t>
            </a:r>
            <a:r>
              <a:rPr lang="de-DE" sz="2000" dirty="0" err="1">
                <a:latin typeface="Times New Roman" panose="02020603050405020304" pitchFamily="18" charset="0"/>
                <a:cs typeface="Times New Roman" panose="02020603050405020304" pitchFamily="18" charset="0"/>
              </a:rPr>
              <a:t>Spinger</a:t>
            </a:r>
            <a:r>
              <a:rPr lang="de-DE" sz="2000" dirty="0" smtClean="0">
                <a:latin typeface="Times New Roman" panose="02020603050405020304" pitchFamily="18" charset="0"/>
                <a:cs typeface="Times New Roman" panose="02020603050405020304" pitchFamily="18" charset="0"/>
              </a:rPr>
              <a:t>.</a:t>
            </a: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Gandolfo, G</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International Finance and Open-Economy Macroeconomics, Springer.</a:t>
            </a: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Lorz </a:t>
            </a:r>
            <a:r>
              <a:rPr lang="de-DE" sz="2000" dirty="0">
                <a:latin typeface="Times New Roman" panose="02020603050405020304" pitchFamily="18" charset="0"/>
                <a:cs typeface="Times New Roman" panose="02020603050405020304" pitchFamily="18" charset="0"/>
              </a:rPr>
              <a:t>O. und H. </a:t>
            </a:r>
            <a:r>
              <a:rPr lang="de-DE" sz="2000" dirty="0" smtClean="0">
                <a:latin typeface="Times New Roman" panose="02020603050405020304" pitchFamily="18" charset="0"/>
                <a:cs typeface="Times New Roman" panose="02020603050405020304" pitchFamily="18" charset="0"/>
              </a:rPr>
              <a:t>Siebert, </a:t>
            </a:r>
            <a:r>
              <a:rPr lang="de-DE" sz="2000" dirty="0">
                <a:latin typeface="Times New Roman" panose="02020603050405020304" pitchFamily="18" charset="0"/>
                <a:cs typeface="Times New Roman" panose="02020603050405020304" pitchFamily="18" charset="0"/>
              </a:rPr>
              <a:t>Außenwirtschaft, UTB.</a:t>
            </a: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err="1">
                <a:latin typeface="Times New Roman" panose="02020603050405020304" pitchFamily="18" charset="0"/>
                <a:cs typeface="Times New Roman" panose="02020603050405020304" pitchFamily="18" charset="0"/>
              </a:rPr>
              <a:t>Krugman</a:t>
            </a:r>
            <a:r>
              <a:rPr lang="de-DE" sz="2000" dirty="0">
                <a:latin typeface="Times New Roman" panose="02020603050405020304" pitchFamily="18" charset="0"/>
                <a:cs typeface="Times New Roman" panose="02020603050405020304" pitchFamily="18" charset="0"/>
              </a:rPr>
              <a:t>, P., </a:t>
            </a:r>
            <a:r>
              <a:rPr lang="de-DE" sz="2000" dirty="0" err="1">
                <a:latin typeface="Times New Roman" panose="02020603050405020304" pitchFamily="18" charset="0"/>
                <a:cs typeface="Times New Roman" panose="02020603050405020304" pitchFamily="18" charset="0"/>
              </a:rPr>
              <a:t>Obstfeld</a:t>
            </a:r>
            <a:r>
              <a:rPr lang="de-DE" sz="2000" dirty="0">
                <a:latin typeface="Times New Roman" panose="02020603050405020304" pitchFamily="18" charset="0"/>
                <a:cs typeface="Times New Roman" panose="02020603050405020304" pitchFamily="18" charset="0"/>
              </a:rPr>
              <a:t>, M. und M. </a:t>
            </a:r>
            <a:r>
              <a:rPr lang="de-DE" sz="2000" dirty="0" err="1" smtClean="0">
                <a:latin typeface="Times New Roman" panose="02020603050405020304" pitchFamily="18" charset="0"/>
                <a:cs typeface="Times New Roman" panose="02020603050405020304" pitchFamily="18" charset="0"/>
              </a:rPr>
              <a:t>Melitz</a:t>
            </a:r>
            <a:r>
              <a:rPr lang="de-DE" sz="2000" dirty="0" smtClean="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International Economics, Pearson.</a:t>
            </a:r>
          </a:p>
          <a:p>
            <a:endParaRPr lang="de-DE" sz="20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514101" y="488359"/>
              <a:ext cx="3384720" cy="725760"/>
            </p14:xfrm>
          </p:contentPart>
        </mc:Choice>
        <mc:Fallback>
          <p:pic>
            <p:nvPicPr>
              <p:cNvPr id="3" name="Freihand 2"/>
              <p:cNvPicPr/>
              <p:nvPr/>
            </p:nvPicPr>
            <p:blipFill>
              <a:blip r:embed="rId3"/>
              <a:stretch>
                <a:fillRect/>
              </a:stretch>
            </p:blipFill>
            <p:spPr>
              <a:xfrm>
                <a:off x="498981" y="471799"/>
                <a:ext cx="341676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628941" y="5503879"/>
              <a:ext cx="4614120" cy="772560"/>
            </p14:xfrm>
          </p:contentPart>
        </mc:Choice>
        <mc:Fallback>
          <p:pic>
            <p:nvPicPr>
              <p:cNvPr id="6" name="Freihand 5"/>
              <p:cNvPicPr/>
              <p:nvPr/>
            </p:nvPicPr>
            <p:blipFill>
              <a:blip r:embed="rId5"/>
              <a:stretch>
                <a:fillRect/>
              </a:stretch>
            </p:blipFill>
            <p:spPr>
              <a:xfrm>
                <a:off x="617781" y="5489119"/>
                <a:ext cx="4641120" cy="80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3861741" y="940519"/>
              <a:ext cx="2876400" cy="4805280"/>
            </p14:xfrm>
          </p:contentPart>
        </mc:Choice>
        <mc:Fallback>
          <p:pic>
            <p:nvPicPr>
              <p:cNvPr id="9" name="Freihand 8"/>
              <p:cNvPicPr/>
              <p:nvPr/>
            </p:nvPicPr>
            <p:blipFill>
              <a:blip r:embed="rId7"/>
              <a:stretch>
                <a:fillRect/>
              </a:stretch>
            </p:blipFill>
            <p:spPr>
              <a:xfrm>
                <a:off x="3849861" y="926839"/>
                <a:ext cx="2899800" cy="483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p14:cNvContentPartPr/>
              <p14:nvPr/>
            </p14:nvContentPartPr>
            <p14:xfrm>
              <a:off x="6982221" y="2014399"/>
              <a:ext cx="2467440" cy="829440"/>
            </p14:xfrm>
          </p:contentPart>
        </mc:Choice>
        <mc:Fallback>
          <p:pic>
            <p:nvPicPr>
              <p:cNvPr id="15" name="Freihand 14"/>
              <p:cNvPicPr/>
              <p:nvPr/>
            </p:nvPicPr>
            <p:blipFill>
              <a:blip r:embed="rId9"/>
              <a:stretch>
                <a:fillRect/>
              </a:stretch>
            </p:blipFill>
            <p:spPr>
              <a:xfrm>
                <a:off x="6970341" y="1997839"/>
                <a:ext cx="2496240" cy="857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Freihand 19"/>
              <p14:cNvContentPartPr/>
              <p14:nvPr/>
            </p14:nvContentPartPr>
            <p14:xfrm>
              <a:off x="682581" y="1386919"/>
              <a:ext cx="7359480" cy="568080"/>
            </p14:xfrm>
          </p:contentPart>
        </mc:Choice>
        <mc:Fallback>
          <p:pic>
            <p:nvPicPr>
              <p:cNvPr id="20" name="Freihand 19"/>
              <p:cNvPicPr/>
              <p:nvPr/>
            </p:nvPicPr>
            <p:blipFill>
              <a:blip r:embed="rId11"/>
              <a:stretch>
                <a:fillRect/>
              </a:stretch>
            </p:blipFill>
            <p:spPr>
              <a:xfrm>
                <a:off x="667461" y="1370719"/>
                <a:ext cx="739008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p14:cNvContentPartPr/>
              <p14:nvPr/>
            </p14:nvContentPartPr>
            <p14:xfrm>
              <a:off x="729021" y="4664359"/>
              <a:ext cx="5002560" cy="667440"/>
            </p14:xfrm>
          </p:contentPart>
        </mc:Choice>
        <mc:Fallback>
          <p:pic>
            <p:nvPicPr>
              <p:cNvPr id="22" name="Freihand 21"/>
              <p:cNvPicPr/>
              <p:nvPr/>
            </p:nvPicPr>
            <p:blipFill>
              <a:blip r:embed="rId13"/>
              <a:stretch>
                <a:fillRect/>
              </a:stretch>
            </p:blipFill>
            <p:spPr>
              <a:xfrm>
                <a:off x="719661" y="4648879"/>
                <a:ext cx="5027040" cy="69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Freihand 26"/>
              <p14:cNvContentPartPr/>
              <p14:nvPr/>
            </p14:nvContentPartPr>
            <p14:xfrm>
              <a:off x="726861" y="2228239"/>
              <a:ext cx="6626160" cy="797040"/>
            </p14:xfrm>
          </p:contentPart>
        </mc:Choice>
        <mc:Fallback>
          <p:pic>
            <p:nvPicPr>
              <p:cNvPr id="27" name="Freihand 26"/>
              <p:cNvPicPr/>
              <p:nvPr/>
            </p:nvPicPr>
            <p:blipFill>
              <a:blip r:embed="rId15"/>
              <a:stretch>
                <a:fillRect/>
              </a:stretch>
            </p:blipFill>
            <p:spPr>
              <a:xfrm>
                <a:off x="713541" y="2212759"/>
                <a:ext cx="6654600" cy="827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Freihand 28"/>
              <p14:cNvContentPartPr/>
              <p14:nvPr/>
            </p14:nvContentPartPr>
            <p14:xfrm>
              <a:off x="667821" y="3189439"/>
              <a:ext cx="1670040" cy="1045440"/>
            </p14:xfrm>
          </p:contentPart>
        </mc:Choice>
        <mc:Fallback>
          <p:pic>
            <p:nvPicPr>
              <p:cNvPr id="29" name="Freihand 28"/>
              <p:cNvPicPr/>
              <p:nvPr/>
            </p:nvPicPr>
            <p:blipFill>
              <a:blip r:embed="rId17"/>
              <a:stretch>
                <a:fillRect/>
              </a:stretch>
            </p:blipFill>
            <p:spPr>
              <a:xfrm>
                <a:off x="653781" y="3175759"/>
                <a:ext cx="1699200" cy="1073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 name="Freihand 29"/>
              <p14:cNvContentPartPr/>
              <p14:nvPr/>
            </p14:nvContentPartPr>
            <p14:xfrm>
              <a:off x="1762221" y="5289679"/>
              <a:ext cx="261360" cy="338400"/>
            </p14:xfrm>
          </p:contentPart>
        </mc:Choice>
        <mc:Fallback>
          <p:pic>
            <p:nvPicPr>
              <p:cNvPr id="30" name="Freihand 29"/>
              <p:cNvPicPr/>
              <p:nvPr/>
            </p:nvPicPr>
            <p:blipFill>
              <a:blip r:embed="rId19"/>
              <a:stretch>
                <a:fillRect/>
              </a:stretch>
            </p:blipFill>
            <p:spPr>
              <a:xfrm>
                <a:off x="1746381" y="5279239"/>
                <a:ext cx="2876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p14:cNvContentPartPr/>
              <p14:nvPr/>
            </p14:nvContentPartPr>
            <p14:xfrm>
              <a:off x="1823061" y="5171599"/>
              <a:ext cx="52200" cy="374760"/>
            </p14:xfrm>
          </p:contentPart>
        </mc:Choice>
        <mc:Fallback>
          <p:pic>
            <p:nvPicPr>
              <p:cNvPr id="31" name="Freihand 30"/>
              <p:cNvPicPr/>
              <p:nvPr/>
            </p:nvPicPr>
            <p:blipFill>
              <a:blip r:embed="rId21"/>
              <a:stretch>
                <a:fillRect/>
              </a:stretch>
            </p:blipFill>
            <p:spPr>
              <a:xfrm>
                <a:off x="1807221" y="5159719"/>
                <a:ext cx="82440" cy="395640"/>
              </a:xfrm>
              <a:prstGeom prst="rect">
                <a:avLst/>
              </a:prstGeom>
            </p:spPr>
          </p:pic>
        </mc:Fallback>
      </mc:AlternateContent>
    </p:spTree>
    <p:extLst>
      <p:ext uri="{BB962C8B-B14F-4D97-AF65-F5344CB8AC3E}">
        <p14:creationId xmlns:p14="http://schemas.microsoft.com/office/powerpoint/2010/main" val="1850720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168"/>
            <a:ext cx="12172951" cy="210589"/>
          </a:xfrm>
          <a:prstGeom prst="rect">
            <a:avLst/>
          </a:prstGeom>
          <a:noFill/>
        </p:spPr>
        <p:txBody>
          <a:bodyPr wrap="square" rtlCol="0">
            <a:noAutofit/>
          </a:bodyPr>
          <a:lstStyle/>
          <a:p>
            <a:pPr algn="ctr"/>
            <a:r>
              <a:rPr lang="de-DE" sz="2000" b="1" dirty="0" smtClean="0">
                <a:latin typeface="Times New Roman" panose="02020603050405020304" pitchFamily="18" charset="0"/>
                <a:cs typeface="Times New Roman" panose="02020603050405020304" pitchFamily="18" charset="0"/>
              </a:rPr>
              <a:t>Allgemeines</a:t>
            </a:r>
            <a:endParaRPr lang="de-DE" sz="20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258632" y="202288"/>
            <a:ext cx="10680887" cy="6001558"/>
          </a:xfrm>
          <a:prstGeom prst="rect">
            <a:avLst/>
          </a:prstGeom>
          <a:noFill/>
        </p:spPr>
        <p:txBody>
          <a:bodyPr wrap="square" rtlCol="0">
            <a:noAutofit/>
          </a:bodyPr>
          <a:lstStyle/>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a:t>
            </a:r>
            <a:r>
              <a:rPr lang="de-DE" sz="2400" dirty="0">
                <a:latin typeface="Times New Roman" panose="02020603050405020304" pitchFamily="18" charset="0"/>
                <a:cs typeface="Times New Roman" panose="02020603050405020304" pitchFamily="18" charset="0"/>
              </a:rPr>
              <a:t>H</a:t>
            </a:r>
            <a:r>
              <a:rPr lang="de-DE" sz="2400" dirty="0" smtClean="0">
                <a:latin typeface="Times New Roman" panose="02020603050405020304" pitchFamily="18" charset="0"/>
                <a:cs typeface="Times New Roman" panose="02020603050405020304" pitchFamily="18" charset="0"/>
              </a:rPr>
              <a:t>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400" b="1" dirty="0" smtClean="0">
                <a:latin typeface="Times New Roman" panose="02020603050405020304" pitchFamily="18" charset="0"/>
                <a:cs typeface="Times New Roman" panose="02020603050405020304" pitchFamily="18" charset="0"/>
              </a:rPr>
              <a:t>den </a:t>
            </a:r>
            <a:r>
              <a:rPr lang="de-DE" sz="2400" b="1" dirty="0" err="1" smtClean="0">
                <a:latin typeface="Times New Roman" panose="02020603050405020304" pitchFamily="18" charset="0"/>
                <a:cs typeface="Times New Roman" panose="02020603050405020304" pitchFamily="18" charset="0"/>
              </a:rPr>
              <a:t>Krugman</a:t>
            </a:r>
            <a:r>
              <a:rPr lang="de-DE" sz="2400" dirty="0" smtClean="0">
                <a:latin typeface="Times New Roman" panose="02020603050405020304" pitchFamily="18" charset="0"/>
                <a:cs typeface="Times New Roman" panose="02020603050405020304" pitchFamily="18" charset="0"/>
              </a:rPr>
              <a: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Das Tutorium ist vorlesungsbegleitend und muss </a:t>
            </a:r>
            <a:r>
              <a:rPr lang="de-DE" sz="2400" dirty="0" smtClean="0">
                <a:latin typeface="Times New Roman" panose="02020603050405020304" pitchFamily="18" charset="0"/>
                <a:cs typeface="Times New Roman" panose="02020603050405020304" pitchFamily="18" charset="0"/>
              </a:rPr>
              <a:t>					nicht </a:t>
            </a:r>
            <a:r>
              <a:rPr lang="de-DE" sz="2400" dirty="0" smtClean="0">
                <a:latin typeface="Times New Roman" panose="02020603050405020304" pitchFamily="18" charset="0"/>
                <a:cs typeface="Times New Roman" panose="02020603050405020304" pitchFamily="18" charset="0"/>
              </a:rPr>
              <a:t>zwingend zur </a:t>
            </a:r>
            <a:r>
              <a:rPr lang="de-DE" sz="2400" dirty="0">
                <a:latin typeface="Times New Roman" panose="02020603050405020304" pitchFamily="18" charset="0"/>
                <a:cs typeface="Times New Roman" panose="02020603050405020304" pitchFamily="18" charset="0"/>
              </a:rPr>
              <a:t>P</a:t>
            </a:r>
            <a:r>
              <a:rPr lang="de-DE" sz="2400" dirty="0" smtClean="0">
                <a:latin typeface="Times New Roman" panose="02020603050405020304" pitchFamily="18" charset="0"/>
                <a:cs typeface="Times New Roman" panose="02020603050405020304" pitchFamily="18" charset="0"/>
              </a:rPr>
              <a:t>rüfungsvorbereitung besucht werden. </a:t>
            </a:r>
            <a:r>
              <a:rPr lang="de-DE" sz="2400" dirty="0" smtClean="0">
                <a:latin typeface="Times New Roman" panose="02020603050405020304" pitchFamily="18" charset="0"/>
                <a:cs typeface="Times New Roman" panose="02020603050405020304" pitchFamily="18" charset="0"/>
              </a:rPr>
              <a:t>			Die </a:t>
            </a:r>
            <a:r>
              <a:rPr lang="de-DE" sz="2400" dirty="0" smtClean="0">
                <a:latin typeface="Times New Roman" panose="02020603050405020304" pitchFamily="18" charset="0"/>
                <a:cs typeface="Times New Roman" panose="02020603050405020304" pitchFamily="18" charset="0"/>
              </a:rPr>
              <a:t>Inhalte des Tutoriums werden aber auch allgemein zur </a:t>
            </a:r>
            <a:r>
              <a:rPr lang="de-DE" sz="2400" dirty="0" smtClean="0">
                <a:latin typeface="Times New Roman" panose="02020603050405020304" pitchFamily="18" charset="0"/>
                <a:cs typeface="Times New Roman" panose="02020603050405020304" pitchFamily="18" charset="0"/>
              </a:rPr>
              <a:t>			Verfügung </a:t>
            </a:r>
            <a:r>
              <a:rPr lang="de-DE" sz="2400" dirty="0" smtClean="0">
                <a:latin typeface="Times New Roman" panose="02020603050405020304" pitchFamily="18" charset="0"/>
                <a:cs typeface="Times New Roman" panose="02020603050405020304" pitchFamily="18" charset="0"/>
              </a:rPr>
              <a:t>gestellt.</a:t>
            </a:r>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53741" y="3436039"/>
              <a:ext cx="3039480" cy="1790640"/>
            </p14:xfrm>
          </p:contentPart>
        </mc:Choice>
        <mc:Fallback>
          <p:pic>
            <p:nvPicPr>
              <p:cNvPr id="3" name="Freihand 2"/>
              <p:cNvPicPr/>
              <p:nvPr/>
            </p:nvPicPr>
            <p:blipFill>
              <a:blip r:embed="rId3"/>
              <a:stretch>
                <a:fillRect/>
              </a:stretch>
            </p:blipFill>
            <p:spPr>
              <a:xfrm>
                <a:off x="138981" y="3419119"/>
                <a:ext cx="3068280" cy="1821600"/>
              </a:xfrm>
              <a:prstGeom prst="rect">
                <a:avLst/>
              </a:prstGeom>
            </p:spPr>
          </p:pic>
        </mc:Fallback>
      </mc:AlternateContent>
    </p:spTree>
    <p:extLst>
      <p:ext uri="{BB962C8B-B14F-4D97-AF65-F5344CB8AC3E}">
        <p14:creationId xmlns:p14="http://schemas.microsoft.com/office/powerpoint/2010/main" val="62243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0" y="540000"/>
            <a:ext cx="6599999" cy="3960000"/>
          </a:xfrm>
          <a:prstGeom prst="rect">
            <a:avLst/>
          </a:prstGeom>
        </p:spPr>
      </p:pic>
      <p:pic>
        <p:nvPicPr>
          <p:cNvPr id="5" name="Grafik 4"/>
          <p:cNvPicPr>
            <a:picLocks noChangeAspect="1"/>
          </p:cNvPicPr>
          <p:nvPr/>
        </p:nvPicPr>
        <p:blipFill>
          <a:blip r:embed="rId3"/>
          <a:stretch>
            <a:fillRect/>
          </a:stretch>
        </p:blipFill>
        <p:spPr>
          <a:xfrm>
            <a:off x="0" y="540000"/>
            <a:ext cx="6599999" cy="3960000"/>
          </a:xfrm>
          <a:prstGeom prst="rect">
            <a:avLst/>
          </a:prstGeom>
        </p:spPr>
      </p:pic>
      <p:sp>
        <p:nvSpPr>
          <p:cNvPr id="8" name="Textfeld 7">
            <a:extLst>
              <a:ext uri="{FF2B5EF4-FFF2-40B4-BE49-F238E27FC236}">
                <a16:creationId xmlns:a16="http://schemas.microsoft.com/office/drawing/2014/main" id="{B0F35BEA-CB47-4C5D-98A3-9C3243FE0824}"/>
              </a:ext>
            </a:extLst>
          </p:cNvPr>
          <p:cNvSpPr txBox="1"/>
          <p:nvPr/>
        </p:nvSpPr>
        <p:spPr>
          <a:xfrm>
            <a:off x="0"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p14:cNvContentPartPr/>
              <p14:nvPr/>
            </p14:nvContentPartPr>
            <p14:xfrm>
              <a:off x="1124806" y="3137959"/>
              <a:ext cx="3392280" cy="613080"/>
            </p14:xfrm>
          </p:contentPart>
        </mc:Choice>
        <mc:Fallback>
          <p:pic>
            <p:nvPicPr>
              <p:cNvPr id="3" name="Freihand 2"/>
              <p:cNvPicPr/>
              <p:nvPr/>
            </p:nvPicPr>
            <p:blipFill>
              <a:blip r:embed="rId5"/>
              <a:stretch>
                <a:fillRect/>
              </a:stretch>
            </p:blipFill>
            <p:spPr>
              <a:xfrm>
                <a:off x="1109326" y="3124279"/>
                <a:ext cx="342144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1215886" y="2089999"/>
              <a:ext cx="2948040" cy="992520"/>
            </p14:xfrm>
          </p:contentPart>
        </mc:Choice>
        <mc:Fallback>
          <p:pic>
            <p:nvPicPr>
              <p:cNvPr id="9" name="Freihand 8"/>
              <p:cNvPicPr/>
              <p:nvPr/>
            </p:nvPicPr>
            <p:blipFill>
              <a:blip r:embed="rId7"/>
              <a:stretch>
                <a:fillRect/>
              </a:stretch>
            </p:blipFill>
            <p:spPr>
              <a:xfrm>
                <a:off x="1206886" y="2076679"/>
                <a:ext cx="2971440" cy="1018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1839766" y="2047519"/>
              <a:ext cx="2336040" cy="590400"/>
            </p14:xfrm>
          </p:contentPart>
        </mc:Choice>
        <mc:Fallback>
          <p:pic>
            <p:nvPicPr>
              <p:cNvPr id="12" name="Freihand 11"/>
              <p:cNvPicPr/>
              <p:nvPr/>
            </p:nvPicPr>
            <p:blipFill>
              <a:blip r:embed="rId9"/>
              <a:stretch>
                <a:fillRect/>
              </a:stretch>
            </p:blipFill>
            <p:spPr>
              <a:xfrm>
                <a:off x="1831486" y="2034199"/>
                <a:ext cx="235440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1033726" y="1964359"/>
              <a:ext cx="3247920" cy="1348920"/>
            </p14:xfrm>
          </p:contentPart>
        </mc:Choice>
        <mc:Fallback>
          <p:pic>
            <p:nvPicPr>
              <p:cNvPr id="14" name="Freihand 13"/>
              <p:cNvPicPr/>
              <p:nvPr/>
            </p:nvPicPr>
            <p:blipFill>
              <a:blip r:embed="rId11"/>
              <a:stretch>
                <a:fillRect/>
              </a:stretch>
            </p:blipFill>
            <p:spPr>
              <a:xfrm>
                <a:off x="1021846" y="1955359"/>
                <a:ext cx="3273120" cy="1365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p14:cNvContentPartPr/>
              <p14:nvPr/>
            </p14:nvContentPartPr>
            <p14:xfrm>
              <a:off x="1248646" y="3181519"/>
              <a:ext cx="3045240" cy="405720"/>
            </p14:xfrm>
          </p:contentPart>
        </mc:Choice>
        <mc:Fallback>
          <p:pic>
            <p:nvPicPr>
              <p:cNvPr id="15" name="Freihand 14"/>
              <p:cNvPicPr/>
              <p:nvPr/>
            </p:nvPicPr>
            <p:blipFill>
              <a:blip r:embed="rId13"/>
              <a:stretch>
                <a:fillRect/>
              </a:stretch>
            </p:blipFill>
            <p:spPr>
              <a:xfrm>
                <a:off x="1241446" y="3166039"/>
                <a:ext cx="306792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Freihand 23"/>
              <p14:cNvContentPartPr/>
              <p14:nvPr/>
            </p14:nvContentPartPr>
            <p14:xfrm>
              <a:off x="3137206" y="3839959"/>
              <a:ext cx="5760" cy="20160"/>
            </p14:xfrm>
          </p:contentPart>
        </mc:Choice>
        <mc:Fallback>
          <p:pic>
            <p:nvPicPr>
              <p:cNvPr id="24" name="Freihand 23"/>
              <p:cNvPicPr/>
              <p:nvPr/>
            </p:nvPicPr>
            <p:blipFill>
              <a:blip r:embed="rId15"/>
              <a:stretch>
                <a:fillRect/>
              </a:stretch>
            </p:blipFill>
            <p:spPr>
              <a:xfrm>
                <a:off x="3130726" y="3833839"/>
                <a:ext cx="20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p14:cNvContentPartPr/>
              <p14:nvPr/>
            </p14:nvContentPartPr>
            <p14:xfrm>
              <a:off x="3070606" y="3260719"/>
              <a:ext cx="360" cy="3600"/>
            </p14:xfrm>
          </p:contentPart>
        </mc:Choice>
        <mc:Fallback>
          <p:pic>
            <p:nvPicPr>
              <p:cNvPr id="27" name="Freihand 26"/>
              <p:cNvPicPr/>
              <p:nvPr/>
            </p:nvPicPr>
            <p:blipFill>
              <a:blip r:embed="rId17"/>
              <a:stretch>
                <a:fillRect/>
              </a:stretch>
            </p:blipFill>
            <p:spPr>
              <a:xfrm>
                <a:off x="3061966" y="3252079"/>
                <a:ext cx="17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Freihand 28"/>
              <p14:cNvContentPartPr/>
              <p14:nvPr/>
            </p14:nvContentPartPr>
            <p14:xfrm>
              <a:off x="4693846" y="4483639"/>
              <a:ext cx="51480" cy="28080"/>
            </p14:xfrm>
          </p:contentPart>
        </mc:Choice>
        <mc:Fallback>
          <p:pic>
            <p:nvPicPr>
              <p:cNvPr id="29" name="Freihand 28"/>
              <p:cNvPicPr/>
              <p:nvPr/>
            </p:nvPicPr>
            <p:blipFill>
              <a:blip r:embed="rId19"/>
              <a:stretch>
                <a:fillRect/>
              </a:stretch>
            </p:blipFill>
            <p:spPr>
              <a:xfrm>
                <a:off x="4676926" y="4466719"/>
                <a:ext cx="85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p14:cNvContentPartPr/>
              <p14:nvPr/>
            </p14:nvContentPartPr>
            <p14:xfrm>
              <a:off x="1148566" y="3501559"/>
              <a:ext cx="44640" cy="175680"/>
            </p14:xfrm>
          </p:contentPart>
        </mc:Choice>
        <mc:Fallback>
          <p:pic>
            <p:nvPicPr>
              <p:cNvPr id="31" name="Freihand 30"/>
              <p:cNvPicPr/>
              <p:nvPr/>
            </p:nvPicPr>
            <p:blipFill>
              <a:blip r:embed="rId21"/>
              <a:stretch>
                <a:fillRect/>
              </a:stretch>
            </p:blipFill>
            <p:spPr>
              <a:xfrm>
                <a:off x="1134886" y="3484999"/>
                <a:ext cx="74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2" name="Freihand 41"/>
              <p14:cNvContentPartPr/>
              <p14:nvPr/>
            </p14:nvContentPartPr>
            <p14:xfrm>
              <a:off x="1839406" y="1686799"/>
              <a:ext cx="360" cy="360"/>
            </p14:xfrm>
          </p:contentPart>
        </mc:Choice>
        <mc:Fallback>
          <p:pic>
            <p:nvPicPr>
              <p:cNvPr id="42" name="Freihand 41"/>
              <p:cNvPicPr/>
              <p:nvPr/>
            </p:nvPicPr>
            <p:blipFill>
              <a:blip r:embed="rId23"/>
              <a:stretch>
                <a:fillRect/>
              </a:stretch>
            </p:blipFill>
            <p:spPr>
              <a:xfrm>
                <a:off x="1822486" y="166987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6" name="Freihand 45"/>
              <p14:cNvContentPartPr/>
              <p14:nvPr/>
            </p14:nvContentPartPr>
            <p14:xfrm>
              <a:off x="3030286" y="2186119"/>
              <a:ext cx="51840" cy="338040"/>
            </p14:xfrm>
          </p:contentPart>
        </mc:Choice>
        <mc:Fallback>
          <p:pic>
            <p:nvPicPr>
              <p:cNvPr id="46" name="Freihand 45"/>
              <p:cNvPicPr/>
              <p:nvPr/>
            </p:nvPicPr>
            <p:blipFill>
              <a:blip r:embed="rId25"/>
              <a:stretch>
                <a:fillRect/>
              </a:stretch>
            </p:blipFill>
            <p:spPr>
              <a:xfrm>
                <a:off x="3016606" y="2174599"/>
                <a:ext cx="752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8" name="Freihand 47"/>
              <p14:cNvContentPartPr/>
              <p14:nvPr/>
            </p14:nvContentPartPr>
            <p14:xfrm>
              <a:off x="3061606" y="2691199"/>
              <a:ext cx="11520" cy="159120"/>
            </p14:xfrm>
          </p:contentPart>
        </mc:Choice>
        <mc:Fallback>
          <p:pic>
            <p:nvPicPr>
              <p:cNvPr id="48" name="Freihand 47"/>
              <p:cNvPicPr/>
              <p:nvPr/>
            </p:nvPicPr>
            <p:blipFill>
              <a:blip r:embed="rId27"/>
              <a:stretch>
                <a:fillRect/>
              </a:stretch>
            </p:blipFill>
            <p:spPr>
              <a:xfrm>
                <a:off x="3048646" y="2681479"/>
                <a:ext cx="33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9" name="Freihand 48"/>
              <p14:cNvContentPartPr/>
              <p14:nvPr/>
            </p14:nvContentPartPr>
            <p14:xfrm>
              <a:off x="3059446" y="3126799"/>
              <a:ext cx="6480" cy="27720"/>
            </p14:xfrm>
          </p:contentPart>
        </mc:Choice>
        <mc:Fallback>
          <p:pic>
            <p:nvPicPr>
              <p:cNvPr id="49" name="Freihand 48"/>
              <p:cNvPicPr/>
              <p:nvPr/>
            </p:nvPicPr>
            <p:blipFill>
              <a:blip r:embed="rId29"/>
              <a:stretch>
                <a:fillRect/>
              </a:stretch>
            </p:blipFill>
            <p:spPr>
              <a:xfrm>
                <a:off x="3046486" y="3117079"/>
                <a:ext cx="29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 name="Freihand 50"/>
              <p14:cNvContentPartPr/>
              <p14:nvPr/>
            </p14:nvContentPartPr>
            <p14:xfrm>
              <a:off x="3101926" y="3393199"/>
              <a:ext cx="14760" cy="210600"/>
            </p14:xfrm>
          </p:contentPart>
        </mc:Choice>
        <mc:Fallback>
          <p:pic>
            <p:nvPicPr>
              <p:cNvPr id="51" name="Freihand 50"/>
              <p:cNvPicPr/>
              <p:nvPr/>
            </p:nvPicPr>
            <p:blipFill>
              <a:blip r:embed="rId31"/>
              <a:stretch>
                <a:fillRect/>
              </a:stretch>
            </p:blipFill>
            <p:spPr>
              <a:xfrm>
                <a:off x="3086806" y="3382759"/>
                <a:ext cx="40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2" name="Freihand 61"/>
              <p14:cNvContentPartPr/>
              <p14:nvPr/>
            </p14:nvContentPartPr>
            <p14:xfrm>
              <a:off x="4152766" y="1981639"/>
              <a:ext cx="40680" cy="253800"/>
            </p14:xfrm>
          </p:contentPart>
        </mc:Choice>
        <mc:Fallback>
          <p:pic>
            <p:nvPicPr>
              <p:cNvPr id="62" name="Freihand 61"/>
              <p:cNvPicPr/>
              <p:nvPr/>
            </p:nvPicPr>
            <p:blipFill>
              <a:blip r:embed="rId33"/>
              <a:stretch>
                <a:fillRect/>
              </a:stretch>
            </p:blipFill>
            <p:spPr>
              <a:xfrm>
                <a:off x="4139446" y="1970119"/>
                <a:ext cx="691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3" name="Freihand 62"/>
              <p14:cNvContentPartPr/>
              <p14:nvPr/>
            </p14:nvContentPartPr>
            <p14:xfrm>
              <a:off x="5675206" y="1197199"/>
              <a:ext cx="608760" cy="490320"/>
            </p14:xfrm>
          </p:contentPart>
        </mc:Choice>
        <mc:Fallback>
          <p:pic>
            <p:nvPicPr>
              <p:cNvPr id="63" name="Freihand 62"/>
              <p:cNvPicPr/>
              <p:nvPr/>
            </p:nvPicPr>
            <p:blipFill>
              <a:blip r:embed="rId35"/>
              <a:stretch>
                <a:fillRect/>
              </a:stretch>
            </p:blipFill>
            <p:spPr>
              <a:xfrm>
                <a:off x="5657926" y="1177039"/>
                <a:ext cx="64548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4" name="Freihand 63"/>
              <p14:cNvContentPartPr/>
              <p14:nvPr/>
            </p14:nvContentPartPr>
            <p14:xfrm>
              <a:off x="1117606" y="2979919"/>
              <a:ext cx="58320" cy="204480"/>
            </p14:xfrm>
          </p:contentPart>
        </mc:Choice>
        <mc:Fallback>
          <p:pic>
            <p:nvPicPr>
              <p:cNvPr id="64" name="Freihand 63"/>
              <p:cNvPicPr/>
              <p:nvPr/>
            </p:nvPicPr>
            <p:blipFill>
              <a:blip r:embed="rId37"/>
              <a:stretch>
                <a:fillRect/>
              </a:stretch>
            </p:blipFill>
            <p:spPr>
              <a:xfrm>
                <a:off x="1103206" y="2969839"/>
                <a:ext cx="874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5" name="Freihand 64"/>
              <p14:cNvContentPartPr/>
              <p14:nvPr/>
            </p14:nvContentPartPr>
            <p14:xfrm>
              <a:off x="4250686" y="3064879"/>
              <a:ext cx="25560" cy="158760"/>
            </p14:xfrm>
          </p:contentPart>
        </mc:Choice>
        <mc:Fallback>
          <p:pic>
            <p:nvPicPr>
              <p:cNvPr id="65" name="Freihand 64"/>
              <p:cNvPicPr/>
              <p:nvPr/>
            </p:nvPicPr>
            <p:blipFill>
              <a:blip r:embed="rId39"/>
              <a:stretch>
                <a:fillRect/>
              </a:stretch>
            </p:blipFill>
            <p:spPr>
              <a:xfrm>
                <a:off x="4235206" y="3057319"/>
                <a:ext cx="56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2" name="Freihand 91"/>
              <p14:cNvContentPartPr/>
              <p14:nvPr/>
            </p14:nvContentPartPr>
            <p14:xfrm>
              <a:off x="8376646" y="973279"/>
              <a:ext cx="682560" cy="1413720"/>
            </p14:xfrm>
          </p:contentPart>
        </mc:Choice>
        <mc:Fallback>
          <p:pic>
            <p:nvPicPr>
              <p:cNvPr id="92" name="Freihand 91"/>
              <p:cNvPicPr/>
              <p:nvPr/>
            </p:nvPicPr>
            <p:blipFill>
              <a:blip r:embed="rId41"/>
              <a:stretch>
                <a:fillRect/>
              </a:stretch>
            </p:blipFill>
            <p:spPr>
              <a:xfrm>
                <a:off x="8364766" y="957079"/>
                <a:ext cx="711360" cy="1451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3" name="Freihand 92"/>
              <p14:cNvContentPartPr/>
              <p14:nvPr/>
            </p14:nvContentPartPr>
            <p14:xfrm>
              <a:off x="5614006" y="1025479"/>
              <a:ext cx="2760840" cy="2053800"/>
            </p14:xfrm>
          </p:contentPart>
        </mc:Choice>
        <mc:Fallback>
          <p:pic>
            <p:nvPicPr>
              <p:cNvPr id="93" name="Freihand 92"/>
              <p:cNvPicPr/>
              <p:nvPr/>
            </p:nvPicPr>
            <p:blipFill>
              <a:blip r:embed="rId43"/>
              <a:stretch>
                <a:fillRect/>
              </a:stretch>
            </p:blipFill>
            <p:spPr>
              <a:xfrm>
                <a:off x="5598886" y="1007119"/>
                <a:ext cx="2796480" cy="2087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0" name="Freihand 99"/>
              <p14:cNvContentPartPr/>
              <p14:nvPr/>
            </p14:nvContentPartPr>
            <p14:xfrm>
              <a:off x="9116806" y="701119"/>
              <a:ext cx="2592720" cy="1563480"/>
            </p14:xfrm>
          </p:contentPart>
        </mc:Choice>
        <mc:Fallback>
          <p:pic>
            <p:nvPicPr>
              <p:cNvPr id="100" name="Freihand 99"/>
              <p:cNvPicPr/>
              <p:nvPr/>
            </p:nvPicPr>
            <p:blipFill>
              <a:blip r:embed="rId45"/>
              <a:stretch>
                <a:fillRect/>
              </a:stretch>
            </p:blipFill>
            <p:spPr>
              <a:xfrm>
                <a:off x="9098806" y="682399"/>
                <a:ext cx="2631600" cy="1600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5" name="Freihand 114"/>
              <p14:cNvContentPartPr/>
              <p14:nvPr/>
            </p14:nvContentPartPr>
            <p14:xfrm>
              <a:off x="7756366" y="2102959"/>
              <a:ext cx="4128120" cy="1545480"/>
            </p14:xfrm>
          </p:contentPart>
        </mc:Choice>
        <mc:Fallback>
          <p:pic>
            <p:nvPicPr>
              <p:cNvPr id="115" name="Freihand 114"/>
              <p:cNvPicPr/>
              <p:nvPr/>
            </p:nvPicPr>
            <p:blipFill>
              <a:blip r:embed="rId47"/>
              <a:stretch>
                <a:fillRect/>
              </a:stretch>
            </p:blipFill>
            <p:spPr>
              <a:xfrm>
                <a:off x="7739446" y="2091799"/>
                <a:ext cx="4165200" cy="1575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0" name="Freihand 119"/>
              <p14:cNvContentPartPr/>
              <p14:nvPr/>
            </p14:nvContentPartPr>
            <p14:xfrm>
              <a:off x="8638006" y="3342799"/>
              <a:ext cx="2562840" cy="725040"/>
            </p14:xfrm>
          </p:contentPart>
        </mc:Choice>
        <mc:Fallback>
          <p:pic>
            <p:nvPicPr>
              <p:cNvPr id="120" name="Freihand 119"/>
              <p:cNvPicPr/>
              <p:nvPr/>
            </p:nvPicPr>
            <p:blipFill>
              <a:blip r:embed="rId49"/>
              <a:stretch>
                <a:fillRect/>
              </a:stretch>
            </p:blipFill>
            <p:spPr>
              <a:xfrm>
                <a:off x="8623966" y="3324079"/>
                <a:ext cx="2595600" cy="755280"/>
              </a:xfrm>
              <a:prstGeom prst="rect">
                <a:avLst/>
              </a:prstGeom>
            </p:spPr>
          </p:pic>
        </mc:Fallback>
      </mc:AlternateContent>
    </p:spTree>
    <p:extLst>
      <p:ext uri="{BB962C8B-B14F-4D97-AF65-F5344CB8AC3E}">
        <p14:creationId xmlns:p14="http://schemas.microsoft.com/office/powerpoint/2010/main" val="33763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540000"/>
            <a:ext cx="6989663" cy="432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192751" y="25136"/>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a:t>
            </a:r>
            <a:r>
              <a:rPr lang="de-DE" dirty="0" smtClean="0">
                <a:latin typeface="Times New Roman" panose="02020603050405020304" pitchFamily="18" charset="0"/>
                <a:cs typeface="Times New Roman" panose="02020603050405020304" pitchFamily="18" charset="0"/>
              </a:rPr>
              <a:t>IMF, CPB, eigene </a:t>
            </a:r>
            <a:r>
              <a:rPr lang="de-DE" dirty="0">
                <a:latin typeface="Times New Roman" panose="02020603050405020304" pitchFamily="18" charset="0"/>
                <a:cs typeface="Times New Roman" panose="02020603050405020304" pitchFamily="18" charset="0"/>
              </a:rPr>
              <a:t>B</a:t>
            </a:r>
            <a:r>
              <a:rPr lang="de-DE" dirty="0" smtClean="0">
                <a:latin typeface="Times New Roman" panose="02020603050405020304" pitchFamily="18" charset="0"/>
                <a:cs typeface="Times New Roman" panose="02020603050405020304" pitchFamily="18" charset="0"/>
              </a:rPr>
              <a:t>erechnungen</a:t>
            </a:r>
            <a:endParaRPr lang="de-DE" dirty="0">
              <a:latin typeface="Times New Roman" panose="02020603050405020304" pitchFamily="18" charset="0"/>
              <a:cs typeface="Times New Roman" panose="02020603050405020304" pitchFamily="18" charset="0"/>
            </a:endParaRP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7" name="Freihand 6"/>
              <p14:cNvContentPartPr/>
              <p14:nvPr/>
            </p14:nvContentPartPr>
            <p14:xfrm>
              <a:off x="1512166" y="1344079"/>
              <a:ext cx="1411920" cy="38520"/>
            </p14:xfrm>
          </p:contentPart>
        </mc:Choice>
        <mc:Fallback>
          <p:pic>
            <p:nvPicPr>
              <p:cNvPr id="7" name="Freihand 6"/>
              <p:cNvPicPr/>
              <p:nvPr/>
            </p:nvPicPr>
            <p:blipFill>
              <a:blip r:embed="rId4"/>
              <a:stretch>
                <a:fillRect/>
              </a:stretch>
            </p:blipFill>
            <p:spPr>
              <a:xfrm>
                <a:off x="1499566" y="1325719"/>
                <a:ext cx="1444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p14:cNvContentPartPr/>
              <p14:nvPr/>
            </p14:nvContentPartPr>
            <p14:xfrm>
              <a:off x="1355566" y="1858159"/>
              <a:ext cx="1752840" cy="137520"/>
            </p14:xfrm>
          </p:contentPart>
        </mc:Choice>
        <mc:Fallback>
          <p:pic>
            <p:nvPicPr>
              <p:cNvPr id="9" name="Freihand 8"/>
              <p:cNvPicPr/>
              <p:nvPr/>
            </p:nvPicPr>
            <p:blipFill>
              <a:blip r:embed="rId6"/>
              <a:stretch>
                <a:fillRect/>
              </a:stretch>
            </p:blipFill>
            <p:spPr>
              <a:xfrm>
                <a:off x="1344046" y="1844839"/>
                <a:ext cx="1784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p14:cNvContentPartPr/>
              <p14:nvPr/>
            </p14:nvContentPartPr>
            <p14:xfrm>
              <a:off x="2876206" y="593839"/>
              <a:ext cx="1256040" cy="3634560"/>
            </p14:xfrm>
          </p:contentPart>
        </mc:Choice>
        <mc:Fallback>
          <p:pic>
            <p:nvPicPr>
              <p:cNvPr id="11" name="Freihand 10"/>
              <p:cNvPicPr/>
              <p:nvPr/>
            </p:nvPicPr>
            <p:blipFill>
              <a:blip r:embed="rId8"/>
              <a:stretch>
                <a:fillRect/>
              </a:stretch>
            </p:blipFill>
            <p:spPr>
              <a:xfrm>
                <a:off x="2860726" y="580159"/>
                <a:ext cx="1286640" cy="3663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Freihand 15"/>
              <p14:cNvContentPartPr/>
              <p14:nvPr/>
            </p14:nvContentPartPr>
            <p14:xfrm>
              <a:off x="2767846" y="858799"/>
              <a:ext cx="259560" cy="231840"/>
            </p14:xfrm>
          </p:contentPart>
        </mc:Choice>
        <mc:Fallback>
          <p:pic>
            <p:nvPicPr>
              <p:cNvPr id="16" name="Freihand 15"/>
              <p:cNvPicPr/>
              <p:nvPr/>
            </p:nvPicPr>
            <p:blipFill>
              <a:blip r:embed="rId10"/>
              <a:stretch>
                <a:fillRect/>
              </a:stretch>
            </p:blipFill>
            <p:spPr>
              <a:xfrm>
                <a:off x="2755606" y="847999"/>
                <a:ext cx="2826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p14:cNvContentPartPr/>
              <p14:nvPr/>
            </p14:nvContentPartPr>
            <p14:xfrm>
              <a:off x="3357886" y="663319"/>
              <a:ext cx="4878360" cy="371520"/>
            </p14:xfrm>
          </p:contentPart>
        </mc:Choice>
        <mc:Fallback>
          <p:pic>
            <p:nvPicPr>
              <p:cNvPr id="17" name="Freihand 16"/>
              <p:cNvPicPr/>
              <p:nvPr/>
            </p:nvPicPr>
            <p:blipFill>
              <a:blip r:embed="rId12"/>
              <a:stretch>
                <a:fillRect/>
              </a:stretch>
            </p:blipFill>
            <p:spPr>
              <a:xfrm>
                <a:off x="3349606" y="651799"/>
                <a:ext cx="48996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p14:cNvContentPartPr/>
              <p14:nvPr/>
            </p14:nvContentPartPr>
            <p14:xfrm>
              <a:off x="7914046" y="337519"/>
              <a:ext cx="3919320" cy="1460160"/>
            </p14:xfrm>
          </p:contentPart>
        </mc:Choice>
        <mc:Fallback>
          <p:pic>
            <p:nvPicPr>
              <p:cNvPr id="25" name="Freihand 24"/>
              <p:cNvPicPr/>
              <p:nvPr/>
            </p:nvPicPr>
            <p:blipFill>
              <a:blip r:embed="rId14"/>
              <a:stretch>
                <a:fillRect/>
              </a:stretch>
            </p:blipFill>
            <p:spPr>
              <a:xfrm>
                <a:off x="7896406" y="320239"/>
                <a:ext cx="3958200" cy="1494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0" name="Freihand 49"/>
              <p14:cNvContentPartPr/>
              <p14:nvPr/>
            </p14:nvContentPartPr>
            <p14:xfrm>
              <a:off x="10048486" y="1393759"/>
              <a:ext cx="15120" cy="0"/>
            </p14:xfrm>
          </p:contentPart>
        </mc:Choice>
        <mc:Fallback>
          <p:pic>
            <p:nvPicPr>
              <p:cNvPr id="50" name="Freihand 49"/>
              <p:cNvPicPr/>
              <p:nvPr/>
            </p:nvPicPr>
            <p:blipFill>
              <a:blip r:embed="rId16"/>
              <a:stretch>
                <a:fillRect/>
              </a:stretch>
            </p:blipFill>
            <p:spPr>
              <a:xfrm>
                <a:off x="0" y="0"/>
                <a:ext cx="1512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7" name="Freihand 56"/>
              <p14:cNvContentPartPr/>
              <p14:nvPr/>
            </p14:nvContentPartPr>
            <p14:xfrm>
              <a:off x="4188046" y="2037799"/>
              <a:ext cx="1863360" cy="264600"/>
            </p14:xfrm>
          </p:contentPart>
        </mc:Choice>
        <mc:Fallback>
          <p:pic>
            <p:nvPicPr>
              <p:cNvPr id="57" name="Freihand 56"/>
              <p:cNvPicPr/>
              <p:nvPr/>
            </p:nvPicPr>
            <p:blipFill>
              <a:blip r:embed="rId18"/>
              <a:stretch>
                <a:fillRect/>
              </a:stretch>
            </p:blipFill>
            <p:spPr>
              <a:xfrm>
                <a:off x="4173286" y="2022319"/>
                <a:ext cx="18928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4" name="Freihand 63"/>
              <p14:cNvContentPartPr/>
              <p14:nvPr/>
            </p14:nvContentPartPr>
            <p14:xfrm>
              <a:off x="6225286" y="1931239"/>
              <a:ext cx="687240" cy="1139760"/>
            </p14:xfrm>
          </p:contentPart>
        </mc:Choice>
        <mc:Fallback>
          <p:pic>
            <p:nvPicPr>
              <p:cNvPr id="64" name="Freihand 63"/>
              <p:cNvPicPr/>
              <p:nvPr/>
            </p:nvPicPr>
            <p:blipFill>
              <a:blip r:embed="rId20"/>
              <a:stretch>
                <a:fillRect/>
              </a:stretch>
            </p:blipFill>
            <p:spPr>
              <a:xfrm>
                <a:off x="6210158" y="1917199"/>
                <a:ext cx="718216" cy="1168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9" name="Freihand 78"/>
              <p14:cNvContentPartPr/>
              <p14:nvPr/>
            </p14:nvContentPartPr>
            <p14:xfrm>
              <a:off x="1295806" y="786079"/>
              <a:ext cx="2268720" cy="1649880"/>
            </p14:xfrm>
          </p:contentPart>
        </mc:Choice>
        <mc:Fallback>
          <p:pic>
            <p:nvPicPr>
              <p:cNvPr id="79" name="Freihand 78"/>
              <p:cNvPicPr/>
              <p:nvPr/>
            </p:nvPicPr>
            <p:blipFill>
              <a:blip r:embed="rId22"/>
              <a:stretch>
                <a:fillRect/>
              </a:stretch>
            </p:blipFill>
            <p:spPr>
              <a:xfrm>
                <a:off x="1281046" y="769879"/>
                <a:ext cx="2297520" cy="168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1" name="Freihand 80"/>
              <p14:cNvContentPartPr/>
              <p14:nvPr/>
            </p14:nvContentPartPr>
            <p14:xfrm>
              <a:off x="2559766" y="800119"/>
              <a:ext cx="482760" cy="440280"/>
            </p14:xfrm>
          </p:contentPart>
        </mc:Choice>
        <mc:Fallback>
          <p:pic>
            <p:nvPicPr>
              <p:cNvPr id="81" name="Freihand 80"/>
              <p:cNvPicPr/>
              <p:nvPr/>
            </p:nvPicPr>
            <p:blipFill>
              <a:blip r:embed="rId24"/>
              <a:stretch>
                <a:fillRect/>
              </a:stretch>
            </p:blipFill>
            <p:spPr>
              <a:xfrm>
                <a:off x="2542846" y="783559"/>
                <a:ext cx="51192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2" name="Freihand 81"/>
              <p14:cNvContentPartPr/>
              <p14:nvPr/>
            </p14:nvContentPartPr>
            <p14:xfrm>
              <a:off x="6328606" y="2254879"/>
              <a:ext cx="2325960" cy="550800"/>
            </p14:xfrm>
          </p:contentPart>
        </mc:Choice>
        <mc:Fallback>
          <p:pic>
            <p:nvPicPr>
              <p:cNvPr id="82" name="Freihand 81"/>
              <p:cNvPicPr/>
              <p:nvPr/>
            </p:nvPicPr>
            <p:blipFill>
              <a:blip r:embed="rId26"/>
              <a:stretch>
                <a:fillRect/>
              </a:stretch>
            </p:blipFill>
            <p:spPr>
              <a:xfrm>
                <a:off x="6316726" y="2242999"/>
                <a:ext cx="235512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5" name="Freihand 84"/>
              <p14:cNvContentPartPr/>
              <p14:nvPr/>
            </p14:nvContentPartPr>
            <p14:xfrm>
              <a:off x="6225646" y="946999"/>
              <a:ext cx="1686240" cy="2070720"/>
            </p14:xfrm>
          </p:contentPart>
        </mc:Choice>
        <mc:Fallback>
          <p:pic>
            <p:nvPicPr>
              <p:cNvPr id="85" name="Freihand 84"/>
              <p:cNvPicPr/>
              <p:nvPr/>
            </p:nvPicPr>
            <p:blipFill>
              <a:blip r:embed="rId28"/>
              <a:stretch>
                <a:fillRect/>
              </a:stretch>
            </p:blipFill>
            <p:spPr>
              <a:xfrm>
                <a:off x="6208006" y="931519"/>
                <a:ext cx="1719000" cy="2097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9" name="Freihand 88"/>
              <p14:cNvContentPartPr/>
              <p14:nvPr/>
            </p14:nvContentPartPr>
            <p14:xfrm>
              <a:off x="9025366" y="2149399"/>
              <a:ext cx="2745720" cy="1517040"/>
            </p14:xfrm>
          </p:contentPart>
        </mc:Choice>
        <mc:Fallback>
          <p:pic>
            <p:nvPicPr>
              <p:cNvPr id="89" name="Freihand 88"/>
              <p:cNvPicPr/>
              <p:nvPr/>
            </p:nvPicPr>
            <p:blipFill>
              <a:blip r:embed="rId30"/>
              <a:stretch>
                <a:fillRect/>
              </a:stretch>
            </p:blipFill>
            <p:spPr>
              <a:xfrm>
                <a:off x="9008446" y="2132479"/>
                <a:ext cx="2778120" cy="1553760"/>
              </a:xfrm>
              <a:prstGeom prst="rect">
                <a:avLst/>
              </a:prstGeom>
            </p:spPr>
          </p:pic>
        </mc:Fallback>
      </mc:AlternateContent>
    </p:spTree>
    <p:extLst>
      <p:ext uri="{BB962C8B-B14F-4D97-AF65-F5344CB8AC3E}">
        <p14:creationId xmlns:p14="http://schemas.microsoft.com/office/powerpoint/2010/main" val="1813046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99700" y="0"/>
            <a:ext cx="11083895" cy="567680"/>
          </a:xfrm>
          <a:prstGeom prst="rect">
            <a:avLst/>
          </a:prstGeom>
          <a:noFill/>
        </p:spPr>
        <p:txBody>
          <a:bodyPr wrap="square" rtlCol="0">
            <a:noAutofit/>
          </a:bodyPr>
          <a:lstStyle/>
          <a:p>
            <a:pPr algn="ctr"/>
            <a:r>
              <a:rPr lang="de-DE" sz="3200" dirty="0" smtClean="0"/>
              <a:t>Internationale Handelsverflechtungen im weltweiten Vergleich</a:t>
            </a:r>
            <a:endParaRPr lang="de-DE" sz="3200" dirty="0"/>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99700" y="4427249"/>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a:t>
            </a:r>
            <a:r>
              <a:rPr lang="de-DE" sz="1200" dirty="0" smtClean="0">
                <a:latin typeface="Times New Roman" panose="02020603050405020304" pitchFamily="18" charset="0"/>
                <a:cs typeface="Times New Roman" panose="02020603050405020304" pitchFamily="18" charset="0"/>
              </a:rPr>
              <a:t>World Bank, eigene Berechnungen, für 2020 liegen noch nicht für alle großen Volkswirtschaften der Welt Daten der Weltbank vor, so dass aufgrund der </a:t>
            </a:r>
            <a:r>
              <a:rPr lang="de-DE" sz="1200" dirty="0" err="1" smtClean="0">
                <a:latin typeface="Times New Roman" panose="02020603050405020304" pitchFamily="18" charset="0"/>
                <a:cs typeface="Times New Roman" panose="02020603050405020304" pitchFamily="18" charset="0"/>
              </a:rPr>
              <a:t>Coronapandemie</a:t>
            </a:r>
            <a:r>
              <a:rPr lang="de-DE" sz="1200" dirty="0" smtClean="0">
                <a:latin typeface="Times New Roman" panose="02020603050405020304" pitchFamily="18" charset="0"/>
                <a:cs typeface="Times New Roman" panose="02020603050405020304" pitchFamily="18" charset="0"/>
              </a:rPr>
              <a:t> ein Vergleich mit unterschiedlichen Jahren unangebracht wäre.</a:t>
            </a:r>
            <a:endParaRPr lang="de-DE" sz="1200"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a:stretch>
            <a:fillRect/>
          </a:stretch>
        </p:blipFill>
        <p:spPr>
          <a:xfrm>
            <a:off x="0" y="625324"/>
            <a:ext cx="5760000" cy="3767163"/>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117381" y="835399"/>
              <a:ext cx="1276560" cy="3442680"/>
            </p14:xfrm>
          </p:contentPart>
        </mc:Choice>
        <mc:Fallback>
          <p:pic>
            <p:nvPicPr>
              <p:cNvPr id="4" name="Freihand 3"/>
              <p:cNvPicPr/>
              <p:nvPr/>
            </p:nvPicPr>
            <p:blipFill>
              <a:blip r:embed="rId4"/>
              <a:stretch>
                <a:fillRect/>
              </a:stretch>
            </p:blipFill>
            <p:spPr>
              <a:xfrm>
                <a:off x="101901" y="819919"/>
                <a:ext cx="1307880" cy="3473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p14:cNvContentPartPr/>
              <p14:nvPr/>
            </p14:nvContentPartPr>
            <p14:xfrm>
              <a:off x="4185021" y="1944919"/>
              <a:ext cx="1238040" cy="574920"/>
            </p14:xfrm>
          </p:contentPart>
        </mc:Choice>
        <mc:Fallback>
          <p:pic>
            <p:nvPicPr>
              <p:cNvPr id="9" name="Freihand 8"/>
              <p:cNvPicPr/>
              <p:nvPr/>
            </p:nvPicPr>
            <p:blipFill>
              <a:blip r:embed="rId6"/>
              <a:stretch>
                <a:fillRect/>
              </a:stretch>
            </p:blipFill>
            <p:spPr>
              <a:xfrm>
                <a:off x="4167021" y="1928359"/>
                <a:ext cx="1273680"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p14:cNvContentPartPr/>
              <p14:nvPr/>
            </p14:nvContentPartPr>
            <p14:xfrm>
              <a:off x="11044461" y="5312719"/>
              <a:ext cx="360" cy="360"/>
            </p14:xfrm>
          </p:contentPart>
        </mc:Choice>
        <mc:Fallback>
          <p:pic>
            <p:nvPicPr>
              <p:cNvPr id="11" name="Freihand 10"/>
              <p:cNvPicPr/>
              <p:nvPr/>
            </p:nvPicPr>
            <p:blipFill>
              <a:blip r:embed="rId8"/>
              <a:stretch>
                <a:fillRect/>
              </a:stretch>
            </p:blipFill>
            <p:spPr>
              <a:xfrm>
                <a:off x="11027541" y="529579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p14:cNvContentPartPr/>
              <p14:nvPr/>
            </p14:nvContentPartPr>
            <p14:xfrm>
              <a:off x="4336941" y="2680039"/>
              <a:ext cx="982800" cy="1385280"/>
            </p14:xfrm>
          </p:contentPart>
        </mc:Choice>
        <mc:Fallback>
          <p:pic>
            <p:nvPicPr>
              <p:cNvPr id="13" name="Freihand 12"/>
              <p:cNvPicPr/>
              <p:nvPr/>
            </p:nvPicPr>
            <p:blipFill>
              <a:blip r:embed="rId10"/>
              <a:stretch>
                <a:fillRect/>
              </a:stretch>
            </p:blipFill>
            <p:spPr>
              <a:xfrm>
                <a:off x="4321101" y="2661319"/>
                <a:ext cx="1013760" cy="1420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p14:cNvContentPartPr/>
              <p14:nvPr/>
            </p14:nvContentPartPr>
            <p14:xfrm>
              <a:off x="7733901" y="1929079"/>
              <a:ext cx="360" cy="360"/>
            </p14:xfrm>
          </p:contentPart>
        </mc:Choice>
        <mc:Fallback>
          <p:pic>
            <p:nvPicPr>
              <p:cNvPr id="16" name="Freihand 15"/>
              <p:cNvPicPr/>
              <p:nvPr/>
            </p:nvPicPr>
            <p:blipFill>
              <a:blip r:embed="rId12"/>
              <a:stretch>
                <a:fillRect/>
              </a:stretch>
            </p:blipFill>
            <p:spPr>
              <a:xfrm>
                <a:off x="7716981" y="191215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p14:cNvContentPartPr/>
              <p14:nvPr/>
            </p14:nvContentPartPr>
            <p14:xfrm>
              <a:off x="10525701" y="3114199"/>
              <a:ext cx="47880" cy="337680"/>
            </p14:xfrm>
          </p:contentPart>
        </mc:Choice>
        <mc:Fallback>
          <p:pic>
            <p:nvPicPr>
              <p:cNvPr id="17" name="Freihand 16"/>
              <p:cNvPicPr/>
              <p:nvPr/>
            </p:nvPicPr>
            <p:blipFill>
              <a:blip r:embed="rId14"/>
              <a:stretch>
                <a:fillRect/>
              </a:stretch>
            </p:blipFill>
            <p:spPr>
              <a:xfrm>
                <a:off x="10508781" y="3097279"/>
                <a:ext cx="8172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p14:cNvContentPartPr/>
              <p14:nvPr/>
            </p14:nvContentPartPr>
            <p14:xfrm>
              <a:off x="4313901" y="916039"/>
              <a:ext cx="905400" cy="771840"/>
            </p14:xfrm>
          </p:contentPart>
        </mc:Choice>
        <mc:Fallback>
          <p:pic>
            <p:nvPicPr>
              <p:cNvPr id="19" name="Freihand 18"/>
              <p:cNvPicPr/>
              <p:nvPr/>
            </p:nvPicPr>
            <p:blipFill>
              <a:blip r:embed="rId16"/>
              <a:stretch>
                <a:fillRect/>
              </a:stretch>
            </p:blipFill>
            <p:spPr>
              <a:xfrm>
                <a:off x="4297341" y="898039"/>
                <a:ext cx="939240" cy="806760"/>
              </a:xfrm>
              <a:prstGeom prst="rect">
                <a:avLst/>
              </a:prstGeom>
            </p:spPr>
          </p:pic>
        </mc:Fallback>
      </mc:AlternateContent>
    </p:spTree>
    <p:extLst>
      <p:ext uri="{BB962C8B-B14F-4D97-AF65-F5344CB8AC3E}">
        <p14:creationId xmlns:p14="http://schemas.microsoft.com/office/powerpoint/2010/main" val="1690652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0" y="360000"/>
            <a:ext cx="7180044" cy="486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143653" y="-13447"/>
            <a:ext cx="8899494" cy="567680"/>
          </a:xfrm>
          <a:prstGeom prst="rect">
            <a:avLst/>
          </a:prstGeom>
          <a:noFill/>
        </p:spPr>
        <p:txBody>
          <a:bodyPr wrap="square" rtlCol="0">
            <a:noAutofit/>
          </a:bodyPr>
          <a:lstStyle/>
          <a:p>
            <a:pPr algn="ctr"/>
            <a:r>
              <a:rPr lang="de-DE" sz="3200" dirty="0" smtClean="0"/>
              <a:t>Der Außenhandel Deutschlands </a:t>
            </a:r>
            <a:r>
              <a:rPr lang="de-DE" sz="3200" dirty="0" err="1" smtClean="0"/>
              <a:t>vs</a:t>
            </a:r>
            <a:r>
              <a:rPr lang="de-DE" sz="3200" dirty="0" smtClean="0"/>
              <a:t> Welthandel </a:t>
            </a:r>
            <a:r>
              <a:rPr lang="de-DE" sz="3200" dirty="0"/>
              <a:t>(real</a:t>
            </a:r>
            <a:r>
              <a:rPr lang="de-DE" sz="3200" dirty="0" smtClean="0"/>
              <a:t>)</a:t>
            </a:r>
            <a:endParaRPr lang="de-DE" sz="3200" dirty="0"/>
          </a:p>
        </p:txBody>
      </p:sp>
      <p:sp>
        <p:nvSpPr>
          <p:cNvPr id="11" name="Textfeld 10">
            <a:extLst>
              <a:ext uri="{FF2B5EF4-FFF2-40B4-BE49-F238E27FC236}">
                <a16:creationId xmlns:a16="http://schemas.microsoft.com/office/drawing/2014/main" id="{3C423D06-614E-4CCF-A19B-A8C947E20749}"/>
              </a:ext>
            </a:extLst>
          </p:cNvPr>
          <p:cNvSpPr txBox="1"/>
          <p:nvPr/>
        </p:nvSpPr>
        <p:spPr>
          <a:xfrm>
            <a:off x="0" y="4762879"/>
            <a:ext cx="1565506" cy="6463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 CPB</a:t>
            </a: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1017021" y="2329399"/>
              <a:ext cx="2660040" cy="2049120"/>
            </p14:xfrm>
          </p:contentPart>
        </mc:Choice>
        <mc:Fallback>
          <p:pic>
            <p:nvPicPr>
              <p:cNvPr id="3" name="Freihand 2"/>
              <p:cNvPicPr/>
              <p:nvPr/>
            </p:nvPicPr>
            <p:blipFill>
              <a:blip r:embed="rId4"/>
              <a:stretch>
                <a:fillRect/>
              </a:stretch>
            </p:blipFill>
            <p:spPr>
              <a:xfrm>
                <a:off x="1002621" y="2314279"/>
                <a:ext cx="2689200" cy="2078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3861381" y="1683559"/>
              <a:ext cx="2218320" cy="905760"/>
            </p14:xfrm>
          </p:contentPart>
        </mc:Choice>
        <mc:Fallback>
          <p:pic>
            <p:nvPicPr>
              <p:cNvPr id="8" name="Freihand 7"/>
              <p:cNvPicPr/>
              <p:nvPr/>
            </p:nvPicPr>
            <p:blipFill>
              <a:blip r:embed="rId6"/>
              <a:stretch>
                <a:fillRect/>
              </a:stretch>
            </p:blipFill>
            <p:spPr>
              <a:xfrm>
                <a:off x="3854181" y="1667359"/>
                <a:ext cx="2241720" cy="932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p14:cNvContentPartPr/>
              <p14:nvPr/>
            </p14:nvContentPartPr>
            <p14:xfrm>
              <a:off x="3892341" y="916759"/>
              <a:ext cx="2220480" cy="1562760"/>
            </p14:xfrm>
          </p:contentPart>
        </mc:Choice>
        <mc:Fallback>
          <p:pic>
            <p:nvPicPr>
              <p:cNvPr id="10" name="Freihand 9"/>
              <p:cNvPicPr/>
              <p:nvPr/>
            </p:nvPicPr>
            <p:blipFill>
              <a:blip r:embed="rId8"/>
              <a:stretch>
                <a:fillRect/>
              </a:stretch>
            </p:blipFill>
            <p:spPr>
              <a:xfrm>
                <a:off x="3880821" y="901999"/>
                <a:ext cx="2247120" cy="158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p14:cNvContentPartPr/>
              <p14:nvPr/>
            </p14:nvContentPartPr>
            <p14:xfrm>
              <a:off x="1853661" y="2838799"/>
              <a:ext cx="1131480" cy="1056240"/>
            </p14:xfrm>
          </p:contentPart>
        </mc:Choice>
        <mc:Fallback>
          <p:pic>
            <p:nvPicPr>
              <p:cNvPr id="13" name="Freihand 12"/>
              <p:cNvPicPr/>
              <p:nvPr/>
            </p:nvPicPr>
            <p:blipFill>
              <a:blip r:embed="rId10"/>
              <a:stretch>
                <a:fillRect/>
              </a:stretch>
            </p:blipFill>
            <p:spPr>
              <a:xfrm>
                <a:off x="1841421" y="2824759"/>
                <a:ext cx="1157760" cy="107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p14:cNvContentPartPr/>
              <p14:nvPr/>
            </p14:nvContentPartPr>
            <p14:xfrm>
              <a:off x="4045521" y="995959"/>
              <a:ext cx="1850040" cy="1404360"/>
            </p14:xfrm>
          </p:contentPart>
        </mc:Choice>
        <mc:Fallback>
          <p:pic>
            <p:nvPicPr>
              <p:cNvPr id="15" name="Freihand 14"/>
              <p:cNvPicPr/>
              <p:nvPr/>
            </p:nvPicPr>
            <p:blipFill>
              <a:blip r:embed="rId12"/>
              <a:stretch>
                <a:fillRect/>
              </a:stretch>
            </p:blipFill>
            <p:spPr>
              <a:xfrm>
                <a:off x="4038321" y="981559"/>
                <a:ext cx="1871640" cy="1425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p14:cNvContentPartPr/>
              <p14:nvPr/>
            </p14:nvContentPartPr>
            <p14:xfrm>
              <a:off x="1288821" y="2420839"/>
              <a:ext cx="1942560" cy="1698480"/>
            </p14:xfrm>
          </p:contentPart>
        </mc:Choice>
        <mc:Fallback>
          <p:pic>
            <p:nvPicPr>
              <p:cNvPr id="17" name="Freihand 16"/>
              <p:cNvPicPr/>
              <p:nvPr/>
            </p:nvPicPr>
            <p:blipFill>
              <a:blip r:embed="rId14"/>
              <a:stretch>
                <a:fillRect/>
              </a:stretch>
            </p:blipFill>
            <p:spPr>
              <a:xfrm>
                <a:off x="1274421" y="2407879"/>
                <a:ext cx="1971000" cy="1725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p14:cNvContentPartPr/>
              <p14:nvPr/>
            </p14:nvContentPartPr>
            <p14:xfrm>
              <a:off x="4125981" y="1034119"/>
              <a:ext cx="1843920" cy="1385280"/>
            </p14:xfrm>
          </p:contentPart>
        </mc:Choice>
        <mc:Fallback>
          <p:pic>
            <p:nvPicPr>
              <p:cNvPr id="19" name="Freihand 18"/>
              <p:cNvPicPr/>
              <p:nvPr/>
            </p:nvPicPr>
            <p:blipFill>
              <a:blip r:embed="rId16"/>
              <a:stretch>
                <a:fillRect/>
              </a:stretch>
            </p:blipFill>
            <p:spPr>
              <a:xfrm>
                <a:off x="4118061" y="1018999"/>
                <a:ext cx="1866600" cy="140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Freihand 20"/>
              <p14:cNvContentPartPr/>
              <p14:nvPr/>
            </p14:nvContentPartPr>
            <p14:xfrm>
              <a:off x="4082061" y="1759159"/>
              <a:ext cx="1831680" cy="887040"/>
            </p14:xfrm>
          </p:contentPart>
        </mc:Choice>
        <mc:Fallback>
          <p:pic>
            <p:nvPicPr>
              <p:cNvPr id="21" name="Freihand 20"/>
              <p:cNvPicPr/>
              <p:nvPr/>
            </p:nvPicPr>
            <p:blipFill>
              <a:blip r:embed="rId18"/>
              <a:stretch>
                <a:fillRect/>
              </a:stretch>
            </p:blipFill>
            <p:spPr>
              <a:xfrm>
                <a:off x="4073781" y="1744399"/>
                <a:ext cx="1854720" cy="910080"/>
              </a:xfrm>
              <a:prstGeom prst="rect">
                <a:avLst/>
              </a:prstGeom>
            </p:spPr>
          </p:pic>
        </mc:Fallback>
      </mc:AlternateContent>
    </p:spTree>
    <p:extLst>
      <p:ext uri="{BB962C8B-B14F-4D97-AF65-F5344CB8AC3E}">
        <p14:creationId xmlns:p14="http://schemas.microsoft.com/office/powerpoint/2010/main" val="2662668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0"/>
            <a:ext cx="5369318" cy="630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5801465" y="0"/>
            <a:ext cx="5950324" cy="370574"/>
          </a:xfrm>
          <a:prstGeom prst="rect">
            <a:avLst/>
          </a:prstGeom>
          <a:noFill/>
        </p:spPr>
        <p:txBody>
          <a:bodyPr wrap="square" rtlCol="0">
            <a:noAutofit/>
          </a:bodyPr>
          <a:lstStyle/>
          <a:p>
            <a:pPr algn="ctr"/>
            <a:r>
              <a:rPr lang="de-DE" sz="2000" dirty="0" smtClean="0">
                <a:latin typeface="Times New Roman" panose="02020603050405020304" pitchFamily="18" charset="0"/>
                <a:cs typeface="Times New Roman" panose="02020603050405020304" pitchFamily="18" charset="0"/>
              </a:rPr>
              <a:t>Regionale Entwicklung des Außenhandels Deutschlands</a:t>
            </a:r>
            <a:endParaRPr lang="de-DE" sz="20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3C423D06-614E-4CCF-A19B-A8C947E20749}"/>
              </a:ext>
            </a:extLst>
          </p:cNvPr>
          <p:cNvSpPr txBox="1"/>
          <p:nvPr/>
        </p:nvSpPr>
        <p:spPr>
          <a:xfrm>
            <a:off x="8546" y="6254977"/>
            <a:ext cx="5405719" cy="538930"/>
          </a:xfrm>
          <a:prstGeom prst="rect">
            <a:avLst/>
          </a:prstGeom>
          <a:noFill/>
        </p:spPr>
        <p:txBody>
          <a:bodyPr wrap="square" rtlCol="0">
            <a:noAutofit/>
          </a:bodyPr>
          <a:lstStyle/>
          <a:p>
            <a:r>
              <a:rPr lang="de-DE" sz="1000" b="1" dirty="0" smtClean="0">
                <a:latin typeface="Times New Roman" panose="02020603050405020304" pitchFamily="18" charset="0"/>
                <a:cs typeface="Times New Roman" panose="02020603050405020304" pitchFamily="18" charset="0"/>
              </a:rPr>
              <a:t>USMCA:</a:t>
            </a:r>
            <a:r>
              <a:rPr lang="de-DE" sz="1000" dirty="0" smtClean="0">
                <a:latin typeface="Times New Roman" panose="02020603050405020304" pitchFamily="18" charset="0"/>
                <a:cs typeface="Times New Roman" panose="02020603050405020304" pitchFamily="18" charset="0"/>
              </a:rPr>
              <a:t> USA, Mexiko, Kanada; </a:t>
            </a:r>
            <a:r>
              <a:rPr lang="de-DE" sz="1000" b="1" dirty="0" smtClean="0">
                <a:latin typeface="Times New Roman" panose="02020603050405020304" pitchFamily="18" charset="0"/>
                <a:cs typeface="Times New Roman" panose="02020603050405020304" pitchFamily="18" charset="0"/>
              </a:rPr>
              <a:t>BRICS:</a:t>
            </a:r>
            <a:r>
              <a:rPr lang="de-DE" sz="1000" dirty="0" smtClean="0">
                <a:latin typeface="Times New Roman" panose="02020603050405020304" pitchFamily="18" charset="0"/>
                <a:cs typeface="Times New Roman" panose="02020603050405020304" pitchFamily="18" charset="0"/>
              </a:rPr>
              <a:t> Brasilien, </a:t>
            </a:r>
            <a:r>
              <a:rPr lang="de-DE" sz="1000" dirty="0" err="1" smtClean="0">
                <a:latin typeface="Times New Roman" panose="02020603050405020304" pitchFamily="18" charset="0"/>
                <a:cs typeface="Times New Roman" panose="02020603050405020304" pitchFamily="18" charset="0"/>
              </a:rPr>
              <a:t>Rußland</a:t>
            </a:r>
            <a:r>
              <a:rPr lang="de-DE" sz="1000" dirty="0" smtClean="0">
                <a:latin typeface="Times New Roman" panose="02020603050405020304" pitchFamily="18" charset="0"/>
                <a:cs typeface="Times New Roman" panose="02020603050405020304" pitchFamily="18" charset="0"/>
              </a:rPr>
              <a:t>, Portugal, China, Südafrika</a:t>
            </a:r>
          </a:p>
          <a:p>
            <a:r>
              <a:rPr lang="de-DE" sz="1000" b="1" dirty="0" smtClean="0">
                <a:latin typeface="Times New Roman" panose="02020603050405020304" pitchFamily="18" charset="0"/>
                <a:cs typeface="Times New Roman" panose="02020603050405020304" pitchFamily="18" charset="0"/>
              </a:rPr>
              <a:t>EU-alt:</a:t>
            </a:r>
            <a:r>
              <a:rPr lang="de-DE" sz="1000" dirty="0" smtClean="0">
                <a:latin typeface="Times New Roman" panose="02020603050405020304" pitchFamily="18" charset="0"/>
                <a:cs typeface="Times New Roman" panose="02020603050405020304" pitchFamily="18" charset="0"/>
              </a:rPr>
              <a:t> BEL, DNK, FIN, FRA, GRE, IRL, ITA, LUX, NDL, AUT, POR, SWE, ESP</a:t>
            </a:r>
          </a:p>
          <a:p>
            <a:r>
              <a:rPr lang="de-DE" sz="1000" dirty="0" smtClean="0">
                <a:latin typeface="Times New Roman" panose="02020603050405020304" pitchFamily="18" charset="0"/>
                <a:cs typeface="Times New Roman" panose="02020603050405020304" pitchFamily="18" charset="0"/>
              </a:rPr>
              <a:t>EU-neu: BUL, EST, CRO, LET, LIT, MLT, POL, ROM, SVL, SLO, CZE, HUN, CYP </a:t>
            </a:r>
            <a:endParaRPr lang="de-DE" sz="10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C423D06-614E-4CCF-A19B-A8C947E20749}"/>
              </a:ext>
            </a:extLst>
          </p:cNvPr>
          <p:cNvSpPr txBox="1"/>
          <p:nvPr/>
        </p:nvSpPr>
        <p:spPr>
          <a:xfrm>
            <a:off x="3746781" y="3105238"/>
            <a:ext cx="1655170" cy="409650"/>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a:t>
            </a:r>
            <a:r>
              <a:rPr lang="de-DE" sz="1200" dirty="0" err="1" smtClean="0">
                <a:latin typeface="Times New Roman" panose="02020603050405020304" pitchFamily="18" charset="0"/>
                <a:cs typeface="Times New Roman" panose="02020603050405020304" pitchFamily="18" charset="0"/>
              </a:rPr>
              <a:t>Destatis</a:t>
            </a:r>
            <a:r>
              <a:rPr lang="de-DE" sz="1200" dirty="0" smtClean="0">
                <a:latin typeface="Times New Roman" panose="02020603050405020304" pitchFamily="18" charset="0"/>
                <a:cs typeface="Times New Roman" panose="02020603050405020304" pitchFamily="18" charset="0"/>
              </a:rPr>
              <a:t>,</a:t>
            </a:r>
          </a:p>
          <a:p>
            <a:r>
              <a:rPr lang="de-DE" sz="1200" dirty="0" smtClean="0">
                <a:latin typeface="Times New Roman" panose="02020603050405020304" pitchFamily="18" charset="0"/>
                <a:cs typeface="Times New Roman" panose="02020603050405020304" pitchFamily="18" charset="0"/>
              </a:rPr>
              <a:t>eigene Berechnungen</a:t>
            </a:r>
            <a:endParaRPr lang="de-DE" sz="1200" dirty="0">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3"/>
          <a:stretch>
            <a:fillRect/>
          </a:stretch>
        </p:blipFill>
        <p:spPr>
          <a:xfrm>
            <a:off x="5400000" y="1440000"/>
            <a:ext cx="5760000" cy="2025000"/>
          </a:xfrm>
          <a:prstGeom prst="rect">
            <a:avLst/>
          </a:prstGeom>
        </p:spPr>
      </p:pic>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5357901" y="1959679"/>
              <a:ext cx="812520" cy="342000"/>
            </p14:xfrm>
          </p:contentPart>
        </mc:Choice>
        <mc:Fallback>
          <p:pic>
            <p:nvPicPr>
              <p:cNvPr id="6" name="Freihand 5"/>
              <p:cNvPicPr/>
              <p:nvPr/>
            </p:nvPicPr>
            <p:blipFill>
              <a:blip r:embed="rId5"/>
              <a:stretch>
                <a:fillRect/>
              </a:stretch>
            </p:blipFill>
            <p:spPr>
              <a:xfrm>
                <a:off x="5342781" y="1940959"/>
                <a:ext cx="8434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Freihand 14"/>
              <p14:cNvContentPartPr/>
              <p14:nvPr/>
            </p14:nvContentPartPr>
            <p14:xfrm>
              <a:off x="5338821" y="2887399"/>
              <a:ext cx="831240" cy="294480"/>
            </p14:xfrm>
          </p:contentPart>
        </mc:Choice>
        <mc:Fallback>
          <p:pic>
            <p:nvPicPr>
              <p:cNvPr id="15" name="Freihand 14"/>
              <p:cNvPicPr/>
              <p:nvPr/>
            </p:nvPicPr>
            <p:blipFill>
              <a:blip r:embed="rId7"/>
              <a:stretch>
                <a:fillRect/>
              </a:stretch>
            </p:blipFill>
            <p:spPr>
              <a:xfrm>
                <a:off x="5321541" y="2870119"/>
                <a:ext cx="86580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Freihand 16"/>
              <p14:cNvContentPartPr/>
              <p14:nvPr/>
            </p14:nvContentPartPr>
            <p14:xfrm>
              <a:off x="517341" y="1005319"/>
              <a:ext cx="129600" cy="1085040"/>
            </p14:xfrm>
          </p:contentPart>
        </mc:Choice>
        <mc:Fallback>
          <p:pic>
            <p:nvPicPr>
              <p:cNvPr id="17" name="Freihand 16"/>
              <p:cNvPicPr/>
              <p:nvPr/>
            </p:nvPicPr>
            <p:blipFill>
              <a:blip r:embed="rId9"/>
              <a:stretch>
                <a:fillRect/>
              </a:stretch>
            </p:blipFill>
            <p:spPr>
              <a:xfrm>
                <a:off x="502221" y="991639"/>
                <a:ext cx="158760" cy="111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 name="Freihand 24"/>
              <p14:cNvContentPartPr/>
              <p14:nvPr/>
            </p14:nvContentPartPr>
            <p14:xfrm>
              <a:off x="5171421" y="1327879"/>
              <a:ext cx="33840" cy="459360"/>
            </p14:xfrm>
          </p:contentPart>
        </mc:Choice>
        <mc:Fallback>
          <p:pic>
            <p:nvPicPr>
              <p:cNvPr id="25" name="Freihand 24"/>
              <p:cNvPicPr/>
              <p:nvPr/>
            </p:nvPicPr>
            <p:blipFill>
              <a:blip r:embed="rId11"/>
              <a:stretch>
                <a:fillRect/>
              </a:stretch>
            </p:blipFill>
            <p:spPr>
              <a:xfrm>
                <a:off x="5157381" y="1318519"/>
                <a:ext cx="6300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 name="Freihand 28"/>
              <p14:cNvContentPartPr/>
              <p14:nvPr/>
            </p14:nvContentPartPr>
            <p14:xfrm>
              <a:off x="5182941" y="1006039"/>
              <a:ext cx="37080" cy="196920"/>
            </p14:xfrm>
          </p:contentPart>
        </mc:Choice>
        <mc:Fallback>
          <p:pic>
            <p:nvPicPr>
              <p:cNvPr id="29" name="Freihand 28"/>
              <p:cNvPicPr/>
              <p:nvPr/>
            </p:nvPicPr>
            <p:blipFill>
              <a:blip r:embed="rId13"/>
              <a:stretch>
                <a:fillRect/>
              </a:stretch>
            </p:blipFill>
            <p:spPr>
              <a:xfrm>
                <a:off x="5172861" y="997039"/>
                <a:ext cx="60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 name="Freihand 30"/>
              <p14:cNvContentPartPr/>
              <p14:nvPr/>
            </p14:nvContentPartPr>
            <p14:xfrm>
              <a:off x="6800061" y="2292679"/>
              <a:ext cx="1956600" cy="74520"/>
            </p14:xfrm>
          </p:contentPart>
        </mc:Choice>
        <mc:Fallback>
          <p:pic>
            <p:nvPicPr>
              <p:cNvPr id="31" name="Freihand 30"/>
              <p:cNvPicPr/>
              <p:nvPr/>
            </p:nvPicPr>
            <p:blipFill>
              <a:blip r:embed="rId15"/>
              <a:stretch>
                <a:fillRect/>
              </a:stretch>
            </p:blipFill>
            <p:spPr>
              <a:xfrm>
                <a:off x="6786741" y="2277919"/>
                <a:ext cx="1985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 name="Freihand 32"/>
              <p14:cNvContentPartPr/>
              <p14:nvPr/>
            </p14:nvContentPartPr>
            <p14:xfrm>
              <a:off x="6870621" y="2854639"/>
              <a:ext cx="1852920" cy="68400"/>
            </p14:xfrm>
          </p:contentPart>
        </mc:Choice>
        <mc:Fallback>
          <p:pic>
            <p:nvPicPr>
              <p:cNvPr id="33" name="Freihand 32"/>
              <p:cNvPicPr/>
              <p:nvPr/>
            </p:nvPicPr>
            <p:blipFill>
              <a:blip r:embed="rId17"/>
              <a:stretch>
                <a:fillRect/>
              </a:stretch>
            </p:blipFill>
            <p:spPr>
              <a:xfrm>
                <a:off x="6863061" y="2840959"/>
                <a:ext cx="1875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Freihand 34"/>
              <p14:cNvContentPartPr/>
              <p14:nvPr/>
            </p14:nvContentPartPr>
            <p14:xfrm>
              <a:off x="8229261" y="2336959"/>
              <a:ext cx="490680" cy="298800"/>
            </p14:xfrm>
          </p:contentPart>
        </mc:Choice>
        <mc:Fallback>
          <p:pic>
            <p:nvPicPr>
              <p:cNvPr id="35" name="Freihand 34"/>
              <p:cNvPicPr/>
              <p:nvPr/>
            </p:nvPicPr>
            <p:blipFill>
              <a:blip r:embed="rId19"/>
              <a:stretch>
                <a:fillRect/>
              </a:stretch>
            </p:blipFill>
            <p:spPr>
              <a:xfrm>
                <a:off x="8213061" y="2320759"/>
                <a:ext cx="51408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Freihand 37"/>
              <p14:cNvContentPartPr/>
              <p14:nvPr/>
            </p14:nvContentPartPr>
            <p14:xfrm>
              <a:off x="5105541" y="1880839"/>
              <a:ext cx="41400" cy="216360"/>
            </p14:xfrm>
          </p:contentPart>
        </mc:Choice>
        <mc:Fallback>
          <p:pic>
            <p:nvPicPr>
              <p:cNvPr id="38" name="Freihand 37"/>
              <p:cNvPicPr/>
              <p:nvPr/>
            </p:nvPicPr>
            <p:blipFill>
              <a:blip r:embed="rId21"/>
              <a:stretch>
                <a:fillRect/>
              </a:stretch>
            </p:blipFill>
            <p:spPr>
              <a:xfrm>
                <a:off x="5091741" y="1868959"/>
                <a:ext cx="70089"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Freihand 38"/>
              <p14:cNvContentPartPr/>
              <p14:nvPr/>
            </p14:nvContentPartPr>
            <p14:xfrm>
              <a:off x="5112021" y="1876159"/>
              <a:ext cx="52920" cy="186480"/>
            </p14:xfrm>
          </p:contentPart>
        </mc:Choice>
        <mc:Fallback>
          <p:pic>
            <p:nvPicPr>
              <p:cNvPr id="39" name="Freihand 38"/>
              <p:cNvPicPr/>
              <p:nvPr/>
            </p:nvPicPr>
            <p:blipFill>
              <a:blip r:embed="rId23"/>
              <a:stretch>
                <a:fillRect/>
              </a:stretch>
            </p:blipFill>
            <p:spPr>
              <a:xfrm>
                <a:off x="5097522" y="1864279"/>
                <a:ext cx="82642"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0" name="Freihand 39"/>
              <p14:cNvContentPartPr/>
              <p14:nvPr/>
            </p14:nvContentPartPr>
            <p14:xfrm>
              <a:off x="5126061" y="1905319"/>
              <a:ext cx="39240" cy="170280"/>
            </p14:xfrm>
          </p:contentPart>
        </mc:Choice>
        <mc:Fallback>
          <p:pic>
            <p:nvPicPr>
              <p:cNvPr id="40" name="Freihand 39"/>
              <p:cNvPicPr/>
              <p:nvPr/>
            </p:nvPicPr>
            <p:blipFill>
              <a:blip r:embed="rId25"/>
              <a:stretch>
                <a:fillRect/>
              </a:stretch>
            </p:blipFill>
            <p:spPr>
              <a:xfrm>
                <a:off x="5112981" y="1891279"/>
                <a:ext cx="67217"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 name="Freihand 40"/>
              <p14:cNvContentPartPr/>
              <p14:nvPr/>
            </p14:nvContentPartPr>
            <p14:xfrm>
              <a:off x="5313981" y="2329399"/>
              <a:ext cx="718560" cy="269280"/>
            </p14:xfrm>
          </p:contentPart>
        </mc:Choice>
        <mc:Fallback>
          <p:pic>
            <p:nvPicPr>
              <p:cNvPr id="41" name="Freihand 40"/>
              <p:cNvPicPr/>
              <p:nvPr/>
            </p:nvPicPr>
            <p:blipFill>
              <a:blip r:embed="rId27"/>
              <a:stretch>
                <a:fillRect/>
              </a:stretch>
            </p:blipFill>
            <p:spPr>
              <a:xfrm>
                <a:off x="5302821" y="2313559"/>
                <a:ext cx="7455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Freihand 41"/>
              <p14:cNvContentPartPr/>
              <p14:nvPr/>
            </p14:nvContentPartPr>
            <p14:xfrm>
              <a:off x="6813021" y="2334799"/>
              <a:ext cx="416880" cy="301680"/>
            </p14:xfrm>
          </p:contentPart>
        </mc:Choice>
        <mc:Fallback>
          <p:pic>
            <p:nvPicPr>
              <p:cNvPr id="42" name="Freihand 41"/>
              <p:cNvPicPr/>
              <p:nvPr/>
            </p:nvPicPr>
            <p:blipFill>
              <a:blip r:embed="rId29"/>
              <a:stretch>
                <a:fillRect/>
              </a:stretch>
            </p:blipFill>
            <p:spPr>
              <a:xfrm>
                <a:off x="6798621" y="2317519"/>
                <a:ext cx="44604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p14:cNvContentPartPr/>
              <p14:nvPr/>
            </p14:nvContentPartPr>
            <p14:xfrm>
              <a:off x="5337381" y="2612719"/>
              <a:ext cx="734400" cy="227520"/>
            </p14:xfrm>
          </p:contentPart>
        </mc:Choice>
        <mc:Fallback>
          <p:pic>
            <p:nvPicPr>
              <p:cNvPr id="43" name="Freihand 42"/>
              <p:cNvPicPr/>
              <p:nvPr/>
            </p:nvPicPr>
            <p:blipFill>
              <a:blip r:embed="rId31"/>
              <a:stretch>
                <a:fillRect/>
              </a:stretch>
            </p:blipFill>
            <p:spPr>
              <a:xfrm>
                <a:off x="5320821" y="2596879"/>
                <a:ext cx="7671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5" name="Freihand 44"/>
              <p14:cNvContentPartPr/>
              <p14:nvPr/>
            </p14:nvContentPartPr>
            <p14:xfrm>
              <a:off x="6759381" y="2849239"/>
              <a:ext cx="490320" cy="338760"/>
            </p14:xfrm>
          </p:contentPart>
        </mc:Choice>
        <mc:Fallback>
          <p:pic>
            <p:nvPicPr>
              <p:cNvPr id="45" name="Freihand 44"/>
              <p:cNvPicPr/>
              <p:nvPr/>
            </p:nvPicPr>
            <p:blipFill>
              <a:blip r:embed="rId33"/>
              <a:stretch>
                <a:fillRect/>
              </a:stretch>
            </p:blipFill>
            <p:spPr>
              <a:xfrm>
                <a:off x="6743541" y="2833759"/>
                <a:ext cx="51768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6" name="Freihand 45"/>
              <p14:cNvContentPartPr/>
              <p14:nvPr/>
            </p14:nvContentPartPr>
            <p14:xfrm>
              <a:off x="8274981" y="2891359"/>
              <a:ext cx="494280" cy="291240"/>
            </p14:xfrm>
          </p:contentPart>
        </mc:Choice>
        <mc:Fallback>
          <p:pic>
            <p:nvPicPr>
              <p:cNvPr id="46" name="Freihand 45"/>
              <p:cNvPicPr/>
              <p:nvPr/>
            </p:nvPicPr>
            <p:blipFill>
              <a:blip r:embed="rId35"/>
              <a:stretch>
                <a:fillRect/>
              </a:stretch>
            </p:blipFill>
            <p:spPr>
              <a:xfrm>
                <a:off x="8260221" y="2876959"/>
                <a:ext cx="5238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8" name="Freihand 47"/>
              <p14:cNvContentPartPr/>
              <p14:nvPr/>
            </p14:nvContentPartPr>
            <p14:xfrm>
              <a:off x="11219421" y="1758079"/>
              <a:ext cx="33480" cy="1343880"/>
            </p14:xfrm>
          </p:contentPart>
        </mc:Choice>
        <mc:Fallback>
          <p:pic>
            <p:nvPicPr>
              <p:cNvPr id="48" name="Freihand 47"/>
              <p:cNvPicPr/>
              <p:nvPr/>
            </p:nvPicPr>
            <p:blipFill>
              <a:blip r:embed="rId37"/>
              <a:stretch>
                <a:fillRect/>
              </a:stretch>
            </p:blipFill>
            <p:spPr>
              <a:xfrm>
                <a:off x="11206461" y="1749079"/>
                <a:ext cx="61920" cy="1368360"/>
              </a:xfrm>
              <a:prstGeom prst="rect">
                <a:avLst/>
              </a:prstGeom>
            </p:spPr>
          </p:pic>
        </mc:Fallback>
      </mc:AlternateContent>
    </p:spTree>
    <p:extLst>
      <p:ext uri="{BB962C8B-B14F-4D97-AF65-F5344CB8AC3E}">
        <p14:creationId xmlns:p14="http://schemas.microsoft.com/office/powerpoint/2010/main" val="3270518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681382" y="6724"/>
            <a:ext cx="6441142" cy="567680"/>
          </a:xfrm>
          <a:prstGeom prst="rect">
            <a:avLst/>
          </a:prstGeom>
          <a:noFill/>
        </p:spPr>
        <p:txBody>
          <a:bodyPr wrap="square" rtlCol="0">
            <a:noAutofit/>
          </a:bodyPr>
          <a:lstStyle/>
          <a:p>
            <a:pPr algn="ctr"/>
            <a:r>
              <a:rPr lang="de-DE" sz="2400" b="1" dirty="0" smtClean="0">
                <a:latin typeface="Times New Roman" panose="02020603050405020304" pitchFamily="18" charset="0"/>
                <a:cs typeface="Times New Roman" panose="02020603050405020304" pitchFamily="18" charset="0"/>
              </a:rPr>
              <a:t>Internationale Verflechtungen der 20 größten Volkswirtschaften – gemessen am BIP</a:t>
            </a:r>
            <a:endParaRPr lang="de-DE" sz="2400" b="1" dirty="0">
              <a:latin typeface="Times New Roman" panose="02020603050405020304" pitchFamily="18" charset="0"/>
              <a:cs typeface="Times New Roman" panose="02020603050405020304" pitchFamily="18" charset="0"/>
            </a:endParaRPr>
          </a:p>
          <a:p>
            <a:endParaRPr lang="de-DE" sz="2400" dirty="0"/>
          </a:p>
        </p:txBody>
      </p:sp>
      <p:sp>
        <p:nvSpPr>
          <p:cNvPr id="11" name="Textfeld 10">
            <a:extLst>
              <a:ext uri="{FF2B5EF4-FFF2-40B4-BE49-F238E27FC236}">
                <a16:creationId xmlns:a16="http://schemas.microsoft.com/office/drawing/2014/main" id="{3C423D06-614E-4CCF-A19B-A8C947E20749}"/>
              </a:ext>
            </a:extLst>
          </p:cNvPr>
          <p:cNvSpPr txBox="1"/>
          <p:nvPr/>
        </p:nvSpPr>
        <p:spPr>
          <a:xfrm>
            <a:off x="0" y="5531249"/>
            <a:ext cx="5681382" cy="305529"/>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a:t>
            </a:r>
            <a:r>
              <a:rPr lang="de-DE" sz="1200" dirty="0" smtClean="0">
                <a:latin typeface="Times New Roman" panose="02020603050405020304" pitchFamily="18" charset="0"/>
                <a:cs typeface="Times New Roman" panose="02020603050405020304" pitchFamily="18" charset="0"/>
              </a:rPr>
              <a:t>ITC, </a:t>
            </a:r>
            <a:r>
              <a:rPr lang="de-DE" sz="1200" dirty="0" err="1" smtClean="0">
                <a:latin typeface="Times New Roman" panose="02020603050405020304" pitchFamily="18" charset="0"/>
                <a:cs typeface="Times New Roman" panose="02020603050405020304" pitchFamily="18" charset="0"/>
              </a:rPr>
              <a:t>eigeneBerechnungen</a:t>
            </a:r>
            <a:r>
              <a:rPr lang="de-DE" sz="1200" dirty="0" smtClean="0">
                <a:latin typeface="Times New Roman" panose="02020603050405020304" pitchFamily="18" charset="0"/>
                <a:cs typeface="Times New Roman" panose="02020603050405020304" pitchFamily="18" charset="0"/>
              </a:rPr>
              <a:t>, *80% der </a:t>
            </a:r>
            <a:r>
              <a:rPr lang="de-DE" sz="1200" dirty="0" err="1" smtClean="0">
                <a:latin typeface="Times New Roman" panose="02020603050405020304" pitchFamily="18" charset="0"/>
                <a:cs typeface="Times New Roman" panose="02020603050405020304" pitchFamily="18" charset="0"/>
              </a:rPr>
              <a:t>xporte</a:t>
            </a:r>
            <a:r>
              <a:rPr lang="de-DE" sz="1200" dirty="0" smtClean="0">
                <a:latin typeface="Times New Roman" panose="02020603050405020304" pitchFamily="18" charset="0"/>
                <a:cs typeface="Times New Roman" panose="02020603050405020304" pitchFamily="18" charset="0"/>
              </a:rPr>
              <a:t> regional nicht spezifiziert. Auch hier liegen noch nicht für alle Länder Daten von 2020 vor</a:t>
            </a:r>
            <a:endParaRPr lang="de-DE" sz="1200" dirty="0">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2"/>
          <a:stretch>
            <a:fillRect/>
          </a:stretch>
        </p:blipFill>
        <p:spPr>
          <a:xfrm>
            <a:off x="93148" y="131249"/>
            <a:ext cx="5598393" cy="5400000"/>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111621" y="791479"/>
              <a:ext cx="521280" cy="354240"/>
            </p14:xfrm>
          </p:contentPart>
        </mc:Choice>
        <mc:Fallback>
          <p:pic>
            <p:nvPicPr>
              <p:cNvPr id="4" name="Freihand 3"/>
              <p:cNvPicPr/>
              <p:nvPr/>
            </p:nvPicPr>
            <p:blipFill>
              <a:blip r:embed="rId4"/>
              <a:stretch>
                <a:fillRect/>
              </a:stretch>
            </p:blipFill>
            <p:spPr>
              <a:xfrm>
                <a:off x="97221" y="778159"/>
                <a:ext cx="55008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 name="Freihand 21"/>
              <p14:cNvContentPartPr/>
              <p14:nvPr/>
            </p14:nvContentPartPr>
            <p14:xfrm>
              <a:off x="12231381" y="4845439"/>
              <a:ext cx="360" cy="360"/>
            </p14:xfrm>
          </p:contentPart>
        </mc:Choice>
        <mc:Fallback>
          <p:pic>
            <p:nvPicPr>
              <p:cNvPr id="22" name="Freihand 21"/>
              <p:cNvPicPr/>
              <p:nvPr/>
            </p:nvPicPr>
            <p:blipFill>
              <a:blip r:embed="rId6"/>
              <a:stretch>
                <a:fillRect/>
              </a:stretch>
            </p:blipFill>
            <p:spPr>
              <a:xfrm>
                <a:off x="12214461" y="48285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6" name="Freihand 25"/>
              <p14:cNvContentPartPr/>
              <p14:nvPr/>
            </p14:nvContentPartPr>
            <p14:xfrm>
              <a:off x="2686697" y="1487719"/>
              <a:ext cx="2751480" cy="544680"/>
            </p14:xfrm>
          </p:contentPart>
        </mc:Choice>
        <mc:Fallback>
          <p:pic>
            <p:nvPicPr>
              <p:cNvPr id="26" name="Freihand 25"/>
              <p:cNvPicPr/>
              <p:nvPr/>
            </p:nvPicPr>
            <p:blipFill>
              <a:blip r:embed="rId8"/>
              <a:stretch>
                <a:fillRect/>
              </a:stretch>
            </p:blipFill>
            <p:spPr>
              <a:xfrm>
                <a:off x="2669417" y="1471159"/>
                <a:ext cx="278496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 name="Freihand 27"/>
              <p14:cNvContentPartPr/>
              <p14:nvPr/>
            </p14:nvContentPartPr>
            <p14:xfrm>
              <a:off x="2688497" y="5043439"/>
              <a:ext cx="2790000" cy="323280"/>
            </p14:xfrm>
          </p:contentPart>
        </mc:Choice>
        <mc:Fallback>
          <p:pic>
            <p:nvPicPr>
              <p:cNvPr id="28" name="Freihand 27"/>
              <p:cNvPicPr/>
              <p:nvPr/>
            </p:nvPicPr>
            <p:blipFill>
              <a:blip r:embed="rId10"/>
              <a:stretch>
                <a:fillRect/>
              </a:stretch>
            </p:blipFill>
            <p:spPr>
              <a:xfrm>
                <a:off x="2676257" y="5026879"/>
                <a:ext cx="28188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 name="Freihand 29"/>
              <p14:cNvContentPartPr/>
              <p14:nvPr/>
            </p14:nvContentPartPr>
            <p14:xfrm>
              <a:off x="5536097" y="1690759"/>
              <a:ext cx="1523880" cy="3471480"/>
            </p14:xfrm>
          </p:contentPart>
        </mc:Choice>
        <mc:Fallback>
          <p:pic>
            <p:nvPicPr>
              <p:cNvPr id="30" name="Freihand 29"/>
              <p:cNvPicPr/>
              <p:nvPr/>
            </p:nvPicPr>
            <p:blipFill>
              <a:blip r:embed="rId12"/>
              <a:stretch>
                <a:fillRect/>
              </a:stretch>
            </p:blipFill>
            <p:spPr>
              <a:xfrm>
                <a:off x="5526737" y="1678159"/>
                <a:ext cx="1548720" cy="3493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5" name="Freihand 34"/>
              <p14:cNvContentPartPr/>
              <p14:nvPr/>
            </p14:nvContentPartPr>
            <p14:xfrm>
              <a:off x="7213697" y="1056439"/>
              <a:ext cx="4624920" cy="2841480"/>
            </p14:xfrm>
          </p:contentPart>
        </mc:Choice>
        <mc:Fallback>
          <p:pic>
            <p:nvPicPr>
              <p:cNvPr id="35" name="Freihand 34"/>
              <p:cNvPicPr/>
              <p:nvPr/>
            </p:nvPicPr>
            <p:blipFill>
              <a:blip r:embed="rId14"/>
              <a:stretch>
                <a:fillRect/>
              </a:stretch>
            </p:blipFill>
            <p:spPr>
              <a:xfrm>
                <a:off x="7198217" y="1039879"/>
                <a:ext cx="4653720" cy="2878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3" name="Freihand 112"/>
              <p14:cNvContentPartPr/>
              <p14:nvPr/>
            </p14:nvContentPartPr>
            <p14:xfrm>
              <a:off x="2670137" y="2942479"/>
              <a:ext cx="655200" cy="342720"/>
            </p14:xfrm>
          </p:contentPart>
        </mc:Choice>
        <mc:Fallback>
          <p:pic>
            <p:nvPicPr>
              <p:cNvPr id="113" name="Freihand 112"/>
              <p:cNvPicPr/>
              <p:nvPr/>
            </p:nvPicPr>
            <p:blipFill>
              <a:blip r:embed="rId16"/>
              <a:stretch>
                <a:fillRect/>
              </a:stretch>
            </p:blipFill>
            <p:spPr>
              <a:xfrm>
                <a:off x="2653937" y="2932399"/>
                <a:ext cx="68796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5" name="Freihand 114"/>
              <p14:cNvContentPartPr/>
              <p14:nvPr/>
            </p14:nvContentPartPr>
            <p14:xfrm>
              <a:off x="2753301" y="1812439"/>
              <a:ext cx="498236" cy="246960"/>
            </p14:xfrm>
          </p:contentPart>
        </mc:Choice>
        <mc:Fallback>
          <p:pic>
            <p:nvPicPr>
              <p:cNvPr id="115" name="Freihand 114"/>
              <p:cNvPicPr/>
              <p:nvPr/>
            </p:nvPicPr>
            <p:blipFill>
              <a:blip r:embed="rId18"/>
              <a:stretch>
                <a:fillRect/>
              </a:stretch>
            </p:blipFill>
            <p:spPr>
              <a:xfrm>
                <a:off x="2743941" y="1798399"/>
                <a:ext cx="516956"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6" name="Freihand 115"/>
              <p14:cNvContentPartPr/>
              <p14:nvPr/>
            </p14:nvContentPartPr>
            <p14:xfrm>
              <a:off x="2790381" y="1352359"/>
              <a:ext cx="475556" cy="250920"/>
            </p14:xfrm>
          </p:contentPart>
        </mc:Choice>
        <mc:Fallback>
          <p:pic>
            <p:nvPicPr>
              <p:cNvPr id="116" name="Freihand 115"/>
              <p:cNvPicPr/>
              <p:nvPr/>
            </p:nvPicPr>
            <p:blipFill>
              <a:blip r:embed="rId20"/>
              <a:stretch>
                <a:fillRect/>
              </a:stretch>
            </p:blipFill>
            <p:spPr>
              <a:xfrm>
                <a:off x="2773821" y="1335799"/>
                <a:ext cx="506516"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7" name="Freihand 116"/>
              <p14:cNvContentPartPr/>
              <p14:nvPr/>
            </p14:nvContentPartPr>
            <p14:xfrm>
              <a:off x="2712981" y="804799"/>
              <a:ext cx="645116" cy="748080"/>
            </p14:xfrm>
          </p:contentPart>
        </mc:Choice>
        <mc:Fallback>
          <p:pic>
            <p:nvPicPr>
              <p:cNvPr id="117" name="Freihand 116"/>
              <p:cNvPicPr/>
              <p:nvPr/>
            </p:nvPicPr>
            <p:blipFill>
              <a:blip r:embed="rId22"/>
              <a:stretch>
                <a:fillRect/>
              </a:stretch>
            </p:blipFill>
            <p:spPr>
              <a:xfrm>
                <a:off x="2697501" y="792919"/>
                <a:ext cx="674996" cy="77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8" name="Freihand 117"/>
              <p14:cNvContentPartPr/>
              <p14:nvPr/>
            </p14:nvContentPartPr>
            <p14:xfrm>
              <a:off x="4849941" y="1291879"/>
              <a:ext cx="616316" cy="325800"/>
            </p14:xfrm>
          </p:contentPart>
        </mc:Choice>
        <mc:Fallback>
          <p:pic>
            <p:nvPicPr>
              <p:cNvPr id="118" name="Freihand 117"/>
              <p:cNvPicPr/>
              <p:nvPr/>
            </p:nvPicPr>
            <p:blipFill>
              <a:blip r:embed="rId24"/>
              <a:stretch>
                <a:fillRect/>
              </a:stretch>
            </p:blipFill>
            <p:spPr>
              <a:xfrm>
                <a:off x="4831581" y="1277119"/>
                <a:ext cx="652316"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9" name="Freihand 118"/>
              <p14:cNvContentPartPr/>
              <p14:nvPr/>
            </p14:nvContentPartPr>
            <p14:xfrm>
              <a:off x="4844181" y="784639"/>
              <a:ext cx="637916" cy="772920"/>
            </p14:xfrm>
          </p:contentPart>
        </mc:Choice>
        <mc:Fallback>
          <p:pic>
            <p:nvPicPr>
              <p:cNvPr id="119" name="Freihand 118"/>
              <p:cNvPicPr/>
              <p:nvPr/>
            </p:nvPicPr>
            <p:blipFill>
              <a:blip r:embed="rId26"/>
              <a:stretch>
                <a:fillRect/>
              </a:stretch>
            </p:blipFill>
            <p:spPr>
              <a:xfrm>
                <a:off x="4830861" y="773479"/>
                <a:ext cx="664916" cy="799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0" name="Freihand 119"/>
              <p14:cNvContentPartPr/>
              <p14:nvPr/>
            </p14:nvContentPartPr>
            <p14:xfrm>
              <a:off x="4844537" y="2915479"/>
              <a:ext cx="600120" cy="325440"/>
            </p14:xfrm>
          </p:contentPart>
        </mc:Choice>
        <mc:Fallback>
          <p:pic>
            <p:nvPicPr>
              <p:cNvPr id="120" name="Freihand 119"/>
              <p:cNvPicPr/>
              <p:nvPr/>
            </p:nvPicPr>
            <p:blipFill>
              <a:blip r:embed="rId28"/>
              <a:stretch>
                <a:fillRect/>
              </a:stretch>
            </p:blipFill>
            <p:spPr>
              <a:xfrm>
                <a:off x="4829057" y="2896759"/>
                <a:ext cx="631800" cy="360000"/>
              </a:xfrm>
              <a:prstGeom prst="rect">
                <a:avLst/>
              </a:prstGeom>
            </p:spPr>
          </p:pic>
        </mc:Fallback>
      </mc:AlternateContent>
    </p:spTree>
    <p:extLst>
      <p:ext uri="{BB962C8B-B14F-4D97-AF65-F5344CB8AC3E}">
        <p14:creationId xmlns:p14="http://schemas.microsoft.com/office/powerpoint/2010/main" val="1108453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540000"/>
            <a:ext cx="8799999" cy="396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0" y="0"/>
            <a:ext cx="9264353" cy="567680"/>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Verflechtung Deutschlands mit ausgewählten Ländern </a:t>
            </a:r>
            <a:r>
              <a:rPr lang="de-DE" sz="3200" dirty="0" smtClean="0">
                <a:latin typeface="Times New Roman" panose="02020603050405020304" pitchFamily="18" charset="0"/>
                <a:cs typeface="Times New Roman" panose="02020603050405020304" pitchFamily="18" charset="0"/>
              </a:rPr>
              <a:t>I</a:t>
            </a:r>
            <a:endParaRPr lang="de-DE" sz="32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990885" y="4272897"/>
            <a:ext cx="1179321" cy="297618"/>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Destatis</a:t>
            </a: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p14:cNvContentPartPr/>
              <p14:nvPr/>
            </p14:nvContentPartPr>
            <p14:xfrm>
              <a:off x="911901" y="2059759"/>
              <a:ext cx="2858760" cy="1044000"/>
            </p14:xfrm>
          </p:contentPart>
        </mc:Choice>
        <mc:Fallback>
          <p:pic>
            <p:nvPicPr>
              <p:cNvPr id="8" name="Freihand 7"/>
              <p:cNvPicPr/>
              <p:nvPr/>
            </p:nvPicPr>
            <p:blipFill>
              <a:blip r:embed="rId4"/>
              <a:stretch>
                <a:fillRect/>
              </a:stretch>
            </p:blipFill>
            <p:spPr>
              <a:xfrm>
                <a:off x="905421" y="2048599"/>
                <a:ext cx="2874960" cy="1061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p14:cNvContentPartPr/>
              <p14:nvPr/>
            </p14:nvContentPartPr>
            <p14:xfrm>
              <a:off x="3622701" y="2018359"/>
              <a:ext cx="227520" cy="276120"/>
            </p14:xfrm>
          </p:contentPart>
        </mc:Choice>
        <mc:Fallback>
          <p:pic>
            <p:nvPicPr>
              <p:cNvPr id="10" name="Freihand 9"/>
              <p:cNvPicPr/>
              <p:nvPr/>
            </p:nvPicPr>
            <p:blipFill>
              <a:blip r:embed="rId6"/>
              <a:stretch>
                <a:fillRect/>
              </a:stretch>
            </p:blipFill>
            <p:spPr>
              <a:xfrm>
                <a:off x="3614781" y="2005759"/>
                <a:ext cx="2469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p14:cNvContentPartPr/>
              <p14:nvPr/>
            </p14:nvContentPartPr>
            <p14:xfrm>
              <a:off x="5304261" y="1635319"/>
              <a:ext cx="3153600" cy="1252440"/>
            </p14:xfrm>
          </p:contentPart>
        </mc:Choice>
        <mc:Fallback>
          <p:pic>
            <p:nvPicPr>
              <p:cNvPr id="12" name="Freihand 11"/>
              <p:cNvPicPr/>
              <p:nvPr/>
            </p:nvPicPr>
            <p:blipFill>
              <a:blip r:embed="rId8"/>
              <a:stretch>
                <a:fillRect/>
              </a:stretch>
            </p:blipFill>
            <p:spPr>
              <a:xfrm>
                <a:off x="5297061" y="1624519"/>
                <a:ext cx="3173760" cy="1270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p14:cNvContentPartPr/>
              <p14:nvPr/>
            </p14:nvContentPartPr>
            <p14:xfrm>
              <a:off x="627141" y="1348039"/>
              <a:ext cx="3170520" cy="575640"/>
            </p14:xfrm>
          </p:contentPart>
        </mc:Choice>
        <mc:Fallback>
          <p:pic>
            <p:nvPicPr>
              <p:cNvPr id="15" name="Freihand 14"/>
              <p:cNvPicPr/>
              <p:nvPr/>
            </p:nvPicPr>
            <p:blipFill>
              <a:blip r:embed="rId10"/>
              <a:stretch>
                <a:fillRect/>
              </a:stretch>
            </p:blipFill>
            <p:spPr>
              <a:xfrm>
                <a:off x="612381" y="1335079"/>
                <a:ext cx="320364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p14:cNvContentPartPr/>
              <p14:nvPr/>
            </p14:nvContentPartPr>
            <p14:xfrm>
              <a:off x="3580581" y="1745839"/>
              <a:ext cx="364680" cy="244440"/>
            </p14:xfrm>
          </p:contentPart>
        </mc:Choice>
        <mc:Fallback>
          <p:pic>
            <p:nvPicPr>
              <p:cNvPr id="16" name="Freihand 15"/>
              <p:cNvPicPr/>
              <p:nvPr/>
            </p:nvPicPr>
            <p:blipFill>
              <a:blip r:embed="rId12"/>
              <a:stretch>
                <a:fillRect/>
              </a:stretch>
            </p:blipFill>
            <p:spPr>
              <a:xfrm>
                <a:off x="3564381" y="1726759"/>
                <a:ext cx="3988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Freihand 18"/>
              <p14:cNvContentPartPr/>
              <p14:nvPr/>
            </p14:nvContentPartPr>
            <p14:xfrm>
              <a:off x="4988541" y="1861039"/>
              <a:ext cx="3474000" cy="656280"/>
            </p14:xfrm>
          </p:contentPart>
        </mc:Choice>
        <mc:Fallback>
          <p:pic>
            <p:nvPicPr>
              <p:cNvPr id="19" name="Freihand 18"/>
              <p:cNvPicPr/>
              <p:nvPr/>
            </p:nvPicPr>
            <p:blipFill>
              <a:blip r:embed="rId14"/>
              <a:stretch>
                <a:fillRect/>
              </a:stretch>
            </p:blipFill>
            <p:spPr>
              <a:xfrm>
                <a:off x="4973781" y="1846999"/>
                <a:ext cx="350676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p14:cNvContentPartPr/>
              <p14:nvPr/>
            </p14:nvContentPartPr>
            <p14:xfrm>
              <a:off x="8310261" y="2385199"/>
              <a:ext cx="227160" cy="254520"/>
            </p14:xfrm>
          </p:contentPart>
        </mc:Choice>
        <mc:Fallback>
          <p:pic>
            <p:nvPicPr>
              <p:cNvPr id="20" name="Freihand 19"/>
              <p:cNvPicPr/>
              <p:nvPr/>
            </p:nvPicPr>
            <p:blipFill>
              <a:blip r:embed="rId16"/>
              <a:stretch>
                <a:fillRect/>
              </a:stretch>
            </p:blipFill>
            <p:spPr>
              <a:xfrm>
                <a:off x="8299101" y="2373319"/>
                <a:ext cx="2559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p14:cNvContentPartPr/>
              <p14:nvPr/>
            </p14:nvContentPartPr>
            <p14:xfrm>
              <a:off x="654141" y="1287559"/>
              <a:ext cx="1545840" cy="1008360"/>
            </p14:xfrm>
          </p:contentPart>
        </mc:Choice>
        <mc:Fallback>
          <p:pic>
            <p:nvPicPr>
              <p:cNvPr id="23" name="Freihand 22"/>
              <p:cNvPicPr/>
              <p:nvPr/>
            </p:nvPicPr>
            <p:blipFill>
              <a:blip r:embed="rId18"/>
              <a:stretch>
                <a:fillRect/>
              </a:stretch>
            </p:blipFill>
            <p:spPr>
              <a:xfrm>
                <a:off x="644781" y="1277839"/>
                <a:ext cx="1573920" cy="1036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p14:cNvContentPartPr/>
              <p14:nvPr/>
            </p14:nvContentPartPr>
            <p14:xfrm>
              <a:off x="1937901" y="2074159"/>
              <a:ext cx="345600" cy="317160"/>
            </p14:xfrm>
          </p:contentPart>
        </mc:Choice>
        <mc:Fallback>
          <p:pic>
            <p:nvPicPr>
              <p:cNvPr id="24" name="Freihand 23"/>
              <p:cNvPicPr/>
              <p:nvPr/>
            </p:nvPicPr>
            <p:blipFill>
              <a:blip r:embed="rId20"/>
              <a:stretch>
                <a:fillRect/>
              </a:stretch>
            </p:blipFill>
            <p:spPr>
              <a:xfrm>
                <a:off x="1927101" y="2059759"/>
                <a:ext cx="37296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p14:cNvContentPartPr/>
              <p14:nvPr/>
            </p14:nvContentPartPr>
            <p14:xfrm>
              <a:off x="2266941" y="1952119"/>
              <a:ext cx="29520" cy="438840"/>
            </p14:xfrm>
          </p:contentPart>
        </mc:Choice>
        <mc:Fallback>
          <p:pic>
            <p:nvPicPr>
              <p:cNvPr id="26" name="Freihand 25"/>
              <p:cNvPicPr/>
              <p:nvPr/>
            </p:nvPicPr>
            <p:blipFill>
              <a:blip r:embed="rId22"/>
              <a:stretch>
                <a:fillRect/>
              </a:stretch>
            </p:blipFill>
            <p:spPr>
              <a:xfrm>
                <a:off x="2255061" y="1945999"/>
                <a:ext cx="5184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p14:cNvContentPartPr/>
              <p14:nvPr/>
            </p14:nvContentPartPr>
            <p14:xfrm>
              <a:off x="6122181" y="4446919"/>
              <a:ext cx="360" cy="360"/>
            </p14:xfrm>
          </p:contentPart>
        </mc:Choice>
        <mc:Fallback>
          <p:pic>
            <p:nvPicPr>
              <p:cNvPr id="29" name="Freihand 28"/>
              <p:cNvPicPr/>
              <p:nvPr/>
            </p:nvPicPr>
            <p:blipFill>
              <a:blip r:embed="rId24"/>
              <a:stretch>
                <a:fillRect/>
              </a:stretch>
            </p:blipFill>
            <p:spPr>
              <a:xfrm>
                <a:off x="6105261" y="442999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p14:cNvContentPartPr/>
              <p14:nvPr/>
            </p14:nvContentPartPr>
            <p14:xfrm>
              <a:off x="9048981" y="5324239"/>
              <a:ext cx="360" cy="360"/>
            </p14:xfrm>
          </p:contentPart>
        </mc:Choice>
        <mc:Fallback>
          <p:pic>
            <p:nvPicPr>
              <p:cNvPr id="30" name="Freihand 29"/>
              <p:cNvPicPr/>
              <p:nvPr/>
            </p:nvPicPr>
            <p:blipFill>
              <a:blip r:embed="rId26"/>
              <a:stretch>
                <a:fillRect/>
              </a:stretch>
            </p:blipFill>
            <p:spPr>
              <a:xfrm>
                <a:off x="9032061" y="53073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3" name="Freihand 32"/>
              <p14:cNvContentPartPr/>
              <p14:nvPr/>
            </p14:nvContentPartPr>
            <p14:xfrm>
              <a:off x="2373861" y="1603279"/>
              <a:ext cx="785520" cy="572040"/>
            </p14:xfrm>
          </p:contentPart>
        </mc:Choice>
        <mc:Fallback>
          <p:pic>
            <p:nvPicPr>
              <p:cNvPr id="33" name="Freihand 32"/>
              <p:cNvPicPr/>
              <p:nvPr/>
            </p:nvPicPr>
            <p:blipFill>
              <a:blip r:embed="rId28"/>
              <a:stretch>
                <a:fillRect/>
              </a:stretch>
            </p:blipFill>
            <p:spPr>
              <a:xfrm>
                <a:off x="2362341" y="1589239"/>
                <a:ext cx="811080" cy="596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 name="Freihand 33"/>
              <p14:cNvContentPartPr/>
              <p14:nvPr/>
            </p14:nvContentPartPr>
            <p14:xfrm>
              <a:off x="3022221" y="1539919"/>
              <a:ext cx="195480" cy="336600"/>
            </p14:xfrm>
          </p:contentPart>
        </mc:Choice>
        <mc:Fallback>
          <p:pic>
            <p:nvPicPr>
              <p:cNvPr id="34" name="Freihand 33"/>
              <p:cNvPicPr/>
              <p:nvPr/>
            </p:nvPicPr>
            <p:blipFill>
              <a:blip r:embed="rId30"/>
              <a:stretch>
                <a:fillRect/>
              </a:stretch>
            </p:blipFill>
            <p:spPr>
              <a:xfrm>
                <a:off x="3011061" y="1526959"/>
                <a:ext cx="2196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6" name="Freihand 35"/>
              <p14:cNvContentPartPr/>
              <p14:nvPr/>
            </p14:nvContentPartPr>
            <p14:xfrm>
              <a:off x="3204021" y="1641799"/>
              <a:ext cx="777240" cy="105120"/>
            </p14:xfrm>
          </p:contentPart>
        </mc:Choice>
        <mc:Fallback>
          <p:pic>
            <p:nvPicPr>
              <p:cNvPr id="36" name="Freihand 35"/>
              <p:cNvPicPr/>
              <p:nvPr/>
            </p:nvPicPr>
            <p:blipFill>
              <a:blip r:embed="rId32"/>
              <a:stretch>
                <a:fillRect/>
              </a:stretch>
            </p:blipFill>
            <p:spPr>
              <a:xfrm>
                <a:off x="3189261" y="1625599"/>
                <a:ext cx="808200" cy="129960"/>
              </a:xfrm>
              <a:prstGeom prst="rect">
                <a:avLst/>
              </a:prstGeom>
            </p:spPr>
          </p:pic>
        </mc:Fallback>
      </mc:AlternateContent>
    </p:spTree>
    <p:extLst>
      <p:ext uri="{BB962C8B-B14F-4D97-AF65-F5344CB8AC3E}">
        <p14:creationId xmlns:p14="http://schemas.microsoft.com/office/powerpoint/2010/main" val="105268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540000"/>
            <a:ext cx="8761061" cy="396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0" y="0"/>
            <a:ext cx="9264353" cy="567680"/>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Verflechtung Deutschlands mit ausgewählten Ländern </a:t>
            </a:r>
            <a:r>
              <a:rPr lang="de-DE" sz="3200" dirty="0" smtClean="0">
                <a:latin typeface="Times New Roman" panose="02020603050405020304" pitchFamily="18" charset="0"/>
                <a:cs typeface="Times New Roman" panose="02020603050405020304" pitchFamily="18" charset="0"/>
              </a:rPr>
              <a:t>II</a:t>
            </a:r>
            <a:endParaRPr lang="de-DE" sz="32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990885" y="4272897"/>
            <a:ext cx="1179321" cy="297618"/>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Destatis</a:t>
            </a: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p14:cNvContentPartPr/>
              <p14:nvPr/>
            </p14:nvContentPartPr>
            <p14:xfrm>
              <a:off x="768261" y="2095039"/>
              <a:ext cx="3282840" cy="821160"/>
            </p14:xfrm>
          </p:contentPart>
        </mc:Choice>
        <mc:Fallback>
          <p:pic>
            <p:nvPicPr>
              <p:cNvPr id="8" name="Freihand 7"/>
              <p:cNvPicPr/>
              <p:nvPr/>
            </p:nvPicPr>
            <p:blipFill>
              <a:blip r:embed="rId4"/>
              <a:stretch>
                <a:fillRect/>
              </a:stretch>
            </p:blipFill>
            <p:spPr>
              <a:xfrm>
                <a:off x="756021" y="2084239"/>
                <a:ext cx="3305160" cy="843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p14:cNvContentPartPr/>
              <p14:nvPr/>
            </p14:nvContentPartPr>
            <p14:xfrm>
              <a:off x="3224901" y="1710199"/>
              <a:ext cx="923040" cy="631080"/>
            </p14:xfrm>
          </p:contentPart>
        </mc:Choice>
        <mc:Fallback>
          <p:pic>
            <p:nvPicPr>
              <p:cNvPr id="9" name="Freihand 8"/>
              <p:cNvPicPr/>
              <p:nvPr/>
            </p:nvPicPr>
            <p:blipFill>
              <a:blip r:embed="rId6"/>
              <a:stretch>
                <a:fillRect/>
              </a:stretch>
            </p:blipFill>
            <p:spPr>
              <a:xfrm>
                <a:off x="3210501" y="1699399"/>
                <a:ext cx="951480" cy="656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p14:cNvContentPartPr/>
              <p14:nvPr/>
            </p14:nvContentPartPr>
            <p14:xfrm>
              <a:off x="5277981" y="2182879"/>
              <a:ext cx="2995920" cy="758520"/>
            </p14:xfrm>
          </p:contentPart>
        </mc:Choice>
        <mc:Fallback>
          <p:pic>
            <p:nvPicPr>
              <p:cNvPr id="12" name="Freihand 11"/>
              <p:cNvPicPr/>
              <p:nvPr/>
            </p:nvPicPr>
            <p:blipFill>
              <a:blip r:embed="rId8"/>
              <a:stretch>
                <a:fillRect/>
              </a:stretch>
            </p:blipFill>
            <p:spPr>
              <a:xfrm>
                <a:off x="5266461" y="2167039"/>
                <a:ext cx="3022920" cy="786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6" name="Freihand 45"/>
              <p14:cNvContentPartPr/>
              <p14:nvPr/>
            </p14:nvContentPartPr>
            <p14:xfrm>
              <a:off x="2166141" y="1837639"/>
              <a:ext cx="858600" cy="410760"/>
            </p14:xfrm>
          </p:contentPart>
        </mc:Choice>
        <mc:Fallback>
          <p:pic>
            <p:nvPicPr>
              <p:cNvPr id="46" name="Freihand 45"/>
              <p:cNvPicPr/>
              <p:nvPr/>
            </p:nvPicPr>
            <p:blipFill>
              <a:blip r:embed="rId10"/>
              <a:stretch>
                <a:fillRect/>
              </a:stretch>
            </p:blipFill>
            <p:spPr>
              <a:xfrm>
                <a:off x="2157501" y="1824679"/>
                <a:ext cx="87984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0" name="Freihand 49"/>
              <p14:cNvContentPartPr/>
              <p14:nvPr/>
            </p14:nvContentPartPr>
            <p14:xfrm>
              <a:off x="2112861" y="1017919"/>
              <a:ext cx="515160" cy="819360"/>
            </p14:xfrm>
          </p:contentPart>
        </mc:Choice>
        <mc:Fallback>
          <p:pic>
            <p:nvPicPr>
              <p:cNvPr id="50" name="Freihand 49"/>
              <p:cNvPicPr/>
              <p:nvPr/>
            </p:nvPicPr>
            <p:blipFill>
              <a:blip r:embed="rId12"/>
              <a:stretch>
                <a:fillRect/>
              </a:stretch>
            </p:blipFill>
            <p:spPr>
              <a:xfrm>
                <a:off x="2098101" y="1006759"/>
                <a:ext cx="542160" cy="843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8" name="Freihand 57"/>
              <p14:cNvContentPartPr/>
              <p14:nvPr/>
            </p14:nvContentPartPr>
            <p14:xfrm>
              <a:off x="3254781" y="1727839"/>
              <a:ext cx="939960" cy="731880"/>
            </p14:xfrm>
          </p:contentPart>
        </mc:Choice>
        <mc:Fallback>
          <p:pic>
            <p:nvPicPr>
              <p:cNvPr id="58" name="Freihand 57"/>
              <p:cNvPicPr/>
              <p:nvPr/>
            </p:nvPicPr>
            <p:blipFill>
              <a:blip r:embed="rId14"/>
              <a:stretch>
                <a:fillRect/>
              </a:stretch>
            </p:blipFill>
            <p:spPr>
              <a:xfrm>
                <a:off x="3241821" y="1713439"/>
                <a:ext cx="97056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1" name="Freihand 60"/>
              <p14:cNvContentPartPr/>
              <p14:nvPr/>
            </p14:nvContentPartPr>
            <p14:xfrm>
              <a:off x="3833661" y="2213119"/>
              <a:ext cx="338400" cy="250200"/>
            </p14:xfrm>
          </p:contentPart>
        </mc:Choice>
        <mc:Fallback>
          <p:pic>
            <p:nvPicPr>
              <p:cNvPr id="61" name="Freihand 60"/>
              <p:cNvPicPr/>
              <p:nvPr/>
            </p:nvPicPr>
            <p:blipFill>
              <a:blip r:embed="rId16"/>
              <a:stretch>
                <a:fillRect/>
              </a:stretch>
            </p:blipFill>
            <p:spPr>
              <a:xfrm>
                <a:off x="3822861" y="2196559"/>
                <a:ext cx="3661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4" name="Freihand 63"/>
              <p14:cNvContentPartPr/>
              <p14:nvPr/>
            </p14:nvContentPartPr>
            <p14:xfrm>
              <a:off x="5034981" y="1862479"/>
              <a:ext cx="3470400" cy="973440"/>
            </p14:xfrm>
          </p:contentPart>
        </mc:Choice>
        <mc:Fallback>
          <p:pic>
            <p:nvPicPr>
              <p:cNvPr id="64" name="Freihand 63"/>
              <p:cNvPicPr/>
              <p:nvPr/>
            </p:nvPicPr>
            <p:blipFill>
              <a:blip r:embed="rId18"/>
              <a:stretch>
                <a:fillRect/>
              </a:stretch>
            </p:blipFill>
            <p:spPr>
              <a:xfrm>
                <a:off x="5021661" y="1848799"/>
                <a:ext cx="3500640" cy="999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9" name="Freihand 68"/>
              <p14:cNvContentPartPr/>
              <p14:nvPr/>
            </p14:nvContentPartPr>
            <p14:xfrm>
              <a:off x="601941" y="2702359"/>
              <a:ext cx="2075400" cy="538560"/>
            </p14:xfrm>
          </p:contentPart>
        </mc:Choice>
        <mc:Fallback>
          <p:pic>
            <p:nvPicPr>
              <p:cNvPr id="69" name="Freihand 68"/>
              <p:cNvPicPr/>
              <p:nvPr/>
            </p:nvPicPr>
            <p:blipFill>
              <a:blip r:embed="rId20"/>
              <a:stretch>
                <a:fillRect/>
              </a:stretch>
            </p:blipFill>
            <p:spPr>
              <a:xfrm>
                <a:off x="595461" y="2693359"/>
                <a:ext cx="209556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3" name="Freihand 72"/>
              <p14:cNvContentPartPr/>
              <p14:nvPr/>
            </p14:nvContentPartPr>
            <p14:xfrm>
              <a:off x="5136501" y="2356039"/>
              <a:ext cx="1802520" cy="612360"/>
            </p14:xfrm>
          </p:contentPart>
        </mc:Choice>
        <mc:Fallback>
          <p:pic>
            <p:nvPicPr>
              <p:cNvPr id="73" name="Freihand 72"/>
              <p:cNvPicPr/>
              <p:nvPr/>
            </p:nvPicPr>
            <p:blipFill>
              <a:blip r:embed="rId22"/>
              <a:stretch>
                <a:fillRect/>
              </a:stretch>
            </p:blipFill>
            <p:spPr>
              <a:xfrm>
                <a:off x="5129661" y="2345599"/>
                <a:ext cx="181908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7" name="Freihand 86"/>
              <p14:cNvContentPartPr/>
              <p14:nvPr/>
            </p14:nvContentPartPr>
            <p14:xfrm>
              <a:off x="2775981" y="513559"/>
              <a:ext cx="717840" cy="2868840"/>
            </p14:xfrm>
          </p:contentPart>
        </mc:Choice>
        <mc:Fallback>
          <p:pic>
            <p:nvPicPr>
              <p:cNvPr id="87" name="Freihand 86"/>
              <p:cNvPicPr/>
              <p:nvPr/>
            </p:nvPicPr>
            <p:blipFill>
              <a:blip r:embed="rId24"/>
              <a:stretch>
                <a:fillRect/>
              </a:stretch>
            </p:blipFill>
            <p:spPr>
              <a:xfrm>
                <a:off x="2761221" y="498439"/>
                <a:ext cx="742680" cy="2891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8" name="Freihand 87"/>
              <p14:cNvContentPartPr/>
              <p14:nvPr/>
            </p14:nvContentPartPr>
            <p14:xfrm>
              <a:off x="2954541" y="1042039"/>
              <a:ext cx="3811320" cy="1586880"/>
            </p14:xfrm>
          </p:contentPart>
        </mc:Choice>
        <mc:Fallback>
          <p:pic>
            <p:nvPicPr>
              <p:cNvPr id="88" name="Freihand 87"/>
              <p:cNvPicPr/>
              <p:nvPr/>
            </p:nvPicPr>
            <p:blipFill>
              <a:blip r:embed="rId26"/>
              <a:stretch>
                <a:fillRect/>
              </a:stretch>
            </p:blipFill>
            <p:spPr>
              <a:xfrm>
                <a:off x="2943021" y="1027279"/>
                <a:ext cx="3834360" cy="1614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4" name="Freihand 93"/>
              <p14:cNvContentPartPr/>
              <p14:nvPr/>
            </p14:nvContentPartPr>
            <p14:xfrm>
              <a:off x="6653541" y="1111159"/>
              <a:ext cx="351720" cy="961560"/>
            </p14:xfrm>
          </p:contentPart>
        </mc:Choice>
        <mc:Fallback>
          <p:pic>
            <p:nvPicPr>
              <p:cNvPr id="94" name="Freihand 93"/>
              <p:cNvPicPr/>
              <p:nvPr/>
            </p:nvPicPr>
            <p:blipFill>
              <a:blip r:embed="rId28"/>
              <a:stretch>
                <a:fillRect/>
              </a:stretch>
            </p:blipFill>
            <p:spPr>
              <a:xfrm>
                <a:off x="6639501" y="1097119"/>
                <a:ext cx="381240" cy="990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0" name="Freihand 109"/>
              <p14:cNvContentPartPr/>
              <p14:nvPr/>
            </p14:nvContentPartPr>
            <p14:xfrm>
              <a:off x="6968541" y="788959"/>
              <a:ext cx="1050120" cy="2539080"/>
            </p14:xfrm>
          </p:contentPart>
        </mc:Choice>
        <mc:Fallback>
          <p:pic>
            <p:nvPicPr>
              <p:cNvPr id="110" name="Freihand 109"/>
              <p:cNvPicPr/>
              <p:nvPr/>
            </p:nvPicPr>
            <p:blipFill>
              <a:blip r:embed="rId30"/>
              <a:stretch>
                <a:fillRect/>
              </a:stretch>
            </p:blipFill>
            <p:spPr>
              <a:xfrm>
                <a:off x="6953421" y="777799"/>
                <a:ext cx="1077480" cy="2559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3" name="Freihand 112"/>
              <p14:cNvContentPartPr/>
              <p14:nvPr/>
            </p14:nvContentPartPr>
            <p14:xfrm>
              <a:off x="630381" y="1344439"/>
              <a:ext cx="1528200" cy="846000"/>
            </p14:xfrm>
          </p:contentPart>
        </mc:Choice>
        <mc:Fallback>
          <p:pic>
            <p:nvPicPr>
              <p:cNvPr id="113" name="Freihand 112"/>
              <p:cNvPicPr/>
              <p:nvPr/>
            </p:nvPicPr>
            <p:blipFill>
              <a:blip r:embed="rId32"/>
              <a:stretch>
                <a:fillRect/>
              </a:stretch>
            </p:blipFill>
            <p:spPr>
              <a:xfrm>
                <a:off x="613821" y="1328599"/>
                <a:ext cx="156240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4" name="Freihand 113"/>
              <p14:cNvContentPartPr/>
              <p14:nvPr/>
            </p14:nvContentPartPr>
            <p14:xfrm>
              <a:off x="2526501" y="2508679"/>
              <a:ext cx="741240" cy="836280"/>
            </p14:xfrm>
          </p:contentPart>
        </mc:Choice>
        <mc:Fallback>
          <p:pic>
            <p:nvPicPr>
              <p:cNvPr id="114" name="Freihand 113"/>
              <p:cNvPicPr/>
              <p:nvPr/>
            </p:nvPicPr>
            <p:blipFill>
              <a:blip r:embed="rId34"/>
              <a:stretch>
                <a:fillRect/>
              </a:stretch>
            </p:blipFill>
            <p:spPr>
              <a:xfrm>
                <a:off x="2516061" y="2496079"/>
                <a:ext cx="766800" cy="857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9" name="Freihand 118"/>
              <p14:cNvContentPartPr/>
              <p14:nvPr/>
            </p14:nvContentPartPr>
            <p14:xfrm>
              <a:off x="6812661" y="3222199"/>
              <a:ext cx="360" cy="360"/>
            </p14:xfrm>
          </p:contentPart>
        </mc:Choice>
        <mc:Fallback>
          <p:pic>
            <p:nvPicPr>
              <p:cNvPr id="119" name="Freihand 118"/>
              <p:cNvPicPr/>
              <p:nvPr/>
            </p:nvPicPr>
            <p:blipFill>
              <a:blip r:embed="rId36"/>
              <a:stretch>
                <a:fillRect/>
              </a:stretch>
            </p:blipFill>
            <p:spPr>
              <a:xfrm>
                <a:off x="6795741" y="320527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0" name="Freihand 119"/>
              <p14:cNvContentPartPr/>
              <p14:nvPr/>
            </p14:nvContentPartPr>
            <p14:xfrm>
              <a:off x="6120741" y="3739159"/>
              <a:ext cx="360" cy="360"/>
            </p14:xfrm>
          </p:contentPart>
        </mc:Choice>
        <mc:Fallback>
          <p:pic>
            <p:nvPicPr>
              <p:cNvPr id="120" name="Freihand 119"/>
              <p:cNvPicPr/>
              <p:nvPr/>
            </p:nvPicPr>
            <p:blipFill>
              <a:blip r:embed="rId38"/>
              <a:stretch>
                <a:fillRect/>
              </a:stretch>
            </p:blipFill>
            <p:spPr>
              <a:xfrm>
                <a:off x="6103821" y="372223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1" name="Freihand 120"/>
              <p14:cNvContentPartPr/>
              <p14:nvPr/>
            </p14:nvContentPartPr>
            <p14:xfrm>
              <a:off x="9100101" y="5220559"/>
              <a:ext cx="360" cy="360"/>
            </p14:xfrm>
          </p:contentPart>
        </mc:Choice>
        <mc:Fallback>
          <p:pic>
            <p:nvPicPr>
              <p:cNvPr id="121" name="Freihand 120"/>
              <p:cNvPicPr/>
              <p:nvPr/>
            </p:nvPicPr>
            <p:blipFill>
              <a:blip r:embed="rId40"/>
              <a:stretch>
                <a:fillRect/>
              </a:stretch>
            </p:blipFill>
            <p:spPr>
              <a:xfrm>
                <a:off x="9083181" y="520363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5" name="Freihand 124"/>
              <p14:cNvContentPartPr/>
              <p14:nvPr/>
            </p14:nvContentPartPr>
            <p14:xfrm>
              <a:off x="8105781" y="2109799"/>
              <a:ext cx="243720" cy="379080"/>
            </p14:xfrm>
          </p:contentPart>
        </mc:Choice>
        <mc:Fallback>
          <p:pic>
            <p:nvPicPr>
              <p:cNvPr id="125" name="Freihand 124"/>
              <p:cNvPicPr/>
              <p:nvPr/>
            </p:nvPicPr>
            <p:blipFill>
              <a:blip r:embed="rId42"/>
              <a:stretch>
                <a:fillRect/>
              </a:stretch>
            </p:blipFill>
            <p:spPr>
              <a:xfrm>
                <a:off x="8093541" y="2093599"/>
                <a:ext cx="27252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6" name="Freihand 125"/>
              <p14:cNvContentPartPr/>
              <p14:nvPr/>
            </p14:nvContentPartPr>
            <p14:xfrm>
              <a:off x="7187781" y="2194759"/>
              <a:ext cx="360" cy="360"/>
            </p14:xfrm>
          </p:contentPart>
        </mc:Choice>
        <mc:Fallback>
          <p:pic>
            <p:nvPicPr>
              <p:cNvPr id="126" name="Freihand 125"/>
              <p:cNvPicPr/>
              <p:nvPr/>
            </p:nvPicPr>
            <p:blipFill>
              <a:blip r:embed="rId44"/>
              <a:stretch>
                <a:fillRect/>
              </a:stretch>
            </p:blipFill>
            <p:spPr>
              <a:xfrm>
                <a:off x="7170861" y="217783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7" name="Freihand 126"/>
              <p14:cNvContentPartPr/>
              <p14:nvPr/>
            </p14:nvContentPartPr>
            <p14:xfrm>
              <a:off x="6833541" y="2273239"/>
              <a:ext cx="261360" cy="307440"/>
            </p14:xfrm>
          </p:contentPart>
        </mc:Choice>
        <mc:Fallback>
          <p:pic>
            <p:nvPicPr>
              <p:cNvPr id="127" name="Freihand 126"/>
              <p:cNvPicPr/>
              <p:nvPr/>
            </p:nvPicPr>
            <p:blipFill>
              <a:blip r:embed="rId46"/>
              <a:stretch>
                <a:fillRect/>
              </a:stretch>
            </p:blipFill>
            <p:spPr>
              <a:xfrm>
                <a:off x="6822741" y="2259559"/>
                <a:ext cx="2862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8" name="Freihand 127"/>
              <p14:cNvContentPartPr/>
              <p14:nvPr/>
            </p14:nvContentPartPr>
            <p14:xfrm>
              <a:off x="7098141" y="2086759"/>
              <a:ext cx="619920" cy="781920"/>
            </p14:xfrm>
          </p:contentPart>
        </mc:Choice>
        <mc:Fallback>
          <p:pic>
            <p:nvPicPr>
              <p:cNvPr id="128" name="Freihand 127"/>
              <p:cNvPicPr/>
              <p:nvPr/>
            </p:nvPicPr>
            <p:blipFill>
              <a:blip r:embed="rId48"/>
              <a:stretch>
                <a:fillRect/>
              </a:stretch>
            </p:blipFill>
            <p:spPr>
              <a:xfrm>
                <a:off x="7083381" y="2075599"/>
                <a:ext cx="650880" cy="809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9" name="Freihand 128"/>
              <p14:cNvContentPartPr/>
              <p14:nvPr/>
            </p14:nvContentPartPr>
            <p14:xfrm>
              <a:off x="7142781" y="2237959"/>
              <a:ext cx="542520" cy="663120"/>
            </p14:xfrm>
          </p:contentPart>
        </mc:Choice>
        <mc:Fallback>
          <p:pic>
            <p:nvPicPr>
              <p:cNvPr id="129" name="Freihand 128"/>
              <p:cNvPicPr/>
              <p:nvPr/>
            </p:nvPicPr>
            <p:blipFill>
              <a:blip r:embed="rId50"/>
              <a:stretch>
                <a:fillRect/>
              </a:stretch>
            </p:blipFill>
            <p:spPr>
              <a:xfrm>
                <a:off x="7127301" y="2222479"/>
                <a:ext cx="575280" cy="694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38" name="Freihand 137"/>
              <p14:cNvContentPartPr/>
              <p14:nvPr/>
            </p14:nvContentPartPr>
            <p14:xfrm>
              <a:off x="4157661" y="813799"/>
              <a:ext cx="1055880" cy="326160"/>
            </p14:xfrm>
          </p:contentPart>
        </mc:Choice>
        <mc:Fallback>
          <p:pic>
            <p:nvPicPr>
              <p:cNvPr id="138" name="Freihand 137"/>
              <p:cNvPicPr/>
              <p:nvPr/>
            </p:nvPicPr>
            <p:blipFill>
              <a:blip r:embed="rId52"/>
              <a:stretch>
                <a:fillRect/>
              </a:stretch>
            </p:blipFill>
            <p:spPr>
              <a:xfrm>
                <a:off x="4143621" y="802279"/>
                <a:ext cx="10814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9" name="Freihand 138"/>
              <p14:cNvContentPartPr/>
              <p14:nvPr/>
            </p14:nvContentPartPr>
            <p14:xfrm>
              <a:off x="3493461" y="534439"/>
              <a:ext cx="1576800" cy="326880"/>
            </p14:xfrm>
          </p:contentPart>
        </mc:Choice>
        <mc:Fallback>
          <p:pic>
            <p:nvPicPr>
              <p:cNvPr id="139" name="Freihand 138"/>
              <p:cNvPicPr/>
              <p:nvPr/>
            </p:nvPicPr>
            <p:blipFill>
              <a:blip r:embed="rId54"/>
              <a:stretch>
                <a:fillRect/>
              </a:stretch>
            </p:blipFill>
            <p:spPr>
              <a:xfrm>
                <a:off x="3478701" y="521119"/>
                <a:ext cx="160020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1" name="Freihand 140"/>
              <p14:cNvContentPartPr/>
              <p14:nvPr/>
            </p14:nvContentPartPr>
            <p14:xfrm>
              <a:off x="7311261" y="1186039"/>
              <a:ext cx="1100160" cy="144000"/>
            </p14:xfrm>
          </p:contentPart>
        </mc:Choice>
        <mc:Fallback>
          <p:pic>
            <p:nvPicPr>
              <p:cNvPr id="141" name="Freihand 140"/>
              <p:cNvPicPr/>
              <p:nvPr/>
            </p:nvPicPr>
            <p:blipFill>
              <a:blip r:embed="rId56"/>
              <a:stretch>
                <a:fillRect/>
              </a:stretch>
            </p:blipFill>
            <p:spPr>
              <a:xfrm>
                <a:off x="7294701" y="1168399"/>
                <a:ext cx="1134720" cy="177480"/>
              </a:xfrm>
              <a:prstGeom prst="rect">
                <a:avLst/>
              </a:prstGeom>
            </p:spPr>
          </p:pic>
        </mc:Fallback>
      </mc:AlternateContent>
    </p:spTree>
    <p:extLst>
      <p:ext uri="{BB962C8B-B14F-4D97-AF65-F5344CB8AC3E}">
        <p14:creationId xmlns:p14="http://schemas.microsoft.com/office/powerpoint/2010/main" val="390355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Brümmerhoff, D</a:t>
            </a:r>
            <a:r>
              <a:rPr lang="de-DE" sz="1600" dirty="0" smtClean="0">
                <a:latin typeface="Times New Roman" panose="02020603050405020304" pitchFamily="18" charset="0"/>
                <a:cs typeface="Times New Roman" panose="02020603050405020304" pitchFamily="18" charset="0"/>
              </a:rPr>
              <a:t>., </a:t>
            </a:r>
            <a:r>
              <a:rPr lang="de-DE" sz="1600" b="1" dirty="0">
                <a:latin typeface="Times New Roman" panose="02020603050405020304" pitchFamily="18" charset="0"/>
                <a:cs typeface="Times New Roman" panose="02020603050405020304" pitchFamily="18" charset="0"/>
              </a:rPr>
              <a:t>Finanzwissenschaft</a:t>
            </a:r>
            <a:r>
              <a:rPr lang="de-DE" sz="1600" dirty="0">
                <a:latin typeface="Times New Roman" panose="02020603050405020304" pitchFamily="18" charset="0"/>
                <a:cs typeface="Times New Roman" panose="02020603050405020304" pitchFamily="18" charset="0"/>
              </a:rPr>
              <a:t>, 12. Aufl., Walter de </a:t>
            </a:r>
            <a:r>
              <a:rPr lang="de-DE" sz="1600" dirty="0" err="1">
                <a:latin typeface="Times New Roman" panose="02020603050405020304" pitchFamily="18" charset="0"/>
                <a:cs typeface="Times New Roman" panose="02020603050405020304" pitchFamily="18" charset="0"/>
              </a:rPr>
              <a:t>Gruyter</a:t>
            </a:r>
            <a:r>
              <a:rPr lang="de-DE"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err="1">
                <a:latin typeface="Times New Roman" panose="02020603050405020304" pitchFamily="18" charset="0"/>
                <a:cs typeface="Times New Roman" panose="02020603050405020304" pitchFamily="18" charset="0"/>
              </a:rPr>
              <a:t>Blankart</a:t>
            </a:r>
            <a:r>
              <a:rPr lang="de-DE" sz="1600" dirty="0">
                <a:latin typeface="Times New Roman" panose="02020603050405020304" pitchFamily="18" charset="0"/>
                <a:cs typeface="Times New Roman" panose="02020603050405020304" pitchFamily="18" charset="0"/>
              </a:rPr>
              <a:t>, B. </a:t>
            </a:r>
            <a:r>
              <a:rPr lang="de-DE" sz="1600" dirty="0" smtClean="0">
                <a:latin typeface="Times New Roman" panose="02020603050405020304" pitchFamily="18" charset="0"/>
                <a:cs typeface="Times New Roman" panose="02020603050405020304" pitchFamily="18" charset="0"/>
              </a:rPr>
              <a:t>, </a:t>
            </a:r>
            <a:r>
              <a:rPr lang="de-DE" sz="1600" b="1" dirty="0">
                <a:latin typeface="Times New Roman" panose="02020603050405020304" pitchFamily="18" charset="0"/>
                <a:cs typeface="Times New Roman" panose="02020603050405020304" pitchFamily="18" charset="0"/>
              </a:rPr>
              <a:t>Öffentliche Finanzen in der Demokratie</a:t>
            </a:r>
            <a:r>
              <a:rPr lang="de-DE" sz="1600" dirty="0">
                <a:latin typeface="Times New Roman" panose="02020603050405020304" pitchFamily="18" charset="0"/>
                <a:cs typeface="Times New Roman" panose="02020603050405020304" pitchFamily="18" charset="0"/>
              </a:rPr>
              <a:t>, 9. Aufl., </a:t>
            </a:r>
            <a:r>
              <a:rPr lang="de-DE" sz="1600" dirty="0" err="1">
                <a:latin typeface="Times New Roman" panose="02020603050405020304" pitchFamily="18" charset="0"/>
                <a:cs typeface="Times New Roman" panose="02020603050405020304" pitchFamily="18" charset="0"/>
              </a:rPr>
              <a:t>Vahlen</a:t>
            </a:r>
            <a:r>
              <a:rPr lang="de-DE"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Cansier</a:t>
            </a:r>
            <a:r>
              <a:rPr lang="en-US" sz="1600" dirty="0">
                <a:latin typeface="Times New Roman" panose="02020603050405020304" pitchFamily="18" charset="0"/>
                <a:cs typeface="Times New Roman" panose="02020603050405020304" pitchFamily="18" charset="0"/>
              </a:rPr>
              <a:t>, D. und Beyer, S. </a:t>
            </a:r>
            <a:r>
              <a:rPr lang="en-US" sz="1600"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Einführung</a:t>
            </a:r>
            <a:r>
              <a:rPr lang="en-US" sz="1600" b="1" dirty="0">
                <a:latin typeface="Times New Roman" panose="02020603050405020304" pitchFamily="18" charset="0"/>
                <a:cs typeface="Times New Roman" panose="02020603050405020304" pitchFamily="18" charset="0"/>
              </a:rPr>
              <a:t> in die </a:t>
            </a:r>
            <a:r>
              <a:rPr lang="en-US" sz="1600" b="1" dirty="0" err="1">
                <a:latin typeface="Times New Roman" panose="02020603050405020304" pitchFamily="18" charset="0"/>
                <a:cs typeface="Times New Roman" panose="02020603050405020304" pitchFamily="18" charset="0"/>
              </a:rPr>
              <a:t>Finanzwissenschaft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Oldenbourg</a:t>
            </a:r>
            <a:r>
              <a:rPr lang="en-US"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err="1">
                <a:latin typeface="Times New Roman" panose="02020603050405020304" pitchFamily="18" charset="0"/>
                <a:cs typeface="Times New Roman" panose="02020603050405020304" pitchFamily="18" charset="0"/>
              </a:rPr>
              <a:t>Corneo</a:t>
            </a:r>
            <a:r>
              <a:rPr lang="de-DE" sz="1600" dirty="0">
                <a:latin typeface="Times New Roman" panose="02020603050405020304" pitchFamily="18" charset="0"/>
                <a:cs typeface="Times New Roman" panose="02020603050405020304" pitchFamily="18" charset="0"/>
              </a:rPr>
              <a:t>, G</a:t>
            </a:r>
            <a:r>
              <a:rPr lang="de-DE" sz="1600" dirty="0" smtClean="0">
                <a:latin typeface="Times New Roman" panose="02020603050405020304" pitchFamily="18" charset="0"/>
                <a:cs typeface="Times New Roman" panose="02020603050405020304" pitchFamily="18" charset="0"/>
              </a:rPr>
              <a:t>., </a:t>
            </a:r>
            <a:r>
              <a:rPr lang="de-DE" sz="1600" b="1" dirty="0">
                <a:latin typeface="Times New Roman" panose="02020603050405020304" pitchFamily="18" charset="0"/>
                <a:cs typeface="Times New Roman" panose="02020603050405020304" pitchFamily="18" charset="0"/>
              </a:rPr>
              <a:t>Öffentliche Finanzen: Ausgabenpolitik</a:t>
            </a:r>
            <a:r>
              <a:rPr lang="de-DE" sz="1600" dirty="0">
                <a:latin typeface="Times New Roman" panose="02020603050405020304" pitchFamily="18" charset="0"/>
                <a:cs typeface="Times New Roman" panose="02020603050405020304" pitchFamily="18" charset="0"/>
              </a:rPr>
              <a:t>, 5. Aufl., Mohr Siebeck</a:t>
            </a:r>
            <a:r>
              <a:rPr lang="de-DE"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Hindriks</a:t>
            </a:r>
            <a:r>
              <a:rPr lang="en-US" sz="1600" dirty="0">
                <a:latin typeface="Times New Roman" panose="02020603050405020304" pitchFamily="18" charset="0"/>
                <a:cs typeface="Times New Roman" panose="02020603050405020304" pitchFamily="18" charset="0"/>
              </a:rPr>
              <a:t>, J. und G. </a:t>
            </a:r>
            <a:r>
              <a:rPr lang="en-US" sz="1600" dirty="0" smtClean="0">
                <a:latin typeface="Times New Roman" panose="02020603050405020304" pitchFamily="18" charset="0"/>
                <a:cs typeface="Times New Roman" panose="02020603050405020304" pitchFamily="18" charset="0"/>
              </a:rPr>
              <a:t>Myles, </a:t>
            </a:r>
            <a:r>
              <a:rPr lang="en-US" sz="1600" b="1" dirty="0">
                <a:latin typeface="Times New Roman" panose="02020603050405020304" pitchFamily="18" charset="0"/>
                <a:cs typeface="Times New Roman" panose="02020603050405020304" pitchFamily="18" charset="0"/>
              </a:rPr>
              <a:t>Intermediate Public Economics</a:t>
            </a:r>
            <a:r>
              <a:rPr lang="en-US" sz="1600" dirty="0">
                <a:latin typeface="Times New Roman" panose="02020603050405020304" pitchFamily="18" charset="0"/>
                <a:cs typeface="Times New Roman" panose="02020603050405020304" pitchFamily="18" charset="0"/>
              </a:rPr>
              <a:t>, vol. 2, MIT Press</a:t>
            </a:r>
            <a:r>
              <a:rPr lang="en-US"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Homburg, S</a:t>
            </a:r>
            <a:r>
              <a:rPr lang="en-US" sz="1600"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Allgemeine </a:t>
            </a:r>
            <a:r>
              <a:rPr lang="en-US" sz="1600" b="1" dirty="0" err="1">
                <a:latin typeface="Times New Roman" panose="02020603050405020304" pitchFamily="18" charset="0"/>
                <a:cs typeface="Times New Roman" panose="02020603050405020304" pitchFamily="18" charset="0"/>
              </a:rPr>
              <a:t>Steuerlehre</a:t>
            </a:r>
            <a:r>
              <a:rPr lang="en-US" sz="1600" dirty="0">
                <a:latin typeface="Times New Roman" panose="02020603050405020304" pitchFamily="18" charset="0"/>
                <a:cs typeface="Times New Roman" panose="02020603050405020304" pitchFamily="18" charset="0"/>
              </a:rPr>
              <a:t>, 7. </a:t>
            </a:r>
            <a:r>
              <a:rPr lang="en-US" sz="1600" dirty="0" err="1">
                <a:latin typeface="Times New Roman" panose="02020603050405020304" pitchFamily="18" charset="0"/>
                <a:cs typeface="Times New Roman" panose="02020603050405020304" pitchFamily="18" charset="0"/>
              </a:rPr>
              <a:t>Aufl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Vahlen</a:t>
            </a:r>
            <a:r>
              <a:rPr lang="en-US"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Zimmermann H., Henke, K, und </a:t>
            </a:r>
            <a:r>
              <a:rPr lang="en-US" sz="1600" dirty="0" err="1" smtClean="0">
                <a:latin typeface="Times New Roman" panose="02020603050405020304" pitchFamily="18" charset="0"/>
                <a:cs typeface="Times New Roman" panose="02020603050405020304" pitchFamily="18" charset="0"/>
              </a:rPr>
              <a:t>Broer</a:t>
            </a:r>
            <a:r>
              <a:rPr lang="en-US" sz="1600" dirty="0" smtClean="0">
                <a:latin typeface="Times New Roman" panose="02020603050405020304" pitchFamily="18" charset="0"/>
                <a:cs typeface="Times New Roman" panose="02020603050405020304" pitchFamily="18" charset="0"/>
              </a:rPr>
              <a:t> M., </a:t>
            </a:r>
            <a:r>
              <a:rPr lang="en-US" sz="1600" b="1" dirty="0" err="1" smtClean="0">
                <a:latin typeface="Times New Roman" panose="02020603050405020304" pitchFamily="18" charset="0"/>
                <a:cs typeface="Times New Roman" panose="02020603050405020304" pitchFamily="18" charset="0"/>
              </a:rPr>
              <a:t>Finanzwissenschaft</a:t>
            </a:r>
            <a:r>
              <a:rPr lang="en-US" sz="1600" dirty="0" smtClean="0">
                <a:latin typeface="Times New Roman" panose="02020603050405020304" pitchFamily="18" charset="0"/>
                <a:cs typeface="Times New Roman" panose="02020603050405020304" pitchFamily="18" charset="0"/>
              </a:rPr>
              <a:t>, 12. </a:t>
            </a:r>
            <a:r>
              <a:rPr lang="en-US" sz="1600" dirty="0" err="1" smtClean="0">
                <a:latin typeface="Times New Roman" panose="02020603050405020304" pitchFamily="18" charset="0"/>
                <a:cs typeface="Times New Roman" panose="02020603050405020304" pitchFamily="18" charset="0"/>
              </a:rPr>
              <a:t>Aufl</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Vahlen</a:t>
            </a:r>
            <a:r>
              <a:rPr lang="en-US"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Auerbach A., </a:t>
            </a:r>
            <a:r>
              <a:rPr lang="de-DE" sz="1600" dirty="0" err="1">
                <a:latin typeface="Times New Roman" panose="02020603050405020304" pitchFamily="18" charset="0"/>
                <a:cs typeface="Times New Roman" panose="02020603050405020304" pitchFamily="18" charset="0"/>
              </a:rPr>
              <a:t>Chetty</a:t>
            </a:r>
            <a:r>
              <a:rPr lang="de-DE" sz="1600" dirty="0">
                <a:latin typeface="Times New Roman" panose="02020603050405020304" pitchFamily="18" charset="0"/>
                <a:cs typeface="Times New Roman" panose="02020603050405020304" pitchFamily="18" charset="0"/>
              </a:rPr>
              <a:t> R., Feldstein M. und </a:t>
            </a:r>
            <a:r>
              <a:rPr lang="de-DE" sz="1600" dirty="0" err="1">
                <a:latin typeface="Times New Roman" panose="02020603050405020304" pitchFamily="18" charset="0"/>
                <a:cs typeface="Times New Roman" panose="02020603050405020304" pitchFamily="18" charset="0"/>
              </a:rPr>
              <a:t>Saez</a:t>
            </a:r>
            <a:r>
              <a:rPr lang="de-DE" sz="1600" dirty="0">
                <a:latin typeface="Times New Roman" panose="02020603050405020304" pitchFamily="18" charset="0"/>
                <a:cs typeface="Times New Roman" panose="02020603050405020304" pitchFamily="18" charset="0"/>
              </a:rPr>
              <a:t>, E</a:t>
            </a:r>
            <a:r>
              <a:rPr lang="de-DE" sz="1600"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 vol. 5, Elsevier.</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245901" y="351199"/>
              <a:ext cx="973080" cy="1399680"/>
            </p14:xfrm>
          </p:contentPart>
        </mc:Choice>
        <mc:Fallback>
          <p:pic>
            <p:nvPicPr>
              <p:cNvPr id="3" name="Freihand 2"/>
              <p:cNvPicPr/>
              <p:nvPr/>
            </p:nvPicPr>
            <p:blipFill>
              <a:blip r:embed="rId3"/>
              <a:stretch>
                <a:fillRect/>
              </a:stretch>
            </p:blipFill>
            <p:spPr>
              <a:xfrm>
                <a:off x="231501" y="333199"/>
                <a:ext cx="1002600" cy="1432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213141" y="4863079"/>
              <a:ext cx="8508240" cy="1510200"/>
            </p14:xfrm>
          </p:contentPart>
        </mc:Choice>
        <mc:Fallback>
          <p:pic>
            <p:nvPicPr>
              <p:cNvPr id="7" name="Freihand 6"/>
              <p:cNvPicPr/>
              <p:nvPr/>
            </p:nvPicPr>
            <p:blipFill>
              <a:blip r:embed="rId5"/>
              <a:stretch>
                <a:fillRect/>
              </a:stretch>
            </p:blipFill>
            <p:spPr>
              <a:xfrm>
                <a:off x="198021" y="4844719"/>
                <a:ext cx="8538840" cy="1544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1119621" y="996679"/>
              <a:ext cx="7406280" cy="4217400"/>
            </p14:xfrm>
          </p:contentPart>
        </mc:Choice>
        <mc:Fallback>
          <p:pic>
            <p:nvPicPr>
              <p:cNvPr id="9" name="Freihand 8"/>
              <p:cNvPicPr/>
              <p:nvPr/>
            </p:nvPicPr>
            <p:blipFill>
              <a:blip r:embed="rId7"/>
              <a:stretch>
                <a:fillRect/>
              </a:stretch>
            </p:blipFill>
            <p:spPr>
              <a:xfrm>
                <a:off x="1106301" y="982639"/>
                <a:ext cx="7434000" cy="4241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Freihand 17"/>
              <p14:cNvContentPartPr/>
              <p14:nvPr/>
            </p14:nvContentPartPr>
            <p14:xfrm>
              <a:off x="8839101" y="1259479"/>
              <a:ext cx="2735640" cy="944640"/>
            </p14:xfrm>
          </p:contentPart>
        </mc:Choice>
        <mc:Fallback>
          <p:pic>
            <p:nvPicPr>
              <p:cNvPr id="18" name="Freihand 17"/>
              <p:cNvPicPr/>
              <p:nvPr/>
            </p:nvPicPr>
            <p:blipFill>
              <a:blip r:embed="rId9"/>
              <a:stretch>
                <a:fillRect/>
              </a:stretch>
            </p:blipFill>
            <p:spPr>
              <a:xfrm>
                <a:off x="8824341" y="1240399"/>
                <a:ext cx="2765520" cy="980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 name="Freihand 29"/>
              <p14:cNvContentPartPr/>
              <p14:nvPr/>
            </p14:nvContentPartPr>
            <p14:xfrm>
              <a:off x="289821" y="1886599"/>
              <a:ext cx="1102680" cy="682920"/>
            </p14:xfrm>
          </p:contentPart>
        </mc:Choice>
        <mc:Fallback>
          <p:pic>
            <p:nvPicPr>
              <p:cNvPr id="30" name="Freihand 29"/>
              <p:cNvPicPr/>
              <p:nvPr/>
            </p:nvPicPr>
            <p:blipFill>
              <a:blip r:embed="rId11"/>
              <a:stretch>
                <a:fillRect/>
              </a:stretch>
            </p:blipFill>
            <p:spPr>
              <a:xfrm>
                <a:off x="276141" y="1875079"/>
                <a:ext cx="1130400" cy="70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4" name="Freihand 33"/>
              <p14:cNvContentPartPr/>
              <p14:nvPr/>
            </p14:nvContentPartPr>
            <p14:xfrm>
              <a:off x="340941" y="2660599"/>
              <a:ext cx="1134360" cy="651240"/>
            </p14:xfrm>
          </p:contentPart>
        </mc:Choice>
        <mc:Fallback>
          <p:pic>
            <p:nvPicPr>
              <p:cNvPr id="34" name="Freihand 33"/>
              <p:cNvPicPr/>
              <p:nvPr/>
            </p:nvPicPr>
            <p:blipFill>
              <a:blip r:embed="rId13"/>
              <a:stretch>
                <a:fillRect/>
              </a:stretch>
            </p:blipFill>
            <p:spPr>
              <a:xfrm>
                <a:off x="325101" y="2641519"/>
                <a:ext cx="1166400" cy="686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6" name="Freihand 35"/>
              <p14:cNvContentPartPr/>
              <p14:nvPr/>
            </p14:nvContentPartPr>
            <p14:xfrm>
              <a:off x="266421" y="4066399"/>
              <a:ext cx="1366920" cy="692280"/>
            </p14:xfrm>
          </p:contentPart>
        </mc:Choice>
        <mc:Fallback>
          <p:pic>
            <p:nvPicPr>
              <p:cNvPr id="36" name="Freihand 35"/>
              <p:cNvPicPr/>
              <p:nvPr/>
            </p:nvPicPr>
            <p:blipFill>
              <a:blip r:embed="rId15"/>
              <a:stretch>
                <a:fillRect/>
              </a:stretch>
            </p:blipFill>
            <p:spPr>
              <a:xfrm>
                <a:off x="250941" y="4052719"/>
                <a:ext cx="1397880" cy="721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9" name="Freihand 38"/>
              <p14:cNvContentPartPr/>
              <p14:nvPr/>
            </p14:nvContentPartPr>
            <p14:xfrm>
              <a:off x="86781" y="3404719"/>
              <a:ext cx="7184160" cy="671040"/>
            </p14:xfrm>
          </p:contentPart>
        </mc:Choice>
        <mc:Fallback>
          <p:pic>
            <p:nvPicPr>
              <p:cNvPr id="39" name="Freihand 38"/>
              <p:cNvPicPr/>
              <p:nvPr/>
            </p:nvPicPr>
            <p:blipFill>
              <a:blip r:embed="rId17"/>
              <a:stretch>
                <a:fillRect/>
              </a:stretch>
            </p:blipFill>
            <p:spPr>
              <a:xfrm>
                <a:off x="70581" y="3396439"/>
                <a:ext cx="7215120" cy="695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 name="Freihand 40"/>
              <p14:cNvContentPartPr/>
              <p14:nvPr/>
            </p14:nvContentPartPr>
            <p14:xfrm>
              <a:off x="1560621" y="3309319"/>
              <a:ext cx="4574880" cy="181080"/>
            </p14:xfrm>
          </p:contentPart>
        </mc:Choice>
        <mc:Fallback>
          <p:pic>
            <p:nvPicPr>
              <p:cNvPr id="41" name="Freihand 40"/>
              <p:cNvPicPr/>
              <p:nvPr/>
            </p:nvPicPr>
            <p:blipFill>
              <a:blip r:embed="rId19"/>
              <a:stretch>
                <a:fillRect/>
              </a:stretch>
            </p:blipFill>
            <p:spPr>
              <a:xfrm>
                <a:off x="1551261" y="3295639"/>
                <a:ext cx="4593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3" name="Freihand 42"/>
              <p14:cNvContentPartPr/>
              <p14:nvPr/>
            </p14:nvContentPartPr>
            <p14:xfrm>
              <a:off x="7395141" y="4941919"/>
              <a:ext cx="493920" cy="582840"/>
            </p14:xfrm>
          </p:contentPart>
        </mc:Choice>
        <mc:Fallback>
          <p:pic>
            <p:nvPicPr>
              <p:cNvPr id="43" name="Freihand 42"/>
              <p:cNvPicPr/>
              <p:nvPr/>
            </p:nvPicPr>
            <p:blipFill>
              <a:blip r:embed="rId21"/>
              <a:stretch>
                <a:fillRect/>
              </a:stretch>
            </p:blipFill>
            <p:spPr>
              <a:xfrm>
                <a:off x="7378221" y="4924999"/>
                <a:ext cx="527760" cy="616680"/>
              </a:xfrm>
              <a:prstGeom prst="rect">
                <a:avLst/>
              </a:prstGeom>
            </p:spPr>
          </p:pic>
        </mc:Fallback>
      </mc:AlternateContent>
    </p:spTree>
    <p:extLst>
      <p:ext uri="{BB962C8B-B14F-4D97-AF65-F5344CB8AC3E}">
        <p14:creationId xmlns:p14="http://schemas.microsoft.com/office/powerpoint/2010/main" val="1323116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Der </a:t>
            </a:r>
            <a:r>
              <a:rPr lang="de-DE" sz="3200" dirty="0" smtClean="0">
                <a:latin typeface="Times New Roman" panose="02020603050405020304" pitchFamily="18" charset="0"/>
                <a:cs typeface="Times New Roman" panose="02020603050405020304" pitchFamily="18" charset="0"/>
              </a:rPr>
              <a:t>Außenhandel </a:t>
            </a:r>
            <a:r>
              <a:rPr lang="de-DE" sz="3200" dirty="0">
                <a:latin typeface="Times New Roman" panose="02020603050405020304" pitchFamily="18" charset="0"/>
                <a:cs typeface="Times New Roman" panose="02020603050405020304" pitchFamily="18" charset="0"/>
              </a:rPr>
              <a:t>Deutschlands nach </a:t>
            </a:r>
            <a:r>
              <a:rPr lang="de-DE" sz="3200" dirty="0" smtClean="0">
                <a:latin typeface="Times New Roman" panose="02020603050405020304" pitchFamily="18" charset="0"/>
                <a:cs typeface="Times New Roman" panose="02020603050405020304" pitchFamily="18" charset="0"/>
              </a:rPr>
              <a:t>Ländern 2020</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422525" y="5481750"/>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pic>
        <p:nvPicPr>
          <p:cNvPr id="2" name="Grafik 1"/>
          <p:cNvPicPr>
            <a:picLocks noChangeAspect="1"/>
          </p:cNvPicPr>
          <p:nvPr/>
        </p:nvPicPr>
        <p:blipFill>
          <a:blip r:embed="rId2"/>
          <a:stretch>
            <a:fillRect/>
          </a:stretch>
        </p:blipFill>
        <p:spPr>
          <a:xfrm>
            <a:off x="360000" y="720000"/>
            <a:ext cx="7200000" cy="4743926"/>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392061" y="2847799"/>
              <a:ext cx="525600" cy="604800"/>
            </p14:xfrm>
          </p:contentPart>
        </mc:Choice>
        <mc:Fallback>
          <p:pic>
            <p:nvPicPr>
              <p:cNvPr id="4" name="Freihand 3"/>
              <p:cNvPicPr/>
              <p:nvPr/>
            </p:nvPicPr>
            <p:blipFill>
              <a:blip r:embed="rId4"/>
              <a:stretch>
                <a:fillRect/>
              </a:stretch>
            </p:blipFill>
            <p:spPr>
              <a:xfrm>
                <a:off x="379821" y="2830519"/>
                <a:ext cx="55224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p14:cNvContentPartPr/>
              <p14:nvPr/>
            </p14:nvContentPartPr>
            <p14:xfrm>
              <a:off x="4394541" y="5729239"/>
              <a:ext cx="762480" cy="326880"/>
            </p14:xfrm>
          </p:contentPart>
        </mc:Choice>
        <mc:Fallback>
          <p:pic>
            <p:nvPicPr>
              <p:cNvPr id="11" name="Freihand 10"/>
              <p:cNvPicPr/>
              <p:nvPr/>
            </p:nvPicPr>
            <p:blipFill>
              <a:blip r:embed="rId6"/>
              <a:stretch>
                <a:fillRect/>
              </a:stretch>
            </p:blipFill>
            <p:spPr>
              <a:xfrm>
                <a:off x="4379781" y="5712319"/>
                <a:ext cx="7905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Freihand 15"/>
              <p14:cNvContentPartPr/>
              <p14:nvPr/>
            </p14:nvContentPartPr>
            <p14:xfrm>
              <a:off x="3519741" y="2816119"/>
              <a:ext cx="222480" cy="496440"/>
            </p14:xfrm>
          </p:contentPart>
        </mc:Choice>
        <mc:Fallback>
          <p:pic>
            <p:nvPicPr>
              <p:cNvPr id="16" name="Freihand 15"/>
              <p:cNvPicPr/>
              <p:nvPr/>
            </p:nvPicPr>
            <p:blipFill>
              <a:blip r:embed="rId8"/>
              <a:stretch>
                <a:fillRect/>
              </a:stretch>
            </p:blipFill>
            <p:spPr>
              <a:xfrm>
                <a:off x="3504621" y="2801719"/>
                <a:ext cx="25164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p14:cNvContentPartPr/>
              <p14:nvPr/>
            </p14:nvContentPartPr>
            <p14:xfrm>
              <a:off x="3742221" y="1603999"/>
              <a:ext cx="2019960" cy="507960"/>
            </p14:xfrm>
          </p:contentPart>
        </mc:Choice>
        <mc:Fallback>
          <p:pic>
            <p:nvPicPr>
              <p:cNvPr id="18" name="Freihand 17"/>
              <p:cNvPicPr/>
              <p:nvPr/>
            </p:nvPicPr>
            <p:blipFill>
              <a:blip r:embed="rId10"/>
              <a:stretch>
                <a:fillRect/>
              </a:stretch>
            </p:blipFill>
            <p:spPr>
              <a:xfrm>
                <a:off x="3724941" y="1592479"/>
                <a:ext cx="205452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Freihand 18"/>
              <p14:cNvContentPartPr/>
              <p14:nvPr/>
            </p14:nvContentPartPr>
            <p14:xfrm>
              <a:off x="6722301" y="3707119"/>
              <a:ext cx="360" cy="360"/>
            </p14:xfrm>
          </p:contentPart>
        </mc:Choice>
        <mc:Fallback>
          <p:pic>
            <p:nvPicPr>
              <p:cNvPr id="19" name="Freihand 18"/>
              <p:cNvPicPr/>
              <p:nvPr/>
            </p:nvPicPr>
            <p:blipFill>
              <a:blip r:embed="rId12"/>
              <a:stretch>
                <a:fillRect/>
              </a:stretch>
            </p:blipFill>
            <p:spPr>
              <a:xfrm>
                <a:off x="6705381" y="369019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Freihand 20"/>
              <p14:cNvContentPartPr/>
              <p14:nvPr/>
            </p14:nvContentPartPr>
            <p14:xfrm>
              <a:off x="3904581" y="2864719"/>
              <a:ext cx="1732320" cy="412560"/>
            </p14:xfrm>
          </p:contentPart>
        </mc:Choice>
        <mc:Fallback>
          <p:pic>
            <p:nvPicPr>
              <p:cNvPr id="21" name="Freihand 20"/>
              <p:cNvPicPr/>
              <p:nvPr/>
            </p:nvPicPr>
            <p:blipFill>
              <a:blip r:embed="rId14"/>
              <a:stretch>
                <a:fillRect/>
              </a:stretch>
            </p:blipFill>
            <p:spPr>
              <a:xfrm>
                <a:off x="3887301" y="2847439"/>
                <a:ext cx="176652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Freihand 22"/>
              <p14:cNvContentPartPr/>
              <p14:nvPr/>
            </p14:nvContentPartPr>
            <p14:xfrm>
              <a:off x="9600861" y="2969839"/>
              <a:ext cx="360" cy="360"/>
            </p14:xfrm>
          </p:contentPart>
        </mc:Choice>
        <mc:Fallback>
          <p:pic>
            <p:nvPicPr>
              <p:cNvPr id="23" name="Freihand 22"/>
              <p:cNvPicPr/>
              <p:nvPr/>
            </p:nvPicPr>
            <p:blipFill>
              <a:blip r:embed="rId16"/>
              <a:stretch>
                <a:fillRect/>
              </a:stretch>
            </p:blipFill>
            <p:spPr>
              <a:xfrm>
                <a:off x="9583941" y="29529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p14:cNvContentPartPr/>
              <p14:nvPr/>
            </p14:nvContentPartPr>
            <p14:xfrm>
              <a:off x="6203181" y="1635319"/>
              <a:ext cx="838080" cy="420480"/>
            </p14:xfrm>
          </p:contentPart>
        </mc:Choice>
        <mc:Fallback>
          <p:pic>
            <p:nvPicPr>
              <p:cNvPr id="25" name="Freihand 24"/>
              <p:cNvPicPr/>
              <p:nvPr/>
            </p:nvPicPr>
            <p:blipFill>
              <a:blip r:embed="rId18"/>
              <a:stretch>
                <a:fillRect/>
              </a:stretch>
            </p:blipFill>
            <p:spPr>
              <a:xfrm>
                <a:off x="6183741" y="1616239"/>
                <a:ext cx="876600" cy="458280"/>
              </a:xfrm>
              <a:prstGeom prst="rect">
                <a:avLst/>
              </a:prstGeom>
            </p:spPr>
          </p:pic>
        </mc:Fallback>
      </mc:AlternateContent>
    </p:spTree>
    <p:extLst>
      <p:ext uri="{BB962C8B-B14F-4D97-AF65-F5344CB8AC3E}">
        <p14:creationId xmlns:p14="http://schemas.microsoft.com/office/powerpoint/2010/main" val="2497862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Sicherstellung der Funktionsfähigkeit einer Demokratie!!!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11574"/>
            <a:ext cx="12172951" cy="5994183"/>
          </a:xfrm>
          <a:prstGeom prst="rect">
            <a:avLst/>
          </a:prstGeom>
          <a:noFill/>
        </p:spPr>
        <p:txBody>
          <a:bodyPr wrap="square" rtlCol="0">
            <a:noAutofit/>
          </a:bodyPr>
          <a:lstStyle/>
          <a:p>
            <a:pPr marL="342900" indent="-342900">
              <a:buFont typeface="Arial" panose="020B0604020202020204" pitchFamily="34" charset="0"/>
              <a:buChar char="•"/>
            </a:pPr>
            <a:r>
              <a:rPr lang="de-DE" sz="2100" b="1" dirty="0" smtClean="0">
                <a:latin typeface="Times New Roman" panose="02020603050405020304" pitchFamily="18" charset="0"/>
                <a:cs typeface="Times New Roman" panose="02020603050405020304" pitchFamily="18" charset="0"/>
              </a:rPr>
              <a:t>Am Sonntag ist Bundestagswahl</a:t>
            </a:r>
            <a:r>
              <a:rPr lang="de-DE" sz="2100" b="1" dirty="0" smtClean="0">
                <a:latin typeface="Times New Roman" panose="02020603050405020304" pitchFamily="18" charset="0"/>
                <a:cs typeface="Times New Roman" panose="02020603050405020304" pitchFamily="18" charset="0"/>
              </a:rPr>
              <a:t>!!!</a:t>
            </a: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Die Inhalte dieser Vorlesung beziehen sich in weiten Teilen auf die wirtschaftspolitischen Rahmenbedingungen in unserem Land, Europa und der Welt</a:t>
            </a:r>
            <a:r>
              <a:rPr lang="de-DE" sz="2100" dirty="0" smtClean="0">
                <a:latin typeface="Times New Roman" panose="02020603050405020304" pitchFamily="18" charset="0"/>
                <a:cs typeface="Times New Roman" panose="02020603050405020304" pitchFamily="18" charset="0"/>
              </a:rPr>
              <a:t>.</a:t>
            </a: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Viele der dabei getroffenen Annahmen sind hinfällig, wenn wir in Deutschland und Europa in dysfunktionalen Demokratien leben</a:t>
            </a:r>
            <a:r>
              <a:rPr lang="de-DE" sz="2100" dirty="0" smtClean="0">
                <a:latin typeface="Times New Roman" panose="02020603050405020304" pitchFamily="18" charset="0"/>
                <a:cs typeface="Times New Roman" panose="02020603050405020304" pitchFamily="18" charset="0"/>
              </a:rPr>
              <a:t>.</a:t>
            </a: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Ohne Partizipation keine </a:t>
            </a:r>
            <a:r>
              <a:rPr lang="de-DE" sz="2100" dirty="0" smtClean="0">
                <a:latin typeface="Times New Roman" panose="02020603050405020304" pitchFamily="18" charset="0"/>
                <a:cs typeface="Times New Roman" panose="02020603050405020304" pitchFamily="18" charset="0"/>
              </a:rPr>
              <a:t>Demokratie</a:t>
            </a: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Also sollten Sie schon </a:t>
            </a:r>
            <a:r>
              <a:rPr lang="de-DE" sz="2100" b="1" u="sng" dirty="0" smtClean="0">
                <a:latin typeface="Times New Roman" panose="02020603050405020304" pitchFamily="18" charset="0"/>
                <a:cs typeface="Times New Roman" panose="02020603050405020304" pitchFamily="18" charset="0"/>
              </a:rPr>
              <a:t>aus Eigennutz zur Wahl </a:t>
            </a:r>
            <a:r>
              <a:rPr lang="de-DE" sz="2100" dirty="0" smtClean="0">
                <a:latin typeface="Times New Roman" panose="02020603050405020304" pitchFamily="18" charset="0"/>
                <a:cs typeface="Times New Roman" panose="02020603050405020304" pitchFamily="18" charset="0"/>
              </a:rPr>
              <a:t>gehen, denn ansonsten ist einiges, was Sie hier lernen hinfällig, da die Annahmen, wie freier Wettbewerb und Mitbestimmung nicht stimmen</a:t>
            </a:r>
            <a:r>
              <a:rPr lang="de-DE" sz="21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Dieser freie Wettbewerb ist auch eingeschränkt, wenn das </a:t>
            </a:r>
            <a:r>
              <a:rPr lang="de-DE" sz="2100" dirty="0" err="1" smtClean="0">
                <a:latin typeface="Times New Roman" panose="02020603050405020304" pitchFamily="18" charset="0"/>
                <a:cs typeface="Times New Roman" panose="02020603050405020304" pitchFamily="18" charset="0"/>
              </a:rPr>
              <a:t>Coronavirus</a:t>
            </a:r>
            <a:r>
              <a:rPr lang="de-DE" sz="2100" dirty="0" smtClean="0">
                <a:latin typeface="Times New Roman" panose="02020603050405020304" pitchFamily="18" charset="0"/>
                <a:cs typeface="Times New Roman" panose="02020603050405020304" pitchFamily="18" charset="0"/>
              </a:rPr>
              <a:t> </a:t>
            </a:r>
            <a:r>
              <a:rPr lang="de-DE" sz="2100" dirty="0" smtClean="0">
                <a:latin typeface="Times New Roman" panose="02020603050405020304" pitchFamily="18" charset="0"/>
                <a:cs typeface="Times New Roman" panose="02020603050405020304" pitchFamily="18" charset="0"/>
              </a:rPr>
              <a:t>					weiter </a:t>
            </a:r>
            <a:r>
              <a:rPr lang="de-DE" sz="2100" dirty="0" smtClean="0">
                <a:latin typeface="Times New Roman" panose="02020603050405020304" pitchFamily="18" charset="0"/>
                <a:cs typeface="Times New Roman" panose="02020603050405020304" pitchFamily="18" charset="0"/>
              </a:rPr>
              <a:t>unser Leben bestimmt, also kann man auch hier schon aus </a:t>
            </a:r>
            <a:r>
              <a:rPr lang="de-DE" sz="2100" dirty="0" smtClean="0">
                <a:latin typeface="Times New Roman" panose="02020603050405020304" pitchFamily="18" charset="0"/>
                <a:cs typeface="Times New Roman" panose="02020603050405020304" pitchFamily="18" charset="0"/>
              </a:rPr>
              <a:t>					</a:t>
            </a:r>
            <a:r>
              <a:rPr lang="de-DE" sz="2100" b="1" u="sng" dirty="0" smtClean="0">
                <a:latin typeface="Times New Roman" panose="02020603050405020304" pitchFamily="18" charset="0"/>
                <a:cs typeface="Times New Roman" panose="02020603050405020304" pitchFamily="18" charset="0"/>
              </a:rPr>
              <a:t>Eigennutz </a:t>
            </a:r>
            <a:r>
              <a:rPr lang="de-DE" sz="2100" b="1" u="sng" dirty="0" smtClean="0">
                <a:latin typeface="Times New Roman" panose="02020603050405020304" pitchFamily="18" charset="0"/>
                <a:cs typeface="Times New Roman" panose="02020603050405020304" pitchFamily="18" charset="0"/>
              </a:rPr>
              <a:t>auf die Idee kommen sich impfen zu lassen</a:t>
            </a:r>
            <a:r>
              <a:rPr lang="de-DE" sz="2100" dirty="0" smtClean="0">
                <a:latin typeface="Times New Roman" panose="02020603050405020304" pitchFamily="18" charset="0"/>
                <a:cs typeface="Times New Roman" panose="02020603050405020304" pitchFamily="18" charset="0"/>
              </a:rPr>
              <a:t>, </a:t>
            </a:r>
            <a:r>
              <a:rPr lang="de-DE" sz="2100" dirty="0" smtClean="0">
                <a:latin typeface="Times New Roman" panose="02020603050405020304" pitchFamily="18" charset="0"/>
                <a:cs typeface="Times New Roman" panose="02020603050405020304" pitchFamily="18" charset="0"/>
              </a:rPr>
              <a:t>					insbesondere </a:t>
            </a:r>
            <a:r>
              <a:rPr lang="de-DE" sz="2100" dirty="0" smtClean="0">
                <a:latin typeface="Times New Roman" panose="02020603050405020304" pitchFamily="18" charset="0"/>
                <a:cs typeface="Times New Roman" panose="02020603050405020304" pitchFamily="18" charset="0"/>
              </a:rPr>
              <a:t>vor dem Hintergrund, dass Sie sich ohne Impfung </a:t>
            </a:r>
            <a:r>
              <a:rPr lang="de-DE" sz="2100" dirty="0" smtClean="0">
                <a:latin typeface="Times New Roman" panose="02020603050405020304" pitchFamily="18" charset="0"/>
                <a:cs typeface="Times New Roman" panose="02020603050405020304" pitchFamily="18" charset="0"/>
              </a:rPr>
              <a:t>					sowieso </a:t>
            </a:r>
            <a:r>
              <a:rPr lang="de-DE" sz="2100" dirty="0" smtClean="0">
                <a:latin typeface="Times New Roman" panose="02020603050405020304" pitchFamily="18" charset="0"/>
                <a:cs typeface="Times New Roman" panose="02020603050405020304" pitchFamily="18" charset="0"/>
              </a:rPr>
              <a:t>bis 2022 angesteckt haben werden, daher verstehe ich die </a:t>
            </a:r>
            <a:r>
              <a:rPr lang="de-DE" sz="2100" dirty="0" smtClean="0">
                <a:latin typeface="Times New Roman" panose="02020603050405020304" pitchFamily="18" charset="0"/>
                <a:cs typeface="Times New Roman" panose="02020603050405020304" pitchFamily="18" charset="0"/>
              </a:rPr>
              <a:t>					Diskussion </a:t>
            </a:r>
            <a:r>
              <a:rPr lang="de-DE" sz="2100" dirty="0" smtClean="0">
                <a:latin typeface="Times New Roman" panose="02020603050405020304" pitchFamily="18" charset="0"/>
                <a:cs typeface="Times New Roman" panose="02020603050405020304" pitchFamily="18" charset="0"/>
              </a:rPr>
              <a:t>um Nebenwirkungen der Impfung nicht. Diese hätte nur </a:t>
            </a:r>
            <a:r>
              <a:rPr lang="de-DE" sz="2100" dirty="0" smtClean="0">
                <a:latin typeface="Times New Roman" panose="02020603050405020304" pitchFamily="18" charset="0"/>
                <a:cs typeface="Times New Roman" panose="02020603050405020304" pitchFamily="18" charset="0"/>
              </a:rPr>
              <a:t>					eine </a:t>
            </a:r>
            <a:r>
              <a:rPr lang="de-DE" sz="2100" dirty="0" smtClean="0">
                <a:latin typeface="Times New Roman" panose="02020603050405020304" pitchFamily="18" charset="0"/>
                <a:cs typeface="Times New Roman" panose="02020603050405020304" pitchFamily="18" charset="0"/>
              </a:rPr>
              <a:t>Relevanz, wenn man sich mit hoher Wahrscheinlichkeit die </a:t>
            </a:r>
            <a:r>
              <a:rPr lang="de-DE" sz="2100" dirty="0" smtClean="0">
                <a:latin typeface="Times New Roman" panose="02020603050405020304" pitchFamily="18" charset="0"/>
                <a:cs typeface="Times New Roman" panose="02020603050405020304" pitchFamily="18" charset="0"/>
              </a:rPr>
              <a:t>					nächsten </a:t>
            </a:r>
            <a:r>
              <a:rPr lang="de-DE" sz="2100" dirty="0" smtClean="0">
                <a:latin typeface="Times New Roman" panose="02020603050405020304" pitchFamily="18" charset="0"/>
                <a:cs typeface="Times New Roman" panose="02020603050405020304" pitchFamily="18" charset="0"/>
              </a:rPr>
              <a:t>Jahre nicht anstecken würde!</a:t>
            </a:r>
            <a:r>
              <a:rPr lang="de-DE" sz="2400" dirty="0" smtClean="0">
                <a:latin typeface="Times New Roman" panose="02020603050405020304" pitchFamily="18" charset="0"/>
                <a:cs typeface="Times New Roman" panose="02020603050405020304" pitchFamily="18" charset="0"/>
              </a:rPr>
              <a:t> </a:t>
            </a:r>
            <a:endParaRPr lang="de-DE"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63461" y="1819279"/>
              <a:ext cx="4411800" cy="505080"/>
            </p14:xfrm>
          </p:contentPart>
        </mc:Choice>
        <mc:Fallback>
          <p:pic>
            <p:nvPicPr>
              <p:cNvPr id="3" name="Freihand 2"/>
              <p:cNvPicPr/>
              <p:nvPr/>
            </p:nvPicPr>
            <p:blipFill>
              <a:blip r:embed="rId3"/>
              <a:stretch>
                <a:fillRect/>
              </a:stretch>
            </p:blipFill>
            <p:spPr>
              <a:xfrm>
                <a:off x="147981" y="1803799"/>
                <a:ext cx="444240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288021" y="2523439"/>
              <a:ext cx="5483160" cy="444240"/>
            </p14:xfrm>
          </p:contentPart>
        </mc:Choice>
        <mc:Fallback>
          <p:pic>
            <p:nvPicPr>
              <p:cNvPr id="6" name="Freihand 5"/>
              <p:cNvPicPr/>
              <p:nvPr/>
            </p:nvPicPr>
            <p:blipFill>
              <a:blip r:embed="rId5"/>
              <a:stretch>
                <a:fillRect/>
              </a:stretch>
            </p:blipFill>
            <p:spPr>
              <a:xfrm>
                <a:off x="271101" y="2506879"/>
                <a:ext cx="551520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785901" y="4133359"/>
              <a:ext cx="6555960" cy="501480"/>
            </p14:xfrm>
          </p:contentPart>
        </mc:Choice>
        <mc:Fallback>
          <p:pic>
            <p:nvPicPr>
              <p:cNvPr id="8" name="Freihand 7"/>
              <p:cNvPicPr/>
              <p:nvPr/>
            </p:nvPicPr>
            <p:blipFill>
              <a:blip r:embed="rId7"/>
              <a:stretch>
                <a:fillRect/>
              </a:stretch>
            </p:blipFill>
            <p:spPr>
              <a:xfrm>
                <a:off x="773301" y="4117879"/>
                <a:ext cx="6583320" cy="531360"/>
              </a:xfrm>
              <a:prstGeom prst="rect">
                <a:avLst/>
              </a:prstGeom>
            </p:spPr>
          </p:pic>
        </mc:Fallback>
      </mc:AlternateContent>
    </p:spTree>
    <p:extLst>
      <p:ext uri="{BB962C8B-B14F-4D97-AF65-F5344CB8AC3E}">
        <p14:creationId xmlns:p14="http://schemas.microsoft.com/office/powerpoint/2010/main" val="2077686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Finanzwissenschaft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42438"/>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Den </a:t>
            </a:r>
            <a:r>
              <a:rPr lang="de-DE" sz="2400" b="1" dirty="0">
                <a:latin typeface="Times New Roman" panose="02020603050405020304" pitchFamily="18" charset="0"/>
                <a:cs typeface="Times New Roman" panose="02020603050405020304" pitchFamily="18" charset="0"/>
              </a:rPr>
              <a:t>Gegenstand</a:t>
            </a:r>
            <a:r>
              <a:rPr lang="de-DE" sz="2400" dirty="0">
                <a:latin typeface="Times New Roman" panose="02020603050405020304" pitchFamily="18" charset="0"/>
                <a:cs typeface="Times New Roman" panose="02020603050405020304" pitchFamily="18" charset="0"/>
              </a:rPr>
              <a:t> bilden die wirtschaftlichen Aktivitäten des Staates</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Gegenüberstellung der Einnahmen und Ausgaben des öffentlichen Sektors</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Zwei </a:t>
            </a:r>
            <a:r>
              <a:rPr lang="de-DE" sz="2400" b="1" dirty="0">
                <a:latin typeface="Times New Roman" panose="02020603050405020304" pitchFamily="18" charset="0"/>
                <a:cs typeface="Times New Roman" panose="02020603050405020304" pitchFamily="18" charset="0"/>
              </a:rPr>
              <a:t>grundsätzliche Fragen</a:t>
            </a:r>
            <a:r>
              <a:rPr lang="de-DE" sz="2400" dirty="0">
                <a:latin typeface="Times New Roman" panose="02020603050405020304" pitchFamily="18" charset="0"/>
                <a:cs typeface="Times New Roman" panose="02020603050405020304" pitchFamily="18" charset="0"/>
              </a:rPr>
              <a:t> sollen beantwortet werden:</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beeinflusst die Staatsaktivität die Wirtschaft als Ganzes (</a:t>
            </a:r>
            <a:r>
              <a:rPr lang="de-DE" sz="2400" b="1" dirty="0">
                <a:latin typeface="Times New Roman" panose="02020603050405020304" pitchFamily="18" charset="0"/>
                <a:cs typeface="Times New Roman" panose="02020603050405020304" pitchFamily="18" charset="0"/>
              </a:rPr>
              <a:t>positiv</a:t>
            </a:r>
            <a:r>
              <a:rPr lang="de-DE"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sollten die wirtschaftspolitischen Maßnahmen des Staates ausgestaltet sein unter der Berücksichtigung vorher formulierter Ziele (</a:t>
            </a:r>
            <a:r>
              <a:rPr lang="de-DE" sz="2400" b="1" dirty="0">
                <a:latin typeface="Times New Roman" panose="02020603050405020304" pitchFamily="18" charset="0"/>
                <a:cs typeface="Times New Roman" panose="02020603050405020304" pitchFamily="18" charset="0"/>
              </a:rPr>
              <a:t>normativ</a:t>
            </a:r>
            <a:r>
              <a:rPr lang="de-DE" sz="2400" dirty="0">
                <a:latin typeface="Times New Roman" panose="02020603050405020304" pitchFamily="18" charset="0"/>
                <a:cs typeface="Times New Roman" panose="02020603050405020304" pitchFamily="18" charset="0"/>
              </a:rPr>
              <a:t>)</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38910" y="1082719"/>
              <a:ext cx="10440360" cy="917640"/>
            </p14:xfrm>
          </p:contentPart>
        </mc:Choice>
        <mc:Fallback>
          <p:pic>
            <p:nvPicPr>
              <p:cNvPr id="3" name="Freihand 2"/>
              <p:cNvPicPr/>
              <p:nvPr/>
            </p:nvPicPr>
            <p:blipFill>
              <a:blip r:embed="rId3"/>
              <a:stretch>
                <a:fillRect/>
              </a:stretch>
            </p:blipFill>
            <p:spPr>
              <a:xfrm>
                <a:off x="121990" y="1068319"/>
                <a:ext cx="10471320" cy="947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290110" y="2686879"/>
              <a:ext cx="9379440" cy="1011960"/>
            </p14:xfrm>
          </p:contentPart>
        </mc:Choice>
        <mc:Fallback>
          <p:pic>
            <p:nvPicPr>
              <p:cNvPr id="6" name="Freihand 5"/>
              <p:cNvPicPr/>
              <p:nvPr/>
            </p:nvPicPr>
            <p:blipFill>
              <a:blip r:embed="rId5"/>
              <a:stretch>
                <a:fillRect/>
              </a:stretch>
            </p:blipFill>
            <p:spPr>
              <a:xfrm>
                <a:off x="275350" y="2669959"/>
                <a:ext cx="9408960" cy="1044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5989630" y="4103479"/>
              <a:ext cx="1941480" cy="606240"/>
            </p14:xfrm>
          </p:contentPart>
        </mc:Choice>
        <mc:Fallback>
          <p:pic>
            <p:nvPicPr>
              <p:cNvPr id="9" name="Freihand 8"/>
              <p:cNvPicPr/>
              <p:nvPr/>
            </p:nvPicPr>
            <p:blipFill>
              <a:blip r:embed="rId7"/>
              <a:stretch>
                <a:fillRect/>
              </a:stretch>
            </p:blipFill>
            <p:spPr>
              <a:xfrm>
                <a:off x="5973070" y="4086199"/>
                <a:ext cx="1974240" cy="640080"/>
              </a:xfrm>
              <a:prstGeom prst="rect">
                <a:avLst/>
              </a:prstGeom>
            </p:spPr>
          </p:pic>
        </mc:Fallback>
      </mc:AlternateContent>
    </p:spTree>
    <p:extLst>
      <p:ext uri="{BB962C8B-B14F-4D97-AF65-F5344CB8AC3E}">
        <p14:creationId xmlns:p14="http://schemas.microsoft.com/office/powerpoint/2010/main" val="2986646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63507" y="124650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705701" y="910639"/>
              <a:ext cx="3812760" cy="1092960"/>
            </p14:xfrm>
          </p:contentPart>
        </mc:Choice>
        <mc:Fallback>
          <p:pic>
            <p:nvPicPr>
              <p:cNvPr id="3" name="Freihand 2"/>
              <p:cNvPicPr/>
              <p:nvPr/>
            </p:nvPicPr>
            <p:blipFill>
              <a:blip r:embed="rId3"/>
              <a:stretch>
                <a:fillRect/>
              </a:stretch>
            </p:blipFill>
            <p:spPr>
              <a:xfrm>
                <a:off x="1689501" y="894079"/>
                <a:ext cx="3843720" cy="1126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1685541" y="1821079"/>
              <a:ext cx="2957760" cy="840960"/>
            </p14:xfrm>
          </p:contentPart>
        </mc:Choice>
        <mc:Fallback>
          <p:pic>
            <p:nvPicPr>
              <p:cNvPr id="6" name="Freihand 5"/>
              <p:cNvPicPr/>
              <p:nvPr/>
            </p:nvPicPr>
            <p:blipFill>
              <a:blip r:embed="rId5"/>
              <a:stretch>
                <a:fillRect/>
              </a:stretch>
            </p:blipFill>
            <p:spPr>
              <a:xfrm>
                <a:off x="1669701" y="1805599"/>
                <a:ext cx="2988720" cy="872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p14:cNvContentPartPr/>
              <p14:nvPr/>
            </p14:nvContentPartPr>
            <p14:xfrm>
              <a:off x="1552701" y="2649079"/>
              <a:ext cx="4447440" cy="1369080"/>
            </p14:xfrm>
          </p:contentPart>
        </mc:Choice>
        <mc:Fallback>
          <p:pic>
            <p:nvPicPr>
              <p:cNvPr id="12" name="Freihand 11"/>
              <p:cNvPicPr/>
              <p:nvPr/>
            </p:nvPicPr>
            <p:blipFill>
              <a:blip r:embed="rId7"/>
              <a:stretch>
                <a:fillRect/>
              </a:stretch>
            </p:blipFill>
            <p:spPr>
              <a:xfrm>
                <a:off x="1537581" y="2635039"/>
                <a:ext cx="4478040" cy="139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Freihand 18"/>
              <p14:cNvContentPartPr/>
              <p14:nvPr/>
            </p14:nvContentPartPr>
            <p14:xfrm>
              <a:off x="1868061" y="2647999"/>
              <a:ext cx="1423800" cy="74880"/>
            </p14:xfrm>
          </p:contentPart>
        </mc:Choice>
        <mc:Fallback>
          <p:pic>
            <p:nvPicPr>
              <p:cNvPr id="19" name="Freihand 18"/>
              <p:cNvPicPr/>
              <p:nvPr/>
            </p:nvPicPr>
            <p:blipFill>
              <a:blip r:embed="rId9"/>
              <a:stretch>
                <a:fillRect/>
              </a:stretch>
            </p:blipFill>
            <p:spPr>
              <a:xfrm>
                <a:off x="1856541" y="2631799"/>
                <a:ext cx="1443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Freihand 19"/>
              <p14:cNvContentPartPr/>
              <p14:nvPr/>
            </p14:nvContentPartPr>
            <p14:xfrm>
              <a:off x="1699581" y="4128679"/>
              <a:ext cx="2379240" cy="673200"/>
            </p14:xfrm>
          </p:contentPart>
        </mc:Choice>
        <mc:Fallback>
          <p:pic>
            <p:nvPicPr>
              <p:cNvPr id="20" name="Freihand 19"/>
              <p:cNvPicPr/>
              <p:nvPr/>
            </p:nvPicPr>
            <p:blipFill>
              <a:blip r:embed="rId11"/>
              <a:stretch>
                <a:fillRect/>
              </a:stretch>
            </p:blipFill>
            <p:spPr>
              <a:xfrm>
                <a:off x="1685541" y="4120759"/>
                <a:ext cx="2404080" cy="696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Freihand 20"/>
              <p14:cNvContentPartPr/>
              <p14:nvPr/>
            </p14:nvContentPartPr>
            <p14:xfrm>
              <a:off x="1911261" y="4137319"/>
              <a:ext cx="893520" cy="59760"/>
            </p14:xfrm>
          </p:contentPart>
        </mc:Choice>
        <mc:Fallback>
          <p:pic>
            <p:nvPicPr>
              <p:cNvPr id="21" name="Freihand 20"/>
              <p:cNvPicPr/>
              <p:nvPr/>
            </p:nvPicPr>
            <p:blipFill>
              <a:blip r:embed="rId13"/>
              <a:stretch>
                <a:fillRect/>
              </a:stretch>
            </p:blipFill>
            <p:spPr>
              <a:xfrm>
                <a:off x="1899381" y="4121119"/>
                <a:ext cx="914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Freihand 21"/>
              <p14:cNvContentPartPr/>
              <p14:nvPr/>
            </p14:nvContentPartPr>
            <p14:xfrm>
              <a:off x="3175941" y="4150999"/>
              <a:ext cx="1100520" cy="76320"/>
            </p14:xfrm>
          </p:contentPart>
        </mc:Choice>
        <mc:Fallback>
          <p:pic>
            <p:nvPicPr>
              <p:cNvPr id="22" name="Freihand 21"/>
              <p:cNvPicPr/>
              <p:nvPr/>
            </p:nvPicPr>
            <p:blipFill>
              <a:blip r:embed="rId15"/>
              <a:stretch>
                <a:fillRect/>
              </a:stretch>
            </p:blipFill>
            <p:spPr>
              <a:xfrm>
                <a:off x="3165501" y="4134439"/>
                <a:ext cx="1118520" cy="100440"/>
              </a:xfrm>
              <a:prstGeom prst="rect">
                <a:avLst/>
              </a:prstGeom>
            </p:spPr>
          </p:pic>
        </mc:Fallback>
      </mc:AlternateContent>
    </p:spTree>
    <p:extLst>
      <p:ext uri="{BB962C8B-B14F-4D97-AF65-F5344CB8AC3E}">
        <p14:creationId xmlns:p14="http://schemas.microsoft.com/office/powerpoint/2010/main" val="502672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389" y="8612"/>
            <a:ext cx="12193389" cy="543838"/>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Gebietskörperschaften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23950"/>
            <a:ext cx="12172951"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Union</a:t>
            </a: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Bund</a:t>
            </a: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Länder</a:t>
            </a: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Landkreise, Gemeinden und Gemeindeverbände/Verwaltungsgemeinschaften</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359661" y="1063279"/>
              <a:ext cx="2566800" cy="94320"/>
            </p14:xfrm>
          </p:contentPart>
        </mc:Choice>
        <mc:Fallback>
          <p:pic>
            <p:nvPicPr>
              <p:cNvPr id="3" name="Freihand 2"/>
              <p:cNvPicPr/>
              <p:nvPr/>
            </p:nvPicPr>
            <p:blipFill>
              <a:blip r:embed="rId3"/>
              <a:stretch>
                <a:fillRect/>
              </a:stretch>
            </p:blipFill>
            <p:spPr>
              <a:xfrm>
                <a:off x="343101" y="1049959"/>
                <a:ext cx="2600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267141" y="2160559"/>
              <a:ext cx="1100880" cy="54000"/>
            </p14:xfrm>
          </p:contentPart>
        </mc:Choice>
        <mc:Fallback>
          <p:pic>
            <p:nvPicPr>
              <p:cNvPr id="6" name="Freihand 5"/>
              <p:cNvPicPr/>
              <p:nvPr/>
            </p:nvPicPr>
            <p:blipFill>
              <a:blip r:embed="rId5"/>
              <a:stretch>
                <a:fillRect/>
              </a:stretch>
            </p:blipFill>
            <p:spPr>
              <a:xfrm>
                <a:off x="255261" y="2143639"/>
                <a:ext cx="1130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367221" y="3323719"/>
              <a:ext cx="1266480" cy="66960"/>
            </p14:xfrm>
          </p:contentPart>
        </mc:Choice>
        <mc:Fallback>
          <p:pic>
            <p:nvPicPr>
              <p:cNvPr id="8" name="Freihand 7"/>
              <p:cNvPicPr/>
              <p:nvPr/>
            </p:nvPicPr>
            <p:blipFill>
              <a:blip r:embed="rId7"/>
              <a:stretch>
                <a:fillRect/>
              </a:stretch>
            </p:blipFill>
            <p:spPr>
              <a:xfrm>
                <a:off x="356421" y="3308959"/>
                <a:ext cx="1293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248781" y="4423519"/>
              <a:ext cx="324360" cy="42480"/>
            </p14:xfrm>
          </p:contentPart>
        </mc:Choice>
        <mc:Fallback>
          <p:pic>
            <p:nvPicPr>
              <p:cNvPr id="13" name="Freihand 12"/>
              <p:cNvPicPr/>
              <p:nvPr/>
            </p:nvPicPr>
            <p:blipFill>
              <a:blip r:embed="rId9"/>
              <a:stretch>
                <a:fillRect/>
              </a:stretch>
            </p:blipFill>
            <p:spPr>
              <a:xfrm>
                <a:off x="231501" y="4406239"/>
                <a:ext cx="352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1184781" y="4383919"/>
              <a:ext cx="4726440" cy="60480"/>
            </p14:xfrm>
          </p:contentPart>
        </mc:Choice>
        <mc:Fallback>
          <p:pic>
            <p:nvPicPr>
              <p:cNvPr id="14" name="Freihand 13"/>
              <p:cNvPicPr/>
              <p:nvPr/>
            </p:nvPicPr>
            <p:blipFill>
              <a:blip r:embed="rId11"/>
              <a:stretch>
                <a:fillRect/>
              </a:stretch>
            </p:blipFill>
            <p:spPr>
              <a:xfrm>
                <a:off x="1178301" y="4369519"/>
                <a:ext cx="4745880" cy="81360"/>
              </a:xfrm>
              <a:prstGeom prst="rect">
                <a:avLst/>
              </a:prstGeom>
            </p:spPr>
          </p:pic>
        </mc:Fallback>
      </mc:AlternateContent>
    </p:spTree>
    <p:extLst>
      <p:ext uri="{BB962C8B-B14F-4D97-AF65-F5344CB8AC3E}">
        <p14:creationId xmlns:p14="http://schemas.microsoft.com/office/powerpoint/2010/main" val="388822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Vertikale Staatsstruktur</a:t>
            </a:r>
          </a:p>
        </p:txBody>
      </p:sp>
      <p:sp>
        <p:nvSpPr>
          <p:cNvPr id="2" name="Gleichschenkliges Dreieck 1">
            <a:extLst>
              <a:ext uri="{FF2B5EF4-FFF2-40B4-BE49-F238E27FC236}">
                <a16:creationId xmlns:a16="http://schemas.microsoft.com/office/drawing/2014/main" id="{FFBAFC23-ED3D-4490-8F8D-DDB9EE56399C}"/>
              </a:ext>
            </a:extLst>
          </p:cNvPr>
          <p:cNvSpPr/>
          <p:nvPr/>
        </p:nvSpPr>
        <p:spPr>
          <a:xfrm>
            <a:off x="-128588" y="636606"/>
            <a:ext cx="10800000" cy="5760000"/>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cxnSp>
        <p:nvCxnSpPr>
          <p:cNvPr id="4" name="Gerader Verbinder 3">
            <a:extLst>
              <a:ext uri="{FF2B5EF4-FFF2-40B4-BE49-F238E27FC236}">
                <a16:creationId xmlns:a16="http://schemas.microsoft.com/office/drawing/2014/main" id="{F2D5E643-50C9-429A-89B3-E24AE6A478FA}"/>
              </a:ext>
            </a:extLst>
          </p:cNvPr>
          <p:cNvCxnSpPr>
            <a:cxnSpLocks/>
          </p:cNvCxnSpPr>
          <p:nvPr/>
        </p:nvCxnSpPr>
        <p:spPr>
          <a:xfrm>
            <a:off x="2510442" y="3608615"/>
            <a:ext cx="30044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36F9793-6836-4591-8298-541F026FDD2B}"/>
              </a:ext>
            </a:extLst>
          </p:cNvPr>
          <p:cNvCxnSpPr/>
          <p:nvPr/>
        </p:nvCxnSpPr>
        <p:spPr>
          <a:xfrm>
            <a:off x="5514899" y="3608615"/>
            <a:ext cx="2661557" cy="2787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0FE0AA-A77F-4A11-B7AC-AAA70D7B0F21}"/>
              </a:ext>
            </a:extLst>
          </p:cNvPr>
          <p:cNvCxnSpPr>
            <a:cxnSpLocks/>
          </p:cNvCxnSpPr>
          <p:nvPr/>
        </p:nvCxnSpPr>
        <p:spPr>
          <a:xfrm>
            <a:off x="1797427" y="4381501"/>
            <a:ext cx="4440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D141B98-B352-4FE3-A6D5-215065E6BE20}"/>
              </a:ext>
            </a:extLst>
          </p:cNvPr>
          <p:cNvCxnSpPr>
            <a:cxnSpLocks/>
          </p:cNvCxnSpPr>
          <p:nvPr/>
        </p:nvCxnSpPr>
        <p:spPr>
          <a:xfrm>
            <a:off x="5540458" y="4381501"/>
            <a:ext cx="0" cy="20151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2B31677-468F-4E84-AA30-DEFDFE354389}"/>
              </a:ext>
            </a:extLst>
          </p:cNvPr>
          <p:cNvSpPr txBox="1"/>
          <p:nvPr/>
        </p:nvSpPr>
        <p:spPr>
          <a:xfrm>
            <a:off x="2784741" y="3795003"/>
            <a:ext cx="2595582"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Regierungsbezirke (19)</a:t>
            </a:r>
          </a:p>
        </p:txBody>
      </p:sp>
      <p:cxnSp>
        <p:nvCxnSpPr>
          <p:cNvPr id="17" name="Gerader Verbinder 16">
            <a:extLst>
              <a:ext uri="{FF2B5EF4-FFF2-40B4-BE49-F238E27FC236}">
                <a16:creationId xmlns:a16="http://schemas.microsoft.com/office/drawing/2014/main" id="{C9D32A40-E22A-4EF6-AE08-54A4FF21C15E}"/>
              </a:ext>
            </a:extLst>
          </p:cNvPr>
          <p:cNvCxnSpPr>
            <a:cxnSpLocks/>
          </p:cNvCxnSpPr>
          <p:nvPr/>
        </p:nvCxnSpPr>
        <p:spPr>
          <a:xfrm>
            <a:off x="4085933" y="1932215"/>
            <a:ext cx="24086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CA21539-8E6B-4B8F-BFF7-E96F050DA4F2}"/>
              </a:ext>
            </a:extLst>
          </p:cNvPr>
          <p:cNvSpPr txBox="1"/>
          <p:nvPr/>
        </p:nvSpPr>
        <p:spPr>
          <a:xfrm>
            <a:off x="4827444" y="1289972"/>
            <a:ext cx="740908"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a:t>
            </a:r>
          </a:p>
        </p:txBody>
      </p:sp>
      <p:sp>
        <p:nvSpPr>
          <p:cNvPr id="21" name="Textfeld 20">
            <a:extLst>
              <a:ext uri="{FF2B5EF4-FFF2-40B4-BE49-F238E27FC236}">
                <a16:creationId xmlns:a16="http://schemas.microsoft.com/office/drawing/2014/main" id="{9E52CBF3-95E0-4520-B312-7FF111403381}"/>
              </a:ext>
            </a:extLst>
          </p:cNvPr>
          <p:cNvSpPr txBox="1"/>
          <p:nvPr/>
        </p:nvSpPr>
        <p:spPr>
          <a:xfrm>
            <a:off x="3829225" y="2435620"/>
            <a:ext cx="302679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Bundes(</a:t>
            </a:r>
            <a:r>
              <a:rPr lang="de-DE" sz="2000" dirty="0" err="1">
                <a:latin typeface="Times New Roman" panose="02020603050405020304" pitchFamily="18" charset="0"/>
                <a:cs typeface="Times New Roman" panose="02020603050405020304" pitchFamily="18" charset="0"/>
              </a:rPr>
              <a:t>flächen</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länder</a:t>
            </a:r>
            <a:r>
              <a:rPr lang="de-DE" sz="2000" dirty="0">
                <a:latin typeface="Times New Roman" panose="02020603050405020304" pitchFamily="18" charset="0"/>
                <a:cs typeface="Times New Roman" panose="02020603050405020304" pitchFamily="18" charset="0"/>
              </a:rPr>
              <a:t> (13)</a:t>
            </a:r>
          </a:p>
        </p:txBody>
      </p:sp>
      <p:sp>
        <p:nvSpPr>
          <p:cNvPr id="22" name="Textfeld 21">
            <a:extLst>
              <a:ext uri="{FF2B5EF4-FFF2-40B4-BE49-F238E27FC236}">
                <a16:creationId xmlns:a16="http://schemas.microsoft.com/office/drawing/2014/main" id="{ACEE05F4-D379-4E1F-9849-0DAEBB80B2D7}"/>
              </a:ext>
            </a:extLst>
          </p:cNvPr>
          <p:cNvSpPr txBox="1"/>
          <p:nvPr/>
        </p:nvSpPr>
        <p:spPr>
          <a:xfrm>
            <a:off x="6443191" y="3995058"/>
            <a:ext cx="184871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Stadtstaaten (3)</a:t>
            </a:r>
          </a:p>
        </p:txBody>
      </p:sp>
      <p:cxnSp>
        <p:nvCxnSpPr>
          <p:cNvPr id="23" name="Gerader Verbinder 22">
            <a:extLst>
              <a:ext uri="{FF2B5EF4-FFF2-40B4-BE49-F238E27FC236}">
                <a16:creationId xmlns:a16="http://schemas.microsoft.com/office/drawing/2014/main" id="{2B51A4F3-A920-4A67-9452-AE72D3C0BF40}"/>
              </a:ext>
            </a:extLst>
          </p:cNvPr>
          <p:cNvCxnSpPr>
            <a:cxnSpLocks/>
          </p:cNvCxnSpPr>
          <p:nvPr/>
        </p:nvCxnSpPr>
        <p:spPr>
          <a:xfrm>
            <a:off x="1165455" y="5028106"/>
            <a:ext cx="437500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D5AFC49-5EA4-4899-B595-20EB26E38986}"/>
              </a:ext>
            </a:extLst>
          </p:cNvPr>
          <p:cNvSpPr txBox="1"/>
          <p:nvPr/>
        </p:nvSpPr>
        <p:spPr>
          <a:xfrm>
            <a:off x="2473481" y="4490052"/>
            <a:ext cx="1941557"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Landkreise (294)</a:t>
            </a:r>
          </a:p>
        </p:txBody>
      </p:sp>
      <p:sp>
        <p:nvSpPr>
          <p:cNvPr id="26" name="Textfeld 25">
            <a:extLst>
              <a:ext uri="{FF2B5EF4-FFF2-40B4-BE49-F238E27FC236}">
                <a16:creationId xmlns:a16="http://schemas.microsoft.com/office/drawing/2014/main" id="{D5880181-15EE-4D85-90F4-543106B1BBC7}"/>
              </a:ext>
            </a:extLst>
          </p:cNvPr>
          <p:cNvSpPr txBox="1"/>
          <p:nvPr/>
        </p:nvSpPr>
        <p:spPr>
          <a:xfrm>
            <a:off x="338645" y="5205731"/>
            <a:ext cx="5307479" cy="1015663"/>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Gemeinden</a:t>
            </a:r>
          </a:p>
          <a:p>
            <a:pPr algn="ctr"/>
            <a:r>
              <a:rPr lang="de-DE" sz="2000" dirty="0">
                <a:latin typeface="Times New Roman" panose="02020603050405020304" pitchFamily="18" charset="0"/>
                <a:cs typeface="Times New Roman" panose="02020603050405020304" pitchFamily="18" charset="0"/>
              </a:rPr>
              <a:t>und</a:t>
            </a:r>
          </a:p>
          <a:p>
            <a:pPr algn="ctr"/>
            <a:r>
              <a:rPr lang="de-DE" sz="2000" dirty="0">
                <a:latin typeface="Times New Roman" panose="02020603050405020304" pitchFamily="18" charset="0"/>
                <a:cs typeface="Times New Roman" panose="02020603050405020304" pitchFamily="18" charset="0"/>
              </a:rPr>
              <a:t>Gemeindeverbände/Verwaltungsgemeinschaften</a:t>
            </a:r>
          </a:p>
        </p:txBody>
      </p:sp>
      <p:sp>
        <p:nvSpPr>
          <p:cNvPr id="28" name="Textfeld 27">
            <a:extLst>
              <a:ext uri="{FF2B5EF4-FFF2-40B4-BE49-F238E27FC236}">
                <a16:creationId xmlns:a16="http://schemas.microsoft.com/office/drawing/2014/main" id="{7A818C60-EDD7-4227-A8AE-11E1B960A262}"/>
              </a:ext>
            </a:extLst>
          </p:cNvPr>
          <p:cNvSpPr txBox="1"/>
          <p:nvPr/>
        </p:nvSpPr>
        <p:spPr>
          <a:xfrm>
            <a:off x="5656753" y="5181298"/>
            <a:ext cx="1461169" cy="707886"/>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Kreisfreie</a:t>
            </a:r>
          </a:p>
          <a:p>
            <a:pPr algn="ctr"/>
            <a:r>
              <a:rPr lang="de-DE" sz="2000" dirty="0">
                <a:latin typeface="Times New Roman" panose="02020603050405020304" pitchFamily="18" charset="0"/>
                <a:cs typeface="Times New Roman" panose="02020603050405020304" pitchFamily="18" charset="0"/>
              </a:rPr>
              <a:t>Städte (107)</a:t>
            </a:r>
          </a:p>
        </p:txBody>
      </p:sp>
      <p:sp>
        <p:nvSpPr>
          <p:cNvPr id="18" name="Rechteck 1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9" name="Freihand 8"/>
              <p14:cNvContentPartPr/>
              <p14:nvPr/>
            </p14:nvContentPartPr>
            <p14:xfrm>
              <a:off x="4777303" y="1690399"/>
              <a:ext cx="767160" cy="38880"/>
            </p14:xfrm>
          </p:contentPart>
        </mc:Choice>
        <mc:Fallback>
          <p:pic>
            <p:nvPicPr>
              <p:cNvPr id="9" name="Freihand 8"/>
              <p:cNvPicPr/>
              <p:nvPr/>
            </p:nvPicPr>
            <p:blipFill>
              <a:blip r:embed="rId3"/>
              <a:stretch>
                <a:fillRect/>
              </a:stretch>
            </p:blipFill>
            <p:spPr>
              <a:xfrm>
                <a:off x="4763983" y="1677079"/>
                <a:ext cx="797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Freihand 10"/>
              <p14:cNvContentPartPr/>
              <p14:nvPr/>
            </p14:nvContentPartPr>
            <p14:xfrm>
              <a:off x="3799543" y="2796679"/>
              <a:ext cx="2962440" cy="127800"/>
            </p14:xfrm>
          </p:contentPart>
        </mc:Choice>
        <mc:Fallback>
          <p:pic>
            <p:nvPicPr>
              <p:cNvPr id="11" name="Freihand 10"/>
              <p:cNvPicPr/>
              <p:nvPr/>
            </p:nvPicPr>
            <p:blipFill>
              <a:blip r:embed="rId5"/>
              <a:stretch>
                <a:fillRect/>
              </a:stretch>
            </p:blipFill>
            <p:spPr>
              <a:xfrm>
                <a:off x="3785863" y="2780839"/>
                <a:ext cx="2991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p14:cNvContentPartPr/>
              <p14:nvPr/>
            </p14:nvContentPartPr>
            <p14:xfrm>
              <a:off x="3732223" y="2898919"/>
              <a:ext cx="5760" cy="1800"/>
            </p14:xfrm>
          </p:contentPart>
        </mc:Choice>
        <mc:Fallback>
          <p:pic>
            <p:nvPicPr>
              <p:cNvPr id="12" name="Freihand 11"/>
              <p:cNvPicPr/>
              <p:nvPr/>
            </p:nvPicPr>
            <p:blipFill>
              <a:blip r:embed="rId7"/>
              <a:stretch>
                <a:fillRect/>
              </a:stretch>
            </p:blipFill>
            <p:spPr>
              <a:xfrm>
                <a:off x="3726823" y="2893519"/>
                <a:ext cx="162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Freihand 18"/>
              <p14:cNvContentPartPr/>
              <p14:nvPr/>
            </p14:nvContentPartPr>
            <p14:xfrm>
              <a:off x="6531223" y="4447639"/>
              <a:ext cx="1738440" cy="101160"/>
            </p14:xfrm>
          </p:contentPart>
        </mc:Choice>
        <mc:Fallback>
          <p:pic>
            <p:nvPicPr>
              <p:cNvPr id="19" name="Freihand 18"/>
              <p:cNvPicPr/>
              <p:nvPr/>
            </p:nvPicPr>
            <p:blipFill>
              <a:blip r:embed="rId9"/>
              <a:stretch>
                <a:fillRect/>
              </a:stretch>
            </p:blipFill>
            <p:spPr>
              <a:xfrm>
                <a:off x="6517183" y="4433239"/>
                <a:ext cx="1767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7" name="Freihand 26"/>
              <p14:cNvContentPartPr/>
              <p14:nvPr/>
            </p14:nvContentPartPr>
            <p14:xfrm>
              <a:off x="2755543" y="4175119"/>
              <a:ext cx="2591280" cy="100440"/>
            </p14:xfrm>
          </p:contentPart>
        </mc:Choice>
        <mc:Fallback>
          <p:pic>
            <p:nvPicPr>
              <p:cNvPr id="27" name="Freihand 26"/>
              <p:cNvPicPr/>
              <p:nvPr/>
            </p:nvPicPr>
            <p:blipFill>
              <a:blip r:embed="rId11"/>
              <a:stretch>
                <a:fillRect/>
              </a:stretch>
            </p:blipFill>
            <p:spPr>
              <a:xfrm>
                <a:off x="2741863" y="4159999"/>
                <a:ext cx="2620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 name="Freihand 29"/>
              <p14:cNvContentPartPr/>
              <p14:nvPr/>
            </p14:nvContentPartPr>
            <p14:xfrm>
              <a:off x="2534863" y="4839679"/>
              <a:ext cx="1905120" cy="50400"/>
            </p14:xfrm>
          </p:contentPart>
        </mc:Choice>
        <mc:Fallback>
          <p:pic>
            <p:nvPicPr>
              <p:cNvPr id="30" name="Freihand 29"/>
              <p:cNvPicPr/>
              <p:nvPr/>
            </p:nvPicPr>
            <p:blipFill>
              <a:blip r:embed="rId13"/>
              <a:stretch>
                <a:fillRect/>
              </a:stretch>
            </p:blipFill>
            <p:spPr>
              <a:xfrm>
                <a:off x="2520823" y="4823479"/>
                <a:ext cx="1937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 name="Freihand 31"/>
              <p14:cNvContentPartPr/>
              <p14:nvPr/>
            </p14:nvContentPartPr>
            <p14:xfrm>
              <a:off x="2271343" y="6149719"/>
              <a:ext cx="1697760" cy="111960"/>
            </p14:xfrm>
          </p:contentPart>
        </mc:Choice>
        <mc:Fallback>
          <p:pic>
            <p:nvPicPr>
              <p:cNvPr id="32" name="Freihand 31"/>
              <p:cNvPicPr/>
              <p:nvPr/>
            </p:nvPicPr>
            <p:blipFill>
              <a:blip r:embed="rId15"/>
              <a:stretch>
                <a:fillRect/>
              </a:stretch>
            </p:blipFill>
            <p:spPr>
              <a:xfrm>
                <a:off x="2256223" y="6134239"/>
                <a:ext cx="1726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 name="Freihand 33"/>
              <p14:cNvContentPartPr/>
              <p14:nvPr/>
            </p14:nvContentPartPr>
            <p14:xfrm>
              <a:off x="5006623" y="4253599"/>
              <a:ext cx="2355840" cy="1840320"/>
            </p14:xfrm>
          </p:contentPart>
        </mc:Choice>
        <mc:Fallback>
          <p:pic>
            <p:nvPicPr>
              <p:cNvPr id="34" name="Freihand 33"/>
              <p:cNvPicPr/>
              <p:nvPr/>
            </p:nvPicPr>
            <p:blipFill>
              <a:blip r:embed="rId17"/>
              <a:stretch>
                <a:fillRect/>
              </a:stretch>
            </p:blipFill>
            <p:spPr>
              <a:xfrm>
                <a:off x="4992223" y="4239919"/>
                <a:ext cx="2386800" cy="1871640"/>
              </a:xfrm>
              <a:prstGeom prst="rect">
                <a:avLst/>
              </a:prstGeom>
            </p:spPr>
          </p:pic>
        </mc:Fallback>
      </mc:AlternateContent>
    </p:spTree>
    <p:extLst>
      <p:ext uri="{BB962C8B-B14F-4D97-AF65-F5344CB8AC3E}">
        <p14:creationId xmlns:p14="http://schemas.microsoft.com/office/powerpoint/2010/main" val="131080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Normengerüst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46519"/>
            <a:ext cx="9387069" cy="4889702"/>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AEUV/EUV + Richtlinien/EU-Verordnungen/(delegierte) Rechtsakte</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Verfassung – Grundgesetz</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Gesetze (BGB, HGB, GWB, …)</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Verordnungen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253461" y="1243639"/>
              <a:ext cx="8899560" cy="175680"/>
            </p14:xfrm>
          </p:contentPart>
        </mc:Choice>
        <mc:Fallback>
          <p:pic>
            <p:nvPicPr>
              <p:cNvPr id="3" name="Freihand 2"/>
              <p:cNvPicPr/>
              <p:nvPr/>
            </p:nvPicPr>
            <p:blipFill>
              <a:blip r:embed="rId3"/>
              <a:stretch>
                <a:fillRect/>
              </a:stretch>
            </p:blipFill>
            <p:spPr>
              <a:xfrm>
                <a:off x="240141" y="1228879"/>
                <a:ext cx="89258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487821" y="694999"/>
              <a:ext cx="973800" cy="628200"/>
            </p14:xfrm>
          </p:contentPart>
        </mc:Choice>
        <mc:Fallback>
          <p:pic>
            <p:nvPicPr>
              <p:cNvPr id="6" name="Freihand 5"/>
              <p:cNvPicPr/>
              <p:nvPr/>
            </p:nvPicPr>
            <p:blipFill>
              <a:blip r:embed="rId5"/>
              <a:stretch>
                <a:fillRect/>
              </a:stretch>
            </p:blipFill>
            <p:spPr>
              <a:xfrm>
                <a:off x="473061" y="678799"/>
                <a:ext cx="1003320" cy="659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p14:cNvContentPartPr/>
              <p14:nvPr/>
            </p14:nvContentPartPr>
            <p14:xfrm>
              <a:off x="1253901" y="3976399"/>
              <a:ext cx="2703240" cy="682560"/>
            </p14:xfrm>
          </p:contentPart>
        </mc:Choice>
        <mc:Fallback>
          <p:pic>
            <p:nvPicPr>
              <p:cNvPr id="12" name="Freihand 11"/>
              <p:cNvPicPr/>
              <p:nvPr/>
            </p:nvPicPr>
            <p:blipFill>
              <a:blip r:embed="rId7"/>
              <a:stretch>
                <a:fillRect/>
              </a:stretch>
            </p:blipFill>
            <p:spPr>
              <a:xfrm>
                <a:off x="1240581" y="3961639"/>
                <a:ext cx="2730960" cy="711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p14:cNvContentPartPr/>
              <p14:nvPr/>
            </p14:nvContentPartPr>
            <p14:xfrm>
              <a:off x="5976381" y="812719"/>
              <a:ext cx="2952360" cy="426600"/>
            </p14:xfrm>
          </p:contentPart>
        </mc:Choice>
        <mc:Fallback>
          <p:pic>
            <p:nvPicPr>
              <p:cNvPr id="14" name="Freihand 13"/>
              <p:cNvPicPr/>
              <p:nvPr/>
            </p:nvPicPr>
            <p:blipFill>
              <a:blip r:embed="rId9"/>
              <a:stretch>
                <a:fillRect/>
              </a:stretch>
            </p:blipFill>
            <p:spPr>
              <a:xfrm>
                <a:off x="5960541" y="795799"/>
                <a:ext cx="298440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Freihand 18"/>
              <p14:cNvContentPartPr/>
              <p14:nvPr/>
            </p14:nvContentPartPr>
            <p14:xfrm>
              <a:off x="9128901" y="678439"/>
              <a:ext cx="2661840" cy="3128400"/>
            </p14:xfrm>
          </p:contentPart>
        </mc:Choice>
        <mc:Fallback>
          <p:pic>
            <p:nvPicPr>
              <p:cNvPr id="19" name="Freihand 18"/>
              <p:cNvPicPr/>
              <p:nvPr/>
            </p:nvPicPr>
            <p:blipFill>
              <a:blip r:embed="rId11"/>
              <a:stretch>
                <a:fillRect/>
              </a:stretch>
            </p:blipFill>
            <p:spPr>
              <a:xfrm>
                <a:off x="9115221" y="662599"/>
                <a:ext cx="2691720" cy="3160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3" name="Freihand 72"/>
              <p14:cNvContentPartPr/>
              <p14:nvPr/>
            </p14:nvContentPartPr>
            <p14:xfrm>
              <a:off x="9650541" y="3617839"/>
              <a:ext cx="1852560" cy="327600"/>
            </p14:xfrm>
          </p:contentPart>
        </mc:Choice>
        <mc:Fallback>
          <p:pic>
            <p:nvPicPr>
              <p:cNvPr id="73" name="Freihand 72"/>
              <p:cNvPicPr/>
              <p:nvPr/>
            </p:nvPicPr>
            <p:blipFill>
              <a:blip r:embed="rId13"/>
              <a:stretch>
                <a:fillRect/>
              </a:stretch>
            </p:blipFill>
            <p:spPr>
              <a:xfrm>
                <a:off x="9635061" y="3605239"/>
                <a:ext cx="18846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5" name="Freihand 74"/>
              <p14:cNvContentPartPr/>
              <p14:nvPr/>
            </p14:nvContentPartPr>
            <p14:xfrm>
              <a:off x="611661" y="2326879"/>
              <a:ext cx="3860280" cy="117360"/>
            </p14:xfrm>
          </p:contentPart>
        </mc:Choice>
        <mc:Fallback>
          <p:pic>
            <p:nvPicPr>
              <p:cNvPr id="75" name="Freihand 74"/>
              <p:cNvPicPr/>
              <p:nvPr/>
            </p:nvPicPr>
            <p:blipFill>
              <a:blip r:embed="rId15"/>
              <a:stretch>
                <a:fillRect/>
              </a:stretch>
            </p:blipFill>
            <p:spPr>
              <a:xfrm>
                <a:off x="601941" y="2310679"/>
                <a:ext cx="3889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7" name="Freihand 76"/>
              <p14:cNvContentPartPr/>
              <p14:nvPr/>
            </p14:nvContentPartPr>
            <p14:xfrm>
              <a:off x="1380261" y="3399679"/>
              <a:ext cx="3717360" cy="80280"/>
            </p14:xfrm>
          </p:contentPart>
        </mc:Choice>
        <mc:Fallback>
          <p:pic>
            <p:nvPicPr>
              <p:cNvPr id="77" name="Freihand 76"/>
              <p:cNvPicPr/>
              <p:nvPr/>
            </p:nvPicPr>
            <p:blipFill>
              <a:blip r:embed="rId17"/>
              <a:stretch>
                <a:fillRect/>
              </a:stretch>
            </p:blipFill>
            <p:spPr>
              <a:xfrm>
                <a:off x="1369821" y="3384199"/>
                <a:ext cx="3744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9" name="Freihand 78"/>
              <p14:cNvContentPartPr/>
              <p14:nvPr/>
            </p14:nvContentPartPr>
            <p14:xfrm>
              <a:off x="2375301" y="2770759"/>
              <a:ext cx="925200" cy="789480"/>
            </p14:xfrm>
          </p:contentPart>
        </mc:Choice>
        <mc:Fallback>
          <p:pic>
            <p:nvPicPr>
              <p:cNvPr id="79" name="Freihand 78"/>
              <p:cNvPicPr/>
              <p:nvPr/>
            </p:nvPicPr>
            <p:blipFill>
              <a:blip r:embed="rId19"/>
              <a:stretch>
                <a:fillRect/>
              </a:stretch>
            </p:blipFill>
            <p:spPr>
              <a:xfrm>
                <a:off x="2363781" y="2752759"/>
                <a:ext cx="952560" cy="823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2" name="Freihand 81"/>
              <p14:cNvContentPartPr/>
              <p14:nvPr/>
            </p14:nvContentPartPr>
            <p14:xfrm>
              <a:off x="2236701" y="531199"/>
              <a:ext cx="1567800" cy="868320"/>
            </p14:xfrm>
          </p:contentPart>
        </mc:Choice>
        <mc:Fallback>
          <p:pic>
            <p:nvPicPr>
              <p:cNvPr id="82" name="Freihand 81"/>
              <p:cNvPicPr/>
              <p:nvPr/>
            </p:nvPicPr>
            <p:blipFill>
              <a:blip r:embed="rId21"/>
              <a:stretch>
                <a:fillRect/>
              </a:stretch>
            </p:blipFill>
            <p:spPr>
              <a:xfrm>
                <a:off x="2222301" y="514639"/>
                <a:ext cx="1598040" cy="900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3" name="Freihand 82"/>
              <p14:cNvContentPartPr/>
              <p14:nvPr/>
            </p14:nvContentPartPr>
            <p14:xfrm>
              <a:off x="3625581" y="796159"/>
              <a:ext cx="5405760" cy="542520"/>
            </p14:xfrm>
          </p:contentPart>
        </mc:Choice>
        <mc:Fallback>
          <p:pic>
            <p:nvPicPr>
              <p:cNvPr id="83" name="Freihand 82"/>
              <p:cNvPicPr/>
              <p:nvPr/>
            </p:nvPicPr>
            <p:blipFill>
              <a:blip r:embed="rId23"/>
              <a:stretch>
                <a:fillRect/>
              </a:stretch>
            </p:blipFill>
            <p:spPr>
              <a:xfrm>
                <a:off x="3610461" y="781399"/>
                <a:ext cx="543600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4" name="Freihand 83"/>
              <p14:cNvContentPartPr/>
              <p14:nvPr/>
            </p14:nvContentPartPr>
            <p14:xfrm>
              <a:off x="3230301" y="2811079"/>
              <a:ext cx="1697760" cy="730440"/>
            </p14:xfrm>
          </p:contentPart>
        </mc:Choice>
        <mc:Fallback>
          <p:pic>
            <p:nvPicPr>
              <p:cNvPr id="84" name="Freihand 83"/>
              <p:cNvPicPr/>
              <p:nvPr/>
            </p:nvPicPr>
            <p:blipFill>
              <a:blip r:embed="rId25"/>
              <a:stretch>
                <a:fillRect/>
              </a:stretch>
            </p:blipFill>
            <p:spPr>
              <a:xfrm>
                <a:off x="3215901" y="2799919"/>
                <a:ext cx="1728000" cy="756000"/>
              </a:xfrm>
              <a:prstGeom prst="rect">
                <a:avLst/>
              </a:prstGeom>
            </p:spPr>
          </p:pic>
        </mc:Fallback>
      </mc:AlternateContent>
    </p:spTree>
    <p:extLst>
      <p:ext uri="{BB962C8B-B14F-4D97-AF65-F5344CB8AC3E}">
        <p14:creationId xmlns:p14="http://schemas.microsoft.com/office/powerpoint/2010/main" val="1297766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2265</Words>
  <Application>Microsoft Office PowerPoint</Application>
  <PresentationFormat>Breitbild</PresentationFormat>
  <Paragraphs>423</Paragraphs>
  <Slides>41</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41</vt:i4>
      </vt:variant>
    </vt:vector>
  </HeadingPairs>
  <TitlesOfParts>
    <vt:vector size="51" baseType="lpstr">
      <vt:lpstr>Arial</vt:lpstr>
      <vt:lpstr>Calibri</vt:lpstr>
      <vt:lpstr>Calibri Light</vt:lpstr>
      <vt:lpstr>Cambria Math</vt:lpstr>
      <vt:lpstr>Droid Sans Fallback</vt:lpstr>
      <vt:lpstr>Sparkasse Rg</vt:lpstr>
      <vt:lpstr>Symbol</vt:lpstr>
      <vt:lpstr>Times New Roman</vt:lpstr>
      <vt:lpstr>Wingdings</vt:lpstr>
      <vt:lpstr>Office</vt:lpstr>
      <vt:lpstr>PowerPoint-Präsentation</vt:lpstr>
      <vt:lpstr>Öffentliche Finanzen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dc:title>
  <dc:creator>BK</dc:creator>
  <cp:lastModifiedBy>bjk</cp:lastModifiedBy>
  <cp:revision>291</cp:revision>
  <cp:lastPrinted>2019-03-06T12:51:08Z</cp:lastPrinted>
  <dcterms:created xsi:type="dcterms:W3CDTF">2019-01-29T07:20:47Z</dcterms:created>
  <dcterms:modified xsi:type="dcterms:W3CDTF">2021-09-20T08:40:56Z</dcterms:modified>
</cp:coreProperties>
</file>